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20"/>
  </p:notesMasterIdLst>
  <p:handoutMasterIdLst>
    <p:handoutMasterId r:id="rId21"/>
  </p:handoutMasterIdLst>
  <p:sldIdLst>
    <p:sldId id="370" r:id="rId3"/>
    <p:sldId id="327" r:id="rId4"/>
    <p:sldId id="326" r:id="rId5"/>
    <p:sldId id="332" r:id="rId6"/>
    <p:sldId id="352" r:id="rId7"/>
    <p:sldId id="353" r:id="rId8"/>
    <p:sldId id="364" r:id="rId9"/>
    <p:sldId id="368" r:id="rId10"/>
    <p:sldId id="366" r:id="rId11"/>
    <p:sldId id="356" r:id="rId12"/>
    <p:sldId id="367" r:id="rId13"/>
    <p:sldId id="359" r:id="rId14"/>
    <p:sldId id="360" r:id="rId15"/>
    <p:sldId id="369" r:id="rId16"/>
    <p:sldId id="362" r:id="rId17"/>
    <p:sldId id="302" r:id="rId18"/>
    <p:sldId id="284" r:id="rId19"/>
  </p:sldIdLst>
  <p:sldSz cx="9144000" cy="51435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8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800" b="0" i="0" u="none" strike="noStrike" kern="1200" cap="none" spc="0" baseline="0">
              <a:solidFill>
                <a:srgbClr val="002EA2"/>
              </a:solidFill>
              <a:uFillTx/>
              <a:latin typeface="Finlandica"/>
            </a:endParaRPr>
          </a:p>
        </p:txBody>
      </p:sp>
      <p:sp>
        <p:nvSpPr>
          <p:cNvPr id="3" name="Date Placeholder 2"/>
          <p:cNvSpPr txBox="1">
            <a:spLocks noGrp="1"/>
          </p:cNvSpPr>
          <p:nvPr>
            <p:ph type="dt" sz="quarter" idx="1"/>
          </p:nvPr>
        </p:nvSpPr>
        <p:spPr>
          <a:xfrm>
            <a:off x="3884608" y="0"/>
            <a:ext cx="2971800" cy="457200"/>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7DEA1EB-BB2F-4967-8BD1-6E4DEB5E67C5}" type="datetime1">
              <a:rPr lang="fi-FI" sz="800" b="0" i="0" u="none" strike="noStrike" kern="1200" cap="none" spc="0" baseline="0">
                <a:solidFill>
                  <a:srgbClr val="002EA2"/>
                </a:solidFill>
                <a:uFillTx/>
                <a:latin typeface="Finlandica"/>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19.3.2025</a:t>
            </a:fld>
            <a:endParaRPr lang="fi-FI" sz="800" b="0" i="0" u="none" strike="noStrike" kern="1200" cap="none" spc="0" baseline="0">
              <a:solidFill>
                <a:srgbClr val="002EA2"/>
              </a:solidFill>
              <a:uFillTx/>
              <a:latin typeface="Finlandica"/>
            </a:endParaRPr>
          </a:p>
        </p:txBody>
      </p:sp>
      <p:sp>
        <p:nvSpPr>
          <p:cNvPr id="4" name="Footer Placeholder 3"/>
          <p:cNvSpPr txBox="1">
            <a:spLocks noGrp="1"/>
          </p:cNvSpPr>
          <p:nvPr>
            <p:ph type="ftr" sz="quarter" idx="2"/>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800" b="0" i="0" u="none" strike="noStrike" kern="1200" cap="none" spc="0" baseline="0">
              <a:solidFill>
                <a:srgbClr val="002EA2"/>
              </a:solidFill>
              <a:uFillTx/>
              <a:latin typeface="Finlandica"/>
            </a:endParaRPr>
          </a:p>
        </p:txBody>
      </p:sp>
      <p:sp>
        <p:nvSpPr>
          <p:cNvPr id="5" name="Slide Number Placeholder 4"/>
          <p:cNvSpPr txBox="1">
            <a:spLocks noGrp="1"/>
          </p:cNvSpPr>
          <p:nvPr>
            <p:ph type="sldNum" sz="quarter" idx="3"/>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EE565D3-0D6A-4284-8263-D00517A5861C}" type="slidenum">
              <a:t>‹#›</a:t>
            </a:fld>
            <a:endParaRPr lang="fi-FI" sz="800" b="0" i="0" u="none" strike="noStrike" kern="1200" cap="none" spc="0" baseline="0">
              <a:solidFill>
                <a:srgbClr val="002EA2"/>
              </a:solidFill>
              <a:uFillTx/>
              <a:latin typeface="Finlandica"/>
            </a:endParaRPr>
          </a:p>
        </p:txBody>
      </p:sp>
    </p:spTree>
    <p:extLst>
      <p:ext uri="{BB962C8B-B14F-4D97-AF65-F5344CB8AC3E}">
        <p14:creationId xmlns:p14="http://schemas.microsoft.com/office/powerpoint/2010/main" val="1435646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fi-FI" sz="800" b="0" i="0" u="none" strike="noStrike" kern="1200" cap="none" spc="0" baseline="0">
                <a:solidFill>
                  <a:srgbClr val="002EA2"/>
                </a:solidFill>
                <a:uFillTx/>
                <a:latin typeface="Finlandica"/>
              </a:defRPr>
            </a:lvl1pPr>
          </a:lstStyle>
          <a:p>
            <a:pPr lvl="0"/>
            <a:endParaRPr lang="fi-FI"/>
          </a:p>
        </p:txBody>
      </p:sp>
      <p:sp>
        <p:nvSpPr>
          <p:cNvPr id="3" name="Date Placeholder 2"/>
          <p:cNvSpPr txBox="1">
            <a:spLocks noGrp="1"/>
          </p:cNvSpPr>
          <p:nvPr>
            <p:ph type="dt" idx="1"/>
          </p:nvPr>
        </p:nvSpPr>
        <p:spPr>
          <a:xfrm>
            <a:off x="3884608" y="0"/>
            <a:ext cx="2971800" cy="457200"/>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fi-FI" sz="800" b="0" i="0" u="none" strike="noStrike" kern="1200" cap="none" spc="0" baseline="0">
                <a:solidFill>
                  <a:srgbClr val="002EA2"/>
                </a:solidFill>
                <a:uFillTx/>
                <a:latin typeface="Finlandica"/>
              </a:defRPr>
            </a:lvl1pPr>
          </a:lstStyle>
          <a:p>
            <a:pPr lvl="0"/>
            <a:fld id="{C798B656-A9FE-47E4-8579-F622BC3CE1F1}" type="datetime1">
              <a:rPr lang="fi-FI"/>
              <a:pPr lvl="0"/>
              <a:t>19.3.2025</a:t>
            </a:fld>
            <a:endParaRPr lang="fi-FI"/>
          </a:p>
        </p:txBody>
      </p:sp>
      <p:sp>
        <p:nvSpPr>
          <p:cNvPr id="4" name="Slide Image Placeholder 3"/>
          <p:cNvSpPr>
            <a:spLocks noGrp="1" noRot="1" noChangeAspect="1"/>
          </p:cNvSpPr>
          <p:nvPr>
            <p:ph type="sldImg" idx="2"/>
          </p:nvPr>
        </p:nvSpPr>
        <p:spPr>
          <a:xfrm>
            <a:off x="692694" y="861127"/>
            <a:ext cx="5472610" cy="3078345"/>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txBox="1">
            <a:spLocks noGrp="1"/>
          </p:cNvSpPr>
          <p:nvPr>
            <p:ph type="ftr" sz="quarter" idx="4"/>
          </p:nvPr>
        </p:nvSpPr>
        <p:spPr>
          <a:xfrm>
            <a:off x="0"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fi-FI" sz="800" b="0" i="0" u="none" strike="noStrike" kern="1200" cap="none" spc="0" baseline="0">
                <a:solidFill>
                  <a:srgbClr val="002EA2"/>
                </a:solidFill>
                <a:uFillTx/>
                <a:latin typeface="Finlandica"/>
              </a:defRPr>
            </a:lvl1pPr>
          </a:lstStyle>
          <a:p>
            <a:pPr lvl="0"/>
            <a:endParaRPr lang="fi-FI"/>
          </a:p>
        </p:txBody>
      </p:sp>
      <p:sp>
        <p:nvSpPr>
          <p:cNvPr id="7" name="Slide Number Placeholder 6"/>
          <p:cNvSpPr txBox="1">
            <a:spLocks noGrp="1"/>
          </p:cNvSpPr>
          <p:nvPr>
            <p:ph type="sldNum" sz="quarter" idx="5"/>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fi-FI" sz="800" b="0" i="0" u="none" strike="noStrike" kern="1200" cap="none" spc="0" baseline="0">
                <a:solidFill>
                  <a:srgbClr val="002EA2"/>
                </a:solidFill>
                <a:uFillTx/>
                <a:latin typeface="Finlandica"/>
              </a:defRPr>
            </a:lvl1pPr>
          </a:lstStyle>
          <a:p>
            <a:pPr lvl="0"/>
            <a:fld id="{439234C7-96B8-404B-BAE2-9035687D0C77}" type="slidenum">
              <a:t>‹#›</a:t>
            </a:fld>
            <a:endParaRPr lang="fi-FI"/>
          </a:p>
        </p:txBody>
      </p:sp>
    </p:spTree>
    <p:extLst>
      <p:ext uri="{BB962C8B-B14F-4D97-AF65-F5344CB8AC3E}">
        <p14:creationId xmlns:p14="http://schemas.microsoft.com/office/powerpoint/2010/main" val="993320528"/>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2EA2"/>
        </a:solidFill>
        <a:uFillTx/>
        <a:latin typeface="Finlandica"/>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2EA2"/>
        </a:solidFill>
        <a:uFillTx/>
        <a:latin typeface="Finlandica"/>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2EA2"/>
        </a:solidFill>
        <a:uFillTx/>
        <a:latin typeface="Finlandica"/>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2EA2"/>
        </a:solidFill>
        <a:uFillTx/>
        <a:latin typeface="Finlandica"/>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2EA2"/>
        </a:solidFill>
        <a:uFillTx/>
        <a:latin typeface="Finlandic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45" y="860422"/>
            <a:ext cx="5473698" cy="3079754"/>
          </a:xfrm>
        </p:spPr>
      </p:sp>
      <p:sp>
        <p:nvSpPr>
          <p:cNvPr id="3" name="Huomautusten paikkamerkki 2"/>
          <p:cNvSpPr txBox="1">
            <a:spLocks noGrp="1"/>
          </p:cNvSpPr>
          <p:nvPr>
            <p:ph type="body" sz="quarter" idx="1"/>
          </p:nvPr>
        </p:nvSpPr>
        <p:spPr/>
        <p:txBody>
          <a:bodyPr/>
          <a:lstStyle/>
          <a:p>
            <a:endParaRPr lang="fi-FI"/>
          </a:p>
        </p:txBody>
      </p:sp>
      <p:sp>
        <p:nvSpPr>
          <p:cNvPr id="4" name="Dian numeron paikkamerkki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943C8F9-B25B-4B34-BF6C-1FE356006721}" type="slidenum">
              <a:t>1</a:t>
            </a:fld>
            <a:endParaRPr lang="fi-FI" sz="800" b="0" i="0" u="none" strike="noStrike" kern="1200" cap="none" spc="0" baseline="0">
              <a:solidFill>
                <a:srgbClr val="002EA2"/>
              </a:solidFill>
              <a:uFillTx/>
              <a:latin typeface="Finlandic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45" y="860422"/>
            <a:ext cx="5473698" cy="3079754"/>
          </a:xfrm>
        </p:spPr>
      </p:sp>
      <p:sp>
        <p:nvSpPr>
          <p:cNvPr id="3" name="Huomautusten paikkamerkki 2"/>
          <p:cNvSpPr txBox="1">
            <a:spLocks noGrp="1"/>
          </p:cNvSpPr>
          <p:nvPr>
            <p:ph type="body" sz="quarter" idx="1"/>
          </p:nvPr>
        </p:nvSpPr>
        <p:spPr/>
        <p:txBody>
          <a:bodyPr/>
          <a:lstStyle/>
          <a:p>
            <a:endParaRPr lang="fi-FI"/>
          </a:p>
        </p:txBody>
      </p:sp>
      <p:sp>
        <p:nvSpPr>
          <p:cNvPr id="4" name="Dian numeron paikkamerkki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5825278-32BF-4B43-9520-CB6AFC4C9271}" type="slidenum">
              <a:t>10</a:t>
            </a:fld>
            <a:endParaRPr lang="fi-FI" sz="800" b="0" i="0" u="none" strike="noStrike" kern="1200" cap="none" spc="0" baseline="0">
              <a:solidFill>
                <a:srgbClr val="002EA2"/>
              </a:solidFill>
              <a:uFillTx/>
              <a:latin typeface="Finlandic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45" y="860422"/>
            <a:ext cx="5473698" cy="3079754"/>
          </a:xfrm>
        </p:spPr>
      </p:sp>
      <p:sp>
        <p:nvSpPr>
          <p:cNvPr id="3" name="Huomautusten paikkamerkki 2"/>
          <p:cNvSpPr txBox="1">
            <a:spLocks noGrp="1"/>
          </p:cNvSpPr>
          <p:nvPr>
            <p:ph type="body" sz="quarter" idx="1"/>
          </p:nvPr>
        </p:nvSpPr>
        <p:spPr/>
        <p:txBody>
          <a:bodyPr/>
          <a:lstStyle/>
          <a:p>
            <a:endParaRPr lang="fi-FI"/>
          </a:p>
        </p:txBody>
      </p:sp>
      <p:sp>
        <p:nvSpPr>
          <p:cNvPr id="4" name="Dian numeron paikkamerkki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7F0C10B-2442-464C-973C-71ED761355B8}" type="slidenum">
              <a:t>11</a:t>
            </a:fld>
            <a:endParaRPr lang="fi-FI" sz="800" b="0" i="0" u="none" strike="noStrike" kern="1200" cap="none" spc="0" baseline="0">
              <a:solidFill>
                <a:srgbClr val="002EA2"/>
              </a:solidFill>
              <a:uFillTx/>
              <a:latin typeface="Finlandic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45" y="860422"/>
            <a:ext cx="5473698" cy="3079754"/>
          </a:xfrm>
        </p:spPr>
      </p:sp>
      <p:sp>
        <p:nvSpPr>
          <p:cNvPr id="3" name="Huomautusten paikkamerkki 2"/>
          <p:cNvSpPr txBox="1">
            <a:spLocks noGrp="1"/>
          </p:cNvSpPr>
          <p:nvPr>
            <p:ph type="body" sz="quarter" idx="1"/>
          </p:nvPr>
        </p:nvSpPr>
        <p:spPr/>
        <p:txBody>
          <a:bodyPr/>
          <a:lstStyle/>
          <a:p>
            <a:endParaRPr lang="fi-FI"/>
          </a:p>
        </p:txBody>
      </p:sp>
      <p:sp>
        <p:nvSpPr>
          <p:cNvPr id="4" name="Dian numeron paikkamerkki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3F0D16B-7222-42C8-9397-4BFE3F68498F}" type="slidenum">
              <a:t>12</a:t>
            </a:fld>
            <a:endParaRPr lang="fi-FI" sz="800" b="0" i="0" u="none" strike="noStrike" kern="1200" cap="none" spc="0" baseline="0">
              <a:solidFill>
                <a:srgbClr val="002EA2"/>
              </a:solidFill>
              <a:uFillTx/>
              <a:latin typeface="Finlandic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45" y="860422"/>
            <a:ext cx="5473698" cy="3079754"/>
          </a:xfrm>
        </p:spPr>
      </p:sp>
      <p:sp>
        <p:nvSpPr>
          <p:cNvPr id="3" name="Huomautusten paikkamerkki 2"/>
          <p:cNvSpPr txBox="1">
            <a:spLocks noGrp="1"/>
          </p:cNvSpPr>
          <p:nvPr>
            <p:ph type="body" sz="quarter" idx="1"/>
          </p:nvPr>
        </p:nvSpPr>
        <p:spPr/>
        <p:txBody>
          <a:bodyPr/>
          <a:lstStyle/>
          <a:p>
            <a:endParaRPr lang="fi-FI"/>
          </a:p>
        </p:txBody>
      </p:sp>
      <p:sp>
        <p:nvSpPr>
          <p:cNvPr id="4" name="Dian numeron paikkamerkki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71EFD1E-4BA5-48A2-845D-226BE4EB0C05}" type="slidenum">
              <a:t>13</a:t>
            </a:fld>
            <a:endParaRPr lang="fi-FI" sz="800" b="0" i="0" u="none" strike="noStrike" kern="1200" cap="none" spc="0" baseline="0">
              <a:solidFill>
                <a:srgbClr val="002EA2"/>
              </a:solidFill>
              <a:uFillTx/>
              <a:latin typeface="Finlandic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45" y="860422"/>
            <a:ext cx="5473698" cy="3079754"/>
          </a:xfrm>
        </p:spPr>
      </p:sp>
      <p:sp>
        <p:nvSpPr>
          <p:cNvPr id="3" name="Huomautusten paikkamerkki 2"/>
          <p:cNvSpPr txBox="1">
            <a:spLocks noGrp="1"/>
          </p:cNvSpPr>
          <p:nvPr>
            <p:ph type="body" sz="quarter" idx="1"/>
          </p:nvPr>
        </p:nvSpPr>
        <p:spPr/>
        <p:txBody>
          <a:bodyPr/>
          <a:lstStyle/>
          <a:p>
            <a:endParaRPr lang="fi-FI"/>
          </a:p>
        </p:txBody>
      </p:sp>
      <p:sp>
        <p:nvSpPr>
          <p:cNvPr id="4" name="Dian numeron paikkamerkki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736DB3-89CB-45EE-83D1-030F00512D00}" type="slidenum">
              <a:t>14</a:t>
            </a:fld>
            <a:endParaRPr lang="fi-FI" sz="800" b="0" i="0" u="none" strike="noStrike" kern="1200" cap="none" spc="0" baseline="0">
              <a:solidFill>
                <a:srgbClr val="002EA2"/>
              </a:solidFill>
              <a:uFillTx/>
              <a:latin typeface="Finlandic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45" y="860422"/>
            <a:ext cx="5473698" cy="3079754"/>
          </a:xfrm>
        </p:spPr>
      </p:sp>
      <p:sp>
        <p:nvSpPr>
          <p:cNvPr id="3" name="Huomautusten paikkamerkki 2"/>
          <p:cNvSpPr txBox="1">
            <a:spLocks noGrp="1"/>
          </p:cNvSpPr>
          <p:nvPr>
            <p:ph type="body" sz="quarter" idx="1"/>
          </p:nvPr>
        </p:nvSpPr>
        <p:spPr/>
        <p:txBody>
          <a:bodyPr/>
          <a:lstStyle/>
          <a:p>
            <a:endParaRPr lang="fi-FI"/>
          </a:p>
        </p:txBody>
      </p:sp>
      <p:sp>
        <p:nvSpPr>
          <p:cNvPr id="4" name="Dian numeron paikkamerkki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22E73DC-1AD4-4AFD-B092-7A07DE36241F}" type="slidenum">
              <a:t>15</a:t>
            </a:fld>
            <a:endParaRPr lang="fi-FI" sz="800" b="0" i="0" u="none" strike="noStrike" kern="1200" cap="none" spc="0" baseline="0">
              <a:solidFill>
                <a:srgbClr val="002EA2"/>
              </a:solidFill>
              <a:uFillTx/>
              <a:latin typeface="Finlandic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45" y="860422"/>
            <a:ext cx="5473698" cy="3079754"/>
          </a:xfrm>
        </p:spPr>
      </p:sp>
      <p:sp>
        <p:nvSpPr>
          <p:cNvPr id="3" name="Huomautusten paikkamerkki 2"/>
          <p:cNvSpPr txBox="1">
            <a:spLocks noGrp="1"/>
          </p:cNvSpPr>
          <p:nvPr>
            <p:ph type="body" sz="quarter" idx="1"/>
          </p:nvPr>
        </p:nvSpPr>
        <p:spPr/>
        <p:txBody>
          <a:bodyPr/>
          <a:lstStyle/>
          <a:p>
            <a:endParaRPr lang="fi-FI"/>
          </a:p>
        </p:txBody>
      </p:sp>
      <p:sp>
        <p:nvSpPr>
          <p:cNvPr id="4" name="Dian numeron paikkamerkki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30E458-AFA6-43ED-AC83-CE2D05F5EA14}" type="slidenum">
              <a:t>16</a:t>
            </a:fld>
            <a:endParaRPr lang="fi-FI" sz="800" b="0" i="0" u="none" strike="noStrike" kern="1200" cap="none" spc="0" baseline="0">
              <a:solidFill>
                <a:srgbClr val="002EA2"/>
              </a:solidFill>
              <a:uFillTx/>
              <a:latin typeface="Finlandic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45" y="860422"/>
            <a:ext cx="5473698" cy="3079754"/>
          </a:xfrm>
        </p:spPr>
      </p:sp>
      <p:sp>
        <p:nvSpPr>
          <p:cNvPr id="3" name="Huomautusten paikkamerkki 2"/>
          <p:cNvSpPr txBox="1">
            <a:spLocks noGrp="1"/>
          </p:cNvSpPr>
          <p:nvPr>
            <p:ph type="body" sz="quarter" idx="1"/>
          </p:nvPr>
        </p:nvSpPr>
        <p:spPr/>
        <p:txBody>
          <a:bodyPr/>
          <a:lstStyle/>
          <a:p>
            <a:endParaRPr lang="fi-FI"/>
          </a:p>
        </p:txBody>
      </p:sp>
      <p:sp>
        <p:nvSpPr>
          <p:cNvPr id="4" name="Dian numeron paikkamerkki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15D9794-6FB2-4A3D-A027-3B3BCC2B088A}" type="slidenum">
              <a:t>17</a:t>
            </a:fld>
            <a:endParaRPr lang="fi-FI" sz="800" b="0" i="0" u="none" strike="noStrike" kern="1200" cap="none" spc="0" baseline="0">
              <a:solidFill>
                <a:srgbClr val="002EA2"/>
              </a:solidFill>
              <a:uFillTx/>
              <a:latin typeface="Finlandic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45" y="860422"/>
            <a:ext cx="5473698" cy="3079754"/>
          </a:xfrm>
        </p:spPr>
      </p:sp>
      <p:sp>
        <p:nvSpPr>
          <p:cNvPr id="3" name="Huomautusten paikkamerkki 2"/>
          <p:cNvSpPr txBox="1">
            <a:spLocks noGrp="1"/>
          </p:cNvSpPr>
          <p:nvPr>
            <p:ph type="body" sz="quarter" idx="1"/>
          </p:nvPr>
        </p:nvSpPr>
        <p:spPr/>
        <p:txBody>
          <a:bodyPr/>
          <a:lstStyle/>
          <a:p>
            <a:endParaRPr lang="fi-FI"/>
          </a:p>
        </p:txBody>
      </p:sp>
      <p:sp>
        <p:nvSpPr>
          <p:cNvPr id="4" name="Dian numeron paikkamerkki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8939593-16DE-4AF1-9F51-0BF08F1479EA}" type="slidenum">
              <a:t>2</a:t>
            </a:fld>
            <a:endParaRPr lang="fi-FI" sz="800" b="0" i="0" u="none" strike="noStrike" kern="1200" cap="none" spc="0" baseline="0">
              <a:solidFill>
                <a:srgbClr val="002EA2"/>
              </a:solidFill>
              <a:uFillTx/>
              <a:latin typeface="Finlandic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45" y="860422"/>
            <a:ext cx="5473698" cy="3079754"/>
          </a:xfrm>
        </p:spPr>
      </p:sp>
      <p:sp>
        <p:nvSpPr>
          <p:cNvPr id="3" name="Huomautusten paikkamerkki 2"/>
          <p:cNvSpPr txBox="1">
            <a:spLocks noGrp="1"/>
          </p:cNvSpPr>
          <p:nvPr>
            <p:ph type="body" sz="quarter" idx="1"/>
          </p:nvPr>
        </p:nvSpPr>
        <p:spPr/>
        <p:txBody>
          <a:bodyPr/>
          <a:lstStyle/>
          <a:p>
            <a:endParaRPr lang="fi-FI"/>
          </a:p>
        </p:txBody>
      </p:sp>
      <p:sp>
        <p:nvSpPr>
          <p:cNvPr id="4" name="Dian numeron paikkamerkki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030E336-8004-4A85-BC57-7AF40E299AB3}" type="slidenum">
              <a:t>3</a:t>
            </a:fld>
            <a:endParaRPr lang="fi-FI" sz="800" b="0" i="0" u="none" strike="noStrike" kern="1200" cap="none" spc="0" baseline="0">
              <a:solidFill>
                <a:srgbClr val="002EA2"/>
              </a:solidFill>
              <a:uFillTx/>
              <a:latin typeface="Finlandic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45" y="860422"/>
            <a:ext cx="5473698" cy="3079754"/>
          </a:xfrm>
        </p:spPr>
      </p:sp>
      <p:sp>
        <p:nvSpPr>
          <p:cNvPr id="3" name="Huomautusten paikkamerkki 2"/>
          <p:cNvSpPr txBox="1">
            <a:spLocks noGrp="1"/>
          </p:cNvSpPr>
          <p:nvPr>
            <p:ph type="body" sz="quarter" idx="1"/>
          </p:nvPr>
        </p:nvSpPr>
        <p:spPr/>
        <p:txBody>
          <a:bodyPr/>
          <a:lstStyle/>
          <a:p>
            <a:endParaRPr lang="fi-FI"/>
          </a:p>
        </p:txBody>
      </p:sp>
      <p:sp>
        <p:nvSpPr>
          <p:cNvPr id="4" name="Dian numeron paikkamerkki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D4ED1EE-8772-4E60-9A39-91D1461557C1}" type="slidenum">
              <a:t>4</a:t>
            </a:fld>
            <a:endParaRPr lang="fi-FI" sz="800" b="0" i="0" u="none" strike="noStrike" kern="1200" cap="none" spc="0" baseline="0">
              <a:solidFill>
                <a:srgbClr val="002EA2"/>
              </a:solidFill>
              <a:uFillTx/>
              <a:latin typeface="Finlandic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45" y="860422"/>
            <a:ext cx="5473698" cy="3079754"/>
          </a:xfrm>
        </p:spPr>
      </p:sp>
      <p:sp>
        <p:nvSpPr>
          <p:cNvPr id="3" name="Huomautusten paikkamerkki 2"/>
          <p:cNvSpPr txBox="1">
            <a:spLocks noGrp="1"/>
          </p:cNvSpPr>
          <p:nvPr>
            <p:ph type="body" sz="quarter" idx="1"/>
          </p:nvPr>
        </p:nvSpPr>
        <p:spPr/>
        <p:txBody>
          <a:bodyPr/>
          <a:lstStyle/>
          <a:p>
            <a:pPr marL="171450" lvl="0" indent="-171450">
              <a:buSzPct val="100000"/>
              <a:buFont typeface="Arial"/>
              <a:buChar char="•"/>
            </a:pPr>
            <a:endParaRPr lang="en-US"/>
          </a:p>
          <a:p>
            <a:pPr lvl="0"/>
            <a:endParaRPr lang="en-US"/>
          </a:p>
        </p:txBody>
      </p:sp>
      <p:sp>
        <p:nvSpPr>
          <p:cNvPr id="4" name="Dian numeron paikkamerkki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AC6A4A2-65E9-4226-9705-3FBCF7D718DA}" type="slidenum">
              <a:t>5</a:t>
            </a:fld>
            <a:endParaRPr lang="fi-FI" sz="800" b="0" i="0" u="none" strike="noStrike" kern="1200" cap="none" spc="0" baseline="0">
              <a:solidFill>
                <a:srgbClr val="002EA2"/>
              </a:solidFill>
              <a:uFillTx/>
              <a:latin typeface="Finlandic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45" y="860422"/>
            <a:ext cx="5473698" cy="3079754"/>
          </a:xfrm>
        </p:spPr>
      </p:sp>
      <p:sp>
        <p:nvSpPr>
          <p:cNvPr id="3" name="Huomautusten paikkamerkki 2"/>
          <p:cNvSpPr txBox="1">
            <a:spLocks noGrp="1"/>
          </p:cNvSpPr>
          <p:nvPr>
            <p:ph type="body" sz="quarter" idx="1"/>
          </p:nvPr>
        </p:nvSpPr>
        <p:spPr/>
        <p:txBody>
          <a:bodyPr/>
          <a:lstStyle/>
          <a:p>
            <a:endParaRPr lang="fi-FI"/>
          </a:p>
        </p:txBody>
      </p:sp>
      <p:sp>
        <p:nvSpPr>
          <p:cNvPr id="4" name="Dian numeron paikkamerkki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BB92A81-A6C5-4749-A770-CBEDFC33F7AA}" type="slidenum">
              <a:t>6</a:t>
            </a:fld>
            <a:endParaRPr lang="fi-FI" sz="800" b="0" i="0" u="none" strike="noStrike" kern="1200" cap="none" spc="0" baseline="0">
              <a:solidFill>
                <a:srgbClr val="002EA2"/>
              </a:solidFill>
              <a:uFillTx/>
              <a:latin typeface="Finlandic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45" y="860422"/>
            <a:ext cx="5473698" cy="3079754"/>
          </a:xfrm>
        </p:spPr>
      </p:sp>
      <p:sp>
        <p:nvSpPr>
          <p:cNvPr id="3" name="Huomautusten paikkamerkki 2"/>
          <p:cNvSpPr txBox="1">
            <a:spLocks noGrp="1"/>
          </p:cNvSpPr>
          <p:nvPr>
            <p:ph type="body" sz="quarter" idx="1"/>
          </p:nvPr>
        </p:nvSpPr>
        <p:spPr/>
        <p:txBody>
          <a:bodyPr/>
          <a:lstStyle/>
          <a:p>
            <a:endParaRPr lang="fi-FI"/>
          </a:p>
        </p:txBody>
      </p:sp>
      <p:sp>
        <p:nvSpPr>
          <p:cNvPr id="4" name="Dian numeron paikkamerkki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9B054BB-B8FF-4335-AE4E-E143AEF490EF}" type="slidenum">
              <a:t>7</a:t>
            </a:fld>
            <a:endParaRPr lang="fi-FI" sz="800" b="0" i="0" u="none" strike="noStrike" kern="1200" cap="none" spc="0" baseline="0">
              <a:solidFill>
                <a:srgbClr val="002EA2"/>
              </a:solidFill>
              <a:uFillTx/>
              <a:latin typeface="Finlandic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45" y="860422"/>
            <a:ext cx="5473698" cy="3079754"/>
          </a:xfrm>
        </p:spPr>
      </p:sp>
      <p:sp>
        <p:nvSpPr>
          <p:cNvPr id="3" name="Huomautusten paikkamerkki 2"/>
          <p:cNvSpPr txBox="1">
            <a:spLocks noGrp="1"/>
          </p:cNvSpPr>
          <p:nvPr>
            <p:ph type="body" sz="quarter" idx="1"/>
          </p:nvPr>
        </p:nvSpPr>
        <p:spPr/>
        <p:txBody>
          <a:bodyPr/>
          <a:lstStyle/>
          <a:p>
            <a:endParaRPr lang="fi-FI"/>
          </a:p>
        </p:txBody>
      </p:sp>
      <p:sp>
        <p:nvSpPr>
          <p:cNvPr id="4" name="Dian numeron paikkamerkki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C4F9622-1496-40A9-BBB0-10B6AAC13F2F}" type="slidenum">
              <a:t>8</a:t>
            </a:fld>
            <a:endParaRPr lang="fi-FI" sz="800" b="0" i="0" u="none" strike="noStrike" kern="1200" cap="none" spc="0" baseline="0">
              <a:solidFill>
                <a:srgbClr val="002EA2"/>
              </a:solidFill>
              <a:uFillTx/>
              <a:latin typeface="Finlandic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45" y="860422"/>
            <a:ext cx="5473698" cy="3079754"/>
          </a:xfrm>
        </p:spPr>
      </p:sp>
      <p:sp>
        <p:nvSpPr>
          <p:cNvPr id="3" name="Huomautusten paikkamerkki 2"/>
          <p:cNvSpPr txBox="1">
            <a:spLocks noGrp="1"/>
          </p:cNvSpPr>
          <p:nvPr>
            <p:ph type="body" sz="quarter" idx="1"/>
          </p:nvPr>
        </p:nvSpPr>
        <p:spPr/>
        <p:txBody>
          <a:bodyPr/>
          <a:lstStyle/>
          <a:p>
            <a:endParaRPr lang="fi-FI"/>
          </a:p>
        </p:txBody>
      </p:sp>
      <p:sp>
        <p:nvSpPr>
          <p:cNvPr id="4" name="Dian numeron paikkamerkki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01A6D7B-C56F-4E94-B762-0652B6BBC941}" type="slidenum">
              <a:t>9</a:t>
            </a:fld>
            <a:endParaRPr lang="fi-FI" sz="800" b="0" i="0" u="none" strike="noStrike" kern="1200" cap="none" spc="0" baseline="0">
              <a:solidFill>
                <a:srgbClr val="002EA2"/>
              </a:solidFill>
              <a:uFillTx/>
              <a:latin typeface="Finlandic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Flag">
    <p:bg>
      <p:bgPr>
        <a:solidFill>
          <a:srgbClr val="002EA2"/>
        </a:solidFill>
        <a:effectLst/>
      </p:bgPr>
    </p:bg>
    <p:spTree>
      <p:nvGrpSpPr>
        <p:cNvPr id="1" name=""/>
        <p:cNvGrpSpPr/>
        <p:nvPr/>
      </p:nvGrpSpPr>
      <p:grpSpPr>
        <a:xfrm>
          <a:off x="0" y="0"/>
          <a:ext cx="0" cy="0"/>
          <a:chOff x="0" y="0"/>
          <a:chExt cx="0" cy="0"/>
        </a:xfrm>
      </p:grpSpPr>
      <p:sp>
        <p:nvSpPr>
          <p:cNvPr id="2" name="Date Placeholder 3"/>
          <p:cNvSpPr txBox="1">
            <a:spLocks noGrp="1"/>
          </p:cNvSpPr>
          <p:nvPr>
            <p:ph type="dt" sz="half" idx="7"/>
          </p:nvPr>
        </p:nvSpPr>
        <p:spPr/>
        <p:txBody>
          <a:bodyPr/>
          <a:lstStyle>
            <a:lvl1pPr>
              <a:defRPr/>
            </a:lvl1pPr>
          </a:lstStyle>
          <a:p>
            <a:pPr lvl="0"/>
            <a:fld id="{5CCBDA1E-54BD-4376-8091-512F03F68BBA}" type="datetime1">
              <a:rPr lang="fi-FI"/>
              <a:pPr lvl="0"/>
              <a:t>19.3.2025</a:t>
            </a:fld>
            <a:endParaRPr lang="en-US"/>
          </a:p>
        </p:txBody>
      </p:sp>
      <p:sp>
        <p:nvSpPr>
          <p:cNvPr id="3" name="Footer Placeholder 4"/>
          <p:cNvSpPr txBox="1">
            <a:spLocks noGrp="1"/>
          </p:cNvSpPr>
          <p:nvPr>
            <p:ph type="ftr" sz="quarter" idx="9"/>
          </p:nvPr>
        </p:nvSpPr>
        <p:spPr/>
        <p:txBody>
          <a:bodyPr/>
          <a:lstStyle>
            <a:lvl1pPr>
              <a:defRPr lang="en-US"/>
            </a:lvl1pPr>
          </a:lstStyle>
          <a:p>
            <a:pPr lvl="0"/>
            <a:r>
              <a:rPr lang="en-US"/>
              <a:t>Footer Here</a:t>
            </a:r>
          </a:p>
        </p:txBody>
      </p:sp>
      <p:sp>
        <p:nvSpPr>
          <p:cNvPr id="4" name="Slide Number Placeholder 5"/>
          <p:cNvSpPr txBox="1">
            <a:spLocks noGrp="1"/>
          </p:cNvSpPr>
          <p:nvPr>
            <p:ph type="sldNum" sz="quarter" idx="8"/>
          </p:nvPr>
        </p:nvSpPr>
        <p:spPr/>
        <p:txBody>
          <a:bodyPr/>
          <a:lstStyle>
            <a:lvl1pPr>
              <a:defRPr lang="en-US"/>
            </a:lvl1pPr>
          </a:lstStyle>
          <a:p>
            <a:pPr lvl="0"/>
            <a:fld id="{A01125CE-952F-4EB7-B2DE-72C0470E75A6}" type="slidenum">
              <a:t>‹#›</a:t>
            </a:fld>
            <a:endParaRPr lang="en-US"/>
          </a:p>
        </p:txBody>
      </p:sp>
      <p:grpSp>
        <p:nvGrpSpPr>
          <p:cNvPr id="5" name="Group 13"/>
          <p:cNvGrpSpPr/>
          <p:nvPr/>
        </p:nvGrpSpPr>
        <p:grpSpPr>
          <a:xfrm>
            <a:off x="3131865" y="1693157"/>
            <a:ext cx="2880003" cy="1757184"/>
            <a:chOff x="3131865" y="1693157"/>
            <a:chExt cx="2880003" cy="1757184"/>
          </a:xfrm>
        </p:grpSpPr>
        <p:sp>
          <p:nvSpPr>
            <p:cNvPr id="6" name="Freeform 7"/>
            <p:cNvSpPr/>
            <p:nvPr/>
          </p:nvSpPr>
          <p:spPr>
            <a:xfrm>
              <a:off x="3131865" y="1693157"/>
              <a:ext cx="2880003" cy="1757184"/>
            </a:xfrm>
            <a:custGeom>
              <a:avLst/>
              <a:gdLst>
                <a:gd name="f0" fmla="val 10800000"/>
                <a:gd name="f1" fmla="val 5400000"/>
                <a:gd name="f2" fmla="val 180"/>
                <a:gd name="f3" fmla="val w"/>
                <a:gd name="f4" fmla="val h"/>
                <a:gd name="f5" fmla="val 0"/>
                <a:gd name="f6" fmla="val 454"/>
                <a:gd name="f7" fmla="val 277"/>
                <a:gd name="f8" fmla="val 202"/>
                <a:gd name="f9" fmla="val 101"/>
                <a:gd name="f10" fmla="val 126"/>
                <a:gd name="f11" fmla="val 176"/>
                <a:gd name="f12" fmla="+- 0 0 -90"/>
                <a:gd name="f13" fmla="*/ f3 1 454"/>
                <a:gd name="f14" fmla="*/ f4 1 277"/>
                <a:gd name="f15" fmla="+- f7 0 f5"/>
                <a:gd name="f16" fmla="+- f6 0 f5"/>
                <a:gd name="f17" fmla="*/ f12 f0 1"/>
                <a:gd name="f18" fmla="*/ f16 1 454"/>
                <a:gd name="f19" fmla="*/ f15 1 277"/>
                <a:gd name="f20" fmla="*/ 202 f16 1"/>
                <a:gd name="f21" fmla="*/ 101 f15 1"/>
                <a:gd name="f22" fmla="*/ 454 f16 1"/>
                <a:gd name="f23" fmla="*/ 0 f15 1"/>
                <a:gd name="f24" fmla="*/ 0 f16 1"/>
                <a:gd name="f25" fmla="*/ 277 f15 1"/>
                <a:gd name="f26" fmla="*/ 126 f16 1"/>
                <a:gd name="f27" fmla="*/ 176 f15 1"/>
                <a:gd name="f28" fmla="*/ f17 1 f2"/>
                <a:gd name="f29" fmla="*/ f20 1 454"/>
                <a:gd name="f30" fmla="*/ f21 1 277"/>
                <a:gd name="f31" fmla="*/ f22 1 454"/>
                <a:gd name="f32" fmla="*/ f23 1 277"/>
                <a:gd name="f33" fmla="*/ f24 1 454"/>
                <a:gd name="f34" fmla="*/ f25 1 277"/>
                <a:gd name="f35" fmla="*/ f26 1 454"/>
                <a:gd name="f36" fmla="*/ f27 1 277"/>
                <a:gd name="f37" fmla="*/ 0 1 f18"/>
                <a:gd name="f38" fmla="*/ f6 1 f18"/>
                <a:gd name="f39" fmla="*/ 0 1 f19"/>
                <a:gd name="f40" fmla="*/ f7 1 f19"/>
                <a:gd name="f41" fmla="+- f28 0 f1"/>
                <a:gd name="f42" fmla="*/ f29 1 f18"/>
                <a:gd name="f43" fmla="*/ f30 1 f19"/>
                <a:gd name="f44" fmla="*/ f31 1 f18"/>
                <a:gd name="f45" fmla="*/ f32 1 f19"/>
                <a:gd name="f46" fmla="*/ f33 1 f18"/>
                <a:gd name="f47" fmla="*/ f34 1 f19"/>
                <a:gd name="f48" fmla="*/ f35 1 f18"/>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3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4" y="f57"/>
                </a:cxn>
                <a:cxn ang="f41">
                  <a:pos x="f54" y="f55"/>
                </a:cxn>
                <a:cxn ang="f41">
                  <a:pos x="f58" y="f59"/>
                </a:cxn>
                <a:cxn ang="f41">
                  <a:pos x="f60" y="f59"/>
                </a:cxn>
                <a:cxn ang="f41">
                  <a:pos x="f60" y="f61"/>
                </a:cxn>
                <a:cxn ang="f41">
                  <a:pos x="f58" y="f61"/>
                </a:cxn>
                <a:cxn ang="f41">
                  <a:pos x="f58" y="f59"/>
                </a:cxn>
                <a:cxn ang="f41">
                  <a:pos x="f58" y="f55"/>
                </a:cxn>
                <a:cxn ang="f41">
                  <a:pos x="f60" y="f55"/>
                </a:cxn>
                <a:cxn ang="f41">
                  <a:pos x="f60" y="f57"/>
                </a:cxn>
                <a:cxn ang="f41">
                  <a:pos x="f58" y="f57"/>
                </a:cxn>
                <a:cxn ang="f41">
                  <a:pos x="f58" y="f55"/>
                </a:cxn>
                <a:cxn ang="f41">
                  <a:pos x="f54" y="f59"/>
                </a:cxn>
                <a:cxn ang="f41">
                  <a:pos x="f56" y="f59"/>
                </a:cxn>
                <a:cxn ang="f41">
                  <a:pos x="f56" y="f61"/>
                </a:cxn>
                <a:cxn ang="f41">
                  <a:pos x="f54" y="f61"/>
                </a:cxn>
                <a:cxn ang="f41">
                  <a:pos x="f54" y="f59"/>
                </a:cxn>
              </a:cxnLst>
              <a:rect l="f50" t="f53" r="f51" b="f52"/>
              <a:pathLst>
                <a:path w="454" h="277">
                  <a:moveTo>
                    <a:pt x="f8" y="f9"/>
                  </a:moveTo>
                  <a:lnTo>
                    <a:pt x="f6" y="f9"/>
                  </a:lnTo>
                  <a:lnTo>
                    <a:pt x="f6" y="f5"/>
                  </a:lnTo>
                  <a:lnTo>
                    <a:pt x="f8" y="f5"/>
                  </a:lnTo>
                  <a:lnTo>
                    <a:pt x="f8" y="f9"/>
                  </a:lnTo>
                  <a:close/>
                  <a:moveTo>
                    <a:pt x="f5" y="f7"/>
                  </a:moveTo>
                  <a:lnTo>
                    <a:pt x="f10" y="f7"/>
                  </a:lnTo>
                  <a:lnTo>
                    <a:pt x="f10" y="f11"/>
                  </a:lnTo>
                  <a:lnTo>
                    <a:pt x="f5" y="f11"/>
                  </a:lnTo>
                  <a:lnTo>
                    <a:pt x="f5" y="f7"/>
                  </a:lnTo>
                  <a:close/>
                  <a:moveTo>
                    <a:pt x="f5" y="f9"/>
                  </a:moveTo>
                  <a:lnTo>
                    <a:pt x="f10" y="f9"/>
                  </a:lnTo>
                  <a:lnTo>
                    <a:pt x="f10" y="f5"/>
                  </a:lnTo>
                  <a:lnTo>
                    <a:pt x="f5" y="f5"/>
                  </a:lnTo>
                  <a:lnTo>
                    <a:pt x="f5" y="f9"/>
                  </a:lnTo>
                  <a:close/>
                  <a:moveTo>
                    <a:pt x="f8" y="f7"/>
                  </a:moveTo>
                  <a:lnTo>
                    <a:pt x="f6" y="f7"/>
                  </a:lnTo>
                  <a:lnTo>
                    <a:pt x="f6" y="f11"/>
                  </a:lnTo>
                  <a:lnTo>
                    <a:pt x="f8" y="f11"/>
                  </a:lnTo>
                  <a:lnTo>
                    <a:pt x="f8"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2EA2"/>
                </a:solidFill>
                <a:uFillTx/>
                <a:latin typeface="Finlandica"/>
              </a:endParaRPr>
            </a:p>
          </p:txBody>
        </p:sp>
        <p:sp>
          <p:nvSpPr>
            <p:cNvPr id="7" name="Freeform 6"/>
            <p:cNvSpPr/>
            <p:nvPr/>
          </p:nvSpPr>
          <p:spPr>
            <a:xfrm>
              <a:off x="3131865" y="1693157"/>
              <a:ext cx="2880003" cy="1757184"/>
            </a:xfrm>
            <a:custGeom>
              <a:avLst/>
              <a:gdLst>
                <a:gd name="f0" fmla="val 10800000"/>
                <a:gd name="f1" fmla="val 5400000"/>
                <a:gd name="f2" fmla="val 180"/>
                <a:gd name="f3" fmla="val w"/>
                <a:gd name="f4" fmla="val h"/>
                <a:gd name="f5" fmla="val 0"/>
                <a:gd name="f6" fmla="val 454"/>
                <a:gd name="f7" fmla="val 277"/>
                <a:gd name="f8" fmla="val 126"/>
                <a:gd name="f9" fmla="val 101"/>
                <a:gd name="f10" fmla="val 176"/>
                <a:gd name="f11" fmla="val 202"/>
                <a:gd name="f12" fmla="+- 0 0 -90"/>
                <a:gd name="f13" fmla="*/ f3 1 454"/>
                <a:gd name="f14" fmla="*/ f4 1 277"/>
                <a:gd name="f15" fmla="+- f7 0 f5"/>
                <a:gd name="f16" fmla="+- f6 0 f5"/>
                <a:gd name="f17" fmla="*/ f12 f0 1"/>
                <a:gd name="f18" fmla="*/ f16 1 454"/>
                <a:gd name="f19" fmla="*/ f15 1 277"/>
                <a:gd name="f20" fmla="*/ 126 f16 1"/>
                <a:gd name="f21" fmla="*/ 0 f15 1"/>
                <a:gd name="f22" fmla="*/ 101 f15 1"/>
                <a:gd name="f23" fmla="*/ 0 f16 1"/>
                <a:gd name="f24" fmla="*/ 176 f15 1"/>
                <a:gd name="f25" fmla="*/ 277 f15 1"/>
                <a:gd name="f26" fmla="*/ 202 f16 1"/>
                <a:gd name="f27" fmla="*/ 454 f16 1"/>
                <a:gd name="f28" fmla="*/ f17 1 f2"/>
                <a:gd name="f29" fmla="*/ f20 1 454"/>
                <a:gd name="f30" fmla="*/ f21 1 277"/>
                <a:gd name="f31" fmla="*/ f22 1 277"/>
                <a:gd name="f32" fmla="*/ f23 1 454"/>
                <a:gd name="f33" fmla="*/ f24 1 277"/>
                <a:gd name="f34" fmla="*/ f25 1 277"/>
                <a:gd name="f35" fmla="*/ f26 1 454"/>
                <a:gd name="f36" fmla="*/ f27 1 454"/>
                <a:gd name="f37" fmla="*/ 0 1 f18"/>
                <a:gd name="f38" fmla="*/ f6 1 f18"/>
                <a:gd name="f39" fmla="*/ 0 1 f19"/>
                <a:gd name="f40" fmla="*/ f7 1 f19"/>
                <a:gd name="f41" fmla="+- f28 0 f1"/>
                <a:gd name="f42" fmla="*/ f29 1 f18"/>
                <a:gd name="f43" fmla="*/ f30 1 f19"/>
                <a:gd name="f44" fmla="*/ f31 1 f19"/>
                <a:gd name="f45" fmla="*/ f32 1 f18"/>
                <a:gd name="f46" fmla="*/ f33 1 f19"/>
                <a:gd name="f47" fmla="*/ f34 1 f19"/>
                <a:gd name="f48" fmla="*/ f35 1 f18"/>
                <a:gd name="f49" fmla="*/ f36 1 f18"/>
                <a:gd name="f50" fmla="*/ f37 f13 1"/>
                <a:gd name="f51" fmla="*/ f38 f13 1"/>
                <a:gd name="f52" fmla="*/ f40 f14 1"/>
                <a:gd name="f53" fmla="*/ f39 f14 1"/>
                <a:gd name="f54" fmla="*/ f42 f13 1"/>
                <a:gd name="f55" fmla="*/ f43 f14 1"/>
                <a:gd name="f56" fmla="*/ f44 f14 1"/>
                <a:gd name="f57" fmla="*/ f45 f13 1"/>
                <a:gd name="f58" fmla="*/ f46 f14 1"/>
                <a:gd name="f59" fmla="*/ f47 f14 1"/>
                <a:gd name="f60" fmla="*/ f48 f13 1"/>
                <a:gd name="f61" fmla="*/ f49 f13 1"/>
              </a:gdLst>
              <a:ahLst/>
              <a:cxnLst>
                <a:cxn ang="3cd4">
                  <a:pos x="hc" y="t"/>
                </a:cxn>
                <a:cxn ang="0">
                  <a:pos x="r" y="vc"/>
                </a:cxn>
                <a:cxn ang="cd4">
                  <a:pos x="hc" y="b"/>
                </a:cxn>
                <a:cxn ang="cd2">
                  <a:pos x="l" y="vc"/>
                </a:cxn>
                <a:cxn ang="f41">
                  <a:pos x="f54" y="f55"/>
                </a:cxn>
                <a:cxn ang="f41">
                  <a:pos x="f54" y="f56"/>
                </a:cxn>
                <a:cxn ang="f41">
                  <a:pos x="f57" y="f56"/>
                </a:cxn>
                <a:cxn ang="f41">
                  <a:pos x="f57" y="f58"/>
                </a:cxn>
                <a:cxn ang="f41">
                  <a:pos x="f54" y="f58"/>
                </a:cxn>
                <a:cxn ang="f41">
                  <a:pos x="f54" y="f59"/>
                </a:cxn>
                <a:cxn ang="f41">
                  <a:pos x="f60" y="f59"/>
                </a:cxn>
                <a:cxn ang="f41">
                  <a:pos x="f60" y="f58"/>
                </a:cxn>
                <a:cxn ang="f41">
                  <a:pos x="f61" y="f58"/>
                </a:cxn>
                <a:cxn ang="f41">
                  <a:pos x="f61" y="f56"/>
                </a:cxn>
                <a:cxn ang="f41">
                  <a:pos x="f60" y="f56"/>
                </a:cxn>
                <a:cxn ang="f41">
                  <a:pos x="f60" y="f55"/>
                </a:cxn>
                <a:cxn ang="f41">
                  <a:pos x="f54" y="f55"/>
                </a:cxn>
              </a:cxnLst>
              <a:rect l="f50" t="f53" r="f51" b="f52"/>
              <a:pathLst>
                <a:path w="454" h="277">
                  <a:moveTo>
                    <a:pt x="f8" y="f5"/>
                  </a:moveTo>
                  <a:lnTo>
                    <a:pt x="f8" y="f9"/>
                  </a:lnTo>
                  <a:lnTo>
                    <a:pt x="f5" y="f9"/>
                  </a:lnTo>
                  <a:lnTo>
                    <a:pt x="f5" y="f10"/>
                  </a:lnTo>
                  <a:lnTo>
                    <a:pt x="f8" y="f10"/>
                  </a:lnTo>
                  <a:lnTo>
                    <a:pt x="f8" y="f7"/>
                  </a:lnTo>
                  <a:lnTo>
                    <a:pt x="f11" y="f7"/>
                  </a:lnTo>
                  <a:lnTo>
                    <a:pt x="f11" y="f10"/>
                  </a:lnTo>
                  <a:lnTo>
                    <a:pt x="f6" y="f10"/>
                  </a:lnTo>
                  <a:lnTo>
                    <a:pt x="f6" y="f9"/>
                  </a:lnTo>
                  <a:lnTo>
                    <a:pt x="f11" y="f9"/>
                  </a:lnTo>
                  <a:lnTo>
                    <a:pt x="f11" y="f5"/>
                  </a:lnTo>
                  <a:lnTo>
                    <a:pt x="f8" y="f5"/>
                  </a:lnTo>
                  <a:close/>
                </a:path>
              </a:pathLst>
            </a:custGeom>
            <a:solidFill>
              <a:srgbClr val="002E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2EA2"/>
                </a:solidFill>
                <a:uFillTx/>
                <a:latin typeface="Finlandica"/>
              </a:endParaRPr>
            </a:p>
          </p:txBody>
        </p:sp>
      </p:grpSp>
    </p:spTree>
    <p:extLst>
      <p:ext uri="{BB962C8B-B14F-4D97-AF65-F5344CB8AC3E}">
        <p14:creationId xmlns:p14="http://schemas.microsoft.com/office/powerpoint/2010/main" val="165210130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with Picture">
    <p:bg>
      <p:bgPr>
        <a:solidFill>
          <a:srgbClr val="D9D9D9"/>
        </a:solidFill>
        <a:effectLst/>
      </p:bgPr>
    </p:bg>
    <p:spTree>
      <p:nvGrpSpPr>
        <p:cNvPr id="1" name=""/>
        <p:cNvGrpSpPr/>
        <p:nvPr/>
      </p:nvGrpSpPr>
      <p:grpSpPr>
        <a:xfrm>
          <a:off x="0" y="0"/>
          <a:ext cx="0" cy="0"/>
          <a:chOff x="0" y="0"/>
          <a:chExt cx="0" cy="0"/>
        </a:xfrm>
      </p:grpSpPr>
      <p:sp>
        <p:nvSpPr>
          <p:cNvPr id="2" name="Picture Placeholder 8"/>
          <p:cNvSpPr txBox="1">
            <a:spLocks noGrp="1"/>
          </p:cNvSpPr>
          <p:nvPr>
            <p:ph type="pic" idx="4294967295"/>
          </p:nvPr>
        </p:nvSpPr>
        <p:spPr>
          <a:xfrm>
            <a:off x="0" y="0"/>
            <a:ext cx="9144000" cy="5143499"/>
          </a:xfrm>
          <a:solidFill>
            <a:srgbClr val="D9D9D9"/>
          </a:solidFill>
        </p:spPr>
        <p:txBody>
          <a:bodyPr/>
          <a:lstStyle>
            <a:lvl1pPr marL="0" indent="0">
              <a:buNone/>
              <a:defRPr lang="en-US" sz="1200"/>
            </a:lvl1pPr>
          </a:lstStyle>
          <a:p>
            <a:pPr lvl="0"/>
            <a:r>
              <a:rPr lang="en-US"/>
              <a:t>Insert Picture</a:t>
            </a:r>
          </a:p>
        </p:txBody>
      </p:sp>
      <p:sp>
        <p:nvSpPr>
          <p:cNvPr id="3" name="Title 1"/>
          <p:cNvSpPr txBox="1">
            <a:spLocks noGrp="1"/>
          </p:cNvSpPr>
          <p:nvPr>
            <p:ph type="title"/>
          </p:nvPr>
        </p:nvSpPr>
        <p:spPr>
          <a:xfrm>
            <a:off x="1835145" y="1492245"/>
            <a:ext cx="5473698" cy="1295521"/>
          </a:xfrm>
        </p:spPr>
        <p:txBody>
          <a:bodyPr anchor="b"/>
          <a:lstStyle>
            <a:lvl1pPr>
              <a:defRPr sz="2800">
                <a:solidFill>
                  <a:srgbClr val="FFFFFF"/>
                </a:solidFill>
              </a:defRPr>
            </a:lvl1pPr>
          </a:lstStyle>
          <a:p>
            <a:pPr lvl="0"/>
            <a:r>
              <a:rPr lang="en-GB"/>
              <a:t>Click to edit Master title style</a:t>
            </a:r>
            <a:endParaRPr lang="en-US"/>
          </a:p>
        </p:txBody>
      </p:sp>
      <p:sp>
        <p:nvSpPr>
          <p:cNvPr id="4" name="Date Placeholder 3"/>
          <p:cNvSpPr txBox="1">
            <a:spLocks noGrp="1"/>
          </p:cNvSpPr>
          <p:nvPr>
            <p:ph type="dt" sz="half" idx="7"/>
          </p:nvPr>
        </p:nvSpPr>
        <p:spPr/>
        <p:txBody>
          <a:bodyPr/>
          <a:lstStyle>
            <a:lvl1pPr>
              <a:defRPr>
                <a:solidFill>
                  <a:srgbClr val="FFFFFF"/>
                </a:solidFill>
              </a:defRPr>
            </a:lvl1pPr>
          </a:lstStyle>
          <a:p>
            <a:pPr lvl="0"/>
            <a:fld id="{EBFEB68F-B279-407F-B80D-34EE85862954}" type="datetime1">
              <a:rPr lang="fi-FI"/>
              <a:pPr lvl="0"/>
              <a:t>19.3.2025</a:t>
            </a:fld>
            <a:endParaRPr lang="en-US"/>
          </a:p>
        </p:txBody>
      </p:sp>
      <p:sp>
        <p:nvSpPr>
          <p:cNvPr id="5" name="Footer Placeholder 4"/>
          <p:cNvSpPr txBox="1">
            <a:spLocks noGrp="1"/>
          </p:cNvSpPr>
          <p:nvPr>
            <p:ph type="ftr" sz="quarter" idx="9"/>
          </p:nvPr>
        </p:nvSpPr>
        <p:spPr/>
        <p:txBody>
          <a:bodyPr/>
          <a:lstStyle>
            <a:lvl1pPr>
              <a:defRPr lang="en-US">
                <a:solidFill>
                  <a:srgbClr val="FFFFFF"/>
                </a:solidFill>
              </a:defRPr>
            </a:lvl1pPr>
          </a:lstStyle>
          <a:p>
            <a:pPr lvl="0"/>
            <a:r>
              <a:rPr lang="en-US"/>
              <a:t>Footer Here</a:t>
            </a:r>
          </a:p>
        </p:txBody>
      </p:sp>
      <p:sp>
        <p:nvSpPr>
          <p:cNvPr id="6" name="Slide Number Placeholder 5"/>
          <p:cNvSpPr txBox="1">
            <a:spLocks noGrp="1"/>
          </p:cNvSpPr>
          <p:nvPr>
            <p:ph type="sldNum" sz="quarter" idx="8"/>
          </p:nvPr>
        </p:nvSpPr>
        <p:spPr/>
        <p:txBody>
          <a:bodyPr/>
          <a:lstStyle>
            <a:lvl1pPr>
              <a:defRPr lang="en-US">
                <a:solidFill>
                  <a:srgbClr val="FFFFFF"/>
                </a:solidFill>
              </a:defRPr>
            </a:lvl1pPr>
          </a:lstStyle>
          <a:p>
            <a:pPr lvl="0"/>
            <a:fld id="{89150C3F-9679-4D3C-9C93-501010791D8B}" type="slidenum">
              <a:t>‹#›</a:t>
            </a:fld>
            <a:endParaRPr lang="en-US"/>
          </a:p>
        </p:txBody>
      </p:sp>
      <p:sp>
        <p:nvSpPr>
          <p:cNvPr id="7" name="Freeform 7"/>
          <p:cNvSpPr/>
          <p:nvPr/>
        </p:nvSpPr>
        <p:spPr>
          <a:xfrm>
            <a:off x="468309" y="484183"/>
            <a:ext cx="588032" cy="358773"/>
          </a:xfrm>
          <a:custGeom>
            <a:avLst/>
            <a:gdLst>
              <a:gd name="f0" fmla="val 10800000"/>
              <a:gd name="f1" fmla="val 5400000"/>
              <a:gd name="f2" fmla="val 180"/>
              <a:gd name="f3" fmla="val w"/>
              <a:gd name="f4" fmla="val h"/>
              <a:gd name="f5" fmla="val 0"/>
              <a:gd name="f6" fmla="val 454"/>
              <a:gd name="f7" fmla="val 277"/>
              <a:gd name="f8" fmla="val 202"/>
              <a:gd name="f9" fmla="val 101"/>
              <a:gd name="f10" fmla="val 126"/>
              <a:gd name="f11" fmla="val 176"/>
              <a:gd name="f12" fmla="+- 0 0 -90"/>
              <a:gd name="f13" fmla="*/ f3 1 454"/>
              <a:gd name="f14" fmla="*/ f4 1 277"/>
              <a:gd name="f15" fmla="+- f7 0 f5"/>
              <a:gd name="f16" fmla="+- f6 0 f5"/>
              <a:gd name="f17" fmla="*/ f12 f0 1"/>
              <a:gd name="f18" fmla="*/ f16 1 454"/>
              <a:gd name="f19" fmla="*/ f15 1 277"/>
              <a:gd name="f20" fmla="*/ 202 f16 1"/>
              <a:gd name="f21" fmla="*/ 101 f15 1"/>
              <a:gd name="f22" fmla="*/ 454 f16 1"/>
              <a:gd name="f23" fmla="*/ 0 f15 1"/>
              <a:gd name="f24" fmla="*/ 0 f16 1"/>
              <a:gd name="f25" fmla="*/ 277 f15 1"/>
              <a:gd name="f26" fmla="*/ 126 f16 1"/>
              <a:gd name="f27" fmla="*/ 176 f15 1"/>
              <a:gd name="f28" fmla="*/ f17 1 f2"/>
              <a:gd name="f29" fmla="*/ f20 1 454"/>
              <a:gd name="f30" fmla="*/ f21 1 277"/>
              <a:gd name="f31" fmla="*/ f22 1 454"/>
              <a:gd name="f32" fmla="*/ f23 1 277"/>
              <a:gd name="f33" fmla="*/ f24 1 454"/>
              <a:gd name="f34" fmla="*/ f25 1 277"/>
              <a:gd name="f35" fmla="*/ f26 1 454"/>
              <a:gd name="f36" fmla="*/ f27 1 277"/>
              <a:gd name="f37" fmla="*/ 0 1 f18"/>
              <a:gd name="f38" fmla="*/ f6 1 f18"/>
              <a:gd name="f39" fmla="*/ 0 1 f19"/>
              <a:gd name="f40" fmla="*/ f7 1 f19"/>
              <a:gd name="f41" fmla="+- f28 0 f1"/>
              <a:gd name="f42" fmla="*/ f29 1 f18"/>
              <a:gd name="f43" fmla="*/ f30 1 f19"/>
              <a:gd name="f44" fmla="*/ f31 1 f18"/>
              <a:gd name="f45" fmla="*/ f32 1 f19"/>
              <a:gd name="f46" fmla="*/ f33 1 f18"/>
              <a:gd name="f47" fmla="*/ f34 1 f19"/>
              <a:gd name="f48" fmla="*/ f35 1 f18"/>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3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4" y="f57"/>
              </a:cxn>
              <a:cxn ang="f41">
                <a:pos x="f54" y="f55"/>
              </a:cxn>
              <a:cxn ang="f41">
                <a:pos x="f58" y="f59"/>
              </a:cxn>
              <a:cxn ang="f41">
                <a:pos x="f60" y="f59"/>
              </a:cxn>
              <a:cxn ang="f41">
                <a:pos x="f60" y="f61"/>
              </a:cxn>
              <a:cxn ang="f41">
                <a:pos x="f58" y="f61"/>
              </a:cxn>
              <a:cxn ang="f41">
                <a:pos x="f58" y="f59"/>
              </a:cxn>
              <a:cxn ang="f41">
                <a:pos x="f58" y="f55"/>
              </a:cxn>
              <a:cxn ang="f41">
                <a:pos x="f60" y="f55"/>
              </a:cxn>
              <a:cxn ang="f41">
                <a:pos x="f60" y="f57"/>
              </a:cxn>
              <a:cxn ang="f41">
                <a:pos x="f58" y="f57"/>
              </a:cxn>
              <a:cxn ang="f41">
                <a:pos x="f58" y="f55"/>
              </a:cxn>
              <a:cxn ang="f41">
                <a:pos x="f54" y="f59"/>
              </a:cxn>
              <a:cxn ang="f41">
                <a:pos x="f56" y="f59"/>
              </a:cxn>
              <a:cxn ang="f41">
                <a:pos x="f56" y="f61"/>
              </a:cxn>
              <a:cxn ang="f41">
                <a:pos x="f54" y="f61"/>
              </a:cxn>
              <a:cxn ang="f41">
                <a:pos x="f54" y="f59"/>
              </a:cxn>
            </a:cxnLst>
            <a:rect l="f50" t="f53" r="f51" b="f52"/>
            <a:pathLst>
              <a:path w="454" h="277">
                <a:moveTo>
                  <a:pt x="f8" y="f9"/>
                </a:moveTo>
                <a:lnTo>
                  <a:pt x="f6" y="f9"/>
                </a:lnTo>
                <a:lnTo>
                  <a:pt x="f6" y="f5"/>
                </a:lnTo>
                <a:lnTo>
                  <a:pt x="f8" y="f5"/>
                </a:lnTo>
                <a:lnTo>
                  <a:pt x="f8" y="f9"/>
                </a:lnTo>
                <a:close/>
                <a:moveTo>
                  <a:pt x="f5" y="f7"/>
                </a:moveTo>
                <a:lnTo>
                  <a:pt x="f10" y="f7"/>
                </a:lnTo>
                <a:lnTo>
                  <a:pt x="f10" y="f11"/>
                </a:lnTo>
                <a:lnTo>
                  <a:pt x="f5" y="f11"/>
                </a:lnTo>
                <a:lnTo>
                  <a:pt x="f5" y="f7"/>
                </a:lnTo>
                <a:close/>
                <a:moveTo>
                  <a:pt x="f5" y="f9"/>
                </a:moveTo>
                <a:lnTo>
                  <a:pt x="f10" y="f9"/>
                </a:lnTo>
                <a:lnTo>
                  <a:pt x="f10" y="f5"/>
                </a:lnTo>
                <a:lnTo>
                  <a:pt x="f5" y="f5"/>
                </a:lnTo>
                <a:lnTo>
                  <a:pt x="f5" y="f9"/>
                </a:lnTo>
                <a:close/>
                <a:moveTo>
                  <a:pt x="f8" y="f7"/>
                </a:moveTo>
                <a:lnTo>
                  <a:pt x="f6" y="f7"/>
                </a:lnTo>
                <a:lnTo>
                  <a:pt x="f6" y="f11"/>
                </a:lnTo>
                <a:lnTo>
                  <a:pt x="f8" y="f11"/>
                </a:lnTo>
                <a:lnTo>
                  <a:pt x="f8"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2EA2"/>
              </a:solidFill>
              <a:uFillTx/>
              <a:latin typeface="Finlandica"/>
            </a:endParaRPr>
          </a:p>
        </p:txBody>
      </p:sp>
      <p:sp>
        <p:nvSpPr>
          <p:cNvPr id="8" name="Freeform 11"/>
          <p:cNvSpPr/>
          <p:nvPr/>
        </p:nvSpPr>
        <p:spPr>
          <a:xfrm>
            <a:off x="7982986" y="484193"/>
            <a:ext cx="692703" cy="358773"/>
          </a:xfrm>
          <a:custGeom>
            <a:avLst/>
            <a:gdLst>
              <a:gd name="f0" fmla="val 10800000"/>
              <a:gd name="f1" fmla="val 5400000"/>
              <a:gd name="f2" fmla="val 180"/>
              <a:gd name="f3" fmla="val w"/>
              <a:gd name="f4" fmla="val h"/>
              <a:gd name="f5" fmla="val 0"/>
              <a:gd name="f6" fmla="val 2732"/>
              <a:gd name="f7" fmla="val 1415"/>
              <a:gd name="f8" fmla="val 188"/>
              <a:gd name="f9" fmla="val 177"/>
              <a:gd name="f10" fmla="val 166"/>
              <a:gd name="f11" fmla="val 1"/>
              <a:gd name="f12" fmla="val 156"/>
              <a:gd name="f13" fmla="val 2"/>
              <a:gd name="f14" fmla="val 146"/>
              <a:gd name="f15" fmla="val 3"/>
              <a:gd name="f16" fmla="val 136"/>
              <a:gd name="f17" fmla="val 4"/>
              <a:gd name="f18" fmla="val 126"/>
              <a:gd name="f19" fmla="val 6"/>
              <a:gd name="f20" fmla="val 109"/>
              <a:gd name="f21" fmla="val 11"/>
              <a:gd name="f22" fmla="val 100"/>
              <a:gd name="f23" fmla="val 14"/>
              <a:gd name="f24" fmla="val 92"/>
              <a:gd name="f25" fmla="val 17"/>
              <a:gd name="f26" fmla="val 77"/>
              <a:gd name="f27" fmla="val 25"/>
              <a:gd name="f28" fmla="val 64"/>
              <a:gd name="f29" fmla="val 33"/>
              <a:gd name="f30" fmla="val 58"/>
              <a:gd name="f31" fmla="val 38"/>
              <a:gd name="f32" fmla="val 52"/>
              <a:gd name="f33" fmla="val 43"/>
              <a:gd name="f34" fmla="val 41"/>
              <a:gd name="f35" fmla="val 54"/>
              <a:gd name="f36" fmla="val 36"/>
              <a:gd name="f37" fmla="val 60"/>
              <a:gd name="f38" fmla="val 32"/>
              <a:gd name="f39" fmla="val 66"/>
              <a:gd name="f40" fmla="val 28"/>
              <a:gd name="f41" fmla="val 72"/>
              <a:gd name="f42" fmla="val 24"/>
              <a:gd name="f43" fmla="val 79"/>
              <a:gd name="f44" fmla="val 21"/>
              <a:gd name="f45" fmla="val 86"/>
              <a:gd name="f46" fmla="val 18"/>
              <a:gd name="f47" fmla="val 93"/>
              <a:gd name="f48" fmla="val 15"/>
              <a:gd name="f49" fmla="val 13"/>
              <a:gd name="f50" fmla="val 107"/>
              <a:gd name="f51" fmla="val 115"/>
              <a:gd name="f52" fmla="val 9"/>
              <a:gd name="f53" fmla="val 123"/>
              <a:gd name="f54" fmla="val 8"/>
              <a:gd name="f55" fmla="val 131"/>
              <a:gd name="f56" fmla="val 7"/>
              <a:gd name="f57" fmla="val 140"/>
              <a:gd name="f58" fmla="val 148"/>
              <a:gd name="f59" fmla="val 157"/>
              <a:gd name="f60" fmla="val 165"/>
              <a:gd name="f61" fmla="val 173"/>
              <a:gd name="f62" fmla="val 195"/>
              <a:gd name="f63" fmla="val 202"/>
              <a:gd name="f64" fmla="val 209"/>
              <a:gd name="f65" fmla="val 215"/>
              <a:gd name="f66" fmla="val 23"/>
              <a:gd name="f67" fmla="val 228"/>
              <a:gd name="f68" fmla="val 30"/>
              <a:gd name="f69" fmla="val 239"/>
              <a:gd name="f70" fmla="val 249"/>
              <a:gd name="f71" fmla="val 254"/>
              <a:gd name="f72" fmla="val 47"/>
              <a:gd name="f73" fmla="val 258"/>
              <a:gd name="f74" fmla="val 263"/>
              <a:gd name="f75" fmla="val 57"/>
              <a:gd name="f76" fmla="val 267"/>
              <a:gd name="f77" fmla="val 62"/>
              <a:gd name="f78" fmla="val 270"/>
              <a:gd name="f79" fmla="val 68"/>
              <a:gd name="f80" fmla="val 274"/>
              <a:gd name="f81" fmla="val 80"/>
              <a:gd name="f82" fmla="val 281"/>
              <a:gd name="f83" fmla="val 286"/>
              <a:gd name="f84" fmla="val 105"/>
              <a:gd name="f85" fmla="val 291"/>
              <a:gd name="f86" fmla="val 118"/>
              <a:gd name="f87" fmla="val 295"/>
              <a:gd name="f88" fmla="val 133"/>
              <a:gd name="f89" fmla="val 298"/>
              <a:gd name="f90" fmla="val 147"/>
              <a:gd name="f91" fmla="val 301"/>
              <a:gd name="f92" fmla="val 174"/>
              <a:gd name="f93" fmla="val 304"/>
              <a:gd name="f94" fmla="val 181"/>
              <a:gd name="f95" fmla="val 305"/>
              <a:gd name="f96" fmla="val 187"/>
              <a:gd name="f97" fmla="val 307"/>
              <a:gd name="f98" fmla="val 194"/>
              <a:gd name="f99" fmla="val 309"/>
              <a:gd name="f100" fmla="val 199"/>
              <a:gd name="f101" fmla="val 311"/>
              <a:gd name="f102" fmla="val 204"/>
              <a:gd name="f103" fmla="val 314"/>
              <a:gd name="f104" fmla="val 317"/>
              <a:gd name="f105" fmla="val 213"/>
              <a:gd name="f106" fmla="val 320"/>
              <a:gd name="f107" fmla="val 322"/>
              <a:gd name="f108" fmla="val 217"/>
              <a:gd name="f109" fmla="val 324"/>
              <a:gd name="f110" fmla="val 221"/>
              <a:gd name="f111" fmla="val 328"/>
              <a:gd name="f112" fmla="val 224"/>
              <a:gd name="f113" fmla="val 332"/>
              <a:gd name="f114" fmla="val 226"/>
              <a:gd name="f115" fmla="val 336"/>
              <a:gd name="f116" fmla="val 341"/>
              <a:gd name="f117" fmla="val 230"/>
              <a:gd name="f118" fmla="val 346"/>
              <a:gd name="f119" fmla="val 231"/>
              <a:gd name="f120" fmla="val 352"/>
              <a:gd name="f121" fmla="val 232"/>
              <a:gd name="f122" fmla="val 358"/>
              <a:gd name="f123" fmla="val 364"/>
              <a:gd name="f124" fmla="val 371"/>
              <a:gd name="f125" fmla="val 377"/>
              <a:gd name="f126" fmla="val 229"/>
              <a:gd name="f127" fmla="val 384"/>
              <a:gd name="f128" fmla="val 227"/>
              <a:gd name="f129" fmla="val 389"/>
              <a:gd name="f130" fmla="val 395"/>
              <a:gd name="f131" fmla="val 220"/>
              <a:gd name="f132" fmla="val 400"/>
              <a:gd name="f133" fmla="val 216"/>
              <a:gd name="f134" fmla="val 404"/>
              <a:gd name="f135" fmla="val 211"/>
              <a:gd name="f136" fmla="val 408"/>
              <a:gd name="f137" fmla="val 206"/>
              <a:gd name="f138" fmla="val 412"/>
              <a:gd name="f139" fmla="val 201"/>
              <a:gd name="f140" fmla="val 415"/>
              <a:gd name="f141" fmla="val 417"/>
              <a:gd name="f142" fmla="val 419"/>
              <a:gd name="f143" fmla="val 421"/>
              <a:gd name="f144" fmla="val 422"/>
              <a:gd name="f145" fmla="val 423"/>
              <a:gd name="f146" fmla="val 132"/>
              <a:gd name="f147" fmla="val 124"/>
              <a:gd name="f148" fmla="val 116"/>
              <a:gd name="f149" fmla="val 420"/>
              <a:gd name="f150" fmla="val 418"/>
              <a:gd name="f151" fmla="val 102"/>
              <a:gd name="f152" fmla="val 416"/>
              <a:gd name="f153" fmla="val 94"/>
              <a:gd name="f154" fmla="val 414"/>
              <a:gd name="f155" fmla="val 409"/>
              <a:gd name="f156" fmla="val 65"/>
              <a:gd name="f157" fmla="val 403"/>
              <a:gd name="f158" fmla="val 50"/>
              <a:gd name="f159" fmla="val 385"/>
              <a:gd name="f160" fmla="val 477"/>
              <a:gd name="f161" fmla="val 482"/>
              <a:gd name="f162" fmla="val 488"/>
              <a:gd name="f163" fmla="val 27"/>
              <a:gd name="f164" fmla="val 492"/>
              <a:gd name="f165" fmla="val 497"/>
              <a:gd name="f166" fmla="val 45"/>
              <a:gd name="f167" fmla="val 501"/>
              <a:gd name="f168" fmla="val 55"/>
              <a:gd name="f169" fmla="val 505"/>
              <a:gd name="f170" fmla="val 508"/>
              <a:gd name="f171" fmla="val 74"/>
              <a:gd name="f172" fmla="val 512"/>
              <a:gd name="f173" fmla="val 83"/>
              <a:gd name="f174" fmla="val 514"/>
              <a:gd name="f175" fmla="val 517"/>
              <a:gd name="f176" fmla="val 104"/>
              <a:gd name="f177" fmla="val 519"/>
              <a:gd name="f178" fmla="val 114"/>
              <a:gd name="f179" fmla="val 520"/>
              <a:gd name="f180" fmla="val 125"/>
              <a:gd name="f181" fmla="val 521"/>
              <a:gd name="f182" fmla="val 522"/>
              <a:gd name="f183" fmla="val 523"/>
              <a:gd name="f184" fmla="val 160"/>
              <a:gd name="f185" fmla="val 171"/>
              <a:gd name="f186" fmla="val 191"/>
              <a:gd name="f187" fmla="val 516"/>
              <a:gd name="f188" fmla="val 515"/>
              <a:gd name="f189" fmla="val 237"/>
              <a:gd name="f190" fmla="val 245"/>
              <a:gd name="f191" fmla="val 510"/>
              <a:gd name="f192" fmla="val 253"/>
              <a:gd name="f193" fmla="val 507"/>
              <a:gd name="f194" fmla="val 261"/>
              <a:gd name="f195" fmla="val 503"/>
              <a:gd name="f196" fmla="val 268"/>
              <a:gd name="f197" fmla="val 499"/>
              <a:gd name="f198" fmla="val 275"/>
              <a:gd name="f199" fmla="val 495"/>
              <a:gd name="f200" fmla="val 278"/>
              <a:gd name="f201" fmla="val 493"/>
              <a:gd name="f202" fmla="val 491"/>
              <a:gd name="f203" fmla="val 288"/>
              <a:gd name="f204" fmla="val 486"/>
              <a:gd name="f205" fmla="val 294"/>
              <a:gd name="f206" fmla="val 481"/>
              <a:gd name="f207" fmla="val 299"/>
              <a:gd name="f208" fmla="val 476"/>
              <a:gd name="f209" fmla="val 470"/>
              <a:gd name="f210" fmla="val 464"/>
              <a:gd name="f211" fmla="val 458"/>
              <a:gd name="f212" fmla="val 318"/>
              <a:gd name="f213" fmla="val 451"/>
              <a:gd name="f214" fmla="val 448"/>
              <a:gd name="f215" fmla="val 445"/>
              <a:gd name="f216" fmla="val 325"/>
              <a:gd name="f217" fmla="val 437"/>
              <a:gd name="f218" fmla="val 329"/>
              <a:gd name="f219" fmla="val 430"/>
              <a:gd name="f220" fmla="val 331"/>
              <a:gd name="f221" fmla="val 334"/>
              <a:gd name="f222" fmla="val 405"/>
              <a:gd name="f223" fmla="val 338"/>
              <a:gd name="f224" fmla="val 397"/>
              <a:gd name="f225" fmla="val 339"/>
              <a:gd name="f226" fmla="val 388"/>
              <a:gd name="f227" fmla="val 340"/>
              <a:gd name="f228" fmla="val 378"/>
              <a:gd name="f229" fmla="val 369"/>
              <a:gd name="f230" fmla="val 359"/>
              <a:gd name="f231" fmla="val 350"/>
              <a:gd name="f232" fmla="val 342"/>
              <a:gd name="f233" fmla="val 326"/>
              <a:gd name="f234" fmla="val 337"/>
              <a:gd name="f235" fmla="val 319"/>
              <a:gd name="f236" fmla="val 335"/>
              <a:gd name="f237" fmla="val 297"/>
              <a:gd name="f238" fmla="val 284"/>
              <a:gd name="f239" fmla="val 271"/>
              <a:gd name="f240" fmla="val 310"/>
              <a:gd name="f241" fmla="val 260"/>
              <a:gd name="f242" fmla="val 306"/>
              <a:gd name="f243" fmla="val 255"/>
              <a:gd name="f244" fmla="val 240"/>
              <a:gd name="f245" fmla="val 235"/>
              <a:gd name="f246" fmla="val 280"/>
              <a:gd name="f247" fmla="val 223"/>
              <a:gd name="f248" fmla="val 225"/>
              <a:gd name="f249" fmla="val 208"/>
              <a:gd name="f250" fmla="val 203"/>
              <a:gd name="f251" fmla="val 200"/>
              <a:gd name="f252" fmla="val 162"/>
              <a:gd name="f253" fmla="val 196"/>
              <a:gd name="f254" fmla="val 151"/>
              <a:gd name="f255" fmla="val 193"/>
              <a:gd name="f256" fmla="val 142"/>
              <a:gd name="f257" fmla="val 192"/>
              <a:gd name="f258" fmla="val 134"/>
              <a:gd name="f259" fmla="val 130"/>
              <a:gd name="f260" fmla="val 185"/>
              <a:gd name="f261" fmla="val 127"/>
              <a:gd name="f262" fmla="val 182"/>
              <a:gd name="f263" fmla="val 179"/>
              <a:gd name="f264" fmla="val 122"/>
              <a:gd name="f265" fmla="val 176"/>
              <a:gd name="f266" fmla="val 120"/>
              <a:gd name="f267" fmla="val 172"/>
              <a:gd name="f268" fmla="val 169"/>
              <a:gd name="f269" fmla="val 117"/>
              <a:gd name="f270" fmla="val 164"/>
              <a:gd name="f271" fmla="val 155"/>
              <a:gd name="f272" fmla="val 150"/>
              <a:gd name="f273" fmla="val 145"/>
              <a:gd name="f274" fmla="val 119"/>
              <a:gd name="f275" fmla="val 128"/>
              <a:gd name="f276" fmla="val 137"/>
              <a:gd name="f277" fmla="val 112"/>
              <a:gd name="f278" fmla="val 143"/>
              <a:gd name="f279" fmla="val 149"/>
              <a:gd name="f280" fmla="val 106"/>
              <a:gd name="f281" fmla="val 101"/>
              <a:gd name="f282" fmla="val 233"/>
              <a:gd name="f283" fmla="val 246"/>
              <a:gd name="f284" fmla="val 259"/>
              <a:gd name="f285" fmla="val 110"/>
              <a:gd name="f286" fmla="val 272"/>
              <a:gd name="f287" fmla="val 285"/>
              <a:gd name="f288" fmla="val 330"/>
              <a:gd name="f289" fmla="val 29"/>
              <a:gd name="f290" fmla="val 22"/>
              <a:gd name="f291" fmla="val 289"/>
              <a:gd name="f292" fmla="val 12"/>
              <a:gd name="f293" fmla="val 10"/>
              <a:gd name="f294" fmla="val 243"/>
              <a:gd name="f295" fmla="val 5"/>
              <a:gd name="f296" fmla="val 212"/>
              <a:gd name="f297" fmla="val 759"/>
              <a:gd name="f298" fmla="val 641"/>
              <a:gd name="f299" fmla="val 361"/>
              <a:gd name="f300" fmla="val 640"/>
              <a:gd name="f301" fmla="val 368"/>
              <a:gd name="f302" fmla="val 374"/>
              <a:gd name="f303" fmla="val 638"/>
              <a:gd name="f304" fmla="val 380"/>
              <a:gd name="f305" fmla="val 636"/>
              <a:gd name="f306" fmla="val 386"/>
              <a:gd name="f307" fmla="val 634"/>
              <a:gd name="f308" fmla="val 391"/>
              <a:gd name="f309" fmla="val 631"/>
              <a:gd name="f310" fmla="val 396"/>
              <a:gd name="f311" fmla="val 628"/>
              <a:gd name="f312" fmla="val 625"/>
              <a:gd name="f313" fmla="val 620"/>
              <a:gd name="f314" fmla="val 616"/>
              <a:gd name="f315" fmla="val 411"/>
              <a:gd name="f316" fmla="val 611"/>
              <a:gd name="f317" fmla="val 606"/>
              <a:gd name="f318" fmla="val 601"/>
              <a:gd name="f319" fmla="val 595"/>
              <a:gd name="f320" fmla="val 589"/>
              <a:gd name="f321" fmla="val 583"/>
              <a:gd name="f322" fmla="val 576"/>
              <a:gd name="f323" fmla="val 570"/>
              <a:gd name="f324" fmla="val 564"/>
              <a:gd name="f325" fmla="val 559"/>
              <a:gd name="f326" fmla="val 553"/>
              <a:gd name="f327" fmla="val 548"/>
              <a:gd name="f328" fmla="val 544"/>
              <a:gd name="f329" fmla="val 540"/>
              <a:gd name="f330" fmla="val 536"/>
              <a:gd name="f331" fmla="val 533"/>
              <a:gd name="f332" fmla="val 530"/>
              <a:gd name="f333" fmla="val 528"/>
              <a:gd name="f334" fmla="val 526"/>
              <a:gd name="f335" fmla="val 524"/>
              <a:gd name="f336" fmla="val 525"/>
              <a:gd name="f337" fmla="val 407"/>
              <a:gd name="f338" fmla="val 394"/>
              <a:gd name="f339" fmla="val 413"/>
              <a:gd name="f340" fmla="val 402"/>
              <a:gd name="f341" fmla="val 410"/>
              <a:gd name="f342" fmla="val 426"/>
              <a:gd name="f343" fmla="val 424"/>
              <a:gd name="f344" fmla="val 433"/>
              <a:gd name="f345" fmla="val 427"/>
              <a:gd name="f346" fmla="val 440"/>
              <a:gd name="f347" fmla="val 431"/>
              <a:gd name="f348" fmla="val 447"/>
              <a:gd name="f349" fmla="val 436"/>
              <a:gd name="f350" fmla="val 454"/>
              <a:gd name="f351" fmla="val 460"/>
              <a:gd name="f352" fmla="val 466"/>
              <a:gd name="f353" fmla="val 472"/>
              <a:gd name="f354" fmla="val 456"/>
              <a:gd name="f355" fmla="val 478"/>
              <a:gd name="f356" fmla="val 462"/>
              <a:gd name="f357" fmla="val 483"/>
              <a:gd name="f358" fmla="val 468"/>
              <a:gd name="f359" fmla="val 475"/>
              <a:gd name="f360" fmla="val 489"/>
              <a:gd name="f361" fmla="val 496"/>
              <a:gd name="f362" fmla="val 504"/>
              <a:gd name="f363" fmla="val 511"/>
              <a:gd name="f364" fmla="val 546"/>
              <a:gd name="f365" fmla="val 555"/>
              <a:gd name="f366" fmla="val 592"/>
              <a:gd name="f367" fmla="val 602"/>
              <a:gd name="f368" fmla="val 518"/>
              <a:gd name="f369" fmla="val 637"/>
              <a:gd name="f370" fmla="val 645"/>
              <a:gd name="f371" fmla="val 653"/>
              <a:gd name="f372" fmla="val 661"/>
              <a:gd name="f373" fmla="val 668"/>
              <a:gd name="f374" fmla="val 683"/>
              <a:gd name="f375" fmla="val 690"/>
              <a:gd name="f376" fmla="val 696"/>
              <a:gd name="f377" fmla="val 703"/>
              <a:gd name="f378" fmla="val 708"/>
              <a:gd name="f379" fmla="val 714"/>
              <a:gd name="f380" fmla="val 719"/>
              <a:gd name="f381" fmla="val 724"/>
              <a:gd name="f382" fmla="val 729"/>
              <a:gd name="f383" fmla="val 733"/>
              <a:gd name="f384" fmla="val 737"/>
              <a:gd name="f385" fmla="val 744"/>
              <a:gd name="f386" fmla="val 747"/>
              <a:gd name="f387" fmla="val 749"/>
              <a:gd name="f388" fmla="val 752"/>
              <a:gd name="f389" fmla="val 753"/>
              <a:gd name="f390" fmla="val 755"/>
              <a:gd name="f391" fmla="val 756"/>
              <a:gd name="f392" fmla="val 757"/>
              <a:gd name="f393" fmla="val 1029"/>
              <a:gd name="f394" fmla="val 1010"/>
              <a:gd name="f395" fmla="val 992"/>
              <a:gd name="f396" fmla="val 983"/>
              <a:gd name="f397" fmla="val 974"/>
              <a:gd name="f398" fmla="val 965"/>
              <a:gd name="f399" fmla="val 956"/>
              <a:gd name="f400" fmla="val 948"/>
              <a:gd name="f401" fmla="val 939"/>
              <a:gd name="f402" fmla="val 19"/>
              <a:gd name="f403" fmla="val 931"/>
              <a:gd name="f404" fmla="val 923"/>
              <a:gd name="f405" fmla="val 916"/>
              <a:gd name="f406" fmla="val 908"/>
              <a:gd name="f407" fmla="val 901"/>
              <a:gd name="f408" fmla="val 44"/>
              <a:gd name="f409" fmla="val 894"/>
              <a:gd name="f410" fmla="val 51"/>
              <a:gd name="f411" fmla="val 888"/>
              <a:gd name="f412" fmla="val 882"/>
              <a:gd name="f413" fmla="val 876"/>
              <a:gd name="f414" fmla="val 71"/>
              <a:gd name="f415" fmla="val 871"/>
              <a:gd name="f416" fmla="val 868"/>
              <a:gd name="f417" fmla="val 84"/>
              <a:gd name="f418" fmla="val 866"/>
              <a:gd name="f419" fmla="val 88"/>
              <a:gd name="f420" fmla="val 861"/>
              <a:gd name="f421" fmla="val 97"/>
              <a:gd name="f422" fmla="val 857"/>
              <a:gd name="f423" fmla="val 108"/>
              <a:gd name="f424" fmla="val 853"/>
              <a:gd name="f425" fmla="val 849"/>
              <a:gd name="f426" fmla="val 846"/>
              <a:gd name="f427" fmla="val 844"/>
              <a:gd name="f428" fmla="val 161"/>
              <a:gd name="f429" fmla="val 841"/>
              <a:gd name="f430" fmla="val 178"/>
              <a:gd name="f431" fmla="val 839"/>
              <a:gd name="f432" fmla="val 838"/>
              <a:gd name="f433" fmla="val 837"/>
              <a:gd name="f434" fmla="val 238"/>
              <a:gd name="f435" fmla="val 262"/>
              <a:gd name="f436" fmla="val 308"/>
              <a:gd name="f437" fmla="val 347"/>
              <a:gd name="f438" fmla="val 363"/>
              <a:gd name="f439" fmla="val 379"/>
              <a:gd name="f440" fmla="val 393"/>
              <a:gd name="f441" fmla="val 453"/>
              <a:gd name="f442" fmla="val 467"/>
              <a:gd name="f443" fmla="val 474"/>
              <a:gd name="f444" fmla="val 480"/>
              <a:gd name="f445" fmla="val 509"/>
              <a:gd name="f446" fmla="val 1001"/>
              <a:gd name="f447" fmla="val 1048"/>
              <a:gd name="f448" fmla="val 1066"/>
              <a:gd name="f449" fmla="val 1075"/>
              <a:gd name="f450" fmla="val 1084"/>
              <a:gd name="f451" fmla="val 1093"/>
              <a:gd name="f452" fmla="val 1102"/>
              <a:gd name="f453" fmla="val 1110"/>
              <a:gd name="f454" fmla="val 1119"/>
              <a:gd name="f455" fmla="val 1127"/>
              <a:gd name="f456" fmla="val 1135"/>
              <a:gd name="f457" fmla="val 1142"/>
              <a:gd name="f458" fmla="val 1150"/>
              <a:gd name="f459" fmla="val 1157"/>
              <a:gd name="f460" fmla="val 1164"/>
              <a:gd name="f461" fmla="val 1170"/>
              <a:gd name="f462" fmla="val 1176"/>
              <a:gd name="f463" fmla="val 1182"/>
              <a:gd name="f464" fmla="val 1187"/>
              <a:gd name="f465" fmla="val 1192"/>
              <a:gd name="f466" fmla="val 1197"/>
              <a:gd name="f467" fmla="val 1201"/>
              <a:gd name="f468" fmla="val 1205"/>
              <a:gd name="f469" fmla="val 1209"/>
              <a:gd name="f470" fmla="val 1212"/>
              <a:gd name="f471" fmla="val 1215"/>
              <a:gd name="f472" fmla="val 1217"/>
              <a:gd name="f473" fmla="val 1219"/>
              <a:gd name="f474" fmla="val 1220"/>
              <a:gd name="f475" fmla="val 1221"/>
              <a:gd name="f476" fmla="val 1057"/>
              <a:gd name="f477" fmla="val 1037"/>
              <a:gd name="f478" fmla="val 1044"/>
              <a:gd name="f479" fmla="val 103"/>
              <a:gd name="f480" fmla="val 1051"/>
              <a:gd name="f481" fmla="val 1063"/>
              <a:gd name="f482" fmla="val 1069"/>
              <a:gd name="f483" fmla="val 113"/>
              <a:gd name="f484" fmla="val 1074"/>
              <a:gd name="f485" fmla="val 1079"/>
              <a:gd name="f486" fmla="val 121"/>
              <a:gd name="f487" fmla="val 1088"/>
              <a:gd name="f488" fmla="val 1091"/>
              <a:gd name="f489" fmla="val 1094"/>
              <a:gd name="f490" fmla="val 1097"/>
              <a:gd name="f491" fmla="val 1099"/>
              <a:gd name="f492" fmla="val 1100"/>
              <a:gd name="f493" fmla="val 1101"/>
              <a:gd name="f494" fmla="val 1103"/>
              <a:gd name="f495" fmla="val 1104"/>
              <a:gd name="f496" fmla="val 351"/>
              <a:gd name="f497" fmla="val 367"/>
              <a:gd name="f498" fmla="val 381"/>
              <a:gd name="f499" fmla="val 387"/>
              <a:gd name="f500" fmla="val 1086"/>
              <a:gd name="f501" fmla="val 399"/>
              <a:gd name="f502" fmla="val 1022"/>
              <a:gd name="f503" fmla="val 1014"/>
              <a:gd name="f504" fmla="val 1008"/>
              <a:gd name="f505" fmla="val 995"/>
              <a:gd name="f506" fmla="val 989"/>
              <a:gd name="f507" fmla="val 984"/>
              <a:gd name="f508" fmla="val 979"/>
              <a:gd name="f509" fmla="val 975"/>
              <a:gd name="f510" fmla="val 971"/>
              <a:gd name="f511" fmla="val 967"/>
              <a:gd name="f512" fmla="val 964"/>
              <a:gd name="f513" fmla="val 962"/>
              <a:gd name="f514" fmla="val 960"/>
              <a:gd name="f515" fmla="val 958"/>
              <a:gd name="f516" fmla="val 355"/>
              <a:gd name="f517" fmla="val 957"/>
              <a:gd name="f518" fmla="val 955"/>
              <a:gd name="f519" fmla="val 954"/>
              <a:gd name="f520" fmla="val 973"/>
              <a:gd name="f521" fmla="val 129"/>
              <a:gd name="f522" fmla="val 1683"/>
              <a:gd name="f523" fmla="val 1589"/>
              <a:gd name="f524" fmla="val 1494"/>
              <a:gd name="f525" fmla="val 1493"/>
              <a:gd name="f526" fmla="val 190"/>
              <a:gd name="f527" fmla="val 1491"/>
              <a:gd name="f528" fmla="val 1489"/>
              <a:gd name="f529" fmla="val 1488"/>
              <a:gd name="f530" fmla="val 1486"/>
              <a:gd name="f531" fmla="val 1484"/>
              <a:gd name="f532" fmla="val 1482"/>
              <a:gd name="f533" fmla="val 1481"/>
              <a:gd name="f534" fmla="val 1386"/>
              <a:gd name="f535" fmla="val 1292"/>
              <a:gd name="f536" fmla="val 1401"/>
              <a:gd name="f537" fmla="val 1390"/>
              <a:gd name="f538" fmla="val 242"/>
              <a:gd name="f539" fmla="val 1391"/>
              <a:gd name="f540" fmla="val 1392"/>
              <a:gd name="f541" fmla="val 1394"/>
              <a:gd name="f542" fmla="val 234"/>
              <a:gd name="f543" fmla="val 1396"/>
              <a:gd name="f544" fmla="val 1398"/>
              <a:gd name="f545" fmla="val 1400"/>
              <a:gd name="f546" fmla="val 236"/>
              <a:gd name="f547" fmla="val 1402"/>
              <a:gd name="f548" fmla="val 1466"/>
              <a:gd name="f549" fmla="val 1503"/>
              <a:gd name="f550" fmla="val 1573"/>
              <a:gd name="f551" fmla="val 1575"/>
              <a:gd name="f552" fmla="val 1577"/>
              <a:gd name="f553" fmla="val 1579"/>
              <a:gd name="f554" fmla="val 1581"/>
              <a:gd name="f555" fmla="val 1583"/>
              <a:gd name="f556" fmla="val 1584"/>
              <a:gd name="f557" fmla="val 1585"/>
              <a:gd name="f558" fmla="val 1574"/>
              <a:gd name="f559" fmla="val 2011"/>
              <a:gd name="f560" fmla="val 1763"/>
              <a:gd name="f561" fmla="val 1829"/>
              <a:gd name="f562" fmla="val 1945"/>
              <a:gd name="f563" fmla="val 1009"/>
              <a:gd name="f564" fmla="val 1111"/>
              <a:gd name="f565" fmla="val 651"/>
              <a:gd name="f566" fmla="val 1002"/>
              <a:gd name="f567" fmla="val 469"/>
              <a:gd name="f568" fmla="val 1321"/>
              <a:gd name="f569" fmla="val 584"/>
              <a:gd name="f570" fmla="val 1096"/>
              <a:gd name="f571" fmla="val 987"/>
              <a:gd name="f572" fmla="val 1118"/>
              <a:gd name="f573" fmla="val 998"/>
              <a:gd name="f574" fmla="val 1184"/>
              <a:gd name="f575" fmla="val 997"/>
              <a:gd name="f576" fmla="val 996"/>
              <a:gd name="f577" fmla="val 1188"/>
              <a:gd name="f578" fmla="val 994"/>
              <a:gd name="f579" fmla="val 1189"/>
              <a:gd name="f580" fmla="val 1190"/>
              <a:gd name="f581" fmla="val 990"/>
              <a:gd name="f582" fmla="val 988"/>
              <a:gd name="f583" fmla="val 986"/>
              <a:gd name="f584" fmla="val 1186"/>
              <a:gd name="f585" fmla="val 828"/>
              <a:gd name="f586" fmla="val 842"/>
              <a:gd name="f587" fmla="val 832"/>
              <a:gd name="f588" fmla="val 1141"/>
              <a:gd name="f589" fmla="val 1139"/>
              <a:gd name="f590" fmla="val 833"/>
              <a:gd name="f591" fmla="val 1137"/>
              <a:gd name="f592" fmla="val 834"/>
              <a:gd name="f593" fmla="val 836"/>
              <a:gd name="f594" fmla="val 1134"/>
              <a:gd name="f595" fmla="val 1133"/>
              <a:gd name="f596" fmla="val 840"/>
              <a:gd name="f597" fmla="val 843"/>
              <a:gd name="f598" fmla="val 1136"/>
              <a:gd name="f599" fmla="val 1299"/>
              <a:gd name="f600" fmla="val 1314"/>
              <a:gd name="f601" fmla="val 1183"/>
              <a:gd name="f602" fmla="val 1439"/>
              <a:gd name="f603" fmla="val 1738"/>
              <a:gd name="f604" fmla="val 1298"/>
              <a:gd name="f605" fmla="val 1878"/>
              <a:gd name="f606" fmla="val 1755"/>
              <a:gd name="f607" fmla="val 1519"/>
              <a:gd name="f608" fmla="val 1572"/>
              <a:gd name="f609" fmla="val 1472"/>
              <a:gd name="f610" fmla="val 1588"/>
              <a:gd name="f611" fmla="val 1612"/>
              <a:gd name="f612" fmla="val 1719"/>
              <a:gd name="f613" fmla="val 1204"/>
              <a:gd name="f614" fmla="val 1632"/>
              <a:gd name="f615" fmla="val 1664"/>
              <a:gd name="f616" fmla="val 1055"/>
              <a:gd name="f617" fmla="val 1669"/>
              <a:gd name="f618" fmla="val 1007"/>
              <a:gd name="f619" fmla="val 1671"/>
              <a:gd name="f620" fmla="val 1005"/>
              <a:gd name="f621" fmla="val 1673"/>
              <a:gd name="f622" fmla="val 1003"/>
              <a:gd name="f623" fmla="val 1675"/>
              <a:gd name="f624" fmla="val 1677"/>
              <a:gd name="f625" fmla="val 1679"/>
              <a:gd name="f626" fmla="val 1681"/>
              <a:gd name="f627" fmla="val 1682"/>
              <a:gd name="f628" fmla="val 1687"/>
              <a:gd name="f629" fmla="val 2291"/>
              <a:gd name="f630" fmla="val 2183"/>
              <a:gd name="f631" fmla="val 2193"/>
              <a:gd name="f632" fmla="val 2191"/>
              <a:gd name="f633" fmla="val 2190"/>
              <a:gd name="f634" fmla="val 2188"/>
              <a:gd name="f635" fmla="val 2186"/>
              <a:gd name="f636" fmla="val 2184"/>
              <a:gd name="f637" fmla="val 2182"/>
              <a:gd name="f638" fmla="val 2022"/>
              <a:gd name="f639" fmla="val 1928"/>
              <a:gd name="f640" fmla="val 2037"/>
              <a:gd name="f641" fmla="val 2026"/>
              <a:gd name="f642" fmla="val 2027"/>
              <a:gd name="f643" fmla="val 2028"/>
              <a:gd name="f644" fmla="val 2030"/>
              <a:gd name="f645" fmla="val 2032"/>
              <a:gd name="f646" fmla="val 2034"/>
              <a:gd name="f647" fmla="val 2036"/>
              <a:gd name="f648" fmla="val 2038"/>
              <a:gd name="f649" fmla="val 2197"/>
              <a:gd name="f650" fmla="val 2379"/>
              <a:gd name="f651" fmla="val 2527"/>
              <a:gd name="f652" fmla="val 2538"/>
              <a:gd name="f653" fmla="val 2550"/>
              <a:gd name="f654" fmla="val 1414"/>
              <a:gd name="f655" fmla="val 2560"/>
              <a:gd name="f656" fmla="val 1413"/>
              <a:gd name="f657" fmla="val 2571"/>
              <a:gd name="f658" fmla="val 1412"/>
              <a:gd name="f659" fmla="val 2581"/>
              <a:gd name="f660" fmla="val 1411"/>
              <a:gd name="f661" fmla="val 2591"/>
              <a:gd name="f662" fmla="val 1408"/>
              <a:gd name="f663" fmla="val 2610"/>
              <a:gd name="f664" fmla="val 1403"/>
              <a:gd name="f665" fmla="val 2619"/>
              <a:gd name="f666" fmla="val 2628"/>
              <a:gd name="f667" fmla="val 1397"/>
              <a:gd name="f668" fmla="val 2636"/>
              <a:gd name="f669" fmla="val 1393"/>
              <a:gd name="f670" fmla="val 2644"/>
              <a:gd name="f671" fmla="val 1389"/>
              <a:gd name="f672" fmla="val 2651"/>
              <a:gd name="f673" fmla="val 1385"/>
              <a:gd name="f674" fmla="val 2658"/>
              <a:gd name="f675" fmla="val 1380"/>
              <a:gd name="f676" fmla="val 2665"/>
              <a:gd name="f677" fmla="val 1375"/>
              <a:gd name="f678" fmla="val 2672"/>
              <a:gd name="f679" fmla="val 1370"/>
              <a:gd name="f680" fmla="val 2678"/>
              <a:gd name="f681" fmla="val 1365"/>
              <a:gd name="f682" fmla="val 2683"/>
              <a:gd name="f683" fmla="val 1359"/>
              <a:gd name="f684" fmla="val 2689"/>
              <a:gd name="f685" fmla="val 1353"/>
              <a:gd name="f686" fmla="val 2694"/>
              <a:gd name="f687" fmla="val 1346"/>
              <a:gd name="f688" fmla="val 2703"/>
              <a:gd name="f689" fmla="val 1332"/>
              <a:gd name="f690" fmla="val 2707"/>
              <a:gd name="f691" fmla="val 1325"/>
              <a:gd name="f692" fmla="val 2711"/>
              <a:gd name="f693" fmla="val 1318"/>
              <a:gd name="f694" fmla="val 2714"/>
              <a:gd name="f695" fmla="val 1310"/>
              <a:gd name="f696" fmla="val 2717"/>
              <a:gd name="f697" fmla="val 1302"/>
              <a:gd name="f698" fmla="val 2720"/>
              <a:gd name="f699" fmla="val 1294"/>
              <a:gd name="f700" fmla="val 2722"/>
              <a:gd name="f701" fmla="val 1285"/>
              <a:gd name="f702" fmla="val 2724"/>
              <a:gd name="f703" fmla="val 1276"/>
              <a:gd name="f704" fmla="val 2726"/>
              <a:gd name="f705" fmla="val 1267"/>
              <a:gd name="f706" fmla="val 2727"/>
              <a:gd name="f707" fmla="val 1258"/>
              <a:gd name="f708" fmla="val 2728"/>
              <a:gd name="f709" fmla="val 1248"/>
              <a:gd name="f710" fmla="val 2731"/>
              <a:gd name="f711" fmla="val 1206"/>
              <a:gd name="f712" fmla="val 1162"/>
              <a:gd name="f713" fmla="val 1140"/>
              <a:gd name="f714" fmla="val 1117"/>
              <a:gd name="f715" fmla="val 2729"/>
              <a:gd name="f716" fmla="val 1095"/>
              <a:gd name="f717" fmla="val 1065"/>
              <a:gd name="f718" fmla="val 1056"/>
              <a:gd name="f719" fmla="val 1047"/>
              <a:gd name="f720" fmla="val 1038"/>
              <a:gd name="f721" fmla="val 1021"/>
              <a:gd name="f722" fmla="val 1013"/>
              <a:gd name="f723" fmla="val 1006"/>
              <a:gd name="f724" fmla="val 991"/>
              <a:gd name="f725" fmla="val 2698"/>
              <a:gd name="f726" fmla="val 977"/>
              <a:gd name="f727" fmla="val 2677"/>
              <a:gd name="f728" fmla="val 959"/>
              <a:gd name="f729" fmla="val 2671"/>
              <a:gd name="f730" fmla="val 953"/>
              <a:gd name="f731" fmla="val 943"/>
              <a:gd name="f732" fmla="val 938"/>
              <a:gd name="f733" fmla="val 2643"/>
              <a:gd name="f734" fmla="val 934"/>
              <a:gd name="f735" fmla="val 930"/>
              <a:gd name="f736" fmla="val 2627"/>
              <a:gd name="f737" fmla="val 926"/>
              <a:gd name="f738" fmla="val 920"/>
              <a:gd name="f739" fmla="val 2601"/>
              <a:gd name="f740" fmla="val 917"/>
              <a:gd name="f741" fmla="val 915"/>
              <a:gd name="f742" fmla="val 913"/>
              <a:gd name="f743" fmla="val 911"/>
              <a:gd name="f744" fmla="val 910"/>
              <a:gd name="f745" fmla="val 909"/>
              <a:gd name="f746" fmla="val 2495"/>
              <a:gd name="f747" fmla="val 2548"/>
              <a:gd name="f748" fmla="val 1004"/>
              <a:gd name="f749" fmla="val 2558"/>
              <a:gd name="f750" fmla="val 2567"/>
              <a:gd name="f751" fmla="val 2575"/>
              <a:gd name="f752" fmla="val 2583"/>
              <a:gd name="f753" fmla="val 1017"/>
              <a:gd name="f754" fmla="val 2586"/>
              <a:gd name="f755" fmla="val 1019"/>
              <a:gd name="f756" fmla="val 2590"/>
              <a:gd name="f757" fmla="val 2596"/>
              <a:gd name="f758" fmla="val 1028"/>
              <a:gd name="f759" fmla="val 1034"/>
              <a:gd name="f760" fmla="val 2606"/>
              <a:gd name="f761" fmla="val 1040"/>
              <a:gd name="f762" fmla="val 2614"/>
              <a:gd name="f763" fmla="val 2616"/>
              <a:gd name="f764" fmla="val 1072"/>
              <a:gd name="f765" fmla="val 2620"/>
              <a:gd name="f766" fmla="val 1081"/>
              <a:gd name="f767" fmla="val 2621"/>
              <a:gd name="f768" fmla="val 1090"/>
              <a:gd name="f769" fmla="val 2623"/>
              <a:gd name="f770" fmla="val 2624"/>
              <a:gd name="f771" fmla="val 1196"/>
              <a:gd name="f772" fmla="val 1213"/>
              <a:gd name="f773" fmla="val 1233"/>
              <a:gd name="f774" fmla="val 1242"/>
              <a:gd name="f775" fmla="val 2618"/>
              <a:gd name="f776" fmla="val 1251"/>
              <a:gd name="f777" fmla="val 1260"/>
              <a:gd name="f778" fmla="val 2615"/>
              <a:gd name="f779" fmla="val 1264"/>
              <a:gd name="f780" fmla="val 2613"/>
              <a:gd name="f781" fmla="val 1268"/>
              <a:gd name="f782" fmla="val 1275"/>
              <a:gd name="f783" fmla="val 1283"/>
              <a:gd name="f784" fmla="val 1289"/>
              <a:gd name="f785" fmla="val 2595"/>
              <a:gd name="f786" fmla="val 1296"/>
              <a:gd name="f787" fmla="val 2589"/>
              <a:gd name="f788" fmla="val 1301"/>
              <a:gd name="f789" fmla="val 1306"/>
              <a:gd name="f790" fmla="val 1311"/>
              <a:gd name="f791" fmla="val 1317"/>
              <a:gd name="f792" fmla="val 1319"/>
              <a:gd name="f793" fmla="+- 0 0 -90"/>
              <a:gd name="f794" fmla="*/ f3 1 2732"/>
              <a:gd name="f795" fmla="*/ f4 1 1415"/>
              <a:gd name="f796" fmla="+- f7 0 f5"/>
              <a:gd name="f797" fmla="+- f6 0 f5"/>
              <a:gd name="f798" fmla="*/ f793 f0 1"/>
              <a:gd name="f799" fmla="*/ f797 1 2732"/>
              <a:gd name="f800" fmla="*/ f796 1 1415"/>
              <a:gd name="f801" fmla="*/ 58 f797 1"/>
              <a:gd name="f802" fmla="*/ 38 f796 1"/>
              <a:gd name="f803" fmla="*/ 8 f797 1"/>
              <a:gd name="f804" fmla="*/ 131 f796 1"/>
              <a:gd name="f805" fmla="*/ 38 f797 1"/>
              <a:gd name="f806" fmla="*/ 249 f796 1"/>
              <a:gd name="f807" fmla="*/ 174 f797 1"/>
              <a:gd name="f808" fmla="*/ 304 f796 1"/>
              <a:gd name="f809" fmla="*/ 228 f797 1"/>
              <a:gd name="f810" fmla="*/ 341 f796 1"/>
              <a:gd name="f811" fmla="*/ 206 f797 1"/>
              <a:gd name="f812" fmla="*/ 412 f796 1"/>
              <a:gd name="f813" fmla="*/ 102 f797 1"/>
              <a:gd name="f814" fmla="*/ 416 f796 1"/>
              <a:gd name="f815" fmla="*/ 64 f797 1"/>
              <a:gd name="f816" fmla="*/ 508 f796 1"/>
              <a:gd name="f817" fmla="*/ 201 f797 1"/>
              <a:gd name="f818" fmla="*/ 520 f796 1"/>
              <a:gd name="f819" fmla="*/ 294 f797 1"/>
              <a:gd name="f820" fmla="*/ 481 f796 1"/>
              <a:gd name="f821" fmla="*/ 338 f797 1"/>
              <a:gd name="f822" fmla="*/ 397 f796 1"/>
              <a:gd name="f823" fmla="*/ 322 f797 1"/>
              <a:gd name="f824" fmla="*/ 278 f796 1"/>
              <a:gd name="f825" fmla="*/ 216 f797 1"/>
              <a:gd name="f826" fmla="*/ 204 f796 1"/>
              <a:gd name="f827" fmla="*/ 120 f797 1"/>
              <a:gd name="f828" fmla="*/ 172 f796 1"/>
              <a:gd name="f829" fmla="*/ 133 f797 1"/>
              <a:gd name="f830" fmla="*/ 115 f796 1"/>
              <a:gd name="f831" fmla="*/ 259 f797 1"/>
              <a:gd name="f832" fmla="*/ 110 f796 1"/>
              <a:gd name="f833" fmla="*/ 253 f797 1"/>
              <a:gd name="f834" fmla="*/ 7 f796 1"/>
              <a:gd name="f835" fmla="*/ 636 f797 1"/>
              <a:gd name="f836" fmla="*/ 386 f796 1"/>
              <a:gd name="f837" fmla="*/ 576 f797 1"/>
              <a:gd name="f838" fmla="*/ 421 f796 1"/>
              <a:gd name="f839" fmla="*/ 524 f797 1"/>
              <a:gd name="f840" fmla="*/ 374 f796 1"/>
              <a:gd name="f841" fmla="*/ 417 f797 1"/>
              <a:gd name="f842" fmla="*/ 418 f796 1"/>
              <a:gd name="f843" fmla="*/ 482 f797 1"/>
              <a:gd name="f844" fmla="*/ 497 f796 1"/>
              <a:gd name="f845" fmla="*/ 611 f797 1"/>
              <a:gd name="f846" fmla="*/ 521 f796 1"/>
              <a:gd name="f847" fmla="*/ 714 f797 1"/>
              <a:gd name="f848" fmla="*/ 472 f796 1"/>
              <a:gd name="f849" fmla="*/ 757 f797 1"/>
              <a:gd name="f850" fmla="*/ 368 f796 1"/>
              <a:gd name="f851" fmla="*/ 923 f797 1"/>
              <a:gd name="f852" fmla="*/ 28 f796 1"/>
              <a:gd name="f853" fmla="*/ 853 f797 1"/>
              <a:gd name="f854" fmla="*/ 119 f796 1"/>
              <a:gd name="f855" fmla="*/ 844 f797 1"/>
              <a:gd name="f856" fmla="*/ 363 f796 1"/>
              <a:gd name="f857" fmla="*/ 908 f797 1"/>
              <a:gd name="f858" fmla="*/ 486 f796 1"/>
              <a:gd name="f859" fmla="*/ 1048 f797 1"/>
              <a:gd name="f860" fmla="*/ 524 f796 1"/>
              <a:gd name="f861" fmla="*/ 1164 f797 1"/>
              <a:gd name="f862" fmla="*/ 474 f796 1"/>
              <a:gd name="f863" fmla="*/ 1219 f797 1"/>
              <a:gd name="f864" fmla="*/ 328 f796 1"/>
              <a:gd name="f865" fmla="*/ 1197 f797 1"/>
              <a:gd name="f866" fmla="*/ 97 f796 1"/>
              <a:gd name="f867" fmla="*/ 1110 f797 1"/>
              <a:gd name="f868" fmla="*/ 15 f796 1"/>
              <a:gd name="f869" fmla="*/ 1063 f797 1"/>
              <a:gd name="f870" fmla="*/ 1102 f797 1"/>
              <a:gd name="f871" fmla="*/ 194 f796 1"/>
              <a:gd name="f872" fmla="*/ 1086 f797 1"/>
              <a:gd name="f873" fmla="*/ 396 f796 1"/>
              <a:gd name="f874" fmla="*/ 1008 f797 1"/>
              <a:gd name="f875" fmla="*/ 420 f796 1"/>
              <a:gd name="f876" fmla="*/ 958 f797 1"/>
              <a:gd name="f877" fmla="*/ 355 f796 1"/>
              <a:gd name="f878" fmla="*/ 967 f797 1"/>
              <a:gd name="f879" fmla="*/ 137 f796 1"/>
              <a:gd name="f880" fmla="*/ 1683 f797 1"/>
              <a:gd name="f881" fmla="*/ 516 f796 1"/>
              <a:gd name="f882" fmla="*/ 1292 f797 1"/>
              <a:gd name="f883" fmla="*/ 9 f796 1"/>
              <a:gd name="f884" fmla="*/ 1402 f797 1"/>
              <a:gd name="f885" fmla="*/ 238 f796 1"/>
              <a:gd name="f886" fmla="*/ 1574 f797 1"/>
              <a:gd name="f887" fmla="*/ 1945 f797 1"/>
              <a:gd name="f888" fmla="*/ 103 f796 1"/>
              <a:gd name="f889" fmla="*/ 651 f797 1"/>
              <a:gd name="f890" fmla="*/ 1002 f796 1"/>
              <a:gd name="f891" fmla="*/ 1096 f797 1"/>
              <a:gd name="f892" fmla="*/ 1415 f796 1"/>
              <a:gd name="f893" fmla="*/ 986 f797 1"/>
              <a:gd name="f894" fmla="*/ 1186 f796 1"/>
              <a:gd name="f895" fmla="*/ 842 f797 1"/>
              <a:gd name="f896" fmla="*/ 1135 f796 1"/>
              <a:gd name="f897" fmla="*/ 1763 f797 1"/>
              <a:gd name="f898" fmla="*/ 1669 f797 1"/>
              <a:gd name="f899" fmla="*/ 1009 f796 1"/>
              <a:gd name="f900" fmla="*/ 2291 f797 1"/>
              <a:gd name="f901" fmla="*/ 2182 f797 1"/>
              <a:gd name="f902" fmla="*/ 2036 f797 1"/>
              <a:gd name="f903" fmla="*/ 2591 f797 1"/>
              <a:gd name="f904" fmla="*/ 1408 f796 1"/>
              <a:gd name="f905" fmla="*/ 2694 f797 1"/>
              <a:gd name="f906" fmla="*/ 1346 f796 1"/>
              <a:gd name="f907" fmla="*/ 2731 f797 1"/>
              <a:gd name="f908" fmla="*/ 1183 f796 1"/>
              <a:gd name="f909" fmla="*/ 2707 f797 1"/>
              <a:gd name="f910" fmla="*/ 998 f796 1"/>
              <a:gd name="f911" fmla="*/ 2627 f797 1"/>
              <a:gd name="f912" fmla="*/ 926 f796 1"/>
              <a:gd name="f913" fmla="*/ 2527 f797 1"/>
              <a:gd name="f914" fmla="*/ 2614 f797 1"/>
              <a:gd name="f915" fmla="*/ 1055 f796 1"/>
              <a:gd name="f916" fmla="*/ 2616 f797 1"/>
              <a:gd name="f917" fmla="*/ 1260 f796 1"/>
              <a:gd name="f918" fmla="*/ 2538 f797 1"/>
              <a:gd name="f919" fmla="*/ 1321 f796 1"/>
              <a:gd name="f920" fmla="*/ f798 1 f2"/>
              <a:gd name="f921" fmla="*/ f801 1 2732"/>
              <a:gd name="f922" fmla="*/ f802 1 1415"/>
              <a:gd name="f923" fmla="*/ f803 1 2732"/>
              <a:gd name="f924" fmla="*/ f804 1 1415"/>
              <a:gd name="f925" fmla="*/ f805 1 2732"/>
              <a:gd name="f926" fmla="*/ f806 1 1415"/>
              <a:gd name="f927" fmla="*/ f807 1 2732"/>
              <a:gd name="f928" fmla="*/ f808 1 1415"/>
              <a:gd name="f929" fmla="*/ f809 1 2732"/>
              <a:gd name="f930" fmla="*/ f810 1 1415"/>
              <a:gd name="f931" fmla="*/ f811 1 2732"/>
              <a:gd name="f932" fmla="*/ f812 1 1415"/>
              <a:gd name="f933" fmla="*/ f813 1 2732"/>
              <a:gd name="f934" fmla="*/ f814 1 1415"/>
              <a:gd name="f935" fmla="*/ f815 1 2732"/>
              <a:gd name="f936" fmla="*/ f816 1 1415"/>
              <a:gd name="f937" fmla="*/ f817 1 2732"/>
              <a:gd name="f938" fmla="*/ f818 1 1415"/>
              <a:gd name="f939" fmla="*/ f819 1 2732"/>
              <a:gd name="f940" fmla="*/ f820 1 1415"/>
              <a:gd name="f941" fmla="*/ f821 1 2732"/>
              <a:gd name="f942" fmla="*/ f822 1 1415"/>
              <a:gd name="f943" fmla="*/ f823 1 2732"/>
              <a:gd name="f944" fmla="*/ f824 1 1415"/>
              <a:gd name="f945" fmla="*/ f825 1 2732"/>
              <a:gd name="f946" fmla="*/ f826 1 1415"/>
              <a:gd name="f947" fmla="*/ f827 1 2732"/>
              <a:gd name="f948" fmla="*/ f828 1 1415"/>
              <a:gd name="f949" fmla="*/ f829 1 2732"/>
              <a:gd name="f950" fmla="*/ f830 1 1415"/>
              <a:gd name="f951" fmla="*/ f831 1 2732"/>
              <a:gd name="f952" fmla="*/ f832 1 1415"/>
              <a:gd name="f953" fmla="*/ f833 1 2732"/>
              <a:gd name="f954" fmla="*/ f834 1 1415"/>
              <a:gd name="f955" fmla="*/ f835 1 2732"/>
              <a:gd name="f956" fmla="*/ f836 1 1415"/>
              <a:gd name="f957" fmla="*/ f837 1 2732"/>
              <a:gd name="f958" fmla="*/ f838 1 1415"/>
              <a:gd name="f959" fmla="*/ f839 1 2732"/>
              <a:gd name="f960" fmla="*/ f840 1 1415"/>
              <a:gd name="f961" fmla="*/ f841 1 2732"/>
              <a:gd name="f962" fmla="*/ f842 1 1415"/>
              <a:gd name="f963" fmla="*/ f843 1 2732"/>
              <a:gd name="f964" fmla="*/ f844 1 1415"/>
              <a:gd name="f965" fmla="*/ f845 1 2732"/>
              <a:gd name="f966" fmla="*/ f846 1 1415"/>
              <a:gd name="f967" fmla="*/ f847 1 2732"/>
              <a:gd name="f968" fmla="*/ f848 1 1415"/>
              <a:gd name="f969" fmla="*/ f849 1 2732"/>
              <a:gd name="f970" fmla="*/ f850 1 1415"/>
              <a:gd name="f971" fmla="*/ f851 1 2732"/>
              <a:gd name="f972" fmla="*/ f852 1 1415"/>
              <a:gd name="f973" fmla="*/ f853 1 2732"/>
              <a:gd name="f974" fmla="*/ f854 1 1415"/>
              <a:gd name="f975" fmla="*/ f855 1 2732"/>
              <a:gd name="f976" fmla="*/ f856 1 1415"/>
              <a:gd name="f977" fmla="*/ f857 1 2732"/>
              <a:gd name="f978" fmla="*/ f858 1 1415"/>
              <a:gd name="f979" fmla="*/ f859 1 2732"/>
              <a:gd name="f980" fmla="*/ f860 1 1415"/>
              <a:gd name="f981" fmla="*/ f861 1 2732"/>
              <a:gd name="f982" fmla="*/ f862 1 1415"/>
              <a:gd name="f983" fmla="*/ f863 1 2732"/>
              <a:gd name="f984" fmla="*/ f864 1 1415"/>
              <a:gd name="f985" fmla="*/ f865 1 2732"/>
              <a:gd name="f986" fmla="*/ f866 1 1415"/>
              <a:gd name="f987" fmla="*/ f867 1 2732"/>
              <a:gd name="f988" fmla="*/ f868 1 1415"/>
              <a:gd name="f989" fmla="*/ f869 1 2732"/>
              <a:gd name="f990" fmla="*/ f870 1 2732"/>
              <a:gd name="f991" fmla="*/ f871 1 1415"/>
              <a:gd name="f992" fmla="*/ f872 1 2732"/>
              <a:gd name="f993" fmla="*/ f873 1 1415"/>
              <a:gd name="f994" fmla="*/ f874 1 2732"/>
              <a:gd name="f995" fmla="*/ f875 1 1415"/>
              <a:gd name="f996" fmla="*/ f876 1 2732"/>
              <a:gd name="f997" fmla="*/ f877 1 1415"/>
              <a:gd name="f998" fmla="*/ f878 1 2732"/>
              <a:gd name="f999" fmla="*/ f879 1 1415"/>
              <a:gd name="f1000" fmla="*/ f880 1 2732"/>
              <a:gd name="f1001" fmla="*/ f881 1 1415"/>
              <a:gd name="f1002" fmla="*/ f882 1 2732"/>
              <a:gd name="f1003" fmla="*/ f883 1 1415"/>
              <a:gd name="f1004" fmla="*/ f884 1 2732"/>
              <a:gd name="f1005" fmla="*/ f885 1 1415"/>
              <a:gd name="f1006" fmla="*/ f886 1 2732"/>
              <a:gd name="f1007" fmla="*/ f887 1 2732"/>
              <a:gd name="f1008" fmla="*/ f888 1 1415"/>
              <a:gd name="f1009" fmla="*/ f889 1 2732"/>
              <a:gd name="f1010" fmla="*/ f890 1 1415"/>
              <a:gd name="f1011" fmla="*/ f891 1 2732"/>
              <a:gd name="f1012" fmla="*/ f892 1 1415"/>
              <a:gd name="f1013" fmla="*/ f893 1 2732"/>
              <a:gd name="f1014" fmla="*/ f894 1 1415"/>
              <a:gd name="f1015" fmla="*/ f895 1 2732"/>
              <a:gd name="f1016" fmla="*/ f896 1 1415"/>
              <a:gd name="f1017" fmla="*/ f897 1 2732"/>
              <a:gd name="f1018" fmla="*/ f898 1 2732"/>
              <a:gd name="f1019" fmla="*/ f899 1 1415"/>
              <a:gd name="f1020" fmla="*/ f900 1 2732"/>
              <a:gd name="f1021" fmla="*/ f901 1 2732"/>
              <a:gd name="f1022" fmla="*/ f902 1 2732"/>
              <a:gd name="f1023" fmla="*/ f903 1 2732"/>
              <a:gd name="f1024" fmla="*/ f904 1 1415"/>
              <a:gd name="f1025" fmla="*/ f905 1 2732"/>
              <a:gd name="f1026" fmla="*/ f906 1 1415"/>
              <a:gd name="f1027" fmla="*/ f907 1 2732"/>
              <a:gd name="f1028" fmla="*/ f908 1 1415"/>
              <a:gd name="f1029" fmla="*/ f909 1 2732"/>
              <a:gd name="f1030" fmla="*/ f910 1 1415"/>
              <a:gd name="f1031" fmla="*/ f911 1 2732"/>
              <a:gd name="f1032" fmla="*/ f912 1 1415"/>
              <a:gd name="f1033" fmla="*/ f913 1 2732"/>
              <a:gd name="f1034" fmla="*/ f914 1 2732"/>
              <a:gd name="f1035" fmla="*/ f915 1 1415"/>
              <a:gd name="f1036" fmla="*/ f916 1 2732"/>
              <a:gd name="f1037" fmla="*/ f917 1 1415"/>
              <a:gd name="f1038" fmla="*/ f918 1 2732"/>
              <a:gd name="f1039" fmla="*/ f919 1 1415"/>
              <a:gd name="f1040" fmla="*/ 0 1 f799"/>
              <a:gd name="f1041" fmla="*/ f6 1 f799"/>
              <a:gd name="f1042" fmla="*/ 0 1 f800"/>
              <a:gd name="f1043" fmla="*/ f7 1 f800"/>
              <a:gd name="f1044" fmla="+- f920 0 f1"/>
              <a:gd name="f1045" fmla="*/ f921 1 f799"/>
              <a:gd name="f1046" fmla="*/ f922 1 f800"/>
              <a:gd name="f1047" fmla="*/ f923 1 f799"/>
              <a:gd name="f1048" fmla="*/ f924 1 f800"/>
              <a:gd name="f1049" fmla="*/ f925 1 f799"/>
              <a:gd name="f1050" fmla="*/ f926 1 f800"/>
              <a:gd name="f1051" fmla="*/ f927 1 f799"/>
              <a:gd name="f1052" fmla="*/ f928 1 f800"/>
              <a:gd name="f1053" fmla="*/ f929 1 f799"/>
              <a:gd name="f1054" fmla="*/ f930 1 f800"/>
              <a:gd name="f1055" fmla="*/ f931 1 f799"/>
              <a:gd name="f1056" fmla="*/ f932 1 f800"/>
              <a:gd name="f1057" fmla="*/ f933 1 f799"/>
              <a:gd name="f1058" fmla="*/ f934 1 f800"/>
              <a:gd name="f1059" fmla="*/ f935 1 f799"/>
              <a:gd name="f1060" fmla="*/ f936 1 f800"/>
              <a:gd name="f1061" fmla="*/ f937 1 f799"/>
              <a:gd name="f1062" fmla="*/ f938 1 f800"/>
              <a:gd name="f1063" fmla="*/ f939 1 f799"/>
              <a:gd name="f1064" fmla="*/ f940 1 f800"/>
              <a:gd name="f1065" fmla="*/ f941 1 f799"/>
              <a:gd name="f1066" fmla="*/ f942 1 f800"/>
              <a:gd name="f1067" fmla="*/ f943 1 f799"/>
              <a:gd name="f1068" fmla="*/ f944 1 f800"/>
              <a:gd name="f1069" fmla="*/ f945 1 f799"/>
              <a:gd name="f1070" fmla="*/ f946 1 f800"/>
              <a:gd name="f1071" fmla="*/ f947 1 f799"/>
              <a:gd name="f1072" fmla="*/ f948 1 f800"/>
              <a:gd name="f1073" fmla="*/ f949 1 f799"/>
              <a:gd name="f1074" fmla="*/ f950 1 f800"/>
              <a:gd name="f1075" fmla="*/ f951 1 f799"/>
              <a:gd name="f1076" fmla="*/ f952 1 f800"/>
              <a:gd name="f1077" fmla="*/ f953 1 f799"/>
              <a:gd name="f1078" fmla="*/ f954 1 f800"/>
              <a:gd name="f1079" fmla="*/ f955 1 f799"/>
              <a:gd name="f1080" fmla="*/ f956 1 f800"/>
              <a:gd name="f1081" fmla="*/ f957 1 f799"/>
              <a:gd name="f1082" fmla="*/ f958 1 f800"/>
              <a:gd name="f1083" fmla="*/ f959 1 f799"/>
              <a:gd name="f1084" fmla="*/ f960 1 f800"/>
              <a:gd name="f1085" fmla="*/ f961 1 f799"/>
              <a:gd name="f1086" fmla="*/ f962 1 f800"/>
              <a:gd name="f1087" fmla="*/ f963 1 f799"/>
              <a:gd name="f1088" fmla="*/ f964 1 f800"/>
              <a:gd name="f1089" fmla="*/ f965 1 f799"/>
              <a:gd name="f1090" fmla="*/ f966 1 f800"/>
              <a:gd name="f1091" fmla="*/ f967 1 f799"/>
              <a:gd name="f1092" fmla="*/ f968 1 f800"/>
              <a:gd name="f1093" fmla="*/ f969 1 f799"/>
              <a:gd name="f1094" fmla="*/ f970 1 f800"/>
              <a:gd name="f1095" fmla="*/ f971 1 f799"/>
              <a:gd name="f1096" fmla="*/ f972 1 f800"/>
              <a:gd name="f1097" fmla="*/ f973 1 f799"/>
              <a:gd name="f1098" fmla="*/ f974 1 f800"/>
              <a:gd name="f1099" fmla="*/ f975 1 f799"/>
              <a:gd name="f1100" fmla="*/ f976 1 f800"/>
              <a:gd name="f1101" fmla="*/ f977 1 f799"/>
              <a:gd name="f1102" fmla="*/ f978 1 f800"/>
              <a:gd name="f1103" fmla="*/ f979 1 f799"/>
              <a:gd name="f1104" fmla="*/ f980 1 f800"/>
              <a:gd name="f1105" fmla="*/ f981 1 f799"/>
              <a:gd name="f1106" fmla="*/ f982 1 f800"/>
              <a:gd name="f1107" fmla="*/ f983 1 f799"/>
              <a:gd name="f1108" fmla="*/ f984 1 f800"/>
              <a:gd name="f1109" fmla="*/ f985 1 f799"/>
              <a:gd name="f1110" fmla="*/ f986 1 f800"/>
              <a:gd name="f1111" fmla="*/ f987 1 f799"/>
              <a:gd name="f1112" fmla="*/ f988 1 f800"/>
              <a:gd name="f1113" fmla="*/ f989 1 f799"/>
              <a:gd name="f1114" fmla="*/ f990 1 f799"/>
              <a:gd name="f1115" fmla="*/ f991 1 f800"/>
              <a:gd name="f1116" fmla="*/ f992 1 f799"/>
              <a:gd name="f1117" fmla="*/ f993 1 f800"/>
              <a:gd name="f1118" fmla="*/ f994 1 f799"/>
              <a:gd name="f1119" fmla="*/ f995 1 f800"/>
              <a:gd name="f1120" fmla="*/ f996 1 f799"/>
              <a:gd name="f1121" fmla="*/ f997 1 f800"/>
              <a:gd name="f1122" fmla="*/ f998 1 f799"/>
              <a:gd name="f1123" fmla="*/ f999 1 f800"/>
              <a:gd name="f1124" fmla="*/ f1000 1 f799"/>
              <a:gd name="f1125" fmla="*/ f1001 1 f800"/>
              <a:gd name="f1126" fmla="*/ f1002 1 f799"/>
              <a:gd name="f1127" fmla="*/ f1003 1 f800"/>
              <a:gd name="f1128" fmla="*/ f1004 1 f799"/>
              <a:gd name="f1129" fmla="*/ f1005 1 f800"/>
              <a:gd name="f1130" fmla="*/ f1006 1 f799"/>
              <a:gd name="f1131" fmla="*/ f1007 1 f799"/>
              <a:gd name="f1132" fmla="*/ f1008 1 f800"/>
              <a:gd name="f1133" fmla="*/ f1009 1 f799"/>
              <a:gd name="f1134" fmla="*/ f1010 1 f800"/>
              <a:gd name="f1135" fmla="*/ f1011 1 f799"/>
              <a:gd name="f1136" fmla="*/ f1012 1 f800"/>
              <a:gd name="f1137" fmla="*/ f1013 1 f799"/>
              <a:gd name="f1138" fmla="*/ f1014 1 f800"/>
              <a:gd name="f1139" fmla="*/ f1015 1 f799"/>
              <a:gd name="f1140" fmla="*/ f1016 1 f800"/>
              <a:gd name="f1141" fmla="*/ f1017 1 f799"/>
              <a:gd name="f1142" fmla="*/ f1018 1 f799"/>
              <a:gd name="f1143" fmla="*/ f1019 1 f800"/>
              <a:gd name="f1144" fmla="*/ f1020 1 f799"/>
              <a:gd name="f1145" fmla="*/ f1021 1 f799"/>
              <a:gd name="f1146" fmla="*/ f1022 1 f799"/>
              <a:gd name="f1147" fmla="*/ f1023 1 f799"/>
              <a:gd name="f1148" fmla="*/ f1024 1 f800"/>
              <a:gd name="f1149" fmla="*/ f1025 1 f799"/>
              <a:gd name="f1150" fmla="*/ f1026 1 f800"/>
              <a:gd name="f1151" fmla="*/ f1027 1 f799"/>
              <a:gd name="f1152" fmla="*/ f1028 1 f800"/>
              <a:gd name="f1153" fmla="*/ f1029 1 f799"/>
              <a:gd name="f1154" fmla="*/ f1030 1 f800"/>
              <a:gd name="f1155" fmla="*/ f1031 1 f799"/>
              <a:gd name="f1156" fmla="*/ f1032 1 f800"/>
              <a:gd name="f1157" fmla="*/ f1033 1 f799"/>
              <a:gd name="f1158" fmla="*/ f1034 1 f799"/>
              <a:gd name="f1159" fmla="*/ f1035 1 f800"/>
              <a:gd name="f1160" fmla="*/ f1036 1 f799"/>
              <a:gd name="f1161" fmla="*/ f1037 1 f800"/>
              <a:gd name="f1162" fmla="*/ f1038 1 f799"/>
              <a:gd name="f1163" fmla="*/ f1039 1 f800"/>
              <a:gd name="f1164" fmla="*/ f1040 f794 1"/>
              <a:gd name="f1165" fmla="*/ f1041 f794 1"/>
              <a:gd name="f1166" fmla="*/ f1043 f795 1"/>
              <a:gd name="f1167" fmla="*/ f1042 f795 1"/>
              <a:gd name="f1168" fmla="*/ f1045 f794 1"/>
              <a:gd name="f1169" fmla="*/ f1046 f795 1"/>
              <a:gd name="f1170" fmla="*/ f1047 f794 1"/>
              <a:gd name="f1171" fmla="*/ f1048 f795 1"/>
              <a:gd name="f1172" fmla="*/ f1049 f794 1"/>
              <a:gd name="f1173" fmla="*/ f1050 f795 1"/>
              <a:gd name="f1174" fmla="*/ f1051 f794 1"/>
              <a:gd name="f1175" fmla="*/ f1052 f795 1"/>
              <a:gd name="f1176" fmla="*/ f1053 f794 1"/>
              <a:gd name="f1177" fmla="*/ f1054 f795 1"/>
              <a:gd name="f1178" fmla="*/ f1055 f794 1"/>
              <a:gd name="f1179" fmla="*/ f1056 f795 1"/>
              <a:gd name="f1180" fmla="*/ f1057 f794 1"/>
              <a:gd name="f1181" fmla="*/ f1058 f795 1"/>
              <a:gd name="f1182" fmla="*/ f1059 f794 1"/>
              <a:gd name="f1183" fmla="*/ f1060 f795 1"/>
              <a:gd name="f1184" fmla="*/ f1061 f794 1"/>
              <a:gd name="f1185" fmla="*/ f1062 f795 1"/>
              <a:gd name="f1186" fmla="*/ f1063 f794 1"/>
              <a:gd name="f1187" fmla="*/ f1064 f795 1"/>
              <a:gd name="f1188" fmla="*/ f1065 f794 1"/>
              <a:gd name="f1189" fmla="*/ f1066 f795 1"/>
              <a:gd name="f1190" fmla="*/ f1067 f794 1"/>
              <a:gd name="f1191" fmla="*/ f1068 f795 1"/>
              <a:gd name="f1192" fmla="*/ f1069 f794 1"/>
              <a:gd name="f1193" fmla="*/ f1070 f795 1"/>
              <a:gd name="f1194" fmla="*/ f1071 f794 1"/>
              <a:gd name="f1195" fmla="*/ f1072 f795 1"/>
              <a:gd name="f1196" fmla="*/ f1073 f794 1"/>
              <a:gd name="f1197" fmla="*/ f1074 f795 1"/>
              <a:gd name="f1198" fmla="*/ f1075 f794 1"/>
              <a:gd name="f1199" fmla="*/ f1076 f795 1"/>
              <a:gd name="f1200" fmla="*/ f1077 f794 1"/>
              <a:gd name="f1201" fmla="*/ f1078 f795 1"/>
              <a:gd name="f1202" fmla="*/ f1079 f794 1"/>
              <a:gd name="f1203" fmla="*/ f1080 f795 1"/>
              <a:gd name="f1204" fmla="*/ f1081 f794 1"/>
              <a:gd name="f1205" fmla="*/ f1082 f795 1"/>
              <a:gd name="f1206" fmla="*/ f1083 f794 1"/>
              <a:gd name="f1207" fmla="*/ f1084 f795 1"/>
              <a:gd name="f1208" fmla="*/ f1085 f794 1"/>
              <a:gd name="f1209" fmla="*/ f1086 f795 1"/>
              <a:gd name="f1210" fmla="*/ f1087 f794 1"/>
              <a:gd name="f1211" fmla="*/ f1088 f795 1"/>
              <a:gd name="f1212" fmla="*/ f1089 f794 1"/>
              <a:gd name="f1213" fmla="*/ f1090 f795 1"/>
              <a:gd name="f1214" fmla="*/ f1091 f794 1"/>
              <a:gd name="f1215" fmla="*/ f1092 f795 1"/>
              <a:gd name="f1216" fmla="*/ f1093 f794 1"/>
              <a:gd name="f1217" fmla="*/ f1094 f795 1"/>
              <a:gd name="f1218" fmla="*/ f1095 f794 1"/>
              <a:gd name="f1219" fmla="*/ f1096 f795 1"/>
              <a:gd name="f1220" fmla="*/ f1097 f794 1"/>
              <a:gd name="f1221" fmla="*/ f1098 f795 1"/>
              <a:gd name="f1222" fmla="*/ f1099 f794 1"/>
              <a:gd name="f1223" fmla="*/ f1100 f795 1"/>
              <a:gd name="f1224" fmla="*/ f1101 f794 1"/>
              <a:gd name="f1225" fmla="*/ f1102 f795 1"/>
              <a:gd name="f1226" fmla="*/ f1103 f794 1"/>
              <a:gd name="f1227" fmla="*/ f1104 f795 1"/>
              <a:gd name="f1228" fmla="*/ f1105 f794 1"/>
              <a:gd name="f1229" fmla="*/ f1106 f795 1"/>
              <a:gd name="f1230" fmla="*/ f1107 f794 1"/>
              <a:gd name="f1231" fmla="*/ f1108 f795 1"/>
              <a:gd name="f1232" fmla="*/ f1109 f794 1"/>
              <a:gd name="f1233" fmla="*/ f1110 f795 1"/>
              <a:gd name="f1234" fmla="*/ f1111 f794 1"/>
              <a:gd name="f1235" fmla="*/ f1112 f795 1"/>
              <a:gd name="f1236" fmla="*/ f1113 f794 1"/>
              <a:gd name="f1237" fmla="*/ f1114 f794 1"/>
              <a:gd name="f1238" fmla="*/ f1115 f795 1"/>
              <a:gd name="f1239" fmla="*/ f1116 f794 1"/>
              <a:gd name="f1240" fmla="*/ f1117 f795 1"/>
              <a:gd name="f1241" fmla="*/ f1118 f794 1"/>
              <a:gd name="f1242" fmla="*/ f1119 f795 1"/>
              <a:gd name="f1243" fmla="*/ f1120 f794 1"/>
              <a:gd name="f1244" fmla="*/ f1121 f795 1"/>
              <a:gd name="f1245" fmla="*/ f1122 f794 1"/>
              <a:gd name="f1246" fmla="*/ f1123 f795 1"/>
              <a:gd name="f1247" fmla="*/ f1124 f794 1"/>
              <a:gd name="f1248" fmla="*/ f1125 f795 1"/>
              <a:gd name="f1249" fmla="*/ f1126 f794 1"/>
              <a:gd name="f1250" fmla="*/ f1127 f795 1"/>
              <a:gd name="f1251" fmla="*/ f1128 f794 1"/>
              <a:gd name="f1252" fmla="*/ f1129 f795 1"/>
              <a:gd name="f1253" fmla="*/ f1130 f794 1"/>
              <a:gd name="f1254" fmla="*/ f1131 f794 1"/>
              <a:gd name="f1255" fmla="*/ f1132 f795 1"/>
              <a:gd name="f1256" fmla="*/ f1133 f794 1"/>
              <a:gd name="f1257" fmla="*/ f1134 f795 1"/>
              <a:gd name="f1258" fmla="*/ f1135 f794 1"/>
              <a:gd name="f1259" fmla="*/ f1136 f795 1"/>
              <a:gd name="f1260" fmla="*/ f1137 f794 1"/>
              <a:gd name="f1261" fmla="*/ f1138 f795 1"/>
              <a:gd name="f1262" fmla="*/ f1139 f794 1"/>
              <a:gd name="f1263" fmla="*/ f1140 f795 1"/>
              <a:gd name="f1264" fmla="*/ f1141 f794 1"/>
              <a:gd name="f1265" fmla="*/ f1142 f794 1"/>
              <a:gd name="f1266" fmla="*/ f1143 f795 1"/>
              <a:gd name="f1267" fmla="*/ f1144 f794 1"/>
              <a:gd name="f1268" fmla="*/ f1145 f794 1"/>
              <a:gd name="f1269" fmla="*/ f1146 f794 1"/>
              <a:gd name="f1270" fmla="*/ f1147 f794 1"/>
              <a:gd name="f1271" fmla="*/ f1148 f795 1"/>
              <a:gd name="f1272" fmla="*/ f1149 f794 1"/>
              <a:gd name="f1273" fmla="*/ f1150 f795 1"/>
              <a:gd name="f1274" fmla="*/ f1151 f794 1"/>
              <a:gd name="f1275" fmla="*/ f1152 f795 1"/>
              <a:gd name="f1276" fmla="*/ f1153 f794 1"/>
              <a:gd name="f1277" fmla="*/ f1154 f795 1"/>
              <a:gd name="f1278" fmla="*/ f1155 f794 1"/>
              <a:gd name="f1279" fmla="*/ f1156 f795 1"/>
              <a:gd name="f1280" fmla="*/ f1157 f794 1"/>
              <a:gd name="f1281" fmla="*/ f1158 f794 1"/>
              <a:gd name="f1282" fmla="*/ f1159 f795 1"/>
              <a:gd name="f1283" fmla="*/ f1160 f794 1"/>
              <a:gd name="f1284" fmla="*/ f1161 f795 1"/>
              <a:gd name="f1285" fmla="*/ f1162 f794 1"/>
              <a:gd name="f1286" fmla="*/ f1163 f795 1"/>
            </a:gdLst>
            <a:ahLst/>
            <a:cxnLst>
              <a:cxn ang="3cd4">
                <a:pos x="hc" y="t"/>
              </a:cxn>
              <a:cxn ang="0">
                <a:pos x="r" y="vc"/>
              </a:cxn>
              <a:cxn ang="cd4">
                <a:pos x="hc" y="b"/>
              </a:cxn>
              <a:cxn ang="cd2">
                <a:pos x="l" y="vc"/>
              </a:cxn>
              <a:cxn ang="f1044">
                <a:pos x="f1168" y="f1169"/>
              </a:cxn>
              <a:cxn ang="f1044">
                <a:pos x="f1170" y="f1171"/>
              </a:cxn>
              <a:cxn ang="f1044">
                <a:pos x="f1172" y="f1173"/>
              </a:cxn>
              <a:cxn ang="f1044">
                <a:pos x="f1174" y="f1175"/>
              </a:cxn>
              <a:cxn ang="f1044">
                <a:pos x="f1176" y="f1177"/>
              </a:cxn>
              <a:cxn ang="f1044">
                <a:pos x="f1178" y="f1179"/>
              </a:cxn>
              <a:cxn ang="f1044">
                <a:pos x="f1180" y="f1181"/>
              </a:cxn>
              <a:cxn ang="f1044">
                <a:pos x="f1182" y="f1183"/>
              </a:cxn>
              <a:cxn ang="f1044">
                <a:pos x="f1184" y="f1185"/>
              </a:cxn>
              <a:cxn ang="f1044">
                <a:pos x="f1186" y="f1187"/>
              </a:cxn>
              <a:cxn ang="f1044">
                <a:pos x="f1188" y="f1189"/>
              </a:cxn>
              <a:cxn ang="f1044">
                <a:pos x="f1190" y="f1191"/>
              </a:cxn>
              <a:cxn ang="f1044">
                <a:pos x="f1192" y="f1193"/>
              </a:cxn>
              <a:cxn ang="f1044">
                <a:pos x="f1194" y="f1195"/>
              </a:cxn>
              <a:cxn ang="f1044">
                <a:pos x="f1196" y="f1197"/>
              </a:cxn>
              <a:cxn ang="f1044">
                <a:pos x="f1198" y="f1199"/>
              </a:cxn>
              <a:cxn ang="f1044">
                <a:pos x="f1200" y="f1201"/>
              </a:cxn>
              <a:cxn ang="f1044">
                <a:pos x="f1202" y="f1203"/>
              </a:cxn>
              <a:cxn ang="f1044">
                <a:pos x="f1204" y="f1205"/>
              </a:cxn>
              <a:cxn ang="f1044">
                <a:pos x="f1206" y="f1207"/>
              </a:cxn>
              <a:cxn ang="f1044">
                <a:pos x="f1208" y="f1209"/>
              </a:cxn>
              <a:cxn ang="f1044">
                <a:pos x="f1210" y="f1211"/>
              </a:cxn>
              <a:cxn ang="f1044">
                <a:pos x="f1212" y="f1213"/>
              </a:cxn>
              <a:cxn ang="f1044">
                <a:pos x="f1214" y="f1215"/>
              </a:cxn>
              <a:cxn ang="f1044">
                <a:pos x="f1216" y="f1217"/>
              </a:cxn>
              <a:cxn ang="f1044">
                <a:pos x="f1218" y="f1219"/>
              </a:cxn>
              <a:cxn ang="f1044">
                <a:pos x="f1220" y="f1221"/>
              </a:cxn>
              <a:cxn ang="f1044">
                <a:pos x="f1222" y="f1223"/>
              </a:cxn>
              <a:cxn ang="f1044">
                <a:pos x="f1224" y="f1225"/>
              </a:cxn>
              <a:cxn ang="f1044">
                <a:pos x="f1226" y="f1227"/>
              </a:cxn>
              <a:cxn ang="f1044">
                <a:pos x="f1228" y="f1229"/>
              </a:cxn>
              <a:cxn ang="f1044">
                <a:pos x="f1230" y="f1231"/>
              </a:cxn>
              <a:cxn ang="f1044">
                <a:pos x="f1232" y="f1233"/>
              </a:cxn>
              <a:cxn ang="f1044">
                <a:pos x="f1234" y="f1235"/>
              </a:cxn>
              <a:cxn ang="f1044">
                <a:pos x="f1236" y="f1199"/>
              </a:cxn>
              <a:cxn ang="f1044">
                <a:pos x="f1237" y="f1238"/>
              </a:cxn>
              <a:cxn ang="f1044">
                <a:pos x="f1239" y="f1240"/>
              </a:cxn>
              <a:cxn ang="f1044">
                <a:pos x="f1241" y="f1242"/>
              </a:cxn>
              <a:cxn ang="f1044">
                <a:pos x="f1243" y="f1244"/>
              </a:cxn>
              <a:cxn ang="f1044">
                <a:pos x="f1245" y="f1246"/>
              </a:cxn>
              <a:cxn ang="f1044">
                <a:pos x="f1247" y="f1248"/>
              </a:cxn>
              <a:cxn ang="f1044">
                <a:pos x="f1249" y="f1250"/>
              </a:cxn>
              <a:cxn ang="f1044">
                <a:pos x="f1251" y="f1252"/>
              </a:cxn>
              <a:cxn ang="f1044">
                <a:pos x="f1253" y="f1248"/>
              </a:cxn>
              <a:cxn ang="f1044">
                <a:pos x="f1254" y="f1255"/>
              </a:cxn>
              <a:cxn ang="f1044">
                <a:pos x="f1256" y="f1257"/>
              </a:cxn>
              <a:cxn ang="f1044">
                <a:pos x="f1258" y="f1259"/>
              </a:cxn>
              <a:cxn ang="f1044">
                <a:pos x="f1260" y="f1261"/>
              </a:cxn>
              <a:cxn ang="f1044">
                <a:pos x="f1262" y="f1263"/>
              </a:cxn>
              <a:cxn ang="f1044">
                <a:pos x="f1264" y="f1259"/>
              </a:cxn>
              <a:cxn ang="f1044">
                <a:pos x="f1265" y="f1266"/>
              </a:cxn>
              <a:cxn ang="f1044">
                <a:pos x="f1267" y="f1259"/>
              </a:cxn>
              <a:cxn ang="f1044">
                <a:pos x="f1268" y="f1261"/>
              </a:cxn>
              <a:cxn ang="f1044">
                <a:pos x="f1269" y="f1263"/>
              </a:cxn>
              <a:cxn ang="f1044">
                <a:pos x="f1270" y="f1271"/>
              </a:cxn>
              <a:cxn ang="f1044">
                <a:pos x="f1272" y="f1273"/>
              </a:cxn>
              <a:cxn ang="f1044">
                <a:pos x="f1274" y="f1275"/>
              </a:cxn>
              <a:cxn ang="f1044">
                <a:pos x="f1276" y="f1277"/>
              </a:cxn>
              <a:cxn ang="f1044">
                <a:pos x="f1278" y="f1279"/>
              </a:cxn>
              <a:cxn ang="f1044">
                <a:pos x="f1280" y="f1257"/>
              </a:cxn>
              <a:cxn ang="f1044">
                <a:pos x="f1281" y="f1282"/>
              </a:cxn>
              <a:cxn ang="f1044">
                <a:pos x="f1283" y="f1284"/>
              </a:cxn>
              <a:cxn ang="f1044">
                <a:pos x="f1285" y="f1286"/>
              </a:cxn>
            </a:cxnLst>
            <a:rect l="f1164" t="f1167" r="f1165" b="f1166"/>
            <a:pathLst>
              <a:path w="2732" h="1415">
                <a:moveTo>
                  <a:pt x="f8" y="f5"/>
                </a:moveTo>
                <a:lnTo>
                  <a:pt x="f9" y="f5"/>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22"/>
                </a:lnTo>
                <a:lnTo>
                  <a:pt x="f49" y="f50"/>
                </a:lnTo>
                <a:lnTo>
                  <a:pt x="f21" y="f51"/>
                </a:lnTo>
                <a:lnTo>
                  <a:pt x="f52" y="f53"/>
                </a:lnTo>
                <a:lnTo>
                  <a:pt x="f54" y="f55"/>
                </a:lnTo>
                <a:lnTo>
                  <a:pt x="f56" y="f57"/>
                </a:lnTo>
                <a:lnTo>
                  <a:pt x="f56" y="f58"/>
                </a:lnTo>
                <a:lnTo>
                  <a:pt x="f56" y="f59"/>
                </a:lnTo>
                <a:lnTo>
                  <a:pt x="f56" y="f60"/>
                </a:lnTo>
                <a:lnTo>
                  <a:pt x="f56" y="f61"/>
                </a:lnTo>
                <a:lnTo>
                  <a:pt x="f52" y="f8"/>
                </a:lnTo>
                <a:lnTo>
                  <a:pt x="f21" y="f62"/>
                </a:lnTo>
                <a:lnTo>
                  <a:pt x="f49" y="f63"/>
                </a:lnTo>
                <a:lnTo>
                  <a:pt x="f48" y="f64"/>
                </a:lnTo>
                <a:lnTo>
                  <a:pt x="f25" y="f65"/>
                </a:lnTo>
                <a:lnTo>
                  <a:pt x="f66" y="f67"/>
                </a:lnTo>
                <a:lnTo>
                  <a:pt x="f68" y="f69"/>
                </a:lnTo>
                <a:lnTo>
                  <a:pt x="f31" y="f70"/>
                </a:lnTo>
                <a:lnTo>
                  <a:pt x="f33" y="f71"/>
                </a:lnTo>
                <a:lnTo>
                  <a:pt x="f72" y="f73"/>
                </a:lnTo>
                <a:lnTo>
                  <a:pt x="f32" y="f74"/>
                </a:lnTo>
                <a:lnTo>
                  <a:pt x="f75" y="f76"/>
                </a:lnTo>
                <a:lnTo>
                  <a:pt x="f77" y="f78"/>
                </a:lnTo>
                <a:lnTo>
                  <a:pt x="f79" y="f80"/>
                </a:lnTo>
                <a:lnTo>
                  <a:pt x="f81" y="f82"/>
                </a:lnTo>
                <a:lnTo>
                  <a:pt x="f24"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64" y="f104"/>
                </a:lnTo>
                <a:lnTo>
                  <a:pt x="f105" y="f106"/>
                </a:lnTo>
                <a:lnTo>
                  <a:pt x="f65" y="f107"/>
                </a:lnTo>
                <a:lnTo>
                  <a:pt x="f108" y="f109"/>
                </a:lnTo>
                <a:lnTo>
                  <a:pt x="f110" y="f111"/>
                </a:lnTo>
                <a:lnTo>
                  <a:pt x="f112" y="f113"/>
                </a:lnTo>
                <a:lnTo>
                  <a:pt x="f114" y="f115"/>
                </a:lnTo>
                <a:lnTo>
                  <a:pt x="f67" y="f116"/>
                </a:lnTo>
                <a:lnTo>
                  <a:pt x="f117" y="f118"/>
                </a:lnTo>
                <a:lnTo>
                  <a:pt x="f119" y="f120"/>
                </a:lnTo>
                <a:lnTo>
                  <a:pt x="f121" y="f122"/>
                </a:lnTo>
                <a:lnTo>
                  <a:pt x="f121" y="f123"/>
                </a:lnTo>
                <a:lnTo>
                  <a:pt x="f121" y="f124"/>
                </a:lnTo>
                <a:lnTo>
                  <a:pt x="f119" y="f125"/>
                </a:lnTo>
                <a:lnTo>
                  <a:pt x="f126" y="f127"/>
                </a:lnTo>
                <a:lnTo>
                  <a:pt x="f128" y="f129"/>
                </a:lnTo>
                <a:lnTo>
                  <a:pt x="f112" y="f130"/>
                </a:lnTo>
                <a:lnTo>
                  <a:pt x="f131" y="f132"/>
                </a:lnTo>
                <a:lnTo>
                  <a:pt x="f133" y="f134"/>
                </a:lnTo>
                <a:lnTo>
                  <a:pt x="f135" y="f136"/>
                </a:lnTo>
                <a:lnTo>
                  <a:pt x="f137" y="f138"/>
                </a:lnTo>
                <a:lnTo>
                  <a:pt x="f139" y="f140"/>
                </a:lnTo>
                <a:lnTo>
                  <a:pt x="f98" y="f141"/>
                </a:lnTo>
                <a:lnTo>
                  <a:pt x="f8" y="f142"/>
                </a:lnTo>
                <a:lnTo>
                  <a:pt x="f94" y="f143"/>
                </a:lnTo>
                <a:lnTo>
                  <a:pt x="f61" y="f144"/>
                </a:lnTo>
                <a:lnTo>
                  <a:pt x="f10" y="f145"/>
                </a:lnTo>
                <a:lnTo>
                  <a:pt x="f59" y="f145"/>
                </a:lnTo>
                <a:lnTo>
                  <a:pt x="f57" y="f145"/>
                </a:lnTo>
                <a:lnTo>
                  <a:pt x="f146" y="f144"/>
                </a:lnTo>
                <a:lnTo>
                  <a:pt x="f147" y="f143"/>
                </a:lnTo>
                <a:lnTo>
                  <a:pt x="f148" y="f149"/>
                </a:lnTo>
                <a:lnTo>
                  <a:pt x="f20" y="f150"/>
                </a:lnTo>
                <a:lnTo>
                  <a:pt x="f151" y="f152"/>
                </a:lnTo>
                <a:lnTo>
                  <a:pt x="f153" y="f154"/>
                </a:lnTo>
                <a:lnTo>
                  <a:pt x="f81" y="f155"/>
                </a:lnTo>
                <a:lnTo>
                  <a:pt x="f156" y="f157"/>
                </a:lnTo>
                <a:lnTo>
                  <a:pt x="f158" y="f130"/>
                </a:lnTo>
                <a:lnTo>
                  <a:pt x="f29" y="f159"/>
                </a:lnTo>
                <a:lnTo>
                  <a:pt x="f5" y="f160"/>
                </a:lnTo>
                <a:lnTo>
                  <a:pt x="f52" y="f161"/>
                </a:lnTo>
                <a:lnTo>
                  <a:pt x="f46" y="f162"/>
                </a:lnTo>
                <a:lnTo>
                  <a:pt x="f163" y="f164"/>
                </a:lnTo>
                <a:lnTo>
                  <a:pt x="f36" y="f165"/>
                </a:lnTo>
                <a:lnTo>
                  <a:pt x="f166" y="f167"/>
                </a:lnTo>
                <a:lnTo>
                  <a:pt x="f168" y="f169"/>
                </a:lnTo>
                <a:lnTo>
                  <a:pt x="f28" y="f170"/>
                </a:lnTo>
                <a:lnTo>
                  <a:pt x="f171" y="f172"/>
                </a:lnTo>
                <a:lnTo>
                  <a:pt x="f173" y="f174"/>
                </a:lnTo>
                <a:lnTo>
                  <a:pt x="f47" y="f175"/>
                </a:lnTo>
                <a:lnTo>
                  <a:pt x="f176" y="f177"/>
                </a:lnTo>
                <a:lnTo>
                  <a:pt x="f178" y="f179"/>
                </a:lnTo>
                <a:lnTo>
                  <a:pt x="f180" y="f181"/>
                </a:lnTo>
                <a:lnTo>
                  <a:pt x="f16" y="f182"/>
                </a:lnTo>
                <a:lnTo>
                  <a:pt x="f58" y="f183"/>
                </a:lnTo>
                <a:lnTo>
                  <a:pt x="f184" y="f183"/>
                </a:lnTo>
                <a:lnTo>
                  <a:pt x="f185" y="f183"/>
                </a:lnTo>
                <a:lnTo>
                  <a:pt x="f94" y="f182"/>
                </a:lnTo>
                <a:lnTo>
                  <a:pt x="f186" y="f181"/>
                </a:lnTo>
                <a:lnTo>
                  <a:pt x="f139" y="f179"/>
                </a:lnTo>
                <a:lnTo>
                  <a:pt x="f131" y="f175"/>
                </a:lnTo>
                <a:lnTo>
                  <a:pt x="f112" y="f187"/>
                </a:lnTo>
                <a:lnTo>
                  <a:pt x="f67" y="f188"/>
                </a:lnTo>
                <a:lnTo>
                  <a:pt x="f189" y="f172"/>
                </a:lnTo>
                <a:lnTo>
                  <a:pt x="f190" y="f191"/>
                </a:lnTo>
                <a:lnTo>
                  <a:pt x="f192" y="f193"/>
                </a:lnTo>
                <a:lnTo>
                  <a:pt x="f194" y="f195"/>
                </a:lnTo>
                <a:lnTo>
                  <a:pt x="f196" y="f197"/>
                </a:lnTo>
                <a:lnTo>
                  <a:pt x="f198" y="f199"/>
                </a:lnTo>
                <a:lnTo>
                  <a:pt x="f200" y="f201"/>
                </a:lnTo>
                <a:lnTo>
                  <a:pt x="f82" y="f202"/>
                </a:lnTo>
                <a:lnTo>
                  <a:pt x="f203" y="f204"/>
                </a:lnTo>
                <a:lnTo>
                  <a:pt x="f205" y="f206"/>
                </a:lnTo>
                <a:lnTo>
                  <a:pt x="f207" y="f208"/>
                </a:lnTo>
                <a:lnTo>
                  <a:pt x="f93" y="f209"/>
                </a:lnTo>
                <a:lnTo>
                  <a:pt x="f99" y="f210"/>
                </a:lnTo>
                <a:lnTo>
                  <a:pt x="f103" y="f211"/>
                </a:lnTo>
                <a:lnTo>
                  <a:pt x="f212" y="f213"/>
                </a:lnTo>
                <a:lnTo>
                  <a:pt x="f106" y="f214"/>
                </a:lnTo>
                <a:lnTo>
                  <a:pt x="f107" y="f215"/>
                </a:lnTo>
                <a:lnTo>
                  <a:pt x="f216" y="f217"/>
                </a:lnTo>
                <a:lnTo>
                  <a:pt x="f218" y="f219"/>
                </a:lnTo>
                <a:lnTo>
                  <a:pt x="f220" y="f144"/>
                </a:lnTo>
                <a:lnTo>
                  <a:pt x="f221" y="f154"/>
                </a:lnTo>
                <a:lnTo>
                  <a:pt x="f115" y="f222"/>
                </a:lnTo>
                <a:lnTo>
                  <a:pt x="f223" y="f224"/>
                </a:lnTo>
                <a:lnTo>
                  <a:pt x="f225" y="f226"/>
                </a:lnTo>
                <a:lnTo>
                  <a:pt x="f227" y="f228"/>
                </a:lnTo>
                <a:lnTo>
                  <a:pt x="f227" y="f229"/>
                </a:lnTo>
                <a:lnTo>
                  <a:pt x="f116" y="f230"/>
                </a:lnTo>
                <a:lnTo>
                  <a:pt x="f227" y="f231"/>
                </a:lnTo>
                <a:lnTo>
                  <a:pt x="f227" y="f232"/>
                </a:lnTo>
                <a:lnTo>
                  <a:pt x="f225" y="f221"/>
                </a:lnTo>
                <a:lnTo>
                  <a:pt x="f223" y="f233"/>
                </a:lnTo>
                <a:lnTo>
                  <a:pt x="f234" y="f235"/>
                </a:lnTo>
                <a:lnTo>
                  <a:pt x="f236" y="f101"/>
                </a:lnTo>
                <a:lnTo>
                  <a:pt x="f220" y="f237"/>
                </a:lnTo>
                <a:lnTo>
                  <a:pt x="f216" y="f238"/>
                </a:lnTo>
                <a:lnTo>
                  <a:pt x="f107" y="f200"/>
                </a:lnTo>
                <a:lnTo>
                  <a:pt x="f212" y="f239"/>
                </a:lnTo>
                <a:lnTo>
                  <a:pt x="f240" y="f241"/>
                </a:lnTo>
                <a:lnTo>
                  <a:pt x="f242" y="f243"/>
                </a:lnTo>
                <a:lnTo>
                  <a:pt x="f91" y="f70"/>
                </a:lnTo>
                <a:lnTo>
                  <a:pt x="f85" y="f244"/>
                </a:lnTo>
                <a:lnTo>
                  <a:pt x="f83" y="f245"/>
                </a:lnTo>
                <a:lnTo>
                  <a:pt x="f246" y="f119"/>
                </a:lnTo>
                <a:lnTo>
                  <a:pt x="f196" y="f247"/>
                </a:lnTo>
                <a:lnTo>
                  <a:pt x="f194" y="f131"/>
                </a:lnTo>
                <a:lnTo>
                  <a:pt x="f71" y="f108"/>
                </a:lnTo>
                <a:lnTo>
                  <a:pt x="f244" y="f135"/>
                </a:lnTo>
                <a:lnTo>
                  <a:pt x="f248" y="f137"/>
                </a:lnTo>
                <a:lnTo>
                  <a:pt x="f133" y="f102"/>
                </a:lnTo>
                <a:lnTo>
                  <a:pt x="f249" y="f250"/>
                </a:lnTo>
                <a:lnTo>
                  <a:pt x="f100" y="f139"/>
                </a:lnTo>
                <a:lnTo>
                  <a:pt x="f186" y="f251"/>
                </a:lnTo>
                <a:lnTo>
                  <a:pt x="f252" y="f253"/>
                </a:lnTo>
                <a:lnTo>
                  <a:pt x="f254" y="f98"/>
                </a:lnTo>
                <a:lnTo>
                  <a:pt x="f14" y="f255"/>
                </a:lnTo>
                <a:lnTo>
                  <a:pt x="f256" y="f257"/>
                </a:lnTo>
                <a:lnTo>
                  <a:pt x="f258" y="f96"/>
                </a:lnTo>
                <a:lnTo>
                  <a:pt x="f259" y="f260"/>
                </a:lnTo>
                <a:lnTo>
                  <a:pt x="f261" y="f262"/>
                </a:lnTo>
                <a:lnTo>
                  <a:pt x="f180" y="f263"/>
                </a:lnTo>
                <a:lnTo>
                  <a:pt x="f264" y="f265"/>
                </a:lnTo>
                <a:lnTo>
                  <a:pt x="f266" y="f267"/>
                </a:lnTo>
                <a:lnTo>
                  <a:pt x="f86" y="f268"/>
                </a:lnTo>
                <a:lnTo>
                  <a:pt x="f269" y="f270"/>
                </a:lnTo>
                <a:lnTo>
                  <a:pt x="f148" y="f184"/>
                </a:lnTo>
                <a:lnTo>
                  <a:pt x="f51" y="f271"/>
                </a:lnTo>
                <a:lnTo>
                  <a:pt x="f51" y="f272"/>
                </a:lnTo>
                <a:lnTo>
                  <a:pt x="f148" y="f273"/>
                </a:lnTo>
                <a:lnTo>
                  <a:pt x="f148" y="f57"/>
                </a:lnTo>
                <a:lnTo>
                  <a:pt x="f86" y="f16"/>
                </a:lnTo>
                <a:lnTo>
                  <a:pt x="f274" y="f55"/>
                </a:lnTo>
                <a:lnTo>
                  <a:pt x="f264" y="f261"/>
                </a:lnTo>
                <a:lnTo>
                  <a:pt x="f180" y="f53"/>
                </a:lnTo>
                <a:lnTo>
                  <a:pt x="f275" y="f274"/>
                </a:lnTo>
                <a:lnTo>
                  <a:pt x="f88" y="f51"/>
                </a:lnTo>
                <a:lnTo>
                  <a:pt x="f276" y="f277"/>
                </a:lnTo>
                <a:lnTo>
                  <a:pt x="f278" y="f20"/>
                </a:lnTo>
                <a:lnTo>
                  <a:pt x="f279" y="f280"/>
                </a:lnTo>
                <a:lnTo>
                  <a:pt x="f12" y="f176"/>
                </a:lnTo>
                <a:lnTo>
                  <a:pt x="f270" y="f151"/>
                </a:lnTo>
                <a:lnTo>
                  <a:pt x="f61" y="f281"/>
                </a:lnTo>
                <a:lnTo>
                  <a:pt x="f262" y="f22"/>
                </a:lnTo>
                <a:lnTo>
                  <a:pt x="f257" y="f22"/>
                </a:lnTo>
                <a:lnTo>
                  <a:pt x="f137" y="f22"/>
                </a:lnTo>
                <a:lnTo>
                  <a:pt x="f131" y="f151"/>
                </a:lnTo>
                <a:lnTo>
                  <a:pt x="f282" y="f176"/>
                </a:lnTo>
                <a:lnTo>
                  <a:pt x="f283" y="f50"/>
                </a:lnTo>
                <a:lnTo>
                  <a:pt x="f284" y="f285"/>
                </a:lnTo>
                <a:lnTo>
                  <a:pt x="f286" y="f51"/>
                </a:lnTo>
                <a:lnTo>
                  <a:pt x="f287" y="f266"/>
                </a:lnTo>
                <a:lnTo>
                  <a:pt x="f89" y="f261"/>
                </a:lnTo>
                <a:lnTo>
                  <a:pt x="f288" y="f34"/>
                </a:lnTo>
                <a:lnTo>
                  <a:pt x="f212" y="f29"/>
                </a:lnTo>
                <a:lnTo>
                  <a:pt x="f101" y="f289"/>
                </a:lnTo>
                <a:lnTo>
                  <a:pt x="f93" y="f27"/>
                </a:lnTo>
                <a:lnTo>
                  <a:pt x="f237" y="f290"/>
                </a:lnTo>
                <a:lnTo>
                  <a:pt x="f291" y="f46"/>
                </a:lnTo>
                <a:lnTo>
                  <a:pt x="f82" y="f48"/>
                </a:lnTo>
                <a:lnTo>
                  <a:pt x="f286" y="f292"/>
                </a:lnTo>
                <a:lnTo>
                  <a:pt x="f74" y="f293"/>
                </a:lnTo>
                <a:lnTo>
                  <a:pt x="f192" y="f56"/>
                </a:lnTo>
                <a:lnTo>
                  <a:pt x="f294" y="f295"/>
                </a:lnTo>
                <a:lnTo>
                  <a:pt x="f282" y="f15"/>
                </a:lnTo>
                <a:lnTo>
                  <a:pt x="f247" y="f13"/>
                </a:lnTo>
                <a:lnTo>
                  <a:pt x="f296" y="f11"/>
                </a:lnTo>
                <a:lnTo>
                  <a:pt x="f251" y="f5"/>
                </a:lnTo>
                <a:lnTo>
                  <a:pt x="f8" y="f5"/>
                </a:lnTo>
                <a:close/>
                <a:moveTo>
                  <a:pt x="f297" y="f52"/>
                </a:moveTo>
                <a:lnTo>
                  <a:pt x="f298" y="f52"/>
                </a:lnTo>
                <a:lnTo>
                  <a:pt x="f298" y="f299"/>
                </a:lnTo>
                <a:lnTo>
                  <a:pt x="f300" y="f301"/>
                </a:lnTo>
                <a:lnTo>
                  <a:pt x="f300" y="f302"/>
                </a:lnTo>
                <a:lnTo>
                  <a:pt x="f303" y="f304"/>
                </a:lnTo>
                <a:lnTo>
                  <a:pt x="f305" y="f306"/>
                </a:lnTo>
                <a:lnTo>
                  <a:pt x="f307" y="f308"/>
                </a:lnTo>
                <a:lnTo>
                  <a:pt x="f309" y="f310"/>
                </a:lnTo>
                <a:lnTo>
                  <a:pt x="f311" y="f132"/>
                </a:lnTo>
                <a:lnTo>
                  <a:pt x="f312" y="f134"/>
                </a:lnTo>
                <a:lnTo>
                  <a:pt x="f313" y="f136"/>
                </a:lnTo>
                <a:lnTo>
                  <a:pt x="f314" y="f315"/>
                </a:lnTo>
                <a:lnTo>
                  <a:pt x="f316" y="f154"/>
                </a:lnTo>
                <a:lnTo>
                  <a:pt x="f317" y="f141"/>
                </a:lnTo>
                <a:lnTo>
                  <a:pt x="f318" y="f150"/>
                </a:lnTo>
                <a:lnTo>
                  <a:pt x="f319" y="f149"/>
                </a:lnTo>
                <a:lnTo>
                  <a:pt x="f320" y="f143"/>
                </a:lnTo>
                <a:lnTo>
                  <a:pt x="f321" y="f143"/>
                </a:lnTo>
                <a:lnTo>
                  <a:pt x="f322" y="f143"/>
                </a:lnTo>
                <a:lnTo>
                  <a:pt x="f323" y="f149"/>
                </a:lnTo>
                <a:lnTo>
                  <a:pt x="f324" y="f150"/>
                </a:lnTo>
                <a:lnTo>
                  <a:pt x="f325" y="f141"/>
                </a:lnTo>
                <a:lnTo>
                  <a:pt x="f326" y="f154"/>
                </a:lnTo>
                <a:lnTo>
                  <a:pt x="f327" y="f315"/>
                </a:lnTo>
                <a:lnTo>
                  <a:pt x="f328" y="f136"/>
                </a:lnTo>
                <a:lnTo>
                  <a:pt x="f329" y="f134"/>
                </a:lnTo>
                <a:lnTo>
                  <a:pt x="f330" y="f132"/>
                </a:lnTo>
                <a:lnTo>
                  <a:pt x="f331" y="f310"/>
                </a:lnTo>
                <a:lnTo>
                  <a:pt x="f332" y="f308"/>
                </a:lnTo>
                <a:lnTo>
                  <a:pt x="f333" y="f306"/>
                </a:lnTo>
                <a:lnTo>
                  <a:pt x="f334" y="f304"/>
                </a:lnTo>
                <a:lnTo>
                  <a:pt x="f335" y="f302"/>
                </a:lnTo>
                <a:lnTo>
                  <a:pt x="f335" y="f124"/>
                </a:lnTo>
                <a:lnTo>
                  <a:pt x="f335" y="f301"/>
                </a:lnTo>
                <a:lnTo>
                  <a:pt x="f183" y="f299"/>
                </a:lnTo>
                <a:lnTo>
                  <a:pt x="f336" y="f52"/>
                </a:lnTo>
                <a:lnTo>
                  <a:pt x="f337" y="f52"/>
                </a:lnTo>
                <a:lnTo>
                  <a:pt x="f337" y="f230"/>
                </a:lnTo>
                <a:lnTo>
                  <a:pt x="f136" y="f301"/>
                </a:lnTo>
                <a:lnTo>
                  <a:pt x="f136" y="f125"/>
                </a:lnTo>
                <a:lnTo>
                  <a:pt x="f155" y="f306"/>
                </a:lnTo>
                <a:lnTo>
                  <a:pt x="f315" y="f338"/>
                </a:lnTo>
                <a:lnTo>
                  <a:pt x="f339" y="f340"/>
                </a:lnTo>
                <a:lnTo>
                  <a:pt x="f140" y="f341"/>
                </a:lnTo>
                <a:lnTo>
                  <a:pt x="f141" y="f150"/>
                </a:lnTo>
                <a:lnTo>
                  <a:pt x="f149" y="f342"/>
                </a:lnTo>
                <a:lnTo>
                  <a:pt x="f343" y="f344"/>
                </a:lnTo>
                <a:lnTo>
                  <a:pt x="f345" y="f346"/>
                </a:lnTo>
                <a:lnTo>
                  <a:pt x="f347" y="f348"/>
                </a:lnTo>
                <a:lnTo>
                  <a:pt x="f349" y="f350"/>
                </a:lnTo>
                <a:lnTo>
                  <a:pt x="f346" y="f351"/>
                </a:lnTo>
                <a:lnTo>
                  <a:pt x="f215" y="f352"/>
                </a:lnTo>
                <a:lnTo>
                  <a:pt x="f213" y="f353"/>
                </a:lnTo>
                <a:lnTo>
                  <a:pt x="f354" y="f355"/>
                </a:lnTo>
                <a:lnTo>
                  <a:pt x="f356" y="f357"/>
                </a:lnTo>
                <a:lnTo>
                  <a:pt x="f358" y="f162"/>
                </a:lnTo>
                <a:lnTo>
                  <a:pt x="f359" y="f164"/>
                </a:lnTo>
                <a:lnTo>
                  <a:pt x="f161" y="f165"/>
                </a:lnTo>
                <a:lnTo>
                  <a:pt x="f360" y="f167"/>
                </a:lnTo>
                <a:lnTo>
                  <a:pt x="f361" y="f169"/>
                </a:lnTo>
                <a:lnTo>
                  <a:pt x="f362" y="f170"/>
                </a:lnTo>
                <a:lnTo>
                  <a:pt x="f172" y="f363"/>
                </a:lnTo>
                <a:lnTo>
                  <a:pt x="f179" y="f174"/>
                </a:lnTo>
                <a:lnTo>
                  <a:pt x="f333" y="f187"/>
                </a:lnTo>
                <a:lnTo>
                  <a:pt x="f364" y="f179"/>
                </a:lnTo>
                <a:lnTo>
                  <a:pt x="f365" y="f181"/>
                </a:lnTo>
                <a:lnTo>
                  <a:pt x="f324" y="f182"/>
                </a:lnTo>
                <a:lnTo>
                  <a:pt x="f321" y="f183"/>
                </a:lnTo>
                <a:lnTo>
                  <a:pt x="f366" y="f183"/>
                </a:lnTo>
                <a:lnTo>
                  <a:pt x="f367" y="f182"/>
                </a:lnTo>
                <a:lnTo>
                  <a:pt x="f316" y="f181"/>
                </a:lnTo>
                <a:lnTo>
                  <a:pt x="f313" y="f179"/>
                </a:lnTo>
                <a:lnTo>
                  <a:pt x="f311" y="f368"/>
                </a:lnTo>
                <a:lnTo>
                  <a:pt x="f369" y="f187"/>
                </a:lnTo>
                <a:lnTo>
                  <a:pt x="f370" y="f174"/>
                </a:lnTo>
                <a:lnTo>
                  <a:pt x="f371" y="f363"/>
                </a:lnTo>
                <a:lnTo>
                  <a:pt x="f372" y="f170"/>
                </a:lnTo>
                <a:lnTo>
                  <a:pt x="f373" y="f169"/>
                </a:lnTo>
                <a:lnTo>
                  <a:pt x="f374" y="f165"/>
                </a:lnTo>
                <a:lnTo>
                  <a:pt x="f375" y="f164"/>
                </a:lnTo>
                <a:lnTo>
                  <a:pt x="f376" y="f162"/>
                </a:lnTo>
                <a:lnTo>
                  <a:pt x="f377" y="f357"/>
                </a:lnTo>
                <a:lnTo>
                  <a:pt x="f378" y="f355"/>
                </a:lnTo>
                <a:lnTo>
                  <a:pt x="f379" y="f353"/>
                </a:lnTo>
                <a:lnTo>
                  <a:pt x="f380" y="f352"/>
                </a:lnTo>
                <a:lnTo>
                  <a:pt x="f381" y="f351"/>
                </a:lnTo>
                <a:lnTo>
                  <a:pt x="f382" y="f350"/>
                </a:lnTo>
                <a:lnTo>
                  <a:pt x="f383" y="f348"/>
                </a:lnTo>
                <a:lnTo>
                  <a:pt x="f384" y="f346"/>
                </a:lnTo>
                <a:lnTo>
                  <a:pt x="f385" y="f342"/>
                </a:lnTo>
                <a:lnTo>
                  <a:pt x="f386" y="f150"/>
                </a:lnTo>
                <a:lnTo>
                  <a:pt x="f387" y="f341"/>
                </a:lnTo>
                <a:lnTo>
                  <a:pt x="f388" y="f340"/>
                </a:lnTo>
                <a:lnTo>
                  <a:pt x="f389" y="f338"/>
                </a:lnTo>
                <a:lnTo>
                  <a:pt x="f390" y="f306"/>
                </a:lnTo>
                <a:lnTo>
                  <a:pt x="f391" y="f125"/>
                </a:lnTo>
                <a:lnTo>
                  <a:pt x="f392" y="f301"/>
                </a:lnTo>
                <a:lnTo>
                  <a:pt x="f392" y="f230"/>
                </a:lnTo>
                <a:lnTo>
                  <a:pt x="f297" y="f52"/>
                </a:lnTo>
                <a:close/>
                <a:moveTo>
                  <a:pt x="f393" y="f5"/>
                </a:moveTo>
                <a:lnTo>
                  <a:pt x="f394" y="f11"/>
                </a:lnTo>
                <a:lnTo>
                  <a:pt x="f395" y="f15"/>
                </a:lnTo>
                <a:lnTo>
                  <a:pt x="f396" y="f295"/>
                </a:lnTo>
                <a:lnTo>
                  <a:pt x="f397" y="f56"/>
                </a:lnTo>
                <a:lnTo>
                  <a:pt x="f398" y="f52"/>
                </a:lnTo>
                <a:lnTo>
                  <a:pt x="f399" y="f292"/>
                </a:lnTo>
                <a:lnTo>
                  <a:pt x="f400" y="f48"/>
                </a:lnTo>
                <a:lnTo>
                  <a:pt x="f401" y="f402"/>
                </a:lnTo>
                <a:lnTo>
                  <a:pt x="f403" y="f66"/>
                </a:lnTo>
                <a:lnTo>
                  <a:pt x="f404" y="f40"/>
                </a:lnTo>
                <a:lnTo>
                  <a:pt x="f405" y="f29"/>
                </a:lnTo>
                <a:lnTo>
                  <a:pt x="f406" y="f31"/>
                </a:lnTo>
                <a:lnTo>
                  <a:pt x="f407" y="f408"/>
                </a:lnTo>
                <a:lnTo>
                  <a:pt x="f409" y="f410"/>
                </a:lnTo>
                <a:lnTo>
                  <a:pt x="f411" y="f75"/>
                </a:lnTo>
                <a:lnTo>
                  <a:pt x="f412" y="f28"/>
                </a:lnTo>
                <a:lnTo>
                  <a:pt x="f413" y="f414"/>
                </a:lnTo>
                <a:lnTo>
                  <a:pt x="f415" y="f43"/>
                </a:lnTo>
                <a:lnTo>
                  <a:pt x="f416" y="f417"/>
                </a:lnTo>
                <a:lnTo>
                  <a:pt x="f418" y="f419"/>
                </a:lnTo>
                <a:lnTo>
                  <a:pt x="f420" y="f421"/>
                </a:lnTo>
                <a:lnTo>
                  <a:pt x="f422" y="f423"/>
                </a:lnTo>
                <a:lnTo>
                  <a:pt x="f424" y="f274"/>
                </a:lnTo>
                <a:lnTo>
                  <a:pt x="f425" y="f146"/>
                </a:lnTo>
                <a:lnTo>
                  <a:pt x="f426" y="f14"/>
                </a:lnTo>
                <a:lnTo>
                  <a:pt x="f427" y="f428"/>
                </a:lnTo>
                <a:lnTo>
                  <a:pt x="f429" y="f430"/>
                </a:lnTo>
                <a:lnTo>
                  <a:pt x="f431" y="f253"/>
                </a:lnTo>
                <a:lnTo>
                  <a:pt x="f432" y="f133"/>
                </a:lnTo>
                <a:lnTo>
                  <a:pt x="f433" y="f434"/>
                </a:lnTo>
                <a:lnTo>
                  <a:pt x="f433" y="f435"/>
                </a:lnTo>
                <a:lnTo>
                  <a:pt x="f433" y="f83"/>
                </a:lnTo>
                <a:lnTo>
                  <a:pt x="f432" y="f436"/>
                </a:lnTo>
                <a:lnTo>
                  <a:pt x="f431" y="f111"/>
                </a:lnTo>
                <a:lnTo>
                  <a:pt x="f429" y="f437"/>
                </a:lnTo>
                <a:lnTo>
                  <a:pt x="f427" y="f438"/>
                </a:lnTo>
                <a:lnTo>
                  <a:pt x="f426" y="f439"/>
                </a:lnTo>
                <a:lnTo>
                  <a:pt x="f425" y="f440"/>
                </a:lnTo>
                <a:lnTo>
                  <a:pt x="f424" y="f222"/>
                </a:lnTo>
                <a:lnTo>
                  <a:pt x="f422" y="f141"/>
                </a:lnTo>
                <a:lnTo>
                  <a:pt x="f420" y="f345"/>
                </a:lnTo>
                <a:lnTo>
                  <a:pt x="f418" y="f349"/>
                </a:lnTo>
                <a:lnTo>
                  <a:pt x="f415" y="f215"/>
                </a:lnTo>
                <a:lnTo>
                  <a:pt x="f413" y="f441"/>
                </a:lnTo>
                <a:lnTo>
                  <a:pt x="f412" y="f351"/>
                </a:lnTo>
                <a:lnTo>
                  <a:pt x="f411" y="f442"/>
                </a:lnTo>
                <a:lnTo>
                  <a:pt x="f409" y="f443"/>
                </a:lnTo>
                <a:lnTo>
                  <a:pt x="f407" y="f444"/>
                </a:lnTo>
                <a:lnTo>
                  <a:pt x="f406" y="f204"/>
                </a:lnTo>
                <a:lnTo>
                  <a:pt x="f405" y="f164"/>
                </a:lnTo>
                <a:lnTo>
                  <a:pt x="f404" y="f165"/>
                </a:lnTo>
                <a:lnTo>
                  <a:pt x="f403" y="f167"/>
                </a:lnTo>
                <a:lnTo>
                  <a:pt x="f401" y="f169"/>
                </a:lnTo>
                <a:lnTo>
                  <a:pt x="f400" y="f445"/>
                </a:lnTo>
                <a:lnTo>
                  <a:pt x="f399" y="f172"/>
                </a:lnTo>
                <a:lnTo>
                  <a:pt x="f398" y="f188"/>
                </a:lnTo>
                <a:lnTo>
                  <a:pt x="f397" y="f368"/>
                </a:lnTo>
                <a:lnTo>
                  <a:pt x="f395" y="f182"/>
                </a:lnTo>
                <a:lnTo>
                  <a:pt x="f446" y="f183"/>
                </a:lnTo>
                <a:lnTo>
                  <a:pt x="f394" y="f335"/>
                </a:lnTo>
                <a:lnTo>
                  <a:pt x="f393" y="f335"/>
                </a:lnTo>
                <a:lnTo>
                  <a:pt x="f447" y="f335"/>
                </a:lnTo>
                <a:lnTo>
                  <a:pt x="f448" y="f182"/>
                </a:lnTo>
                <a:lnTo>
                  <a:pt x="f449" y="f179"/>
                </a:lnTo>
                <a:lnTo>
                  <a:pt x="f450" y="f368"/>
                </a:lnTo>
                <a:lnTo>
                  <a:pt x="f451" y="f188"/>
                </a:lnTo>
                <a:lnTo>
                  <a:pt x="f452" y="f172"/>
                </a:lnTo>
                <a:lnTo>
                  <a:pt x="f453" y="f445"/>
                </a:lnTo>
                <a:lnTo>
                  <a:pt x="f454" y="f169"/>
                </a:lnTo>
                <a:lnTo>
                  <a:pt x="f455" y="f167"/>
                </a:lnTo>
                <a:lnTo>
                  <a:pt x="f456" y="f165"/>
                </a:lnTo>
                <a:lnTo>
                  <a:pt x="f457" y="f164"/>
                </a:lnTo>
                <a:lnTo>
                  <a:pt x="f458" y="f204"/>
                </a:lnTo>
                <a:lnTo>
                  <a:pt x="f459" y="f444"/>
                </a:lnTo>
                <a:lnTo>
                  <a:pt x="f460" y="f443"/>
                </a:lnTo>
                <a:lnTo>
                  <a:pt x="f461" y="f442"/>
                </a:lnTo>
                <a:lnTo>
                  <a:pt x="f462" y="f351"/>
                </a:lnTo>
                <a:lnTo>
                  <a:pt x="f463" y="f441"/>
                </a:lnTo>
                <a:lnTo>
                  <a:pt x="f464" y="f215"/>
                </a:lnTo>
                <a:lnTo>
                  <a:pt x="f465" y="f349"/>
                </a:lnTo>
                <a:lnTo>
                  <a:pt x="f466" y="f345"/>
                </a:lnTo>
                <a:lnTo>
                  <a:pt x="f467" y="f141"/>
                </a:lnTo>
                <a:lnTo>
                  <a:pt x="f468" y="f222"/>
                </a:lnTo>
                <a:lnTo>
                  <a:pt x="f469" y="f440"/>
                </a:lnTo>
                <a:lnTo>
                  <a:pt x="f470" y="f439"/>
                </a:lnTo>
                <a:lnTo>
                  <a:pt x="f471" y="f438"/>
                </a:lnTo>
                <a:lnTo>
                  <a:pt x="f472" y="f437"/>
                </a:lnTo>
                <a:lnTo>
                  <a:pt x="f473" y="f111"/>
                </a:lnTo>
                <a:lnTo>
                  <a:pt x="f474" y="f436"/>
                </a:lnTo>
                <a:lnTo>
                  <a:pt x="f475" y="f83"/>
                </a:lnTo>
                <a:lnTo>
                  <a:pt x="f475" y="f435"/>
                </a:lnTo>
                <a:lnTo>
                  <a:pt x="f475" y="f434"/>
                </a:lnTo>
                <a:lnTo>
                  <a:pt x="f474" y="f133"/>
                </a:lnTo>
                <a:lnTo>
                  <a:pt x="f473" y="f253"/>
                </a:lnTo>
                <a:lnTo>
                  <a:pt x="f472" y="f430"/>
                </a:lnTo>
                <a:lnTo>
                  <a:pt x="f471" y="f428"/>
                </a:lnTo>
                <a:lnTo>
                  <a:pt x="f470" y="f14"/>
                </a:lnTo>
                <a:lnTo>
                  <a:pt x="f469" y="f146"/>
                </a:lnTo>
                <a:lnTo>
                  <a:pt x="f468" y="f274"/>
                </a:lnTo>
                <a:lnTo>
                  <a:pt x="f467" y="f423"/>
                </a:lnTo>
                <a:lnTo>
                  <a:pt x="f466" y="f421"/>
                </a:lnTo>
                <a:lnTo>
                  <a:pt x="f465" y="f419"/>
                </a:lnTo>
                <a:lnTo>
                  <a:pt x="f464" y="f43"/>
                </a:lnTo>
                <a:lnTo>
                  <a:pt x="f463" y="f414"/>
                </a:lnTo>
                <a:lnTo>
                  <a:pt x="f462" y="f28"/>
                </a:lnTo>
                <a:lnTo>
                  <a:pt x="f461" y="f75"/>
                </a:lnTo>
                <a:lnTo>
                  <a:pt x="f460" y="f410"/>
                </a:lnTo>
                <a:lnTo>
                  <a:pt x="f459" y="f408"/>
                </a:lnTo>
                <a:lnTo>
                  <a:pt x="f458" y="f31"/>
                </a:lnTo>
                <a:lnTo>
                  <a:pt x="f457" y="f29"/>
                </a:lnTo>
                <a:lnTo>
                  <a:pt x="f456" y="f40"/>
                </a:lnTo>
                <a:lnTo>
                  <a:pt x="f455" y="f66"/>
                </a:lnTo>
                <a:lnTo>
                  <a:pt x="f454" y="f402"/>
                </a:lnTo>
                <a:lnTo>
                  <a:pt x="f453" y="f48"/>
                </a:lnTo>
                <a:lnTo>
                  <a:pt x="f452" y="f292"/>
                </a:lnTo>
                <a:lnTo>
                  <a:pt x="f451" y="f52"/>
                </a:lnTo>
                <a:lnTo>
                  <a:pt x="f450" y="f56"/>
                </a:lnTo>
                <a:lnTo>
                  <a:pt x="f448" y="f15"/>
                </a:lnTo>
                <a:lnTo>
                  <a:pt x="f476" y="f13"/>
                </a:lnTo>
                <a:lnTo>
                  <a:pt x="f447" y="f11"/>
                </a:lnTo>
                <a:lnTo>
                  <a:pt x="f393" y="f5"/>
                </a:lnTo>
                <a:close/>
                <a:moveTo>
                  <a:pt x="f393" y="f151"/>
                </a:moveTo>
                <a:lnTo>
                  <a:pt x="f477" y="f151"/>
                </a:lnTo>
                <a:lnTo>
                  <a:pt x="f478" y="f479"/>
                </a:lnTo>
                <a:lnTo>
                  <a:pt x="f480" y="f84"/>
                </a:lnTo>
                <a:lnTo>
                  <a:pt x="f476" y="f50"/>
                </a:lnTo>
                <a:lnTo>
                  <a:pt x="f481" y="f285"/>
                </a:lnTo>
                <a:lnTo>
                  <a:pt x="f482" y="f483"/>
                </a:lnTo>
                <a:lnTo>
                  <a:pt x="f484" y="f269"/>
                </a:lnTo>
                <a:lnTo>
                  <a:pt x="f485" y="f486"/>
                </a:lnTo>
                <a:lnTo>
                  <a:pt x="f450" y="f18"/>
                </a:lnTo>
                <a:lnTo>
                  <a:pt x="f487" y="f55"/>
                </a:lnTo>
                <a:lnTo>
                  <a:pt x="f488" y="f276"/>
                </a:lnTo>
                <a:lnTo>
                  <a:pt x="f489" y="f278"/>
                </a:lnTo>
                <a:lnTo>
                  <a:pt x="f490" y="f272"/>
                </a:lnTo>
                <a:lnTo>
                  <a:pt x="f491" y="f59"/>
                </a:lnTo>
                <a:lnTo>
                  <a:pt x="f492" y="f60"/>
                </a:lnTo>
                <a:lnTo>
                  <a:pt x="f492" y="f268"/>
                </a:lnTo>
                <a:lnTo>
                  <a:pt x="f493" y="f61"/>
                </a:lnTo>
                <a:lnTo>
                  <a:pt x="f452" y="f98"/>
                </a:lnTo>
                <a:lnTo>
                  <a:pt x="f494" y="f133"/>
                </a:lnTo>
                <a:lnTo>
                  <a:pt x="f495" y="f69"/>
                </a:lnTo>
                <a:lnTo>
                  <a:pt x="f495" y="f435"/>
                </a:lnTo>
                <a:lnTo>
                  <a:pt x="f495" y="f287"/>
                </a:lnTo>
                <a:lnTo>
                  <a:pt x="f494" y="f436"/>
                </a:lnTo>
                <a:lnTo>
                  <a:pt x="f493" y="f496"/>
                </a:lnTo>
                <a:lnTo>
                  <a:pt x="f492" y="f230"/>
                </a:lnTo>
                <a:lnTo>
                  <a:pt x="f491" y="f497"/>
                </a:lnTo>
                <a:lnTo>
                  <a:pt x="f490" y="f302"/>
                </a:lnTo>
                <a:lnTo>
                  <a:pt x="f489" y="f498"/>
                </a:lnTo>
                <a:lnTo>
                  <a:pt x="f488" y="f499"/>
                </a:lnTo>
                <a:lnTo>
                  <a:pt x="f487" y="f440"/>
                </a:lnTo>
                <a:lnTo>
                  <a:pt x="f500" y="f310"/>
                </a:lnTo>
                <a:lnTo>
                  <a:pt x="f450" y="f501"/>
                </a:lnTo>
                <a:lnTo>
                  <a:pt x="f485" y="f157"/>
                </a:lnTo>
                <a:lnTo>
                  <a:pt x="f484" y="f136"/>
                </a:lnTo>
                <a:lnTo>
                  <a:pt x="f482" y="f138"/>
                </a:lnTo>
                <a:lnTo>
                  <a:pt x="f481" y="f140"/>
                </a:lnTo>
                <a:lnTo>
                  <a:pt x="f476" y="f141"/>
                </a:lnTo>
                <a:lnTo>
                  <a:pt x="f480" y="f149"/>
                </a:lnTo>
                <a:lnTo>
                  <a:pt x="f478" y="f143"/>
                </a:lnTo>
                <a:lnTo>
                  <a:pt x="f477" y="f144"/>
                </a:lnTo>
                <a:lnTo>
                  <a:pt x="f393" y="f144"/>
                </a:lnTo>
                <a:lnTo>
                  <a:pt x="f502" y="f144"/>
                </a:lnTo>
                <a:lnTo>
                  <a:pt x="f503" y="f143"/>
                </a:lnTo>
                <a:lnTo>
                  <a:pt x="f504" y="f149"/>
                </a:lnTo>
                <a:lnTo>
                  <a:pt x="f446" y="f141"/>
                </a:lnTo>
                <a:lnTo>
                  <a:pt x="f505" y="f140"/>
                </a:lnTo>
                <a:lnTo>
                  <a:pt x="f506" y="f138"/>
                </a:lnTo>
                <a:lnTo>
                  <a:pt x="f507" y="f136"/>
                </a:lnTo>
                <a:lnTo>
                  <a:pt x="f508" y="f157"/>
                </a:lnTo>
                <a:lnTo>
                  <a:pt x="f509" y="f501"/>
                </a:lnTo>
                <a:lnTo>
                  <a:pt x="f510" y="f440"/>
                </a:lnTo>
                <a:lnTo>
                  <a:pt x="f511" y="f499"/>
                </a:lnTo>
                <a:lnTo>
                  <a:pt x="f512" y="f498"/>
                </a:lnTo>
                <a:lnTo>
                  <a:pt x="f513" y="f302"/>
                </a:lnTo>
                <a:lnTo>
                  <a:pt x="f514" y="f497"/>
                </a:lnTo>
                <a:lnTo>
                  <a:pt x="f515" y="f230"/>
                </a:lnTo>
                <a:lnTo>
                  <a:pt x="f515" y="f516"/>
                </a:lnTo>
                <a:lnTo>
                  <a:pt x="f517" y="f496"/>
                </a:lnTo>
                <a:lnTo>
                  <a:pt x="f399" y="f288"/>
                </a:lnTo>
                <a:lnTo>
                  <a:pt x="f518" y="f436"/>
                </a:lnTo>
                <a:lnTo>
                  <a:pt x="f519" y="f287"/>
                </a:lnTo>
                <a:lnTo>
                  <a:pt x="f519" y="f435"/>
                </a:lnTo>
                <a:lnTo>
                  <a:pt x="f519" y="f69"/>
                </a:lnTo>
                <a:lnTo>
                  <a:pt x="f518" y="f133"/>
                </a:lnTo>
                <a:lnTo>
                  <a:pt x="f517" y="f61"/>
                </a:lnTo>
                <a:lnTo>
                  <a:pt x="f515" y="f60"/>
                </a:lnTo>
                <a:lnTo>
                  <a:pt x="f514" y="f59"/>
                </a:lnTo>
                <a:lnTo>
                  <a:pt x="f513" y="f272"/>
                </a:lnTo>
                <a:lnTo>
                  <a:pt x="f512" y="f278"/>
                </a:lnTo>
                <a:lnTo>
                  <a:pt x="f511" y="f276"/>
                </a:lnTo>
                <a:lnTo>
                  <a:pt x="f510" y="f55"/>
                </a:lnTo>
                <a:lnTo>
                  <a:pt x="f520" y="f521"/>
                </a:lnTo>
                <a:lnTo>
                  <a:pt x="f509" y="f18"/>
                </a:lnTo>
                <a:lnTo>
                  <a:pt x="f508" y="f486"/>
                </a:lnTo>
                <a:lnTo>
                  <a:pt x="f507" y="f269"/>
                </a:lnTo>
                <a:lnTo>
                  <a:pt x="f506" y="f483"/>
                </a:lnTo>
                <a:lnTo>
                  <a:pt x="f505" y="f285"/>
                </a:lnTo>
                <a:lnTo>
                  <a:pt x="f446" y="f50"/>
                </a:lnTo>
                <a:lnTo>
                  <a:pt x="f504" y="f84"/>
                </a:lnTo>
                <a:lnTo>
                  <a:pt x="f503" y="f479"/>
                </a:lnTo>
                <a:lnTo>
                  <a:pt x="f502" y="f151"/>
                </a:lnTo>
                <a:lnTo>
                  <a:pt x="f393" y="f151"/>
                </a:lnTo>
                <a:close/>
                <a:moveTo>
                  <a:pt x="f522" y="f187"/>
                </a:moveTo>
                <a:lnTo>
                  <a:pt x="f522" y="f52"/>
                </a:lnTo>
                <a:lnTo>
                  <a:pt x="f523" y="f52"/>
                </a:lnTo>
                <a:lnTo>
                  <a:pt x="f524" y="f8"/>
                </a:lnTo>
                <a:lnTo>
                  <a:pt x="f525" y="f526"/>
                </a:lnTo>
                <a:lnTo>
                  <a:pt x="f527" y="f186"/>
                </a:lnTo>
                <a:lnTo>
                  <a:pt x="f528" y="f257"/>
                </a:lnTo>
                <a:lnTo>
                  <a:pt x="f529" y="f257"/>
                </a:lnTo>
                <a:lnTo>
                  <a:pt x="f530" y="f257"/>
                </a:lnTo>
                <a:lnTo>
                  <a:pt x="f531" y="f186"/>
                </a:lnTo>
                <a:lnTo>
                  <a:pt x="f532" y="f526"/>
                </a:lnTo>
                <a:lnTo>
                  <a:pt x="f533" y="f8"/>
                </a:lnTo>
                <a:lnTo>
                  <a:pt x="f534" y="f52"/>
                </a:lnTo>
                <a:lnTo>
                  <a:pt x="f535" y="f52"/>
                </a:lnTo>
                <a:lnTo>
                  <a:pt x="f535" y="f187"/>
                </a:lnTo>
                <a:lnTo>
                  <a:pt x="f536" y="f187"/>
                </a:lnTo>
                <a:lnTo>
                  <a:pt x="f536" y="f242"/>
                </a:lnTo>
                <a:lnTo>
                  <a:pt x="f537" y="f538"/>
                </a:lnTo>
                <a:lnTo>
                  <a:pt x="f537" y="f69"/>
                </a:lnTo>
                <a:lnTo>
                  <a:pt x="f539" y="f189"/>
                </a:lnTo>
                <a:lnTo>
                  <a:pt x="f540" y="f245"/>
                </a:lnTo>
                <a:lnTo>
                  <a:pt x="f541" y="f542"/>
                </a:lnTo>
                <a:lnTo>
                  <a:pt x="f543" y="f542"/>
                </a:lnTo>
                <a:lnTo>
                  <a:pt x="f544" y="f542"/>
                </a:lnTo>
                <a:lnTo>
                  <a:pt x="f545" y="f245"/>
                </a:lnTo>
                <a:lnTo>
                  <a:pt x="f536" y="f546"/>
                </a:lnTo>
                <a:lnTo>
                  <a:pt x="f547" y="f434"/>
                </a:lnTo>
                <a:lnTo>
                  <a:pt x="f548" y="f231"/>
                </a:lnTo>
                <a:lnTo>
                  <a:pt x="f549" y="f231"/>
                </a:lnTo>
                <a:lnTo>
                  <a:pt x="f550" y="f434"/>
                </a:lnTo>
                <a:lnTo>
                  <a:pt x="f551" y="f245"/>
                </a:lnTo>
                <a:lnTo>
                  <a:pt x="f552" y="f542"/>
                </a:lnTo>
                <a:lnTo>
                  <a:pt x="f553" y="f542"/>
                </a:lnTo>
                <a:lnTo>
                  <a:pt x="f554" y="f542"/>
                </a:lnTo>
                <a:lnTo>
                  <a:pt x="f555" y="f245"/>
                </a:lnTo>
                <a:lnTo>
                  <a:pt x="f556" y="f189"/>
                </a:lnTo>
                <a:lnTo>
                  <a:pt x="f557" y="f69"/>
                </a:lnTo>
                <a:lnTo>
                  <a:pt x="f557" y="f538"/>
                </a:lnTo>
                <a:lnTo>
                  <a:pt x="f558" y="f242"/>
                </a:lnTo>
                <a:lnTo>
                  <a:pt x="f558" y="f187"/>
                </a:lnTo>
                <a:lnTo>
                  <a:pt x="f522" y="f187"/>
                </a:lnTo>
                <a:close/>
                <a:moveTo>
                  <a:pt x="f559" y="f479"/>
                </a:moveTo>
                <a:lnTo>
                  <a:pt x="f559" y="f52"/>
                </a:lnTo>
                <a:lnTo>
                  <a:pt x="f560" y="f52"/>
                </a:lnTo>
                <a:lnTo>
                  <a:pt x="f560" y="f479"/>
                </a:lnTo>
                <a:lnTo>
                  <a:pt x="f561" y="f479"/>
                </a:lnTo>
                <a:lnTo>
                  <a:pt x="f561" y="f144"/>
                </a:lnTo>
                <a:lnTo>
                  <a:pt x="f560" y="f144"/>
                </a:lnTo>
                <a:lnTo>
                  <a:pt x="f560" y="f187"/>
                </a:lnTo>
                <a:lnTo>
                  <a:pt x="f559" y="f187"/>
                </a:lnTo>
                <a:lnTo>
                  <a:pt x="f559" y="f144"/>
                </a:lnTo>
                <a:lnTo>
                  <a:pt x="f562" y="f144"/>
                </a:lnTo>
                <a:lnTo>
                  <a:pt x="f562" y="f479"/>
                </a:lnTo>
                <a:lnTo>
                  <a:pt x="f559" y="f479"/>
                </a:lnTo>
                <a:close/>
                <a:moveTo>
                  <a:pt x="f288" y="f563"/>
                </a:moveTo>
                <a:lnTo>
                  <a:pt x="f288" y="f406"/>
                </a:lnTo>
                <a:lnTo>
                  <a:pt x="f46" y="f406"/>
                </a:lnTo>
                <a:lnTo>
                  <a:pt x="f46" y="f7"/>
                </a:lnTo>
                <a:lnTo>
                  <a:pt x="f258" y="f7"/>
                </a:lnTo>
                <a:lnTo>
                  <a:pt x="f258" y="f470"/>
                </a:lnTo>
                <a:lnTo>
                  <a:pt x="f104" y="f470"/>
                </a:lnTo>
                <a:lnTo>
                  <a:pt x="f104" y="f564"/>
                </a:lnTo>
                <a:lnTo>
                  <a:pt x="f258" y="f564"/>
                </a:lnTo>
                <a:lnTo>
                  <a:pt x="f258" y="f563"/>
                </a:lnTo>
                <a:lnTo>
                  <a:pt x="f288" y="f563"/>
                </a:lnTo>
                <a:close/>
                <a:moveTo>
                  <a:pt x="f565" y="f566"/>
                </a:moveTo>
                <a:lnTo>
                  <a:pt x="f565" y="f406"/>
                </a:lnTo>
                <a:lnTo>
                  <a:pt x="f340" y="f406"/>
                </a:lnTo>
                <a:lnTo>
                  <a:pt x="f340" y="f566"/>
                </a:lnTo>
                <a:lnTo>
                  <a:pt x="f567" y="f566"/>
                </a:lnTo>
                <a:lnTo>
                  <a:pt x="f567" y="f568"/>
                </a:lnTo>
                <a:lnTo>
                  <a:pt x="f340" y="f568"/>
                </a:lnTo>
                <a:lnTo>
                  <a:pt x="f340" y="f7"/>
                </a:lnTo>
                <a:lnTo>
                  <a:pt x="f565" y="f7"/>
                </a:lnTo>
                <a:lnTo>
                  <a:pt x="f565" y="f568"/>
                </a:lnTo>
                <a:lnTo>
                  <a:pt x="f569" y="f568"/>
                </a:lnTo>
                <a:lnTo>
                  <a:pt x="f569" y="f566"/>
                </a:lnTo>
                <a:lnTo>
                  <a:pt x="f565" y="f566"/>
                </a:lnTo>
                <a:close/>
                <a:moveTo>
                  <a:pt x="f570" y="f7"/>
                </a:moveTo>
                <a:lnTo>
                  <a:pt x="f570" y="f406"/>
                </a:lnTo>
                <a:lnTo>
                  <a:pt x="f571" y="f406"/>
                </a:lnTo>
                <a:lnTo>
                  <a:pt x="f571" y="f572"/>
                </a:lnTo>
                <a:lnTo>
                  <a:pt x="f573" y="f463"/>
                </a:lnTo>
                <a:lnTo>
                  <a:pt x="f573" y="f574"/>
                </a:lnTo>
                <a:lnTo>
                  <a:pt x="f575" y="f464"/>
                </a:lnTo>
                <a:lnTo>
                  <a:pt x="f576" y="f577"/>
                </a:lnTo>
                <a:lnTo>
                  <a:pt x="f578" y="f579"/>
                </a:lnTo>
                <a:lnTo>
                  <a:pt x="f395" y="f580"/>
                </a:lnTo>
                <a:lnTo>
                  <a:pt x="f581" y="f580"/>
                </a:lnTo>
                <a:lnTo>
                  <a:pt x="f582" y="f577"/>
                </a:lnTo>
                <a:lnTo>
                  <a:pt x="f571" y="f464"/>
                </a:lnTo>
                <a:lnTo>
                  <a:pt x="f583" y="f584"/>
                </a:lnTo>
                <a:lnTo>
                  <a:pt x="f585" y="f406"/>
                </a:lnTo>
                <a:lnTo>
                  <a:pt x="f383" y="f406"/>
                </a:lnTo>
                <a:lnTo>
                  <a:pt x="f383" y="f7"/>
                </a:lnTo>
                <a:lnTo>
                  <a:pt x="f586" y="f7"/>
                </a:lnTo>
                <a:lnTo>
                  <a:pt x="f586" y="f468"/>
                </a:lnTo>
                <a:lnTo>
                  <a:pt x="f587" y="f588"/>
                </a:lnTo>
                <a:lnTo>
                  <a:pt x="f587" y="f589"/>
                </a:lnTo>
                <a:lnTo>
                  <a:pt x="f590" y="f591"/>
                </a:lnTo>
                <a:lnTo>
                  <a:pt x="f592" y="f456"/>
                </a:lnTo>
                <a:lnTo>
                  <a:pt x="f593" y="f594"/>
                </a:lnTo>
                <a:lnTo>
                  <a:pt x="f432" y="f595"/>
                </a:lnTo>
                <a:lnTo>
                  <a:pt x="f596" y="f594"/>
                </a:lnTo>
                <a:lnTo>
                  <a:pt x="f586" y="f456"/>
                </a:lnTo>
                <a:lnTo>
                  <a:pt x="f597" y="f598"/>
                </a:lnTo>
                <a:lnTo>
                  <a:pt x="f427" y="f591"/>
                </a:lnTo>
                <a:lnTo>
                  <a:pt x="f446" y="f7"/>
                </a:lnTo>
                <a:lnTo>
                  <a:pt x="f570" y="f7"/>
                </a:lnTo>
                <a:close/>
                <a:moveTo>
                  <a:pt x="f599" y="f600"/>
                </a:moveTo>
                <a:lnTo>
                  <a:pt x="f599" y="f406"/>
                </a:lnTo>
                <a:lnTo>
                  <a:pt x="f601" y="f406"/>
                </a:lnTo>
                <a:lnTo>
                  <a:pt x="f601" y="f7"/>
                </a:lnTo>
                <a:lnTo>
                  <a:pt x="f602" y="f7"/>
                </a:lnTo>
                <a:lnTo>
                  <a:pt x="f602" y="f600"/>
                </a:lnTo>
                <a:lnTo>
                  <a:pt x="f599" y="f600"/>
                </a:lnTo>
                <a:close/>
                <a:moveTo>
                  <a:pt x="f603" y="f604"/>
                </a:moveTo>
                <a:lnTo>
                  <a:pt x="f560" y="f7"/>
                </a:lnTo>
                <a:lnTo>
                  <a:pt x="f605" y="f7"/>
                </a:lnTo>
                <a:lnTo>
                  <a:pt x="f606" y="f406"/>
                </a:lnTo>
                <a:lnTo>
                  <a:pt x="f607" y="f406"/>
                </a:lnTo>
                <a:lnTo>
                  <a:pt x="f607" y="f566"/>
                </a:lnTo>
                <a:lnTo>
                  <a:pt x="f608" y="f566"/>
                </a:lnTo>
                <a:lnTo>
                  <a:pt x="f609" y="f7"/>
                </a:lnTo>
                <a:lnTo>
                  <a:pt x="f610" y="f7"/>
                </a:lnTo>
                <a:lnTo>
                  <a:pt x="f611" y="f604"/>
                </a:lnTo>
                <a:lnTo>
                  <a:pt x="f603" y="f604"/>
                </a:lnTo>
                <a:close/>
                <a:moveTo>
                  <a:pt x="f612" y="f613"/>
                </a:moveTo>
                <a:lnTo>
                  <a:pt x="f614" y="f613"/>
                </a:lnTo>
                <a:lnTo>
                  <a:pt x="f615" y="f616"/>
                </a:lnTo>
                <a:lnTo>
                  <a:pt x="f617" y="f563"/>
                </a:lnTo>
                <a:lnTo>
                  <a:pt x="f617" y="f504"/>
                </a:lnTo>
                <a:lnTo>
                  <a:pt x="f617" y="f618"/>
                </a:lnTo>
                <a:lnTo>
                  <a:pt x="f619" y="f620"/>
                </a:lnTo>
                <a:lnTo>
                  <a:pt x="f621" y="f622"/>
                </a:lnTo>
                <a:lnTo>
                  <a:pt x="f623" y="f622"/>
                </a:lnTo>
                <a:lnTo>
                  <a:pt x="f624" y="f622"/>
                </a:lnTo>
                <a:lnTo>
                  <a:pt x="f625" y="f620"/>
                </a:lnTo>
                <a:lnTo>
                  <a:pt x="f626" y="f618"/>
                </a:lnTo>
                <a:lnTo>
                  <a:pt x="f626" y="f504"/>
                </a:lnTo>
                <a:lnTo>
                  <a:pt x="f627" y="f563"/>
                </a:lnTo>
                <a:lnTo>
                  <a:pt x="f628" y="f616"/>
                </a:lnTo>
                <a:lnTo>
                  <a:pt x="f612" y="f613"/>
                </a:lnTo>
                <a:close/>
                <a:moveTo>
                  <a:pt x="f629" y="f7"/>
                </a:moveTo>
                <a:lnTo>
                  <a:pt x="f629" y="f406"/>
                </a:lnTo>
                <a:lnTo>
                  <a:pt x="f630" y="f406"/>
                </a:lnTo>
                <a:lnTo>
                  <a:pt x="f630" y="f572"/>
                </a:lnTo>
                <a:lnTo>
                  <a:pt x="f631" y="f463"/>
                </a:lnTo>
                <a:lnTo>
                  <a:pt x="f631" y="f574"/>
                </a:lnTo>
                <a:lnTo>
                  <a:pt x="f631" y="f464"/>
                </a:lnTo>
                <a:lnTo>
                  <a:pt x="f632" y="f577"/>
                </a:lnTo>
                <a:lnTo>
                  <a:pt x="f633" y="f579"/>
                </a:lnTo>
                <a:lnTo>
                  <a:pt x="f634" y="f580"/>
                </a:lnTo>
                <a:lnTo>
                  <a:pt x="f635" y="f580"/>
                </a:lnTo>
                <a:lnTo>
                  <a:pt x="f636" y="f577"/>
                </a:lnTo>
                <a:lnTo>
                  <a:pt x="f630" y="f464"/>
                </a:lnTo>
                <a:lnTo>
                  <a:pt x="f637" y="f584"/>
                </a:lnTo>
                <a:lnTo>
                  <a:pt x="f638" y="f406"/>
                </a:lnTo>
                <a:lnTo>
                  <a:pt x="f639" y="f406"/>
                </a:lnTo>
                <a:lnTo>
                  <a:pt x="f639" y="f7"/>
                </a:lnTo>
                <a:lnTo>
                  <a:pt x="f640" y="f7"/>
                </a:lnTo>
                <a:lnTo>
                  <a:pt x="f640" y="f468"/>
                </a:lnTo>
                <a:lnTo>
                  <a:pt x="f641" y="f588"/>
                </a:lnTo>
                <a:lnTo>
                  <a:pt x="f641" y="f589"/>
                </a:lnTo>
                <a:lnTo>
                  <a:pt x="f642" y="f591"/>
                </a:lnTo>
                <a:lnTo>
                  <a:pt x="f643" y="f456"/>
                </a:lnTo>
                <a:lnTo>
                  <a:pt x="f644" y="f594"/>
                </a:lnTo>
                <a:lnTo>
                  <a:pt x="f645" y="f595"/>
                </a:lnTo>
                <a:lnTo>
                  <a:pt x="f646" y="f594"/>
                </a:lnTo>
                <a:lnTo>
                  <a:pt x="f647" y="f456"/>
                </a:lnTo>
                <a:lnTo>
                  <a:pt x="f640" y="f598"/>
                </a:lnTo>
                <a:lnTo>
                  <a:pt x="f648" y="f591"/>
                </a:lnTo>
                <a:lnTo>
                  <a:pt x="f649" y="f7"/>
                </a:lnTo>
                <a:lnTo>
                  <a:pt x="f629" y="f7"/>
                </a:lnTo>
                <a:close/>
                <a:moveTo>
                  <a:pt x="f650" y="f406"/>
                </a:moveTo>
                <a:lnTo>
                  <a:pt x="f650" y="f7"/>
                </a:lnTo>
                <a:lnTo>
                  <a:pt x="f651" y="f7"/>
                </a:lnTo>
                <a:lnTo>
                  <a:pt x="f652" y="f7"/>
                </a:lnTo>
                <a:lnTo>
                  <a:pt x="f653" y="f654"/>
                </a:lnTo>
                <a:lnTo>
                  <a:pt x="f655" y="f656"/>
                </a:lnTo>
                <a:lnTo>
                  <a:pt x="f657" y="f658"/>
                </a:lnTo>
                <a:lnTo>
                  <a:pt x="f659" y="f660"/>
                </a:lnTo>
                <a:lnTo>
                  <a:pt x="f661" y="f662"/>
                </a:lnTo>
                <a:lnTo>
                  <a:pt x="f663" y="f664"/>
                </a:lnTo>
                <a:lnTo>
                  <a:pt x="f665" y="f545"/>
                </a:lnTo>
                <a:lnTo>
                  <a:pt x="f666" y="f667"/>
                </a:lnTo>
                <a:lnTo>
                  <a:pt x="f668" y="f669"/>
                </a:lnTo>
                <a:lnTo>
                  <a:pt x="f670" y="f671"/>
                </a:lnTo>
                <a:lnTo>
                  <a:pt x="f672" y="f673"/>
                </a:lnTo>
                <a:lnTo>
                  <a:pt x="f674" y="f675"/>
                </a:lnTo>
                <a:lnTo>
                  <a:pt x="f676" y="f677"/>
                </a:lnTo>
                <a:lnTo>
                  <a:pt x="f678" y="f679"/>
                </a:lnTo>
                <a:lnTo>
                  <a:pt x="f680" y="f681"/>
                </a:lnTo>
                <a:lnTo>
                  <a:pt x="f682" y="f683"/>
                </a:lnTo>
                <a:lnTo>
                  <a:pt x="f684" y="f685"/>
                </a:lnTo>
                <a:lnTo>
                  <a:pt x="f686" y="f687"/>
                </a:lnTo>
                <a:lnTo>
                  <a:pt x="f688" y="f689"/>
                </a:lnTo>
                <a:lnTo>
                  <a:pt x="f690" y="f691"/>
                </a:lnTo>
                <a:lnTo>
                  <a:pt x="f692" y="f693"/>
                </a:lnTo>
                <a:lnTo>
                  <a:pt x="f694" y="f695"/>
                </a:lnTo>
                <a:lnTo>
                  <a:pt x="f696" y="f697"/>
                </a:lnTo>
                <a:lnTo>
                  <a:pt x="f698" y="f699"/>
                </a:lnTo>
                <a:lnTo>
                  <a:pt x="f700" y="f701"/>
                </a:lnTo>
                <a:lnTo>
                  <a:pt x="f702" y="f703"/>
                </a:lnTo>
                <a:lnTo>
                  <a:pt x="f704" y="f705"/>
                </a:lnTo>
                <a:lnTo>
                  <a:pt x="f706" y="f707"/>
                </a:lnTo>
                <a:lnTo>
                  <a:pt x="f708" y="f709"/>
                </a:lnTo>
                <a:lnTo>
                  <a:pt x="f710" y="f711"/>
                </a:lnTo>
                <a:lnTo>
                  <a:pt x="f710" y="f601"/>
                </a:lnTo>
                <a:lnTo>
                  <a:pt x="f6" y="f712"/>
                </a:lnTo>
                <a:lnTo>
                  <a:pt x="f710" y="f713"/>
                </a:lnTo>
                <a:lnTo>
                  <a:pt x="f710" y="f714"/>
                </a:lnTo>
                <a:lnTo>
                  <a:pt x="f715" y="f716"/>
                </a:lnTo>
                <a:lnTo>
                  <a:pt x="f708" y="f449"/>
                </a:lnTo>
                <a:lnTo>
                  <a:pt x="f706" y="f717"/>
                </a:lnTo>
                <a:lnTo>
                  <a:pt x="f704" y="f718"/>
                </a:lnTo>
                <a:lnTo>
                  <a:pt x="f702" y="f719"/>
                </a:lnTo>
                <a:lnTo>
                  <a:pt x="f700" y="f720"/>
                </a:lnTo>
                <a:lnTo>
                  <a:pt x="f696" y="f721"/>
                </a:lnTo>
                <a:lnTo>
                  <a:pt x="f694" y="f722"/>
                </a:lnTo>
                <a:lnTo>
                  <a:pt x="f692" y="f723"/>
                </a:lnTo>
                <a:lnTo>
                  <a:pt x="f690" y="f573"/>
                </a:lnTo>
                <a:lnTo>
                  <a:pt x="f688" y="f724"/>
                </a:lnTo>
                <a:lnTo>
                  <a:pt x="f725" y="f507"/>
                </a:lnTo>
                <a:lnTo>
                  <a:pt x="f686" y="f726"/>
                </a:lnTo>
                <a:lnTo>
                  <a:pt x="f684" y="f510"/>
                </a:lnTo>
                <a:lnTo>
                  <a:pt x="f682" y="f512"/>
                </a:lnTo>
                <a:lnTo>
                  <a:pt x="f727" y="f728"/>
                </a:lnTo>
                <a:lnTo>
                  <a:pt x="f729" y="f730"/>
                </a:lnTo>
                <a:lnTo>
                  <a:pt x="f676" y="f400"/>
                </a:lnTo>
                <a:lnTo>
                  <a:pt x="f674" y="f731"/>
                </a:lnTo>
                <a:lnTo>
                  <a:pt x="f672" y="f732"/>
                </a:lnTo>
                <a:lnTo>
                  <a:pt x="f733" y="f734"/>
                </a:lnTo>
                <a:lnTo>
                  <a:pt x="f668" y="f735"/>
                </a:lnTo>
                <a:lnTo>
                  <a:pt x="f736" y="f737"/>
                </a:lnTo>
                <a:lnTo>
                  <a:pt x="f665" y="f404"/>
                </a:lnTo>
                <a:lnTo>
                  <a:pt x="f663" y="f738"/>
                </a:lnTo>
                <a:lnTo>
                  <a:pt x="f739" y="f740"/>
                </a:lnTo>
                <a:lnTo>
                  <a:pt x="f661" y="f741"/>
                </a:lnTo>
                <a:lnTo>
                  <a:pt x="f659" y="f742"/>
                </a:lnTo>
                <a:lnTo>
                  <a:pt x="f657" y="f743"/>
                </a:lnTo>
                <a:lnTo>
                  <a:pt x="f655" y="f744"/>
                </a:lnTo>
                <a:lnTo>
                  <a:pt x="f653" y="f745"/>
                </a:lnTo>
                <a:lnTo>
                  <a:pt x="f652" y="f406"/>
                </a:lnTo>
                <a:lnTo>
                  <a:pt x="f651" y="f406"/>
                </a:lnTo>
                <a:lnTo>
                  <a:pt x="f650" y="f406"/>
                </a:lnTo>
                <a:close/>
                <a:moveTo>
                  <a:pt x="f746" y="f566"/>
                </a:moveTo>
                <a:lnTo>
                  <a:pt x="f651" y="f566"/>
                </a:lnTo>
                <a:lnTo>
                  <a:pt x="f652" y="f622"/>
                </a:lnTo>
                <a:lnTo>
                  <a:pt x="f747" y="f748"/>
                </a:lnTo>
                <a:lnTo>
                  <a:pt x="f749" y="f723"/>
                </a:lnTo>
                <a:lnTo>
                  <a:pt x="f750" y="f563"/>
                </a:lnTo>
                <a:lnTo>
                  <a:pt x="f751" y="f722"/>
                </a:lnTo>
                <a:lnTo>
                  <a:pt x="f752" y="f753"/>
                </a:lnTo>
                <a:lnTo>
                  <a:pt x="f754" y="f755"/>
                </a:lnTo>
                <a:lnTo>
                  <a:pt x="f756" y="f502"/>
                </a:lnTo>
                <a:lnTo>
                  <a:pt x="f757" y="f758"/>
                </a:lnTo>
                <a:lnTo>
                  <a:pt x="f739" y="f759"/>
                </a:lnTo>
                <a:lnTo>
                  <a:pt x="f760" y="f761"/>
                </a:lnTo>
                <a:lnTo>
                  <a:pt x="f663" y="f447"/>
                </a:lnTo>
                <a:lnTo>
                  <a:pt x="f762" y="f616"/>
                </a:lnTo>
                <a:lnTo>
                  <a:pt x="f763" y="f481"/>
                </a:lnTo>
                <a:lnTo>
                  <a:pt x="f665" y="f764"/>
                </a:lnTo>
                <a:lnTo>
                  <a:pt x="f765" y="f766"/>
                </a:lnTo>
                <a:lnTo>
                  <a:pt x="f767" y="f768"/>
                </a:lnTo>
                <a:lnTo>
                  <a:pt x="f769" y="f453"/>
                </a:lnTo>
                <a:lnTo>
                  <a:pt x="f770" y="f455"/>
                </a:lnTo>
                <a:lnTo>
                  <a:pt x="f770" y="f712"/>
                </a:lnTo>
                <a:lnTo>
                  <a:pt x="f770" y="f771"/>
                </a:lnTo>
                <a:lnTo>
                  <a:pt x="f769" y="f772"/>
                </a:lnTo>
                <a:lnTo>
                  <a:pt x="f767" y="f773"/>
                </a:lnTo>
                <a:lnTo>
                  <a:pt x="f765" y="f774"/>
                </a:lnTo>
                <a:lnTo>
                  <a:pt x="f775" y="f776"/>
                </a:lnTo>
                <a:lnTo>
                  <a:pt x="f763" y="f777"/>
                </a:lnTo>
                <a:lnTo>
                  <a:pt x="f778" y="f779"/>
                </a:lnTo>
                <a:lnTo>
                  <a:pt x="f780" y="f781"/>
                </a:lnTo>
                <a:lnTo>
                  <a:pt x="f663" y="f782"/>
                </a:lnTo>
                <a:lnTo>
                  <a:pt x="f760" y="f783"/>
                </a:lnTo>
                <a:lnTo>
                  <a:pt x="f739" y="f784"/>
                </a:lnTo>
                <a:lnTo>
                  <a:pt x="f785" y="f786"/>
                </a:lnTo>
                <a:lnTo>
                  <a:pt x="f787" y="f788"/>
                </a:lnTo>
                <a:lnTo>
                  <a:pt x="f752" y="f789"/>
                </a:lnTo>
                <a:lnTo>
                  <a:pt x="f751" y="f790"/>
                </a:lnTo>
                <a:lnTo>
                  <a:pt x="f750" y="f600"/>
                </a:lnTo>
                <a:lnTo>
                  <a:pt x="f749" y="f791"/>
                </a:lnTo>
                <a:lnTo>
                  <a:pt x="f747" y="f792"/>
                </a:lnTo>
                <a:lnTo>
                  <a:pt x="f652" y="f568"/>
                </a:lnTo>
                <a:lnTo>
                  <a:pt x="f651" y="f568"/>
                </a:lnTo>
                <a:lnTo>
                  <a:pt x="f746" y="f568"/>
                </a:lnTo>
                <a:lnTo>
                  <a:pt x="f746" y="f566"/>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2EA2"/>
              </a:solidFill>
              <a:uFillTx/>
              <a:latin typeface="Finlandica"/>
            </a:endParaRPr>
          </a:p>
        </p:txBody>
      </p:sp>
    </p:spTree>
    <p:extLst>
      <p:ext uri="{BB962C8B-B14F-4D97-AF65-F5344CB8AC3E}">
        <p14:creationId xmlns:p14="http://schemas.microsoft.com/office/powerpoint/2010/main" val="388429740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Content Placeholder 3"/>
          <p:cNvSpPr txBox="1">
            <a:spLocks noGrp="1"/>
          </p:cNvSpPr>
          <p:nvPr>
            <p:ph idx="1"/>
          </p:nvPr>
        </p:nvSpPr>
        <p:spPr>
          <a:xfrm>
            <a:off x="4648196" y="1492245"/>
            <a:ext cx="2660647" cy="2879729"/>
          </a:xfrm>
        </p:spPr>
        <p:txBody>
          <a:bodyPr/>
          <a:lstStyle>
            <a:lvl1pPr>
              <a:defRPr/>
            </a:lvl1pPr>
            <a:lvl2pPr>
              <a:defRPr/>
            </a:lvl2pPr>
            <a:lvl3pPr>
              <a:defRPr/>
            </a:lvl3pPr>
            <a:lvl4pPr>
              <a:defRPr/>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Date Placeholder 4"/>
          <p:cNvSpPr txBox="1">
            <a:spLocks noGrp="1"/>
          </p:cNvSpPr>
          <p:nvPr>
            <p:ph type="dt" sz="half" idx="7"/>
          </p:nvPr>
        </p:nvSpPr>
        <p:spPr/>
        <p:txBody>
          <a:bodyPr/>
          <a:lstStyle>
            <a:lvl1pPr>
              <a:defRPr/>
            </a:lvl1pPr>
          </a:lstStyle>
          <a:p>
            <a:pPr lvl="0"/>
            <a:fld id="{0940CC68-104B-413A-87F3-E06D03D95FD8}" type="datetime1">
              <a:rPr lang="fi-FI"/>
              <a:pPr lvl="0"/>
              <a:t>19.3.2025</a:t>
            </a:fld>
            <a:endParaRPr lang="en-US"/>
          </a:p>
        </p:txBody>
      </p:sp>
      <p:sp>
        <p:nvSpPr>
          <p:cNvPr id="4" name="Footer Placeholder 5"/>
          <p:cNvSpPr txBox="1">
            <a:spLocks noGrp="1"/>
          </p:cNvSpPr>
          <p:nvPr>
            <p:ph type="ftr" sz="quarter" idx="9"/>
          </p:nvPr>
        </p:nvSpPr>
        <p:spPr/>
        <p:txBody>
          <a:bodyPr/>
          <a:lstStyle>
            <a:lvl1pPr>
              <a:defRPr lang="en-US"/>
            </a:lvl1pPr>
          </a:lstStyle>
          <a:p>
            <a:pPr lvl="0"/>
            <a:r>
              <a:rPr lang="en-US"/>
              <a:t>Footer Here</a:t>
            </a:r>
          </a:p>
        </p:txBody>
      </p:sp>
      <p:sp>
        <p:nvSpPr>
          <p:cNvPr id="5" name="Slide Number Placeholder 6"/>
          <p:cNvSpPr txBox="1">
            <a:spLocks noGrp="1"/>
          </p:cNvSpPr>
          <p:nvPr>
            <p:ph type="sldNum" sz="quarter" idx="8"/>
          </p:nvPr>
        </p:nvSpPr>
        <p:spPr/>
        <p:txBody>
          <a:bodyPr/>
          <a:lstStyle>
            <a:lvl1pPr>
              <a:defRPr lang="en-US"/>
            </a:lvl1pPr>
          </a:lstStyle>
          <a:p>
            <a:pPr lvl="0"/>
            <a:fld id="{DD33E6F4-227F-41FC-9F54-68A5AB24A4C5}" type="slidenum">
              <a:t>‹#›</a:t>
            </a:fld>
            <a:endParaRPr lang="en-US"/>
          </a:p>
        </p:txBody>
      </p:sp>
    </p:spTree>
    <p:extLst>
      <p:ext uri="{BB962C8B-B14F-4D97-AF65-F5344CB8AC3E}">
        <p14:creationId xmlns:p14="http://schemas.microsoft.com/office/powerpoint/2010/main" val="52093617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
    <p:spTree>
      <p:nvGrpSpPr>
        <p:cNvPr id="1" name=""/>
        <p:cNvGrpSpPr/>
        <p:nvPr/>
      </p:nvGrpSpPr>
      <p:grpSpPr>
        <a:xfrm>
          <a:off x="0" y="0"/>
          <a:ext cx="0" cy="0"/>
          <a:chOff x="0" y="0"/>
          <a:chExt cx="0" cy="0"/>
        </a:xfrm>
      </p:grpSpPr>
      <p:sp>
        <p:nvSpPr>
          <p:cNvPr id="2" name="Content Placeholder 3"/>
          <p:cNvSpPr txBox="1">
            <a:spLocks noGrp="1"/>
          </p:cNvSpPr>
          <p:nvPr>
            <p:ph idx="2"/>
          </p:nvPr>
        </p:nvSpPr>
        <p:spPr>
          <a:xfrm>
            <a:off x="1835145" y="1779660"/>
            <a:ext cx="2662239" cy="2592314"/>
          </a:xfrm>
        </p:spPr>
        <p:txBody>
          <a:bodyPr/>
          <a:lstStyle>
            <a:lvl1pPr>
              <a:defRPr/>
            </a:lvl1pPr>
            <a:lvl2pPr>
              <a:defRPr/>
            </a:lvl2pPr>
            <a:lvl3pPr>
              <a:defRPr/>
            </a:lvl3pPr>
            <a:lvl4pPr>
              <a:defRPr/>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ext Placeholder 4"/>
          <p:cNvSpPr txBox="1">
            <a:spLocks noGrp="1"/>
          </p:cNvSpPr>
          <p:nvPr>
            <p:ph type="body" idx="1"/>
          </p:nvPr>
        </p:nvSpPr>
        <p:spPr>
          <a:xfrm>
            <a:off x="4644009" y="1492255"/>
            <a:ext cx="2664845" cy="287414"/>
          </a:xfrm>
        </p:spPr>
        <p:txBody>
          <a:bodyPr anchor="b"/>
          <a:lstStyle>
            <a:lvl1pPr marL="0" indent="0">
              <a:buNone/>
              <a:defRPr sz="1400"/>
            </a:lvl1pPr>
          </a:lstStyle>
          <a:p>
            <a:pPr lvl="0"/>
            <a:r>
              <a:rPr lang="en-GB"/>
              <a:t>Click to edit Master text styles</a:t>
            </a:r>
          </a:p>
        </p:txBody>
      </p:sp>
      <p:sp>
        <p:nvSpPr>
          <p:cNvPr id="4" name="Content Placeholder 5"/>
          <p:cNvSpPr txBox="1">
            <a:spLocks noGrp="1"/>
          </p:cNvSpPr>
          <p:nvPr>
            <p:ph idx="4"/>
          </p:nvPr>
        </p:nvSpPr>
        <p:spPr>
          <a:xfrm>
            <a:off x="4645023" y="1779660"/>
            <a:ext cx="2663820" cy="2592314"/>
          </a:xfrm>
        </p:spPr>
        <p:txBody>
          <a:bodyPr/>
          <a:lstStyle>
            <a:lvl1pPr>
              <a:defRPr/>
            </a:lvl1pPr>
            <a:lvl2pPr>
              <a:defRPr/>
            </a:lvl2pPr>
            <a:lvl3pPr>
              <a:defRPr/>
            </a:lvl3pPr>
            <a:lvl4pPr>
              <a:defRPr/>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6"/>
          <p:cNvSpPr txBox="1">
            <a:spLocks noGrp="1"/>
          </p:cNvSpPr>
          <p:nvPr>
            <p:ph type="dt" sz="half" idx="7"/>
          </p:nvPr>
        </p:nvSpPr>
        <p:spPr/>
        <p:txBody>
          <a:bodyPr/>
          <a:lstStyle>
            <a:lvl1pPr>
              <a:defRPr/>
            </a:lvl1pPr>
          </a:lstStyle>
          <a:p>
            <a:pPr lvl="0"/>
            <a:fld id="{5EBC1B3B-FB20-47AC-9BE4-0E5EF40E4527}" type="datetime1">
              <a:rPr lang="fi-FI"/>
              <a:pPr lvl="0"/>
              <a:t>19.3.2025</a:t>
            </a:fld>
            <a:endParaRPr lang="en-US"/>
          </a:p>
        </p:txBody>
      </p:sp>
      <p:sp>
        <p:nvSpPr>
          <p:cNvPr id="6" name="Footer Placeholder 7"/>
          <p:cNvSpPr txBox="1">
            <a:spLocks noGrp="1"/>
          </p:cNvSpPr>
          <p:nvPr>
            <p:ph type="ftr" sz="quarter" idx="9"/>
          </p:nvPr>
        </p:nvSpPr>
        <p:spPr/>
        <p:txBody>
          <a:bodyPr/>
          <a:lstStyle>
            <a:lvl1pPr>
              <a:defRPr lang="en-US"/>
            </a:lvl1pPr>
          </a:lstStyle>
          <a:p>
            <a:pPr lvl="0"/>
            <a:r>
              <a:rPr lang="en-US"/>
              <a:t>Footer Here</a:t>
            </a:r>
          </a:p>
        </p:txBody>
      </p:sp>
      <p:sp>
        <p:nvSpPr>
          <p:cNvPr id="7" name="Slide Number Placeholder 8"/>
          <p:cNvSpPr txBox="1">
            <a:spLocks noGrp="1"/>
          </p:cNvSpPr>
          <p:nvPr>
            <p:ph type="sldNum" sz="quarter" idx="8"/>
          </p:nvPr>
        </p:nvSpPr>
        <p:spPr/>
        <p:txBody>
          <a:bodyPr/>
          <a:lstStyle>
            <a:lvl1pPr>
              <a:defRPr lang="en-US"/>
            </a:lvl1pPr>
          </a:lstStyle>
          <a:p>
            <a:pPr lvl="0"/>
            <a:fld id="{54699A08-F5DB-4AA5-B796-79AADDA29008}" type="slidenum">
              <a:t>‹#›</a:t>
            </a:fld>
            <a:endParaRPr lang="en-US"/>
          </a:p>
        </p:txBody>
      </p:sp>
    </p:spTree>
    <p:extLst>
      <p:ext uri="{BB962C8B-B14F-4D97-AF65-F5344CB8AC3E}">
        <p14:creationId xmlns:p14="http://schemas.microsoft.com/office/powerpoint/2010/main" val="579217354"/>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Headline">
    <p:spTree>
      <p:nvGrpSpPr>
        <p:cNvPr id="1" name=""/>
        <p:cNvGrpSpPr/>
        <p:nvPr/>
      </p:nvGrpSpPr>
      <p:grpSpPr>
        <a:xfrm>
          <a:off x="0" y="0"/>
          <a:ext cx="0" cy="0"/>
          <a:chOff x="0" y="0"/>
          <a:chExt cx="0" cy="0"/>
        </a:xfrm>
      </p:grpSpPr>
      <p:sp>
        <p:nvSpPr>
          <p:cNvPr id="2" name="Content Placeholder 3"/>
          <p:cNvSpPr txBox="1">
            <a:spLocks noGrp="1"/>
          </p:cNvSpPr>
          <p:nvPr>
            <p:ph idx="4294967295"/>
          </p:nvPr>
        </p:nvSpPr>
        <p:spPr>
          <a:xfrm>
            <a:off x="1835145" y="1779660"/>
            <a:ext cx="5473698" cy="2592314"/>
          </a:xfrm>
        </p:spPr>
        <p:txBody>
          <a:bodyPr/>
          <a:lstStyle>
            <a:lvl1pPr>
              <a:defRPr/>
            </a:lvl1pPr>
            <a:lvl2pPr>
              <a:defRPr/>
            </a:lvl2pPr>
            <a:lvl3pPr>
              <a:defRPr/>
            </a:lvl3pPr>
            <a:lvl4pPr>
              <a:defRPr/>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Date Placeholder 6"/>
          <p:cNvSpPr txBox="1">
            <a:spLocks noGrp="1"/>
          </p:cNvSpPr>
          <p:nvPr>
            <p:ph type="dt" sz="half" idx="7"/>
          </p:nvPr>
        </p:nvSpPr>
        <p:spPr/>
        <p:txBody>
          <a:bodyPr/>
          <a:lstStyle>
            <a:lvl1pPr>
              <a:defRPr/>
            </a:lvl1pPr>
          </a:lstStyle>
          <a:p>
            <a:pPr lvl="0"/>
            <a:fld id="{73561F06-0A98-441A-847E-FC60A1BFE358}" type="datetime1">
              <a:rPr lang="fi-FI"/>
              <a:pPr lvl="0"/>
              <a:t>19.3.2025</a:t>
            </a:fld>
            <a:endParaRPr lang="en-US"/>
          </a:p>
        </p:txBody>
      </p:sp>
      <p:sp>
        <p:nvSpPr>
          <p:cNvPr id="4" name="Footer Placeholder 7"/>
          <p:cNvSpPr txBox="1">
            <a:spLocks noGrp="1"/>
          </p:cNvSpPr>
          <p:nvPr>
            <p:ph type="ftr" sz="quarter" idx="9"/>
          </p:nvPr>
        </p:nvSpPr>
        <p:spPr/>
        <p:txBody>
          <a:bodyPr/>
          <a:lstStyle>
            <a:lvl1pPr>
              <a:defRPr lang="en-US"/>
            </a:lvl1pPr>
          </a:lstStyle>
          <a:p>
            <a:pPr lvl="0"/>
            <a:r>
              <a:rPr lang="en-US"/>
              <a:t>Footer Here</a:t>
            </a:r>
          </a:p>
        </p:txBody>
      </p:sp>
      <p:sp>
        <p:nvSpPr>
          <p:cNvPr id="5" name="Slide Number Placeholder 8"/>
          <p:cNvSpPr txBox="1">
            <a:spLocks noGrp="1"/>
          </p:cNvSpPr>
          <p:nvPr>
            <p:ph type="sldNum" sz="quarter" idx="8"/>
          </p:nvPr>
        </p:nvSpPr>
        <p:spPr/>
        <p:txBody>
          <a:bodyPr/>
          <a:lstStyle>
            <a:lvl1pPr>
              <a:defRPr lang="en-US"/>
            </a:lvl1pPr>
          </a:lstStyle>
          <a:p>
            <a:pPr lvl="0"/>
            <a:fld id="{1ABF368B-21C3-477C-BDA0-14E1297AA1A5}" type="slidenum">
              <a:t>‹#›</a:t>
            </a:fld>
            <a:endParaRPr lang="en-US"/>
          </a:p>
        </p:txBody>
      </p:sp>
    </p:spTree>
    <p:extLst>
      <p:ext uri="{BB962C8B-B14F-4D97-AF65-F5344CB8AC3E}">
        <p14:creationId xmlns:p14="http://schemas.microsoft.com/office/powerpoint/2010/main" val="1688708938"/>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Footer Placeholder 3"/>
          <p:cNvSpPr txBox="1">
            <a:spLocks noGrp="1"/>
          </p:cNvSpPr>
          <p:nvPr>
            <p:ph type="ftr" sz="quarter" idx="9"/>
          </p:nvPr>
        </p:nvSpPr>
        <p:spPr/>
        <p:txBody>
          <a:bodyPr/>
          <a:lstStyle>
            <a:lvl1pPr>
              <a:defRPr lang="en-US"/>
            </a:lvl1pPr>
          </a:lstStyle>
          <a:p>
            <a:pPr lvl="0"/>
            <a:r>
              <a:rPr lang="en-US"/>
              <a:t>Footer Here</a:t>
            </a:r>
          </a:p>
        </p:txBody>
      </p:sp>
      <p:sp>
        <p:nvSpPr>
          <p:cNvPr id="3" name="Slide Number Placeholder 4"/>
          <p:cNvSpPr txBox="1">
            <a:spLocks noGrp="1"/>
          </p:cNvSpPr>
          <p:nvPr>
            <p:ph type="sldNum" sz="quarter" idx="8"/>
          </p:nvPr>
        </p:nvSpPr>
        <p:spPr/>
        <p:txBody>
          <a:bodyPr/>
          <a:lstStyle>
            <a:lvl1pPr>
              <a:defRPr lang="en-US"/>
            </a:lvl1pPr>
          </a:lstStyle>
          <a:p>
            <a:pPr lvl="0"/>
            <a:fld id="{88DAB19C-1695-410D-8103-0E5E2B35CAEE}" type="slidenum">
              <a:t>‹#›</a:t>
            </a:fld>
            <a:endParaRPr lang="en-US"/>
          </a:p>
        </p:txBody>
      </p:sp>
    </p:spTree>
    <p:extLst>
      <p:ext uri="{BB962C8B-B14F-4D97-AF65-F5344CB8AC3E}">
        <p14:creationId xmlns:p14="http://schemas.microsoft.com/office/powerpoint/2010/main" val="5575190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Picture Placeholder 8"/>
          <p:cNvSpPr txBox="1">
            <a:spLocks noGrp="1"/>
          </p:cNvSpPr>
          <p:nvPr>
            <p:ph type="pic" idx="4294967295"/>
          </p:nvPr>
        </p:nvSpPr>
        <p:spPr>
          <a:xfrm>
            <a:off x="5292720" y="0"/>
            <a:ext cx="3851279" cy="5143499"/>
          </a:xfrm>
          <a:solidFill>
            <a:srgbClr val="D9D9D9"/>
          </a:solidFill>
        </p:spPr>
        <p:txBody>
          <a:bodyPr/>
          <a:lstStyle>
            <a:lvl1pPr marL="0" indent="0">
              <a:buNone/>
              <a:defRPr lang="en-US" sz="1400"/>
            </a:lvl1pPr>
          </a:lstStyle>
          <a:p>
            <a:pPr lvl="0"/>
            <a:r>
              <a:rPr lang="en-US"/>
              <a:t>Insert Picture</a:t>
            </a:r>
          </a:p>
        </p:txBody>
      </p:sp>
      <p:sp>
        <p:nvSpPr>
          <p:cNvPr id="3" name="Date Placeholder 3"/>
          <p:cNvSpPr txBox="1">
            <a:spLocks noGrp="1"/>
          </p:cNvSpPr>
          <p:nvPr>
            <p:ph type="dt" sz="half" idx="7"/>
          </p:nvPr>
        </p:nvSpPr>
        <p:spPr/>
        <p:txBody>
          <a:bodyPr/>
          <a:lstStyle>
            <a:lvl1pPr>
              <a:defRPr/>
            </a:lvl1pPr>
          </a:lstStyle>
          <a:p>
            <a:pPr lvl="0"/>
            <a:fld id="{76FA1E49-4D01-4D0E-A324-3FB484A0B80D}" type="datetime1">
              <a:rPr lang="fi-FI"/>
              <a:pPr lvl="0"/>
              <a:t>19.3.2025</a:t>
            </a:fld>
            <a:endParaRPr lang="en-US"/>
          </a:p>
        </p:txBody>
      </p:sp>
      <p:sp>
        <p:nvSpPr>
          <p:cNvPr id="4" name="Footer Placeholder 4"/>
          <p:cNvSpPr txBox="1">
            <a:spLocks noGrp="1"/>
          </p:cNvSpPr>
          <p:nvPr>
            <p:ph type="ftr" sz="quarter" idx="9"/>
          </p:nvPr>
        </p:nvSpPr>
        <p:spPr/>
        <p:txBody>
          <a:bodyPr/>
          <a:lstStyle>
            <a:lvl1pPr>
              <a:defRPr lang="en-US"/>
            </a:lvl1pPr>
          </a:lstStyle>
          <a:p>
            <a:pPr lvl="0"/>
            <a:r>
              <a:rPr lang="en-US"/>
              <a:t>Footer Here</a:t>
            </a:r>
          </a:p>
        </p:txBody>
      </p:sp>
      <p:sp>
        <p:nvSpPr>
          <p:cNvPr id="5" name="Slide Number Placeholder 5"/>
          <p:cNvSpPr txBox="1">
            <a:spLocks noGrp="1"/>
          </p:cNvSpPr>
          <p:nvPr>
            <p:ph type="sldNum" sz="quarter" idx="8"/>
          </p:nvPr>
        </p:nvSpPr>
        <p:spPr/>
        <p:txBody>
          <a:bodyPr/>
          <a:lstStyle>
            <a:lvl1pPr>
              <a:defRPr lang="en-US"/>
            </a:lvl1pPr>
          </a:lstStyle>
          <a:p>
            <a:pPr lvl="0"/>
            <a:fld id="{EB91A5B7-A8F5-445F-902A-123FEE14C806}" type="slidenum">
              <a:t>‹#›</a:t>
            </a:fld>
            <a:endParaRPr lang="en-US"/>
          </a:p>
        </p:txBody>
      </p:sp>
    </p:spTree>
    <p:extLst>
      <p:ext uri="{BB962C8B-B14F-4D97-AF65-F5344CB8AC3E}">
        <p14:creationId xmlns:p14="http://schemas.microsoft.com/office/powerpoint/2010/main" val="519077537"/>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Slide Number Placeholder 3"/>
          <p:cNvSpPr txBox="1">
            <a:spLocks noGrp="1"/>
          </p:cNvSpPr>
          <p:nvPr>
            <p:ph type="sldNum" sz="quarter" idx="8"/>
          </p:nvPr>
        </p:nvSpPr>
        <p:spPr/>
        <p:txBody>
          <a:bodyPr/>
          <a:lstStyle>
            <a:lvl1pPr>
              <a:defRPr lang="en-US"/>
            </a:lvl1pPr>
          </a:lstStyle>
          <a:p>
            <a:pPr lvl="0"/>
            <a:fld id="{223FC861-857E-44F5-8265-A249A8E4BCB7}" type="slidenum">
              <a:t>‹#›</a:t>
            </a:fld>
            <a:endParaRPr lang="en-US"/>
          </a:p>
        </p:txBody>
      </p:sp>
    </p:spTree>
    <p:extLst>
      <p:ext uri="{BB962C8B-B14F-4D97-AF65-F5344CB8AC3E}">
        <p14:creationId xmlns:p14="http://schemas.microsoft.com/office/powerpoint/2010/main" val="2309531109"/>
      </p:ext>
    </p:extLst>
  </p:cSld>
  <p:clrMapOvr>
    <a:masterClrMapping/>
  </p:clrMapOvr>
  <p:transition spd="med">
    <p:fade/>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i-FI"/>
              <a:t>Click to edit Master title style</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txBox="1">
            <a:spLocks noGrp="1"/>
          </p:cNvSpPr>
          <p:nvPr>
            <p:ph type="dt" sz="half" idx="7"/>
          </p:nvPr>
        </p:nvSpPr>
        <p:spPr/>
        <p:txBody>
          <a:bodyPr/>
          <a:lstStyle>
            <a:lvl1pPr>
              <a:defRPr/>
            </a:lvl1pPr>
          </a:lstStyle>
          <a:p>
            <a:pPr lvl="0"/>
            <a:fld id="{32149BCD-EA50-48A5-8216-B7B68FA53DE8}" type="datetime1">
              <a:rPr lang="fi-FI"/>
              <a:pPr lvl="0"/>
              <a:t>19.3.2025</a:t>
            </a:fld>
            <a:endParaRPr lang="en-US"/>
          </a:p>
        </p:txBody>
      </p:sp>
      <p:sp>
        <p:nvSpPr>
          <p:cNvPr id="5" name="Footer Placeholder 4"/>
          <p:cNvSpPr txBox="1">
            <a:spLocks noGrp="1"/>
          </p:cNvSpPr>
          <p:nvPr>
            <p:ph type="ftr" sz="quarter" idx="9"/>
          </p:nvPr>
        </p:nvSpPr>
        <p:spPr/>
        <p:txBody>
          <a:bodyPr/>
          <a:lstStyle>
            <a:lvl1pPr>
              <a:defRPr lang="en-US"/>
            </a:lvl1pPr>
          </a:lstStyle>
          <a:p>
            <a:pPr lvl="0"/>
            <a:r>
              <a:rPr lang="en-US"/>
              <a:t>Footer Here</a:t>
            </a:r>
          </a:p>
        </p:txBody>
      </p:sp>
      <p:sp>
        <p:nvSpPr>
          <p:cNvPr id="6" name="Slide Number Placeholder 5"/>
          <p:cNvSpPr txBox="1">
            <a:spLocks noGrp="1"/>
          </p:cNvSpPr>
          <p:nvPr>
            <p:ph type="sldNum" sz="quarter" idx="8"/>
          </p:nvPr>
        </p:nvSpPr>
        <p:spPr/>
        <p:txBody>
          <a:bodyPr/>
          <a:lstStyle>
            <a:lvl1pPr>
              <a:defRPr lang="en-US"/>
            </a:lvl1pPr>
          </a:lstStyle>
          <a:p>
            <a:pPr lvl="0"/>
            <a:fld id="{6C9B49ED-5A4A-4CFA-9EE3-F40960384F63}" type="slidenum">
              <a:t>‹#›</a:t>
            </a:fld>
            <a:endParaRPr lang="en-US"/>
          </a:p>
        </p:txBody>
      </p:sp>
    </p:spTree>
    <p:extLst>
      <p:ext uri="{BB962C8B-B14F-4D97-AF65-F5344CB8AC3E}">
        <p14:creationId xmlns:p14="http://schemas.microsoft.com/office/powerpoint/2010/main" val="2392130792"/>
      </p:ext>
    </p:extLst>
  </p:cSld>
  <p:clrMapOvr>
    <a:masterClrMapping/>
  </p:clrMapOvr>
  <p:transition spd="med">
    <p:fade/>
  </p:transition>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and Content ">
    <p:spTree>
      <p:nvGrpSpPr>
        <p:cNvPr id="1" name=""/>
        <p:cNvGrpSpPr/>
        <p:nvPr/>
      </p:nvGrpSpPr>
      <p:grpSpPr>
        <a:xfrm>
          <a:off x="0" y="0"/>
          <a:ext cx="0" cy="0"/>
          <a:chOff x="0" y="0"/>
          <a:chExt cx="0" cy="0"/>
        </a:xfrm>
      </p:grpSpPr>
      <p:sp>
        <p:nvSpPr>
          <p:cNvPr id="2" name="Picture Placeholder 8"/>
          <p:cNvSpPr txBox="1">
            <a:spLocks noGrp="1"/>
          </p:cNvSpPr>
          <p:nvPr>
            <p:ph type="pic" idx="4294967295"/>
          </p:nvPr>
        </p:nvSpPr>
        <p:spPr>
          <a:xfrm>
            <a:off x="4067946" y="627534"/>
            <a:ext cx="5076053" cy="4247680"/>
          </a:xfrm>
          <a:solidFill>
            <a:srgbClr val="F0F0F0"/>
          </a:solidFill>
        </p:spPr>
        <p:txBody>
          <a:bodyPr/>
          <a:lstStyle>
            <a:lvl1pPr>
              <a:defRPr/>
            </a:lvl1pPr>
          </a:lstStyle>
          <a:p>
            <a:pPr lvl="0"/>
            <a:endParaRPr lang="fi-FI"/>
          </a:p>
        </p:txBody>
      </p:sp>
      <p:sp>
        <p:nvSpPr>
          <p:cNvPr id="3" name="Title 1"/>
          <p:cNvSpPr txBox="1">
            <a:spLocks noGrp="1"/>
          </p:cNvSpPr>
          <p:nvPr>
            <p:ph type="title"/>
          </p:nvPr>
        </p:nvSpPr>
        <p:spPr/>
        <p:txBody>
          <a:bodyPr/>
          <a:lstStyle>
            <a:lvl1pPr>
              <a:defRPr/>
            </a:lvl1pPr>
          </a:lstStyle>
          <a:p>
            <a:pPr lvl="0"/>
            <a:r>
              <a:rPr lang="fi-FI"/>
              <a:t>Click to edit Master title style</a:t>
            </a:r>
            <a:endParaRPr lang="en-US"/>
          </a:p>
        </p:txBody>
      </p:sp>
      <p:sp>
        <p:nvSpPr>
          <p:cNvPr id="4" name="Content Placeholder 2"/>
          <p:cNvSpPr txBox="1">
            <a:spLocks noGrp="1"/>
          </p:cNvSpPr>
          <p:nvPr>
            <p:ph idx="4294967295"/>
          </p:nvPr>
        </p:nvSpPr>
        <p:spPr/>
        <p:txBody>
          <a:bodyPr/>
          <a:lstStyle>
            <a:lvl1pPr>
              <a:defRPr/>
            </a:lvl1pPr>
            <a:lvl2pPr>
              <a:defRPr/>
            </a:lvl2pPr>
            <a:lvl3pPr>
              <a:defRPr/>
            </a:lvl3pPr>
            <a:lvl4pPr>
              <a:defRPr/>
            </a:lvl4pPr>
            <a:lvl5pPr>
              <a:defRPr/>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5" name="Date Placeholder 3"/>
          <p:cNvSpPr txBox="1">
            <a:spLocks noGrp="1"/>
          </p:cNvSpPr>
          <p:nvPr>
            <p:ph type="dt" sz="half" idx="7"/>
          </p:nvPr>
        </p:nvSpPr>
        <p:spPr/>
        <p:txBody>
          <a:bodyPr/>
          <a:lstStyle>
            <a:lvl1pPr>
              <a:defRPr/>
            </a:lvl1pPr>
          </a:lstStyle>
          <a:p>
            <a:pPr lvl="0"/>
            <a:fld id="{39AC1593-206C-4BCA-9A30-95D166208181}" type="datetime1">
              <a:rPr lang="fi-FI"/>
              <a:pPr lvl="0"/>
              <a:t>19.3.2025</a:t>
            </a:fld>
            <a:endParaRPr lang="en-US"/>
          </a:p>
        </p:txBody>
      </p:sp>
      <p:sp>
        <p:nvSpPr>
          <p:cNvPr id="6" name="Footer Placeholder 4"/>
          <p:cNvSpPr txBox="1">
            <a:spLocks noGrp="1"/>
          </p:cNvSpPr>
          <p:nvPr>
            <p:ph type="ftr" sz="quarter" idx="9"/>
          </p:nvPr>
        </p:nvSpPr>
        <p:spPr/>
        <p:txBody>
          <a:bodyPr/>
          <a:lstStyle>
            <a:lvl1pPr>
              <a:defRPr lang="en-US"/>
            </a:lvl1pPr>
          </a:lstStyle>
          <a:p>
            <a:pPr lvl="0"/>
            <a:r>
              <a:rPr lang="en-US"/>
              <a:t>Footer Here</a:t>
            </a:r>
          </a:p>
        </p:txBody>
      </p:sp>
      <p:sp>
        <p:nvSpPr>
          <p:cNvPr id="7" name="Slide Number Placeholder 5"/>
          <p:cNvSpPr txBox="1">
            <a:spLocks noGrp="1"/>
          </p:cNvSpPr>
          <p:nvPr>
            <p:ph type="sldNum" sz="quarter" idx="8"/>
          </p:nvPr>
        </p:nvSpPr>
        <p:spPr/>
        <p:txBody>
          <a:bodyPr/>
          <a:lstStyle>
            <a:lvl1pPr>
              <a:defRPr lang="en-US"/>
            </a:lvl1pPr>
          </a:lstStyle>
          <a:p>
            <a:pPr lvl="0"/>
            <a:fld id="{AD095A7B-12B9-4064-9AA4-66B5B5E9AA0E}" type="slidenum">
              <a:t>‹#›</a:t>
            </a:fld>
            <a:endParaRPr lang="en-US"/>
          </a:p>
        </p:txBody>
      </p:sp>
    </p:spTree>
    <p:extLst>
      <p:ext uri="{BB962C8B-B14F-4D97-AF65-F5344CB8AC3E}">
        <p14:creationId xmlns:p14="http://schemas.microsoft.com/office/powerpoint/2010/main" val="4218405398"/>
      </p:ext>
    </p:extLst>
  </p:cSld>
  <p:clrMapOvr>
    <a:masterClrMapping/>
  </p:clrMapOvr>
  <p:transition spd="med">
    <p:fade/>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rgbClr val="D9D9D9"/>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i-FI"/>
              <a:t>Click to edit Master title style</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txBox="1">
            <a:spLocks noGrp="1"/>
          </p:cNvSpPr>
          <p:nvPr>
            <p:ph type="dt" sz="half" idx="7"/>
          </p:nvPr>
        </p:nvSpPr>
        <p:spPr/>
        <p:txBody>
          <a:bodyPr/>
          <a:lstStyle>
            <a:lvl1pPr>
              <a:defRPr/>
            </a:lvl1pPr>
          </a:lstStyle>
          <a:p>
            <a:pPr lvl="0"/>
            <a:fld id="{00631CC1-2E2A-41AA-9F57-E3EB5408D983}" type="datetime1">
              <a:rPr lang="fi-FI"/>
              <a:pPr lvl="0"/>
              <a:t>19.3.2025</a:t>
            </a:fld>
            <a:endParaRPr lang="en-US"/>
          </a:p>
        </p:txBody>
      </p:sp>
      <p:sp>
        <p:nvSpPr>
          <p:cNvPr id="5" name="Footer Placeholder 4"/>
          <p:cNvSpPr txBox="1">
            <a:spLocks noGrp="1"/>
          </p:cNvSpPr>
          <p:nvPr>
            <p:ph type="ftr" sz="quarter" idx="9"/>
          </p:nvPr>
        </p:nvSpPr>
        <p:spPr/>
        <p:txBody>
          <a:bodyPr/>
          <a:lstStyle>
            <a:lvl1pPr>
              <a:defRPr lang="en-US"/>
            </a:lvl1pPr>
          </a:lstStyle>
          <a:p>
            <a:pPr lvl="0"/>
            <a:r>
              <a:rPr lang="en-US"/>
              <a:t>Footer Here</a:t>
            </a:r>
          </a:p>
        </p:txBody>
      </p:sp>
      <p:sp>
        <p:nvSpPr>
          <p:cNvPr id="6" name="Slide Number Placeholder 5"/>
          <p:cNvSpPr txBox="1">
            <a:spLocks noGrp="1"/>
          </p:cNvSpPr>
          <p:nvPr>
            <p:ph type="sldNum" sz="quarter" idx="8"/>
          </p:nvPr>
        </p:nvSpPr>
        <p:spPr/>
        <p:txBody>
          <a:bodyPr/>
          <a:lstStyle>
            <a:lvl1pPr>
              <a:defRPr lang="en-US"/>
            </a:lvl1pPr>
          </a:lstStyle>
          <a:p>
            <a:pPr lvl="0"/>
            <a:fld id="{749AD3F7-F30C-4290-A728-1697BDCCF839}" type="slidenum">
              <a:t>‹#›</a:t>
            </a:fld>
            <a:endParaRPr lang="en-US"/>
          </a:p>
        </p:txBody>
      </p:sp>
    </p:spTree>
    <p:extLst>
      <p:ext uri="{BB962C8B-B14F-4D97-AF65-F5344CB8AC3E}">
        <p14:creationId xmlns:p14="http://schemas.microsoft.com/office/powerpoint/2010/main" val="293328747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Date Placeholder 3"/>
          <p:cNvSpPr txBox="1">
            <a:spLocks noGrp="1"/>
          </p:cNvSpPr>
          <p:nvPr>
            <p:ph type="dt" sz="half" idx="7"/>
          </p:nvPr>
        </p:nvSpPr>
        <p:spPr/>
        <p:txBody>
          <a:bodyPr/>
          <a:lstStyle>
            <a:lvl1pPr>
              <a:defRPr/>
            </a:lvl1pPr>
          </a:lstStyle>
          <a:p>
            <a:pPr lvl="0"/>
            <a:fld id="{061C76C5-BA4A-4243-B34B-4CD402D2A61D}" type="datetime1">
              <a:rPr lang="fi-FI"/>
              <a:pPr lvl="0"/>
              <a:t>19.3.2025</a:t>
            </a:fld>
            <a:endParaRPr lang="en-US"/>
          </a:p>
        </p:txBody>
      </p:sp>
      <p:sp>
        <p:nvSpPr>
          <p:cNvPr id="3" name="Footer Placeholder 4"/>
          <p:cNvSpPr txBox="1">
            <a:spLocks noGrp="1"/>
          </p:cNvSpPr>
          <p:nvPr>
            <p:ph type="ftr" sz="quarter" idx="9"/>
          </p:nvPr>
        </p:nvSpPr>
        <p:spPr/>
        <p:txBody>
          <a:bodyPr/>
          <a:lstStyle>
            <a:lvl1pPr>
              <a:defRPr lang="en-US"/>
            </a:lvl1pPr>
          </a:lstStyle>
          <a:p>
            <a:pPr lvl="0"/>
            <a:r>
              <a:rPr lang="en-US"/>
              <a:t>Footer Here</a:t>
            </a:r>
          </a:p>
        </p:txBody>
      </p:sp>
      <p:sp>
        <p:nvSpPr>
          <p:cNvPr id="4" name="Slide Number Placeholder 5"/>
          <p:cNvSpPr txBox="1">
            <a:spLocks noGrp="1"/>
          </p:cNvSpPr>
          <p:nvPr>
            <p:ph type="sldNum" sz="quarter" idx="8"/>
          </p:nvPr>
        </p:nvSpPr>
        <p:spPr/>
        <p:txBody>
          <a:bodyPr/>
          <a:lstStyle>
            <a:lvl1pPr>
              <a:defRPr lang="en-US"/>
            </a:lvl1pPr>
          </a:lstStyle>
          <a:p>
            <a:pPr lvl="0"/>
            <a:fld id="{217974E9-BEC5-4D46-8F9E-B7EBE8EEF155}" type="slidenum">
              <a:t>‹#›</a:t>
            </a:fld>
            <a:endParaRPr lang="en-US"/>
          </a:p>
        </p:txBody>
      </p:sp>
    </p:spTree>
    <p:extLst>
      <p:ext uri="{BB962C8B-B14F-4D97-AF65-F5344CB8AC3E}">
        <p14:creationId xmlns:p14="http://schemas.microsoft.com/office/powerpoint/2010/main" val="1849314867"/>
      </p:ext>
    </p:extLst>
  </p:cSld>
  <p:clrMapOvr>
    <a:masterClrMapping/>
  </p:clrMapOvr>
  <p:transition spd="med">
    <p:fade/>
  </p:transition>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rgbClr val="002EA2"/>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solidFill>
                  <a:srgbClr val="FFFFFF"/>
                </a:solidFill>
              </a:defRPr>
            </a:lvl1pPr>
          </a:lstStyle>
          <a:p>
            <a:pPr lvl="0"/>
            <a:r>
              <a:rPr lang="fi-FI"/>
              <a:t>Click to edit Master title style</a:t>
            </a:r>
            <a:endParaRPr lang="en-US"/>
          </a:p>
        </p:txBody>
      </p:sp>
      <p:sp>
        <p:nvSpPr>
          <p:cNvPr id="3" name="Content Placeholder 2"/>
          <p:cNvSpPr txBox="1">
            <a:spLocks noGrp="1"/>
          </p:cNvSpPr>
          <p:nvPr>
            <p:ph idx="1"/>
          </p:nvPr>
        </p:nvSpPr>
        <p:spPr/>
        <p:txBody>
          <a:bodyPr/>
          <a:lstStyle>
            <a:lvl1pPr>
              <a:buFont typeface="Finlandica"/>
              <a:buAutoNum type="arabicPeriod"/>
              <a:defRPr b="1">
                <a:solidFill>
                  <a:srgbClr val="FFFFFF"/>
                </a:solidFill>
              </a:defRPr>
            </a:lvl1pPr>
            <a:lvl2pPr>
              <a:defRPr>
                <a:solidFill>
                  <a:srgbClr val="FFFFFF"/>
                </a:solidFill>
              </a:defRPr>
            </a:lvl2pPr>
          </a:lstStyle>
          <a:p>
            <a:pPr lvl="0"/>
            <a:r>
              <a:rPr lang="fi-FI"/>
              <a:t>Click to edit Master text styles</a:t>
            </a:r>
          </a:p>
          <a:p>
            <a:pPr lvl="1"/>
            <a:r>
              <a:rPr lang="fi-FI"/>
              <a:t>Second level</a:t>
            </a:r>
          </a:p>
        </p:txBody>
      </p:sp>
      <p:sp>
        <p:nvSpPr>
          <p:cNvPr id="4" name="Date Placeholder 3"/>
          <p:cNvSpPr txBox="1">
            <a:spLocks noGrp="1"/>
          </p:cNvSpPr>
          <p:nvPr>
            <p:ph type="dt" sz="half" idx="7"/>
          </p:nvPr>
        </p:nvSpPr>
        <p:spPr/>
        <p:txBody>
          <a:bodyPr/>
          <a:lstStyle>
            <a:lvl1pPr>
              <a:defRPr>
                <a:solidFill>
                  <a:srgbClr val="FFFFFF"/>
                </a:solidFill>
              </a:defRPr>
            </a:lvl1pPr>
          </a:lstStyle>
          <a:p>
            <a:pPr lvl="0"/>
            <a:fld id="{BA5A5777-7FEC-454B-8E41-8635C8ADB5F2}" type="datetime1">
              <a:rPr lang="fi-FI"/>
              <a:pPr lvl="0"/>
              <a:t>19.3.2025</a:t>
            </a:fld>
            <a:endParaRPr lang="en-US"/>
          </a:p>
        </p:txBody>
      </p:sp>
      <p:sp>
        <p:nvSpPr>
          <p:cNvPr id="5" name="Footer Placeholder 4"/>
          <p:cNvSpPr txBox="1">
            <a:spLocks noGrp="1"/>
          </p:cNvSpPr>
          <p:nvPr>
            <p:ph type="ftr" sz="quarter" idx="9"/>
          </p:nvPr>
        </p:nvSpPr>
        <p:spPr/>
        <p:txBody>
          <a:bodyPr/>
          <a:lstStyle>
            <a:lvl1pPr>
              <a:defRPr lang="en-US">
                <a:solidFill>
                  <a:srgbClr val="FFFFFF"/>
                </a:solidFill>
              </a:defRPr>
            </a:lvl1pPr>
          </a:lstStyle>
          <a:p>
            <a:pPr lvl="0"/>
            <a:r>
              <a:rPr lang="en-US"/>
              <a:t>Footer Here</a:t>
            </a:r>
          </a:p>
        </p:txBody>
      </p:sp>
      <p:sp>
        <p:nvSpPr>
          <p:cNvPr id="6" name="Slide Number Placeholder 5"/>
          <p:cNvSpPr txBox="1">
            <a:spLocks noGrp="1"/>
          </p:cNvSpPr>
          <p:nvPr>
            <p:ph type="sldNum" sz="quarter" idx="8"/>
          </p:nvPr>
        </p:nvSpPr>
        <p:spPr/>
        <p:txBody>
          <a:bodyPr/>
          <a:lstStyle>
            <a:lvl1pPr>
              <a:defRPr lang="en-US">
                <a:solidFill>
                  <a:srgbClr val="FFFFFF"/>
                </a:solidFill>
              </a:defRPr>
            </a:lvl1pPr>
          </a:lstStyle>
          <a:p>
            <a:pPr lvl="0"/>
            <a:fld id="{297A23A2-CC1A-46D0-B0CE-1C135B712F7A}" type="slidenum">
              <a:t>‹#›</a:t>
            </a:fld>
            <a:endParaRPr lang="en-US"/>
          </a:p>
        </p:txBody>
      </p:sp>
    </p:spTree>
    <p:extLst>
      <p:ext uri="{BB962C8B-B14F-4D97-AF65-F5344CB8AC3E}">
        <p14:creationId xmlns:p14="http://schemas.microsoft.com/office/powerpoint/2010/main" val="91723949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ue ">
    <p:bg>
      <p:bgPr>
        <a:solidFill>
          <a:srgbClr val="002EA2"/>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1835145" y="1347789"/>
            <a:ext cx="5473698" cy="1439859"/>
          </a:xfrm>
        </p:spPr>
        <p:txBody>
          <a:bodyPr anchor="b"/>
          <a:lstStyle>
            <a:lvl1pPr>
              <a:lnSpc>
                <a:spcPct val="80000"/>
              </a:lnSpc>
              <a:defRPr lang="en-US" sz="5400" cap="all">
                <a:solidFill>
                  <a:srgbClr val="FFFFFF"/>
                </a:solidFill>
              </a:defRPr>
            </a:lvl1pPr>
          </a:lstStyle>
          <a:p>
            <a:pPr lvl="0"/>
            <a:r>
              <a:rPr lang="en-US"/>
              <a:t>headline</a:t>
            </a:r>
          </a:p>
        </p:txBody>
      </p:sp>
      <p:sp>
        <p:nvSpPr>
          <p:cNvPr id="3" name="Subtitle 2"/>
          <p:cNvSpPr txBox="1">
            <a:spLocks noGrp="1"/>
          </p:cNvSpPr>
          <p:nvPr>
            <p:ph type="subTitle" idx="1"/>
          </p:nvPr>
        </p:nvSpPr>
        <p:spPr>
          <a:xfrm>
            <a:off x="1835145" y="2787648"/>
            <a:ext cx="5473698" cy="648199"/>
          </a:xfrm>
        </p:spPr>
        <p:txBody>
          <a:bodyPr/>
          <a:lstStyle>
            <a:lvl1pPr marL="0" indent="0">
              <a:buNone/>
              <a:defRPr>
                <a:solidFill>
                  <a:srgbClr val="FFFFFF"/>
                </a:solidFill>
              </a:defRPr>
            </a:lvl1pPr>
          </a:lstStyle>
          <a:p>
            <a:pPr lvl="0"/>
            <a:r>
              <a:rPr lang="en-GB"/>
              <a:t>Click to edit Master subtitle style</a:t>
            </a:r>
            <a:endParaRPr lang="en-US"/>
          </a:p>
        </p:txBody>
      </p:sp>
      <p:sp>
        <p:nvSpPr>
          <p:cNvPr id="4" name="Date Placeholder 3"/>
          <p:cNvSpPr txBox="1">
            <a:spLocks noGrp="1"/>
          </p:cNvSpPr>
          <p:nvPr>
            <p:ph type="dt" sz="half" idx="7"/>
          </p:nvPr>
        </p:nvSpPr>
        <p:spPr/>
        <p:txBody>
          <a:bodyPr/>
          <a:lstStyle>
            <a:lvl1pPr>
              <a:defRPr>
                <a:solidFill>
                  <a:srgbClr val="FFFFFF"/>
                </a:solidFill>
              </a:defRPr>
            </a:lvl1pPr>
          </a:lstStyle>
          <a:p>
            <a:pPr lvl="0"/>
            <a:fld id="{11719EF8-22FD-4432-B3FE-82541159F90D}" type="datetime1">
              <a:rPr lang="fi-FI"/>
              <a:pPr lvl="0"/>
              <a:t>19.3.2025</a:t>
            </a:fld>
            <a:endParaRPr lang="en-US"/>
          </a:p>
        </p:txBody>
      </p:sp>
      <p:sp>
        <p:nvSpPr>
          <p:cNvPr id="5" name="Footer Placeholder 4"/>
          <p:cNvSpPr txBox="1">
            <a:spLocks noGrp="1"/>
          </p:cNvSpPr>
          <p:nvPr>
            <p:ph type="ftr" sz="quarter" idx="9"/>
          </p:nvPr>
        </p:nvSpPr>
        <p:spPr/>
        <p:txBody>
          <a:bodyPr/>
          <a:lstStyle>
            <a:lvl1pPr>
              <a:defRPr lang="en-US">
                <a:solidFill>
                  <a:srgbClr val="FFFFFF"/>
                </a:solidFill>
              </a:defRPr>
            </a:lvl1pPr>
          </a:lstStyle>
          <a:p>
            <a:pPr lvl="0"/>
            <a:r>
              <a:rPr lang="en-US"/>
              <a:t>Footer Here</a:t>
            </a:r>
          </a:p>
        </p:txBody>
      </p:sp>
      <p:sp>
        <p:nvSpPr>
          <p:cNvPr id="6" name="Slide Number Placeholder 5"/>
          <p:cNvSpPr txBox="1">
            <a:spLocks noGrp="1"/>
          </p:cNvSpPr>
          <p:nvPr>
            <p:ph type="sldNum" sz="quarter" idx="8"/>
          </p:nvPr>
        </p:nvSpPr>
        <p:spPr/>
        <p:txBody>
          <a:bodyPr/>
          <a:lstStyle>
            <a:lvl1pPr>
              <a:defRPr lang="en-US">
                <a:solidFill>
                  <a:srgbClr val="FFFFFF"/>
                </a:solidFill>
              </a:defRPr>
            </a:lvl1pPr>
          </a:lstStyle>
          <a:p>
            <a:pPr lvl="0"/>
            <a:fld id="{5BAA3557-2ED9-4554-A1F5-D3614A6CF78E}" type="slidenum">
              <a:t>‹#›</a:t>
            </a:fld>
            <a:endParaRPr lang="en-US"/>
          </a:p>
        </p:txBody>
      </p:sp>
      <p:sp>
        <p:nvSpPr>
          <p:cNvPr id="7" name="Freeform 7"/>
          <p:cNvSpPr/>
          <p:nvPr/>
        </p:nvSpPr>
        <p:spPr>
          <a:xfrm>
            <a:off x="468309" y="484183"/>
            <a:ext cx="588032" cy="358773"/>
          </a:xfrm>
          <a:custGeom>
            <a:avLst/>
            <a:gdLst>
              <a:gd name="f0" fmla="val 10800000"/>
              <a:gd name="f1" fmla="val 5400000"/>
              <a:gd name="f2" fmla="val 180"/>
              <a:gd name="f3" fmla="val w"/>
              <a:gd name="f4" fmla="val h"/>
              <a:gd name="f5" fmla="val 0"/>
              <a:gd name="f6" fmla="val 454"/>
              <a:gd name="f7" fmla="val 277"/>
              <a:gd name="f8" fmla="val 202"/>
              <a:gd name="f9" fmla="val 101"/>
              <a:gd name="f10" fmla="val 126"/>
              <a:gd name="f11" fmla="val 176"/>
              <a:gd name="f12" fmla="+- 0 0 -90"/>
              <a:gd name="f13" fmla="*/ f3 1 454"/>
              <a:gd name="f14" fmla="*/ f4 1 277"/>
              <a:gd name="f15" fmla="+- f7 0 f5"/>
              <a:gd name="f16" fmla="+- f6 0 f5"/>
              <a:gd name="f17" fmla="*/ f12 f0 1"/>
              <a:gd name="f18" fmla="*/ f16 1 454"/>
              <a:gd name="f19" fmla="*/ f15 1 277"/>
              <a:gd name="f20" fmla="*/ 202 f16 1"/>
              <a:gd name="f21" fmla="*/ 101 f15 1"/>
              <a:gd name="f22" fmla="*/ 454 f16 1"/>
              <a:gd name="f23" fmla="*/ 0 f15 1"/>
              <a:gd name="f24" fmla="*/ 0 f16 1"/>
              <a:gd name="f25" fmla="*/ 277 f15 1"/>
              <a:gd name="f26" fmla="*/ 126 f16 1"/>
              <a:gd name="f27" fmla="*/ 176 f15 1"/>
              <a:gd name="f28" fmla="*/ f17 1 f2"/>
              <a:gd name="f29" fmla="*/ f20 1 454"/>
              <a:gd name="f30" fmla="*/ f21 1 277"/>
              <a:gd name="f31" fmla="*/ f22 1 454"/>
              <a:gd name="f32" fmla="*/ f23 1 277"/>
              <a:gd name="f33" fmla="*/ f24 1 454"/>
              <a:gd name="f34" fmla="*/ f25 1 277"/>
              <a:gd name="f35" fmla="*/ f26 1 454"/>
              <a:gd name="f36" fmla="*/ f27 1 277"/>
              <a:gd name="f37" fmla="*/ 0 1 f18"/>
              <a:gd name="f38" fmla="*/ f6 1 f18"/>
              <a:gd name="f39" fmla="*/ 0 1 f19"/>
              <a:gd name="f40" fmla="*/ f7 1 f19"/>
              <a:gd name="f41" fmla="+- f28 0 f1"/>
              <a:gd name="f42" fmla="*/ f29 1 f18"/>
              <a:gd name="f43" fmla="*/ f30 1 f19"/>
              <a:gd name="f44" fmla="*/ f31 1 f18"/>
              <a:gd name="f45" fmla="*/ f32 1 f19"/>
              <a:gd name="f46" fmla="*/ f33 1 f18"/>
              <a:gd name="f47" fmla="*/ f34 1 f19"/>
              <a:gd name="f48" fmla="*/ f35 1 f18"/>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3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4" y="f57"/>
              </a:cxn>
              <a:cxn ang="f41">
                <a:pos x="f54" y="f55"/>
              </a:cxn>
              <a:cxn ang="f41">
                <a:pos x="f58" y="f59"/>
              </a:cxn>
              <a:cxn ang="f41">
                <a:pos x="f60" y="f59"/>
              </a:cxn>
              <a:cxn ang="f41">
                <a:pos x="f60" y="f61"/>
              </a:cxn>
              <a:cxn ang="f41">
                <a:pos x="f58" y="f61"/>
              </a:cxn>
              <a:cxn ang="f41">
                <a:pos x="f58" y="f59"/>
              </a:cxn>
              <a:cxn ang="f41">
                <a:pos x="f58" y="f55"/>
              </a:cxn>
              <a:cxn ang="f41">
                <a:pos x="f60" y="f55"/>
              </a:cxn>
              <a:cxn ang="f41">
                <a:pos x="f60" y="f57"/>
              </a:cxn>
              <a:cxn ang="f41">
                <a:pos x="f58" y="f57"/>
              </a:cxn>
              <a:cxn ang="f41">
                <a:pos x="f58" y="f55"/>
              </a:cxn>
              <a:cxn ang="f41">
                <a:pos x="f54" y="f59"/>
              </a:cxn>
              <a:cxn ang="f41">
                <a:pos x="f56" y="f59"/>
              </a:cxn>
              <a:cxn ang="f41">
                <a:pos x="f56" y="f61"/>
              </a:cxn>
              <a:cxn ang="f41">
                <a:pos x="f54" y="f61"/>
              </a:cxn>
              <a:cxn ang="f41">
                <a:pos x="f54" y="f59"/>
              </a:cxn>
            </a:cxnLst>
            <a:rect l="f50" t="f53" r="f51" b="f52"/>
            <a:pathLst>
              <a:path w="454" h="277">
                <a:moveTo>
                  <a:pt x="f8" y="f9"/>
                </a:moveTo>
                <a:lnTo>
                  <a:pt x="f6" y="f9"/>
                </a:lnTo>
                <a:lnTo>
                  <a:pt x="f6" y="f5"/>
                </a:lnTo>
                <a:lnTo>
                  <a:pt x="f8" y="f5"/>
                </a:lnTo>
                <a:lnTo>
                  <a:pt x="f8" y="f9"/>
                </a:lnTo>
                <a:close/>
                <a:moveTo>
                  <a:pt x="f5" y="f7"/>
                </a:moveTo>
                <a:lnTo>
                  <a:pt x="f10" y="f7"/>
                </a:lnTo>
                <a:lnTo>
                  <a:pt x="f10" y="f11"/>
                </a:lnTo>
                <a:lnTo>
                  <a:pt x="f5" y="f11"/>
                </a:lnTo>
                <a:lnTo>
                  <a:pt x="f5" y="f7"/>
                </a:lnTo>
                <a:close/>
                <a:moveTo>
                  <a:pt x="f5" y="f9"/>
                </a:moveTo>
                <a:lnTo>
                  <a:pt x="f10" y="f9"/>
                </a:lnTo>
                <a:lnTo>
                  <a:pt x="f10" y="f5"/>
                </a:lnTo>
                <a:lnTo>
                  <a:pt x="f5" y="f5"/>
                </a:lnTo>
                <a:lnTo>
                  <a:pt x="f5" y="f9"/>
                </a:lnTo>
                <a:close/>
                <a:moveTo>
                  <a:pt x="f8" y="f7"/>
                </a:moveTo>
                <a:lnTo>
                  <a:pt x="f6" y="f7"/>
                </a:lnTo>
                <a:lnTo>
                  <a:pt x="f6" y="f11"/>
                </a:lnTo>
                <a:lnTo>
                  <a:pt x="f8" y="f11"/>
                </a:lnTo>
                <a:lnTo>
                  <a:pt x="f8"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2EA2"/>
              </a:solidFill>
              <a:uFillTx/>
              <a:latin typeface="Finlandica"/>
            </a:endParaRPr>
          </a:p>
        </p:txBody>
      </p:sp>
      <p:sp>
        <p:nvSpPr>
          <p:cNvPr id="8" name="Freeform 11"/>
          <p:cNvSpPr/>
          <p:nvPr/>
        </p:nvSpPr>
        <p:spPr>
          <a:xfrm>
            <a:off x="7982986" y="484193"/>
            <a:ext cx="692703" cy="358773"/>
          </a:xfrm>
          <a:custGeom>
            <a:avLst/>
            <a:gdLst>
              <a:gd name="f0" fmla="val 10800000"/>
              <a:gd name="f1" fmla="val 5400000"/>
              <a:gd name="f2" fmla="val 180"/>
              <a:gd name="f3" fmla="val w"/>
              <a:gd name="f4" fmla="val h"/>
              <a:gd name="f5" fmla="val 0"/>
              <a:gd name="f6" fmla="val 2732"/>
              <a:gd name="f7" fmla="val 1415"/>
              <a:gd name="f8" fmla="val 188"/>
              <a:gd name="f9" fmla="val 177"/>
              <a:gd name="f10" fmla="val 166"/>
              <a:gd name="f11" fmla="val 1"/>
              <a:gd name="f12" fmla="val 156"/>
              <a:gd name="f13" fmla="val 2"/>
              <a:gd name="f14" fmla="val 146"/>
              <a:gd name="f15" fmla="val 3"/>
              <a:gd name="f16" fmla="val 136"/>
              <a:gd name="f17" fmla="val 4"/>
              <a:gd name="f18" fmla="val 126"/>
              <a:gd name="f19" fmla="val 6"/>
              <a:gd name="f20" fmla="val 109"/>
              <a:gd name="f21" fmla="val 11"/>
              <a:gd name="f22" fmla="val 100"/>
              <a:gd name="f23" fmla="val 14"/>
              <a:gd name="f24" fmla="val 92"/>
              <a:gd name="f25" fmla="val 17"/>
              <a:gd name="f26" fmla="val 77"/>
              <a:gd name="f27" fmla="val 25"/>
              <a:gd name="f28" fmla="val 64"/>
              <a:gd name="f29" fmla="val 33"/>
              <a:gd name="f30" fmla="val 58"/>
              <a:gd name="f31" fmla="val 38"/>
              <a:gd name="f32" fmla="val 52"/>
              <a:gd name="f33" fmla="val 43"/>
              <a:gd name="f34" fmla="val 41"/>
              <a:gd name="f35" fmla="val 54"/>
              <a:gd name="f36" fmla="val 36"/>
              <a:gd name="f37" fmla="val 60"/>
              <a:gd name="f38" fmla="val 32"/>
              <a:gd name="f39" fmla="val 66"/>
              <a:gd name="f40" fmla="val 28"/>
              <a:gd name="f41" fmla="val 72"/>
              <a:gd name="f42" fmla="val 24"/>
              <a:gd name="f43" fmla="val 79"/>
              <a:gd name="f44" fmla="val 21"/>
              <a:gd name="f45" fmla="val 86"/>
              <a:gd name="f46" fmla="val 18"/>
              <a:gd name="f47" fmla="val 93"/>
              <a:gd name="f48" fmla="val 15"/>
              <a:gd name="f49" fmla="val 13"/>
              <a:gd name="f50" fmla="val 107"/>
              <a:gd name="f51" fmla="val 115"/>
              <a:gd name="f52" fmla="val 9"/>
              <a:gd name="f53" fmla="val 123"/>
              <a:gd name="f54" fmla="val 8"/>
              <a:gd name="f55" fmla="val 131"/>
              <a:gd name="f56" fmla="val 7"/>
              <a:gd name="f57" fmla="val 140"/>
              <a:gd name="f58" fmla="val 148"/>
              <a:gd name="f59" fmla="val 157"/>
              <a:gd name="f60" fmla="val 165"/>
              <a:gd name="f61" fmla="val 173"/>
              <a:gd name="f62" fmla="val 195"/>
              <a:gd name="f63" fmla="val 202"/>
              <a:gd name="f64" fmla="val 209"/>
              <a:gd name="f65" fmla="val 215"/>
              <a:gd name="f66" fmla="val 23"/>
              <a:gd name="f67" fmla="val 228"/>
              <a:gd name="f68" fmla="val 30"/>
              <a:gd name="f69" fmla="val 239"/>
              <a:gd name="f70" fmla="val 249"/>
              <a:gd name="f71" fmla="val 254"/>
              <a:gd name="f72" fmla="val 47"/>
              <a:gd name="f73" fmla="val 258"/>
              <a:gd name="f74" fmla="val 263"/>
              <a:gd name="f75" fmla="val 57"/>
              <a:gd name="f76" fmla="val 267"/>
              <a:gd name="f77" fmla="val 62"/>
              <a:gd name="f78" fmla="val 270"/>
              <a:gd name="f79" fmla="val 68"/>
              <a:gd name="f80" fmla="val 274"/>
              <a:gd name="f81" fmla="val 80"/>
              <a:gd name="f82" fmla="val 281"/>
              <a:gd name="f83" fmla="val 286"/>
              <a:gd name="f84" fmla="val 105"/>
              <a:gd name="f85" fmla="val 291"/>
              <a:gd name="f86" fmla="val 118"/>
              <a:gd name="f87" fmla="val 295"/>
              <a:gd name="f88" fmla="val 133"/>
              <a:gd name="f89" fmla="val 298"/>
              <a:gd name="f90" fmla="val 147"/>
              <a:gd name="f91" fmla="val 301"/>
              <a:gd name="f92" fmla="val 174"/>
              <a:gd name="f93" fmla="val 304"/>
              <a:gd name="f94" fmla="val 181"/>
              <a:gd name="f95" fmla="val 305"/>
              <a:gd name="f96" fmla="val 187"/>
              <a:gd name="f97" fmla="val 307"/>
              <a:gd name="f98" fmla="val 194"/>
              <a:gd name="f99" fmla="val 309"/>
              <a:gd name="f100" fmla="val 199"/>
              <a:gd name="f101" fmla="val 311"/>
              <a:gd name="f102" fmla="val 204"/>
              <a:gd name="f103" fmla="val 314"/>
              <a:gd name="f104" fmla="val 317"/>
              <a:gd name="f105" fmla="val 213"/>
              <a:gd name="f106" fmla="val 320"/>
              <a:gd name="f107" fmla="val 322"/>
              <a:gd name="f108" fmla="val 217"/>
              <a:gd name="f109" fmla="val 324"/>
              <a:gd name="f110" fmla="val 221"/>
              <a:gd name="f111" fmla="val 328"/>
              <a:gd name="f112" fmla="val 224"/>
              <a:gd name="f113" fmla="val 332"/>
              <a:gd name="f114" fmla="val 226"/>
              <a:gd name="f115" fmla="val 336"/>
              <a:gd name="f116" fmla="val 341"/>
              <a:gd name="f117" fmla="val 230"/>
              <a:gd name="f118" fmla="val 346"/>
              <a:gd name="f119" fmla="val 231"/>
              <a:gd name="f120" fmla="val 352"/>
              <a:gd name="f121" fmla="val 232"/>
              <a:gd name="f122" fmla="val 358"/>
              <a:gd name="f123" fmla="val 364"/>
              <a:gd name="f124" fmla="val 371"/>
              <a:gd name="f125" fmla="val 377"/>
              <a:gd name="f126" fmla="val 229"/>
              <a:gd name="f127" fmla="val 384"/>
              <a:gd name="f128" fmla="val 227"/>
              <a:gd name="f129" fmla="val 389"/>
              <a:gd name="f130" fmla="val 395"/>
              <a:gd name="f131" fmla="val 220"/>
              <a:gd name="f132" fmla="val 400"/>
              <a:gd name="f133" fmla="val 216"/>
              <a:gd name="f134" fmla="val 404"/>
              <a:gd name="f135" fmla="val 211"/>
              <a:gd name="f136" fmla="val 408"/>
              <a:gd name="f137" fmla="val 206"/>
              <a:gd name="f138" fmla="val 412"/>
              <a:gd name="f139" fmla="val 201"/>
              <a:gd name="f140" fmla="val 415"/>
              <a:gd name="f141" fmla="val 417"/>
              <a:gd name="f142" fmla="val 419"/>
              <a:gd name="f143" fmla="val 421"/>
              <a:gd name="f144" fmla="val 422"/>
              <a:gd name="f145" fmla="val 423"/>
              <a:gd name="f146" fmla="val 132"/>
              <a:gd name="f147" fmla="val 124"/>
              <a:gd name="f148" fmla="val 116"/>
              <a:gd name="f149" fmla="val 420"/>
              <a:gd name="f150" fmla="val 418"/>
              <a:gd name="f151" fmla="val 102"/>
              <a:gd name="f152" fmla="val 416"/>
              <a:gd name="f153" fmla="val 94"/>
              <a:gd name="f154" fmla="val 414"/>
              <a:gd name="f155" fmla="val 409"/>
              <a:gd name="f156" fmla="val 65"/>
              <a:gd name="f157" fmla="val 403"/>
              <a:gd name="f158" fmla="val 50"/>
              <a:gd name="f159" fmla="val 385"/>
              <a:gd name="f160" fmla="val 477"/>
              <a:gd name="f161" fmla="val 482"/>
              <a:gd name="f162" fmla="val 488"/>
              <a:gd name="f163" fmla="val 27"/>
              <a:gd name="f164" fmla="val 492"/>
              <a:gd name="f165" fmla="val 497"/>
              <a:gd name="f166" fmla="val 45"/>
              <a:gd name="f167" fmla="val 501"/>
              <a:gd name="f168" fmla="val 55"/>
              <a:gd name="f169" fmla="val 505"/>
              <a:gd name="f170" fmla="val 508"/>
              <a:gd name="f171" fmla="val 74"/>
              <a:gd name="f172" fmla="val 512"/>
              <a:gd name="f173" fmla="val 83"/>
              <a:gd name="f174" fmla="val 514"/>
              <a:gd name="f175" fmla="val 517"/>
              <a:gd name="f176" fmla="val 104"/>
              <a:gd name="f177" fmla="val 519"/>
              <a:gd name="f178" fmla="val 114"/>
              <a:gd name="f179" fmla="val 520"/>
              <a:gd name="f180" fmla="val 125"/>
              <a:gd name="f181" fmla="val 521"/>
              <a:gd name="f182" fmla="val 522"/>
              <a:gd name="f183" fmla="val 523"/>
              <a:gd name="f184" fmla="val 160"/>
              <a:gd name="f185" fmla="val 171"/>
              <a:gd name="f186" fmla="val 191"/>
              <a:gd name="f187" fmla="val 516"/>
              <a:gd name="f188" fmla="val 515"/>
              <a:gd name="f189" fmla="val 237"/>
              <a:gd name="f190" fmla="val 245"/>
              <a:gd name="f191" fmla="val 510"/>
              <a:gd name="f192" fmla="val 253"/>
              <a:gd name="f193" fmla="val 507"/>
              <a:gd name="f194" fmla="val 261"/>
              <a:gd name="f195" fmla="val 503"/>
              <a:gd name="f196" fmla="val 268"/>
              <a:gd name="f197" fmla="val 499"/>
              <a:gd name="f198" fmla="val 275"/>
              <a:gd name="f199" fmla="val 495"/>
              <a:gd name="f200" fmla="val 278"/>
              <a:gd name="f201" fmla="val 493"/>
              <a:gd name="f202" fmla="val 491"/>
              <a:gd name="f203" fmla="val 288"/>
              <a:gd name="f204" fmla="val 486"/>
              <a:gd name="f205" fmla="val 294"/>
              <a:gd name="f206" fmla="val 481"/>
              <a:gd name="f207" fmla="val 299"/>
              <a:gd name="f208" fmla="val 476"/>
              <a:gd name="f209" fmla="val 470"/>
              <a:gd name="f210" fmla="val 464"/>
              <a:gd name="f211" fmla="val 458"/>
              <a:gd name="f212" fmla="val 318"/>
              <a:gd name="f213" fmla="val 451"/>
              <a:gd name="f214" fmla="val 448"/>
              <a:gd name="f215" fmla="val 445"/>
              <a:gd name="f216" fmla="val 325"/>
              <a:gd name="f217" fmla="val 437"/>
              <a:gd name="f218" fmla="val 329"/>
              <a:gd name="f219" fmla="val 430"/>
              <a:gd name="f220" fmla="val 331"/>
              <a:gd name="f221" fmla="val 334"/>
              <a:gd name="f222" fmla="val 405"/>
              <a:gd name="f223" fmla="val 338"/>
              <a:gd name="f224" fmla="val 397"/>
              <a:gd name="f225" fmla="val 339"/>
              <a:gd name="f226" fmla="val 388"/>
              <a:gd name="f227" fmla="val 340"/>
              <a:gd name="f228" fmla="val 378"/>
              <a:gd name="f229" fmla="val 369"/>
              <a:gd name="f230" fmla="val 359"/>
              <a:gd name="f231" fmla="val 350"/>
              <a:gd name="f232" fmla="val 342"/>
              <a:gd name="f233" fmla="val 326"/>
              <a:gd name="f234" fmla="val 337"/>
              <a:gd name="f235" fmla="val 319"/>
              <a:gd name="f236" fmla="val 335"/>
              <a:gd name="f237" fmla="val 297"/>
              <a:gd name="f238" fmla="val 284"/>
              <a:gd name="f239" fmla="val 271"/>
              <a:gd name="f240" fmla="val 310"/>
              <a:gd name="f241" fmla="val 260"/>
              <a:gd name="f242" fmla="val 306"/>
              <a:gd name="f243" fmla="val 255"/>
              <a:gd name="f244" fmla="val 240"/>
              <a:gd name="f245" fmla="val 235"/>
              <a:gd name="f246" fmla="val 280"/>
              <a:gd name="f247" fmla="val 223"/>
              <a:gd name="f248" fmla="val 225"/>
              <a:gd name="f249" fmla="val 208"/>
              <a:gd name="f250" fmla="val 203"/>
              <a:gd name="f251" fmla="val 200"/>
              <a:gd name="f252" fmla="val 162"/>
              <a:gd name="f253" fmla="val 196"/>
              <a:gd name="f254" fmla="val 151"/>
              <a:gd name="f255" fmla="val 193"/>
              <a:gd name="f256" fmla="val 142"/>
              <a:gd name="f257" fmla="val 192"/>
              <a:gd name="f258" fmla="val 134"/>
              <a:gd name="f259" fmla="val 130"/>
              <a:gd name="f260" fmla="val 185"/>
              <a:gd name="f261" fmla="val 127"/>
              <a:gd name="f262" fmla="val 182"/>
              <a:gd name="f263" fmla="val 179"/>
              <a:gd name="f264" fmla="val 122"/>
              <a:gd name="f265" fmla="val 176"/>
              <a:gd name="f266" fmla="val 120"/>
              <a:gd name="f267" fmla="val 172"/>
              <a:gd name="f268" fmla="val 169"/>
              <a:gd name="f269" fmla="val 117"/>
              <a:gd name="f270" fmla="val 164"/>
              <a:gd name="f271" fmla="val 155"/>
              <a:gd name="f272" fmla="val 150"/>
              <a:gd name="f273" fmla="val 145"/>
              <a:gd name="f274" fmla="val 119"/>
              <a:gd name="f275" fmla="val 128"/>
              <a:gd name="f276" fmla="val 137"/>
              <a:gd name="f277" fmla="val 112"/>
              <a:gd name="f278" fmla="val 143"/>
              <a:gd name="f279" fmla="val 149"/>
              <a:gd name="f280" fmla="val 106"/>
              <a:gd name="f281" fmla="val 101"/>
              <a:gd name="f282" fmla="val 233"/>
              <a:gd name="f283" fmla="val 246"/>
              <a:gd name="f284" fmla="val 259"/>
              <a:gd name="f285" fmla="val 110"/>
              <a:gd name="f286" fmla="val 272"/>
              <a:gd name="f287" fmla="val 285"/>
              <a:gd name="f288" fmla="val 330"/>
              <a:gd name="f289" fmla="val 29"/>
              <a:gd name="f290" fmla="val 22"/>
              <a:gd name="f291" fmla="val 289"/>
              <a:gd name="f292" fmla="val 12"/>
              <a:gd name="f293" fmla="val 10"/>
              <a:gd name="f294" fmla="val 243"/>
              <a:gd name="f295" fmla="val 5"/>
              <a:gd name="f296" fmla="val 212"/>
              <a:gd name="f297" fmla="val 759"/>
              <a:gd name="f298" fmla="val 641"/>
              <a:gd name="f299" fmla="val 361"/>
              <a:gd name="f300" fmla="val 640"/>
              <a:gd name="f301" fmla="val 368"/>
              <a:gd name="f302" fmla="val 374"/>
              <a:gd name="f303" fmla="val 638"/>
              <a:gd name="f304" fmla="val 380"/>
              <a:gd name="f305" fmla="val 636"/>
              <a:gd name="f306" fmla="val 386"/>
              <a:gd name="f307" fmla="val 634"/>
              <a:gd name="f308" fmla="val 391"/>
              <a:gd name="f309" fmla="val 631"/>
              <a:gd name="f310" fmla="val 396"/>
              <a:gd name="f311" fmla="val 628"/>
              <a:gd name="f312" fmla="val 625"/>
              <a:gd name="f313" fmla="val 620"/>
              <a:gd name="f314" fmla="val 616"/>
              <a:gd name="f315" fmla="val 411"/>
              <a:gd name="f316" fmla="val 611"/>
              <a:gd name="f317" fmla="val 606"/>
              <a:gd name="f318" fmla="val 601"/>
              <a:gd name="f319" fmla="val 595"/>
              <a:gd name="f320" fmla="val 589"/>
              <a:gd name="f321" fmla="val 583"/>
              <a:gd name="f322" fmla="val 576"/>
              <a:gd name="f323" fmla="val 570"/>
              <a:gd name="f324" fmla="val 564"/>
              <a:gd name="f325" fmla="val 559"/>
              <a:gd name="f326" fmla="val 553"/>
              <a:gd name="f327" fmla="val 548"/>
              <a:gd name="f328" fmla="val 544"/>
              <a:gd name="f329" fmla="val 540"/>
              <a:gd name="f330" fmla="val 536"/>
              <a:gd name="f331" fmla="val 533"/>
              <a:gd name="f332" fmla="val 530"/>
              <a:gd name="f333" fmla="val 528"/>
              <a:gd name="f334" fmla="val 526"/>
              <a:gd name="f335" fmla="val 524"/>
              <a:gd name="f336" fmla="val 525"/>
              <a:gd name="f337" fmla="val 407"/>
              <a:gd name="f338" fmla="val 394"/>
              <a:gd name="f339" fmla="val 413"/>
              <a:gd name="f340" fmla="val 402"/>
              <a:gd name="f341" fmla="val 410"/>
              <a:gd name="f342" fmla="val 426"/>
              <a:gd name="f343" fmla="val 424"/>
              <a:gd name="f344" fmla="val 433"/>
              <a:gd name="f345" fmla="val 427"/>
              <a:gd name="f346" fmla="val 440"/>
              <a:gd name="f347" fmla="val 431"/>
              <a:gd name="f348" fmla="val 447"/>
              <a:gd name="f349" fmla="val 436"/>
              <a:gd name="f350" fmla="val 454"/>
              <a:gd name="f351" fmla="val 460"/>
              <a:gd name="f352" fmla="val 466"/>
              <a:gd name="f353" fmla="val 472"/>
              <a:gd name="f354" fmla="val 456"/>
              <a:gd name="f355" fmla="val 478"/>
              <a:gd name="f356" fmla="val 462"/>
              <a:gd name="f357" fmla="val 483"/>
              <a:gd name="f358" fmla="val 468"/>
              <a:gd name="f359" fmla="val 475"/>
              <a:gd name="f360" fmla="val 489"/>
              <a:gd name="f361" fmla="val 496"/>
              <a:gd name="f362" fmla="val 504"/>
              <a:gd name="f363" fmla="val 511"/>
              <a:gd name="f364" fmla="val 546"/>
              <a:gd name="f365" fmla="val 555"/>
              <a:gd name="f366" fmla="val 592"/>
              <a:gd name="f367" fmla="val 602"/>
              <a:gd name="f368" fmla="val 518"/>
              <a:gd name="f369" fmla="val 637"/>
              <a:gd name="f370" fmla="val 645"/>
              <a:gd name="f371" fmla="val 653"/>
              <a:gd name="f372" fmla="val 661"/>
              <a:gd name="f373" fmla="val 668"/>
              <a:gd name="f374" fmla="val 683"/>
              <a:gd name="f375" fmla="val 690"/>
              <a:gd name="f376" fmla="val 696"/>
              <a:gd name="f377" fmla="val 703"/>
              <a:gd name="f378" fmla="val 708"/>
              <a:gd name="f379" fmla="val 714"/>
              <a:gd name="f380" fmla="val 719"/>
              <a:gd name="f381" fmla="val 724"/>
              <a:gd name="f382" fmla="val 729"/>
              <a:gd name="f383" fmla="val 733"/>
              <a:gd name="f384" fmla="val 737"/>
              <a:gd name="f385" fmla="val 744"/>
              <a:gd name="f386" fmla="val 747"/>
              <a:gd name="f387" fmla="val 749"/>
              <a:gd name="f388" fmla="val 752"/>
              <a:gd name="f389" fmla="val 753"/>
              <a:gd name="f390" fmla="val 755"/>
              <a:gd name="f391" fmla="val 756"/>
              <a:gd name="f392" fmla="val 757"/>
              <a:gd name="f393" fmla="val 1029"/>
              <a:gd name="f394" fmla="val 1010"/>
              <a:gd name="f395" fmla="val 992"/>
              <a:gd name="f396" fmla="val 983"/>
              <a:gd name="f397" fmla="val 974"/>
              <a:gd name="f398" fmla="val 965"/>
              <a:gd name="f399" fmla="val 956"/>
              <a:gd name="f400" fmla="val 948"/>
              <a:gd name="f401" fmla="val 939"/>
              <a:gd name="f402" fmla="val 19"/>
              <a:gd name="f403" fmla="val 931"/>
              <a:gd name="f404" fmla="val 923"/>
              <a:gd name="f405" fmla="val 916"/>
              <a:gd name="f406" fmla="val 908"/>
              <a:gd name="f407" fmla="val 901"/>
              <a:gd name="f408" fmla="val 44"/>
              <a:gd name="f409" fmla="val 894"/>
              <a:gd name="f410" fmla="val 51"/>
              <a:gd name="f411" fmla="val 888"/>
              <a:gd name="f412" fmla="val 882"/>
              <a:gd name="f413" fmla="val 876"/>
              <a:gd name="f414" fmla="val 71"/>
              <a:gd name="f415" fmla="val 871"/>
              <a:gd name="f416" fmla="val 868"/>
              <a:gd name="f417" fmla="val 84"/>
              <a:gd name="f418" fmla="val 866"/>
              <a:gd name="f419" fmla="val 88"/>
              <a:gd name="f420" fmla="val 861"/>
              <a:gd name="f421" fmla="val 97"/>
              <a:gd name="f422" fmla="val 857"/>
              <a:gd name="f423" fmla="val 108"/>
              <a:gd name="f424" fmla="val 853"/>
              <a:gd name="f425" fmla="val 849"/>
              <a:gd name="f426" fmla="val 846"/>
              <a:gd name="f427" fmla="val 844"/>
              <a:gd name="f428" fmla="val 161"/>
              <a:gd name="f429" fmla="val 841"/>
              <a:gd name="f430" fmla="val 178"/>
              <a:gd name="f431" fmla="val 839"/>
              <a:gd name="f432" fmla="val 838"/>
              <a:gd name="f433" fmla="val 837"/>
              <a:gd name="f434" fmla="val 238"/>
              <a:gd name="f435" fmla="val 262"/>
              <a:gd name="f436" fmla="val 308"/>
              <a:gd name="f437" fmla="val 347"/>
              <a:gd name="f438" fmla="val 363"/>
              <a:gd name="f439" fmla="val 379"/>
              <a:gd name="f440" fmla="val 393"/>
              <a:gd name="f441" fmla="val 453"/>
              <a:gd name="f442" fmla="val 467"/>
              <a:gd name="f443" fmla="val 474"/>
              <a:gd name="f444" fmla="val 480"/>
              <a:gd name="f445" fmla="val 509"/>
              <a:gd name="f446" fmla="val 1001"/>
              <a:gd name="f447" fmla="val 1048"/>
              <a:gd name="f448" fmla="val 1066"/>
              <a:gd name="f449" fmla="val 1075"/>
              <a:gd name="f450" fmla="val 1084"/>
              <a:gd name="f451" fmla="val 1093"/>
              <a:gd name="f452" fmla="val 1102"/>
              <a:gd name="f453" fmla="val 1110"/>
              <a:gd name="f454" fmla="val 1119"/>
              <a:gd name="f455" fmla="val 1127"/>
              <a:gd name="f456" fmla="val 1135"/>
              <a:gd name="f457" fmla="val 1142"/>
              <a:gd name="f458" fmla="val 1150"/>
              <a:gd name="f459" fmla="val 1157"/>
              <a:gd name="f460" fmla="val 1164"/>
              <a:gd name="f461" fmla="val 1170"/>
              <a:gd name="f462" fmla="val 1176"/>
              <a:gd name="f463" fmla="val 1182"/>
              <a:gd name="f464" fmla="val 1187"/>
              <a:gd name="f465" fmla="val 1192"/>
              <a:gd name="f466" fmla="val 1197"/>
              <a:gd name="f467" fmla="val 1201"/>
              <a:gd name="f468" fmla="val 1205"/>
              <a:gd name="f469" fmla="val 1209"/>
              <a:gd name="f470" fmla="val 1212"/>
              <a:gd name="f471" fmla="val 1215"/>
              <a:gd name="f472" fmla="val 1217"/>
              <a:gd name="f473" fmla="val 1219"/>
              <a:gd name="f474" fmla="val 1220"/>
              <a:gd name="f475" fmla="val 1221"/>
              <a:gd name="f476" fmla="val 1057"/>
              <a:gd name="f477" fmla="val 1037"/>
              <a:gd name="f478" fmla="val 1044"/>
              <a:gd name="f479" fmla="val 103"/>
              <a:gd name="f480" fmla="val 1051"/>
              <a:gd name="f481" fmla="val 1063"/>
              <a:gd name="f482" fmla="val 1069"/>
              <a:gd name="f483" fmla="val 113"/>
              <a:gd name="f484" fmla="val 1074"/>
              <a:gd name="f485" fmla="val 1079"/>
              <a:gd name="f486" fmla="val 121"/>
              <a:gd name="f487" fmla="val 1088"/>
              <a:gd name="f488" fmla="val 1091"/>
              <a:gd name="f489" fmla="val 1094"/>
              <a:gd name="f490" fmla="val 1097"/>
              <a:gd name="f491" fmla="val 1099"/>
              <a:gd name="f492" fmla="val 1100"/>
              <a:gd name="f493" fmla="val 1101"/>
              <a:gd name="f494" fmla="val 1103"/>
              <a:gd name="f495" fmla="val 1104"/>
              <a:gd name="f496" fmla="val 351"/>
              <a:gd name="f497" fmla="val 367"/>
              <a:gd name="f498" fmla="val 381"/>
              <a:gd name="f499" fmla="val 387"/>
              <a:gd name="f500" fmla="val 1086"/>
              <a:gd name="f501" fmla="val 399"/>
              <a:gd name="f502" fmla="val 1022"/>
              <a:gd name="f503" fmla="val 1014"/>
              <a:gd name="f504" fmla="val 1008"/>
              <a:gd name="f505" fmla="val 995"/>
              <a:gd name="f506" fmla="val 989"/>
              <a:gd name="f507" fmla="val 984"/>
              <a:gd name="f508" fmla="val 979"/>
              <a:gd name="f509" fmla="val 975"/>
              <a:gd name="f510" fmla="val 971"/>
              <a:gd name="f511" fmla="val 967"/>
              <a:gd name="f512" fmla="val 964"/>
              <a:gd name="f513" fmla="val 962"/>
              <a:gd name="f514" fmla="val 960"/>
              <a:gd name="f515" fmla="val 958"/>
              <a:gd name="f516" fmla="val 355"/>
              <a:gd name="f517" fmla="val 957"/>
              <a:gd name="f518" fmla="val 955"/>
              <a:gd name="f519" fmla="val 954"/>
              <a:gd name="f520" fmla="val 973"/>
              <a:gd name="f521" fmla="val 129"/>
              <a:gd name="f522" fmla="val 1683"/>
              <a:gd name="f523" fmla="val 1589"/>
              <a:gd name="f524" fmla="val 1494"/>
              <a:gd name="f525" fmla="val 1493"/>
              <a:gd name="f526" fmla="val 190"/>
              <a:gd name="f527" fmla="val 1491"/>
              <a:gd name="f528" fmla="val 1489"/>
              <a:gd name="f529" fmla="val 1488"/>
              <a:gd name="f530" fmla="val 1486"/>
              <a:gd name="f531" fmla="val 1484"/>
              <a:gd name="f532" fmla="val 1482"/>
              <a:gd name="f533" fmla="val 1481"/>
              <a:gd name="f534" fmla="val 1386"/>
              <a:gd name="f535" fmla="val 1292"/>
              <a:gd name="f536" fmla="val 1401"/>
              <a:gd name="f537" fmla="val 1390"/>
              <a:gd name="f538" fmla="val 242"/>
              <a:gd name="f539" fmla="val 1391"/>
              <a:gd name="f540" fmla="val 1392"/>
              <a:gd name="f541" fmla="val 1394"/>
              <a:gd name="f542" fmla="val 234"/>
              <a:gd name="f543" fmla="val 1396"/>
              <a:gd name="f544" fmla="val 1398"/>
              <a:gd name="f545" fmla="val 1400"/>
              <a:gd name="f546" fmla="val 236"/>
              <a:gd name="f547" fmla="val 1402"/>
              <a:gd name="f548" fmla="val 1466"/>
              <a:gd name="f549" fmla="val 1503"/>
              <a:gd name="f550" fmla="val 1573"/>
              <a:gd name="f551" fmla="val 1575"/>
              <a:gd name="f552" fmla="val 1577"/>
              <a:gd name="f553" fmla="val 1579"/>
              <a:gd name="f554" fmla="val 1581"/>
              <a:gd name="f555" fmla="val 1583"/>
              <a:gd name="f556" fmla="val 1584"/>
              <a:gd name="f557" fmla="val 1585"/>
              <a:gd name="f558" fmla="val 1574"/>
              <a:gd name="f559" fmla="val 2011"/>
              <a:gd name="f560" fmla="val 1763"/>
              <a:gd name="f561" fmla="val 1829"/>
              <a:gd name="f562" fmla="val 1945"/>
              <a:gd name="f563" fmla="val 1009"/>
              <a:gd name="f564" fmla="val 1111"/>
              <a:gd name="f565" fmla="val 651"/>
              <a:gd name="f566" fmla="val 1002"/>
              <a:gd name="f567" fmla="val 469"/>
              <a:gd name="f568" fmla="val 1321"/>
              <a:gd name="f569" fmla="val 584"/>
              <a:gd name="f570" fmla="val 1096"/>
              <a:gd name="f571" fmla="val 987"/>
              <a:gd name="f572" fmla="val 1118"/>
              <a:gd name="f573" fmla="val 998"/>
              <a:gd name="f574" fmla="val 1184"/>
              <a:gd name="f575" fmla="val 997"/>
              <a:gd name="f576" fmla="val 996"/>
              <a:gd name="f577" fmla="val 1188"/>
              <a:gd name="f578" fmla="val 994"/>
              <a:gd name="f579" fmla="val 1189"/>
              <a:gd name="f580" fmla="val 1190"/>
              <a:gd name="f581" fmla="val 990"/>
              <a:gd name="f582" fmla="val 988"/>
              <a:gd name="f583" fmla="val 986"/>
              <a:gd name="f584" fmla="val 1186"/>
              <a:gd name="f585" fmla="val 828"/>
              <a:gd name="f586" fmla="val 842"/>
              <a:gd name="f587" fmla="val 832"/>
              <a:gd name="f588" fmla="val 1141"/>
              <a:gd name="f589" fmla="val 1139"/>
              <a:gd name="f590" fmla="val 833"/>
              <a:gd name="f591" fmla="val 1137"/>
              <a:gd name="f592" fmla="val 834"/>
              <a:gd name="f593" fmla="val 836"/>
              <a:gd name="f594" fmla="val 1134"/>
              <a:gd name="f595" fmla="val 1133"/>
              <a:gd name="f596" fmla="val 840"/>
              <a:gd name="f597" fmla="val 843"/>
              <a:gd name="f598" fmla="val 1136"/>
              <a:gd name="f599" fmla="val 1299"/>
              <a:gd name="f600" fmla="val 1314"/>
              <a:gd name="f601" fmla="val 1183"/>
              <a:gd name="f602" fmla="val 1439"/>
              <a:gd name="f603" fmla="val 1738"/>
              <a:gd name="f604" fmla="val 1298"/>
              <a:gd name="f605" fmla="val 1878"/>
              <a:gd name="f606" fmla="val 1755"/>
              <a:gd name="f607" fmla="val 1519"/>
              <a:gd name="f608" fmla="val 1572"/>
              <a:gd name="f609" fmla="val 1472"/>
              <a:gd name="f610" fmla="val 1588"/>
              <a:gd name="f611" fmla="val 1612"/>
              <a:gd name="f612" fmla="val 1719"/>
              <a:gd name="f613" fmla="val 1204"/>
              <a:gd name="f614" fmla="val 1632"/>
              <a:gd name="f615" fmla="val 1664"/>
              <a:gd name="f616" fmla="val 1055"/>
              <a:gd name="f617" fmla="val 1669"/>
              <a:gd name="f618" fmla="val 1007"/>
              <a:gd name="f619" fmla="val 1671"/>
              <a:gd name="f620" fmla="val 1005"/>
              <a:gd name="f621" fmla="val 1673"/>
              <a:gd name="f622" fmla="val 1003"/>
              <a:gd name="f623" fmla="val 1675"/>
              <a:gd name="f624" fmla="val 1677"/>
              <a:gd name="f625" fmla="val 1679"/>
              <a:gd name="f626" fmla="val 1681"/>
              <a:gd name="f627" fmla="val 1682"/>
              <a:gd name="f628" fmla="val 1687"/>
              <a:gd name="f629" fmla="val 2291"/>
              <a:gd name="f630" fmla="val 2183"/>
              <a:gd name="f631" fmla="val 2193"/>
              <a:gd name="f632" fmla="val 2191"/>
              <a:gd name="f633" fmla="val 2190"/>
              <a:gd name="f634" fmla="val 2188"/>
              <a:gd name="f635" fmla="val 2186"/>
              <a:gd name="f636" fmla="val 2184"/>
              <a:gd name="f637" fmla="val 2182"/>
              <a:gd name="f638" fmla="val 2022"/>
              <a:gd name="f639" fmla="val 1928"/>
              <a:gd name="f640" fmla="val 2037"/>
              <a:gd name="f641" fmla="val 2026"/>
              <a:gd name="f642" fmla="val 2027"/>
              <a:gd name="f643" fmla="val 2028"/>
              <a:gd name="f644" fmla="val 2030"/>
              <a:gd name="f645" fmla="val 2032"/>
              <a:gd name="f646" fmla="val 2034"/>
              <a:gd name="f647" fmla="val 2036"/>
              <a:gd name="f648" fmla="val 2038"/>
              <a:gd name="f649" fmla="val 2197"/>
              <a:gd name="f650" fmla="val 2379"/>
              <a:gd name="f651" fmla="val 2527"/>
              <a:gd name="f652" fmla="val 2538"/>
              <a:gd name="f653" fmla="val 2550"/>
              <a:gd name="f654" fmla="val 1414"/>
              <a:gd name="f655" fmla="val 2560"/>
              <a:gd name="f656" fmla="val 1413"/>
              <a:gd name="f657" fmla="val 2571"/>
              <a:gd name="f658" fmla="val 1412"/>
              <a:gd name="f659" fmla="val 2581"/>
              <a:gd name="f660" fmla="val 1411"/>
              <a:gd name="f661" fmla="val 2591"/>
              <a:gd name="f662" fmla="val 1408"/>
              <a:gd name="f663" fmla="val 2610"/>
              <a:gd name="f664" fmla="val 1403"/>
              <a:gd name="f665" fmla="val 2619"/>
              <a:gd name="f666" fmla="val 2628"/>
              <a:gd name="f667" fmla="val 1397"/>
              <a:gd name="f668" fmla="val 2636"/>
              <a:gd name="f669" fmla="val 1393"/>
              <a:gd name="f670" fmla="val 2644"/>
              <a:gd name="f671" fmla="val 1389"/>
              <a:gd name="f672" fmla="val 2651"/>
              <a:gd name="f673" fmla="val 1385"/>
              <a:gd name="f674" fmla="val 2658"/>
              <a:gd name="f675" fmla="val 1380"/>
              <a:gd name="f676" fmla="val 2665"/>
              <a:gd name="f677" fmla="val 1375"/>
              <a:gd name="f678" fmla="val 2672"/>
              <a:gd name="f679" fmla="val 1370"/>
              <a:gd name="f680" fmla="val 2678"/>
              <a:gd name="f681" fmla="val 1365"/>
              <a:gd name="f682" fmla="val 2683"/>
              <a:gd name="f683" fmla="val 1359"/>
              <a:gd name="f684" fmla="val 2689"/>
              <a:gd name="f685" fmla="val 1353"/>
              <a:gd name="f686" fmla="val 2694"/>
              <a:gd name="f687" fmla="val 1346"/>
              <a:gd name="f688" fmla="val 2703"/>
              <a:gd name="f689" fmla="val 1332"/>
              <a:gd name="f690" fmla="val 2707"/>
              <a:gd name="f691" fmla="val 1325"/>
              <a:gd name="f692" fmla="val 2711"/>
              <a:gd name="f693" fmla="val 1318"/>
              <a:gd name="f694" fmla="val 2714"/>
              <a:gd name="f695" fmla="val 1310"/>
              <a:gd name="f696" fmla="val 2717"/>
              <a:gd name="f697" fmla="val 1302"/>
              <a:gd name="f698" fmla="val 2720"/>
              <a:gd name="f699" fmla="val 1294"/>
              <a:gd name="f700" fmla="val 2722"/>
              <a:gd name="f701" fmla="val 1285"/>
              <a:gd name="f702" fmla="val 2724"/>
              <a:gd name="f703" fmla="val 1276"/>
              <a:gd name="f704" fmla="val 2726"/>
              <a:gd name="f705" fmla="val 1267"/>
              <a:gd name="f706" fmla="val 2727"/>
              <a:gd name="f707" fmla="val 1258"/>
              <a:gd name="f708" fmla="val 2728"/>
              <a:gd name="f709" fmla="val 1248"/>
              <a:gd name="f710" fmla="val 2731"/>
              <a:gd name="f711" fmla="val 1206"/>
              <a:gd name="f712" fmla="val 1162"/>
              <a:gd name="f713" fmla="val 1140"/>
              <a:gd name="f714" fmla="val 1117"/>
              <a:gd name="f715" fmla="val 2729"/>
              <a:gd name="f716" fmla="val 1095"/>
              <a:gd name="f717" fmla="val 1065"/>
              <a:gd name="f718" fmla="val 1056"/>
              <a:gd name="f719" fmla="val 1047"/>
              <a:gd name="f720" fmla="val 1038"/>
              <a:gd name="f721" fmla="val 1021"/>
              <a:gd name="f722" fmla="val 1013"/>
              <a:gd name="f723" fmla="val 1006"/>
              <a:gd name="f724" fmla="val 991"/>
              <a:gd name="f725" fmla="val 2698"/>
              <a:gd name="f726" fmla="val 977"/>
              <a:gd name="f727" fmla="val 2677"/>
              <a:gd name="f728" fmla="val 959"/>
              <a:gd name="f729" fmla="val 2671"/>
              <a:gd name="f730" fmla="val 953"/>
              <a:gd name="f731" fmla="val 943"/>
              <a:gd name="f732" fmla="val 938"/>
              <a:gd name="f733" fmla="val 2643"/>
              <a:gd name="f734" fmla="val 934"/>
              <a:gd name="f735" fmla="val 930"/>
              <a:gd name="f736" fmla="val 2627"/>
              <a:gd name="f737" fmla="val 926"/>
              <a:gd name="f738" fmla="val 920"/>
              <a:gd name="f739" fmla="val 2601"/>
              <a:gd name="f740" fmla="val 917"/>
              <a:gd name="f741" fmla="val 915"/>
              <a:gd name="f742" fmla="val 913"/>
              <a:gd name="f743" fmla="val 911"/>
              <a:gd name="f744" fmla="val 910"/>
              <a:gd name="f745" fmla="val 909"/>
              <a:gd name="f746" fmla="val 2495"/>
              <a:gd name="f747" fmla="val 2548"/>
              <a:gd name="f748" fmla="val 1004"/>
              <a:gd name="f749" fmla="val 2558"/>
              <a:gd name="f750" fmla="val 2567"/>
              <a:gd name="f751" fmla="val 2575"/>
              <a:gd name="f752" fmla="val 2583"/>
              <a:gd name="f753" fmla="val 1017"/>
              <a:gd name="f754" fmla="val 2586"/>
              <a:gd name="f755" fmla="val 1019"/>
              <a:gd name="f756" fmla="val 2590"/>
              <a:gd name="f757" fmla="val 2596"/>
              <a:gd name="f758" fmla="val 1028"/>
              <a:gd name="f759" fmla="val 1034"/>
              <a:gd name="f760" fmla="val 2606"/>
              <a:gd name="f761" fmla="val 1040"/>
              <a:gd name="f762" fmla="val 2614"/>
              <a:gd name="f763" fmla="val 2616"/>
              <a:gd name="f764" fmla="val 1072"/>
              <a:gd name="f765" fmla="val 2620"/>
              <a:gd name="f766" fmla="val 1081"/>
              <a:gd name="f767" fmla="val 2621"/>
              <a:gd name="f768" fmla="val 1090"/>
              <a:gd name="f769" fmla="val 2623"/>
              <a:gd name="f770" fmla="val 2624"/>
              <a:gd name="f771" fmla="val 1196"/>
              <a:gd name="f772" fmla="val 1213"/>
              <a:gd name="f773" fmla="val 1233"/>
              <a:gd name="f774" fmla="val 1242"/>
              <a:gd name="f775" fmla="val 2618"/>
              <a:gd name="f776" fmla="val 1251"/>
              <a:gd name="f777" fmla="val 1260"/>
              <a:gd name="f778" fmla="val 2615"/>
              <a:gd name="f779" fmla="val 1264"/>
              <a:gd name="f780" fmla="val 2613"/>
              <a:gd name="f781" fmla="val 1268"/>
              <a:gd name="f782" fmla="val 1275"/>
              <a:gd name="f783" fmla="val 1283"/>
              <a:gd name="f784" fmla="val 1289"/>
              <a:gd name="f785" fmla="val 2595"/>
              <a:gd name="f786" fmla="val 1296"/>
              <a:gd name="f787" fmla="val 2589"/>
              <a:gd name="f788" fmla="val 1301"/>
              <a:gd name="f789" fmla="val 1306"/>
              <a:gd name="f790" fmla="val 1311"/>
              <a:gd name="f791" fmla="val 1317"/>
              <a:gd name="f792" fmla="val 1319"/>
              <a:gd name="f793" fmla="+- 0 0 -90"/>
              <a:gd name="f794" fmla="*/ f3 1 2732"/>
              <a:gd name="f795" fmla="*/ f4 1 1415"/>
              <a:gd name="f796" fmla="+- f7 0 f5"/>
              <a:gd name="f797" fmla="+- f6 0 f5"/>
              <a:gd name="f798" fmla="*/ f793 f0 1"/>
              <a:gd name="f799" fmla="*/ f797 1 2732"/>
              <a:gd name="f800" fmla="*/ f796 1 1415"/>
              <a:gd name="f801" fmla="*/ 58 f797 1"/>
              <a:gd name="f802" fmla="*/ 38 f796 1"/>
              <a:gd name="f803" fmla="*/ 8 f797 1"/>
              <a:gd name="f804" fmla="*/ 131 f796 1"/>
              <a:gd name="f805" fmla="*/ 38 f797 1"/>
              <a:gd name="f806" fmla="*/ 249 f796 1"/>
              <a:gd name="f807" fmla="*/ 174 f797 1"/>
              <a:gd name="f808" fmla="*/ 304 f796 1"/>
              <a:gd name="f809" fmla="*/ 228 f797 1"/>
              <a:gd name="f810" fmla="*/ 341 f796 1"/>
              <a:gd name="f811" fmla="*/ 206 f797 1"/>
              <a:gd name="f812" fmla="*/ 412 f796 1"/>
              <a:gd name="f813" fmla="*/ 102 f797 1"/>
              <a:gd name="f814" fmla="*/ 416 f796 1"/>
              <a:gd name="f815" fmla="*/ 64 f797 1"/>
              <a:gd name="f816" fmla="*/ 508 f796 1"/>
              <a:gd name="f817" fmla="*/ 201 f797 1"/>
              <a:gd name="f818" fmla="*/ 520 f796 1"/>
              <a:gd name="f819" fmla="*/ 294 f797 1"/>
              <a:gd name="f820" fmla="*/ 481 f796 1"/>
              <a:gd name="f821" fmla="*/ 338 f797 1"/>
              <a:gd name="f822" fmla="*/ 397 f796 1"/>
              <a:gd name="f823" fmla="*/ 322 f797 1"/>
              <a:gd name="f824" fmla="*/ 278 f796 1"/>
              <a:gd name="f825" fmla="*/ 216 f797 1"/>
              <a:gd name="f826" fmla="*/ 204 f796 1"/>
              <a:gd name="f827" fmla="*/ 120 f797 1"/>
              <a:gd name="f828" fmla="*/ 172 f796 1"/>
              <a:gd name="f829" fmla="*/ 133 f797 1"/>
              <a:gd name="f830" fmla="*/ 115 f796 1"/>
              <a:gd name="f831" fmla="*/ 259 f797 1"/>
              <a:gd name="f832" fmla="*/ 110 f796 1"/>
              <a:gd name="f833" fmla="*/ 253 f797 1"/>
              <a:gd name="f834" fmla="*/ 7 f796 1"/>
              <a:gd name="f835" fmla="*/ 636 f797 1"/>
              <a:gd name="f836" fmla="*/ 386 f796 1"/>
              <a:gd name="f837" fmla="*/ 576 f797 1"/>
              <a:gd name="f838" fmla="*/ 421 f796 1"/>
              <a:gd name="f839" fmla="*/ 524 f797 1"/>
              <a:gd name="f840" fmla="*/ 374 f796 1"/>
              <a:gd name="f841" fmla="*/ 417 f797 1"/>
              <a:gd name="f842" fmla="*/ 418 f796 1"/>
              <a:gd name="f843" fmla="*/ 482 f797 1"/>
              <a:gd name="f844" fmla="*/ 497 f796 1"/>
              <a:gd name="f845" fmla="*/ 611 f797 1"/>
              <a:gd name="f846" fmla="*/ 521 f796 1"/>
              <a:gd name="f847" fmla="*/ 714 f797 1"/>
              <a:gd name="f848" fmla="*/ 472 f796 1"/>
              <a:gd name="f849" fmla="*/ 757 f797 1"/>
              <a:gd name="f850" fmla="*/ 368 f796 1"/>
              <a:gd name="f851" fmla="*/ 923 f797 1"/>
              <a:gd name="f852" fmla="*/ 28 f796 1"/>
              <a:gd name="f853" fmla="*/ 853 f797 1"/>
              <a:gd name="f854" fmla="*/ 119 f796 1"/>
              <a:gd name="f855" fmla="*/ 844 f797 1"/>
              <a:gd name="f856" fmla="*/ 363 f796 1"/>
              <a:gd name="f857" fmla="*/ 908 f797 1"/>
              <a:gd name="f858" fmla="*/ 486 f796 1"/>
              <a:gd name="f859" fmla="*/ 1048 f797 1"/>
              <a:gd name="f860" fmla="*/ 524 f796 1"/>
              <a:gd name="f861" fmla="*/ 1164 f797 1"/>
              <a:gd name="f862" fmla="*/ 474 f796 1"/>
              <a:gd name="f863" fmla="*/ 1219 f797 1"/>
              <a:gd name="f864" fmla="*/ 328 f796 1"/>
              <a:gd name="f865" fmla="*/ 1197 f797 1"/>
              <a:gd name="f866" fmla="*/ 97 f796 1"/>
              <a:gd name="f867" fmla="*/ 1110 f797 1"/>
              <a:gd name="f868" fmla="*/ 15 f796 1"/>
              <a:gd name="f869" fmla="*/ 1063 f797 1"/>
              <a:gd name="f870" fmla="*/ 1102 f797 1"/>
              <a:gd name="f871" fmla="*/ 194 f796 1"/>
              <a:gd name="f872" fmla="*/ 1086 f797 1"/>
              <a:gd name="f873" fmla="*/ 396 f796 1"/>
              <a:gd name="f874" fmla="*/ 1008 f797 1"/>
              <a:gd name="f875" fmla="*/ 420 f796 1"/>
              <a:gd name="f876" fmla="*/ 958 f797 1"/>
              <a:gd name="f877" fmla="*/ 355 f796 1"/>
              <a:gd name="f878" fmla="*/ 967 f797 1"/>
              <a:gd name="f879" fmla="*/ 137 f796 1"/>
              <a:gd name="f880" fmla="*/ 1683 f797 1"/>
              <a:gd name="f881" fmla="*/ 516 f796 1"/>
              <a:gd name="f882" fmla="*/ 1292 f797 1"/>
              <a:gd name="f883" fmla="*/ 9 f796 1"/>
              <a:gd name="f884" fmla="*/ 1402 f797 1"/>
              <a:gd name="f885" fmla="*/ 238 f796 1"/>
              <a:gd name="f886" fmla="*/ 1574 f797 1"/>
              <a:gd name="f887" fmla="*/ 1945 f797 1"/>
              <a:gd name="f888" fmla="*/ 103 f796 1"/>
              <a:gd name="f889" fmla="*/ 651 f797 1"/>
              <a:gd name="f890" fmla="*/ 1002 f796 1"/>
              <a:gd name="f891" fmla="*/ 1096 f797 1"/>
              <a:gd name="f892" fmla="*/ 1415 f796 1"/>
              <a:gd name="f893" fmla="*/ 986 f797 1"/>
              <a:gd name="f894" fmla="*/ 1186 f796 1"/>
              <a:gd name="f895" fmla="*/ 842 f797 1"/>
              <a:gd name="f896" fmla="*/ 1135 f796 1"/>
              <a:gd name="f897" fmla="*/ 1763 f797 1"/>
              <a:gd name="f898" fmla="*/ 1669 f797 1"/>
              <a:gd name="f899" fmla="*/ 1009 f796 1"/>
              <a:gd name="f900" fmla="*/ 2291 f797 1"/>
              <a:gd name="f901" fmla="*/ 2182 f797 1"/>
              <a:gd name="f902" fmla="*/ 2036 f797 1"/>
              <a:gd name="f903" fmla="*/ 2591 f797 1"/>
              <a:gd name="f904" fmla="*/ 1408 f796 1"/>
              <a:gd name="f905" fmla="*/ 2694 f797 1"/>
              <a:gd name="f906" fmla="*/ 1346 f796 1"/>
              <a:gd name="f907" fmla="*/ 2731 f797 1"/>
              <a:gd name="f908" fmla="*/ 1183 f796 1"/>
              <a:gd name="f909" fmla="*/ 2707 f797 1"/>
              <a:gd name="f910" fmla="*/ 998 f796 1"/>
              <a:gd name="f911" fmla="*/ 2627 f797 1"/>
              <a:gd name="f912" fmla="*/ 926 f796 1"/>
              <a:gd name="f913" fmla="*/ 2527 f797 1"/>
              <a:gd name="f914" fmla="*/ 2614 f797 1"/>
              <a:gd name="f915" fmla="*/ 1055 f796 1"/>
              <a:gd name="f916" fmla="*/ 2616 f797 1"/>
              <a:gd name="f917" fmla="*/ 1260 f796 1"/>
              <a:gd name="f918" fmla="*/ 2538 f797 1"/>
              <a:gd name="f919" fmla="*/ 1321 f796 1"/>
              <a:gd name="f920" fmla="*/ f798 1 f2"/>
              <a:gd name="f921" fmla="*/ f801 1 2732"/>
              <a:gd name="f922" fmla="*/ f802 1 1415"/>
              <a:gd name="f923" fmla="*/ f803 1 2732"/>
              <a:gd name="f924" fmla="*/ f804 1 1415"/>
              <a:gd name="f925" fmla="*/ f805 1 2732"/>
              <a:gd name="f926" fmla="*/ f806 1 1415"/>
              <a:gd name="f927" fmla="*/ f807 1 2732"/>
              <a:gd name="f928" fmla="*/ f808 1 1415"/>
              <a:gd name="f929" fmla="*/ f809 1 2732"/>
              <a:gd name="f930" fmla="*/ f810 1 1415"/>
              <a:gd name="f931" fmla="*/ f811 1 2732"/>
              <a:gd name="f932" fmla="*/ f812 1 1415"/>
              <a:gd name="f933" fmla="*/ f813 1 2732"/>
              <a:gd name="f934" fmla="*/ f814 1 1415"/>
              <a:gd name="f935" fmla="*/ f815 1 2732"/>
              <a:gd name="f936" fmla="*/ f816 1 1415"/>
              <a:gd name="f937" fmla="*/ f817 1 2732"/>
              <a:gd name="f938" fmla="*/ f818 1 1415"/>
              <a:gd name="f939" fmla="*/ f819 1 2732"/>
              <a:gd name="f940" fmla="*/ f820 1 1415"/>
              <a:gd name="f941" fmla="*/ f821 1 2732"/>
              <a:gd name="f942" fmla="*/ f822 1 1415"/>
              <a:gd name="f943" fmla="*/ f823 1 2732"/>
              <a:gd name="f944" fmla="*/ f824 1 1415"/>
              <a:gd name="f945" fmla="*/ f825 1 2732"/>
              <a:gd name="f946" fmla="*/ f826 1 1415"/>
              <a:gd name="f947" fmla="*/ f827 1 2732"/>
              <a:gd name="f948" fmla="*/ f828 1 1415"/>
              <a:gd name="f949" fmla="*/ f829 1 2732"/>
              <a:gd name="f950" fmla="*/ f830 1 1415"/>
              <a:gd name="f951" fmla="*/ f831 1 2732"/>
              <a:gd name="f952" fmla="*/ f832 1 1415"/>
              <a:gd name="f953" fmla="*/ f833 1 2732"/>
              <a:gd name="f954" fmla="*/ f834 1 1415"/>
              <a:gd name="f955" fmla="*/ f835 1 2732"/>
              <a:gd name="f956" fmla="*/ f836 1 1415"/>
              <a:gd name="f957" fmla="*/ f837 1 2732"/>
              <a:gd name="f958" fmla="*/ f838 1 1415"/>
              <a:gd name="f959" fmla="*/ f839 1 2732"/>
              <a:gd name="f960" fmla="*/ f840 1 1415"/>
              <a:gd name="f961" fmla="*/ f841 1 2732"/>
              <a:gd name="f962" fmla="*/ f842 1 1415"/>
              <a:gd name="f963" fmla="*/ f843 1 2732"/>
              <a:gd name="f964" fmla="*/ f844 1 1415"/>
              <a:gd name="f965" fmla="*/ f845 1 2732"/>
              <a:gd name="f966" fmla="*/ f846 1 1415"/>
              <a:gd name="f967" fmla="*/ f847 1 2732"/>
              <a:gd name="f968" fmla="*/ f848 1 1415"/>
              <a:gd name="f969" fmla="*/ f849 1 2732"/>
              <a:gd name="f970" fmla="*/ f850 1 1415"/>
              <a:gd name="f971" fmla="*/ f851 1 2732"/>
              <a:gd name="f972" fmla="*/ f852 1 1415"/>
              <a:gd name="f973" fmla="*/ f853 1 2732"/>
              <a:gd name="f974" fmla="*/ f854 1 1415"/>
              <a:gd name="f975" fmla="*/ f855 1 2732"/>
              <a:gd name="f976" fmla="*/ f856 1 1415"/>
              <a:gd name="f977" fmla="*/ f857 1 2732"/>
              <a:gd name="f978" fmla="*/ f858 1 1415"/>
              <a:gd name="f979" fmla="*/ f859 1 2732"/>
              <a:gd name="f980" fmla="*/ f860 1 1415"/>
              <a:gd name="f981" fmla="*/ f861 1 2732"/>
              <a:gd name="f982" fmla="*/ f862 1 1415"/>
              <a:gd name="f983" fmla="*/ f863 1 2732"/>
              <a:gd name="f984" fmla="*/ f864 1 1415"/>
              <a:gd name="f985" fmla="*/ f865 1 2732"/>
              <a:gd name="f986" fmla="*/ f866 1 1415"/>
              <a:gd name="f987" fmla="*/ f867 1 2732"/>
              <a:gd name="f988" fmla="*/ f868 1 1415"/>
              <a:gd name="f989" fmla="*/ f869 1 2732"/>
              <a:gd name="f990" fmla="*/ f870 1 2732"/>
              <a:gd name="f991" fmla="*/ f871 1 1415"/>
              <a:gd name="f992" fmla="*/ f872 1 2732"/>
              <a:gd name="f993" fmla="*/ f873 1 1415"/>
              <a:gd name="f994" fmla="*/ f874 1 2732"/>
              <a:gd name="f995" fmla="*/ f875 1 1415"/>
              <a:gd name="f996" fmla="*/ f876 1 2732"/>
              <a:gd name="f997" fmla="*/ f877 1 1415"/>
              <a:gd name="f998" fmla="*/ f878 1 2732"/>
              <a:gd name="f999" fmla="*/ f879 1 1415"/>
              <a:gd name="f1000" fmla="*/ f880 1 2732"/>
              <a:gd name="f1001" fmla="*/ f881 1 1415"/>
              <a:gd name="f1002" fmla="*/ f882 1 2732"/>
              <a:gd name="f1003" fmla="*/ f883 1 1415"/>
              <a:gd name="f1004" fmla="*/ f884 1 2732"/>
              <a:gd name="f1005" fmla="*/ f885 1 1415"/>
              <a:gd name="f1006" fmla="*/ f886 1 2732"/>
              <a:gd name="f1007" fmla="*/ f887 1 2732"/>
              <a:gd name="f1008" fmla="*/ f888 1 1415"/>
              <a:gd name="f1009" fmla="*/ f889 1 2732"/>
              <a:gd name="f1010" fmla="*/ f890 1 1415"/>
              <a:gd name="f1011" fmla="*/ f891 1 2732"/>
              <a:gd name="f1012" fmla="*/ f892 1 1415"/>
              <a:gd name="f1013" fmla="*/ f893 1 2732"/>
              <a:gd name="f1014" fmla="*/ f894 1 1415"/>
              <a:gd name="f1015" fmla="*/ f895 1 2732"/>
              <a:gd name="f1016" fmla="*/ f896 1 1415"/>
              <a:gd name="f1017" fmla="*/ f897 1 2732"/>
              <a:gd name="f1018" fmla="*/ f898 1 2732"/>
              <a:gd name="f1019" fmla="*/ f899 1 1415"/>
              <a:gd name="f1020" fmla="*/ f900 1 2732"/>
              <a:gd name="f1021" fmla="*/ f901 1 2732"/>
              <a:gd name="f1022" fmla="*/ f902 1 2732"/>
              <a:gd name="f1023" fmla="*/ f903 1 2732"/>
              <a:gd name="f1024" fmla="*/ f904 1 1415"/>
              <a:gd name="f1025" fmla="*/ f905 1 2732"/>
              <a:gd name="f1026" fmla="*/ f906 1 1415"/>
              <a:gd name="f1027" fmla="*/ f907 1 2732"/>
              <a:gd name="f1028" fmla="*/ f908 1 1415"/>
              <a:gd name="f1029" fmla="*/ f909 1 2732"/>
              <a:gd name="f1030" fmla="*/ f910 1 1415"/>
              <a:gd name="f1031" fmla="*/ f911 1 2732"/>
              <a:gd name="f1032" fmla="*/ f912 1 1415"/>
              <a:gd name="f1033" fmla="*/ f913 1 2732"/>
              <a:gd name="f1034" fmla="*/ f914 1 2732"/>
              <a:gd name="f1035" fmla="*/ f915 1 1415"/>
              <a:gd name="f1036" fmla="*/ f916 1 2732"/>
              <a:gd name="f1037" fmla="*/ f917 1 1415"/>
              <a:gd name="f1038" fmla="*/ f918 1 2732"/>
              <a:gd name="f1039" fmla="*/ f919 1 1415"/>
              <a:gd name="f1040" fmla="*/ 0 1 f799"/>
              <a:gd name="f1041" fmla="*/ f6 1 f799"/>
              <a:gd name="f1042" fmla="*/ 0 1 f800"/>
              <a:gd name="f1043" fmla="*/ f7 1 f800"/>
              <a:gd name="f1044" fmla="+- f920 0 f1"/>
              <a:gd name="f1045" fmla="*/ f921 1 f799"/>
              <a:gd name="f1046" fmla="*/ f922 1 f800"/>
              <a:gd name="f1047" fmla="*/ f923 1 f799"/>
              <a:gd name="f1048" fmla="*/ f924 1 f800"/>
              <a:gd name="f1049" fmla="*/ f925 1 f799"/>
              <a:gd name="f1050" fmla="*/ f926 1 f800"/>
              <a:gd name="f1051" fmla="*/ f927 1 f799"/>
              <a:gd name="f1052" fmla="*/ f928 1 f800"/>
              <a:gd name="f1053" fmla="*/ f929 1 f799"/>
              <a:gd name="f1054" fmla="*/ f930 1 f800"/>
              <a:gd name="f1055" fmla="*/ f931 1 f799"/>
              <a:gd name="f1056" fmla="*/ f932 1 f800"/>
              <a:gd name="f1057" fmla="*/ f933 1 f799"/>
              <a:gd name="f1058" fmla="*/ f934 1 f800"/>
              <a:gd name="f1059" fmla="*/ f935 1 f799"/>
              <a:gd name="f1060" fmla="*/ f936 1 f800"/>
              <a:gd name="f1061" fmla="*/ f937 1 f799"/>
              <a:gd name="f1062" fmla="*/ f938 1 f800"/>
              <a:gd name="f1063" fmla="*/ f939 1 f799"/>
              <a:gd name="f1064" fmla="*/ f940 1 f800"/>
              <a:gd name="f1065" fmla="*/ f941 1 f799"/>
              <a:gd name="f1066" fmla="*/ f942 1 f800"/>
              <a:gd name="f1067" fmla="*/ f943 1 f799"/>
              <a:gd name="f1068" fmla="*/ f944 1 f800"/>
              <a:gd name="f1069" fmla="*/ f945 1 f799"/>
              <a:gd name="f1070" fmla="*/ f946 1 f800"/>
              <a:gd name="f1071" fmla="*/ f947 1 f799"/>
              <a:gd name="f1072" fmla="*/ f948 1 f800"/>
              <a:gd name="f1073" fmla="*/ f949 1 f799"/>
              <a:gd name="f1074" fmla="*/ f950 1 f800"/>
              <a:gd name="f1075" fmla="*/ f951 1 f799"/>
              <a:gd name="f1076" fmla="*/ f952 1 f800"/>
              <a:gd name="f1077" fmla="*/ f953 1 f799"/>
              <a:gd name="f1078" fmla="*/ f954 1 f800"/>
              <a:gd name="f1079" fmla="*/ f955 1 f799"/>
              <a:gd name="f1080" fmla="*/ f956 1 f800"/>
              <a:gd name="f1081" fmla="*/ f957 1 f799"/>
              <a:gd name="f1082" fmla="*/ f958 1 f800"/>
              <a:gd name="f1083" fmla="*/ f959 1 f799"/>
              <a:gd name="f1084" fmla="*/ f960 1 f800"/>
              <a:gd name="f1085" fmla="*/ f961 1 f799"/>
              <a:gd name="f1086" fmla="*/ f962 1 f800"/>
              <a:gd name="f1087" fmla="*/ f963 1 f799"/>
              <a:gd name="f1088" fmla="*/ f964 1 f800"/>
              <a:gd name="f1089" fmla="*/ f965 1 f799"/>
              <a:gd name="f1090" fmla="*/ f966 1 f800"/>
              <a:gd name="f1091" fmla="*/ f967 1 f799"/>
              <a:gd name="f1092" fmla="*/ f968 1 f800"/>
              <a:gd name="f1093" fmla="*/ f969 1 f799"/>
              <a:gd name="f1094" fmla="*/ f970 1 f800"/>
              <a:gd name="f1095" fmla="*/ f971 1 f799"/>
              <a:gd name="f1096" fmla="*/ f972 1 f800"/>
              <a:gd name="f1097" fmla="*/ f973 1 f799"/>
              <a:gd name="f1098" fmla="*/ f974 1 f800"/>
              <a:gd name="f1099" fmla="*/ f975 1 f799"/>
              <a:gd name="f1100" fmla="*/ f976 1 f800"/>
              <a:gd name="f1101" fmla="*/ f977 1 f799"/>
              <a:gd name="f1102" fmla="*/ f978 1 f800"/>
              <a:gd name="f1103" fmla="*/ f979 1 f799"/>
              <a:gd name="f1104" fmla="*/ f980 1 f800"/>
              <a:gd name="f1105" fmla="*/ f981 1 f799"/>
              <a:gd name="f1106" fmla="*/ f982 1 f800"/>
              <a:gd name="f1107" fmla="*/ f983 1 f799"/>
              <a:gd name="f1108" fmla="*/ f984 1 f800"/>
              <a:gd name="f1109" fmla="*/ f985 1 f799"/>
              <a:gd name="f1110" fmla="*/ f986 1 f800"/>
              <a:gd name="f1111" fmla="*/ f987 1 f799"/>
              <a:gd name="f1112" fmla="*/ f988 1 f800"/>
              <a:gd name="f1113" fmla="*/ f989 1 f799"/>
              <a:gd name="f1114" fmla="*/ f990 1 f799"/>
              <a:gd name="f1115" fmla="*/ f991 1 f800"/>
              <a:gd name="f1116" fmla="*/ f992 1 f799"/>
              <a:gd name="f1117" fmla="*/ f993 1 f800"/>
              <a:gd name="f1118" fmla="*/ f994 1 f799"/>
              <a:gd name="f1119" fmla="*/ f995 1 f800"/>
              <a:gd name="f1120" fmla="*/ f996 1 f799"/>
              <a:gd name="f1121" fmla="*/ f997 1 f800"/>
              <a:gd name="f1122" fmla="*/ f998 1 f799"/>
              <a:gd name="f1123" fmla="*/ f999 1 f800"/>
              <a:gd name="f1124" fmla="*/ f1000 1 f799"/>
              <a:gd name="f1125" fmla="*/ f1001 1 f800"/>
              <a:gd name="f1126" fmla="*/ f1002 1 f799"/>
              <a:gd name="f1127" fmla="*/ f1003 1 f800"/>
              <a:gd name="f1128" fmla="*/ f1004 1 f799"/>
              <a:gd name="f1129" fmla="*/ f1005 1 f800"/>
              <a:gd name="f1130" fmla="*/ f1006 1 f799"/>
              <a:gd name="f1131" fmla="*/ f1007 1 f799"/>
              <a:gd name="f1132" fmla="*/ f1008 1 f800"/>
              <a:gd name="f1133" fmla="*/ f1009 1 f799"/>
              <a:gd name="f1134" fmla="*/ f1010 1 f800"/>
              <a:gd name="f1135" fmla="*/ f1011 1 f799"/>
              <a:gd name="f1136" fmla="*/ f1012 1 f800"/>
              <a:gd name="f1137" fmla="*/ f1013 1 f799"/>
              <a:gd name="f1138" fmla="*/ f1014 1 f800"/>
              <a:gd name="f1139" fmla="*/ f1015 1 f799"/>
              <a:gd name="f1140" fmla="*/ f1016 1 f800"/>
              <a:gd name="f1141" fmla="*/ f1017 1 f799"/>
              <a:gd name="f1142" fmla="*/ f1018 1 f799"/>
              <a:gd name="f1143" fmla="*/ f1019 1 f800"/>
              <a:gd name="f1144" fmla="*/ f1020 1 f799"/>
              <a:gd name="f1145" fmla="*/ f1021 1 f799"/>
              <a:gd name="f1146" fmla="*/ f1022 1 f799"/>
              <a:gd name="f1147" fmla="*/ f1023 1 f799"/>
              <a:gd name="f1148" fmla="*/ f1024 1 f800"/>
              <a:gd name="f1149" fmla="*/ f1025 1 f799"/>
              <a:gd name="f1150" fmla="*/ f1026 1 f800"/>
              <a:gd name="f1151" fmla="*/ f1027 1 f799"/>
              <a:gd name="f1152" fmla="*/ f1028 1 f800"/>
              <a:gd name="f1153" fmla="*/ f1029 1 f799"/>
              <a:gd name="f1154" fmla="*/ f1030 1 f800"/>
              <a:gd name="f1155" fmla="*/ f1031 1 f799"/>
              <a:gd name="f1156" fmla="*/ f1032 1 f800"/>
              <a:gd name="f1157" fmla="*/ f1033 1 f799"/>
              <a:gd name="f1158" fmla="*/ f1034 1 f799"/>
              <a:gd name="f1159" fmla="*/ f1035 1 f800"/>
              <a:gd name="f1160" fmla="*/ f1036 1 f799"/>
              <a:gd name="f1161" fmla="*/ f1037 1 f800"/>
              <a:gd name="f1162" fmla="*/ f1038 1 f799"/>
              <a:gd name="f1163" fmla="*/ f1039 1 f800"/>
              <a:gd name="f1164" fmla="*/ f1040 f794 1"/>
              <a:gd name="f1165" fmla="*/ f1041 f794 1"/>
              <a:gd name="f1166" fmla="*/ f1043 f795 1"/>
              <a:gd name="f1167" fmla="*/ f1042 f795 1"/>
              <a:gd name="f1168" fmla="*/ f1045 f794 1"/>
              <a:gd name="f1169" fmla="*/ f1046 f795 1"/>
              <a:gd name="f1170" fmla="*/ f1047 f794 1"/>
              <a:gd name="f1171" fmla="*/ f1048 f795 1"/>
              <a:gd name="f1172" fmla="*/ f1049 f794 1"/>
              <a:gd name="f1173" fmla="*/ f1050 f795 1"/>
              <a:gd name="f1174" fmla="*/ f1051 f794 1"/>
              <a:gd name="f1175" fmla="*/ f1052 f795 1"/>
              <a:gd name="f1176" fmla="*/ f1053 f794 1"/>
              <a:gd name="f1177" fmla="*/ f1054 f795 1"/>
              <a:gd name="f1178" fmla="*/ f1055 f794 1"/>
              <a:gd name="f1179" fmla="*/ f1056 f795 1"/>
              <a:gd name="f1180" fmla="*/ f1057 f794 1"/>
              <a:gd name="f1181" fmla="*/ f1058 f795 1"/>
              <a:gd name="f1182" fmla="*/ f1059 f794 1"/>
              <a:gd name="f1183" fmla="*/ f1060 f795 1"/>
              <a:gd name="f1184" fmla="*/ f1061 f794 1"/>
              <a:gd name="f1185" fmla="*/ f1062 f795 1"/>
              <a:gd name="f1186" fmla="*/ f1063 f794 1"/>
              <a:gd name="f1187" fmla="*/ f1064 f795 1"/>
              <a:gd name="f1188" fmla="*/ f1065 f794 1"/>
              <a:gd name="f1189" fmla="*/ f1066 f795 1"/>
              <a:gd name="f1190" fmla="*/ f1067 f794 1"/>
              <a:gd name="f1191" fmla="*/ f1068 f795 1"/>
              <a:gd name="f1192" fmla="*/ f1069 f794 1"/>
              <a:gd name="f1193" fmla="*/ f1070 f795 1"/>
              <a:gd name="f1194" fmla="*/ f1071 f794 1"/>
              <a:gd name="f1195" fmla="*/ f1072 f795 1"/>
              <a:gd name="f1196" fmla="*/ f1073 f794 1"/>
              <a:gd name="f1197" fmla="*/ f1074 f795 1"/>
              <a:gd name="f1198" fmla="*/ f1075 f794 1"/>
              <a:gd name="f1199" fmla="*/ f1076 f795 1"/>
              <a:gd name="f1200" fmla="*/ f1077 f794 1"/>
              <a:gd name="f1201" fmla="*/ f1078 f795 1"/>
              <a:gd name="f1202" fmla="*/ f1079 f794 1"/>
              <a:gd name="f1203" fmla="*/ f1080 f795 1"/>
              <a:gd name="f1204" fmla="*/ f1081 f794 1"/>
              <a:gd name="f1205" fmla="*/ f1082 f795 1"/>
              <a:gd name="f1206" fmla="*/ f1083 f794 1"/>
              <a:gd name="f1207" fmla="*/ f1084 f795 1"/>
              <a:gd name="f1208" fmla="*/ f1085 f794 1"/>
              <a:gd name="f1209" fmla="*/ f1086 f795 1"/>
              <a:gd name="f1210" fmla="*/ f1087 f794 1"/>
              <a:gd name="f1211" fmla="*/ f1088 f795 1"/>
              <a:gd name="f1212" fmla="*/ f1089 f794 1"/>
              <a:gd name="f1213" fmla="*/ f1090 f795 1"/>
              <a:gd name="f1214" fmla="*/ f1091 f794 1"/>
              <a:gd name="f1215" fmla="*/ f1092 f795 1"/>
              <a:gd name="f1216" fmla="*/ f1093 f794 1"/>
              <a:gd name="f1217" fmla="*/ f1094 f795 1"/>
              <a:gd name="f1218" fmla="*/ f1095 f794 1"/>
              <a:gd name="f1219" fmla="*/ f1096 f795 1"/>
              <a:gd name="f1220" fmla="*/ f1097 f794 1"/>
              <a:gd name="f1221" fmla="*/ f1098 f795 1"/>
              <a:gd name="f1222" fmla="*/ f1099 f794 1"/>
              <a:gd name="f1223" fmla="*/ f1100 f795 1"/>
              <a:gd name="f1224" fmla="*/ f1101 f794 1"/>
              <a:gd name="f1225" fmla="*/ f1102 f795 1"/>
              <a:gd name="f1226" fmla="*/ f1103 f794 1"/>
              <a:gd name="f1227" fmla="*/ f1104 f795 1"/>
              <a:gd name="f1228" fmla="*/ f1105 f794 1"/>
              <a:gd name="f1229" fmla="*/ f1106 f795 1"/>
              <a:gd name="f1230" fmla="*/ f1107 f794 1"/>
              <a:gd name="f1231" fmla="*/ f1108 f795 1"/>
              <a:gd name="f1232" fmla="*/ f1109 f794 1"/>
              <a:gd name="f1233" fmla="*/ f1110 f795 1"/>
              <a:gd name="f1234" fmla="*/ f1111 f794 1"/>
              <a:gd name="f1235" fmla="*/ f1112 f795 1"/>
              <a:gd name="f1236" fmla="*/ f1113 f794 1"/>
              <a:gd name="f1237" fmla="*/ f1114 f794 1"/>
              <a:gd name="f1238" fmla="*/ f1115 f795 1"/>
              <a:gd name="f1239" fmla="*/ f1116 f794 1"/>
              <a:gd name="f1240" fmla="*/ f1117 f795 1"/>
              <a:gd name="f1241" fmla="*/ f1118 f794 1"/>
              <a:gd name="f1242" fmla="*/ f1119 f795 1"/>
              <a:gd name="f1243" fmla="*/ f1120 f794 1"/>
              <a:gd name="f1244" fmla="*/ f1121 f795 1"/>
              <a:gd name="f1245" fmla="*/ f1122 f794 1"/>
              <a:gd name="f1246" fmla="*/ f1123 f795 1"/>
              <a:gd name="f1247" fmla="*/ f1124 f794 1"/>
              <a:gd name="f1248" fmla="*/ f1125 f795 1"/>
              <a:gd name="f1249" fmla="*/ f1126 f794 1"/>
              <a:gd name="f1250" fmla="*/ f1127 f795 1"/>
              <a:gd name="f1251" fmla="*/ f1128 f794 1"/>
              <a:gd name="f1252" fmla="*/ f1129 f795 1"/>
              <a:gd name="f1253" fmla="*/ f1130 f794 1"/>
              <a:gd name="f1254" fmla="*/ f1131 f794 1"/>
              <a:gd name="f1255" fmla="*/ f1132 f795 1"/>
              <a:gd name="f1256" fmla="*/ f1133 f794 1"/>
              <a:gd name="f1257" fmla="*/ f1134 f795 1"/>
              <a:gd name="f1258" fmla="*/ f1135 f794 1"/>
              <a:gd name="f1259" fmla="*/ f1136 f795 1"/>
              <a:gd name="f1260" fmla="*/ f1137 f794 1"/>
              <a:gd name="f1261" fmla="*/ f1138 f795 1"/>
              <a:gd name="f1262" fmla="*/ f1139 f794 1"/>
              <a:gd name="f1263" fmla="*/ f1140 f795 1"/>
              <a:gd name="f1264" fmla="*/ f1141 f794 1"/>
              <a:gd name="f1265" fmla="*/ f1142 f794 1"/>
              <a:gd name="f1266" fmla="*/ f1143 f795 1"/>
              <a:gd name="f1267" fmla="*/ f1144 f794 1"/>
              <a:gd name="f1268" fmla="*/ f1145 f794 1"/>
              <a:gd name="f1269" fmla="*/ f1146 f794 1"/>
              <a:gd name="f1270" fmla="*/ f1147 f794 1"/>
              <a:gd name="f1271" fmla="*/ f1148 f795 1"/>
              <a:gd name="f1272" fmla="*/ f1149 f794 1"/>
              <a:gd name="f1273" fmla="*/ f1150 f795 1"/>
              <a:gd name="f1274" fmla="*/ f1151 f794 1"/>
              <a:gd name="f1275" fmla="*/ f1152 f795 1"/>
              <a:gd name="f1276" fmla="*/ f1153 f794 1"/>
              <a:gd name="f1277" fmla="*/ f1154 f795 1"/>
              <a:gd name="f1278" fmla="*/ f1155 f794 1"/>
              <a:gd name="f1279" fmla="*/ f1156 f795 1"/>
              <a:gd name="f1280" fmla="*/ f1157 f794 1"/>
              <a:gd name="f1281" fmla="*/ f1158 f794 1"/>
              <a:gd name="f1282" fmla="*/ f1159 f795 1"/>
              <a:gd name="f1283" fmla="*/ f1160 f794 1"/>
              <a:gd name="f1284" fmla="*/ f1161 f795 1"/>
              <a:gd name="f1285" fmla="*/ f1162 f794 1"/>
              <a:gd name="f1286" fmla="*/ f1163 f795 1"/>
            </a:gdLst>
            <a:ahLst/>
            <a:cxnLst>
              <a:cxn ang="3cd4">
                <a:pos x="hc" y="t"/>
              </a:cxn>
              <a:cxn ang="0">
                <a:pos x="r" y="vc"/>
              </a:cxn>
              <a:cxn ang="cd4">
                <a:pos x="hc" y="b"/>
              </a:cxn>
              <a:cxn ang="cd2">
                <a:pos x="l" y="vc"/>
              </a:cxn>
              <a:cxn ang="f1044">
                <a:pos x="f1168" y="f1169"/>
              </a:cxn>
              <a:cxn ang="f1044">
                <a:pos x="f1170" y="f1171"/>
              </a:cxn>
              <a:cxn ang="f1044">
                <a:pos x="f1172" y="f1173"/>
              </a:cxn>
              <a:cxn ang="f1044">
                <a:pos x="f1174" y="f1175"/>
              </a:cxn>
              <a:cxn ang="f1044">
                <a:pos x="f1176" y="f1177"/>
              </a:cxn>
              <a:cxn ang="f1044">
                <a:pos x="f1178" y="f1179"/>
              </a:cxn>
              <a:cxn ang="f1044">
                <a:pos x="f1180" y="f1181"/>
              </a:cxn>
              <a:cxn ang="f1044">
                <a:pos x="f1182" y="f1183"/>
              </a:cxn>
              <a:cxn ang="f1044">
                <a:pos x="f1184" y="f1185"/>
              </a:cxn>
              <a:cxn ang="f1044">
                <a:pos x="f1186" y="f1187"/>
              </a:cxn>
              <a:cxn ang="f1044">
                <a:pos x="f1188" y="f1189"/>
              </a:cxn>
              <a:cxn ang="f1044">
                <a:pos x="f1190" y="f1191"/>
              </a:cxn>
              <a:cxn ang="f1044">
                <a:pos x="f1192" y="f1193"/>
              </a:cxn>
              <a:cxn ang="f1044">
                <a:pos x="f1194" y="f1195"/>
              </a:cxn>
              <a:cxn ang="f1044">
                <a:pos x="f1196" y="f1197"/>
              </a:cxn>
              <a:cxn ang="f1044">
                <a:pos x="f1198" y="f1199"/>
              </a:cxn>
              <a:cxn ang="f1044">
                <a:pos x="f1200" y="f1201"/>
              </a:cxn>
              <a:cxn ang="f1044">
                <a:pos x="f1202" y="f1203"/>
              </a:cxn>
              <a:cxn ang="f1044">
                <a:pos x="f1204" y="f1205"/>
              </a:cxn>
              <a:cxn ang="f1044">
                <a:pos x="f1206" y="f1207"/>
              </a:cxn>
              <a:cxn ang="f1044">
                <a:pos x="f1208" y="f1209"/>
              </a:cxn>
              <a:cxn ang="f1044">
                <a:pos x="f1210" y="f1211"/>
              </a:cxn>
              <a:cxn ang="f1044">
                <a:pos x="f1212" y="f1213"/>
              </a:cxn>
              <a:cxn ang="f1044">
                <a:pos x="f1214" y="f1215"/>
              </a:cxn>
              <a:cxn ang="f1044">
                <a:pos x="f1216" y="f1217"/>
              </a:cxn>
              <a:cxn ang="f1044">
                <a:pos x="f1218" y="f1219"/>
              </a:cxn>
              <a:cxn ang="f1044">
                <a:pos x="f1220" y="f1221"/>
              </a:cxn>
              <a:cxn ang="f1044">
                <a:pos x="f1222" y="f1223"/>
              </a:cxn>
              <a:cxn ang="f1044">
                <a:pos x="f1224" y="f1225"/>
              </a:cxn>
              <a:cxn ang="f1044">
                <a:pos x="f1226" y="f1227"/>
              </a:cxn>
              <a:cxn ang="f1044">
                <a:pos x="f1228" y="f1229"/>
              </a:cxn>
              <a:cxn ang="f1044">
                <a:pos x="f1230" y="f1231"/>
              </a:cxn>
              <a:cxn ang="f1044">
                <a:pos x="f1232" y="f1233"/>
              </a:cxn>
              <a:cxn ang="f1044">
                <a:pos x="f1234" y="f1235"/>
              </a:cxn>
              <a:cxn ang="f1044">
                <a:pos x="f1236" y="f1199"/>
              </a:cxn>
              <a:cxn ang="f1044">
                <a:pos x="f1237" y="f1238"/>
              </a:cxn>
              <a:cxn ang="f1044">
                <a:pos x="f1239" y="f1240"/>
              </a:cxn>
              <a:cxn ang="f1044">
                <a:pos x="f1241" y="f1242"/>
              </a:cxn>
              <a:cxn ang="f1044">
                <a:pos x="f1243" y="f1244"/>
              </a:cxn>
              <a:cxn ang="f1044">
                <a:pos x="f1245" y="f1246"/>
              </a:cxn>
              <a:cxn ang="f1044">
                <a:pos x="f1247" y="f1248"/>
              </a:cxn>
              <a:cxn ang="f1044">
                <a:pos x="f1249" y="f1250"/>
              </a:cxn>
              <a:cxn ang="f1044">
                <a:pos x="f1251" y="f1252"/>
              </a:cxn>
              <a:cxn ang="f1044">
                <a:pos x="f1253" y="f1248"/>
              </a:cxn>
              <a:cxn ang="f1044">
                <a:pos x="f1254" y="f1255"/>
              </a:cxn>
              <a:cxn ang="f1044">
                <a:pos x="f1256" y="f1257"/>
              </a:cxn>
              <a:cxn ang="f1044">
                <a:pos x="f1258" y="f1259"/>
              </a:cxn>
              <a:cxn ang="f1044">
                <a:pos x="f1260" y="f1261"/>
              </a:cxn>
              <a:cxn ang="f1044">
                <a:pos x="f1262" y="f1263"/>
              </a:cxn>
              <a:cxn ang="f1044">
                <a:pos x="f1264" y="f1259"/>
              </a:cxn>
              <a:cxn ang="f1044">
                <a:pos x="f1265" y="f1266"/>
              </a:cxn>
              <a:cxn ang="f1044">
                <a:pos x="f1267" y="f1259"/>
              </a:cxn>
              <a:cxn ang="f1044">
                <a:pos x="f1268" y="f1261"/>
              </a:cxn>
              <a:cxn ang="f1044">
                <a:pos x="f1269" y="f1263"/>
              </a:cxn>
              <a:cxn ang="f1044">
                <a:pos x="f1270" y="f1271"/>
              </a:cxn>
              <a:cxn ang="f1044">
                <a:pos x="f1272" y="f1273"/>
              </a:cxn>
              <a:cxn ang="f1044">
                <a:pos x="f1274" y="f1275"/>
              </a:cxn>
              <a:cxn ang="f1044">
                <a:pos x="f1276" y="f1277"/>
              </a:cxn>
              <a:cxn ang="f1044">
                <a:pos x="f1278" y="f1279"/>
              </a:cxn>
              <a:cxn ang="f1044">
                <a:pos x="f1280" y="f1257"/>
              </a:cxn>
              <a:cxn ang="f1044">
                <a:pos x="f1281" y="f1282"/>
              </a:cxn>
              <a:cxn ang="f1044">
                <a:pos x="f1283" y="f1284"/>
              </a:cxn>
              <a:cxn ang="f1044">
                <a:pos x="f1285" y="f1286"/>
              </a:cxn>
            </a:cxnLst>
            <a:rect l="f1164" t="f1167" r="f1165" b="f1166"/>
            <a:pathLst>
              <a:path w="2732" h="1415">
                <a:moveTo>
                  <a:pt x="f8" y="f5"/>
                </a:moveTo>
                <a:lnTo>
                  <a:pt x="f9" y="f5"/>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22"/>
                </a:lnTo>
                <a:lnTo>
                  <a:pt x="f49" y="f50"/>
                </a:lnTo>
                <a:lnTo>
                  <a:pt x="f21" y="f51"/>
                </a:lnTo>
                <a:lnTo>
                  <a:pt x="f52" y="f53"/>
                </a:lnTo>
                <a:lnTo>
                  <a:pt x="f54" y="f55"/>
                </a:lnTo>
                <a:lnTo>
                  <a:pt x="f56" y="f57"/>
                </a:lnTo>
                <a:lnTo>
                  <a:pt x="f56" y="f58"/>
                </a:lnTo>
                <a:lnTo>
                  <a:pt x="f56" y="f59"/>
                </a:lnTo>
                <a:lnTo>
                  <a:pt x="f56" y="f60"/>
                </a:lnTo>
                <a:lnTo>
                  <a:pt x="f56" y="f61"/>
                </a:lnTo>
                <a:lnTo>
                  <a:pt x="f52" y="f8"/>
                </a:lnTo>
                <a:lnTo>
                  <a:pt x="f21" y="f62"/>
                </a:lnTo>
                <a:lnTo>
                  <a:pt x="f49" y="f63"/>
                </a:lnTo>
                <a:lnTo>
                  <a:pt x="f48" y="f64"/>
                </a:lnTo>
                <a:lnTo>
                  <a:pt x="f25" y="f65"/>
                </a:lnTo>
                <a:lnTo>
                  <a:pt x="f66" y="f67"/>
                </a:lnTo>
                <a:lnTo>
                  <a:pt x="f68" y="f69"/>
                </a:lnTo>
                <a:lnTo>
                  <a:pt x="f31" y="f70"/>
                </a:lnTo>
                <a:lnTo>
                  <a:pt x="f33" y="f71"/>
                </a:lnTo>
                <a:lnTo>
                  <a:pt x="f72" y="f73"/>
                </a:lnTo>
                <a:lnTo>
                  <a:pt x="f32" y="f74"/>
                </a:lnTo>
                <a:lnTo>
                  <a:pt x="f75" y="f76"/>
                </a:lnTo>
                <a:lnTo>
                  <a:pt x="f77" y="f78"/>
                </a:lnTo>
                <a:lnTo>
                  <a:pt x="f79" y="f80"/>
                </a:lnTo>
                <a:lnTo>
                  <a:pt x="f81" y="f82"/>
                </a:lnTo>
                <a:lnTo>
                  <a:pt x="f24"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64" y="f104"/>
                </a:lnTo>
                <a:lnTo>
                  <a:pt x="f105" y="f106"/>
                </a:lnTo>
                <a:lnTo>
                  <a:pt x="f65" y="f107"/>
                </a:lnTo>
                <a:lnTo>
                  <a:pt x="f108" y="f109"/>
                </a:lnTo>
                <a:lnTo>
                  <a:pt x="f110" y="f111"/>
                </a:lnTo>
                <a:lnTo>
                  <a:pt x="f112" y="f113"/>
                </a:lnTo>
                <a:lnTo>
                  <a:pt x="f114" y="f115"/>
                </a:lnTo>
                <a:lnTo>
                  <a:pt x="f67" y="f116"/>
                </a:lnTo>
                <a:lnTo>
                  <a:pt x="f117" y="f118"/>
                </a:lnTo>
                <a:lnTo>
                  <a:pt x="f119" y="f120"/>
                </a:lnTo>
                <a:lnTo>
                  <a:pt x="f121" y="f122"/>
                </a:lnTo>
                <a:lnTo>
                  <a:pt x="f121" y="f123"/>
                </a:lnTo>
                <a:lnTo>
                  <a:pt x="f121" y="f124"/>
                </a:lnTo>
                <a:lnTo>
                  <a:pt x="f119" y="f125"/>
                </a:lnTo>
                <a:lnTo>
                  <a:pt x="f126" y="f127"/>
                </a:lnTo>
                <a:lnTo>
                  <a:pt x="f128" y="f129"/>
                </a:lnTo>
                <a:lnTo>
                  <a:pt x="f112" y="f130"/>
                </a:lnTo>
                <a:lnTo>
                  <a:pt x="f131" y="f132"/>
                </a:lnTo>
                <a:lnTo>
                  <a:pt x="f133" y="f134"/>
                </a:lnTo>
                <a:lnTo>
                  <a:pt x="f135" y="f136"/>
                </a:lnTo>
                <a:lnTo>
                  <a:pt x="f137" y="f138"/>
                </a:lnTo>
                <a:lnTo>
                  <a:pt x="f139" y="f140"/>
                </a:lnTo>
                <a:lnTo>
                  <a:pt x="f98" y="f141"/>
                </a:lnTo>
                <a:lnTo>
                  <a:pt x="f8" y="f142"/>
                </a:lnTo>
                <a:lnTo>
                  <a:pt x="f94" y="f143"/>
                </a:lnTo>
                <a:lnTo>
                  <a:pt x="f61" y="f144"/>
                </a:lnTo>
                <a:lnTo>
                  <a:pt x="f10" y="f145"/>
                </a:lnTo>
                <a:lnTo>
                  <a:pt x="f59" y="f145"/>
                </a:lnTo>
                <a:lnTo>
                  <a:pt x="f57" y="f145"/>
                </a:lnTo>
                <a:lnTo>
                  <a:pt x="f146" y="f144"/>
                </a:lnTo>
                <a:lnTo>
                  <a:pt x="f147" y="f143"/>
                </a:lnTo>
                <a:lnTo>
                  <a:pt x="f148" y="f149"/>
                </a:lnTo>
                <a:lnTo>
                  <a:pt x="f20" y="f150"/>
                </a:lnTo>
                <a:lnTo>
                  <a:pt x="f151" y="f152"/>
                </a:lnTo>
                <a:lnTo>
                  <a:pt x="f153" y="f154"/>
                </a:lnTo>
                <a:lnTo>
                  <a:pt x="f81" y="f155"/>
                </a:lnTo>
                <a:lnTo>
                  <a:pt x="f156" y="f157"/>
                </a:lnTo>
                <a:lnTo>
                  <a:pt x="f158" y="f130"/>
                </a:lnTo>
                <a:lnTo>
                  <a:pt x="f29" y="f159"/>
                </a:lnTo>
                <a:lnTo>
                  <a:pt x="f5" y="f160"/>
                </a:lnTo>
                <a:lnTo>
                  <a:pt x="f52" y="f161"/>
                </a:lnTo>
                <a:lnTo>
                  <a:pt x="f46" y="f162"/>
                </a:lnTo>
                <a:lnTo>
                  <a:pt x="f163" y="f164"/>
                </a:lnTo>
                <a:lnTo>
                  <a:pt x="f36" y="f165"/>
                </a:lnTo>
                <a:lnTo>
                  <a:pt x="f166" y="f167"/>
                </a:lnTo>
                <a:lnTo>
                  <a:pt x="f168" y="f169"/>
                </a:lnTo>
                <a:lnTo>
                  <a:pt x="f28" y="f170"/>
                </a:lnTo>
                <a:lnTo>
                  <a:pt x="f171" y="f172"/>
                </a:lnTo>
                <a:lnTo>
                  <a:pt x="f173" y="f174"/>
                </a:lnTo>
                <a:lnTo>
                  <a:pt x="f47" y="f175"/>
                </a:lnTo>
                <a:lnTo>
                  <a:pt x="f176" y="f177"/>
                </a:lnTo>
                <a:lnTo>
                  <a:pt x="f178" y="f179"/>
                </a:lnTo>
                <a:lnTo>
                  <a:pt x="f180" y="f181"/>
                </a:lnTo>
                <a:lnTo>
                  <a:pt x="f16" y="f182"/>
                </a:lnTo>
                <a:lnTo>
                  <a:pt x="f58" y="f183"/>
                </a:lnTo>
                <a:lnTo>
                  <a:pt x="f184" y="f183"/>
                </a:lnTo>
                <a:lnTo>
                  <a:pt x="f185" y="f183"/>
                </a:lnTo>
                <a:lnTo>
                  <a:pt x="f94" y="f182"/>
                </a:lnTo>
                <a:lnTo>
                  <a:pt x="f186" y="f181"/>
                </a:lnTo>
                <a:lnTo>
                  <a:pt x="f139" y="f179"/>
                </a:lnTo>
                <a:lnTo>
                  <a:pt x="f131" y="f175"/>
                </a:lnTo>
                <a:lnTo>
                  <a:pt x="f112" y="f187"/>
                </a:lnTo>
                <a:lnTo>
                  <a:pt x="f67" y="f188"/>
                </a:lnTo>
                <a:lnTo>
                  <a:pt x="f189" y="f172"/>
                </a:lnTo>
                <a:lnTo>
                  <a:pt x="f190" y="f191"/>
                </a:lnTo>
                <a:lnTo>
                  <a:pt x="f192" y="f193"/>
                </a:lnTo>
                <a:lnTo>
                  <a:pt x="f194" y="f195"/>
                </a:lnTo>
                <a:lnTo>
                  <a:pt x="f196" y="f197"/>
                </a:lnTo>
                <a:lnTo>
                  <a:pt x="f198" y="f199"/>
                </a:lnTo>
                <a:lnTo>
                  <a:pt x="f200" y="f201"/>
                </a:lnTo>
                <a:lnTo>
                  <a:pt x="f82" y="f202"/>
                </a:lnTo>
                <a:lnTo>
                  <a:pt x="f203" y="f204"/>
                </a:lnTo>
                <a:lnTo>
                  <a:pt x="f205" y="f206"/>
                </a:lnTo>
                <a:lnTo>
                  <a:pt x="f207" y="f208"/>
                </a:lnTo>
                <a:lnTo>
                  <a:pt x="f93" y="f209"/>
                </a:lnTo>
                <a:lnTo>
                  <a:pt x="f99" y="f210"/>
                </a:lnTo>
                <a:lnTo>
                  <a:pt x="f103" y="f211"/>
                </a:lnTo>
                <a:lnTo>
                  <a:pt x="f212" y="f213"/>
                </a:lnTo>
                <a:lnTo>
                  <a:pt x="f106" y="f214"/>
                </a:lnTo>
                <a:lnTo>
                  <a:pt x="f107" y="f215"/>
                </a:lnTo>
                <a:lnTo>
                  <a:pt x="f216" y="f217"/>
                </a:lnTo>
                <a:lnTo>
                  <a:pt x="f218" y="f219"/>
                </a:lnTo>
                <a:lnTo>
                  <a:pt x="f220" y="f144"/>
                </a:lnTo>
                <a:lnTo>
                  <a:pt x="f221" y="f154"/>
                </a:lnTo>
                <a:lnTo>
                  <a:pt x="f115" y="f222"/>
                </a:lnTo>
                <a:lnTo>
                  <a:pt x="f223" y="f224"/>
                </a:lnTo>
                <a:lnTo>
                  <a:pt x="f225" y="f226"/>
                </a:lnTo>
                <a:lnTo>
                  <a:pt x="f227" y="f228"/>
                </a:lnTo>
                <a:lnTo>
                  <a:pt x="f227" y="f229"/>
                </a:lnTo>
                <a:lnTo>
                  <a:pt x="f116" y="f230"/>
                </a:lnTo>
                <a:lnTo>
                  <a:pt x="f227" y="f231"/>
                </a:lnTo>
                <a:lnTo>
                  <a:pt x="f227" y="f232"/>
                </a:lnTo>
                <a:lnTo>
                  <a:pt x="f225" y="f221"/>
                </a:lnTo>
                <a:lnTo>
                  <a:pt x="f223" y="f233"/>
                </a:lnTo>
                <a:lnTo>
                  <a:pt x="f234" y="f235"/>
                </a:lnTo>
                <a:lnTo>
                  <a:pt x="f236" y="f101"/>
                </a:lnTo>
                <a:lnTo>
                  <a:pt x="f220" y="f237"/>
                </a:lnTo>
                <a:lnTo>
                  <a:pt x="f216" y="f238"/>
                </a:lnTo>
                <a:lnTo>
                  <a:pt x="f107" y="f200"/>
                </a:lnTo>
                <a:lnTo>
                  <a:pt x="f212" y="f239"/>
                </a:lnTo>
                <a:lnTo>
                  <a:pt x="f240" y="f241"/>
                </a:lnTo>
                <a:lnTo>
                  <a:pt x="f242" y="f243"/>
                </a:lnTo>
                <a:lnTo>
                  <a:pt x="f91" y="f70"/>
                </a:lnTo>
                <a:lnTo>
                  <a:pt x="f85" y="f244"/>
                </a:lnTo>
                <a:lnTo>
                  <a:pt x="f83" y="f245"/>
                </a:lnTo>
                <a:lnTo>
                  <a:pt x="f246" y="f119"/>
                </a:lnTo>
                <a:lnTo>
                  <a:pt x="f196" y="f247"/>
                </a:lnTo>
                <a:lnTo>
                  <a:pt x="f194" y="f131"/>
                </a:lnTo>
                <a:lnTo>
                  <a:pt x="f71" y="f108"/>
                </a:lnTo>
                <a:lnTo>
                  <a:pt x="f244" y="f135"/>
                </a:lnTo>
                <a:lnTo>
                  <a:pt x="f248" y="f137"/>
                </a:lnTo>
                <a:lnTo>
                  <a:pt x="f133" y="f102"/>
                </a:lnTo>
                <a:lnTo>
                  <a:pt x="f249" y="f250"/>
                </a:lnTo>
                <a:lnTo>
                  <a:pt x="f100" y="f139"/>
                </a:lnTo>
                <a:lnTo>
                  <a:pt x="f186" y="f251"/>
                </a:lnTo>
                <a:lnTo>
                  <a:pt x="f252" y="f253"/>
                </a:lnTo>
                <a:lnTo>
                  <a:pt x="f254" y="f98"/>
                </a:lnTo>
                <a:lnTo>
                  <a:pt x="f14" y="f255"/>
                </a:lnTo>
                <a:lnTo>
                  <a:pt x="f256" y="f257"/>
                </a:lnTo>
                <a:lnTo>
                  <a:pt x="f258" y="f96"/>
                </a:lnTo>
                <a:lnTo>
                  <a:pt x="f259" y="f260"/>
                </a:lnTo>
                <a:lnTo>
                  <a:pt x="f261" y="f262"/>
                </a:lnTo>
                <a:lnTo>
                  <a:pt x="f180" y="f263"/>
                </a:lnTo>
                <a:lnTo>
                  <a:pt x="f264" y="f265"/>
                </a:lnTo>
                <a:lnTo>
                  <a:pt x="f266" y="f267"/>
                </a:lnTo>
                <a:lnTo>
                  <a:pt x="f86" y="f268"/>
                </a:lnTo>
                <a:lnTo>
                  <a:pt x="f269" y="f270"/>
                </a:lnTo>
                <a:lnTo>
                  <a:pt x="f148" y="f184"/>
                </a:lnTo>
                <a:lnTo>
                  <a:pt x="f51" y="f271"/>
                </a:lnTo>
                <a:lnTo>
                  <a:pt x="f51" y="f272"/>
                </a:lnTo>
                <a:lnTo>
                  <a:pt x="f148" y="f273"/>
                </a:lnTo>
                <a:lnTo>
                  <a:pt x="f148" y="f57"/>
                </a:lnTo>
                <a:lnTo>
                  <a:pt x="f86" y="f16"/>
                </a:lnTo>
                <a:lnTo>
                  <a:pt x="f274" y="f55"/>
                </a:lnTo>
                <a:lnTo>
                  <a:pt x="f264" y="f261"/>
                </a:lnTo>
                <a:lnTo>
                  <a:pt x="f180" y="f53"/>
                </a:lnTo>
                <a:lnTo>
                  <a:pt x="f275" y="f274"/>
                </a:lnTo>
                <a:lnTo>
                  <a:pt x="f88" y="f51"/>
                </a:lnTo>
                <a:lnTo>
                  <a:pt x="f276" y="f277"/>
                </a:lnTo>
                <a:lnTo>
                  <a:pt x="f278" y="f20"/>
                </a:lnTo>
                <a:lnTo>
                  <a:pt x="f279" y="f280"/>
                </a:lnTo>
                <a:lnTo>
                  <a:pt x="f12" y="f176"/>
                </a:lnTo>
                <a:lnTo>
                  <a:pt x="f270" y="f151"/>
                </a:lnTo>
                <a:lnTo>
                  <a:pt x="f61" y="f281"/>
                </a:lnTo>
                <a:lnTo>
                  <a:pt x="f262" y="f22"/>
                </a:lnTo>
                <a:lnTo>
                  <a:pt x="f257" y="f22"/>
                </a:lnTo>
                <a:lnTo>
                  <a:pt x="f137" y="f22"/>
                </a:lnTo>
                <a:lnTo>
                  <a:pt x="f131" y="f151"/>
                </a:lnTo>
                <a:lnTo>
                  <a:pt x="f282" y="f176"/>
                </a:lnTo>
                <a:lnTo>
                  <a:pt x="f283" y="f50"/>
                </a:lnTo>
                <a:lnTo>
                  <a:pt x="f284" y="f285"/>
                </a:lnTo>
                <a:lnTo>
                  <a:pt x="f286" y="f51"/>
                </a:lnTo>
                <a:lnTo>
                  <a:pt x="f287" y="f266"/>
                </a:lnTo>
                <a:lnTo>
                  <a:pt x="f89" y="f261"/>
                </a:lnTo>
                <a:lnTo>
                  <a:pt x="f288" y="f34"/>
                </a:lnTo>
                <a:lnTo>
                  <a:pt x="f212" y="f29"/>
                </a:lnTo>
                <a:lnTo>
                  <a:pt x="f101" y="f289"/>
                </a:lnTo>
                <a:lnTo>
                  <a:pt x="f93" y="f27"/>
                </a:lnTo>
                <a:lnTo>
                  <a:pt x="f237" y="f290"/>
                </a:lnTo>
                <a:lnTo>
                  <a:pt x="f291" y="f46"/>
                </a:lnTo>
                <a:lnTo>
                  <a:pt x="f82" y="f48"/>
                </a:lnTo>
                <a:lnTo>
                  <a:pt x="f286" y="f292"/>
                </a:lnTo>
                <a:lnTo>
                  <a:pt x="f74" y="f293"/>
                </a:lnTo>
                <a:lnTo>
                  <a:pt x="f192" y="f56"/>
                </a:lnTo>
                <a:lnTo>
                  <a:pt x="f294" y="f295"/>
                </a:lnTo>
                <a:lnTo>
                  <a:pt x="f282" y="f15"/>
                </a:lnTo>
                <a:lnTo>
                  <a:pt x="f247" y="f13"/>
                </a:lnTo>
                <a:lnTo>
                  <a:pt x="f296" y="f11"/>
                </a:lnTo>
                <a:lnTo>
                  <a:pt x="f251" y="f5"/>
                </a:lnTo>
                <a:lnTo>
                  <a:pt x="f8" y="f5"/>
                </a:lnTo>
                <a:close/>
                <a:moveTo>
                  <a:pt x="f297" y="f52"/>
                </a:moveTo>
                <a:lnTo>
                  <a:pt x="f298" y="f52"/>
                </a:lnTo>
                <a:lnTo>
                  <a:pt x="f298" y="f299"/>
                </a:lnTo>
                <a:lnTo>
                  <a:pt x="f300" y="f301"/>
                </a:lnTo>
                <a:lnTo>
                  <a:pt x="f300" y="f302"/>
                </a:lnTo>
                <a:lnTo>
                  <a:pt x="f303" y="f304"/>
                </a:lnTo>
                <a:lnTo>
                  <a:pt x="f305" y="f306"/>
                </a:lnTo>
                <a:lnTo>
                  <a:pt x="f307" y="f308"/>
                </a:lnTo>
                <a:lnTo>
                  <a:pt x="f309" y="f310"/>
                </a:lnTo>
                <a:lnTo>
                  <a:pt x="f311" y="f132"/>
                </a:lnTo>
                <a:lnTo>
                  <a:pt x="f312" y="f134"/>
                </a:lnTo>
                <a:lnTo>
                  <a:pt x="f313" y="f136"/>
                </a:lnTo>
                <a:lnTo>
                  <a:pt x="f314" y="f315"/>
                </a:lnTo>
                <a:lnTo>
                  <a:pt x="f316" y="f154"/>
                </a:lnTo>
                <a:lnTo>
                  <a:pt x="f317" y="f141"/>
                </a:lnTo>
                <a:lnTo>
                  <a:pt x="f318" y="f150"/>
                </a:lnTo>
                <a:lnTo>
                  <a:pt x="f319" y="f149"/>
                </a:lnTo>
                <a:lnTo>
                  <a:pt x="f320" y="f143"/>
                </a:lnTo>
                <a:lnTo>
                  <a:pt x="f321" y="f143"/>
                </a:lnTo>
                <a:lnTo>
                  <a:pt x="f322" y="f143"/>
                </a:lnTo>
                <a:lnTo>
                  <a:pt x="f323" y="f149"/>
                </a:lnTo>
                <a:lnTo>
                  <a:pt x="f324" y="f150"/>
                </a:lnTo>
                <a:lnTo>
                  <a:pt x="f325" y="f141"/>
                </a:lnTo>
                <a:lnTo>
                  <a:pt x="f326" y="f154"/>
                </a:lnTo>
                <a:lnTo>
                  <a:pt x="f327" y="f315"/>
                </a:lnTo>
                <a:lnTo>
                  <a:pt x="f328" y="f136"/>
                </a:lnTo>
                <a:lnTo>
                  <a:pt x="f329" y="f134"/>
                </a:lnTo>
                <a:lnTo>
                  <a:pt x="f330" y="f132"/>
                </a:lnTo>
                <a:lnTo>
                  <a:pt x="f331" y="f310"/>
                </a:lnTo>
                <a:lnTo>
                  <a:pt x="f332" y="f308"/>
                </a:lnTo>
                <a:lnTo>
                  <a:pt x="f333" y="f306"/>
                </a:lnTo>
                <a:lnTo>
                  <a:pt x="f334" y="f304"/>
                </a:lnTo>
                <a:lnTo>
                  <a:pt x="f335" y="f302"/>
                </a:lnTo>
                <a:lnTo>
                  <a:pt x="f335" y="f124"/>
                </a:lnTo>
                <a:lnTo>
                  <a:pt x="f335" y="f301"/>
                </a:lnTo>
                <a:lnTo>
                  <a:pt x="f183" y="f299"/>
                </a:lnTo>
                <a:lnTo>
                  <a:pt x="f336" y="f52"/>
                </a:lnTo>
                <a:lnTo>
                  <a:pt x="f337" y="f52"/>
                </a:lnTo>
                <a:lnTo>
                  <a:pt x="f337" y="f230"/>
                </a:lnTo>
                <a:lnTo>
                  <a:pt x="f136" y="f301"/>
                </a:lnTo>
                <a:lnTo>
                  <a:pt x="f136" y="f125"/>
                </a:lnTo>
                <a:lnTo>
                  <a:pt x="f155" y="f306"/>
                </a:lnTo>
                <a:lnTo>
                  <a:pt x="f315" y="f338"/>
                </a:lnTo>
                <a:lnTo>
                  <a:pt x="f339" y="f340"/>
                </a:lnTo>
                <a:lnTo>
                  <a:pt x="f140" y="f341"/>
                </a:lnTo>
                <a:lnTo>
                  <a:pt x="f141" y="f150"/>
                </a:lnTo>
                <a:lnTo>
                  <a:pt x="f149" y="f342"/>
                </a:lnTo>
                <a:lnTo>
                  <a:pt x="f343" y="f344"/>
                </a:lnTo>
                <a:lnTo>
                  <a:pt x="f345" y="f346"/>
                </a:lnTo>
                <a:lnTo>
                  <a:pt x="f347" y="f348"/>
                </a:lnTo>
                <a:lnTo>
                  <a:pt x="f349" y="f350"/>
                </a:lnTo>
                <a:lnTo>
                  <a:pt x="f346" y="f351"/>
                </a:lnTo>
                <a:lnTo>
                  <a:pt x="f215" y="f352"/>
                </a:lnTo>
                <a:lnTo>
                  <a:pt x="f213" y="f353"/>
                </a:lnTo>
                <a:lnTo>
                  <a:pt x="f354" y="f355"/>
                </a:lnTo>
                <a:lnTo>
                  <a:pt x="f356" y="f357"/>
                </a:lnTo>
                <a:lnTo>
                  <a:pt x="f358" y="f162"/>
                </a:lnTo>
                <a:lnTo>
                  <a:pt x="f359" y="f164"/>
                </a:lnTo>
                <a:lnTo>
                  <a:pt x="f161" y="f165"/>
                </a:lnTo>
                <a:lnTo>
                  <a:pt x="f360" y="f167"/>
                </a:lnTo>
                <a:lnTo>
                  <a:pt x="f361" y="f169"/>
                </a:lnTo>
                <a:lnTo>
                  <a:pt x="f362" y="f170"/>
                </a:lnTo>
                <a:lnTo>
                  <a:pt x="f172" y="f363"/>
                </a:lnTo>
                <a:lnTo>
                  <a:pt x="f179" y="f174"/>
                </a:lnTo>
                <a:lnTo>
                  <a:pt x="f333" y="f187"/>
                </a:lnTo>
                <a:lnTo>
                  <a:pt x="f364" y="f179"/>
                </a:lnTo>
                <a:lnTo>
                  <a:pt x="f365" y="f181"/>
                </a:lnTo>
                <a:lnTo>
                  <a:pt x="f324" y="f182"/>
                </a:lnTo>
                <a:lnTo>
                  <a:pt x="f321" y="f183"/>
                </a:lnTo>
                <a:lnTo>
                  <a:pt x="f366" y="f183"/>
                </a:lnTo>
                <a:lnTo>
                  <a:pt x="f367" y="f182"/>
                </a:lnTo>
                <a:lnTo>
                  <a:pt x="f316" y="f181"/>
                </a:lnTo>
                <a:lnTo>
                  <a:pt x="f313" y="f179"/>
                </a:lnTo>
                <a:lnTo>
                  <a:pt x="f311" y="f368"/>
                </a:lnTo>
                <a:lnTo>
                  <a:pt x="f369" y="f187"/>
                </a:lnTo>
                <a:lnTo>
                  <a:pt x="f370" y="f174"/>
                </a:lnTo>
                <a:lnTo>
                  <a:pt x="f371" y="f363"/>
                </a:lnTo>
                <a:lnTo>
                  <a:pt x="f372" y="f170"/>
                </a:lnTo>
                <a:lnTo>
                  <a:pt x="f373" y="f169"/>
                </a:lnTo>
                <a:lnTo>
                  <a:pt x="f374" y="f165"/>
                </a:lnTo>
                <a:lnTo>
                  <a:pt x="f375" y="f164"/>
                </a:lnTo>
                <a:lnTo>
                  <a:pt x="f376" y="f162"/>
                </a:lnTo>
                <a:lnTo>
                  <a:pt x="f377" y="f357"/>
                </a:lnTo>
                <a:lnTo>
                  <a:pt x="f378" y="f355"/>
                </a:lnTo>
                <a:lnTo>
                  <a:pt x="f379" y="f353"/>
                </a:lnTo>
                <a:lnTo>
                  <a:pt x="f380" y="f352"/>
                </a:lnTo>
                <a:lnTo>
                  <a:pt x="f381" y="f351"/>
                </a:lnTo>
                <a:lnTo>
                  <a:pt x="f382" y="f350"/>
                </a:lnTo>
                <a:lnTo>
                  <a:pt x="f383" y="f348"/>
                </a:lnTo>
                <a:lnTo>
                  <a:pt x="f384" y="f346"/>
                </a:lnTo>
                <a:lnTo>
                  <a:pt x="f385" y="f342"/>
                </a:lnTo>
                <a:lnTo>
                  <a:pt x="f386" y="f150"/>
                </a:lnTo>
                <a:lnTo>
                  <a:pt x="f387" y="f341"/>
                </a:lnTo>
                <a:lnTo>
                  <a:pt x="f388" y="f340"/>
                </a:lnTo>
                <a:lnTo>
                  <a:pt x="f389" y="f338"/>
                </a:lnTo>
                <a:lnTo>
                  <a:pt x="f390" y="f306"/>
                </a:lnTo>
                <a:lnTo>
                  <a:pt x="f391" y="f125"/>
                </a:lnTo>
                <a:lnTo>
                  <a:pt x="f392" y="f301"/>
                </a:lnTo>
                <a:lnTo>
                  <a:pt x="f392" y="f230"/>
                </a:lnTo>
                <a:lnTo>
                  <a:pt x="f297" y="f52"/>
                </a:lnTo>
                <a:close/>
                <a:moveTo>
                  <a:pt x="f393" y="f5"/>
                </a:moveTo>
                <a:lnTo>
                  <a:pt x="f394" y="f11"/>
                </a:lnTo>
                <a:lnTo>
                  <a:pt x="f395" y="f15"/>
                </a:lnTo>
                <a:lnTo>
                  <a:pt x="f396" y="f295"/>
                </a:lnTo>
                <a:lnTo>
                  <a:pt x="f397" y="f56"/>
                </a:lnTo>
                <a:lnTo>
                  <a:pt x="f398" y="f52"/>
                </a:lnTo>
                <a:lnTo>
                  <a:pt x="f399" y="f292"/>
                </a:lnTo>
                <a:lnTo>
                  <a:pt x="f400" y="f48"/>
                </a:lnTo>
                <a:lnTo>
                  <a:pt x="f401" y="f402"/>
                </a:lnTo>
                <a:lnTo>
                  <a:pt x="f403" y="f66"/>
                </a:lnTo>
                <a:lnTo>
                  <a:pt x="f404" y="f40"/>
                </a:lnTo>
                <a:lnTo>
                  <a:pt x="f405" y="f29"/>
                </a:lnTo>
                <a:lnTo>
                  <a:pt x="f406" y="f31"/>
                </a:lnTo>
                <a:lnTo>
                  <a:pt x="f407" y="f408"/>
                </a:lnTo>
                <a:lnTo>
                  <a:pt x="f409" y="f410"/>
                </a:lnTo>
                <a:lnTo>
                  <a:pt x="f411" y="f75"/>
                </a:lnTo>
                <a:lnTo>
                  <a:pt x="f412" y="f28"/>
                </a:lnTo>
                <a:lnTo>
                  <a:pt x="f413" y="f414"/>
                </a:lnTo>
                <a:lnTo>
                  <a:pt x="f415" y="f43"/>
                </a:lnTo>
                <a:lnTo>
                  <a:pt x="f416" y="f417"/>
                </a:lnTo>
                <a:lnTo>
                  <a:pt x="f418" y="f419"/>
                </a:lnTo>
                <a:lnTo>
                  <a:pt x="f420" y="f421"/>
                </a:lnTo>
                <a:lnTo>
                  <a:pt x="f422" y="f423"/>
                </a:lnTo>
                <a:lnTo>
                  <a:pt x="f424" y="f274"/>
                </a:lnTo>
                <a:lnTo>
                  <a:pt x="f425" y="f146"/>
                </a:lnTo>
                <a:lnTo>
                  <a:pt x="f426" y="f14"/>
                </a:lnTo>
                <a:lnTo>
                  <a:pt x="f427" y="f428"/>
                </a:lnTo>
                <a:lnTo>
                  <a:pt x="f429" y="f430"/>
                </a:lnTo>
                <a:lnTo>
                  <a:pt x="f431" y="f253"/>
                </a:lnTo>
                <a:lnTo>
                  <a:pt x="f432" y="f133"/>
                </a:lnTo>
                <a:lnTo>
                  <a:pt x="f433" y="f434"/>
                </a:lnTo>
                <a:lnTo>
                  <a:pt x="f433" y="f435"/>
                </a:lnTo>
                <a:lnTo>
                  <a:pt x="f433" y="f83"/>
                </a:lnTo>
                <a:lnTo>
                  <a:pt x="f432" y="f436"/>
                </a:lnTo>
                <a:lnTo>
                  <a:pt x="f431" y="f111"/>
                </a:lnTo>
                <a:lnTo>
                  <a:pt x="f429" y="f437"/>
                </a:lnTo>
                <a:lnTo>
                  <a:pt x="f427" y="f438"/>
                </a:lnTo>
                <a:lnTo>
                  <a:pt x="f426" y="f439"/>
                </a:lnTo>
                <a:lnTo>
                  <a:pt x="f425" y="f440"/>
                </a:lnTo>
                <a:lnTo>
                  <a:pt x="f424" y="f222"/>
                </a:lnTo>
                <a:lnTo>
                  <a:pt x="f422" y="f141"/>
                </a:lnTo>
                <a:lnTo>
                  <a:pt x="f420" y="f345"/>
                </a:lnTo>
                <a:lnTo>
                  <a:pt x="f418" y="f349"/>
                </a:lnTo>
                <a:lnTo>
                  <a:pt x="f415" y="f215"/>
                </a:lnTo>
                <a:lnTo>
                  <a:pt x="f413" y="f441"/>
                </a:lnTo>
                <a:lnTo>
                  <a:pt x="f412" y="f351"/>
                </a:lnTo>
                <a:lnTo>
                  <a:pt x="f411" y="f442"/>
                </a:lnTo>
                <a:lnTo>
                  <a:pt x="f409" y="f443"/>
                </a:lnTo>
                <a:lnTo>
                  <a:pt x="f407" y="f444"/>
                </a:lnTo>
                <a:lnTo>
                  <a:pt x="f406" y="f204"/>
                </a:lnTo>
                <a:lnTo>
                  <a:pt x="f405" y="f164"/>
                </a:lnTo>
                <a:lnTo>
                  <a:pt x="f404" y="f165"/>
                </a:lnTo>
                <a:lnTo>
                  <a:pt x="f403" y="f167"/>
                </a:lnTo>
                <a:lnTo>
                  <a:pt x="f401" y="f169"/>
                </a:lnTo>
                <a:lnTo>
                  <a:pt x="f400" y="f445"/>
                </a:lnTo>
                <a:lnTo>
                  <a:pt x="f399" y="f172"/>
                </a:lnTo>
                <a:lnTo>
                  <a:pt x="f398" y="f188"/>
                </a:lnTo>
                <a:lnTo>
                  <a:pt x="f397" y="f368"/>
                </a:lnTo>
                <a:lnTo>
                  <a:pt x="f395" y="f182"/>
                </a:lnTo>
                <a:lnTo>
                  <a:pt x="f446" y="f183"/>
                </a:lnTo>
                <a:lnTo>
                  <a:pt x="f394" y="f335"/>
                </a:lnTo>
                <a:lnTo>
                  <a:pt x="f393" y="f335"/>
                </a:lnTo>
                <a:lnTo>
                  <a:pt x="f447" y="f335"/>
                </a:lnTo>
                <a:lnTo>
                  <a:pt x="f448" y="f182"/>
                </a:lnTo>
                <a:lnTo>
                  <a:pt x="f449" y="f179"/>
                </a:lnTo>
                <a:lnTo>
                  <a:pt x="f450" y="f368"/>
                </a:lnTo>
                <a:lnTo>
                  <a:pt x="f451" y="f188"/>
                </a:lnTo>
                <a:lnTo>
                  <a:pt x="f452" y="f172"/>
                </a:lnTo>
                <a:lnTo>
                  <a:pt x="f453" y="f445"/>
                </a:lnTo>
                <a:lnTo>
                  <a:pt x="f454" y="f169"/>
                </a:lnTo>
                <a:lnTo>
                  <a:pt x="f455" y="f167"/>
                </a:lnTo>
                <a:lnTo>
                  <a:pt x="f456" y="f165"/>
                </a:lnTo>
                <a:lnTo>
                  <a:pt x="f457" y="f164"/>
                </a:lnTo>
                <a:lnTo>
                  <a:pt x="f458" y="f204"/>
                </a:lnTo>
                <a:lnTo>
                  <a:pt x="f459" y="f444"/>
                </a:lnTo>
                <a:lnTo>
                  <a:pt x="f460" y="f443"/>
                </a:lnTo>
                <a:lnTo>
                  <a:pt x="f461" y="f442"/>
                </a:lnTo>
                <a:lnTo>
                  <a:pt x="f462" y="f351"/>
                </a:lnTo>
                <a:lnTo>
                  <a:pt x="f463" y="f441"/>
                </a:lnTo>
                <a:lnTo>
                  <a:pt x="f464" y="f215"/>
                </a:lnTo>
                <a:lnTo>
                  <a:pt x="f465" y="f349"/>
                </a:lnTo>
                <a:lnTo>
                  <a:pt x="f466" y="f345"/>
                </a:lnTo>
                <a:lnTo>
                  <a:pt x="f467" y="f141"/>
                </a:lnTo>
                <a:lnTo>
                  <a:pt x="f468" y="f222"/>
                </a:lnTo>
                <a:lnTo>
                  <a:pt x="f469" y="f440"/>
                </a:lnTo>
                <a:lnTo>
                  <a:pt x="f470" y="f439"/>
                </a:lnTo>
                <a:lnTo>
                  <a:pt x="f471" y="f438"/>
                </a:lnTo>
                <a:lnTo>
                  <a:pt x="f472" y="f437"/>
                </a:lnTo>
                <a:lnTo>
                  <a:pt x="f473" y="f111"/>
                </a:lnTo>
                <a:lnTo>
                  <a:pt x="f474" y="f436"/>
                </a:lnTo>
                <a:lnTo>
                  <a:pt x="f475" y="f83"/>
                </a:lnTo>
                <a:lnTo>
                  <a:pt x="f475" y="f435"/>
                </a:lnTo>
                <a:lnTo>
                  <a:pt x="f475" y="f434"/>
                </a:lnTo>
                <a:lnTo>
                  <a:pt x="f474" y="f133"/>
                </a:lnTo>
                <a:lnTo>
                  <a:pt x="f473" y="f253"/>
                </a:lnTo>
                <a:lnTo>
                  <a:pt x="f472" y="f430"/>
                </a:lnTo>
                <a:lnTo>
                  <a:pt x="f471" y="f428"/>
                </a:lnTo>
                <a:lnTo>
                  <a:pt x="f470" y="f14"/>
                </a:lnTo>
                <a:lnTo>
                  <a:pt x="f469" y="f146"/>
                </a:lnTo>
                <a:lnTo>
                  <a:pt x="f468" y="f274"/>
                </a:lnTo>
                <a:lnTo>
                  <a:pt x="f467" y="f423"/>
                </a:lnTo>
                <a:lnTo>
                  <a:pt x="f466" y="f421"/>
                </a:lnTo>
                <a:lnTo>
                  <a:pt x="f465" y="f419"/>
                </a:lnTo>
                <a:lnTo>
                  <a:pt x="f464" y="f43"/>
                </a:lnTo>
                <a:lnTo>
                  <a:pt x="f463" y="f414"/>
                </a:lnTo>
                <a:lnTo>
                  <a:pt x="f462" y="f28"/>
                </a:lnTo>
                <a:lnTo>
                  <a:pt x="f461" y="f75"/>
                </a:lnTo>
                <a:lnTo>
                  <a:pt x="f460" y="f410"/>
                </a:lnTo>
                <a:lnTo>
                  <a:pt x="f459" y="f408"/>
                </a:lnTo>
                <a:lnTo>
                  <a:pt x="f458" y="f31"/>
                </a:lnTo>
                <a:lnTo>
                  <a:pt x="f457" y="f29"/>
                </a:lnTo>
                <a:lnTo>
                  <a:pt x="f456" y="f40"/>
                </a:lnTo>
                <a:lnTo>
                  <a:pt x="f455" y="f66"/>
                </a:lnTo>
                <a:lnTo>
                  <a:pt x="f454" y="f402"/>
                </a:lnTo>
                <a:lnTo>
                  <a:pt x="f453" y="f48"/>
                </a:lnTo>
                <a:lnTo>
                  <a:pt x="f452" y="f292"/>
                </a:lnTo>
                <a:lnTo>
                  <a:pt x="f451" y="f52"/>
                </a:lnTo>
                <a:lnTo>
                  <a:pt x="f450" y="f56"/>
                </a:lnTo>
                <a:lnTo>
                  <a:pt x="f448" y="f15"/>
                </a:lnTo>
                <a:lnTo>
                  <a:pt x="f476" y="f13"/>
                </a:lnTo>
                <a:lnTo>
                  <a:pt x="f447" y="f11"/>
                </a:lnTo>
                <a:lnTo>
                  <a:pt x="f393" y="f5"/>
                </a:lnTo>
                <a:close/>
                <a:moveTo>
                  <a:pt x="f393" y="f151"/>
                </a:moveTo>
                <a:lnTo>
                  <a:pt x="f477" y="f151"/>
                </a:lnTo>
                <a:lnTo>
                  <a:pt x="f478" y="f479"/>
                </a:lnTo>
                <a:lnTo>
                  <a:pt x="f480" y="f84"/>
                </a:lnTo>
                <a:lnTo>
                  <a:pt x="f476" y="f50"/>
                </a:lnTo>
                <a:lnTo>
                  <a:pt x="f481" y="f285"/>
                </a:lnTo>
                <a:lnTo>
                  <a:pt x="f482" y="f483"/>
                </a:lnTo>
                <a:lnTo>
                  <a:pt x="f484" y="f269"/>
                </a:lnTo>
                <a:lnTo>
                  <a:pt x="f485" y="f486"/>
                </a:lnTo>
                <a:lnTo>
                  <a:pt x="f450" y="f18"/>
                </a:lnTo>
                <a:lnTo>
                  <a:pt x="f487" y="f55"/>
                </a:lnTo>
                <a:lnTo>
                  <a:pt x="f488" y="f276"/>
                </a:lnTo>
                <a:lnTo>
                  <a:pt x="f489" y="f278"/>
                </a:lnTo>
                <a:lnTo>
                  <a:pt x="f490" y="f272"/>
                </a:lnTo>
                <a:lnTo>
                  <a:pt x="f491" y="f59"/>
                </a:lnTo>
                <a:lnTo>
                  <a:pt x="f492" y="f60"/>
                </a:lnTo>
                <a:lnTo>
                  <a:pt x="f492" y="f268"/>
                </a:lnTo>
                <a:lnTo>
                  <a:pt x="f493" y="f61"/>
                </a:lnTo>
                <a:lnTo>
                  <a:pt x="f452" y="f98"/>
                </a:lnTo>
                <a:lnTo>
                  <a:pt x="f494" y="f133"/>
                </a:lnTo>
                <a:lnTo>
                  <a:pt x="f495" y="f69"/>
                </a:lnTo>
                <a:lnTo>
                  <a:pt x="f495" y="f435"/>
                </a:lnTo>
                <a:lnTo>
                  <a:pt x="f495" y="f287"/>
                </a:lnTo>
                <a:lnTo>
                  <a:pt x="f494" y="f436"/>
                </a:lnTo>
                <a:lnTo>
                  <a:pt x="f493" y="f496"/>
                </a:lnTo>
                <a:lnTo>
                  <a:pt x="f492" y="f230"/>
                </a:lnTo>
                <a:lnTo>
                  <a:pt x="f491" y="f497"/>
                </a:lnTo>
                <a:lnTo>
                  <a:pt x="f490" y="f302"/>
                </a:lnTo>
                <a:lnTo>
                  <a:pt x="f489" y="f498"/>
                </a:lnTo>
                <a:lnTo>
                  <a:pt x="f488" y="f499"/>
                </a:lnTo>
                <a:lnTo>
                  <a:pt x="f487" y="f440"/>
                </a:lnTo>
                <a:lnTo>
                  <a:pt x="f500" y="f310"/>
                </a:lnTo>
                <a:lnTo>
                  <a:pt x="f450" y="f501"/>
                </a:lnTo>
                <a:lnTo>
                  <a:pt x="f485" y="f157"/>
                </a:lnTo>
                <a:lnTo>
                  <a:pt x="f484" y="f136"/>
                </a:lnTo>
                <a:lnTo>
                  <a:pt x="f482" y="f138"/>
                </a:lnTo>
                <a:lnTo>
                  <a:pt x="f481" y="f140"/>
                </a:lnTo>
                <a:lnTo>
                  <a:pt x="f476" y="f141"/>
                </a:lnTo>
                <a:lnTo>
                  <a:pt x="f480" y="f149"/>
                </a:lnTo>
                <a:lnTo>
                  <a:pt x="f478" y="f143"/>
                </a:lnTo>
                <a:lnTo>
                  <a:pt x="f477" y="f144"/>
                </a:lnTo>
                <a:lnTo>
                  <a:pt x="f393" y="f144"/>
                </a:lnTo>
                <a:lnTo>
                  <a:pt x="f502" y="f144"/>
                </a:lnTo>
                <a:lnTo>
                  <a:pt x="f503" y="f143"/>
                </a:lnTo>
                <a:lnTo>
                  <a:pt x="f504" y="f149"/>
                </a:lnTo>
                <a:lnTo>
                  <a:pt x="f446" y="f141"/>
                </a:lnTo>
                <a:lnTo>
                  <a:pt x="f505" y="f140"/>
                </a:lnTo>
                <a:lnTo>
                  <a:pt x="f506" y="f138"/>
                </a:lnTo>
                <a:lnTo>
                  <a:pt x="f507" y="f136"/>
                </a:lnTo>
                <a:lnTo>
                  <a:pt x="f508" y="f157"/>
                </a:lnTo>
                <a:lnTo>
                  <a:pt x="f509" y="f501"/>
                </a:lnTo>
                <a:lnTo>
                  <a:pt x="f510" y="f440"/>
                </a:lnTo>
                <a:lnTo>
                  <a:pt x="f511" y="f499"/>
                </a:lnTo>
                <a:lnTo>
                  <a:pt x="f512" y="f498"/>
                </a:lnTo>
                <a:lnTo>
                  <a:pt x="f513" y="f302"/>
                </a:lnTo>
                <a:lnTo>
                  <a:pt x="f514" y="f497"/>
                </a:lnTo>
                <a:lnTo>
                  <a:pt x="f515" y="f230"/>
                </a:lnTo>
                <a:lnTo>
                  <a:pt x="f515" y="f516"/>
                </a:lnTo>
                <a:lnTo>
                  <a:pt x="f517" y="f496"/>
                </a:lnTo>
                <a:lnTo>
                  <a:pt x="f399" y="f288"/>
                </a:lnTo>
                <a:lnTo>
                  <a:pt x="f518" y="f436"/>
                </a:lnTo>
                <a:lnTo>
                  <a:pt x="f519" y="f287"/>
                </a:lnTo>
                <a:lnTo>
                  <a:pt x="f519" y="f435"/>
                </a:lnTo>
                <a:lnTo>
                  <a:pt x="f519" y="f69"/>
                </a:lnTo>
                <a:lnTo>
                  <a:pt x="f518" y="f133"/>
                </a:lnTo>
                <a:lnTo>
                  <a:pt x="f517" y="f61"/>
                </a:lnTo>
                <a:lnTo>
                  <a:pt x="f515" y="f60"/>
                </a:lnTo>
                <a:lnTo>
                  <a:pt x="f514" y="f59"/>
                </a:lnTo>
                <a:lnTo>
                  <a:pt x="f513" y="f272"/>
                </a:lnTo>
                <a:lnTo>
                  <a:pt x="f512" y="f278"/>
                </a:lnTo>
                <a:lnTo>
                  <a:pt x="f511" y="f276"/>
                </a:lnTo>
                <a:lnTo>
                  <a:pt x="f510" y="f55"/>
                </a:lnTo>
                <a:lnTo>
                  <a:pt x="f520" y="f521"/>
                </a:lnTo>
                <a:lnTo>
                  <a:pt x="f509" y="f18"/>
                </a:lnTo>
                <a:lnTo>
                  <a:pt x="f508" y="f486"/>
                </a:lnTo>
                <a:lnTo>
                  <a:pt x="f507" y="f269"/>
                </a:lnTo>
                <a:lnTo>
                  <a:pt x="f506" y="f483"/>
                </a:lnTo>
                <a:lnTo>
                  <a:pt x="f505" y="f285"/>
                </a:lnTo>
                <a:lnTo>
                  <a:pt x="f446" y="f50"/>
                </a:lnTo>
                <a:lnTo>
                  <a:pt x="f504" y="f84"/>
                </a:lnTo>
                <a:lnTo>
                  <a:pt x="f503" y="f479"/>
                </a:lnTo>
                <a:lnTo>
                  <a:pt x="f502" y="f151"/>
                </a:lnTo>
                <a:lnTo>
                  <a:pt x="f393" y="f151"/>
                </a:lnTo>
                <a:close/>
                <a:moveTo>
                  <a:pt x="f522" y="f187"/>
                </a:moveTo>
                <a:lnTo>
                  <a:pt x="f522" y="f52"/>
                </a:lnTo>
                <a:lnTo>
                  <a:pt x="f523" y="f52"/>
                </a:lnTo>
                <a:lnTo>
                  <a:pt x="f524" y="f8"/>
                </a:lnTo>
                <a:lnTo>
                  <a:pt x="f525" y="f526"/>
                </a:lnTo>
                <a:lnTo>
                  <a:pt x="f527" y="f186"/>
                </a:lnTo>
                <a:lnTo>
                  <a:pt x="f528" y="f257"/>
                </a:lnTo>
                <a:lnTo>
                  <a:pt x="f529" y="f257"/>
                </a:lnTo>
                <a:lnTo>
                  <a:pt x="f530" y="f257"/>
                </a:lnTo>
                <a:lnTo>
                  <a:pt x="f531" y="f186"/>
                </a:lnTo>
                <a:lnTo>
                  <a:pt x="f532" y="f526"/>
                </a:lnTo>
                <a:lnTo>
                  <a:pt x="f533" y="f8"/>
                </a:lnTo>
                <a:lnTo>
                  <a:pt x="f534" y="f52"/>
                </a:lnTo>
                <a:lnTo>
                  <a:pt x="f535" y="f52"/>
                </a:lnTo>
                <a:lnTo>
                  <a:pt x="f535" y="f187"/>
                </a:lnTo>
                <a:lnTo>
                  <a:pt x="f536" y="f187"/>
                </a:lnTo>
                <a:lnTo>
                  <a:pt x="f536" y="f242"/>
                </a:lnTo>
                <a:lnTo>
                  <a:pt x="f537" y="f538"/>
                </a:lnTo>
                <a:lnTo>
                  <a:pt x="f537" y="f69"/>
                </a:lnTo>
                <a:lnTo>
                  <a:pt x="f539" y="f189"/>
                </a:lnTo>
                <a:lnTo>
                  <a:pt x="f540" y="f245"/>
                </a:lnTo>
                <a:lnTo>
                  <a:pt x="f541" y="f542"/>
                </a:lnTo>
                <a:lnTo>
                  <a:pt x="f543" y="f542"/>
                </a:lnTo>
                <a:lnTo>
                  <a:pt x="f544" y="f542"/>
                </a:lnTo>
                <a:lnTo>
                  <a:pt x="f545" y="f245"/>
                </a:lnTo>
                <a:lnTo>
                  <a:pt x="f536" y="f546"/>
                </a:lnTo>
                <a:lnTo>
                  <a:pt x="f547" y="f434"/>
                </a:lnTo>
                <a:lnTo>
                  <a:pt x="f548" y="f231"/>
                </a:lnTo>
                <a:lnTo>
                  <a:pt x="f549" y="f231"/>
                </a:lnTo>
                <a:lnTo>
                  <a:pt x="f550" y="f434"/>
                </a:lnTo>
                <a:lnTo>
                  <a:pt x="f551" y="f245"/>
                </a:lnTo>
                <a:lnTo>
                  <a:pt x="f552" y="f542"/>
                </a:lnTo>
                <a:lnTo>
                  <a:pt x="f553" y="f542"/>
                </a:lnTo>
                <a:lnTo>
                  <a:pt x="f554" y="f542"/>
                </a:lnTo>
                <a:lnTo>
                  <a:pt x="f555" y="f245"/>
                </a:lnTo>
                <a:lnTo>
                  <a:pt x="f556" y="f189"/>
                </a:lnTo>
                <a:lnTo>
                  <a:pt x="f557" y="f69"/>
                </a:lnTo>
                <a:lnTo>
                  <a:pt x="f557" y="f538"/>
                </a:lnTo>
                <a:lnTo>
                  <a:pt x="f558" y="f242"/>
                </a:lnTo>
                <a:lnTo>
                  <a:pt x="f558" y="f187"/>
                </a:lnTo>
                <a:lnTo>
                  <a:pt x="f522" y="f187"/>
                </a:lnTo>
                <a:close/>
                <a:moveTo>
                  <a:pt x="f559" y="f479"/>
                </a:moveTo>
                <a:lnTo>
                  <a:pt x="f559" y="f52"/>
                </a:lnTo>
                <a:lnTo>
                  <a:pt x="f560" y="f52"/>
                </a:lnTo>
                <a:lnTo>
                  <a:pt x="f560" y="f479"/>
                </a:lnTo>
                <a:lnTo>
                  <a:pt x="f561" y="f479"/>
                </a:lnTo>
                <a:lnTo>
                  <a:pt x="f561" y="f144"/>
                </a:lnTo>
                <a:lnTo>
                  <a:pt x="f560" y="f144"/>
                </a:lnTo>
                <a:lnTo>
                  <a:pt x="f560" y="f187"/>
                </a:lnTo>
                <a:lnTo>
                  <a:pt x="f559" y="f187"/>
                </a:lnTo>
                <a:lnTo>
                  <a:pt x="f559" y="f144"/>
                </a:lnTo>
                <a:lnTo>
                  <a:pt x="f562" y="f144"/>
                </a:lnTo>
                <a:lnTo>
                  <a:pt x="f562" y="f479"/>
                </a:lnTo>
                <a:lnTo>
                  <a:pt x="f559" y="f479"/>
                </a:lnTo>
                <a:close/>
                <a:moveTo>
                  <a:pt x="f288" y="f563"/>
                </a:moveTo>
                <a:lnTo>
                  <a:pt x="f288" y="f406"/>
                </a:lnTo>
                <a:lnTo>
                  <a:pt x="f46" y="f406"/>
                </a:lnTo>
                <a:lnTo>
                  <a:pt x="f46" y="f7"/>
                </a:lnTo>
                <a:lnTo>
                  <a:pt x="f258" y="f7"/>
                </a:lnTo>
                <a:lnTo>
                  <a:pt x="f258" y="f470"/>
                </a:lnTo>
                <a:lnTo>
                  <a:pt x="f104" y="f470"/>
                </a:lnTo>
                <a:lnTo>
                  <a:pt x="f104" y="f564"/>
                </a:lnTo>
                <a:lnTo>
                  <a:pt x="f258" y="f564"/>
                </a:lnTo>
                <a:lnTo>
                  <a:pt x="f258" y="f563"/>
                </a:lnTo>
                <a:lnTo>
                  <a:pt x="f288" y="f563"/>
                </a:lnTo>
                <a:close/>
                <a:moveTo>
                  <a:pt x="f565" y="f566"/>
                </a:moveTo>
                <a:lnTo>
                  <a:pt x="f565" y="f406"/>
                </a:lnTo>
                <a:lnTo>
                  <a:pt x="f340" y="f406"/>
                </a:lnTo>
                <a:lnTo>
                  <a:pt x="f340" y="f566"/>
                </a:lnTo>
                <a:lnTo>
                  <a:pt x="f567" y="f566"/>
                </a:lnTo>
                <a:lnTo>
                  <a:pt x="f567" y="f568"/>
                </a:lnTo>
                <a:lnTo>
                  <a:pt x="f340" y="f568"/>
                </a:lnTo>
                <a:lnTo>
                  <a:pt x="f340" y="f7"/>
                </a:lnTo>
                <a:lnTo>
                  <a:pt x="f565" y="f7"/>
                </a:lnTo>
                <a:lnTo>
                  <a:pt x="f565" y="f568"/>
                </a:lnTo>
                <a:lnTo>
                  <a:pt x="f569" y="f568"/>
                </a:lnTo>
                <a:lnTo>
                  <a:pt x="f569" y="f566"/>
                </a:lnTo>
                <a:lnTo>
                  <a:pt x="f565" y="f566"/>
                </a:lnTo>
                <a:close/>
                <a:moveTo>
                  <a:pt x="f570" y="f7"/>
                </a:moveTo>
                <a:lnTo>
                  <a:pt x="f570" y="f406"/>
                </a:lnTo>
                <a:lnTo>
                  <a:pt x="f571" y="f406"/>
                </a:lnTo>
                <a:lnTo>
                  <a:pt x="f571" y="f572"/>
                </a:lnTo>
                <a:lnTo>
                  <a:pt x="f573" y="f463"/>
                </a:lnTo>
                <a:lnTo>
                  <a:pt x="f573" y="f574"/>
                </a:lnTo>
                <a:lnTo>
                  <a:pt x="f575" y="f464"/>
                </a:lnTo>
                <a:lnTo>
                  <a:pt x="f576" y="f577"/>
                </a:lnTo>
                <a:lnTo>
                  <a:pt x="f578" y="f579"/>
                </a:lnTo>
                <a:lnTo>
                  <a:pt x="f395" y="f580"/>
                </a:lnTo>
                <a:lnTo>
                  <a:pt x="f581" y="f580"/>
                </a:lnTo>
                <a:lnTo>
                  <a:pt x="f582" y="f577"/>
                </a:lnTo>
                <a:lnTo>
                  <a:pt x="f571" y="f464"/>
                </a:lnTo>
                <a:lnTo>
                  <a:pt x="f583" y="f584"/>
                </a:lnTo>
                <a:lnTo>
                  <a:pt x="f585" y="f406"/>
                </a:lnTo>
                <a:lnTo>
                  <a:pt x="f383" y="f406"/>
                </a:lnTo>
                <a:lnTo>
                  <a:pt x="f383" y="f7"/>
                </a:lnTo>
                <a:lnTo>
                  <a:pt x="f586" y="f7"/>
                </a:lnTo>
                <a:lnTo>
                  <a:pt x="f586" y="f468"/>
                </a:lnTo>
                <a:lnTo>
                  <a:pt x="f587" y="f588"/>
                </a:lnTo>
                <a:lnTo>
                  <a:pt x="f587" y="f589"/>
                </a:lnTo>
                <a:lnTo>
                  <a:pt x="f590" y="f591"/>
                </a:lnTo>
                <a:lnTo>
                  <a:pt x="f592" y="f456"/>
                </a:lnTo>
                <a:lnTo>
                  <a:pt x="f593" y="f594"/>
                </a:lnTo>
                <a:lnTo>
                  <a:pt x="f432" y="f595"/>
                </a:lnTo>
                <a:lnTo>
                  <a:pt x="f596" y="f594"/>
                </a:lnTo>
                <a:lnTo>
                  <a:pt x="f586" y="f456"/>
                </a:lnTo>
                <a:lnTo>
                  <a:pt x="f597" y="f598"/>
                </a:lnTo>
                <a:lnTo>
                  <a:pt x="f427" y="f591"/>
                </a:lnTo>
                <a:lnTo>
                  <a:pt x="f446" y="f7"/>
                </a:lnTo>
                <a:lnTo>
                  <a:pt x="f570" y="f7"/>
                </a:lnTo>
                <a:close/>
                <a:moveTo>
                  <a:pt x="f599" y="f600"/>
                </a:moveTo>
                <a:lnTo>
                  <a:pt x="f599" y="f406"/>
                </a:lnTo>
                <a:lnTo>
                  <a:pt x="f601" y="f406"/>
                </a:lnTo>
                <a:lnTo>
                  <a:pt x="f601" y="f7"/>
                </a:lnTo>
                <a:lnTo>
                  <a:pt x="f602" y="f7"/>
                </a:lnTo>
                <a:lnTo>
                  <a:pt x="f602" y="f600"/>
                </a:lnTo>
                <a:lnTo>
                  <a:pt x="f599" y="f600"/>
                </a:lnTo>
                <a:close/>
                <a:moveTo>
                  <a:pt x="f603" y="f604"/>
                </a:moveTo>
                <a:lnTo>
                  <a:pt x="f560" y="f7"/>
                </a:lnTo>
                <a:lnTo>
                  <a:pt x="f605" y="f7"/>
                </a:lnTo>
                <a:lnTo>
                  <a:pt x="f606" y="f406"/>
                </a:lnTo>
                <a:lnTo>
                  <a:pt x="f607" y="f406"/>
                </a:lnTo>
                <a:lnTo>
                  <a:pt x="f607" y="f566"/>
                </a:lnTo>
                <a:lnTo>
                  <a:pt x="f608" y="f566"/>
                </a:lnTo>
                <a:lnTo>
                  <a:pt x="f609" y="f7"/>
                </a:lnTo>
                <a:lnTo>
                  <a:pt x="f610" y="f7"/>
                </a:lnTo>
                <a:lnTo>
                  <a:pt x="f611" y="f604"/>
                </a:lnTo>
                <a:lnTo>
                  <a:pt x="f603" y="f604"/>
                </a:lnTo>
                <a:close/>
                <a:moveTo>
                  <a:pt x="f612" y="f613"/>
                </a:moveTo>
                <a:lnTo>
                  <a:pt x="f614" y="f613"/>
                </a:lnTo>
                <a:lnTo>
                  <a:pt x="f615" y="f616"/>
                </a:lnTo>
                <a:lnTo>
                  <a:pt x="f617" y="f563"/>
                </a:lnTo>
                <a:lnTo>
                  <a:pt x="f617" y="f504"/>
                </a:lnTo>
                <a:lnTo>
                  <a:pt x="f617" y="f618"/>
                </a:lnTo>
                <a:lnTo>
                  <a:pt x="f619" y="f620"/>
                </a:lnTo>
                <a:lnTo>
                  <a:pt x="f621" y="f622"/>
                </a:lnTo>
                <a:lnTo>
                  <a:pt x="f623" y="f622"/>
                </a:lnTo>
                <a:lnTo>
                  <a:pt x="f624" y="f622"/>
                </a:lnTo>
                <a:lnTo>
                  <a:pt x="f625" y="f620"/>
                </a:lnTo>
                <a:lnTo>
                  <a:pt x="f626" y="f618"/>
                </a:lnTo>
                <a:lnTo>
                  <a:pt x="f626" y="f504"/>
                </a:lnTo>
                <a:lnTo>
                  <a:pt x="f627" y="f563"/>
                </a:lnTo>
                <a:lnTo>
                  <a:pt x="f628" y="f616"/>
                </a:lnTo>
                <a:lnTo>
                  <a:pt x="f612" y="f613"/>
                </a:lnTo>
                <a:close/>
                <a:moveTo>
                  <a:pt x="f629" y="f7"/>
                </a:moveTo>
                <a:lnTo>
                  <a:pt x="f629" y="f406"/>
                </a:lnTo>
                <a:lnTo>
                  <a:pt x="f630" y="f406"/>
                </a:lnTo>
                <a:lnTo>
                  <a:pt x="f630" y="f572"/>
                </a:lnTo>
                <a:lnTo>
                  <a:pt x="f631" y="f463"/>
                </a:lnTo>
                <a:lnTo>
                  <a:pt x="f631" y="f574"/>
                </a:lnTo>
                <a:lnTo>
                  <a:pt x="f631" y="f464"/>
                </a:lnTo>
                <a:lnTo>
                  <a:pt x="f632" y="f577"/>
                </a:lnTo>
                <a:lnTo>
                  <a:pt x="f633" y="f579"/>
                </a:lnTo>
                <a:lnTo>
                  <a:pt x="f634" y="f580"/>
                </a:lnTo>
                <a:lnTo>
                  <a:pt x="f635" y="f580"/>
                </a:lnTo>
                <a:lnTo>
                  <a:pt x="f636" y="f577"/>
                </a:lnTo>
                <a:lnTo>
                  <a:pt x="f630" y="f464"/>
                </a:lnTo>
                <a:lnTo>
                  <a:pt x="f637" y="f584"/>
                </a:lnTo>
                <a:lnTo>
                  <a:pt x="f638" y="f406"/>
                </a:lnTo>
                <a:lnTo>
                  <a:pt x="f639" y="f406"/>
                </a:lnTo>
                <a:lnTo>
                  <a:pt x="f639" y="f7"/>
                </a:lnTo>
                <a:lnTo>
                  <a:pt x="f640" y="f7"/>
                </a:lnTo>
                <a:lnTo>
                  <a:pt x="f640" y="f468"/>
                </a:lnTo>
                <a:lnTo>
                  <a:pt x="f641" y="f588"/>
                </a:lnTo>
                <a:lnTo>
                  <a:pt x="f641" y="f589"/>
                </a:lnTo>
                <a:lnTo>
                  <a:pt x="f642" y="f591"/>
                </a:lnTo>
                <a:lnTo>
                  <a:pt x="f643" y="f456"/>
                </a:lnTo>
                <a:lnTo>
                  <a:pt x="f644" y="f594"/>
                </a:lnTo>
                <a:lnTo>
                  <a:pt x="f645" y="f595"/>
                </a:lnTo>
                <a:lnTo>
                  <a:pt x="f646" y="f594"/>
                </a:lnTo>
                <a:lnTo>
                  <a:pt x="f647" y="f456"/>
                </a:lnTo>
                <a:lnTo>
                  <a:pt x="f640" y="f598"/>
                </a:lnTo>
                <a:lnTo>
                  <a:pt x="f648" y="f591"/>
                </a:lnTo>
                <a:lnTo>
                  <a:pt x="f649" y="f7"/>
                </a:lnTo>
                <a:lnTo>
                  <a:pt x="f629" y="f7"/>
                </a:lnTo>
                <a:close/>
                <a:moveTo>
                  <a:pt x="f650" y="f406"/>
                </a:moveTo>
                <a:lnTo>
                  <a:pt x="f650" y="f7"/>
                </a:lnTo>
                <a:lnTo>
                  <a:pt x="f651" y="f7"/>
                </a:lnTo>
                <a:lnTo>
                  <a:pt x="f652" y="f7"/>
                </a:lnTo>
                <a:lnTo>
                  <a:pt x="f653" y="f654"/>
                </a:lnTo>
                <a:lnTo>
                  <a:pt x="f655" y="f656"/>
                </a:lnTo>
                <a:lnTo>
                  <a:pt x="f657" y="f658"/>
                </a:lnTo>
                <a:lnTo>
                  <a:pt x="f659" y="f660"/>
                </a:lnTo>
                <a:lnTo>
                  <a:pt x="f661" y="f662"/>
                </a:lnTo>
                <a:lnTo>
                  <a:pt x="f663" y="f664"/>
                </a:lnTo>
                <a:lnTo>
                  <a:pt x="f665" y="f545"/>
                </a:lnTo>
                <a:lnTo>
                  <a:pt x="f666" y="f667"/>
                </a:lnTo>
                <a:lnTo>
                  <a:pt x="f668" y="f669"/>
                </a:lnTo>
                <a:lnTo>
                  <a:pt x="f670" y="f671"/>
                </a:lnTo>
                <a:lnTo>
                  <a:pt x="f672" y="f673"/>
                </a:lnTo>
                <a:lnTo>
                  <a:pt x="f674" y="f675"/>
                </a:lnTo>
                <a:lnTo>
                  <a:pt x="f676" y="f677"/>
                </a:lnTo>
                <a:lnTo>
                  <a:pt x="f678" y="f679"/>
                </a:lnTo>
                <a:lnTo>
                  <a:pt x="f680" y="f681"/>
                </a:lnTo>
                <a:lnTo>
                  <a:pt x="f682" y="f683"/>
                </a:lnTo>
                <a:lnTo>
                  <a:pt x="f684" y="f685"/>
                </a:lnTo>
                <a:lnTo>
                  <a:pt x="f686" y="f687"/>
                </a:lnTo>
                <a:lnTo>
                  <a:pt x="f688" y="f689"/>
                </a:lnTo>
                <a:lnTo>
                  <a:pt x="f690" y="f691"/>
                </a:lnTo>
                <a:lnTo>
                  <a:pt x="f692" y="f693"/>
                </a:lnTo>
                <a:lnTo>
                  <a:pt x="f694" y="f695"/>
                </a:lnTo>
                <a:lnTo>
                  <a:pt x="f696" y="f697"/>
                </a:lnTo>
                <a:lnTo>
                  <a:pt x="f698" y="f699"/>
                </a:lnTo>
                <a:lnTo>
                  <a:pt x="f700" y="f701"/>
                </a:lnTo>
                <a:lnTo>
                  <a:pt x="f702" y="f703"/>
                </a:lnTo>
                <a:lnTo>
                  <a:pt x="f704" y="f705"/>
                </a:lnTo>
                <a:lnTo>
                  <a:pt x="f706" y="f707"/>
                </a:lnTo>
                <a:lnTo>
                  <a:pt x="f708" y="f709"/>
                </a:lnTo>
                <a:lnTo>
                  <a:pt x="f710" y="f711"/>
                </a:lnTo>
                <a:lnTo>
                  <a:pt x="f710" y="f601"/>
                </a:lnTo>
                <a:lnTo>
                  <a:pt x="f6" y="f712"/>
                </a:lnTo>
                <a:lnTo>
                  <a:pt x="f710" y="f713"/>
                </a:lnTo>
                <a:lnTo>
                  <a:pt x="f710" y="f714"/>
                </a:lnTo>
                <a:lnTo>
                  <a:pt x="f715" y="f716"/>
                </a:lnTo>
                <a:lnTo>
                  <a:pt x="f708" y="f449"/>
                </a:lnTo>
                <a:lnTo>
                  <a:pt x="f706" y="f717"/>
                </a:lnTo>
                <a:lnTo>
                  <a:pt x="f704" y="f718"/>
                </a:lnTo>
                <a:lnTo>
                  <a:pt x="f702" y="f719"/>
                </a:lnTo>
                <a:lnTo>
                  <a:pt x="f700" y="f720"/>
                </a:lnTo>
                <a:lnTo>
                  <a:pt x="f696" y="f721"/>
                </a:lnTo>
                <a:lnTo>
                  <a:pt x="f694" y="f722"/>
                </a:lnTo>
                <a:lnTo>
                  <a:pt x="f692" y="f723"/>
                </a:lnTo>
                <a:lnTo>
                  <a:pt x="f690" y="f573"/>
                </a:lnTo>
                <a:lnTo>
                  <a:pt x="f688" y="f724"/>
                </a:lnTo>
                <a:lnTo>
                  <a:pt x="f725" y="f507"/>
                </a:lnTo>
                <a:lnTo>
                  <a:pt x="f686" y="f726"/>
                </a:lnTo>
                <a:lnTo>
                  <a:pt x="f684" y="f510"/>
                </a:lnTo>
                <a:lnTo>
                  <a:pt x="f682" y="f512"/>
                </a:lnTo>
                <a:lnTo>
                  <a:pt x="f727" y="f728"/>
                </a:lnTo>
                <a:lnTo>
                  <a:pt x="f729" y="f730"/>
                </a:lnTo>
                <a:lnTo>
                  <a:pt x="f676" y="f400"/>
                </a:lnTo>
                <a:lnTo>
                  <a:pt x="f674" y="f731"/>
                </a:lnTo>
                <a:lnTo>
                  <a:pt x="f672" y="f732"/>
                </a:lnTo>
                <a:lnTo>
                  <a:pt x="f733" y="f734"/>
                </a:lnTo>
                <a:lnTo>
                  <a:pt x="f668" y="f735"/>
                </a:lnTo>
                <a:lnTo>
                  <a:pt x="f736" y="f737"/>
                </a:lnTo>
                <a:lnTo>
                  <a:pt x="f665" y="f404"/>
                </a:lnTo>
                <a:lnTo>
                  <a:pt x="f663" y="f738"/>
                </a:lnTo>
                <a:lnTo>
                  <a:pt x="f739" y="f740"/>
                </a:lnTo>
                <a:lnTo>
                  <a:pt x="f661" y="f741"/>
                </a:lnTo>
                <a:lnTo>
                  <a:pt x="f659" y="f742"/>
                </a:lnTo>
                <a:lnTo>
                  <a:pt x="f657" y="f743"/>
                </a:lnTo>
                <a:lnTo>
                  <a:pt x="f655" y="f744"/>
                </a:lnTo>
                <a:lnTo>
                  <a:pt x="f653" y="f745"/>
                </a:lnTo>
                <a:lnTo>
                  <a:pt x="f652" y="f406"/>
                </a:lnTo>
                <a:lnTo>
                  <a:pt x="f651" y="f406"/>
                </a:lnTo>
                <a:lnTo>
                  <a:pt x="f650" y="f406"/>
                </a:lnTo>
                <a:close/>
                <a:moveTo>
                  <a:pt x="f746" y="f566"/>
                </a:moveTo>
                <a:lnTo>
                  <a:pt x="f651" y="f566"/>
                </a:lnTo>
                <a:lnTo>
                  <a:pt x="f652" y="f622"/>
                </a:lnTo>
                <a:lnTo>
                  <a:pt x="f747" y="f748"/>
                </a:lnTo>
                <a:lnTo>
                  <a:pt x="f749" y="f723"/>
                </a:lnTo>
                <a:lnTo>
                  <a:pt x="f750" y="f563"/>
                </a:lnTo>
                <a:lnTo>
                  <a:pt x="f751" y="f722"/>
                </a:lnTo>
                <a:lnTo>
                  <a:pt x="f752" y="f753"/>
                </a:lnTo>
                <a:lnTo>
                  <a:pt x="f754" y="f755"/>
                </a:lnTo>
                <a:lnTo>
                  <a:pt x="f756" y="f502"/>
                </a:lnTo>
                <a:lnTo>
                  <a:pt x="f757" y="f758"/>
                </a:lnTo>
                <a:lnTo>
                  <a:pt x="f739" y="f759"/>
                </a:lnTo>
                <a:lnTo>
                  <a:pt x="f760" y="f761"/>
                </a:lnTo>
                <a:lnTo>
                  <a:pt x="f663" y="f447"/>
                </a:lnTo>
                <a:lnTo>
                  <a:pt x="f762" y="f616"/>
                </a:lnTo>
                <a:lnTo>
                  <a:pt x="f763" y="f481"/>
                </a:lnTo>
                <a:lnTo>
                  <a:pt x="f665" y="f764"/>
                </a:lnTo>
                <a:lnTo>
                  <a:pt x="f765" y="f766"/>
                </a:lnTo>
                <a:lnTo>
                  <a:pt x="f767" y="f768"/>
                </a:lnTo>
                <a:lnTo>
                  <a:pt x="f769" y="f453"/>
                </a:lnTo>
                <a:lnTo>
                  <a:pt x="f770" y="f455"/>
                </a:lnTo>
                <a:lnTo>
                  <a:pt x="f770" y="f712"/>
                </a:lnTo>
                <a:lnTo>
                  <a:pt x="f770" y="f771"/>
                </a:lnTo>
                <a:lnTo>
                  <a:pt x="f769" y="f772"/>
                </a:lnTo>
                <a:lnTo>
                  <a:pt x="f767" y="f773"/>
                </a:lnTo>
                <a:lnTo>
                  <a:pt x="f765" y="f774"/>
                </a:lnTo>
                <a:lnTo>
                  <a:pt x="f775" y="f776"/>
                </a:lnTo>
                <a:lnTo>
                  <a:pt x="f763" y="f777"/>
                </a:lnTo>
                <a:lnTo>
                  <a:pt x="f778" y="f779"/>
                </a:lnTo>
                <a:lnTo>
                  <a:pt x="f780" y="f781"/>
                </a:lnTo>
                <a:lnTo>
                  <a:pt x="f663" y="f782"/>
                </a:lnTo>
                <a:lnTo>
                  <a:pt x="f760" y="f783"/>
                </a:lnTo>
                <a:lnTo>
                  <a:pt x="f739" y="f784"/>
                </a:lnTo>
                <a:lnTo>
                  <a:pt x="f785" y="f786"/>
                </a:lnTo>
                <a:lnTo>
                  <a:pt x="f787" y="f788"/>
                </a:lnTo>
                <a:lnTo>
                  <a:pt x="f752" y="f789"/>
                </a:lnTo>
                <a:lnTo>
                  <a:pt x="f751" y="f790"/>
                </a:lnTo>
                <a:lnTo>
                  <a:pt x="f750" y="f600"/>
                </a:lnTo>
                <a:lnTo>
                  <a:pt x="f749" y="f791"/>
                </a:lnTo>
                <a:lnTo>
                  <a:pt x="f747" y="f792"/>
                </a:lnTo>
                <a:lnTo>
                  <a:pt x="f652" y="f568"/>
                </a:lnTo>
                <a:lnTo>
                  <a:pt x="f651" y="f568"/>
                </a:lnTo>
                <a:lnTo>
                  <a:pt x="f746" y="f568"/>
                </a:lnTo>
                <a:lnTo>
                  <a:pt x="f746" y="f566"/>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2EA2"/>
              </a:solidFill>
              <a:uFillTx/>
              <a:latin typeface="Finlandica"/>
            </a:endParaRPr>
          </a:p>
        </p:txBody>
      </p:sp>
    </p:spTree>
    <p:extLst>
      <p:ext uri="{BB962C8B-B14F-4D97-AF65-F5344CB8AC3E}">
        <p14:creationId xmlns:p14="http://schemas.microsoft.com/office/powerpoint/2010/main" val="5904941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solidFill>
          <a:srgbClr val="D9D9D9"/>
        </a:solidFill>
        <a:effectLst/>
      </p:bgPr>
    </p:bg>
    <p:spTree>
      <p:nvGrpSpPr>
        <p:cNvPr id="1" name=""/>
        <p:cNvGrpSpPr/>
        <p:nvPr/>
      </p:nvGrpSpPr>
      <p:grpSpPr>
        <a:xfrm>
          <a:off x="0" y="0"/>
          <a:ext cx="0" cy="0"/>
          <a:chOff x="0" y="0"/>
          <a:chExt cx="0" cy="0"/>
        </a:xfrm>
      </p:grpSpPr>
      <p:sp>
        <p:nvSpPr>
          <p:cNvPr id="2" name="Picture Placeholder 8"/>
          <p:cNvSpPr txBox="1">
            <a:spLocks noGrp="1"/>
          </p:cNvSpPr>
          <p:nvPr>
            <p:ph type="pic" idx="4294967295"/>
          </p:nvPr>
        </p:nvSpPr>
        <p:spPr>
          <a:xfrm>
            <a:off x="0" y="0"/>
            <a:ext cx="9144000" cy="5143499"/>
          </a:xfrm>
          <a:solidFill>
            <a:srgbClr val="D9D9D9"/>
          </a:solidFill>
        </p:spPr>
        <p:txBody>
          <a:bodyPr/>
          <a:lstStyle>
            <a:lvl1pPr marL="0" indent="0">
              <a:buNone/>
              <a:defRPr lang="en-US" sz="1200"/>
            </a:lvl1pPr>
          </a:lstStyle>
          <a:p>
            <a:pPr lvl="0"/>
            <a:r>
              <a:rPr lang="en-US"/>
              <a:t>Insert Picture</a:t>
            </a:r>
          </a:p>
        </p:txBody>
      </p:sp>
      <p:sp>
        <p:nvSpPr>
          <p:cNvPr id="3" name="Title 1"/>
          <p:cNvSpPr txBox="1">
            <a:spLocks noGrp="1"/>
          </p:cNvSpPr>
          <p:nvPr>
            <p:ph type="title"/>
          </p:nvPr>
        </p:nvSpPr>
        <p:spPr>
          <a:xfrm>
            <a:off x="1835145" y="1347789"/>
            <a:ext cx="5473698" cy="1439859"/>
          </a:xfrm>
        </p:spPr>
        <p:txBody>
          <a:bodyPr anchor="b"/>
          <a:lstStyle>
            <a:lvl1pPr>
              <a:lnSpc>
                <a:spcPct val="80000"/>
              </a:lnSpc>
              <a:defRPr lang="en-US" sz="5400" cap="all">
                <a:solidFill>
                  <a:srgbClr val="FFFFFF"/>
                </a:solidFill>
              </a:defRPr>
            </a:lvl1pPr>
          </a:lstStyle>
          <a:p>
            <a:pPr lvl="0"/>
            <a:r>
              <a:rPr lang="en-US"/>
              <a:t>headline</a:t>
            </a:r>
          </a:p>
        </p:txBody>
      </p:sp>
      <p:sp>
        <p:nvSpPr>
          <p:cNvPr id="4" name="Subtitle 2"/>
          <p:cNvSpPr txBox="1">
            <a:spLocks noGrp="1"/>
          </p:cNvSpPr>
          <p:nvPr>
            <p:ph type="subTitle" idx="4294967295"/>
          </p:nvPr>
        </p:nvSpPr>
        <p:spPr>
          <a:xfrm>
            <a:off x="1835145" y="2787648"/>
            <a:ext cx="5473698" cy="648199"/>
          </a:xfrm>
        </p:spPr>
        <p:txBody>
          <a:bodyPr/>
          <a:lstStyle>
            <a:lvl1pPr marL="0" indent="0">
              <a:buNone/>
              <a:defRPr>
                <a:solidFill>
                  <a:srgbClr val="FFFFFF"/>
                </a:solidFill>
              </a:defRPr>
            </a:lvl1pPr>
          </a:lstStyle>
          <a:p>
            <a:pPr lvl="0"/>
            <a:r>
              <a:rPr lang="en-GB"/>
              <a:t>Click to edit Master subtitle style</a:t>
            </a:r>
            <a:endParaRPr lang="en-US"/>
          </a:p>
        </p:txBody>
      </p:sp>
      <p:sp>
        <p:nvSpPr>
          <p:cNvPr id="5" name="Date Placeholder 3"/>
          <p:cNvSpPr txBox="1">
            <a:spLocks noGrp="1"/>
          </p:cNvSpPr>
          <p:nvPr>
            <p:ph type="dt" sz="half" idx="7"/>
          </p:nvPr>
        </p:nvSpPr>
        <p:spPr/>
        <p:txBody>
          <a:bodyPr/>
          <a:lstStyle>
            <a:lvl1pPr>
              <a:defRPr>
                <a:solidFill>
                  <a:srgbClr val="FFFFFF"/>
                </a:solidFill>
              </a:defRPr>
            </a:lvl1pPr>
          </a:lstStyle>
          <a:p>
            <a:pPr lvl="0"/>
            <a:fld id="{AB4CCB70-7E67-4433-BED2-C1DC1DE2B303}" type="datetime1">
              <a:rPr lang="fi-FI"/>
              <a:pPr lvl="0"/>
              <a:t>19.3.2025</a:t>
            </a:fld>
            <a:endParaRPr lang="en-US"/>
          </a:p>
        </p:txBody>
      </p:sp>
      <p:sp>
        <p:nvSpPr>
          <p:cNvPr id="6" name="Footer Placeholder 4"/>
          <p:cNvSpPr txBox="1">
            <a:spLocks noGrp="1"/>
          </p:cNvSpPr>
          <p:nvPr>
            <p:ph type="ftr" sz="quarter" idx="9"/>
          </p:nvPr>
        </p:nvSpPr>
        <p:spPr/>
        <p:txBody>
          <a:bodyPr/>
          <a:lstStyle>
            <a:lvl1pPr>
              <a:defRPr lang="en-US">
                <a:solidFill>
                  <a:srgbClr val="FFFFFF"/>
                </a:solidFill>
              </a:defRPr>
            </a:lvl1pPr>
          </a:lstStyle>
          <a:p>
            <a:pPr lvl="0"/>
            <a:r>
              <a:rPr lang="en-US"/>
              <a:t>Footer Here</a:t>
            </a:r>
          </a:p>
        </p:txBody>
      </p:sp>
      <p:sp>
        <p:nvSpPr>
          <p:cNvPr id="7" name="Slide Number Placeholder 5"/>
          <p:cNvSpPr txBox="1">
            <a:spLocks noGrp="1"/>
          </p:cNvSpPr>
          <p:nvPr>
            <p:ph type="sldNum" sz="quarter" idx="8"/>
          </p:nvPr>
        </p:nvSpPr>
        <p:spPr/>
        <p:txBody>
          <a:bodyPr/>
          <a:lstStyle>
            <a:lvl1pPr>
              <a:defRPr lang="en-US">
                <a:solidFill>
                  <a:srgbClr val="FFFFFF"/>
                </a:solidFill>
              </a:defRPr>
            </a:lvl1pPr>
          </a:lstStyle>
          <a:p>
            <a:pPr lvl="0"/>
            <a:fld id="{F0F80969-82B5-4C7A-BDC1-BB0EACC84776}" type="slidenum">
              <a:t>‹#›</a:t>
            </a:fld>
            <a:endParaRPr lang="en-US"/>
          </a:p>
        </p:txBody>
      </p:sp>
      <p:sp>
        <p:nvSpPr>
          <p:cNvPr id="8" name="Freeform 7"/>
          <p:cNvSpPr/>
          <p:nvPr/>
        </p:nvSpPr>
        <p:spPr>
          <a:xfrm>
            <a:off x="468309" y="484183"/>
            <a:ext cx="588032" cy="358773"/>
          </a:xfrm>
          <a:custGeom>
            <a:avLst/>
            <a:gdLst>
              <a:gd name="f0" fmla="val 10800000"/>
              <a:gd name="f1" fmla="val 5400000"/>
              <a:gd name="f2" fmla="val 180"/>
              <a:gd name="f3" fmla="val w"/>
              <a:gd name="f4" fmla="val h"/>
              <a:gd name="f5" fmla="val 0"/>
              <a:gd name="f6" fmla="val 454"/>
              <a:gd name="f7" fmla="val 277"/>
              <a:gd name="f8" fmla="val 202"/>
              <a:gd name="f9" fmla="val 101"/>
              <a:gd name="f10" fmla="val 126"/>
              <a:gd name="f11" fmla="val 176"/>
              <a:gd name="f12" fmla="+- 0 0 -90"/>
              <a:gd name="f13" fmla="*/ f3 1 454"/>
              <a:gd name="f14" fmla="*/ f4 1 277"/>
              <a:gd name="f15" fmla="+- f7 0 f5"/>
              <a:gd name="f16" fmla="+- f6 0 f5"/>
              <a:gd name="f17" fmla="*/ f12 f0 1"/>
              <a:gd name="f18" fmla="*/ f16 1 454"/>
              <a:gd name="f19" fmla="*/ f15 1 277"/>
              <a:gd name="f20" fmla="*/ 202 f16 1"/>
              <a:gd name="f21" fmla="*/ 101 f15 1"/>
              <a:gd name="f22" fmla="*/ 454 f16 1"/>
              <a:gd name="f23" fmla="*/ 0 f15 1"/>
              <a:gd name="f24" fmla="*/ 0 f16 1"/>
              <a:gd name="f25" fmla="*/ 277 f15 1"/>
              <a:gd name="f26" fmla="*/ 126 f16 1"/>
              <a:gd name="f27" fmla="*/ 176 f15 1"/>
              <a:gd name="f28" fmla="*/ f17 1 f2"/>
              <a:gd name="f29" fmla="*/ f20 1 454"/>
              <a:gd name="f30" fmla="*/ f21 1 277"/>
              <a:gd name="f31" fmla="*/ f22 1 454"/>
              <a:gd name="f32" fmla="*/ f23 1 277"/>
              <a:gd name="f33" fmla="*/ f24 1 454"/>
              <a:gd name="f34" fmla="*/ f25 1 277"/>
              <a:gd name="f35" fmla="*/ f26 1 454"/>
              <a:gd name="f36" fmla="*/ f27 1 277"/>
              <a:gd name="f37" fmla="*/ 0 1 f18"/>
              <a:gd name="f38" fmla="*/ f6 1 f18"/>
              <a:gd name="f39" fmla="*/ 0 1 f19"/>
              <a:gd name="f40" fmla="*/ f7 1 f19"/>
              <a:gd name="f41" fmla="+- f28 0 f1"/>
              <a:gd name="f42" fmla="*/ f29 1 f18"/>
              <a:gd name="f43" fmla="*/ f30 1 f19"/>
              <a:gd name="f44" fmla="*/ f31 1 f18"/>
              <a:gd name="f45" fmla="*/ f32 1 f19"/>
              <a:gd name="f46" fmla="*/ f33 1 f18"/>
              <a:gd name="f47" fmla="*/ f34 1 f19"/>
              <a:gd name="f48" fmla="*/ f35 1 f18"/>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3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4" y="f57"/>
              </a:cxn>
              <a:cxn ang="f41">
                <a:pos x="f54" y="f55"/>
              </a:cxn>
              <a:cxn ang="f41">
                <a:pos x="f58" y="f59"/>
              </a:cxn>
              <a:cxn ang="f41">
                <a:pos x="f60" y="f59"/>
              </a:cxn>
              <a:cxn ang="f41">
                <a:pos x="f60" y="f61"/>
              </a:cxn>
              <a:cxn ang="f41">
                <a:pos x="f58" y="f61"/>
              </a:cxn>
              <a:cxn ang="f41">
                <a:pos x="f58" y="f59"/>
              </a:cxn>
              <a:cxn ang="f41">
                <a:pos x="f58" y="f55"/>
              </a:cxn>
              <a:cxn ang="f41">
                <a:pos x="f60" y="f55"/>
              </a:cxn>
              <a:cxn ang="f41">
                <a:pos x="f60" y="f57"/>
              </a:cxn>
              <a:cxn ang="f41">
                <a:pos x="f58" y="f57"/>
              </a:cxn>
              <a:cxn ang="f41">
                <a:pos x="f58" y="f55"/>
              </a:cxn>
              <a:cxn ang="f41">
                <a:pos x="f54" y="f59"/>
              </a:cxn>
              <a:cxn ang="f41">
                <a:pos x="f56" y="f59"/>
              </a:cxn>
              <a:cxn ang="f41">
                <a:pos x="f56" y="f61"/>
              </a:cxn>
              <a:cxn ang="f41">
                <a:pos x="f54" y="f61"/>
              </a:cxn>
              <a:cxn ang="f41">
                <a:pos x="f54" y="f59"/>
              </a:cxn>
            </a:cxnLst>
            <a:rect l="f50" t="f53" r="f51" b="f52"/>
            <a:pathLst>
              <a:path w="454" h="277">
                <a:moveTo>
                  <a:pt x="f8" y="f9"/>
                </a:moveTo>
                <a:lnTo>
                  <a:pt x="f6" y="f9"/>
                </a:lnTo>
                <a:lnTo>
                  <a:pt x="f6" y="f5"/>
                </a:lnTo>
                <a:lnTo>
                  <a:pt x="f8" y="f5"/>
                </a:lnTo>
                <a:lnTo>
                  <a:pt x="f8" y="f9"/>
                </a:lnTo>
                <a:close/>
                <a:moveTo>
                  <a:pt x="f5" y="f7"/>
                </a:moveTo>
                <a:lnTo>
                  <a:pt x="f10" y="f7"/>
                </a:lnTo>
                <a:lnTo>
                  <a:pt x="f10" y="f11"/>
                </a:lnTo>
                <a:lnTo>
                  <a:pt x="f5" y="f11"/>
                </a:lnTo>
                <a:lnTo>
                  <a:pt x="f5" y="f7"/>
                </a:lnTo>
                <a:close/>
                <a:moveTo>
                  <a:pt x="f5" y="f9"/>
                </a:moveTo>
                <a:lnTo>
                  <a:pt x="f10" y="f9"/>
                </a:lnTo>
                <a:lnTo>
                  <a:pt x="f10" y="f5"/>
                </a:lnTo>
                <a:lnTo>
                  <a:pt x="f5" y="f5"/>
                </a:lnTo>
                <a:lnTo>
                  <a:pt x="f5" y="f9"/>
                </a:lnTo>
                <a:close/>
                <a:moveTo>
                  <a:pt x="f8" y="f7"/>
                </a:moveTo>
                <a:lnTo>
                  <a:pt x="f6" y="f7"/>
                </a:lnTo>
                <a:lnTo>
                  <a:pt x="f6" y="f11"/>
                </a:lnTo>
                <a:lnTo>
                  <a:pt x="f8" y="f11"/>
                </a:lnTo>
                <a:lnTo>
                  <a:pt x="f8"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2EA2"/>
              </a:solidFill>
              <a:uFillTx/>
              <a:latin typeface="Finlandica"/>
            </a:endParaRPr>
          </a:p>
        </p:txBody>
      </p:sp>
      <p:sp>
        <p:nvSpPr>
          <p:cNvPr id="9" name="Freeform 11"/>
          <p:cNvSpPr/>
          <p:nvPr/>
        </p:nvSpPr>
        <p:spPr>
          <a:xfrm>
            <a:off x="7982986" y="484193"/>
            <a:ext cx="692703" cy="358773"/>
          </a:xfrm>
          <a:custGeom>
            <a:avLst/>
            <a:gdLst>
              <a:gd name="f0" fmla="val 10800000"/>
              <a:gd name="f1" fmla="val 5400000"/>
              <a:gd name="f2" fmla="val 180"/>
              <a:gd name="f3" fmla="val w"/>
              <a:gd name="f4" fmla="val h"/>
              <a:gd name="f5" fmla="val 0"/>
              <a:gd name="f6" fmla="val 2732"/>
              <a:gd name="f7" fmla="val 1415"/>
              <a:gd name="f8" fmla="val 188"/>
              <a:gd name="f9" fmla="val 177"/>
              <a:gd name="f10" fmla="val 166"/>
              <a:gd name="f11" fmla="val 1"/>
              <a:gd name="f12" fmla="val 156"/>
              <a:gd name="f13" fmla="val 2"/>
              <a:gd name="f14" fmla="val 146"/>
              <a:gd name="f15" fmla="val 3"/>
              <a:gd name="f16" fmla="val 136"/>
              <a:gd name="f17" fmla="val 4"/>
              <a:gd name="f18" fmla="val 126"/>
              <a:gd name="f19" fmla="val 6"/>
              <a:gd name="f20" fmla="val 109"/>
              <a:gd name="f21" fmla="val 11"/>
              <a:gd name="f22" fmla="val 100"/>
              <a:gd name="f23" fmla="val 14"/>
              <a:gd name="f24" fmla="val 92"/>
              <a:gd name="f25" fmla="val 17"/>
              <a:gd name="f26" fmla="val 77"/>
              <a:gd name="f27" fmla="val 25"/>
              <a:gd name="f28" fmla="val 64"/>
              <a:gd name="f29" fmla="val 33"/>
              <a:gd name="f30" fmla="val 58"/>
              <a:gd name="f31" fmla="val 38"/>
              <a:gd name="f32" fmla="val 52"/>
              <a:gd name="f33" fmla="val 43"/>
              <a:gd name="f34" fmla="val 41"/>
              <a:gd name="f35" fmla="val 54"/>
              <a:gd name="f36" fmla="val 36"/>
              <a:gd name="f37" fmla="val 60"/>
              <a:gd name="f38" fmla="val 32"/>
              <a:gd name="f39" fmla="val 66"/>
              <a:gd name="f40" fmla="val 28"/>
              <a:gd name="f41" fmla="val 72"/>
              <a:gd name="f42" fmla="val 24"/>
              <a:gd name="f43" fmla="val 79"/>
              <a:gd name="f44" fmla="val 21"/>
              <a:gd name="f45" fmla="val 86"/>
              <a:gd name="f46" fmla="val 18"/>
              <a:gd name="f47" fmla="val 93"/>
              <a:gd name="f48" fmla="val 15"/>
              <a:gd name="f49" fmla="val 13"/>
              <a:gd name="f50" fmla="val 107"/>
              <a:gd name="f51" fmla="val 115"/>
              <a:gd name="f52" fmla="val 9"/>
              <a:gd name="f53" fmla="val 123"/>
              <a:gd name="f54" fmla="val 8"/>
              <a:gd name="f55" fmla="val 131"/>
              <a:gd name="f56" fmla="val 7"/>
              <a:gd name="f57" fmla="val 140"/>
              <a:gd name="f58" fmla="val 148"/>
              <a:gd name="f59" fmla="val 157"/>
              <a:gd name="f60" fmla="val 165"/>
              <a:gd name="f61" fmla="val 173"/>
              <a:gd name="f62" fmla="val 195"/>
              <a:gd name="f63" fmla="val 202"/>
              <a:gd name="f64" fmla="val 209"/>
              <a:gd name="f65" fmla="val 215"/>
              <a:gd name="f66" fmla="val 23"/>
              <a:gd name="f67" fmla="val 228"/>
              <a:gd name="f68" fmla="val 30"/>
              <a:gd name="f69" fmla="val 239"/>
              <a:gd name="f70" fmla="val 249"/>
              <a:gd name="f71" fmla="val 254"/>
              <a:gd name="f72" fmla="val 47"/>
              <a:gd name="f73" fmla="val 258"/>
              <a:gd name="f74" fmla="val 263"/>
              <a:gd name="f75" fmla="val 57"/>
              <a:gd name="f76" fmla="val 267"/>
              <a:gd name="f77" fmla="val 62"/>
              <a:gd name="f78" fmla="val 270"/>
              <a:gd name="f79" fmla="val 68"/>
              <a:gd name="f80" fmla="val 274"/>
              <a:gd name="f81" fmla="val 80"/>
              <a:gd name="f82" fmla="val 281"/>
              <a:gd name="f83" fmla="val 286"/>
              <a:gd name="f84" fmla="val 105"/>
              <a:gd name="f85" fmla="val 291"/>
              <a:gd name="f86" fmla="val 118"/>
              <a:gd name="f87" fmla="val 295"/>
              <a:gd name="f88" fmla="val 133"/>
              <a:gd name="f89" fmla="val 298"/>
              <a:gd name="f90" fmla="val 147"/>
              <a:gd name="f91" fmla="val 301"/>
              <a:gd name="f92" fmla="val 174"/>
              <a:gd name="f93" fmla="val 304"/>
              <a:gd name="f94" fmla="val 181"/>
              <a:gd name="f95" fmla="val 305"/>
              <a:gd name="f96" fmla="val 187"/>
              <a:gd name="f97" fmla="val 307"/>
              <a:gd name="f98" fmla="val 194"/>
              <a:gd name="f99" fmla="val 309"/>
              <a:gd name="f100" fmla="val 199"/>
              <a:gd name="f101" fmla="val 311"/>
              <a:gd name="f102" fmla="val 204"/>
              <a:gd name="f103" fmla="val 314"/>
              <a:gd name="f104" fmla="val 317"/>
              <a:gd name="f105" fmla="val 213"/>
              <a:gd name="f106" fmla="val 320"/>
              <a:gd name="f107" fmla="val 322"/>
              <a:gd name="f108" fmla="val 217"/>
              <a:gd name="f109" fmla="val 324"/>
              <a:gd name="f110" fmla="val 221"/>
              <a:gd name="f111" fmla="val 328"/>
              <a:gd name="f112" fmla="val 224"/>
              <a:gd name="f113" fmla="val 332"/>
              <a:gd name="f114" fmla="val 226"/>
              <a:gd name="f115" fmla="val 336"/>
              <a:gd name="f116" fmla="val 341"/>
              <a:gd name="f117" fmla="val 230"/>
              <a:gd name="f118" fmla="val 346"/>
              <a:gd name="f119" fmla="val 231"/>
              <a:gd name="f120" fmla="val 352"/>
              <a:gd name="f121" fmla="val 232"/>
              <a:gd name="f122" fmla="val 358"/>
              <a:gd name="f123" fmla="val 364"/>
              <a:gd name="f124" fmla="val 371"/>
              <a:gd name="f125" fmla="val 377"/>
              <a:gd name="f126" fmla="val 229"/>
              <a:gd name="f127" fmla="val 384"/>
              <a:gd name="f128" fmla="val 227"/>
              <a:gd name="f129" fmla="val 389"/>
              <a:gd name="f130" fmla="val 395"/>
              <a:gd name="f131" fmla="val 220"/>
              <a:gd name="f132" fmla="val 400"/>
              <a:gd name="f133" fmla="val 216"/>
              <a:gd name="f134" fmla="val 404"/>
              <a:gd name="f135" fmla="val 211"/>
              <a:gd name="f136" fmla="val 408"/>
              <a:gd name="f137" fmla="val 206"/>
              <a:gd name="f138" fmla="val 412"/>
              <a:gd name="f139" fmla="val 201"/>
              <a:gd name="f140" fmla="val 415"/>
              <a:gd name="f141" fmla="val 417"/>
              <a:gd name="f142" fmla="val 419"/>
              <a:gd name="f143" fmla="val 421"/>
              <a:gd name="f144" fmla="val 422"/>
              <a:gd name="f145" fmla="val 423"/>
              <a:gd name="f146" fmla="val 132"/>
              <a:gd name="f147" fmla="val 124"/>
              <a:gd name="f148" fmla="val 116"/>
              <a:gd name="f149" fmla="val 420"/>
              <a:gd name="f150" fmla="val 418"/>
              <a:gd name="f151" fmla="val 102"/>
              <a:gd name="f152" fmla="val 416"/>
              <a:gd name="f153" fmla="val 94"/>
              <a:gd name="f154" fmla="val 414"/>
              <a:gd name="f155" fmla="val 409"/>
              <a:gd name="f156" fmla="val 65"/>
              <a:gd name="f157" fmla="val 403"/>
              <a:gd name="f158" fmla="val 50"/>
              <a:gd name="f159" fmla="val 385"/>
              <a:gd name="f160" fmla="val 477"/>
              <a:gd name="f161" fmla="val 482"/>
              <a:gd name="f162" fmla="val 488"/>
              <a:gd name="f163" fmla="val 27"/>
              <a:gd name="f164" fmla="val 492"/>
              <a:gd name="f165" fmla="val 497"/>
              <a:gd name="f166" fmla="val 45"/>
              <a:gd name="f167" fmla="val 501"/>
              <a:gd name="f168" fmla="val 55"/>
              <a:gd name="f169" fmla="val 505"/>
              <a:gd name="f170" fmla="val 508"/>
              <a:gd name="f171" fmla="val 74"/>
              <a:gd name="f172" fmla="val 512"/>
              <a:gd name="f173" fmla="val 83"/>
              <a:gd name="f174" fmla="val 514"/>
              <a:gd name="f175" fmla="val 517"/>
              <a:gd name="f176" fmla="val 104"/>
              <a:gd name="f177" fmla="val 519"/>
              <a:gd name="f178" fmla="val 114"/>
              <a:gd name="f179" fmla="val 520"/>
              <a:gd name="f180" fmla="val 125"/>
              <a:gd name="f181" fmla="val 521"/>
              <a:gd name="f182" fmla="val 522"/>
              <a:gd name="f183" fmla="val 523"/>
              <a:gd name="f184" fmla="val 160"/>
              <a:gd name="f185" fmla="val 171"/>
              <a:gd name="f186" fmla="val 191"/>
              <a:gd name="f187" fmla="val 516"/>
              <a:gd name="f188" fmla="val 515"/>
              <a:gd name="f189" fmla="val 237"/>
              <a:gd name="f190" fmla="val 245"/>
              <a:gd name="f191" fmla="val 510"/>
              <a:gd name="f192" fmla="val 253"/>
              <a:gd name="f193" fmla="val 507"/>
              <a:gd name="f194" fmla="val 261"/>
              <a:gd name="f195" fmla="val 503"/>
              <a:gd name="f196" fmla="val 268"/>
              <a:gd name="f197" fmla="val 499"/>
              <a:gd name="f198" fmla="val 275"/>
              <a:gd name="f199" fmla="val 495"/>
              <a:gd name="f200" fmla="val 278"/>
              <a:gd name="f201" fmla="val 493"/>
              <a:gd name="f202" fmla="val 491"/>
              <a:gd name="f203" fmla="val 288"/>
              <a:gd name="f204" fmla="val 486"/>
              <a:gd name="f205" fmla="val 294"/>
              <a:gd name="f206" fmla="val 481"/>
              <a:gd name="f207" fmla="val 299"/>
              <a:gd name="f208" fmla="val 476"/>
              <a:gd name="f209" fmla="val 470"/>
              <a:gd name="f210" fmla="val 464"/>
              <a:gd name="f211" fmla="val 458"/>
              <a:gd name="f212" fmla="val 318"/>
              <a:gd name="f213" fmla="val 451"/>
              <a:gd name="f214" fmla="val 448"/>
              <a:gd name="f215" fmla="val 445"/>
              <a:gd name="f216" fmla="val 325"/>
              <a:gd name="f217" fmla="val 437"/>
              <a:gd name="f218" fmla="val 329"/>
              <a:gd name="f219" fmla="val 430"/>
              <a:gd name="f220" fmla="val 331"/>
              <a:gd name="f221" fmla="val 334"/>
              <a:gd name="f222" fmla="val 405"/>
              <a:gd name="f223" fmla="val 338"/>
              <a:gd name="f224" fmla="val 397"/>
              <a:gd name="f225" fmla="val 339"/>
              <a:gd name="f226" fmla="val 388"/>
              <a:gd name="f227" fmla="val 340"/>
              <a:gd name="f228" fmla="val 378"/>
              <a:gd name="f229" fmla="val 369"/>
              <a:gd name="f230" fmla="val 359"/>
              <a:gd name="f231" fmla="val 350"/>
              <a:gd name="f232" fmla="val 342"/>
              <a:gd name="f233" fmla="val 326"/>
              <a:gd name="f234" fmla="val 337"/>
              <a:gd name="f235" fmla="val 319"/>
              <a:gd name="f236" fmla="val 335"/>
              <a:gd name="f237" fmla="val 297"/>
              <a:gd name="f238" fmla="val 284"/>
              <a:gd name="f239" fmla="val 271"/>
              <a:gd name="f240" fmla="val 310"/>
              <a:gd name="f241" fmla="val 260"/>
              <a:gd name="f242" fmla="val 306"/>
              <a:gd name="f243" fmla="val 255"/>
              <a:gd name="f244" fmla="val 240"/>
              <a:gd name="f245" fmla="val 235"/>
              <a:gd name="f246" fmla="val 280"/>
              <a:gd name="f247" fmla="val 223"/>
              <a:gd name="f248" fmla="val 225"/>
              <a:gd name="f249" fmla="val 208"/>
              <a:gd name="f250" fmla="val 203"/>
              <a:gd name="f251" fmla="val 200"/>
              <a:gd name="f252" fmla="val 162"/>
              <a:gd name="f253" fmla="val 196"/>
              <a:gd name="f254" fmla="val 151"/>
              <a:gd name="f255" fmla="val 193"/>
              <a:gd name="f256" fmla="val 142"/>
              <a:gd name="f257" fmla="val 192"/>
              <a:gd name="f258" fmla="val 134"/>
              <a:gd name="f259" fmla="val 130"/>
              <a:gd name="f260" fmla="val 185"/>
              <a:gd name="f261" fmla="val 127"/>
              <a:gd name="f262" fmla="val 182"/>
              <a:gd name="f263" fmla="val 179"/>
              <a:gd name="f264" fmla="val 122"/>
              <a:gd name="f265" fmla="val 176"/>
              <a:gd name="f266" fmla="val 120"/>
              <a:gd name="f267" fmla="val 172"/>
              <a:gd name="f268" fmla="val 169"/>
              <a:gd name="f269" fmla="val 117"/>
              <a:gd name="f270" fmla="val 164"/>
              <a:gd name="f271" fmla="val 155"/>
              <a:gd name="f272" fmla="val 150"/>
              <a:gd name="f273" fmla="val 145"/>
              <a:gd name="f274" fmla="val 119"/>
              <a:gd name="f275" fmla="val 128"/>
              <a:gd name="f276" fmla="val 137"/>
              <a:gd name="f277" fmla="val 112"/>
              <a:gd name="f278" fmla="val 143"/>
              <a:gd name="f279" fmla="val 149"/>
              <a:gd name="f280" fmla="val 106"/>
              <a:gd name="f281" fmla="val 101"/>
              <a:gd name="f282" fmla="val 233"/>
              <a:gd name="f283" fmla="val 246"/>
              <a:gd name="f284" fmla="val 259"/>
              <a:gd name="f285" fmla="val 110"/>
              <a:gd name="f286" fmla="val 272"/>
              <a:gd name="f287" fmla="val 285"/>
              <a:gd name="f288" fmla="val 330"/>
              <a:gd name="f289" fmla="val 29"/>
              <a:gd name="f290" fmla="val 22"/>
              <a:gd name="f291" fmla="val 289"/>
              <a:gd name="f292" fmla="val 12"/>
              <a:gd name="f293" fmla="val 10"/>
              <a:gd name="f294" fmla="val 243"/>
              <a:gd name="f295" fmla="val 5"/>
              <a:gd name="f296" fmla="val 212"/>
              <a:gd name="f297" fmla="val 759"/>
              <a:gd name="f298" fmla="val 641"/>
              <a:gd name="f299" fmla="val 361"/>
              <a:gd name="f300" fmla="val 640"/>
              <a:gd name="f301" fmla="val 368"/>
              <a:gd name="f302" fmla="val 374"/>
              <a:gd name="f303" fmla="val 638"/>
              <a:gd name="f304" fmla="val 380"/>
              <a:gd name="f305" fmla="val 636"/>
              <a:gd name="f306" fmla="val 386"/>
              <a:gd name="f307" fmla="val 634"/>
              <a:gd name="f308" fmla="val 391"/>
              <a:gd name="f309" fmla="val 631"/>
              <a:gd name="f310" fmla="val 396"/>
              <a:gd name="f311" fmla="val 628"/>
              <a:gd name="f312" fmla="val 625"/>
              <a:gd name="f313" fmla="val 620"/>
              <a:gd name="f314" fmla="val 616"/>
              <a:gd name="f315" fmla="val 411"/>
              <a:gd name="f316" fmla="val 611"/>
              <a:gd name="f317" fmla="val 606"/>
              <a:gd name="f318" fmla="val 601"/>
              <a:gd name="f319" fmla="val 595"/>
              <a:gd name="f320" fmla="val 589"/>
              <a:gd name="f321" fmla="val 583"/>
              <a:gd name="f322" fmla="val 576"/>
              <a:gd name="f323" fmla="val 570"/>
              <a:gd name="f324" fmla="val 564"/>
              <a:gd name="f325" fmla="val 559"/>
              <a:gd name="f326" fmla="val 553"/>
              <a:gd name="f327" fmla="val 548"/>
              <a:gd name="f328" fmla="val 544"/>
              <a:gd name="f329" fmla="val 540"/>
              <a:gd name="f330" fmla="val 536"/>
              <a:gd name="f331" fmla="val 533"/>
              <a:gd name="f332" fmla="val 530"/>
              <a:gd name="f333" fmla="val 528"/>
              <a:gd name="f334" fmla="val 526"/>
              <a:gd name="f335" fmla="val 524"/>
              <a:gd name="f336" fmla="val 525"/>
              <a:gd name="f337" fmla="val 407"/>
              <a:gd name="f338" fmla="val 394"/>
              <a:gd name="f339" fmla="val 413"/>
              <a:gd name="f340" fmla="val 402"/>
              <a:gd name="f341" fmla="val 410"/>
              <a:gd name="f342" fmla="val 426"/>
              <a:gd name="f343" fmla="val 424"/>
              <a:gd name="f344" fmla="val 433"/>
              <a:gd name="f345" fmla="val 427"/>
              <a:gd name="f346" fmla="val 440"/>
              <a:gd name="f347" fmla="val 431"/>
              <a:gd name="f348" fmla="val 447"/>
              <a:gd name="f349" fmla="val 436"/>
              <a:gd name="f350" fmla="val 454"/>
              <a:gd name="f351" fmla="val 460"/>
              <a:gd name="f352" fmla="val 466"/>
              <a:gd name="f353" fmla="val 472"/>
              <a:gd name="f354" fmla="val 456"/>
              <a:gd name="f355" fmla="val 478"/>
              <a:gd name="f356" fmla="val 462"/>
              <a:gd name="f357" fmla="val 483"/>
              <a:gd name="f358" fmla="val 468"/>
              <a:gd name="f359" fmla="val 475"/>
              <a:gd name="f360" fmla="val 489"/>
              <a:gd name="f361" fmla="val 496"/>
              <a:gd name="f362" fmla="val 504"/>
              <a:gd name="f363" fmla="val 511"/>
              <a:gd name="f364" fmla="val 546"/>
              <a:gd name="f365" fmla="val 555"/>
              <a:gd name="f366" fmla="val 592"/>
              <a:gd name="f367" fmla="val 602"/>
              <a:gd name="f368" fmla="val 518"/>
              <a:gd name="f369" fmla="val 637"/>
              <a:gd name="f370" fmla="val 645"/>
              <a:gd name="f371" fmla="val 653"/>
              <a:gd name="f372" fmla="val 661"/>
              <a:gd name="f373" fmla="val 668"/>
              <a:gd name="f374" fmla="val 683"/>
              <a:gd name="f375" fmla="val 690"/>
              <a:gd name="f376" fmla="val 696"/>
              <a:gd name="f377" fmla="val 703"/>
              <a:gd name="f378" fmla="val 708"/>
              <a:gd name="f379" fmla="val 714"/>
              <a:gd name="f380" fmla="val 719"/>
              <a:gd name="f381" fmla="val 724"/>
              <a:gd name="f382" fmla="val 729"/>
              <a:gd name="f383" fmla="val 733"/>
              <a:gd name="f384" fmla="val 737"/>
              <a:gd name="f385" fmla="val 744"/>
              <a:gd name="f386" fmla="val 747"/>
              <a:gd name="f387" fmla="val 749"/>
              <a:gd name="f388" fmla="val 752"/>
              <a:gd name="f389" fmla="val 753"/>
              <a:gd name="f390" fmla="val 755"/>
              <a:gd name="f391" fmla="val 756"/>
              <a:gd name="f392" fmla="val 757"/>
              <a:gd name="f393" fmla="val 1029"/>
              <a:gd name="f394" fmla="val 1010"/>
              <a:gd name="f395" fmla="val 992"/>
              <a:gd name="f396" fmla="val 983"/>
              <a:gd name="f397" fmla="val 974"/>
              <a:gd name="f398" fmla="val 965"/>
              <a:gd name="f399" fmla="val 956"/>
              <a:gd name="f400" fmla="val 948"/>
              <a:gd name="f401" fmla="val 939"/>
              <a:gd name="f402" fmla="val 19"/>
              <a:gd name="f403" fmla="val 931"/>
              <a:gd name="f404" fmla="val 923"/>
              <a:gd name="f405" fmla="val 916"/>
              <a:gd name="f406" fmla="val 908"/>
              <a:gd name="f407" fmla="val 901"/>
              <a:gd name="f408" fmla="val 44"/>
              <a:gd name="f409" fmla="val 894"/>
              <a:gd name="f410" fmla="val 51"/>
              <a:gd name="f411" fmla="val 888"/>
              <a:gd name="f412" fmla="val 882"/>
              <a:gd name="f413" fmla="val 876"/>
              <a:gd name="f414" fmla="val 71"/>
              <a:gd name="f415" fmla="val 871"/>
              <a:gd name="f416" fmla="val 868"/>
              <a:gd name="f417" fmla="val 84"/>
              <a:gd name="f418" fmla="val 866"/>
              <a:gd name="f419" fmla="val 88"/>
              <a:gd name="f420" fmla="val 861"/>
              <a:gd name="f421" fmla="val 97"/>
              <a:gd name="f422" fmla="val 857"/>
              <a:gd name="f423" fmla="val 108"/>
              <a:gd name="f424" fmla="val 853"/>
              <a:gd name="f425" fmla="val 849"/>
              <a:gd name="f426" fmla="val 846"/>
              <a:gd name="f427" fmla="val 844"/>
              <a:gd name="f428" fmla="val 161"/>
              <a:gd name="f429" fmla="val 841"/>
              <a:gd name="f430" fmla="val 178"/>
              <a:gd name="f431" fmla="val 839"/>
              <a:gd name="f432" fmla="val 838"/>
              <a:gd name="f433" fmla="val 837"/>
              <a:gd name="f434" fmla="val 238"/>
              <a:gd name="f435" fmla="val 262"/>
              <a:gd name="f436" fmla="val 308"/>
              <a:gd name="f437" fmla="val 347"/>
              <a:gd name="f438" fmla="val 363"/>
              <a:gd name="f439" fmla="val 379"/>
              <a:gd name="f440" fmla="val 393"/>
              <a:gd name="f441" fmla="val 453"/>
              <a:gd name="f442" fmla="val 467"/>
              <a:gd name="f443" fmla="val 474"/>
              <a:gd name="f444" fmla="val 480"/>
              <a:gd name="f445" fmla="val 509"/>
              <a:gd name="f446" fmla="val 1001"/>
              <a:gd name="f447" fmla="val 1048"/>
              <a:gd name="f448" fmla="val 1066"/>
              <a:gd name="f449" fmla="val 1075"/>
              <a:gd name="f450" fmla="val 1084"/>
              <a:gd name="f451" fmla="val 1093"/>
              <a:gd name="f452" fmla="val 1102"/>
              <a:gd name="f453" fmla="val 1110"/>
              <a:gd name="f454" fmla="val 1119"/>
              <a:gd name="f455" fmla="val 1127"/>
              <a:gd name="f456" fmla="val 1135"/>
              <a:gd name="f457" fmla="val 1142"/>
              <a:gd name="f458" fmla="val 1150"/>
              <a:gd name="f459" fmla="val 1157"/>
              <a:gd name="f460" fmla="val 1164"/>
              <a:gd name="f461" fmla="val 1170"/>
              <a:gd name="f462" fmla="val 1176"/>
              <a:gd name="f463" fmla="val 1182"/>
              <a:gd name="f464" fmla="val 1187"/>
              <a:gd name="f465" fmla="val 1192"/>
              <a:gd name="f466" fmla="val 1197"/>
              <a:gd name="f467" fmla="val 1201"/>
              <a:gd name="f468" fmla="val 1205"/>
              <a:gd name="f469" fmla="val 1209"/>
              <a:gd name="f470" fmla="val 1212"/>
              <a:gd name="f471" fmla="val 1215"/>
              <a:gd name="f472" fmla="val 1217"/>
              <a:gd name="f473" fmla="val 1219"/>
              <a:gd name="f474" fmla="val 1220"/>
              <a:gd name="f475" fmla="val 1221"/>
              <a:gd name="f476" fmla="val 1057"/>
              <a:gd name="f477" fmla="val 1037"/>
              <a:gd name="f478" fmla="val 1044"/>
              <a:gd name="f479" fmla="val 103"/>
              <a:gd name="f480" fmla="val 1051"/>
              <a:gd name="f481" fmla="val 1063"/>
              <a:gd name="f482" fmla="val 1069"/>
              <a:gd name="f483" fmla="val 113"/>
              <a:gd name="f484" fmla="val 1074"/>
              <a:gd name="f485" fmla="val 1079"/>
              <a:gd name="f486" fmla="val 121"/>
              <a:gd name="f487" fmla="val 1088"/>
              <a:gd name="f488" fmla="val 1091"/>
              <a:gd name="f489" fmla="val 1094"/>
              <a:gd name="f490" fmla="val 1097"/>
              <a:gd name="f491" fmla="val 1099"/>
              <a:gd name="f492" fmla="val 1100"/>
              <a:gd name="f493" fmla="val 1101"/>
              <a:gd name="f494" fmla="val 1103"/>
              <a:gd name="f495" fmla="val 1104"/>
              <a:gd name="f496" fmla="val 351"/>
              <a:gd name="f497" fmla="val 367"/>
              <a:gd name="f498" fmla="val 381"/>
              <a:gd name="f499" fmla="val 387"/>
              <a:gd name="f500" fmla="val 1086"/>
              <a:gd name="f501" fmla="val 399"/>
              <a:gd name="f502" fmla="val 1022"/>
              <a:gd name="f503" fmla="val 1014"/>
              <a:gd name="f504" fmla="val 1008"/>
              <a:gd name="f505" fmla="val 995"/>
              <a:gd name="f506" fmla="val 989"/>
              <a:gd name="f507" fmla="val 984"/>
              <a:gd name="f508" fmla="val 979"/>
              <a:gd name="f509" fmla="val 975"/>
              <a:gd name="f510" fmla="val 971"/>
              <a:gd name="f511" fmla="val 967"/>
              <a:gd name="f512" fmla="val 964"/>
              <a:gd name="f513" fmla="val 962"/>
              <a:gd name="f514" fmla="val 960"/>
              <a:gd name="f515" fmla="val 958"/>
              <a:gd name="f516" fmla="val 355"/>
              <a:gd name="f517" fmla="val 957"/>
              <a:gd name="f518" fmla="val 955"/>
              <a:gd name="f519" fmla="val 954"/>
              <a:gd name="f520" fmla="val 973"/>
              <a:gd name="f521" fmla="val 129"/>
              <a:gd name="f522" fmla="val 1683"/>
              <a:gd name="f523" fmla="val 1589"/>
              <a:gd name="f524" fmla="val 1494"/>
              <a:gd name="f525" fmla="val 1493"/>
              <a:gd name="f526" fmla="val 190"/>
              <a:gd name="f527" fmla="val 1491"/>
              <a:gd name="f528" fmla="val 1489"/>
              <a:gd name="f529" fmla="val 1488"/>
              <a:gd name="f530" fmla="val 1486"/>
              <a:gd name="f531" fmla="val 1484"/>
              <a:gd name="f532" fmla="val 1482"/>
              <a:gd name="f533" fmla="val 1481"/>
              <a:gd name="f534" fmla="val 1386"/>
              <a:gd name="f535" fmla="val 1292"/>
              <a:gd name="f536" fmla="val 1401"/>
              <a:gd name="f537" fmla="val 1390"/>
              <a:gd name="f538" fmla="val 242"/>
              <a:gd name="f539" fmla="val 1391"/>
              <a:gd name="f540" fmla="val 1392"/>
              <a:gd name="f541" fmla="val 1394"/>
              <a:gd name="f542" fmla="val 234"/>
              <a:gd name="f543" fmla="val 1396"/>
              <a:gd name="f544" fmla="val 1398"/>
              <a:gd name="f545" fmla="val 1400"/>
              <a:gd name="f546" fmla="val 236"/>
              <a:gd name="f547" fmla="val 1402"/>
              <a:gd name="f548" fmla="val 1466"/>
              <a:gd name="f549" fmla="val 1503"/>
              <a:gd name="f550" fmla="val 1573"/>
              <a:gd name="f551" fmla="val 1575"/>
              <a:gd name="f552" fmla="val 1577"/>
              <a:gd name="f553" fmla="val 1579"/>
              <a:gd name="f554" fmla="val 1581"/>
              <a:gd name="f555" fmla="val 1583"/>
              <a:gd name="f556" fmla="val 1584"/>
              <a:gd name="f557" fmla="val 1585"/>
              <a:gd name="f558" fmla="val 1574"/>
              <a:gd name="f559" fmla="val 2011"/>
              <a:gd name="f560" fmla="val 1763"/>
              <a:gd name="f561" fmla="val 1829"/>
              <a:gd name="f562" fmla="val 1945"/>
              <a:gd name="f563" fmla="val 1009"/>
              <a:gd name="f564" fmla="val 1111"/>
              <a:gd name="f565" fmla="val 651"/>
              <a:gd name="f566" fmla="val 1002"/>
              <a:gd name="f567" fmla="val 469"/>
              <a:gd name="f568" fmla="val 1321"/>
              <a:gd name="f569" fmla="val 584"/>
              <a:gd name="f570" fmla="val 1096"/>
              <a:gd name="f571" fmla="val 987"/>
              <a:gd name="f572" fmla="val 1118"/>
              <a:gd name="f573" fmla="val 998"/>
              <a:gd name="f574" fmla="val 1184"/>
              <a:gd name="f575" fmla="val 997"/>
              <a:gd name="f576" fmla="val 996"/>
              <a:gd name="f577" fmla="val 1188"/>
              <a:gd name="f578" fmla="val 994"/>
              <a:gd name="f579" fmla="val 1189"/>
              <a:gd name="f580" fmla="val 1190"/>
              <a:gd name="f581" fmla="val 990"/>
              <a:gd name="f582" fmla="val 988"/>
              <a:gd name="f583" fmla="val 986"/>
              <a:gd name="f584" fmla="val 1186"/>
              <a:gd name="f585" fmla="val 828"/>
              <a:gd name="f586" fmla="val 842"/>
              <a:gd name="f587" fmla="val 832"/>
              <a:gd name="f588" fmla="val 1141"/>
              <a:gd name="f589" fmla="val 1139"/>
              <a:gd name="f590" fmla="val 833"/>
              <a:gd name="f591" fmla="val 1137"/>
              <a:gd name="f592" fmla="val 834"/>
              <a:gd name="f593" fmla="val 836"/>
              <a:gd name="f594" fmla="val 1134"/>
              <a:gd name="f595" fmla="val 1133"/>
              <a:gd name="f596" fmla="val 840"/>
              <a:gd name="f597" fmla="val 843"/>
              <a:gd name="f598" fmla="val 1136"/>
              <a:gd name="f599" fmla="val 1299"/>
              <a:gd name="f600" fmla="val 1314"/>
              <a:gd name="f601" fmla="val 1183"/>
              <a:gd name="f602" fmla="val 1439"/>
              <a:gd name="f603" fmla="val 1738"/>
              <a:gd name="f604" fmla="val 1298"/>
              <a:gd name="f605" fmla="val 1878"/>
              <a:gd name="f606" fmla="val 1755"/>
              <a:gd name="f607" fmla="val 1519"/>
              <a:gd name="f608" fmla="val 1572"/>
              <a:gd name="f609" fmla="val 1472"/>
              <a:gd name="f610" fmla="val 1588"/>
              <a:gd name="f611" fmla="val 1612"/>
              <a:gd name="f612" fmla="val 1719"/>
              <a:gd name="f613" fmla="val 1204"/>
              <a:gd name="f614" fmla="val 1632"/>
              <a:gd name="f615" fmla="val 1664"/>
              <a:gd name="f616" fmla="val 1055"/>
              <a:gd name="f617" fmla="val 1669"/>
              <a:gd name="f618" fmla="val 1007"/>
              <a:gd name="f619" fmla="val 1671"/>
              <a:gd name="f620" fmla="val 1005"/>
              <a:gd name="f621" fmla="val 1673"/>
              <a:gd name="f622" fmla="val 1003"/>
              <a:gd name="f623" fmla="val 1675"/>
              <a:gd name="f624" fmla="val 1677"/>
              <a:gd name="f625" fmla="val 1679"/>
              <a:gd name="f626" fmla="val 1681"/>
              <a:gd name="f627" fmla="val 1682"/>
              <a:gd name="f628" fmla="val 1687"/>
              <a:gd name="f629" fmla="val 2291"/>
              <a:gd name="f630" fmla="val 2183"/>
              <a:gd name="f631" fmla="val 2193"/>
              <a:gd name="f632" fmla="val 2191"/>
              <a:gd name="f633" fmla="val 2190"/>
              <a:gd name="f634" fmla="val 2188"/>
              <a:gd name="f635" fmla="val 2186"/>
              <a:gd name="f636" fmla="val 2184"/>
              <a:gd name="f637" fmla="val 2182"/>
              <a:gd name="f638" fmla="val 2022"/>
              <a:gd name="f639" fmla="val 1928"/>
              <a:gd name="f640" fmla="val 2037"/>
              <a:gd name="f641" fmla="val 2026"/>
              <a:gd name="f642" fmla="val 2027"/>
              <a:gd name="f643" fmla="val 2028"/>
              <a:gd name="f644" fmla="val 2030"/>
              <a:gd name="f645" fmla="val 2032"/>
              <a:gd name="f646" fmla="val 2034"/>
              <a:gd name="f647" fmla="val 2036"/>
              <a:gd name="f648" fmla="val 2038"/>
              <a:gd name="f649" fmla="val 2197"/>
              <a:gd name="f650" fmla="val 2379"/>
              <a:gd name="f651" fmla="val 2527"/>
              <a:gd name="f652" fmla="val 2538"/>
              <a:gd name="f653" fmla="val 2550"/>
              <a:gd name="f654" fmla="val 1414"/>
              <a:gd name="f655" fmla="val 2560"/>
              <a:gd name="f656" fmla="val 1413"/>
              <a:gd name="f657" fmla="val 2571"/>
              <a:gd name="f658" fmla="val 1412"/>
              <a:gd name="f659" fmla="val 2581"/>
              <a:gd name="f660" fmla="val 1411"/>
              <a:gd name="f661" fmla="val 2591"/>
              <a:gd name="f662" fmla="val 1408"/>
              <a:gd name="f663" fmla="val 2610"/>
              <a:gd name="f664" fmla="val 1403"/>
              <a:gd name="f665" fmla="val 2619"/>
              <a:gd name="f666" fmla="val 2628"/>
              <a:gd name="f667" fmla="val 1397"/>
              <a:gd name="f668" fmla="val 2636"/>
              <a:gd name="f669" fmla="val 1393"/>
              <a:gd name="f670" fmla="val 2644"/>
              <a:gd name="f671" fmla="val 1389"/>
              <a:gd name="f672" fmla="val 2651"/>
              <a:gd name="f673" fmla="val 1385"/>
              <a:gd name="f674" fmla="val 2658"/>
              <a:gd name="f675" fmla="val 1380"/>
              <a:gd name="f676" fmla="val 2665"/>
              <a:gd name="f677" fmla="val 1375"/>
              <a:gd name="f678" fmla="val 2672"/>
              <a:gd name="f679" fmla="val 1370"/>
              <a:gd name="f680" fmla="val 2678"/>
              <a:gd name="f681" fmla="val 1365"/>
              <a:gd name="f682" fmla="val 2683"/>
              <a:gd name="f683" fmla="val 1359"/>
              <a:gd name="f684" fmla="val 2689"/>
              <a:gd name="f685" fmla="val 1353"/>
              <a:gd name="f686" fmla="val 2694"/>
              <a:gd name="f687" fmla="val 1346"/>
              <a:gd name="f688" fmla="val 2703"/>
              <a:gd name="f689" fmla="val 1332"/>
              <a:gd name="f690" fmla="val 2707"/>
              <a:gd name="f691" fmla="val 1325"/>
              <a:gd name="f692" fmla="val 2711"/>
              <a:gd name="f693" fmla="val 1318"/>
              <a:gd name="f694" fmla="val 2714"/>
              <a:gd name="f695" fmla="val 1310"/>
              <a:gd name="f696" fmla="val 2717"/>
              <a:gd name="f697" fmla="val 1302"/>
              <a:gd name="f698" fmla="val 2720"/>
              <a:gd name="f699" fmla="val 1294"/>
              <a:gd name="f700" fmla="val 2722"/>
              <a:gd name="f701" fmla="val 1285"/>
              <a:gd name="f702" fmla="val 2724"/>
              <a:gd name="f703" fmla="val 1276"/>
              <a:gd name="f704" fmla="val 2726"/>
              <a:gd name="f705" fmla="val 1267"/>
              <a:gd name="f706" fmla="val 2727"/>
              <a:gd name="f707" fmla="val 1258"/>
              <a:gd name="f708" fmla="val 2728"/>
              <a:gd name="f709" fmla="val 1248"/>
              <a:gd name="f710" fmla="val 2731"/>
              <a:gd name="f711" fmla="val 1206"/>
              <a:gd name="f712" fmla="val 1162"/>
              <a:gd name="f713" fmla="val 1140"/>
              <a:gd name="f714" fmla="val 1117"/>
              <a:gd name="f715" fmla="val 2729"/>
              <a:gd name="f716" fmla="val 1095"/>
              <a:gd name="f717" fmla="val 1065"/>
              <a:gd name="f718" fmla="val 1056"/>
              <a:gd name="f719" fmla="val 1047"/>
              <a:gd name="f720" fmla="val 1038"/>
              <a:gd name="f721" fmla="val 1021"/>
              <a:gd name="f722" fmla="val 1013"/>
              <a:gd name="f723" fmla="val 1006"/>
              <a:gd name="f724" fmla="val 991"/>
              <a:gd name="f725" fmla="val 2698"/>
              <a:gd name="f726" fmla="val 977"/>
              <a:gd name="f727" fmla="val 2677"/>
              <a:gd name="f728" fmla="val 959"/>
              <a:gd name="f729" fmla="val 2671"/>
              <a:gd name="f730" fmla="val 953"/>
              <a:gd name="f731" fmla="val 943"/>
              <a:gd name="f732" fmla="val 938"/>
              <a:gd name="f733" fmla="val 2643"/>
              <a:gd name="f734" fmla="val 934"/>
              <a:gd name="f735" fmla="val 930"/>
              <a:gd name="f736" fmla="val 2627"/>
              <a:gd name="f737" fmla="val 926"/>
              <a:gd name="f738" fmla="val 920"/>
              <a:gd name="f739" fmla="val 2601"/>
              <a:gd name="f740" fmla="val 917"/>
              <a:gd name="f741" fmla="val 915"/>
              <a:gd name="f742" fmla="val 913"/>
              <a:gd name="f743" fmla="val 911"/>
              <a:gd name="f744" fmla="val 910"/>
              <a:gd name="f745" fmla="val 909"/>
              <a:gd name="f746" fmla="val 2495"/>
              <a:gd name="f747" fmla="val 2548"/>
              <a:gd name="f748" fmla="val 1004"/>
              <a:gd name="f749" fmla="val 2558"/>
              <a:gd name="f750" fmla="val 2567"/>
              <a:gd name="f751" fmla="val 2575"/>
              <a:gd name="f752" fmla="val 2583"/>
              <a:gd name="f753" fmla="val 1017"/>
              <a:gd name="f754" fmla="val 2586"/>
              <a:gd name="f755" fmla="val 1019"/>
              <a:gd name="f756" fmla="val 2590"/>
              <a:gd name="f757" fmla="val 2596"/>
              <a:gd name="f758" fmla="val 1028"/>
              <a:gd name="f759" fmla="val 1034"/>
              <a:gd name="f760" fmla="val 2606"/>
              <a:gd name="f761" fmla="val 1040"/>
              <a:gd name="f762" fmla="val 2614"/>
              <a:gd name="f763" fmla="val 2616"/>
              <a:gd name="f764" fmla="val 1072"/>
              <a:gd name="f765" fmla="val 2620"/>
              <a:gd name="f766" fmla="val 1081"/>
              <a:gd name="f767" fmla="val 2621"/>
              <a:gd name="f768" fmla="val 1090"/>
              <a:gd name="f769" fmla="val 2623"/>
              <a:gd name="f770" fmla="val 2624"/>
              <a:gd name="f771" fmla="val 1196"/>
              <a:gd name="f772" fmla="val 1213"/>
              <a:gd name="f773" fmla="val 1233"/>
              <a:gd name="f774" fmla="val 1242"/>
              <a:gd name="f775" fmla="val 2618"/>
              <a:gd name="f776" fmla="val 1251"/>
              <a:gd name="f777" fmla="val 1260"/>
              <a:gd name="f778" fmla="val 2615"/>
              <a:gd name="f779" fmla="val 1264"/>
              <a:gd name="f780" fmla="val 2613"/>
              <a:gd name="f781" fmla="val 1268"/>
              <a:gd name="f782" fmla="val 1275"/>
              <a:gd name="f783" fmla="val 1283"/>
              <a:gd name="f784" fmla="val 1289"/>
              <a:gd name="f785" fmla="val 2595"/>
              <a:gd name="f786" fmla="val 1296"/>
              <a:gd name="f787" fmla="val 2589"/>
              <a:gd name="f788" fmla="val 1301"/>
              <a:gd name="f789" fmla="val 1306"/>
              <a:gd name="f790" fmla="val 1311"/>
              <a:gd name="f791" fmla="val 1317"/>
              <a:gd name="f792" fmla="val 1319"/>
              <a:gd name="f793" fmla="+- 0 0 -90"/>
              <a:gd name="f794" fmla="*/ f3 1 2732"/>
              <a:gd name="f795" fmla="*/ f4 1 1415"/>
              <a:gd name="f796" fmla="+- f7 0 f5"/>
              <a:gd name="f797" fmla="+- f6 0 f5"/>
              <a:gd name="f798" fmla="*/ f793 f0 1"/>
              <a:gd name="f799" fmla="*/ f797 1 2732"/>
              <a:gd name="f800" fmla="*/ f796 1 1415"/>
              <a:gd name="f801" fmla="*/ 58 f797 1"/>
              <a:gd name="f802" fmla="*/ 38 f796 1"/>
              <a:gd name="f803" fmla="*/ 8 f797 1"/>
              <a:gd name="f804" fmla="*/ 131 f796 1"/>
              <a:gd name="f805" fmla="*/ 38 f797 1"/>
              <a:gd name="f806" fmla="*/ 249 f796 1"/>
              <a:gd name="f807" fmla="*/ 174 f797 1"/>
              <a:gd name="f808" fmla="*/ 304 f796 1"/>
              <a:gd name="f809" fmla="*/ 228 f797 1"/>
              <a:gd name="f810" fmla="*/ 341 f796 1"/>
              <a:gd name="f811" fmla="*/ 206 f797 1"/>
              <a:gd name="f812" fmla="*/ 412 f796 1"/>
              <a:gd name="f813" fmla="*/ 102 f797 1"/>
              <a:gd name="f814" fmla="*/ 416 f796 1"/>
              <a:gd name="f815" fmla="*/ 64 f797 1"/>
              <a:gd name="f816" fmla="*/ 508 f796 1"/>
              <a:gd name="f817" fmla="*/ 201 f797 1"/>
              <a:gd name="f818" fmla="*/ 520 f796 1"/>
              <a:gd name="f819" fmla="*/ 294 f797 1"/>
              <a:gd name="f820" fmla="*/ 481 f796 1"/>
              <a:gd name="f821" fmla="*/ 338 f797 1"/>
              <a:gd name="f822" fmla="*/ 397 f796 1"/>
              <a:gd name="f823" fmla="*/ 322 f797 1"/>
              <a:gd name="f824" fmla="*/ 278 f796 1"/>
              <a:gd name="f825" fmla="*/ 216 f797 1"/>
              <a:gd name="f826" fmla="*/ 204 f796 1"/>
              <a:gd name="f827" fmla="*/ 120 f797 1"/>
              <a:gd name="f828" fmla="*/ 172 f796 1"/>
              <a:gd name="f829" fmla="*/ 133 f797 1"/>
              <a:gd name="f830" fmla="*/ 115 f796 1"/>
              <a:gd name="f831" fmla="*/ 259 f797 1"/>
              <a:gd name="f832" fmla="*/ 110 f796 1"/>
              <a:gd name="f833" fmla="*/ 253 f797 1"/>
              <a:gd name="f834" fmla="*/ 7 f796 1"/>
              <a:gd name="f835" fmla="*/ 636 f797 1"/>
              <a:gd name="f836" fmla="*/ 386 f796 1"/>
              <a:gd name="f837" fmla="*/ 576 f797 1"/>
              <a:gd name="f838" fmla="*/ 421 f796 1"/>
              <a:gd name="f839" fmla="*/ 524 f797 1"/>
              <a:gd name="f840" fmla="*/ 374 f796 1"/>
              <a:gd name="f841" fmla="*/ 417 f797 1"/>
              <a:gd name="f842" fmla="*/ 418 f796 1"/>
              <a:gd name="f843" fmla="*/ 482 f797 1"/>
              <a:gd name="f844" fmla="*/ 497 f796 1"/>
              <a:gd name="f845" fmla="*/ 611 f797 1"/>
              <a:gd name="f846" fmla="*/ 521 f796 1"/>
              <a:gd name="f847" fmla="*/ 714 f797 1"/>
              <a:gd name="f848" fmla="*/ 472 f796 1"/>
              <a:gd name="f849" fmla="*/ 757 f797 1"/>
              <a:gd name="f850" fmla="*/ 368 f796 1"/>
              <a:gd name="f851" fmla="*/ 923 f797 1"/>
              <a:gd name="f852" fmla="*/ 28 f796 1"/>
              <a:gd name="f853" fmla="*/ 853 f797 1"/>
              <a:gd name="f854" fmla="*/ 119 f796 1"/>
              <a:gd name="f855" fmla="*/ 844 f797 1"/>
              <a:gd name="f856" fmla="*/ 363 f796 1"/>
              <a:gd name="f857" fmla="*/ 908 f797 1"/>
              <a:gd name="f858" fmla="*/ 486 f796 1"/>
              <a:gd name="f859" fmla="*/ 1048 f797 1"/>
              <a:gd name="f860" fmla="*/ 524 f796 1"/>
              <a:gd name="f861" fmla="*/ 1164 f797 1"/>
              <a:gd name="f862" fmla="*/ 474 f796 1"/>
              <a:gd name="f863" fmla="*/ 1219 f797 1"/>
              <a:gd name="f864" fmla="*/ 328 f796 1"/>
              <a:gd name="f865" fmla="*/ 1197 f797 1"/>
              <a:gd name="f866" fmla="*/ 97 f796 1"/>
              <a:gd name="f867" fmla="*/ 1110 f797 1"/>
              <a:gd name="f868" fmla="*/ 15 f796 1"/>
              <a:gd name="f869" fmla="*/ 1063 f797 1"/>
              <a:gd name="f870" fmla="*/ 1102 f797 1"/>
              <a:gd name="f871" fmla="*/ 194 f796 1"/>
              <a:gd name="f872" fmla="*/ 1086 f797 1"/>
              <a:gd name="f873" fmla="*/ 396 f796 1"/>
              <a:gd name="f874" fmla="*/ 1008 f797 1"/>
              <a:gd name="f875" fmla="*/ 420 f796 1"/>
              <a:gd name="f876" fmla="*/ 958 f797 1"/>
              <a:gd name="f877" fmla="*/ 355 f796 1"/>
              <a:gd name="f878" fmla="*/ 967 f797 1"/>
              <a:gd name="f879" fmla="*/ 137 f796 1"/>
              <a:gd name="f880" fmla="*/ 1683 f797 1"/>
              <a:gd name="f881" fmla="*/ 516 f796 1"/>
              <a:gd name="f882" fmla="*/ 1292 f797 1"/>
              <a:gd name="f883" fmla="*/ 9 f796 1"/>
              <a:gd name="f884" fmla="*/ 1402 f797 1"/>
              <a:gd name="f885" fmla="*/ 238 f796 1"/>
              <a:gd name="f886" fmla="*/ 1574 f797 1"/>
              <a:gd name="f887" fmla="*/ 1945 f797 1"/>
              <a:gd name="f888" fmla="*/ 103 f796 1"/>
              <a:gd name="f889" fmla="*/ 651 f797 1"/>
              <a:gd name="f890" fmla="*/ 1002 f796 1"/>
              <a:gd name="f891" fmla="*/ 1096 f797 1"/>
              <a:gd name="f892" fmla="*/ 1415 f796 1"/>
              <a:gd name="f893" fmla="*/ 986 f797 1"/>
              <a:gd name="f894" fmla="*/ 1186 f796 1"/>
              <a:gd name="f895" fmla="*/ 842 f797 1"/>
              <a:gd name="f896" fmla="*/ 1135 f796 1"/>
              <a:gd name="f897" fmla="*/ 1763 f797 1"/>
              <a:gd name="f898" fmla="*/ 1669 f797 1"/>
              <a:gd name="f899" fmla="*/ 1009 f796 1"/>
              <a:gd name="f900" fmla="*/ 2291 f797 1"/>
              <a:gd name="f901" fmla="*/ 2182 f797 1"/>
              <a:gd name="f902" fmla="*/ 2036 f797 1"/>
              <a:gd name="f903" fmla="*/ 2591 f797 1"/>
              <a:gd name="f904" fmla="*/ 1408 f796 1"/>
              <a:gd name="f905" fmla="*/ 2694 f797 1"/>
              <a:gd name="f906" fmla="*/ 1346 f796 1"/>
              <a:gd name="f907" fmla="*/ 2731 f797 1"/>
              <a:gd name="f908" fmla="*/ 1183 f796 1"/>
              <a:gd name="f909" fmla="*/ 2707 f797 1"/>
              <a:gd name="f910" fmla="*/ 998 f796 1"/>
              <a:gd name="f911" fmla="*/ 2627 f797 1"/>
              <a:gd name="f912" fmla="*/ 926 f796 1"/>
              <a:gd name="f913" fmla="*/ 2527 f797 1"/>
              <a:gd name="f914" fmla="*/ 2614 f797 1"/>
              <a:gd name="f915" fmla="*/ 1055 f796 1"/>
              <a:gd name="f916" fmla="*/ 2616 f797 1"/>
              <a:gd name="f917" fmla="*/ 1260 f796 1"/>
              <a:gd name="f918" fmla="*/ 2538 f797 1"/>
              <a:gd name="f919" fmla="*/ 1321 f796 1"/>
              <a:gd name="f920" fmla="*/ f798 1 f2"/>
              <a:gd name="f921" fmla="*/ f801 1 2732"/>
              <a:gd name="f922" fmla="*/ f802 1 1415"/>
              <a:gd name="f923" fmla="*/ f803 1 2732"/>
              <a:gd name="f924" fmla="*/ f804 1 1415"/>
              <a:gd name="f925" fmla="*/ f805 1 2732"/>
              <a:gd name="f926" fmla="*/ f806 1 1415"/>
              <a:gd name="f927" fmla="*/ f807 1 2732"/>
              <a:gd name="f928" fmla="*/ f808 1 1415"/>
              <a:gd name="f929" fmla="*/ f809 1 2732"/>
              <a:gd name="f930" fmla="*/ f810 1 1415"/>
              <a:gd name="f931" fmla="*/ f811 1 2732"/>
              <a:gd name="f932" fmla="*/ f812 1 1415"/>
              <a:gd name="f933" fmla="*/ f813 1 2732"/>
              <a:gd name="f934" fmla="*/ f814 1 1415"/>
              <a:gd name="f935" fmla="*/ f815 1 2732"/>
              <a:gd name="f936" fmla="*/ f816 1 1415"/>
              <a:gd name="f937" fmla="*/ f817 1 2732"/>
              <a:gd name="f938" fmla="*/ f818 1 1415"/>
              <a:gd name="f939" fmla="*/ f819 1 2732"/>
              <a:gd name="f940" fmla="*/ f820 1 1415"/>
              <a:gd name="f941" fmla="*/ f821 1 2732"/>
              <a:gd name="f942" fmla="*/ f822 1 1415"/>
              <a:gd name="f943" fmla="*/ f823 1 2732"/>
              <a:gd name="f944" fmla="*/ f824 1 1415"/>
              <a:gd name="f945" fmla="*/ f825 1 2732"/>
              <a:gd name="f946" fmla="*/ f826 1 1415"/>
              <a:gd name="f947" fmla="*/ f827 1 2732"/>
              <a:gd name="f948" fmla="*/ f828 1 1415"/>
              <a:gd name="f949" fmla="*/ f829 1 2732"/>
              <a:gd name="f950" fmla="*/ f830 1 1415"/>
              <a:gd name="f951" fmla="*/ f831 1 2732"/>
              <a:gd name="f952" fmla="*/ f832 1 1415"/>
              <a:gd name="f953" fmla="*/ f833 1 2732"/>
              <a:gd name="f954" fmla="*/ f834 1 1415"/>
              <a:gd name="f955" fmla="*/ f835 1 2732"/>
              <a:gd name="f956" fmla="*/ f836 1 1415"/>
              <a:gd name="f957" fmla="*/ f837 1 2732"/>
              <a:gd name="f958" fmla="*/ f838 1 1415"/>
              <a:gd name="f959" fmla="*/ f839 1 2732"/>
              <a:gd name="f960" fmla="*/ f840 1 1415"/>
              <a:gd name="f961" fmla="*/ f841 1 2732"/>
              <a:gd name="f962" fmla="*/ f842 1 1415"/>
              <a:gd name="f963" fmla="*/ f843 1 2732"/>
              <a:gd name="f964" fmla="*/ f844 1 1415"/>
              <a:gd name="f965" fmla="*/ f845 1 2732"/>
              <a:gd name="f966" fmla="*/ f846 1 1415"/>
              <a:gd name="f967" fmla="*/ f847 1 2732"/>
              <a:gd name="f968" fmla="*/ f848 1 1415"/>
              <a:gd name="f969" fmla="*/ f849 1 2732"/>
              <a:gd name="f970" fmla="*/ f850 1 1415"/>
              <a:gd name="f971" fmla="*/ f851 1 2732"/>
              <a:gd name="f972" fmla="*/ f852 1 1415"/>
              <a:gd name="f973" fmla="*/ f853 1 2732"/>
              <a:gd name="f974" fmla="*/ f854 1 1415"/>
              <a:gd name="f975" fmla="*/ f855 1 2732"/>
              <a:gd name="f976" fmla="*/ f856 1 1415"/>
              <a:gd name="f977" fmla="*/ f857 1 2732"/>
              <a:gd name="f978" fmla="*/ f858 1 1415"/>
              <a:gd name="f979" fmla="*/ f859 1 2732"/>
              <a:gd name="f980" fmla="*/ f860 1 1415"/>
              <a:gd name="f981" fmla="*/ f861 1 2732"/>
              <a:gd name="f982" fmla="*/ f862 1 1415"/>
              <a:gd name="f983" fmla="*/ f863 1 2732"/>
              <a:gd name="f984" fmla="*/ f864 1 1415"/>
              <a:gd name="f985" fmla="*/ f865 1 2732"/>
              <a:gd name="f986" fmla="*/ f866 1 1415"/>
              <a:gd name="f987" fmla="*/ f867 1 2732"/>
              <a:gd name="f988" fmla="*/ f868 1 1415"/>
              <a:gd name="f989" fmla="*/ f869 1 2732"/>
              <a:gd name="f990" fmla="*/ f870 1 2732"/>
              <a:gd name="f991" fmla="*/ f871 1 1415"/>
              <a:gd name="f992" fmla="*/ f872 1 2732"/>
              <a:gd name="f993" fmla="*/ f873 1 1415"/>
              <a:gd name="f994" fmla="*/ f874 1 2732"/>
              <a:gd name="f995" fmla="*/ f875 1 1415"/>
              <a:gd name="f996" fmla="*/ f876 1 2732"/>
              <a:gd name="f997" fmla="*/ f877 1 1415"/>
              <a:gd name="f998" fmla="*/ f878 1 2732"/>
              <a:gd name="f999" fmla="*/ f879 1 1415"/>
              <a:gd name="f1000" fmla="*/ f880 1 2732"/>
              <a:gd name="f1001" fmla="*/ f881 1 1415"/>
              <a:gd name="f1002" fmla="*/ f882 1 2732"/>
              <a:gd name="f1003" fmla="*/ f883 1 1415"/>
              <a:gd name="f1004" fmla="*/ f884 1 2732"/>
              <a:gd name="f1005" fmla="*/ f885 1 1415"/>
              <a:gd name="f1006" fmla="*/ f886 1 2732"/>
              <a:gd name="f1007" fmla="*/ f887 1 2732"/>
              <a:gd name="f1008" fmla="*/ f888 1 1415"/>
              <a:gd name="f1009" fmla="*/ f889 1 2732"/>
              <a:gd name="f1010" fmla="*/ f890 1 1415"/>
              <a:gd name="f1011" fmla="*/ f891 1 2732"/>
              <a:gd name="f1012" fmla="*/ f892 1 1415"/>
              <a:gd name="f1013" fmla="*/ f893 1 2732"/>
              <a:gd name="f1014" fmla="*/ f894 1 1415"/>
              <a:gd name="f1015" fmla="*/ f895 1 2732"/>
              <a:gd name="f1016" fmla="*/ f896 1 1415"/>
              <a:gd name="f1017" fmla="*/ f897 1 2732"/>
              <a:gd name="f1018" fmla="*/ f898 1 2732"/>
              <a:gd name="f1019" fmla="*/ f899 1 1415"/>
              <a:gd name="f1020" fmla="*/ f900 1 2732"/>
              <a:gd name="f1021" fmla="*/ f901 1 2732"/>
              <a:gd name="f1022" fmla="*/ f902 1 2732"/>
              <a:gd name="f1023" fmla="*/ f903 1 2732"/>
              <a:gd name="f1024" fmla="*/ f904 1 1415"/>
              <a:gd name="f1025" fmla="*/ f905 1 2732"/>
              <a:gd name="f1026" fmla="*/ f906 1 1415"/>
              <a:gd name="f1027" fmla="*/ f907 1 2732"/>
              <a:gd name="f1028" fmla="*/ f908 1 1415"/>
              <a:gd name="f1029" fmla="*/ f909 1 2732"/>
              <a:gd name="f1030" fmla="*/ f910 1 1415"/>
              <a:gd name="f1031" fmla="*/ f911 1 2732"/>
              <a:gd name="f1032" fmla="*/ f912 1 1415"/>
              <a:gd name="f1033" fmla="*/ f913 1 2732"/>
              <a:gd name="f1034" fmla="*/ f914 1 2732"/>
              <a:gd name="f1035" fmla="*/ f915 1 1415"/>
              <a:gd name="f1036" fmla="*/ f916 1 2732"/>
              <a:gd name="f1037" fmla="*/ f917 1 1415"/>
              <a:gd name="f1038" fmla="*/ f918 1 2732"/>
              <a:gd name="f1039" fmla="*/ f919 1 1415"/>
              <a:gd name="f1040" fmla="*/ 0 1 f799"/>
              <a:gd name="f1041" fmla="*/ f6 1 f799"/>
              <a:gd name="f1042" fmla="*/ 0 1 f800"/>
              <a:gd name="f1043" fmla="*/ f7 1 f800"/>
              <a:gd name="f1044" fmla="+- f920 0 f1"/>
              <a:gd name="f1045" fmla="*/ f921 1 f799"/>
              <a:gd name="f1046" fmla="*/ f922 1 f800"/>
              <a:gd name="f1047" fmla="*/ f923 1 f799"/>
              <a:gd name="f1048" fmla="*/ f924 1 f800"/>
              <a:gd name="f1049" fmla="*/ f925 1 f799"/>
              <a:gd name="f1050" fmla="*/ f926 1 f800"/>
              <a:gd name="f1051" fmla="*/ f927 1 f799"/>
              <a:gd name="f1052" fmla="*/ f928 1 f800"/>
              <a:gd name="f1053" fmla="*/ f929 1 f799"/>
              <a:gd name="f1054" fmla="*/ f930 1 f800"/>
              <a:gd name="f1055" fmla="*/ f931 1 f799"/>
              <a:gd name="f1056" fmla="*/ f932 1 f800"/>
              <a:gd name="f1057" fmla="*/ f933 1 f799"/>
              <a:gd name="f1058" fmla="*/ f934 1 f800"/>
              <a:gd name="f1059" fmla="*/ f935 1 f799"/>
              <a:gd name="f1060" fmla="*/ f936 1 f800"/>
              <a:gd name="f1061" fmla="*/ f937 1 f799"/>
              <a:gd name="f1062" fmla="*/ f938 1 f800"/>
              <a:gd name="f1063" fmla="*/ f939 1 f799"/>
              <a:gd name="f1064" fmla="*/ f940 1 f800"/>
              <a:gd name="f1065" fmla="*/ f941 1 f799"/>
              <a:gd name="f1066" fmla="*/ f942 1 f800"/>
              <a:gd name="f1067" fmla="*/ f943 1 f799"/>
              <a:gd name="f1068" fmla="*/ f944 1 f800"/>
              <a:gd name="f1069" fmla="*/ f945 1 f799"/>
              <a:gd name="f1070" fmla="*/ f946 1 f800"/>
              <a:gd name="f1071" fmla="*/ f947 1 f799"/>
              <a:gd name="f1072" fmla="*/ f948 1 f800"/>
              <a:gd name="f1073" fmla="*/ f949 1 f799"/>
              <a:gd name="f1074" fmla="*/ f950 1 f800"/>
              <a:gd name="f1075" fmla="*/ f951 1 f799"/>
              <a:gd name="f1076" fmla="*/ f952 1 f800"/>
              <a:gd name="f1077" fmla="*/ f953 1 f799"/>
              <a:gd name="f1078" fmla="*/ f954 1 f800"/>
              <a:gd name="f1079" fmla="*/ f955 1 f799"/>
              <a:gd name="f1080" fmla="*/ f956 1 f800"/>
              <a:gd name="f1081" fmla="*/ f957 1 f799"/>
              <a:gd name="f1082" fmla="*/ f958 1 f800"/>
              <a:gd name="f1083" fmla="*/ f959 1 f799"/>
              <a:gd name="f1084" fmla="*/ f960 1 f800"/>
              <a:gd name="f1085" fmla="*/ f961 1 f799"/>
              <a:gd name="f1086" fmla="*/ f962 1 f800"/>
              <a:gd name="f1087" fmla="*/ f963 1 f799"/>
              <a:gd name="f1088" fmla="*/ f964 1 f800"/>
              <a:gd name="f1089" fmla="*/ f965 1 f799"/>
              <a:gd name="f1090" fmla="*/ f966 1 f800"/>
              <a:gd name="f1091" fmla="*/ f967 1 f799"/>
              <a:gd name="f1092" fmla="*/ f968 1 f800"/>
              <a:gd name="f1093" fmla="*/ f969 1 f799"/>
              <a:gd name="f1094" fmla="*/ f970 1 f800"/>
              <a:gd name="f1095" fmla="*/ f971 1 f799"/>
              <a:gd name="f1096" fmla="*/ f972 1 f800"/>
              <a:gd name="f1097" fmla="*/ f973 1 f799"/>
              <a:gd name="f1098" fmla="*/ f974 1 f800"/>
              <a:gd name="f1099" fmla="*/ f975 1 f799"/>
              <a:gd name="f1100" fmla="*/ f976 1 f800"/>
              <a:gd name="f1101" fmla="*/ f977 1 f799"/>
              <a:gd name="f1102" fmla="*/ f978 1 f800"/>
              <a:gd name="f1103" fmla="*/ f979 1 f799"/>
              <a:gd name="f1104" fmla="*/ f980 1 f800"/>
              <a:gd name="f1105" fmla="*/ f981 1 f799"/>
              <a:gd name="f1106" fmla="*/ f982 1 f800"/>
              <a:gd name="f1107" fmla="*/ f983 1 f799"/>
              <a:gd name="f1108" fmla="*/ f984 1 f800"/>
              <a:gd name="f1109" fmla="*/ f985 1 f799"/>
              <a:gd name="f1110" fmla="*/ f986 1 f800"/>
              <a:gd name="f1111" fmla="*/ f987 1 f799"/>
              <a:gd name="f1112" fmla="*/ f988 1 f800"/>
              <a:gd name="f1113" fmla="*/ f989 1 f799"/>
              <a:gd name="f1114" fmla="*/ f990 1 f799"/>
              <a:gd name="f1115" fmla="*/ f991 1 f800"/>
              <a:gd name="f1116" fmla="*/ f992 1 f799"/>
              <a:gd name="f1117" fmla="*/ f993 1 f800"/>
              <a:gd name="f1118" fmla="*/ f994 1 f799"/>
              <a:gd name="f1119" fmla="*/ f995 1 f800"/>
              <a:gd name="f1120" fmla="*/ f996 1 f799"/>
              <a:gd name="f1121" fmla="*/ f997 1 f800"/>
              <a:gd name="f1122" fmla="*/ f998 1 f799"/>
              <a:gd name="f1123" fmla="*/ f999 1 f800"/>
              <a:gd name="f1124" fmla="*/ f1000 1 f799"/>
              <a:gd name="f1125" fmla="*/ f1001 1 f800"/>
              <a:gd name="f1126" fmla="*/ f1002 1 f799"/>
              <a:gd name="f1127" fmla="*/ f1003 1 f800"/>
              <a:gd name="f1128" fmla="*/ f1004 1 f799"/>
              <a:gd name="f1129" fmla="*/ f1005 1 f800"/>
              <a:gd name="f1130" fmla="*/ f1006 1 f799"/>
              <a:gd name="f1131" fmla="*/ f1007 1 f799"/>
              <a:gd name="f1132" fmla="*/ f1008 1 f800"/>
              <a:gd name="f1133" fmla="*/ f1009 1 f799"/>
              <a:gd name="f1134" fmla="*/ f1010 1 f800"/>
              <a:gd name="f1135" fmla="*/ f1011 1 f799"/>
              <a:gd name="f1136" fmla="*/ f1012 1 f800"/>
              <a:gd name="f1137" fmla="*/ f1013 1 f799"/>
              <a:gd name="f1138" fmla="*/ f1014 1 f800"/>
              <a:gd name="f1139" fmla="*/ f1015 1 f799"/>
              <a:gd name="f1140" fmla="*/ f1016 1 f800"/>
              <a:gd name="f1141" fmla="*/ f1017 1 f799"/>
              <a:gd name="f1142" fmla="*/ f1018 1 f799"/>
              <a:gd name="f1143" fmla="*/ f1019 1 f800"/>
              <a:gd name="f1144" fmla="*/ f1020 1 f799"/>
              <a:gd name="f1145" fmla="*/ f1021 1 f799"/>
              <a:gd name="f1146" fmla="*/ f1022 1 f799"/>
              <a:gd name="f1147" fmla="*/ f1023 1 f799"/>
              <a:gd name="f1148" fmla="*/ f1024 1 f800"/>
              <a:gd name="f1149" fmla="*/ f1025 1 f799"/>
              <a:gd name="f1150" fmla="*/ f1026 1 f800"/>
              <a:gd name="f1151" fmla="*/ f1027 1 f799"/>
              <a:gd name="f1152" fmla="*/ f1028 1 f800"/>
              <a:gd name="f1153" fmla="*/ f1029 1 f799"/>
              <a:gd name="f1154" fmla="*/ f1030 1 f800"/>
              <a:gd name="f1155" fmla="*/ f1031 1 f799"/>
              <a:gd name="f1156" fmla="*/ f1032 1 f800"/>
              <a:gd name="f1157" fmla="*/ f1033 1 f799"/>
              <a:gd name="f1158" fmla="*/ f1034 1 f799"/>
              <a:gd name="f1159" fmla="*/ f1035 1 f800"/>
              <a:gd name="f1160" fmla="*/ f1036 1 f799"/>
              <a:gd name="f1161" fmla="*/ f1037 1 f800"/>
              <a:gd name="f1162" fmla="*/ f1038 1 f799"/>
              <a:gd name="f1163" fmla="*/ f1039 1 f800"/>
              <a:gd name="f1164" fmla="*/ f1040 f794 1"/>
              <a:gd name="f1165" fmla="*/ f1041 f794 1"/>
              <a:gd name="f1166" fmla="*/ f1043 f795 1"/>
              <a:gd name="f1167" fmla="*/ f1042 f795 1"/>
              <a:gd name="f1168" fmla="*/ f1045 f794 1"/>
              <a:gd name="f1169" fmla="*/ f1046 f795 1"/>
              <a:gd name="f1170" fmla="*/ f1047 f794 1"/>
              <a:gd name="f1171" fmla="*/ f1048 f795 1"/>
              <a:gd name="f1172" fmla="*/ f1049 f794 1"/>
              <a:gd name="f1173" fmla="*/ f1050 f795 1"/>
              <a:gd name="f1174" fmla="*/ f1051 f794 1"/>
              <a:gd name="f1175" fmla="*/ f1052 f795 1"/>
              <a:gd name="f1176" fmla="*/ f1053 f794 1"/>
              <a:gd name="f1177" fmla="*/ f1054 f795 1"/>
              <a:gd name="f1178" fmla="*/ f1055 f794 1"/>
              <a:gd name="f1179" fmla="*/ f1056 f795 1"/>
              <a:gd name="f1180" fmla="*/ f1057 f794 1"/>
              <a:gd name="f1181" fmla="*/ f1058 f795 1"/>
              <a:gd name="f1182" fmla="*/ f1059 f794 1"/>
              <a:gd name="f1183" fmla="*/ f1060 f795 1"/>
              <a:gd name="f1184" fmla="*/ f1061 f794 1"/>
              <a:gd name="f1185" fmla="*/ f1062 f795 1"/>
              <a:gd name="f1186" fmla="*/ f1063 f794 1"/>
              <a:gd name="f1187" fmla="*/ f1064 f795 1"/>
              <a:gd name="f1188" fmla="*/ f1065 f794 1"/>
              <a:gd name="f1189" fmla="*/ f1066 f795 1"/>
              <a:gd name="f1190" fmla="*/ f1067 f794 1"/>
              <a:gd name="f1191" fmla="*/ f1068 f795 1"/>
              <a:gd name="f1192" fmla="*/ f1069 f794 1"/>
              <a:gd name="f1193" fmla="*/ f1070 f795 1"/>
              <a:gd name="f1194" fmla="*/ f1071 f794 1"/>
              <a:gd name="f1195" fmla="*/ f1072 f795 1"/>
              <a:gd name="f1196" fmla="*/ f1073 f794 1"/>
              <a:gd name="f1197" fmla="*/ f1074 f795 1"/>
              <a:gd name="f1198" fmla="*/ f1075 f794 1"/>
              <a:gd name="f1199" fmla="*/ f1076 f795 1"/>
              <a:gd name="f1200" fmla="*/ f1077 f794 1"/>
              <a:gd name="f1201" fmla="*/ f1078 f795 1"/>
              <a:gd name="f1202" fmla="*/ f1079 f794 1"/>
              <a:gd name="f1203" fmla="*/ f1080 f795 1"/>
              <a:gd name="f1204" fmla="*/ f1081 f794 1"/>
              <a:gd name="f1205" fmla="*/ f1082 f795 1"/>
              <a:gd name="f1206" fmla="*/ f1083 f794 1"/>
              <a:gd name="f1207" fmla="*/ f1084 f795 1"/>
              <a:gd name="f1208" fmla="*/ f1085 f794 1"/>
              <a:gd name="f1209" fmla="*/ f1086 f795 1"/>
              <a:gd name="f1210" fmla="*/ f1087 f794 1"/>
              <a:gd name="f1211" fmla="*/ f1088 f795 1"/>
              <a:gd name="f1212" fmla="*/ f1089 f794 1"/>
              <a:gd name="f1213" fmla="*/ f1090 f795 1"/>
              <a:gd name="f1214" fmla="*/ f1091 f794 1"/>
              <a:gd name="f1215" fmla="*/ f1092 f795 1"/>
              <a:gd name="f1216" fmla="*/ f1093 f794 1"/>
              <a:gd name="f1217" fmla="*/ f1094 f795 1"/>
              <a:gd name="f1218" fmla="*/ f1095 f794 1"/>
              <a:gd name="f1219" fmla="*/ f1096 f795 1"/>
              <a:gd name="f1220" fmla="*/ f1097 f794 1"/>
              <a:gd name="f1221" fmla="*/ f1098 f795 1"/>
              <a:gd name="f1222" fmla="*/ f1099 f794 1"/>
              <a:gd name="f1223" fmla="*/ f1100 f795 1"/>
              <a:gd name="f1224" fmla="*/ f1101 f794 1"/>
              <a:gd name="f1225" fmla="*/ f1102 f795 1"/>
              <a:gd name="f1226" fmla="*/ f1103 f794 1"/>
              <a:gd name="f1227" fmla="*/ f1104 f795 1"/>
              <a:gd name="f1228" fmla="*/ f1105 f794 1"/>
              <a:gd name="f1229" fmla="*/ f1106 f795 1"/>
              <a:gd name="f1230" fmla="*/ f1107 f794 1"/>
              <a:gd name="f1231" fmla="*/ f1108 f795 1"/>
              <a:gd name="f1232" fmla="*/ f1109 f794 1"/>
              <a:gd name="f1233" fmla="*/ f1110 f795 1"/>
              <a:gd name="f1234" fmla="*/ f1111 f794 1"/>
              <a:gd name="f1235" fmla="*/ f1112 f795 1"/>
              <a:gd name="f1236" fmla="*/ f1113 f794 1"/>
              <a:gd name="f1237" fmla="*/ f1114 f794 1"/>
              <a:gd name="f1238" fmla="*/ f1115 f795 1"/>
              <a:gd name="f1239" fmla="*/ f1116 f794 1"/>
              <a:gd name="f1240" fmla="*/ f1117 f795 1"/>
              <a:gd name="f1241" fmla="*/ f1118 f794 1"/>
              <a:gd name="f1242" fmla="*/ f1119 f795 1"/>
              <a:gd name="f1243" fmla="*/ f1120 f794 1"/>
              <a:gd name="f1244" fmla="*/ f1121 f795 1"/>
              <a:gd name="f1245" fmla="*/ f1122 f794 1"/>
              <a:gd name="f1246" fmla="*/ f1123 f795 1"/>
              <a:gd name="f1247" fmla="*/ f1124 f794 1"/>
              <a:gd name="f1248" fmla="*/ f1125 f795 1"/>
              <a:gd name="f1249" fmla="*/ f1126 f794 1"/>
              <a:gd name="f1250" fmla="*/ f1127 f795 1"/>
              <a:gd name="f1251" fmla="*/ f1128 f794 1"/>
              <a:gd name="f1252" fmla="*/ f1129 f795 1"/>
              <a:gd name="f1253" fmla="*/ f1130 f794 1"/>
              <a:gd name="f1254" fmla="*/ f1131 f794 1"/>
              <a:gd name="f1255" fmla="*/ f1132 f795 1"/>
              <a:gd name="f1256" fmla="*/ f1133 f794 1"/>
              <a:gd name="f1257" fmla="*/ f1134 f795 1"/>
              <a:gd name="f1258" fmla="*/ f1135 f794 1"/>
              <a:gd name="f1259" fmla="*/ f1136 f795 1"/>
              <a:gd name="f1260" fmla="*/ f1137 f794 1"/>
              <a:gd name="f1261" fmla="*/ f1138 f795 1"/>
              <a:gd name="f1262" fmla="*/ f1139 f794 1"/>
              <a:gd name="f1263" fmla="*/ f1140 f795 1"/>
              <a:gd name="f1264" fmla="*/ f1141 f794 1"/>
              <a:gd name="f1265" fmla="*/ f1142 f794 1"/>
              <a:gd name="f1266" fmla="*/ f1143 f795 1"/>
              <a:gd name="f1267" fmla="*/ f1144 f794 1"/>
              <a:gd name="f1268" fmla="*/ f1145 f794 1"/>
              <a:gd name="f1269" fmla="*/ f1146 f794 1"/>
              <a:gd name="f1270" fmla="*/ f1147 f794 1"/>
              <a:gd name="f1271" fmla="*/ f1148 f795 1"/>
              <a:gd name="f1272" fmla="*/ f1149 f794 1"/>
              <a:gd name="f1273" fmla="*/ f1150 f795 1"/>
              <a:gd name="f1274" fmla="*/ f1151 f794 1"/>
              <a:gd name="f1275" fmla="*/ f1152 f795 1"/>
              <a:gd name="f1276" fmla="*/ f1153 f794 1"/>
              <a:gd name="f1277" fmla="*/ f1154 f795 1"/>
              <a:gd name="f1278" fmla="*/ f1155 f794 1"/>
              <a:gd name="f1279" fmla="*/ f1156 f795 1"/>
              <a:gd name="f1280" fmla="*/ f1157 f794 1"/>
              <a:gd name="f1281" fmla="*/ f1158 f794 1"/>
              <a:gd name="f1282" fmla="*/ f1159 f795 1"/>
              <a:gd name="f1283" fmla="*/ f1160 f794 1"/>
              <a:gd name="f1284" fmla="*/ f1161 f795 1"/>
              <a:gd name="f1285" fmla="*/ f1162 f794 1"/>
              <a:gd name="f1286" fmla="*/ f1163 f795 1"/>
            </a:gdLst>
            <a:ahLst/>
            <a:cxnLst>
              <a:cxn ang="3cd4">
                <a:pos x="hc" y="t"/>
              </a:cxn>
              <a:cxn ang="0">
                <a:pos x="r" y="vc"/>
              </a:cxn>
              <a:cxn ang="cd4">
                <a:pos x="hc" y="b"/>
              </a:cxn>
              <a:cxn ang="cd2">
                <a:pos x="l" y="vc"/>
              </a:cxn>
              <a:cxn ang="f1044">
                <a:pos x="f1168" y="f1169"/>
              </a:cxn>
              <a:cxn ang="f1044">
                <a:pos x="f1170" y="f1171"/>
              </a:cxn>
              <a:cxn ang="f1044">
                <a:pos x="f1172" y="f1173"/>
              </a:cxn>
              <a:cxn ang="f1044">
                <a:pos x="f1174" y="f1175"/>
              </a:cxn>
              <a:cxn ang="f1044">
                <a:pos x="f1176" y="f1177"/>
              </a:cxn>
              <a:cxn ang="f1044">
                <a:pos x="f1178" y="f1179"/>
              </a:cxn>
              <a:cxn ang="f1044">
                <a:pos x="f1180" y="f1181"/>
              </a:cxn>
              <a:cxn ang="f1044">
                <a:pos x="f1182" y="f1183"/>
              </a:cxn>
              <a:cxn ang="f1044">
                <a:pos x="f1184" y="f1185"/>
              </a:cxn>
              <a:cxn ang="f1044">
                <a:pos x="f1186" y="f1187"/>
              </a:cxn>
              <a:cxn ang="f1044">
                <a:pos x="f1188" y="f1189"/>
              </a:cxn>
              <a:cxn ang="f1044">
                <a:pos x="f1190" y="f1191"/>
              </a:cxn>
              <a:cxn ang="f1044">
                <a:pos x="f1192" y="f1193"/>
              </a:cxn>
              <a:cxn ang="f1044">
                <a:pos x="f1194" y="f1195"/>
              </a:cxn>
              <a:cxn ang="f1044">
                <a:pos x="f1196" y="f1197"/>
              </a:cxn>
              <a:cxn ang="f1044">
                <a:pos x="f1198" y="f1199"/>
              </a:cxn>
              <a:cxn ang="f1044">
                <a:pos x="f1200" y="f1201"/>
              </a:cxn>
              <a:cxn ang="f1044">
                <a:pos x="f1202" y="f1203"/>
              </a:cxn>
              <a:cxn ang="f1044">
                <a:pos x="f1204" y="f1205"/>
              </a:cxn>
              <a:cxn ang="f1044">
                <a:pos x="f1206" y="f1207"/>
              </a:cxn>
              <a:cxn ang="f1044">
                <a:pos x="f1208" y="f1209"/>
              </a:cxn>
              <a:cxn ang="f1044">
                <a:pos x="f1210" y="f1211"/>
              </a:cxn>
              <a:cxn ang="f1044">
                <a:pos x="f1212" y="f1213"/>
              </a:cxn>
              <a:cxn ang="f1044">
                <a:pos x="f1214" y="f1215"/>
              </a:cxn>
              <a:cxn ang="f1044">
                <a:pos x="f1216" y="f1217"/>
              </a:cxn>
              <a:cxn ang="f1044">
                <a:pos x="f1218" y="f1219"/>
              </a:cxn>
              <a:cxn ang="f1044">
                <a:pos x="f1220" y="f1221"/>
              </a:cxn>
              <a:cxn ang="f1044">
                <a:pos x="f1222" y="f1223"/>
              </a:cxn>
              <a:cxn ang="f1044">
                <a:pos x="f1224" y="f1225"/>
              </a:cxn>
              <a:cxn ang="f1044">
                <a:pos x="f1226" y="f1227"/>
              </a:cxn>
              <a:cxn ang="f1044">
                <a:pos x="f1228" y="f1229"/>
              </a:cxn>
              <a:cxn ang="f1044">
                <a:pos x="f1230" y="f1231"/>
              </a:cxn>
              <a:cxn ang="f1044">
                <a:pos x="f1232" y="f1233"/>
              </a:cxn>
              <a:cxn ang="f1044">
                <a:pos x="f1234" y="f1235"/>
              </a:cxn>
              <a:cxn ang="f1044">
                <a:pos x="f1236" y="f1199"/>
              </a:cxn>
              <a:cxn ang="f1044">
                <a:pos x="f1237" y="f1238"/>
              </a:cxn>
              <a:cxn ang="f1044">
                <a:pos x="f1239" y="f1240"/>
              </a:cxn>
              <a:cxn ang="f1044">
                <a:pos x="f1241" y="f1242"/>
              </a:cxn>
              <a:cxn ang="f1044">
                <a:pos x="f1243" y="f1244"/>
              </a:cxn>
              <a:cxn ang="f1044">
                <a:pos x="f1245" y="f1246"/>
              </a:cxn>
              <a:cxn ang="f1044">
                <a:pos x="f1247" y="f1248"/>
              </a:cxn>
              <a:cxn ang="f1044">
                <a:pos x="f1249" y="f1250"/>
              </a:cxn>
              <a:cxn ang="f1044">
                <a:pos x="f1251" y="f1252"/>
              </a:cxn>
              <a:cxn ang="f1044">
                <a:pos x="f1253" y="f1248"/>
              </a:cxn>
              <a:cxn ang="f1044">
                <a:pos x="f1254" y="f1255"/>
              </a:cxn>
              <a:cxn ang="f1044">
                <a:pos x="f1256" y="f1257"/>
              </a:cxn>
              <a:cxn ang="f1044">
                <a:pos x="f1258" y="f1259"/>
              </a:cxn>
              <a:cxn ang="f1044">
                <a:pos x="f1260" y="f1261"/>
              </a:cxn>
              <a:cxn ang="f1044">
                <a:pos x="f1262" y="f1263"/>
              </a:cxn>
              <a:cxn ang="f1044">
                <a:pos x="f1264" y="f1259"/>
              </a:cxn>
              <a:cxn ang="f1044">
                <a:pos x="f1265" y="f1266"/>
              </a:cxn>
              <a:cxn ang="f1044">
                <a:pos x="f1267" y="f1259"/>
              </a:cxn>
              <a:cxn ang="f1044">
                <a:pos x="f1268" y="f1261"/>
              </a:cxn>
              <a:cxn ang="f1044">
                <a:pos x="f1269" y="f1263"/>
              </a:cxn>
              <a:cxn ang="f1044">
                <a:pos x="f1270" y="f1271"/>
              </a:cxn>
              <a:cxn ang="f1044">
                <a:pos x="f1272" y="f1273"/>
              </a:cxn>
              <a:cxn ang="f1044">
                <a:pos x="f1274" y="f1275"/>
              </a:cxn>
              <a:cxn ang="f1044">
                <a:pos x="f1276" y="f1277"/>
              </a:cxn>
              <a:cxn ang="f1044">
                <a:pos x="f1278" y="f1279"/>
              </a:cxn>
              <a:cxn ang="f1044">
                <a:pos x="f1280" y="f1257"/>
              </a:cxn>
              <a:cxn ang="f1044">
                <a:pos x="f1281" y="f1282"/>
              </a:cxn>
              <a:cxn ang="f1044">
                <a:pos x="f1283" y="f1284"/>
              </a:cxn>
              <a:cxn ang="f1044">
                <a:pos x="f1285" y="f1286"/>
              </a:cxn>
            </a:cxnLst>
            <a:rect l="f1164" t="f1167" r="f1165" b="f1166"/>
            <a:pathLst>
              <a:path w="2732" h="1415">
                <a:moveTo>
                  <a:pt x="f8" y="f5"/>
                </a:moveTo>
                <a:lnTo>
                  <a:pt x="f9" y="f5"/>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22"/>
                </a:lnTo>
                <a:lnTo>
                  <a:pt x="f49" y="f50"/>
                </a:lnTo>
                <a:lnTo>
                  <a:pt x="f21" y="f51"/>
                </a:lnTo>
                <a:lnTo>
                  <a:pt x="f52" y="f53"/>
                </a:lnTo>
                <a:lnTo>
                  <a:pt x="f54" y="f55"/>
                </a:lnTo>
                <a:lnTo>
                  <a:pt x="f56" y="f57"/>
                </a:lnTo>
                <a:lnTo>
                  <a:pt x="f56" y="f58"/>
                </a:lnTo>
                <a:lnTo>
                  <a:pt x="f56" y="f59"/>
                </a:lnTo>
                <a:lnTo>
                  <a:pt x="f56" y="f60"/>
                </a:lnTo>
                <a:lnTo>
                  <a:pt x="f56" y="f61"/>
                </a:lnTo>
                <a:lnTo>
                  <a:pt x="f52" y="f8"/>
                </a:lnTo>
                <a:lnTo>
                  <a:pt x="f21" y="f62"/>
                </a:lnTo>
                <a:lnTo>
                  <a:pt x="f49" y="f63"/>
                </a:lnTo>
                <a:lnTo>
                  <a:pt x="f48" y="f64"/>
                </a:lnTo>
                <a:lnTo>
                  <a:pt x="f25" y="f65"/>
                </a:lnTo>
                <a:lnTo>
                  <a:pt x="f66" y="f67"/>
                </a:lnTo>
                <a:lnTo>
                  <a:pt x="f68" y="f69"/>
                </a:lnTo>
                <a:lnTo>
                  <a:pt x="f31" y="f70"/>
                </a:lnTo>
                <a:lnTo>
                  <a:pt x="f33" y="f71"/>
                </a:lnTo>
                <a:lnTo>
                  <a:pt x="f72" y="f73"/>
                </a:lnTo>
                <a:lnTo>
                  <a:pt x="f32" y="f74"/>
                </a:lnTo>
                <a:lnTo>
                  <a:pt x="f75" y="f76"/>
                </a:lnTo>
                <a:lnTo>
                  <a:pt x="f77" y="f78"/>
                </a:lnTo>
                <a:lnTo>
                  <a:pt x="f79" y="f80"/>
                </a:lnTo>
                <a:lnTo>
                  <a:pt x="f81" y="f82"/>
                </a:lnTo>
                <a:lnTo>
                  <a:pt x="f24"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64" y="f104"/>
                </a:lnTo>
                <a:lnTo>
                  <a:pt x="f105" y="f106"/>
                </a:lnTo>
                <a:lnTo>
                  <a:pt x="f65" y="f107"/>
                </a:lnTo>
                <a:lnTo>
                  <a:pt x="f108" y="f109"/>
                </a:lnTo>
                <a:lnTo>
                  <a:pt x="f110" y="f111"/>
                </a:lnTo>
                <a:lnTo>
                  <a:pt x="f112" y="f113"/>
                </a:lnTo>
                <a:lnTo>
                  <a:pt x="f114" y="f115"/>
                </a:lnTo>
                <a:lnTo>
                  <a:pt x="f67" y="f116"/>
                </a:lnTo>
                <a:lnTo>
                  <a:pt x="f117" y="f118"/>
                </a:lnTo>
                <a:lnTo>
                  <a:pt x="f119" y="f120"/>
                </a:lnTo>
                <a:lnTo>
                  <a:pt x="f121" y="f122"/>
                </a:lnTo>
                <a:lnTo>
                  <a:pt x="f121" y="f123"/>
                </a:lnTo>
                <a:lnTo>
                  <a:pt x="f121" y="f124"/>
                </a:lnTo>
                <a:lnTo>
                  <a:pt x="f119" y="f125"/>
                </a:lnTo>
                <a:lnTo>
                  <a:pt x="f126" y="f127"/>
                </a:lnTo>
                <a:lnTo>
                  <a:pt x="f128" y="f129"/>
                </a:lnTo>
                <a:lnTo>
                  <a:pt x="f112" y="f130"/>
                </a:lnTo>
                <a:lnTo>
                  <a:pt x="f131" y="f132"/>
                </a:lnTo>
                <a:lnTo>
                  <a:pt x="f133" y="f134"/>
                </a:lnTo>
                <a:lnTo>
                  <a:pt x="f135" y="f136"/>
                </a:lnTo>
                <a:lnTo>
                  <a:pt x="f137" y="f138"/>
                </a:lnTo>
                <a:lnTo>
                  <a:pt x="f139" y="f140"/>
                </a:lnTo>
                <a:lnTo>
                  <a:pt x="f98" y="f141"/>
                </a:lnTo>
                <a:lnTo>
                  <a:pt x="f8" y="f142"/>
                </a:lnTo>
                <a:lnTo>
                  <a:pt x="f94" y="f143"/>
                </a:lnTo>
                <a:lnTo>
                  <a:pt x="f61" y="f144"/>
                </a:lnTo>
                <a:lnTo>
                  <a:pt x="f10" y="f145"/>
                </a:lnTo>
                <a:lnTo>
                  <a:pt x="f59" y="f145"/>
                </a:lnTo>
                <a:lnTo>
                  <a:pt x="f57" y="f145"/>
                </a:lnTo>
                <a:lnTo>
                  <a:pt x="f146" y="f144"/>
                </a:lnTo>
                <a:lnTo>
                  <a:pt x="f147" y="f143"/>
                </a:lnTo>
                <a:lnTo>
                  <a:pt x="f148" y="f149"/>
                </a:lnTo>
                <a:lnTo>
                  <a:pt x="f20" y="f150"/>
                </a:lnTo>
                <a:lnTo>
                  <a:pt x="f151" y="f152"/>
                </a:lnTo>
                <a:lnTo>
                  <a:pt x="f153" y="f154"/>
                </a:lnTo>
                <a:lnTo>
                  <a:pt x="f81" y="f155"/>
                </a:lnTo>
                <a:lnTo>
                  <a:pt x="f156" y="f157"/>
                </a:lnTo>
                <a:lnTo>
                  <a:pt x="f158" y="f130"/>
                </a:lnTo>
                <a:lnTo>
                  <a:pt x="f29" y="f159"/>
                </a:lnTo>
                <a:lnTo>
                  <a:pt x="f5" y="f160"/>
                </a:lnTo>
                <a:lnTo>
                  <a:pt x="f52" y="f161"/>
                </a:lnTo>
                <a:lnTo>
                  <a:pt x="f46" y="f162"/>
                </a:lnTo>
                <a:lnTo>
                  <a:pt x="f163" y="f164"/>
                </a:lnTo>
                <a:lnTo>
                  <a:pt x="f36" y="f165"/>
                </a:lnTo>
                <a:lnTo>
                  <a:pt x="f166" y="f167"/>
                </a:lnTo>
                <a:lnTo>
                  <a:pt x="f168" y="f169"/>
                </a:lnTo>
                <a:lnTo>
                  <a:pt x="f28" y="f170"/>
                </a:lnTo>
                <a:lnTo>
                  <a:pt x="f171" y="f172"/>
                </a:lnTo>
                <a:lnTo>
                  <a:pt x="f173" y="f174"/>
                </a:lnTo>
                <a:lnTo>
                  <a:pt x="f47" y="f175"/>
                </a:lnTo>
                <a:lnTo>
                  <a:pt x="f176" y="f177"/>
                </a:lnTo>
                <a:lnTo>
                  <a:pt x="f178" y="f179"/>
                </a:lnTo>
                <a:lnTo>
                  <a:pt x="f180" y="f181"/>
                </a:lnTo>
                <a:lnTo>
                  <a:pt x="f16" y="f182"/>
                </a:lnTo>
                <a:lnTo>
                  <a:pt x="f58" y="f183"/>
                </a:lnTo>
                <a:lnTo>
                  <a:pt x="f184" y="f183"/>
                </a:lnTo>
                <a:lnTo>
                  <a:pt x="f185" y="f183"/>
                </a:lnTo>
                <a:lnTo>
                  <a:pt x="f94" y="f182"/>
                </a:lnTo>
                <a:lnTo>
                  <a:pt x="f186" y="f181"/>
                </a:lnTo>
                <a:lnTo>
                  <a:pt x="f139" y="f179"/>
                </a:lnTo>
                <a:lnTo>
                  <a:pt x="f131" y="f175"/>
                </a:lnTo>
                <a:lnTo>
                  <a:pt x="f112" y="f187"/>
                </a:lnTo>
                <a:lnTo>
                  <a:pt x="f67" y="f188"/>
                </a:lnTo>
                <a:lnTo>
                  <a:pt x="f189" y="f172"/>
                </a:lnTo>
                <a:lnTo>
                  <a:pt x="f190" y="f191"/>
                </a:lnTo>
                <a:lnTo>
                  <a:pt x="f192" y="f193"/>
                </a:lnTo>
                <a:lnTo>
                  <a:pt x="f194" y="f195"/>
                </a:lnTo>
                <a:lnTo>
                  <a:pt x="f196" y="f197"/>
                </a:lnTo>
                <a:lnTo>
                  <a:pt x="f198" y="f199"/>
                </a:lnTo>
                <a:lnTo>
                  <a:pt x="f200" y="f201"/>
                </a:lnTo>
                <a:lnTo>
                  <a:pt x="f82" y="f202"/>
                </a:lnTo>
                <a:lnTo>
                  <a:pt x="f203" y="f204"/>
                </a:lnTo>
                <a:lnTo>
                  <a:pt x="f205" y="f206"/>
                </a:lnTo>
                <a:lnTo>
                  <a:pt x="f207" y="f208"/>
                </a:lnTo>
                <a:lnTo>
                  <a:pt x="f93" y="f209"/>
                </a:lnTo>
                <a:lnTo>
                  <a:pt x="f99" y="f210"/>
                </a:lnTo>
                <a:lnTo>
                  <a:pt x="f103" y="f211"/>
                </a:lnTo>
                <a:lnTo>
                  <a:pt x="f212" y="f213"/>
                </a:lnTo>
                <a:lnTo>
                  <a:pt x="f106" y="f214"/>
                </a:lnTo>
                <a:lnTo>
                  <a:pt x="f107" y="f215"/>
                </a:lnTo>
                <a:lnTo>
                  <a:pt x="f216" y="f217"/>
                </a:lnTo>
                <a:lnTo>
                  <a:pt x="f218" y="f219"/>
                </a:lnTo>
                <a:lnTo>
                  <a:pt x="f220" y="f144"/>
                </a:lnTo>
                <a:lnTo>
                  <a:pt x="f221" y="f154"/>
                </a:lnTo>
                <a:lnTo>
                  <a:pt x="f115" y="f222"/>
                </a:lnTo>
                <a:lnTo>
                  <a:pt x="f223" y="f224"/>
                </a:lnTo>
                <a:lnTo>
                  <a:pt x="f225" y="f226"/>
                </a:lnTo>
                <a:lnTo>
                  <a:pt x="f227" y="f228"/>
                </a:lnTo>
                <a:lnTo>
                  <a:pt x="f227" y="f229"/>
                </a:lnTo>
                <a:lnTo>
                  <a:pt x="f116" y="f230"/>
                </a:lnTo>
                <a:lnTo>
                  <a:pt x="f227" y="f231"/>
                </a:lnTo>
                <a:lnTo>
                  <a:pt x="f227" y="f232"/>
                </a:lnTo>
                <a:lnTo>
                  <a:pt x="f225" y="f221"/>
                </a:lnTo>
                <a:lnTo>
                  <a:pt x="f223" y="f233"/>
                </a:lnTo>
                <a:lnTo>
                  <a:pt x="f234" y="f235"/>
                </a:lnTo>
                <a:lnTo>
                  <a:pt x="f236" y="f101"/>
                </a:lnTo>
                <a:lnTo>
                  <a:pt x="f220" y="f237"/>
                </a:lnTo>
                <a:lnTo>
                  <a:pt x="f216" y="f238"/>
                </a:lnTo>
                <a:lnTo>
                  <a:pt x="f107" y="f200"/>
                </a:lnTo>
                <a:lnTo>
                  <a:pt x="f212" y="f239"/>
                </a:lnTo>
                <a:lnTo>
                  <a:pt x="f240" y="f241"/>
                </a:lnTo>
                <a:lnTo>
                  <a:pt x="f242" y="f243"/>
                </a:lnTo>
                <a:lnTo>
                  <a:pt x="f91" y="f70"/>
                </a:lnTo>
                <a:lnTo>
                  <a:pt x="f85" y="f244"/>
                </a:lnTo>
                <a:lnTo>
                  <a:pt x="f83" y="f245"/>
                </a:lnTo>
                <a:lnTo>
                  <a:pt x="f246" y="f119"/>
                </a:lnTo>
                <a:lnTo>
                  <a:pt x="f196" y="f247"/>
                </a:lnTo>
                <a:lnTo>
                  <a:pt x="f194" y="f131"/>
                </a:lnTo>
                <a:lnTo>
                  <a:pt x="f71" y="f108"/>
                </a:lnTo>
                <a:lnTo>
                  <a:pt x="f244" y="f135"/>
                </a:lnTo>
                <a:lnTo>
                  <a:pt x="f248" y="f137"/>
                </a:lnTo>
                <a:lnTo>
                  <a:pt x="f133" y="f102"/>
                </a:lnTo>
                <a:lnTo>
                  <a:pt x="f249" y="f250"/>
                </a:lnTo>
                <a:lnTo>
                  <a:pt x="f100" y="f139"/>
                </a:lnTo>
                <a:lnTo>
                  <a:pt x="f186" y="f251"/>
                </a:lnTo>
                <a:lnTo>
                  <a:pt x="f252" y="f253"/>
                </a:lnTo>
                <a:lnTo>
                  <a:pt x="f254" y="f98"/>
                </a:lnTo>
                <a:lnTo>
                  <a:pt x="f14" y="f255"/>
                </a:lnTo>
                <a:lnTo>
                  <a:pt x="f256" y="f257"/>
                </a:lnTo>
                <a:lnTo>
                  <a:pt x="f258" y="f96"/>
                </a:lnTo>
                <a:lnTo>
                  <a:pt x="f259" y="f260"/>
                </a:lnTo>
                <a:lnTo>
                  <a:pt x="f261" y="f262"/>
                </a:lnTo>
                <a:lnTo>
                  <a:pt x="f180" y="f263"/>
                </a:lnTo>
                <a:lnTo>
                  <a:pt x="f264" y="f265"/>
                </a:lnTo>
                <a:lnTo>
                  <a:pt x="f266" y="f267"/>
                </a:lnTo>
                <a:lnTo>
                  <a:pt x="f86" y="f268"/>
                </a:lnTo>
                <a:lnTo>
                  <a:pt x="f269" y="f270"/>
                </a:lnTo>
                <a:lnTo>
                  <a:pt x="f148" y="f184"/>
                </a:lnTo>
                <a:lnTo>
                  <a:pt x="f51" y="f271"/>
                </a:lnTo>
                <a:lnTo>
                  <a:pt x="f51" y="f272"/>
                </a:lnTo>
                <a:lnTo>
                  <a:pt x="f148" y="f273"/>
                </a:lnTo>
                <a:lnTo>
                  <a:pt x="f148" y="f57"/>
                </a:lnTo>
                <a:lnTo>
                  <a:pt x="f86" y="f16"/>
                </a:lnTo>
                <a:lnTo>
                  <a:pt x="f274" y="f55"/>
                </a:lnTo>
                <a:lnTo>
                  <a:pt x="f264" y="f261"/>
                </a:lnTo>
                <a:lnTo>
                  <a:pt x="f180" y="f53"/>
                </a:lnTo>
                <a:lnTo>
                  <a:pt x="f275" y="f274"/>
                </a:lnTo>
                <a:lnTo>
                  <a:pt x="f88" y="f51"/>
                </a:lnTo>
                <a:lnTo>
                  <a:pt x="f276" y="f277"/>
                </a:lnTo>
                <a:lnTo>
                  <a:pt x="f278" y="f20"/>
                </a:lnTo>
                <a:lnTo>
                  <a:pt x="f279" y="f280"/>
                </a:lnTo>
                <a:lnTo>
                  <a:pt x="f12" y="f176"/>
                </a:lnTo>
                <a:lnTo>
                  <a:pt x="f270" y="f151"/>
                </a:lnTo>
                <a:lnTo>
                  <a:pt x="f61" y="f281"/>
                </a:lnTo>
                <a:lnTo>
                  <a:pt x="f262" y="f22"/>
                </a:lnTo>
                <a:lnTo>
                  <a:pt x="f257" y="f22"/>
                </a:lnTo>
                <a:lnTo>
                  <a:pt x="f137" y="f22"/>
                </a:lnTo>
                <a:lnTo>
                  <a:pt x="f131" y="f151"/>
                </a:lnTo>
                <a:lnTo>
                  <a:pt x="f282" y="f176"/>
                </a:lnTo>
                <a:lnTo>
                  <a:pt x="f283" y="f50"/>
                </a:lnTo>
                <a:lnTo>
                  <a:pt x="f284" y="f285"/>
                </a:lnTo>
                <a:lnTo>
                  <a:pt x="f286" y="f51"/>
                </a:lnTo>
                <a:lnTo>
                  <a:pt x="f287" y="f266"/>
                </a:lnTo>
                <a:lnTo>
                  <a:pt x="f89" y="f261"/>
                </a:lnTo>
                <a:lnTo>
                  <a:pt x="f288" y="f34"/>
                </a:lnTo>
                <a:lnTo>
                  <a:pt x="f212" y="f29"/>
                </a:lnTo>
                <a:lnTo>
                  <a:pt x="f101" y="f289"/>
                </a:lnTo>
                <a:lnTo>
                  <a:pt x="f93" y="f27"/>
                </a:lnTo>
                <a:lnTo>
                  <a:pt x="f237" y="f290"/>
                </a:lnTo>
                <a:lnTo>
                  <a:pt x="f291" y="f46"/>
                </a:lnTo>
                <a:lnTo>
                  <a:pt x="f82" y="f48"/>
                </a:lnTo>
                <a:lnTo>
                  <a:pt x="f286" y="f292"/>
                </a:lnTo>
                <a:lnTo>
                  <a:pt x="f74" y="f293"/>
                </a:lnTo>
                <a:lnTo>
                  <a:pt x="f192" y="f56"/>
                </a:lnTo>
                <a:lnTo>
                  <a:pt x="f294" y="f295"/>
                </a:lnTo>
                <a:lnTo>
                  <a:pt x="f282" y="f15"/>
                </a:lnTo>
                <a:lnTo>
                  <a:pt x="f247" y="f13"/>
                </a:lnTo>
                <a:lnTo>
                  <a:pt x="f296" y="f11"/>
                </a:lnTo>
                <a:lnTo>
                  <a:pt x="f251" y="f5"/>
                </a:lnTo>
                <a:lnTo>
                  <a:pt x="f8" y="f5"/>
                </a:lnTo>
                <a:close/>
                <a:moveTo>
                  <a:pt x="f297" y="f52"/>
                </a:moveTo>
                <a:lnTo>
                  <a:pt x="f298" y="f52"/>
                </a:lnTo>
                <a:lnTo>
                  <a:pt x="f298" y="f299"/>
                </a:lnTo>
                <a:lnTo>
                  <a:pt x="f300" y="f301"/>
                </a:lnTo>
                <a:lnTo>
                  <a:pt x="f300" y="f302"/>
                </a:lnTo>
                <a:lnTo>
                  <a:pt x="f303" y="f304"/>
                </a:lnTo>
                <a:lnTo>
                  <a:pt x="f305" y="f306"/>
                </a:lnTo>
                <a:lnTo>
                  <a:pt x="f307" y="f308"/>
                </a:lnTo>
                <a:lnTo>
                  <a:pt x="f309" y="f310"/>
                </a:lnTo>
                <a:lnTo>
                  <a:pt x="f311" y="f132"/>
                </a:lnTo>
                <a:lnTo>
                  <a:pt x="f312" y="f134"/>
                </a:lnTo>
                <a:lnTo>
                  <a:pt x="f313" y="f136"/>
                </a:lnTo>
                <a:lnTo>
                  <a:pt x="f314" y="f315"/>
                </a:lnTo>
                <a:lnTo>
                  <a:pt x="f316" y="f154"/>
                </a:lnTo>
                <a:lnTo>
                  <a:pt x="f317" y="f141"/>
                </a:lnTo>
                <a:lnTo>
                  <a:pt x="f318" y="f150"/>
                </a:lnTo>
                <a:lnTo>
                  <a:pt x="f319" y="f149"/>
                </a:lnTo>
                <a:lnTo>
                  <a:pt x="f320" y="f143"/>
                </a:lnTo>
                <a:lnTo>
                  <a:pt x="f321" y="f143"/>
                </a:lnTo>
                <a:lnTo>
                  <a:pt x="f322" y="f143"/>
                </a:lnTo>
                <a:lnTo>
                  <a:pt x="f323" y="f149"/>
                </a:lnTo>
                <a:lnTo>
                  <a:pt x="f324" y="f150"/>
                </a:lnTo>
                <a:lnTo>
                  <a:pt x="f325" y="f141"/>
                </a:lnTo>
                <a:lnTo>
                  <a:pt x="f326" y="f154"/>
                </a:lnTo>
                <a:lnTo>
                  <a:pt x="f327" y="f315"/>
                </a:lnTo>
                <a:lnTo>
                  <a:pt x="f328" y="f136"/>
                </a:lnTo>
                <a:lnTo>
                  <a:pt x="f329" y="f134"/>
                </a:lnTo>
                <a:lnTo>
                  <a:pt x="f330" y="f132"/>
                </a:lnTo>
                <a:lnTo>
                  <a:pt x="f331" y="f310"/>
                </a:lnTo>
                <a:lnTo>
                  <a:pt x="f332" y="f308"/>
                </a:lnTo>
                <a:lnTo>
                  <a:pt x="f333" y="f306"/>
                </a:lnTo>
                <a:lnTo>
                  <a:pt x="f334" y="f304"/>
                </a:lnTo>
                <a:lnTo>
                  <a:pt x="f335" y="f302"/>
                </a:lnTo>
                <a:lnTo>
                  <a:pt x="f335" y="f124"/>
                </a:lnTo>
                <a:lnTo>
                  <a:pt x="f335" y="f301"/>
                </a:lnTo>
                <a:lnTo>
                  <a:pt x="f183" y="f299"/>
                </a:lnTo>
                <a:lnTo>
                  <a:pt x="f336" y="f52"/>
                </a:lnTo>
                <a:lnTo>
                  <a:pt x="f337" y="f52"/>
                </a:lnTo>
                <a:lnTo>
                  <a:pt x="f337" y="f230"/>
                </a:lnTo>
                <a:lnTo>
                  <a:pt x="f136" y="f301"/>
                </a:lnTo>
                <a:lnTo>
                  <a:pt x="f136" y="f125"/>
                </a:lnTo>
                <a:lnTo>
                  <a:pt x="f155" y="f306"/>
                </a:lnTo>
                <a:lnTo>
                  <a:pt x="f315" y="f338"/>
                </a:lnTo>
                <a:lnTo>
                  <a:pt x="f339" y="f340"/>
                </a:lnTo>
                <a:lnTo>
                  <a:pt x="f140" y="f341"/>
                </a:lnTo>
                <a:lnTo>
                  <a:pt x="f141" y="f150"/>
                </a:lnTo>
                <a:lnTo>
                  <a:pt x="f149" y="f342"/>
                </a:lnTo>
                <a:lnTo>
                  <a:pt x="f343" y="f344"/>
                </a:lnTo>
                <a:lnTo>
                  <a:pt x="f345" y="f346"/>
                </a:lnTo>
                <a:lnTo>
                  <a:pt x="f347" y="f348"/>
                </a:lnTo>
                <a:lnTo>
                  <a:pt x="f349" y="f350"/>
                </a:lnTo>
                <a:lnTo>
                  <a:pt x="f346" y="f351"/>
                </a:lnTo>
                <a:lnTo>
                  <a:pt x="f215" y="f352"/>
                </a:lnTo>
                <a:lnTo>
                  <a:pt x="f213" y="f353"/>
                </a:lnTo>
                <a:lnTo>
                  <a:pt x="f354" y="f355"/>
                </a:lnTo>
                <a:lnTo>
                  <a:pt x="f356" y="f357"/>
                </a:lnTo>
                <a:lnTo>
                  <a:pt x="f358" y="f162"/>
                </a:lnTo>
                <a:lnTo>
                  <a:pt x="f359" y="f164"/>
                </a:lnTo>
                <a:lnTo>
                  <a:pt x="f161" y="f165"/>
                </a:lnTo>
                <a:lnTo>
                  <a:pt x="f360" y="f167"/>
                </a:lnTo>
                <a:lnTo>
                  <a:pt x="f361" y="f169"/>
                </a:lnTo>
                <a:lnTo>
                  <a:pt x="f362" y="f170"/>
                </a:lnTo>
                <a:lnTo>
                  <a:pt x="f172" y="f363"/>
                </a:lnTo>
                <a:lnTo>
                  <a:pt x="f179" y="f174"/>
                </a:lnTo>
                <a:lnTo>
                  <a:pt x="f333" y="f187"/>
                </a:lnTo>
                <a:lnTo>
                  <a:pt x="f364" y="f179"/>
                </a:lnTo>
                <a:lnTo>
                  <a:pt x="f365" y="f181"/>
                </a:lnTo>
                <a:lnTo>
                  <a:pt x="f324" y="f182"/>
                </a:lnTo>
                <a:lnTo>
                  <a:pt x="f321" y="f183"/>
                </a:lnTo>
                <a:lnTo>
                  <a:pt x="f366" y="f183"/>
                </a:lnTo>
                <a:lnTo>
                  <a:pt x="f367" y="f182"/>
                </a:lnTo>
                <a:lnTo>
                  <a:pt x="f316" y="f181"/>
                </a:lnTo>
                <a:lnTo>
                  <a:pt x="f313" y="f179"/>
                </a:lnTo>
                <a:lnTo>
                  <a:pt x="f311" y="f368"/>
                </a:lnTo>
                <a:lnTo>
                  <a:pt x="f369" y="f187"/>
                </a:lnTo>
                <a:lnTo>
                  <a:pt x="f370" y="f174"/>
                </a:lnTo>
                <a:lnTo>
                  <a:pt x="f371" y="f363"/>
                </a:lnTo>
                <a:lnTo>
                  <a:pt x="f372" y="f170"/>
                </a:lnTo>
                <a:lnTo>
                  <a:pt x="f373" y="f169"/>
                </a:lnTo>
                <a:lnTo>
                  <a:pt x="f374" y="f165"/>
                </a:lnTo>
                <a:lnTo>
                  <a:pt x="f375" y="f164"/>
                </a:lnTo>
                <a:lnTo>
                  <a:pt x="f376" y="f162"/>
                </a:lnTo>
                <a:lnTo>
                  <a:pt x="f377" y="f357"/>
                </a:lnTo>
                <a:lnTo>
                  <a:pt x="f378" y="f355"/>
                </a:lnTo>
                <a:lnTo>
                  <a:pt x="f379" y="f353"/>
                </a:lnTo>
                <a:lnTo>
                  <a:pt x="f380" y="f352"/>
                </a:lnTo>
                <a:lnTo>
                  <a:pt x="f381" y="f351"/>
                </a:lnTo>
                <a:lnTo>
                  <a:pt x="f382" y="f350"/>
                </a:lnTo>
                <a:lnTo>
                  <a:pt x="f383" y="f348"/>
                </a:lnTo>
                <a:lnTo>
                  <a:pt x="f384" y="f346"/>
                </a:lnTo>
                <a:lnTo>
                  <a:pt x="f385" y="f342"/>
                </a:lnTo>
                <a:lnTo>
                  <a:pt x="f386" y="f150"/>
                </a:lnTo>
                <a:lnTo>
                  <a:pt x="f387" y="f341"/>
                </a:lnTo>
                <a:lnTo>
                  <a:pt x="f388" y="f340"/>
                </a:lnTo>
                <a:lnTo>
                  <a:pt x="f389" y="f338"/>
                </a:lnTo>
                <a:lnTo>
                  <a:pt x="f390" y="f306"/>
                </a:lnTo>
                <a:lnTo>
                  <a:pt x="f391" y="f125"/>
                </a:lnTo>
                <a:lnTo>
                  <a:pt x="f392" y="f301"/>
                </a:lnTo>
                <a:lnTo>
                  <a:pt x="f392" y="f230"/>
                </a:lnTo>
                <a:lnTo>
                  <a:pt x="f297" y="f52"/>
                </a:lnTo>
                <a:close/>
                <a:moveTo>
                  <a:pt x="f393" y="f5"/>
                </a:moveTo>
                <a:lnTo>
                  <a:pt x="f394" y="f11"/>
                </a:lnTo>
                <a:lnTo>
                  <a:pt x="f395" y="f15"/>
                </a:lnTo>
                <a:lnTo>
                  <a:pt x="f396" y="f295"/>
                </a:lnTo>
                <a:lnTo>
                  <a:pt x="f397" y="f56"/>
                </a:lnTo>
                <a:lnTo>
                  <a:pt x="f398" y="f52"/>
                </a:lnTo>
                <a:lnTo>
                  <a:pt x="f399" y="f292"/>
                </a:lnTo>
                <a:lnTo>
                  <a:pt x="f400" y="f48"/>
                </a:lnTo>
                <a:lnTo>
                  <a:pt x="f401" y="f402"/>
                </a:lnTo>
                <a:lnTo>
                  <a:pt x="f403" y="f66"/>
                </a:lnTo>
                <a:lnTo>
                  <a:pt x="f404" y="f40"/>
                </a:lnTo>
                <a:lnTo>
                  <a:pt x="f405" y="f29"/>
                </a:lnTo>
                <a:lnTo>
                  <a:pt x="f406" y="f31"/>
                </a:lnTo>
                <a:lnTo>
                  <a:pt x="f407" y="f408"/>
                </a:lnTo>
                <a:lnTo>
                  <a:pt x="f409" y="f410"/>
                </a:lnTo>
                <a:lnTo>
                  <a:pt x="f411" y="f75"/>
                </a:lnTo>
                <a:lnTo>
                  <a:pt x="f412" y="f28"/>
                </a:lnTo>
                <a:lnTo>
                  <a:pt x="f413" y="f414"/>
                </a:lnTo>
                <a:lnTo>
                  <a:pt x="f415" y="f43"/>
                </a:lnTo>
                <a:lnTo>
                  <a:pt x="f416" y="f417"/>
                </a:lnTo>
                <a:lnTo>
                  <a:pt x="f418" y="f419"/>
                </a:lnTo>
                <a:lnTo>
                  <a:pt x="f420" y="f421"/>
                </a:lnTo>
                <a:lnTo>
                  <a:pt x="f422" y="f423"/>
                </a:lnTo>
                <a:lnTo>
                  <a:pt x="f424" y="f274"/>
                </a:lnTo>
                <a:lnTo>
                  <a:pt x="f425" y="f146"/>
                </a:lnTo>
                <a:lnTo>
                  <a:pt x="f426" y="f14"/>
                </a:lnTo>
                <a:lnTo>
                  <a:pt x="f427" y="f428"/>
                </a:lnTo>
                <a:lnTo>
                  <a:pt x="f429" y="f430"/>
                </a:lnTo>
                <a:lnTo>
                  <a:pt x="f431" y="f253"/>
                </a:lnTo>
                <a:lnTo>
                  <a:pt x="f432" y="f133"/>
                </a:lnTo>
                <a:lnTo>
                  <a:pt x="f433" y="f434"/>
                </a:lnTo>
                <a:lnTo>
                  <a:pt x="f433" y="f435"/>
                </a:lnTo>
                <a:lnTo>
                  <a:pt x="f433" y="f83"/>
                </a:lnTo>
                <a:lnTo>
                  <a:pt x="f432" y="f436"/>
                </a:lnTo>
                <a:lnTo>
                  <a:pt x="f431" y="f111"/>
                </a:lnTo>
                <a:lnTo>
                  <a:pt x="f429" y="f437"/>
                </a:lnTo>
                <a:lnTo>
                  <a:pt x="f427" y="f438"/>
                </a:lnTo>
                <a:lnTo>
                  <a:pt x="f426" y="f439"/>
                </a:lnTo>
                <a:lnTo>
                  <a:pt x="f425" y="f440"/>
                </a:lnTo>
                <a:lnTo>
                  <a:pt x="f424" y="f222"/>
                </a:lnTo>
                <a:lnTo>
                  <a:pt x="f422" y="f141"/>
                </a:lnTo>
                <a:lnTo>
                  <a:pt x="f420" y="f345"/>
                </a:lnTo>
                <a:lnTo>
                  <a:pt x="f418" y="f349"/>
                </a:lnTo>
                <a:lnTo>
                  <a:pt x="f415" y="f215"/>
                </a:lnTo>
                <a:lnTo>
                  <a:pt x="f413" y="f441"/>
                </a:lnTo>
                <a:lnTo>
                  <a:pt x="f412" y="f351"/>
                </a:lnTo>
                <a:lnTo>
                  <a:pt x="f411" y="f442"/>
                </a:lnTo>
                <a:lnTo>
                  <a:pt x="f409" y="f443"/>
                </a:lnTo>
                <a:lnTo>
                  <a:pt x="f407" y="f444"/>
                </a:lnTo>
                <a:lnTo>
                  <a:pt x="f406" y="f204"/>
                </a:lnTo>
                <a:lnTo>
                  <a:pt x="f405" y="f164"/>
                </a:lnTo>
                <a:lnTo>
                  <a:pt x="f404" y="f165"/>
                </a:lnTo>
                <a:lnTo>
                  <a:pt x="f403" y="f167"/>
                </a:lnTo>
                <a:lnTo>
                  <a:pt x="f401" y="f169"/>
                </a:lnTo>
                <a:lnTo>
                  <a:pt x="f400" y="f445"/>
                </a:lnTo>
                <a:lnTo>
                  <a:pt x="f399" y="f172"/>
                </a:lnTo>
                <a:lnTo>
                  <a:pt x="f398" y="f188"/>
                </a:lnTo>
                <a:lnTo>
                  <a:pt x="f397" y="f368"/>
                </a:lnTo>
                <a:lnTo>
                  <a:pt x="f395" y="f182"/>
                </a:lnTo>
                <a:lnTo>
                  <a:pt x="f446" y="f183"/>
                </a:lnTo>
                <a:lnTo>
                  <a:pt x="f394" y="f335"/>
                </a:lnTo>
                <a:lnTo>
                  <a:pt x="f393" y="f335"/>
                </a:lnTo>
                <a:lnTo>
                  <a:pt x="f447" y="f335"/>
                </a:lnTo>
                <a:lnTo>
                  <a:pt x="f448" y="f182"/>
                </a:lnTo>
                <a:lnTo>
                  <a:pt x="f449" y="f179"/>
                </a:lnTo>
                <a:lnTo>
                  <a:pt x="f450" y="f368"/>
                </a:lnTo>
                <a:lnTo>
                  <a:pt x="f451" y="f188"/>
                </a:lnTo>
                <a:lnTo>
                  <a:pt x="f452" y="f172"/>
                </a:lnTo>
                <a:lnTo>
                  <a:pt x="f453" y="f445"/>
                </a:lnTo>
                <a:lnTo>
                  <a:pt x="f454" y="f169"/>
                </a:lnTo>
                <a:lnTo>
                  <a:pt x="f455" y="f167"/>
                </a:lnTo>
                <a:lnTo>
                  <a:pt x="f456" y="f165"/>
                </a:lnTo>
                <a:lnTo>
                  <a:pt x="f457" y="f164"/>
                </a:lnTo>
                <a:lnTo>
                  <a:pt x="f458" y="f204"/>
                </a:lnTo>
                <a:lnTo>
                  <a:pt x="f459" y="f444"/>
                </a:lnTo>
                <a:lnTo>
                  <a:pt x="f460" y="f443"/>
                </a:lnTo>
                <a:lnTo>
                  <a:pt x="f461" y="f442"/>
                </a:lnTo>
                <a:lnTo>
                  <a:pt x="f462" y="f351"/>
                </a:lnTo>
                <a:lnTo>
                  <a:pt x="f463" y="f441"/>
                </a:lnTo>
                <a:lnTo>
                  <a:pt x="f464" y="f215"/>
                </a:lnTo>
                <a:lnTo>
                  <a:pt x="f465" y="f349"/>
                </a:lnTo>
                <a:lnTo>
                  <a:pt x="f466" y="f345"/>
                </a:lnTo>
                <a:lnTo>
                  <a:pt x="f467" y="f141"/>
                </a:lnTo>
                <a:lnTo>
                  <a:pt x="f468" y="f222"/>
                </a:lnTo>
                <a:lnTo>
                  <a:pt x="f469" y="f440"/>
                </a:lnTo>
                <a:lnTo>
                  <a:pt x="f470" y="f439"/>
                </a:lnTo>
                <a:lnTo>
                  <a:pt x="f471" y="f438"/>
                </a:lnTo>
                <a:lnTo>
                  <a:pt x="f472" y="f437"/>
                </a:lnTo>
                <a:lnTo>
                  <a:pt x="f473" y="f111"/>
                </a:lnTo>
                <a:lnTo>
                  <a:pt x="f474" y="f436"/>
                </a:lnTo>
                <a:lnTo>
                  <a:pt x="f475" y="f83"/>
                </a:lnTo>
                <a:lnTo>
                  <a:pt x="f475" y="f435"/>
                </a:lnTo>
                <a:lnTo>
                  <a:pt x="f475" y="f434"/>
                </a:lnTo>
                <a:lnTo>
                  <a:pt x="f474" y="f133"/>
                </a:lnTo>
                <a:lnTo>
                  <a:pt x="f473" y="f253"/>
                </a:lnTo>
                <a:lnTo>
                  <a:pt x="f472" y="f430"/>
                </a:lnTo>
                <a:lnTo>
                  <a:pt x="f471" y="f428"/>
                </a:lnTo>
                <a:lnTo>
                  <a:pt x="f470" y="f14"/>
                </a:lnTo>
                <a:lnTo>
                  <a:pt x="f469" y="f146"/>
                </a:lnTo>
                <a:lnTo>
                  <a:pt x="f468" y="f274"/>
                </a:lnTo>
                <a:lnTo>
                  <a:pt x="f467" y="f423"/>
                </a:lnTo>
                <a:lnTo>
                  <a:pt x="f466" y="f421"/>
                </a:lnTo>
                <a:lnTo>
                  <a:pt x="f465" y="f419"/>
                </a:lnTo>
                <a:lnTo>
                  <a:pt x="f464" y="f43"/>
                </a:lnTo>
                <a:lnTo>
                  <a:pt x="f463" y="f414"/>
                </a:lnTo>
                <a:lnTo>
                  <a:pt x="f462" y="f28"/>
                </a:lnTo>
                <a:lnTo>
                  <a:pt x="f461" y="f75"/>
                </a:lnTo>
                <a:lnTo>
                  <a:pt x="f460" y="f410"/>
                </a:lnTo>
                <a:lnTo>
                  <a:pt x="f459" y="f408"/>
                </a:lnTo>
                <a:lnTo>
                  <a:pt x="f458" y="f31"/>
                </a:lnTo>
                <a:lnTo>
                  <a:pt x="f457" y="f29"/>
                </a:lnTo>
                <a:lnTo>
                  <a:pt x="f456" y="f40"/>
                </a:lnTo>
                <a:lnTo>
                  <a:pt x="f455" y="f66"/>
                </a:lnTo>
                <a:lnTo>
                  <a:pt x="f454" y="f402"/>
                </a:lnTo>
                <a:lnTo>
                  <a:pt x="f453" y="f48"/>
                </a:lnTo>
                <a:lnTo>
                  <a:pt x="f452" y="f292"/>
                </a:lnTo>
                <a:lnTo>
                  <a:pt x="f451" y="f52"/>
                </a:lnTo>
                <a:lnTo>
                  <a:pt x="f450" y="f56"/>
                </a:lnTo>
                <a:lnTo>
                  <a:pt x="f448" y="f15"/>
                </a:lnTo>
                <a:lnTo>
                  <a:pt x="f476" y="f13"/>
                </a:lnTo>
                <a:lnTo>
                  <a:pt x="f447" y="f11"/>
                </a:lnTo>
                <a:lnTo>
                  <a:pt x="f393" y="f5"/>
                </a:lnTo>
                <a:close/>
                <a:moveTo>
                  <a:pt x="f393" y="f151"/>
                </a:moveTo>
                <a:lnTo>
                  <a:pt x="f477" y="f151"/>
                </a:lnTo>
                <a:lnTo>
                  <a:pt x="f478" y="f479"/>
                </a:lnTo>
                <a:lnTo>
                  <a:pt x="f480" y="f84"/>
                </a:lnTo>
                <a:lnTo>
                  <a:pt x="f476" y="f50"/>
                </a:lnTo>
                <a:lnTo>
                  <a:pt x="f481" y="f285"/>
                </a:lnTo>
                <a:lnTo>
                  <a:pt x="f482" y="f483"/>
                </a:lnTo>
                <a:lnTo>
                  <a:pt x="f484" y="f269"/>
                </a:lnTo>
                <a:lnTo>
                  <a:pt x="f485" y="f486"/>
                </a:lnTo>
                <a:lnTo>
                  <a:pt x="f450" y="f18"/>
                </a:lnTo>
                <a:lnTo>
                  <a:pt x="f487" y="f55"/>
                </a:lnTo>
                <a:lnTo>
                  <a:pt x="f488" y="f276"/>
                </a:lnTo>
                <a:lnTo>
                  <a:pt x="f489" y="f278"/>
                </a:lnTo>
                <a:lnTo>
                  <a:pt x="f490" y="f272"/>
                </a:lnTo>
                <a:lnTo>
                  <a:pt x="f491" y="f59"/>
                </a:lnTo>
                <a:lnTo>
                  <a:pt x="f492" y="f60"/>
                </a:lnTo>
                <a:lnTo>
                  <a:pt x="f492" y="f268"/>
                </a:lnTo>
                <a:lnTo>
                  <a:pt x="f493" y="f61"/>
                </a:lnTo>
                <a:lnTo>
                  <a:pt x="f452" y="f98"/>
                </a:lnTo>
                <a:lnTo>
                  <a:pt x="f494" y="f133"/>
                </a:lnTo>
                <a:lnTo>
                  <a:pt x="f495" y="f69"/>
                </a:lnTo>
                <a:lnTo>
                  <a:pt x="f495" y="f435"/>
                </a:lnTo>
                <a:lnTo>
                  <a:pt x="f495" y="f287"/>
                </a:lnTo>
                <a:lnTo>
                  <a:pt x="f494" y="f436"/>
                </a:lnTo>
                <a:lnTo>
                  <a:pt x="f493" y="f496"/>
                </a:lnTo>
                <a:lnTo>
                  <a:pt x="f492" y="f230"/>
                </a:lnTo>
                <a:lnTo>
                  <a:pt x="f491" y="f497"/>
                </a:lnTo>
                <a:lnTo>
                  <a:pt x="f490" y="f302"/>
                </a:lnTo>
                <a:lnTo>
                  <a:pt x="f489" y="f498"/>
                </a:lnTo>
                <a:lnTo>
                  <a:pt x="f488" y="f499"/>
                </a:lnTo>
                <a:lnTo>
                  <a:pt x="f487" y="f440"/>
                </a:lnTo>
                <a:lnTo>
                  <a:pt x="f500" y="f310"/>
                </a:lnTo>
                <a:lnTo>
                  <a:pt x="f450" y="f501"/>
                </a:lnTo>
                <a:lnTo>
                  <a:pt x="f485" y="f157"/>
                </a:lnTo>
                <a:lnTo>
                  <a:pt x="f484" y="f136"/>
                </a:lnTo>
                <a:lnTo>
                  <a:pt x="f482" y="f138"/>
                </a:lnTo>
                <a:lnTo>
                  <a:pt x="f481" y="f140"/>
                </a:lnTo>
                <a:lnTo>
                  <a:pt x="f476" y="f141"/>
                </a:lnTo>
                <a:lnTo>
                  <a:pt x="f480" y="f149"/>
                </a:lnTo>
                <a:lnTo>
                  <a:pt x="f478" y="f143"/>
                </a:lnTo>
                <a:lnTo>
                  <a:pt x="f477" y="f144"/>
                </a:lnTo>
                <a:lnTo>
                  <a:pt x="f393" y="f144"/>
                </a:lnTo>
                <a:lnTo>
                  <a:pt x="f502" y="f144"/>
                </a:lnTo>
                <a:lnTo>
                  <a:pt x="f503" y="f143"/>
                </a:lnTo>
                <a:lnTo>
                  <a:pt x="f504" y="f149"/>
                </a:lnTo>
                <a:lnTo>
                  <a:pt x="f446" y="f141"/>
                </a:lnTo>
                <a:lnTo>
                  <a:pt x="f505" y="f140"/>
                </a:lnTo>
                <a:lnTo>
                  <a:pt x="f506" y="f138"/>
                </a:lnTo>
                <a:lnTo>
                  <a:pt x="f507" y="f136"/>
                </a:lnTo>
                <a:lnTo>
                  <a:pt x="f508" y="f157"/>
                </a:lnTo>
                <a:lnTo>
                  <a:pt x="f509" y="f501"/>
                </a:lnTo>
                <a:lnTo>
                  <a:pt x="f510" y="f440"/>
                </a:lnTo>
                <a:lnTo>
                  <a:pt x="f511" y="f499"/>
                </a:lnTo>
                <a:lnTo>
                  <a:pt x="f512" y="f498"/>
                </a:lnTo>
                <a:lnTo>
                  <a:pt x="f513" y="f302"/>
                </a:lnTo>
                <a:lnTo>
                  <a:pt x="f514" y="f497"/>
                </a:lnTo>
                <a:lnTo>
                  <a:pt x="f515" y="f230"/>
                </a:lnTo>
                <a:lnTo>
                  <a:pt x="f515" y="f516"/>
                </a:lnTo>
                <a:lnTo>
                  <a:pt x="f517" y="f496"/>
                </a:lnTo>
                <a:lnTo>
                  <a:pt x="f399" y="f288"/>
                </a:lnTo>
                <a:lnTo>
                  <a:pt x="f518" y="f436"/>
                </a:lnTo>
                <a:lnTo>
                  <a:pt x="f519" y="f287"/>
                </a:lnTo>
                <a:lnTo>
                  <a:pt x="f519" y="f435"/>
                </a:lnTo>
                <a:lnTo>
                  <a:pt x="f519" y="f69"/>
                </a:lnTo>
                <a:lnTo>
                  <a:pt x="f518" y="f133"/>
                </a:lnTo>
                <a:lnTo>
                  <a:pt x="f517" y="f61"/>
                </a:lnTo>
                <a:lnTo>
                  <a:pt x="f515" y="f60"/>
                </a:lnTo>
                <a:lnTo>
                  <a:pt x="f514" y="f59"/>
                </a:lnTo>
                <a:lnTo>
                  <a:pt x="f513" y="f272"/>
                </a:lnTo>
                <a:lnTo>
                  <a:pt x="f512" y="f278"/>
                </a:lnTo>
                <a:lnTo>
                  <a:pt x="f511" y="f276"/>
                </a:lnTo>
                <a:lnTo>
                  <a:pt x="f510" y="f55"/>
                </a:lnTo>
                <a:lnTo>
                  <a:pt x="f520" y="f521"/>
                </a:lnTo>
                <a:lnTo>
                  <a:pt x="f509" y="f18"/>
                </a:lnTo>
                <a:lnTo>
                  <a:pt x="f508" y="f486"/>
                </a:lnTo>
                <a:lnTo>
                  <a:pt x="f507" y="f269"/>
                </a:lnTo>
                <a:lnTo>
                  <a:pt x="f506" y="f483"/>
                </a:lnTo>
                <a:lnTo>
                  <a:pt x="f505" y="f285"/>
                </a:lnTo>
                <a:lnTo>
                  <a:pt x="f446" y="f50"/>
                </a:lnTo>
                <a:lnTo>
                  <a:pt x="f504" y="f84"/>
                </a:lnTo>
                <a:lnTo>
                  <a:pt x="f503" y="f479"/>
                </a:lnTo>
                <a:lnTo>
                  <a:pt x="f502" y="f151"/>
                </a:lnTo>
                <a:lnTo>
                  <a:pt x="f393" y="f151"/>
                </a:lnTo>
                <a:close/>
                <a:moveTo>
                  <a:pt x="f522" y="f187"/>
                </a:moveTo>
                <a:lnTo>
                  <a:pt x="f522" y="f52"/>
                </a:lnTo>
                <a:lnTo>
                  <a:pt x="f523" y="f52"/>
                </a:lnTo>
                <a:lnTo>
                  <a:pt x="f524" y="f8"/>
                </a:lnTo>
                <a:lnTo>
                  <a:pt x="f525" y="f526"/>
                </a:lnTo>
                <a:lnTo>
                  <a:pt x="f527" y="f186"/>
                </a:lnTo>
                <a:lnTo>
                  <a:pt x="f528" y="f257"/>
                </a:lnTo>
                <a:lnTo>
                  <a:pt x="f529" y="f257"/>
                </a:lnTo>
                <a:lnTo>
                  <a:pt x="f530" y="f257"/>
                </a:lnTo>
                <a:lnTo>
                  <a:pt x="f531" y="f186"/>
                </a:lnTo>
                <a:lnTo>
                  <a:pt x="f532" y="f526"/>
                </a:lnTo>
                <a:lnTo>
                  <a:pt x="f533" y="f8"/>
                </a:lnTo>
                <a:lnTo>
                  <a:pt x="f534" y="f52"/>
                </a:lnTo>
                <a:lnTo>
                  <a:pt x="f535" y="f52"/>
                </a:lnTo>
                <a:lnTo>
                  <a:pt x="f535" y="f187"/>
                </a:lnTo>
                <a:lnTo>
                  <a:pt x="f536" y="f187"/>
                </a:lnTo>
                <a:lnTo>
                  <a:pt x="f536" y="f242"/>
                </a:lnTo>
                <a:lnTo>
                  <a:pt x="f537" y="f538"/>
                </a:lnTo>
                <a:lnTo>
                  <a:pt x="f537" y="f69"/>
                </a:lnTo>
                <a:lnTo>
                  <a:pt x="f539" y="f189"/>
                </a:lnTo>
                <a:lnTo>
                  <a:pt x="f540" y="f245"/>
                </a:lnTo>
                <a:lnTo>
                  <a:pt x="f541" y="f542"/>
                </a:lnTo>
                <a:lnTo>
                  <a:pt x="f543" y="f542"/>
                </a:lnTo>
                <a:lnTo>
                  <a:pt x="f544" y="f542"/>
                </a:lnTo>
                <a:lnTo>
                  <a:pt x="f545" y="f245"/>
                </a:lnTo>
                <a:lnTo>
                  <a:pt x="f536" y="f546"/>
                </a:lnTo>
                <a:lnTo>
                  <a:pt x="f547" y="f434"/>
                </a:lnTo>
                <a:lnTo>
                  <a:pt x="f548" y="f231"/>
                </a:lnTo>
                <a:lnTo>
                  <a:pt x="f549" y="f231"/>
                </a:lnTo>
                <a:lnTo>
                  <a:pt x="f550" y="f434"/>
                </a:lnTo>
                <a:lnTo>
                  <a:pt x="f551" y="f245"/>
                </a:lnTo>
                <a:lnTo>
                  <a:pt x="f552" y="f542"/>
                </a:lnTo>
                <a:lnTo>
                  <a:pt x="f553" y="f542"/>
                </a:lnTo>
                <a:lnTo>
                  <a:pt x="f554" y="f542"/>
                </a:lnTo>
                <a:lnTo>
                  <a:pt x="f555" y="f245"/>
                </a:lnTo>
                <a:lnTo>
                  <a:pt x="f556" y="f189"/>
                </a:lnTo>
                <a:lnTo>
                  <a:pt x="f557" y="f69"/>
                </a:lnTo>
                <a:lnTo>
                  <a:pt x="f557" y="f538"/>
                </a:lnTo>
                <a:lnTo>
                  <a:pt x="f558" y="f242"/>
                </a:lnTo>
                <a:lnTo>
                  <a:pt x="f558" y="f187"/>
                </a:lnTo>
                <a:lnTo>
                  <a:pt x="f522" y="f187"/>
                </a:lnTo>
                <a:close/>
                <a:moveTo>
                  <a:pt x="f559" y="f479"/>
                </a:moveTo>
                <a:lnTo>
                  <a:pt x="f559" y="f52"/>
                </a:lnTo>
                <a:lnTo>
                  <a:pt x="f560" y="f52"/>
                </a:lnTo>
                <a:lnTo>
                  <a:pt x="f560" y="f479"/>
                </a:lnTo>
                <a:lnTo>
                  <a:pt x="f561" y="f479"/>
                </a:lnTo>
                <a:lnTo>
                  <a:pt x="f561" y="f144"/>
                </a:lnTo>
                <a:lnTo>
                  <a:pt x="f560" y="f144"/>
                </a:lnTo>
                <a:lnTo>
                  <a:pt x="f560" y="f187"/>
                </a:lnTo>
                <a:lnTo>
                  <a:pt x="f559" y="f187"/>
                </a:lnTo>
                <a:lnTo>
                  <a:pt x="f559" y="f144"/>
                </a:lnTo>
                <a:lnTo>
                  <a:pt x="f562" y="f144"/>
                </a:lnTo>
                <a:lnTo>
                  <a:pt x="f562" y="f479"/>
                </a:lnTo>
                <a:lnTo>
                  <a:pt x="f559" y="f479"/>
                </a:lnTo>
                <a:close/>
                <a:moveTo>
                  <a:pt x="f288" y="f563"/>
                </a:moveTo>
                <a:lnTo>
                  <a:pt x="f288" y="f406"/>
                </a:lnTo>
                <a:lnTo>
                  <a:pt x="f46" y="f406"/>
                </a:lnTo>
                <a:lnTo>
                  <a:pt x="f46" y="f7"/>
                </a:lnTo>
                <a:lnTo>
                  <a:pt x="f258" y="f7"/>
                </a:lnTo>
                <a:lnTo>
                  <a:pt x="f258" y="f470"/>
                </a:lnTo>
                <a:lnTo>
                  <a:pt x="f104" y="f470"/>
                </a:lnTo>
                <a:lnTo>
                  <a:pt x="f104" y="f564"/>
                </a:lnTo>
                <a:lnTo>
                  <a:pt x="f258" y="f564"/>
                </a:lnTo>
                <a:lnTo>
                  <a:pt x="f258" y="f563"/>
                </a:lnTo>
                <a:lnTo>
                  <a:pt x="f288" y="f563"/>
                </a:lnTo>
                <a:close/>
                <a:moveTo>
                  <a:pt x="f565" y="f566"/>
                </a:moveTo>
                <a:lnTo>
                  <a:pt x="f565" y="f406"/>
                </a:lnTo>
                <a:lnTo>
                  <a:pt x="f340" y="f406"/>
                </a:lnTo>
                <a:lnTo>
                  <a:pt x="f340" y="f566"/>
                </a:lnTo>
                <a:lnTo>
                  <a:pt x="f567" y="f566"/>
                </a:lnTo>
                <a:lnTo>
                  <a:pt x="f567" y="f568"/>
                </a:lnTo>
                <a:lnTo>
                  <a:pt x="f340" y="f568"/>
                </a:lnTo>
                <a:lnTo>
                  <a:pt x="f340" y="f7"/>
                </a:lnTo>
                <a:lnTo>
                  <a:pt x="f565" y="f7"/>
                </a:lnTo>
                <a:lnTo>
                  <a:pt x="f565" y="f568"/>
                </a:lnTo>
                <a:lnTo>
                  <a:pt x="f569" y="f568"/>
                </a:lnTo>
                <a:lnTo>
                  <a:pt x="f569" y="f566"/>
                </a:lnTo>
                <a:lnTo>
                  <a:pt x="f565" y="f566"/>
                </a:lnTo>
                <a:close/>
                <a:moveTo>
                  <a:pt x="f570" y="f7"/>
                </a:moveTo>
                <a:lnTo>
                  <a:pt x="f570" y="f406"/>
                </a:lnTo>
                <a:lnTo>
                  <a:pt x="f571" y="f406"/>
                </a:lnTo>
                <a:lnTo>
                  <a:pt x="f571" y="f572"/>
                </a:lnTo>
                <a:lnTo>
                  <a:pt x="f573" y="f463"/>
                </a:lnTo>
                <a:lnTo>
                  <a:pt x="f573" y="f574"/>
                </a:lnTo>
                <a:lnTo>
                  <a:pt x="f575" y="f464"/>
                </a:lnTo>
                <a:lnTo>
                  <a:pt x="f576" y="f577"/>
                </a:lnTo>
                <a:lnTo>
                  <a:pt x="f578" y="f579"/>
                </a:lnTo>
                <a:lnTo>
                  <a:pt x="f395" y="f580"/>
                </a:lnTo>
                <a:lnTo>
                  <a:pt x="f581" y="f580"/>
                </a:lnTo>
                <a:lnTo>
                  <a:pt x="f582" y="f577"/>
                </a:lnTo>
                <a:lnTo>
                  <a:pt x="f571" y="f464"/>
                </a:lnTo>
                <a:lnTo>
                  <a:pt x="f583" y="f584"/>
                </a:lnTo>
                <a:lnTo>
                  <a:pt x="f585" y="f406"/>
                </a:lnTo>
                <a:lnTo>
                  <a:pt x="f383" y="f406"/>
                </a:lnTo>
                <a:lnTo>
                  <a:pt x="f383" y="f7"/>
                </a:lnTo>
                <a:lnTo>
                  <a:pt x="f586" y="f7"/>
                </a:lnTo>
                <a:lnTo>
                  <a:pt x="f586" y="f468"/>
                </a:lnTo>
                <a:lnTo>
                  <a:pt x="f587" y="f588"/>
                </a:lnTo>
                <a:lnTo>
                  <a:pt x="f587" y="f589"/>
                </a:lnTo>
                <a:lnTo>
                  <a:pt x="f590" y="f591"/>
                </a:lnTo>
                <a:lnTo>
                  <a:pt x="f592" y="f456"/>
                </a:lnTo>
                <a:lnTo>
                  <a:pt x="f593" y="f594"/>
                </a:lnTo>
                <a:lnTo>
                  <a:pt x="f432" y="f595"/>
                </a:lnTo>
                <a:lnTo>
                  <a:pt x="f596" y="f594"/>
                </a:lnTo>
                <a:lnTo>
                  <a:pt x="f586" y="f456"/>
                </a:lnTo>
                <a:lnTo>
                  <a:pt x="f597" y="f598"/>
                </a:lnTo>
                <a:lnTo>
                  <a:pt x="f427" y="f591"/>
                </a:lnTo>
                <a:lnTo>
                  <a:pt x="f446" y="f7"/>
                </a:lnTo>
                <a:lnTo>
                  <a:pt x="f570" y="f7"/>
                </a:lnTo>
                <a:close/>
                <a:moveTo>
                  <a:pt x="f599" y="f600"/>
                </a:moveTo>
                <a:lnTo>
                  <a:pt x="f599" y="f406"/>
                </a:lnTo>
                <a:lnTo>
                  <a:pt x="f601" y="f406"/>
                </a:lnTo>
                <a:lnTo>
                  <a:pt x="f601" y="f7"/>
                </a:lnTo>
                <a:lnTo>
                  <a:pt x="f602" y="f7"/>
                </a:lnTo>
                <a:lnTo>
                  <a:pt x="f602" y="f600"/>
                </a:lnTo>
                <a:lnTo>
                  <a:pt x="f599" y="f600"/>
                </a:lnTo>
                <a:close/>
                <a:moveTo>
                  <a:pt x="f603" y="f604"/>
                </a:moveTo>
                <a:lnTo>
                  <a:pt x="f560" y="f7"/>
                </a:lnTo>
                <a:lnTo>
                  <a:pt x="f605" y="f7"/>
                </a:lnTo>
                <a:lnTo>
                  <a:pt x="f606" y="f406"/>
                </a:lnTo>
                <a:lnTo>
                  <a:pt x="f607" y="f406"/>
                </a:lnTo>
                <a:lnTo>
                  <a:pt x="f607" y="f566"/>
                </a:lnTo>
                <a:lnTo>
                  <a:pt x="f608" y="f566"/>
                </a:lnTo>
                <a:lnTo>
                  <a:pt x="f609" y="f7"/>
                </a:lnTo>
                <a:lnTo>
                  <a:pt x="f610" y="f7"/>
                </a:lnTo>
                <a:lnTo>
                  <a:pt x="f611" y="f604"/>
                </a:lnTo>
                <a:lnTo>
                  <a:pt x="f603" y="f604"/>
                </a:lnTo>
                <a:close/>
                <a:moveTo>
                  <a:pt x="f612" y="f613"/>
                </a:moveTo>
                <a:lnTo>
                  <a:pt x="f614" y="f613"/>
                </a:lnTo>
                <a:lnTo>
                  <a:pt x="f615" y="f616"/>
                </a:lnTo>
                <a:lnTo>
                  <a:pt x="f617" y="f563"/>
                </a:lnTo>
                <a:lnTo>
                  <a:pt x="f617" y="f504"/>
                </a:lnTo>
                <a:lnTo>
                  <a:pt x="f617" y="f618"/>
                </a:lnTo>
                <a:lnTo>
                  <a:pt x="f619" y="f620"/>
                </a:lnTo>
                <a:lnTo>
                  <a:pt x="f621" y="f622"/>
                </a:lnTo>
                <a:lnTo>
                  <a:pt x="f623" y="f622"/>
                </a:lnTo>
                <a:lnTo>
                  <a:pt x="f624" y="f622"/>
                </a:lnTo>
                <a:lnTo>
                  <a:pt x="f625" y="f620"/>
                </a:lnTo>
                <a:lnTo>
                  <a:pt x="f626" y="f618"/>
                </a:lnTo>
                <a:lnTo>
                  <a:pt x="f626" y="f504"/>
                </a:lnTo>
                <a:lnTo>
                  <a:pt x="f627" y="f563"/>
                </a:lnTo>
                <a:lnTo>
                  <a:pt x="f628" y="f616"/>
                </a:lnTo>
                <a:lnTo>
                  <a:pt x="f612" y="f613"/>
                </a:lnTo>
                <a:close/>
                <a:moveTo>
                  <a:pt x="f629" y="f7"/>
                </a:moveTo>
                <a:lnTo>
                  <a:pt x="f629" y="f406"/>
                </a:lnTo>
                <a:lnTo>
                  <a:pt x="f630" y="f406"/>
                </a:lnTo>
                <a:lnTo>
                  <a:pt x="f630" y="f572"/>
                </a:lnTo>
                <a:lnTo>
                  <a:pt x="f631" y="f463"/>
                </a:lnTo>
                <a:lnTo>
                  <a:pt x="f631" y="f574"/>
                </a:lnTo>
                <a:lnTo>
                  <a:pt x="f631" y="f464"/>
                </a:lnTo>
                <a:lnTo>
                  <a:pt x="f632" y="f577"/>
                </a:lnTo>
                <a:lnTo>
                  <a:pt x="f633" y="f579"/>
                </a:lnTo>
                <a:lnTo>
                  <a:pt x="f634" y="f580"/>
                </a:lnTo>
                <a:lnTo>
                  <a:pt x="f635" y="f580"/>
                </a:lnTo>
                <a:lnTo>
                  <a:pt x="f636" y="f577"/>
                </a:lnTo>
                <a:lnTo>
                  <a:pt x="f630" y="f464"/>
                </a:lnTo>
                <a:lnTo>
                  <a:pt x="f637" y="f584"/>
                </a:lnTo>
                <a:lnTo>
                  <a:pt x="f638" y="f406"/>
                </a:lnTo>
                <a:lnTo>
                  <a:pt x="f639" y="f406"/>
                </a:lnTo>
                <a:lnTo>
                  <a:pt x="f639" y="f7"/>
                </a:lnTo>
                <a:lnTo>
                  <a:pt x="f640" y="f7"/>
                </a:lnTo>
                <a:lnTo>
                  <a:pt x="f640" y="f468"/>
                </a:lnTo>
                <a:lnTo>
                  <a:pt x="f641" y="f588"/>
                </a:lnTo>
                <a:lnTo>
                  <a:pt x="f641" y="f589"/>
                </a:lnTo>
                <a:lnTo>
                  <a:pt x="f642" y="f591"/>
                </a:lnTo>
                <a:lnTo>
                  <a:pt x="f643" y="f456"/>
                </a:lnTo>
                <a:lnTo>
                  <a:pt x="f644" y="f594"/>
                </a:lnTo>
                <a:lnTo>
                  <a:pt x="f645" y="f595"/>
                </a:lnTo>
                <a:lnTo>
                  <a:pt x="f646" y="f594"/>
                </a:lnTo>
                <a:lnTo>
                  <a:pt x="f647" y="f456"/>
                </a:lnTo>
                <a:lnTo>
                  <a:pt x="f640" y="f598"/>
                </a:lnTo>
                <a:lnTo>
                  <a:pt x="f648" y="f591"/>
                </a:lnTo>
                <a:lnTo>
                  <a:pt x="f649" y="f7"/>
                </a:lnTo>
                <a:lnTo>
                  <a:pt x="f629" y="f7"/>
                </a:lnTo>
                <a:close/>
                <a:moveTo>
                  <a:pt x="f650" y="f406"/>
                </a:moveTo>
                <a:lnTo>
                  <a:pt x="f650" y="f7"/>
                </a:lnTo>
                <a:lnTo>
                  <a:pt x="f651" y="f7"/>
                </a:lnTo>
                <a:lnTo>
                  <a:pt x="f652" y="f7"/>
                </a:lnTo>
                <a:lnTo>
                  <a:pt x="f653" y="f654"/>
                </a:lnTo>
                <a:lnTo>
                  <a:pt x="f655" y="f656"/>
                </a:lnTo>
                <a:lnTo>
                  <a:pt x="f657" y="f658"/>
                </a:lnTo>
                <a:lnTo>
                  <a:pt x="f659" y="f660"/>
                </a:lnTo>
                <a:lnTo>
                  <a:pt x="f661" y="f662"/>
                </a:lnTo>
                <a:lnTo>
                  <a:pt x="f663" y="f664"/>
                </a:lnTo>
                <a:lnTo>
                  <a:pt x="f665" y="f545"/>
                </a:lnTo>
                <a:lnTo>
                  <a:pt x="f666" y="f667"/>
                </a:lnTo>
                <a:lnTo>
                  <a:pt x="f668" y="f669"/>
                </a:lnTo>
                <a:lnTo>
                  <a:pt x="f670" y="f671"/>
                </a:lnTo>
                <a:lnTo>
                  <a:pt x="f672" y="f673"/>
                </a:lnTo>
                <a:lnTo>
                  <a:pt x="f674" y="f675"/>
                </a:lnTo>
                <a:lnTo>
                  <a:pt x="f676" y="f677"/>
                </a:lnTo>
                <a:lnTo>
                  <a:pt x="f678" y="f679"/>
                </a:lnTo>
                <a:lnTo>
                  <a:pt x="f680" y="f681"/>
                </a:lnTo>
                <a:lnTo>
                  <a:pt x="f682" y="f683"/>
                </a:lnTo>
                <a:lnTo>
                  <a:pt x="f684" y="f685"/>
                </a:lnTo>
                <a:lnTo>
                  <a:pt x="f686" y="f687"/>
                </a:lnTo>
                <a:lnTo>
                  <a:pt x="f688" y="f689"/>
                </a:lnTo>
                <a:lnTo>
                  <a:pt x="f690" y="f691"/>
                </a:lnTo>
                <a:lnTo>
                  <a:pt x="f692" y="f693"/>
                </a:lnTo>
                <a:lnTo>
                  <a:pt x="f694" y="f695"/>
                </a:lnTo>
                <a:lnTo>
                  <a:pt x="f696" y="f697"/>
                </a:lnTo>
                <a:lnTo>
                  <a:pt x="f698" y="f699"/>
                </a:lnTo>
                <a:lnTo>
                  <a:pt x="f700" y="f701"/>
                </a:lnTo>
                <a:lnTo>
                  <a:pt x="f702" y="f703"/>
                </a:lnTo>
                <a:lnTo>
                  <a:pt x="f704" y="f705"/>
                </a:lnTo>
                <a:lnTo>
                  <a:pt x="f706" y="f707"/>
                </a:lnTo>
                <a:lnTo>
                  <a:pt x="f708" y="f709"/>
                </a:lnTo>
                <a:lnTo>
                  <a:pt x="f710" y="f711"/>
                </a:lnTo>
                <a:lnTo>
                  <a:pt x="f710" y="f601"/>
                </a:lnTo>
                <a:lnTo>
                  <a:pt x="f6" y="f712"/>
                </a:lnTo>
                <a:lnTo>
                  <a:pt x="f710" y="f713"/>
                </a:lnTo>
                <a:lnTo>
                  <a:pt x="f710" y="f714"/>
                </a:lnTo>
                <a:lnTo>
                  <a:pt x="f715" y="f716"/>
                </a:lnTo>
                <a:lnTo>
                  <a:pt x="f708" y="f449"/>
                </a:lnTo>
                <a:lnTo>
                  <a:pt x="f706" y="f717"/>
                </a:lnTo>
                <a:lnTo>
                  <a:pt x="f704" y="f718"/>
                </a:lnTo>
                <a:lnTo>
                  <a:pt x="f702" y="f719"/>
                </a:lnTo>
                <a:lnTo>
                  <a:pt x="f700" y="f720"/>
                </a:lnTo>
                <a:lnTo>
                  <a:pt x="f696" y="f721"/>
                </a:lnTo>
                <a:lnTo>
                  <a:pt x="f694" y="f722"/>
                </a:lnTo>
                <a:lnTo>
                  <a:pt x="f692" y="f723"/>
                </a:lnTo>
                <a:lnTo>
                  <a:pt x="f690" y="f573"/>
                </a:lnTo>
                <a:lnTo>
                  <a:pt x="f688" y="f724"/>
                </a:lnTo>
                <a:lnTo>
                  <a:pt x="f725" y="f507"/>
                </a:lnTo>
                <a:lnTo>
                  <a:pt x="f686" y="f726"/>
                </a:lnTo>
                <a:lnTo>
                  <a:pt x="f684" y="f510"/>
                </a:lnTo>
                <a:lnTo>
                  <a:pt x="f682" y="f512"/>
                </a:lnTo>
                <a:lnTo>
                  <a:pt x="f727" y="f728"/>
                </a:lnTo>
                <a:lnTo>
                  <a:pt x="f729" y="f730"/>
                </a:lnTo>
                <a:lnTo>
                  <a:pt x="f676" y="f400"/>
                </a:lnTo>
                <a:lnTo>
                  <a:pt x="f674" y="f731"/>
                </a:lnTo>
                <a:lnTo>
                  <a:pt x="f672" y="f732"/>
                </a:lnTo>
                <a:lnTo>
                  <a:pt x="f733" y="f734"/>
                </a:lnTo>
                <a:lnTo>
                  <a:pt x="f668" y="f735"/>
                </a:lnTo>
                <a:lnTo>
                  <a:pt x="f736" y="f737"/>
                </a:lnTo>
                <a:lnTo>
                  <a:pt x="f665" y="f404"/>
                </a:lnTo>
                <a:lnTo>
                  <a:pt x="f663" y="f738"/>
                </a:lnTo>
                <a:lnTo>
                  <a:pt x="f739" y="f740"/>
                </a:lnTo>
                <a:lnTo>
                  <a:pt x="f661" y="f741"/>
                </a:lnTo>
                <a:lnTo>
                  <a:pt x="f659" y="f742"/>
                </a:lnTo>
                <a:lnTo>
                  <a:pt x="f657" y="f743"/>
                </a:lnTo>
                <a:lnTo>
                  <a:pt x="f655" y="f744"/>
                </a:lnTo>
                <a:lnTo>
                  <a:pt x="f653" y="f745"/>
                </a:lnTo>
                <a:lnTo>
                  <a:pt x="f652" y="f406"/>
                </a:lnTo>
                <a:lnTo>
                  <a:pt x="f651" y="f406"/>
                </a:lnTo>
                <a:lnTo>
                  <a:pt x="f650" y="f406"/>
                </a:lnTo>
                <a:close/>
                <a:moveTo>
                  <a:pt x="f746" y="f566"/>
                </a:moveTo>
                <a:lnTo>
                  <a:pt x="f651" y="f566"/>
                </a:lnTo>
                <a:lnTo>
                  <a:pt x="f652" y="f622"/>
                </a:lnTo>
                <a:lnTo>
                  <a:pt x="f747" y="f748"/>
                </a:lnTo>
                <a:lnTo>
                  <a:pt x="f749" y="f723"/>
                </a:lnTo>
                <a:lnTo>
                  <a:pt x="f750" y="f563"/>
                </a:lnTo>
                <a:lnTo>
                  <a:pt x="f751" y="f722"/>
                </a:lnTo>
                <a:lnTo>
                  <a:pt x="f752" y="f753"/>
                </a:lnTo>
                <a:lnTo>
                  <a:pt x="f754" y="f755"/>
                </a:lnTo>
                <a:lnTo>
                  <a:pt x="f756" y="f502"/>
                </a:lnTo>
                <a:lnTo>
                  <a:pt x="f757" y="f758"/>
                </a:lnTo>
                <a:lnTo>
                  <a:pt x="f739" y="f759"/>
                </a:lnTo>
                <a:lnTo>
                  <a:pt x="f760" y="f761"/>
                </a:lnTo>
                <a:lnTo>
                  <a:pt x="f663" y="f447"/>
                </a:lnTo>
                <a:lnTo>
                  <a:pt x="f762" y="f616"/>
                </a:lnTo>
                <a:lnTo>
                  <a:pt x="f763" y="f481"/>
                </a:lnTo>
                <a:lnTo>
                  <a:pt x="f665" y="f764"/>
                </a:lnTo>
                <a:lnTo>
                  <a:pt x="f765" y="f766"/>
                </a:lnTo>
                <a:lnTo>
                  <a:pt x="f767" y="f768"/>
                </a:lnTo>
                <a:lnTo>
                  <a:pt x="f769" y="f453"/>
                </a:lnTo>
                <a:lnTo>
                  <a:pt x="f770" y="f455"/>
                </a:lnTo>
                <a:lnTo>
                  <a:pt x="f770" y="f712"/>
                </a:lnTo>
                <a:lnTo>
                  <a:pt x="f770" y="f771"/>
                </a:lnTo>
                <a:lnTo>
                  <a:pt x="f769" y="f772"/>
                </a:lnTo>
                <a:lnTo>
                  <a:pt x="f767" y="f773"/>
                </a:lnTo>
                <a:lnTo>
                  <a:pt x="f765" y="f774"/>
                </a:lnTo>
                <a:lnTo>
                  <a:pt x="f775" y="f776"/>
                </a:lnTo>
                <a:lnTo>
                  <a:pt x="f763" y="f777"/>
                </a:lnTo>
                <a:lnTo>
                  <a:pt x="f778" y="f779"/>
                </a:lnTo>
                <a:lnTo>
                  <a:pt x="f780" y="f781"/>
                </a:lnTo>
                <a:lnTo>
                  <a:pt x="f663" y="f782"/>
                </a:lnTo>
                <a:lnTo>
                  <a:pt x="f760" y="f783"/>
                </a:lnTo>
                <a:lnTo>
                  <a:pt x="f739" y="f784"/>
                </a:lnTo>
                <a:lnTo>
                  <a:pt x="f785" y="f786"/>
                </a:lnTo>
                <a:lnTo>
                  <a:pt x="f787" y="f788"/>
                </a:lnTo>
                <a:lnTo>
                  <a:pt x="f752" y="f789"/>
                </a:lnTo>
                <a:lnTo>
                  <a:pt x="f751" y="f790"/>
                </a:lnTo>
                <a:lnTo>
                  <a:pt x="f750" y="f600"/>
                </a:lnTo>
                <a:lnTo>
                  <a:pt x="f749" y="f791"/>
                </a:lnTo>
                <a:lnTo>
                  <a:pt x="f747" y="f792"/>
                </a:lnTo>
                <a:lnTo>
                  <a:pt x="f652" y="f568"/>
                </a:lnTo>
                <a:lnTo>
                  <a:pt x="f651" y="f568"/>
                </a:lnTo>
                <a:lnTo>
                  <a:pt x="f746" y="f568"/>
                </a:lnTo>
                <a:lnTo>
                  <a:pt x="f746" y="f566"/>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2EA2"/>
              </a:solidFill>
              <a:uFillTx/>
              <a:latin typeface="Finlandica"/>
            </a:endParaRPr>
          </a:p>
        </p:txBody>
      </p:sp>
    </p:spTree>
    <p:extLst>
      <p:ext uri="{BB962C8B-B14F-4D97-AF65-F5344CB8AC3E}">
        <p14:creationId xmlns:p14="http://schemas.microsoft.com/office/powerpoint/2010/main" val="199363529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Date Placeholder 3"/>
          <p:cNvSpPr txBox="1">
            <a:spLocks noGrp="1"/>
          </p:cNvSpPr>
          <p:nvPr>
            <p:ph type="dt" sz="half" idx="7"/>
          </p:nvPr>
        </p:nvSpPr>
        <p:spPr/>
        <p:txBody>
          <a:bodyPr/>
          <a:lstStyle>
            <a:lvl1pPr>
              <a:defRPr/>
            </a:lvl1pPr>
          </a:lstStyle>
          <a:p>
            <a:pPr lvl="0"/>
            <a:fld id="{98B01FE8-8AFA-4B97-8EA5-D01DC292E031}" type="datetime1">
              <a:rPr lang="fi-FI"/>
              <a:pPr lvl="0"/>
              <a:t>19.3.2025</a:t>
            </a:fld>
            <a:endParaRPr lang="en-US"/>
          </a:p>
        </p:txBody>
      </p:sp>
      <p:sp>
        <p:nvSpPr>
          <p:cNvPr id="3" name="Footer Placeholder 4"/>
          <p:cNvSpPr txBox="1">
            <a:spLocks noGrp="1"/>
          </p:cNvSpPr>
          <p:nvPr>
            <p:ph type="ftr" sz="quarter" idx="9"/>
          </p:nvPr>
        </p:nvSpPr>
        <p:spPr/>
        <p:txBody>
          <a:bodyPr/>
          <a:lstStyle>
            <a:lvl1pPr>
              <a:defRPr lang="en-US"/>
            </a:lvl1pPr>
          </a:lstStyle>
          <a:p>
            <a:pPr lvl="0"/>
            <a:r>
              <a:rPr lang="en-US"/>
              <a:t>Footer Here</a:t>
            </a:r>
          </a:p>
        </p:txBody>
      </p:sp>
      <p:sp>
        <p:nvSpPr>
          <p:cNvPr id="4" name="Slide Number Placeholder 5"/>
          <p:cNvSpPr txBox="1">
            <a:spLocks noGrp="1"/>
          </p:cNvSpPr>
          <p:nvPr>
            <p:ph type="sldNum" sz="quarter" idx="8"/>
          </p:nvPr>
        </p:nvSpPr>
        <p:spPr/>
        <p:txBody>
          <a:bodyPr/>
          <a:lstStyle>
            <a:lvl1pPr>
              <a:defRPr lang="en-US"/>
            </a:lvl1pPr>
          </a:lstStyle>
          <a:p>
            <a:pPr lvl="0"/>
            <a:fld id="{58C527BE-FB75-447F-A721-7640303140F1}" type="slidenum">
              <a:t>‹#›</a:t>
            </a:fld>
            <a:endParaRPr lang="en-US"/>
          </a:p>
        </p:txBody>
      </p:sp>
    </p:spTree>
    <p:extLst>
      <p:ext uri="{BB962C8B-B14F-4D97-AF65-F5344CB8AC3E}">
        <p14:creationId xmlns:p14="http://schemas.microsoft.com/office/powerpoint/2010/main" val="323895644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rgbClr val="D9D9D9"/>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GB"/>
              <a:t>Click to edit Master title style</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txBox="1">
            <a:spLocks noGrp="1"/>
          </p:cNvSpPr>
          <p:nvPr>
            <p:ph type="dt" sz="half" idx="7"/>
          </p:nvPr>
        </p:nvSpPr>
        <p:spPr/>
        <p:txBody>
          <a:bodyPr/>
          <a:lstStyle>
            <a:lvl1pPr>
              <a:defRPr/>
            </a:lvl1pPr>
          </a:lstStyle>
          <a:p>
            <a:pPr lvl="0"/>
            <a:fld id="{FA148C0E-F752-4B0C-A0CE-80B42423450E}" type="datetime1">
              <a:rPr lang="fi-FI"/>
              <a:pPr lvl="0"/>
              <a:t>19.3.2025</a:t>
            </a:fld>
            <a:endParaRPr lang="en-US"/>
          </a:p>
        </p:txBody>
      </p:sp>
      <p:sp>
        <p:nvSpPr>
          <p:cNvPr id="5" name="Footer Placeholder 4"/>
          <p:cNvSpPr txBox="1">
            <a:spLocks noGrp="1"/>
          </p:cNvSpPr>
          <p:nvPr>
            <p:ph type="ftr" sz="quarter" idx="9"/>
          </p:nvPr>
        </p:nvSpPr>
        <p:spPr/>
        <p:txBody>
          <a:bodyPr/>
          <a:lstStyle>
            <a:lvl1pPr>
              <a:defRPr lang="en-US"/>
            </a:lvl1pPr>
          </a:lstStyle>
          <a:p>
            <a:pPr lvl="0"/>
            <a:r>
              <a:rPr lang="en-US"/>
              <a:t>Footer Here</a:t>
            </a:r>
          </a:p>
        </p:txBody>
      </p:sp>
      <p:sp>
        <p:nvSpPr>
          <p:cNvPr id="6" name="Slide Number Placeholder 5"/>
          <p:cNvSpPr txBox="1">
            <a:spLocks noGrp="1"/>
          </p:cNvSpPr>
          <p:nvPr>
            <p:ph type="sldNum" sz="quarter" idx="8"/>
          </p:nvPr>
        </p:nvSpPr>
        <p:spPr/>
        <p:txBody>
          <a:bodyPr/>
          <a:lstStyle>
            <a:lvl1pPr>
              <a:defRPr lang="en-US"/>
            </a:lvl1pPr>
          </a:lstStyle>
          <a:p>
            <a:pPr lvl="0"/>
            <a:fld id="{20DBA99A-BF99-4A9F-B12A-F6BFC75A58AB}" type="slidenum">
              <a:t>‹#›</a:t>
            </a:fld>
            <a:endParaRPr lang="en-US"/>
          </a:p>
        </p:txBody>
      </p:sp>
      <p:sp>
        <p:nvSpPr>
          <p:cNvPr id="7" name="Freeform 11"/>
          <p:cNvSpPr/>
          <p:nvPr/>
        </p:nvSpPr>
        <p:spPr>
          <a:xfrm>
            <a:off x="7982986" y="484193"/>
            <a:ext cx="692703" cy="358773"/>
          </a:xfrm>
          <a:custGeom>
            <a:avLst/>
            <a:gdLst>
              <a:gd name="f0" fmla="val 10800000"/>
              <a:gd name="f1" fmla="val 5400000"/>
              <a:gd name="f2" fmla="val 180"/>
              <a:gd name="f3" fmla="val w"/>
              <a:gd name="f4" fmla="val h"/>
              <a:gd name="f5" fmla="val 0"/>
              <a:gd name="f6" fmla="val 2732"/>
              <a:gd name="f7" fmla="val 1415"/>
              <a:gd name="f8" fmla="val 188"/>
              <a:gd name="f9" fmla="val 177"/>
              <a:gd name="f10" fmla="val 166"/>
              <a:gd name="f11" fmla="val 1"/>
              <a:gd name="f12" fmla="val 156"/>
              <a:gd name="f13" fmla="val 2"/>
              <a:gd name="f14" fmla="val 146"/>
              <a:gd name="f15" fmla="val 3"/>
              <a:gd name="f16" fmla="val 136"/>
              <a:gd name="f17" fmla="val 4"/>
              <a:gd name="f18" fmla="val 126"/>
              <a:gd name="f19" fmla="val 6"/>
              <a:gd name="f20" fmla="val 109"/>
              <a:gd name="f21" fmla="val 11"/>
              <a:gd name="f22" fmla="val 100"/>
              <a:gd name="f23" fmla="val 14"/>
              <a:gd name="f24" fmla="val 92"/>
              <a:gd name="f25" fmla="val 17"/>
              <a:gd name="f26" fmla="val 77"/>
              <a:gd name="f27" fmla="val 25"/>
              <a:gd name="f28" fmla="val 64"/>
              <a:gd name="f29" fmla="val 33"/>
              <a:gd name="f30" fmla="val 58"/>
              <a:gd name="f31" fmla="val 38"/>
              <a:gd name="f32" fmla="val 52"/>
              <a:gd name="f33" fmla="val 43"/>
              <a:gd name="f34" fmla="val 41"/>
              <a:gd name="f35" fmla="val 54"/>
              <a:gd name="f36" fmla="val 36"/>
              <a:gd name="f37" fmla="val 60"/>
              <a:gd name="f38" fmla="val 32"/>
              <a:gd name="f39" fmla="val 66"/>
              <a:gd name="f40" fmla="val 28"/>
              <a:gd name="f41" fmla="val 72"/>
              <a:gd name="f42" fmla="val 24"/>
              <a:gd name="f43" fmla="val 79"/>
              <a:gd name="f44" fmla="val 21"/>
              <a:gd name="f45" fmla="val 86"/>
              <a:gd name="f46" fmla="val 18"/>
              <a:gd name="f47" fmla="val 93"/>
              <a:gd name="f48" fmla="val 15"/>
              <a:gd name="f49" fmla="val 13"/>
              <a:gd name="f50" fmla="val 107"/>
              <a:gd name="f51" fmla="val 115"/>
              <a:gd name="f52" fmla="val 9"/>
              <a:gd name="f53" fmla="val 123"/>
              <a:gd name="f54" fmla="val 8"/>
              <a:gd name="f55" fmla="val 131"/>
              <a:gd name="f56" fmla="val 7"/>
              <a:gd name="f57" fmla="val 140"/>
              <a:gd name="f58" fmla="val 148"/>
              <a:gd name="f59" fmla="val 157"/>
              <a:gd name="f60" fmla="val 165"/>
              <a:gd name="f61" fmla="val 173"/>
              <a:gd name="f62" fmla="val 195"/>
              <a:gd name="f63" fmla="val 202"/>
              <a:gd name="f64" fmla="val 209"/>
              <a:gd name="f65" fmla="val 215"/>
              <a:gd name="f66" fmla="val 23"/>
              <a:gd name="f67" fmla="val 228"/>
              <a:gd name="f68" fmla="val 30"/>
              <a:gd name="f69" fmla="val 239"/>
              <a:gd name="f70" fmla="val 249"/>
              <a:gd name="f71" fmla="val 254"/>
              <a:gd name="f72" fmla="val 47"/>
              <a:gd name="f73" fmla="val 258"/>
              <a:gd name="f74" fmla="val 263"/>
              <a:gd name="f75" fmla="val 57"/>
              <a:gd name="f76" fmla="val 267"/>
              <a:gd name="f77" fmla="val 62"/>
              <a:gd name="f78" fmla="val 270"/>
              <a:gd name="f79" fmla="val 68"/>
              <a:gd name="f80" fmla="val 274"/>
              <a:gd name="f81" fmla="val 80"/>
              <a:gd name="f82" fmla="val 281"/>
              <a:gd name="f83" fmla="val 286"/>
              <a:gd name="f84" fmla="val 105"/>
              <a:gd name="f85" fmla="val 291"/>
              <a:gd name="f86" fmla="val 118"/>
              <a:gd name="f87" fmla="val 295"/>
              <a:gd name="f88" fmla="val 133"/>
              <a:gd name="f89" fmla="val 298"/>
              <a:gd name="f90" fmla="val 147"/>
              <a:gd name="f91" fmla="val 301"/>
              <a:gd name="f92" fmla="val 174"/>
              <a:gd name="f93" fmla="val 304"/>
              <a:gd name="f94" fmla="val 181"/>
              <a:gd name="f95" fmla="val 305"/>
              <a:gd name="f96" fmla="val 187"/>
              <a:gd name="f97" fmla="val 307"/>
              <a:gd name="f98" fmla="val 194"/>
              <a:gd name="f99" fmla="val 309"/>
              <a:gd name="f100" fmla="val 199"/>
              <a:gd name="f101" fmla="val 311"/>
              <a:gd name="f102" fmla="val 204"/>
              <a:gd name="f103" fmla="val 314"/>
              <a:gd name="f104" fmla="val 317"/>
              <a:gd name="f105" fmla="val 213"/>
              <a:gd name="f106" fmla="val 320"/>
              <a:gd name="f107" fmla="val 322"/>
              <a:gd name="f108" fmla="val 217"/>
              <a:gd name="f109" fmla="val 324"/>
              <a:gd name="f110" fmla="val 221"/>
              <a:gd name="f111" fmla="val 328"/>
              <a:gd name="f112" fmla="val 224"/>
              <a:gd name="f113" fmla="val 332"/>
              <a:gd name="f114" fmla="val 226"/>
              <a:gd name="f115" fmla="val 336"/>
              <a:gd name="f116" fmla="val 341"/>
              <a:gd name="f117" fmla="val 230"/>
              <a:gd name="f118" fmla="val 346"/>
              <a:gd name="f119" fmla="val 231"/>
              <a:gd name="f120" fmla="val 352"/>
              <a:gd name="f121" fmla="val 232"/>
              <a:gd name="f122" fmla="val 358"/>
              <a:gd name="f123" fmla="val 364"/>
              <a:gd name="f124" fmla="val 371"/>
              <a:gd name="f125" fmla="val 377"/>
              <a:gd name="f126" fmla="val 229"/>
              <a:gd name="f127" fmla="val 384"/>
              <a:gd name="f128" fmla="val 227"/>
              <a:gd name="f129" fmla="val 389"/>
              <a:gd name="f130" fmla="val 395"/>
              <a:gd name="f131" fmla="val 220"/>
              <a:gd name="f132" fmla="val 400"/>
              <a:gd name="f133" fmla="val 216"/>
              <a:gd name="f134" fmla="val 404"/>
              <a:gd name="f135" fmla="val 211"/>
              <a:gd name="f136" fmla="val 408"/>
              <a:gd name="f137" fmla="val 206"/>
              <a:gd name="f138" fmla="val 412"/>
              <a:gd name="f139" fmla="val 201"/>
              <a:gd name="f140" fmla="val 415"/>
              <a:gd name="f141" fmla="val 417"/>
              <a:gd name="f142" fmla="val 419"/>
              <a:gd name="f143" fmla="val 421"/>
              <a:gd name="f144" fmla="val 422"/>
              <a:gd name="f145" fmla="val 423"/>
              <a:gd name="f146" fmla="val 132"/>
              <a:gd name="f147" fmla="val 124"/>
              <a:gd name="f148" fmla="val 116"/>
              <a:gd name="f149" fmla="val 420"/>
              <a:gd name="f150" fmla="val 418"/>
              <a:gd name="f151" fmla="val 102"/>
              <a:gd name="f152" fmla="val 416"/>
              <a:gd name="f153" fmla="val 94"/>
              <a:gd name="f154" fmla="val 414"/>
              <a:gd name="f155" fmla="val 409"/>
              <a:gd name="f156" fmla="val 65"/>
              <a:gd name="f157" fmla="val 403"/>
              <a:gd name="f158" fmla="val 50"/>
              <a:gd name="f159" fmla="val 385"/>
              <a:gd name="f160" fmla="val 477"/>
              <a:gd name="f161" fmla="val 482"/>
              <a:gd name="f162" fmla="val 488"/>
              <a:gd name="f163" fmla="val 27"/>
              <a:gd name="f164" fmla="val 492"/>
              <a:gd name="f165" fmla="val 497"/>
              <a:gd name="f166" fmla="val 45"/>
              <a:gd name="f167" fmla="val 501"/>
              <a:gd name="f168" fmla="val 55"/>
              <a:gd name="f169" fmla="val 505"/>
              <a:gd name="f170" fmla="val 508"/>
              <a:gd name="f171" fmla="val 74"/>
              <a:gd name="f172" fmla="val 512"/>
              <a:gd name="f173" fmla="val 83"/>
              <a:gd name="f174" fmla="val 514"/>
              <a:gd name="f175" fmla="val 517"/>
              <a:gd name="f176" fmla="val 104"/>
              <a:gd name="f177" fmla="val 519"/>
              <a:gd name="f178" fmla="val 114"/>
              <a:gd name="f179" fmla="val 520"/>
              <a:gd name="f180" fmla="val 125"/>
              <a:gd name="f181" fmla="val 521"/>
              <a:gd name="f182" fmla="val 522"/>
              <a:gd name="f183" fmla="val 523"/>
              <a:gd name="f184" fmla="val 160"/>
              <a:gd name="f185" fmla="val 171"/>
              <a:gd name="f186" fmla="val 191"/>
              <a:gd name="f187" fmla="val 516"/>
              <a:gd name="f188" fmla="val 515"/>
              <a:gd name="f189" fmla="val 237"/>
              <a:gd name="f190" fmla="val 245"/>
              <a:gd name="f191" fmla="val 510"/>
              <a:gd name="f192" fmla="val 253"/>
              <a:gd name="f193" fmla="val 507"/>
              <a:gd name="f194" fmla="val 261"/>
              <a:gd name="f195" fmla="val 503"/>
              <a:gd name="f196" fmla="val 268"/>
              <a:gd name="f197" fmla="val 499"/>
              <a:gd name="f198" fmla="val 275"/>
              <a:gd name="f199" fmla="val 495"/>
              <a:gd name="f200" fmla="val 278"/>
              <a:gd name="f201" fmla="val 493"/>
              <a:gd name="f202" fmla="val 491"/>
              <a:gd name="f203" fmla="val 288"/>
              <a:gd name="f204" fmla="val 486"/>
              <a:gd name="f205" fmla="val 294"/>
              <a:gd name="f206" fmla="val 481"/>
              <a:gd name="f207" fmla="val 299"/>
              <a:gd name="f208" fmla="val 476"/>
              <a:gd name="f209" fmla="val 470"/>
              <a:gd name="f210" fmla="val 464"/>
              <a:gd name="f211" fmla="val 458"/>
              <a:gd name="f212" fmla="val 318"/>
              <a:gd name="f213" fmla="val 451"/>
              <a:gd name="f214" fmla="val 448"/>
              <a:gd name="f215" fmla="val 445"/>
              <a:gd name="f216" fmla="val 325"/>
              <a:gd name="f217" fmla="val 437"/>
              <a:gd name="f218" fmla="val 329"/>
              <a:gd name="f219" fmla="val 430"/>
              <a:gd name="f220" fmla="val 331"/>
              <a:gd name="f221" fmla="val 334"/>
              <a:gd name="f222" fmla="val 405"/>
              <a:gd name="f223" fmla="val 338"/>
              <a:gd name="f224" fmla="val 397"/>
              <a:gd name="f225" fmla="val 339"/>
              <a:gd name="f226" fmla="val 388"/>
              <a:gd name="f227" fmla="val 340"/>
              <a:gd name="f228" fmla="val 378"/>
              <a:gd name="f229" fmla="val 369"/>
              <a:gd name="f230" fmla="val 359"/>
              <a:gd name="f231" fmla="val 350"/>
              <a:gd name="f232" fmla="val 342"/>
              <a:gd name="f233" fmla="val 326"/>
              <a:gd name="f234" fmla="val 337"/>
              <a:gd name="f235" fmla="val 319"/>
              <a:gd name="f236" fmla="val 335"/>
              <a:gd name="f237" fmla="val 297"/>
              <a:gd name="f238" fmla="val 284"/>
              <a:gd name="f239" fmla="val 271"/>
              <a:gd name="f240" fmla="val 310"/>
              <a:gd name="f241" fmla="val 260"/>
              <a:gd name="f242" fmla="val 306"/>
              <a:gd name="f243" fmla="val 255"/>
              <a:gd name="f244" fmla="val 240"/>
              <a:gd name="f245" fmla="val 235"/>
              <a:gd name="f246" fmla="val 280"/>
              <a:gd name="f247" fmla="val 223"/>
              <a:gd name="f248" fmla="val 225"/>
              <a:gd name="f249" fmla="val 208"/>
              <a:gd name="f250" fmla="val 203"/>
              <a:gd name="f251" fmla="val 200"/>
              <a:gd name="f252" fmla="val 162"/>
              <a:gd name="f253" fmla="val 196"/>
              <a:gd name="f254" fmla="val 151"/>
              <a:gd name="f255" fmla="val 193"/>
              <a:gd name="f256" fmla="val 142"/>
              <a:gd name="f257" fmla="val 192"/>
              <a:gd name="f258" fmla="val 134"/>
              <a:gd name="f259" fmla="val 130"/>
              <a:gd name="f260" fmla="val 185"/>
              <a:gd name="f261" fmla="val 127"/>
              <a:gd name="f262" fmla="val 182"/>
              <a:gd name="f263" fmla="val 179"/>
              <a:gd name="f264" fmla="val 122"/>
              <a:gd name="f265" fmla="val 176"/>
              <a:gd name="f266" fmla="val 120"/>
              <a:gd name="f267" fmla="val 172"/>
              <a:gd name="f268" fmla="val 169"/>
              <a:gd name="f269" fmla="val 117"/>
              <a:gd name="f270" fmla="val 164"/>
              <a:gd name="f271" fmla="val 155"/>
              <a:gd name="f272" fmla="val 150"/>
              <a:gd name="f273" fmla="val 145"/>
              <a:gd name="f274" fmla="val 119"/>
              <a:gd name="f275" fmla="val 128"/>
              <a:gd name="f276" fmla="val 137"/>
              <a:gd name="f277" fmla="val 112"/>
              <a:gd name="f278" fmla="val 143"/>
              <a:gd name="f279" fmla="val 149"/>
              <a:gd name="f280" fmla="val 106"/>
              <a:gd name="f281" fmla="val 101"/>
              <a:gd name="f282" fmla="val 233"/>
              <a:gd name="f283" fmla="val 246"/>
              <a:gd name="f284" fmla="val 259"/>
              <a:gd name="f285" fmla="val 110"/>
              <a:gd name="f286" fmla="val 272"/>
              <a:gd name="f287" fmla="val 285"/>
              <a:gd name="f288" fmla="val 330"/>
              <a:gd name="f289" fmla="val 29"/>
              <a:gd name="f290" fmla="val 22"/>
              <a:gd name="f291" fmla="val 289"/>
              <a:gd name="f292" fmla="val 12"/>
              <a:gd name="f293" fmla="val 10"/>
              <a:gd name="f294" fmla="val 243"/>
              <a:gd name="f295" fmla="val 5"/>
              <a:gd name="f296" fmla="val 212"/>
              <a:gd name="f297" fmla="val 759"/>
              <a:gd name="f298" fmla="val 641"/>
              <a:gd name="f299" fmla="val 361"/>
              <a:gd name="f300" fmla="val 640"/>
              <a:gd name="f301" fmla="val 368"/>
              <a:gd name="f302" fmla="val 374"/>
              <a:gd name="f303" fmla="val 638"/>
              <a:gd name="f304" fmla="val 380"/>
              <a:gd name="f305" fmla="val 636"/>
              <a:gd name="f306" fmla="val 386"/>
              <a:gd name="f307" fmla="val 634"/>
              <a:gd name="f308" fmla="val 391"/>
              <a:gd name="f309" fmla="val 631"/>
              <a:gd name="f310" fmla="val 396"/>
              <a:gd name="f311" fmla="val 628"/>
              <a:gd name="f312" fmla="val 625"/>
              <a:gd name="f313" fmla="val 620"/>
              <a:gd name="f314" fmla="val 616"/>
              <a:gd name="f315" fmla="val 411"/>
              <a:gd name="f316" fmla="val 611"/>
              <a:gd name="f317" fmla="val 606"/>
              <a:gd name="f318" fmla="val 601"/>
              <a:gd name="f319" fmla="val 595"/>
              <a:gd name="f320" fmla="val 589"/>
              <a:gd name="f321" fmla="val 583"/>
              <a:gd name="f322" fmla="val 576"/>
              <a:gd name="f323" fmla="val 570"/>
              <a:gd name="f324" fmla="val 564"/>
              <a:gd name="f325" fmla="val 559"/>
              <a:gd name="f326" fmla="val 553"/>
              <a:gd name="f327" fmla="val 548"/>
              <a:gd name="f328" fmla="val 544"/>
              <a:gd name="f329" fmla="val 540"/>
              <a:gd name="f330" fmla="val 536"/>
              <a:gd name="f331" fmla="val 533"/>
              <a:gd name="f332" fmla="val 530"/>
              <a:gd name="f333" fmla="val 528"/>
              <a:gd name="f334" fmla="val 526"/>
              <a:gd name="f335" fmla="val 524"/>
              <a:gd name="f336" fmla="val 525"/>
              <a:gd name="f337" fmla="val 407"/>
              <a:gd name="f338" fmla="val 394"/>
              <a:gd name="f339" fmla="val 413"/>
              <a:gd name="f340" fmla="val 402"/>
              <a:gd name="f341" fmla="val 410"/>
              <a:gd name="f342" fmla="val 426"/>
              <a:gd name="f343" fmla="val 424"/>
              <a:gd name="f344" fmla="val 433"/>
              <a:gd name="f345" fmla="val 427"/>
              <a:gd name="f346" fmla="val 440"/>
              <a:gd name="f347" fmla="val 431"/>
              <a:gd name="f348" fmla="val 447"/>
              <a:gd name="f349" fmla="val 436"/>
              <a:gd name="f350" fmla="val 454"/>
              <a:gd name="f351" fmla="val 460"/>
              <a:gd name="f352" fmla="val 466"/>
              <a:gd name="f353" fmla="val 472"/>
              <a:gd name="f354" fmla="val 456"/>
              <a:gd name="f355" fmla="val 478"/>
              <a:gd name="f356" fmla="val 462"/>
              <a:gd name="f357" fmla="val 483"/>
              <a:gd name="f358" fmla="val 468"/>
              <a:gd name="f359" fmla="val 475"/>
              <a:gd name="f360" fmla="val 489"/>
              <a:gd name="f361" fmla="val 496"/>
              <a:gd name="f362" fmla="val 504"/>
              <a:gd name="f363" fmla="val 511"/>
              <a:gd name="f364" fmla="val 546"/>
              <a:gd name="f365" fmla="val 555"/>
              <a:gd name="f366" fmla="val 592"/>
              <a:gd name="f367" fmla="val 602"/>
              <a:gd name="f368" fmla="val 518"/>
              <a:gd name="f369" fmla="val 637"/>
              <a:gd name="f370" fmla="val 645"/>
              <a:gd name="f371" fmla="val 653"/>
              <a:gd name="f372" fmla="val 661"/>
              <a:gd name="f373" fmla="val 668"/>
              <a:gd name="f374" fmla="val 683"/>
              <a:gd name="f375" fmla="val 690"/>
              <a:gd name="f376" fmla="val 696"/>
              <a:gd name="f377" fmla="val 703"/>
              <a:gd name="f378" fmla="val 708"/>
              <a:gd name="f379" fmla="val 714"/>
              <a:gd name="f380" fmla="val 719"/>
              <a:gd name="f381" fmla="val 724"/>
              <a:gd name="f382" fmla="val 729"/>
              <a:gd name="f383" fmla="val 733"/>
              <a:gd name="f384" fmla="val 737"/>
              <a:gd name="f385" fmla="val 744"/>
              <a:gd name="f386" fmla="val 747"/>
              <a:gd name="f387" fmla="val 749"/>
              <a:gd name="f388" fmla="val 752"/>
              <a:gd name="f389" fmla="val 753"/>
              <a:gd name="f390" fmla="val 755"/>
              <a:gd name="f391" fmla="val 756"/>
              <a:gd name="f392" fmla="val 757"/>
              <a:gd name="f393" fmla="val 1029"/>
              <a:gd name="f394" fmla="val 1010"/>
              <a:gd name="f395" fmla="val 992"/>
              <a:gd name="f396" fmla="val 983"/>
              <a:gd name="f397" fmla="val 974"/>
              <a:gd name="f398" fmla="val 965"/>
              <a:gd name="f399" fmla="val 956"/>
              <a:gd name="f400" fmla="val 948"/>
              <a:gd name="f401" fmla="val 939"/>
              <a:gd name="f402" fmla="val 19"/>
              <a:gd name="f403" fmla="val 931"/>
              <a:gd name="f404" fmla="val 923"/>
              <a:gd name="f405" fmla="val 916"/>
              <a:gd name="f406" fmla="val 908"/>
              <a:gd name="f407" fmla="val 901"/>
              <a:gd name="f408" fmla="val 44"/>
              <a:gd name="f409" fmla="val 894"/>
              <a:gd name="f410" fmla="val 51"/>
              <a:gd name="f411" fmla="val 888"/>
              <a:gd name="f412" fmla="val 882"/>
              <a:gd name="f413" fmla="val 876"/>
              <a:gd name="f414" fmla="val 71"/>
              <a:gd name="f415" fmla="val 871"/>
              <a:gd name="f416" fmla="val 868"/>
              <a:gd name="f417" fmla="val 84"/>
              <a:gd name="f418" fmla="val 866"/>
              <a:gd name="f419" fmla="val 88"/>
              <a:gd name="f420" fmla="val 861"/>
              <a:gd name="f421" fmla="val 97"/>
              <a:gd name="f422" fmla="val 857"/>
              <a:gd name="f423" fmla="val 108"/>
              <a:gd name="f424" fmla="val 853"/>
              <a:gd name="f425" fmla="val 849"/>
              <a:gd name="f426" fmla="val 846"/>
              <a:gd name="f427" fmla="val 844"/>
              <a:gd name="f428" fmla="val 161"/>
              <a:gd name="f429" fmla="val 841"/>
              <a:gd name="f430" fmla="val 178"/>
              <a:gd name="f431" fmla="val 839"/>
              <a:gd name="f432" fmla="val 838"/>
              <a:gd name="f433" fmla="val 837"/>
              <a:gd name="f434" fmla="val 238"/>
              <a:gd name="f435" fmla="val 262"/>
              <a:gd name="f436" fmla="val 308"/>
              <a:gd name="f437" fmla="val 347"/>
              <a:gd name="f438" fmla="val 363"/>
              <a:gd name="f439" fmla="val 379"/>
              <a:gd name="f440" fmla="val 393"/>
              <a:gd name="f441" fmla="val 453"/>
              <a:gd name="f442" fmla="val 467"/>
              <a:gd name="f443" fmla="val 474"/>
              <a:gd name="f444" fmla="val 480"/>
              <a:gd name="f445" fmla="val 509"/>
              <a:gd name="f446" fmla="val 1001"/>
              <a:gd name="f447" fmla="val 1048"/>
              <a:gd name="f448" fmla="val 1066"/>
              <a:gd name="f449" fmla="val 1075"/>
              <a:gd name="f450" fmla="val 1084"/>
              <a:gd name="f451" fmla="val 1093"/>
              <a:gd name="f452" fmla="val 1102"/>
              <a:gd name="f453" fmla="val 1110"/>
              <a:gd name="f454" fmla="val 1119"/>
              <a:gd name="f455" fmla="val 1127"/>
              <a:gd name="f456" fmla="val 1135"/>
              <a:gd name="f457" fmla="val 1142"/>
              <a:gd name="f458" fmla="val 1150"/>
              <a:gd name="f459" fmla="val 1157"/>
              <a:gd name="f460" fmla="val 1164"/>
              <a:gd name="f461" fmla="val 1170"/>
              <a:gd name="f462" fmla="val 1176"/>
              <a:gd name="f463" fmla="val 1182"/>
              <a:gd name="f464" fmla="val 1187"/>
              <a:gd name="f465" fmla="val 1192"/>
              <a:gd name="f466" fmla="val 1197"/>
              <a:gd name="f467" fmla="val 1201"/>
              <a:gd name="f468" fmla="val 1205"/>
              <a:gd name="f469" fmla="val 1209"/>
              <a:gd name="f470" fmla="val 1212"/>
              <a:gd name="f471" fmla="val 1215"/>
              <a:gd name="f472" fmla="val 1217"/>
              <a:gd name="f473" fmla="val 1219"/>
              <a:gd name="f474" fmla="val 1220"/>
              <a:gd name="f475" fmla="val 1221"/>
              <a:gd name="f476" fmla="val 1057"/>
              <a:gd name="f477" fmla="val 1037"/>
              <a:gd name="f478" fmla="val 1044"/>
              <a:gd name="f479" fmla="val 103"/>
              <a:gd name="f480" fmla="val 1051"/>
              <a:gd name="f481" fmla="val 1063"/>
              <a:gd name="f482" fmla="val 1069"/>
              <a:gd name="f483" fmla="val 113"/>
              <a:gd name="f484" fmla="val 1074"/>
              <a:gd name="f485" fmla="val 1079"/>
              <a:gd name="f486" fmla="val 121"/>
              <a:gd name="f487" fmla="val 1088"/>
              <a:gd name="f488" fmla="val 1091"/>
              <a:gd name="f489" fmla="val 1094"/>
              <a:gd name="f490" fmla="val 1097"/>
              <a:gd name="f491" fmla="val 1099"/>
              <a:gd name="f492" fmla="val 1100"/>
              <a:gd name="f493" fmla="val 1101"/>
              <a:gd name="f494" fmla="val 1103"/>
              <a:gd name="f495" fmla="val 1104"/>
              <a:gd name="f496" fmla="val 351"/>
              <a:gd name="f497" fmla="val 367"/>
              <a:gd name="f498" fmla="val 381"/>
              <a:gd name="f499" fmla="val 387"/>
              <a:gd name="f500" fmla="val 1086"/>
              <a:gd name="f501" fmla="val 399"/>
              <a:gd name="f502" fmla="val 1022"/>
              <a:gd name="f503" fmla="val 1014"/>
              <a:gd name="f504" fmla="val 1008"/>
              <a:gd name="f505" fmla="val 995"/>
              <a:gd name="f506" fmla="val 989"/>
              <a:gd name="f507" fmla="val 984"/>
              <a:gd name="f508" fmla="val 979"/>
              <a:gd name="f509" fmla="val 975"/>
              <a:gd name="f510" fmla="val 971"/>
              <a:gd name="f511" fmla="val 967"/>
              <a:gd name="f512" fmla="val 964"/>
              <a:gd name="f513" fmla="val 962"/>
              <a:gd name="f514" fmla="val 960"/>
              <a:gd name="f515" fmla="val 958"/>
              <a:gd name="f516" fmla="val 355"/>
              <a:gd name="f517" fmla="val 957"/>
              <a:gd name="f518" fmla="val 955"/>
              <a:gd name="f519" fmla="val 954"/>
              <a:gd name="f520" fmla="val 973"/>
              <a:gd name="f521" fmla="val 129"/>
              <a:gd name="f522" fmla="val 1683"/>
              <a:gd name="f523" fmla="val 1589"/>
              <a:gd name="f524" fmla="val 1494"/>
              <a:gd name="f525" fmla="val 1493"/>
              <a:gd name="f526" fmla="val 190"/>
              <a:gd name="f527" fmla="val 1491"/>
              <a:gd name="f528" fmla="val 1489"/>
              <a:gd name="f529" fmla="val 1488"/>
              <a:gd name="f530" fmla="val 1486"/>
              <a:gd name="f531" fmla="val 1484"/>
              <a:gd name="f532" fmla="val 1482"/>
              <a:gd name="f533" fmla="val 1481"/>
              <a:gd name="f534" fmla="val 1386"/>
              <a:gd name="f535" fmla="val 1292"/>
              <a:gd name="f536" fmla="val 1401"/>
              <a:gd name="f537" fmla="val 1390"/>
              <a:gd name="f538" fmla="val 242"/>
              <a:gd name="f539" fmla="val 1391"/>
              <a:gd name="f540" fmla="val 1392"/>
              <a:gd name="f541" fmla="val 1394"/>
              <a:gd name="f542" fmla="val 234"/>
              <a:gd name="f543" fmla="val 1396"/>
              <a:gd name="f544" fmla="val 1398"/>
              <a:gd name="f545" fmla="val 1400"/>
              <a:gd name="f546" fmla="val 236"/>
              <a:gd name="f547" fmla="val 1402"/>
              <a:gd name="f548" fmla="val 1466"/>
              <a:gd name="f549" fmla="val 1503"/>
              <a:gd name="f550" fmla="val 1573"/>
              <a:gd name="f551" fmla="val 1575"/>
              <a:gd name="f552" fmla="val 1577"/>
              <a:gd name="f553" fmla="val 1579"/>
              <a:gd name="f554" fmla="val 1581"/>
              <a:gd name="f555" fmla="val 1583"/>
              <a:gd name="f556" fmla="val 1584"/>
              <a:gd name="f557" fmla="val 1585"/>
              <a:gd name="f558" fmla="val 1574"/>
              <a:gd name="f559" fmla="val 2011"/>
              <a:gd name="f560" fmla="val 1763"/>
              <a:gd name="f561" fmla="val 1829"/>
              <a:gd name="f562" fmla="val 1945"/>
              <a:gd name="f563" fmla="val 1009"/>
              <a:gd name="f564" fmla="val 1111"/>
              <a:gd name="f565" fmla="val 651"/>
              <a:gd name="f566" fmla="val 1002"/>
              <a:gd name="f567" fmla="val 469"/>
              <a:gd name="f568" fmla="val 1321"/>
              <a:gd name="f569" fmla="val 584"/>
              <a:gd name="f570" fmla="val 1096"/>
              <a:gd name="f571" fmla="val 987"/>
              <a:gd name="f572" fmla="val 1118"/>
              <a:gd name="f573" fmla="val 998"/>
              <a:gd name="f574" fmla="val 1184"/>
              <a:gd name="f575" fmla="val 997"/>
              <a:gd name="f576" fmla="val 996"/>
              <a:gd name="f577" fmla="val 1188"/>
              <a:gd name="f578" fmla="val 994"/>
              <a:gd name="f579" fmla="val 1189"/>
              <a:gd name="f580" fmla="val 1190"/>
              <a:gd name="f581" fmla="val 990"/>
              <a:gd name="f582" fmla="val 988"/>
              <a:gd name="f583" fmla="val 986"/>
              <a:gd name="f584" fmla="val 1186"/>
              <a:gd name="f585" fmla="val 828"/>
              <a:gd name="f586" fmla="val 842"/>
              <a:gd name="f587" fmla="val 832"/>
              <a:gd name="f588" fmla="val 1141"/>
              <a:gd name="f589" fmla="val 1139"/>
              <a:gd name="f590" fmla="val 833"/>
              <a:gd name="f591" fmla="val 1137"/>
              <a:gd name="f592" fmla="val 834"/>
              <a:gd name="f593" fmla="val 836"/>
              <a:gd name="f594" fmla="val 1134"/>
              <a:gd name="f595" fmla="val 1133"/>
              <a:gd name="f596" fmla="val 840"/>
              <a:gd name="f597" fmla="val 843"/>
              <a:gd name="f598" fmla="val 1136"/>
              <a:gd name="f599" fmla="val 1299"/>
              <a:gd name="f600" fmla="val 1314"/>
              <a:gd name="f601" fmla="val 1183"/>
              <a:gd name="f602" fmla="val 1439"/>
              <a:gd name="f603" fmla="val 1738"/>
              <a:gd name="f604" fmla="val 1298"/>
              <a:gd name="f605" fmla="val 1878"/>
              <a:gd name="f606" fmla="val 1755"/>
              <a:gd name="f607" fmla="val 1519"/>
              <a:gd name="f608" fmla="val 1572"/>
              <a:gd name="f609" fmla="val 1472"/>
              <a:gd name="f610" fmla="val 1588"/>
              <a:gd name="f611" fmla="val 1612"/>
              <a:gd name="f612" fmla="val 1719"/>
              <a:gd name="f613" fmla="val 1204"/>
              <a:gd name="f614" fmla="val 1632"/>
              <a:gd name="f615" fmla="val 1664"/>
              <a:gd name="f616" fmla="val 1055"/>
              <a:gd name="f617" fmla="val 1669"/>
              <a:gd name="f618" fmla="val 1007"/>
              <a:gd name="f619" fmla="val 1671"/>
              <a:gd name="f620" fmla="val 1005"/>
              <a:gd name="f621" fmla="val 1673"/>
              <a:gd name="f622" fmla="val 1003"/>
              <a:gd name="f623" fmla="val 1675"/>
              <a:gd name="f624" fmla="val 1677"/>
              <a:gd name="f625" fmla="val 1679"/>
              <a:gd name="f626" fmla="val 1681"/>
              <a:gd name="f627" fmla="val 1682"/>
              <a:gd name="f628" fmla="val 1687"/>
              <a:gd name="f629" fmla="val 2291"/>
              <a:gd name="f630" fmla="val 2183"/>
              <a:gd name="f631" fmla="val 2193"/>
              <a:gd name="f632" fmla="val 2191"/>
              <a:gd name="f633" fmla="val 2190"/>
              <a:gd name="f634" fmla="val 2188"/>
              <a:gd name="f635" fmla="val 2186"/>
              <a:gd name="f636" fmla="val 2184"/>
              <a:gd name="f637" fmla="val 2182"/>
              <a:gd name="f638" fmla="val 2022"/>
              <a:gd name="f639" fmla="val 1928"/>
              <a:gd name="f640" fmla="val 2037"/>
              <a:gd name="f641" fmla="val 2026"/>
              <a:gd name="f642" fmla="val 2027"/>
              <a:gd name="f643" fmla="val 2028"/>
              <a:gd name="f644" fmla="val 2030"/>
              <a:gd name="f645" fmla="val 2032"/>
              <a:gd name="f646" fmla="val 2034"/>
              <a:gd name="f647" fmla="val 2036"/>
              <a:gd name="f648" fmla="val 2038"/>
              <a:gd name="f649" fmla="val 2197"/>
              <a:gd name="f650" fmla="val 2379"/>
              <a:gd name="f651" fmla="val 2527"/>
              <a:gd name="f652" fmla="val 2538"/>
              <a:gd name="f653" fmla="val 2550"/>
              <a:gd name="f654" fmla="val 1414"/>
              <a:gd name="f655" fmla="val 2560"/>
              <a:gd name="f656" fmla="val 1413"/>
              <a:gd name="f657" fmla="val 2571"/>
              <a:gd name="f658" fmla="val 1412"/>
              <a:gd name="f659" fmla="val 2581"/>
              <a:gd name="f660" fmla="val 1411"/>
              <a:gd name="f661" fmla="val 2591"/>
              <a:gd name="f662" fmla="val 1408"/>
              <a:gd name="f663" fmla="val 2610"/>
              <a:gd name="f664" fmla="val 1403"/>
              <a:gd name="f665" fmla="val 2619"/>
              <a:gd name="f666" fmla="val 2628"/>
              <a:gd name="f667" fmla="val 1397"/>
              <a:gd name="f668" fmla="val 2636"/>
              <a:gd name="f669" fmla="val 1393"/>
              <a:gd name="f670" fmla="val 2644"/>
              <a:gd name="f671" fmla="val 1389"/>
              <a:gd name="f672" fmla="val 2651"/>
              <a:gd name="f673" fmla="val 1385"/>
              <a:gd name="f674" fmla="val 2658"/>
              <a:gd name="f675" fmla="val 1380"/>
              <a:gd name="f676" fmla="val 2665"/>
              <a:gd name="f677" fmla="val 1375"/>
              <a:gd name="f678" fmla="val 2672"/>
              <a:gd name="f679" fmla="val 1370"/>
              <a:gd name="f680" fmla="val 2678"/>
              <a:gd name="f681" fmla="val 1365"/>
              <a:gd name="f682" fmla="val 2683"/>
              <a:gd name="f683" fmla="val 1359"/>
              <a:gd name="f684" fmla="val 2689"/>
              <a:gd name="f685" fmla="val 1353"/>
              <a:gd name="f686" fmla="val 2694"/>
              <a:gd name="f687" fmla="val 1346"/>
              <a:gd name="f688" fmla="val 2703"/>
              <a:gd name="f689" fmla="val 1332"/>
              <a:gd name="f690" fmla="val 2707"/>
              <a:gd name="f691" fmla="val 1325"/>
              <a:gd name="f692" fmla="val 2711"/>
              <a:gd name="f693" fmla="val 1318"/>
              <a:gd name="f694" fmla="val 2714"/>
              <a:gd name="f695" fmla="val 1310"/>
              <a:gd name="f696" fmla="val 2717"/>
              <a:gd name="f697" fmla="val 1302"/>
              <a:gd name="f698" fmla="val 2720"/>
              <a:gd name="f699" fmla="val 1294"/>
              <a:gd name="f700" fmla="val 2722"/>
              <a:gd name="f701" fmla="val 1285"/>
              <a:gd name="f702" fmla="val 2724"/>
              <a:gd name="f703" fmla="val 1276"/>
              <a:gd name="f704" fmla="val 2726"/>
              <a:gd name="f705" fmla="val 1267"/>
              <a:gd name="f706" fmla="val 2727"/>
              <a:gd name="f707" fmla="val 1258"/>
              <a:gd name="f708" fmla="val 2728"/>
              <a:gd name="f709" fmla="val 1248"/>
              <a:gd name="f710" fmla="val 2731"/>
              <a:gd name="f711" fmla="val 1206"/>
              <a:gd name="f712" fmla="val 1162"/>
              <a:gd name="f713" fmla="val 1140"/>
              <a:gd name="f714" fmla="val 1117"/>
              <a:gd name="f715" fmla="val 2729"/>
              <a:gd name="f716" fmla="val 1095"/>
              <a:gd name="f717" fmla="val 1065"/>
              <a:gd name="f718" fmla="val 1056"/>
              <a:gd name="f719" fmla="val 1047"/>
              <a:gd name="f720" fmla="val 1038"/>
              <a:gd name="f721" fmla="val 1021"/>
              <a:gd name="f722" fmla="val 1013"/>
              <a:gd name="f723" fmla="val 1006"/>
              <a:gd name="f724" fmla="val 991"/>
              <a:gd name="f725" fmla="val 2698"/>
              <a:gd name="f726" fmla="val 977"/>
              <a:gd name="f727" fmla="val 2677"/>
              <a:gd name="f728" fmla="val 959"/>
              <a:gd name="f729" fmla="val 2671"/>
              <a:gd name="f730" fmla="val 953"/>
              <a:gd name="f731" fmla="val 943"/>
              <a:gd name="f732" fmla="val 938"/>
              <a:gd name="f733" fmla="val 2643"/>
              <a:gd name="f734" fmla="val 934"/>
              <a:gd name="f735" fmla="val 930"/>
              <a:gd name="f736" fmla="val 2627"/>
              <a:gd name="f737" fmla="val 926"/>
              <a:gd name="f738" fmla="val 920"/>
              <a:gd name="f739" fmla="val 2601"/>
              <a:gd name="f740" fmla="val 917"/>
              <a:gd name="f741" fmla="val 915"/>
              <a:gd name="f742" fmla="val 913"/>
              <a:gd name="f743" fmla="val 911"/>
              <a:gd name="f744" fmla="val 910"/>
              <a:gd name="f745" fmla="val 909"/>
              <a:gd name="f746" fmla="val 2495"/>
              <a:gd name="f747" fmla="val 2548"/>
              <a:gd name="f748" fmla="val 1004"/>
              <a:gd name="f749" fmla="val 2558"/>
              <a:gd name="f750" fmla="val 2567"/>
              <a:gd name="f751" fmla="val 2575"/>
              <a:gd name="f752" fmla="val 2583"/>
              <a:gd name="f753" fmla="val 1017"/>
              <a:gd name="f754" fmla="val 2586"/>
              <a:gd name="f755" fmla="val 1019"/>
              <a:gd name="f756" fmla="val 2590"/>
              <a:gd name="f757" fmla="val 2596"/>
              <a:gd name="f758" fmla="val 1028"/>
              <a:gd name="f759" fmla="val 1034"/>
              <a:gd name="f760" fmla="val 2606"/>
              <a:gd name="f761" fmla="val 1040"/>
              <a:gd name="f762" fmla="val 2614"/>
              <a:gd name="f763" fmla="val 2616"/>
              <a:gd name="f764" fmla="val 1072"/>
              <a:gd name="f765" fmla="val 2620"/>
              <a:gd name="f766" fmla="val 1081"/>
              <a:gd name="f767" fmla="val 2621"/>
              <a:gd name="f768" fmla="val 1090"/>
              <a:gd name="f769" fmla="val 2623"/>
              <a:gd name="f770" fmla="val 2624"/>
              <a:gd name="f771" fmla="val 1196"/>
              <a:gd name="f772" fmla="val 1213"/>
              <a:gd name="f773" fmla="val 1233"/>
              <a:gd name="f774" fmla="val 1242"/>
              <a:gd name="f775" fmla="val 2618"/>
              <a:gd name="f776" fmla="val 1251"/>
              <a:gd name="f777" fmla="val 1260"/>
              <a:gd name="f778" fmla="val 2615"/>
              <a:gd name="f779" fmla="val 1264"/>
              <a:gd name="f780" fmla="val 2613"/>
              <a:gd name="f781" fmla="val 1268"/>
              <a:gd name="f782" fmla="val 1275"/>
              <a:gd name="f783" fmla="val 1283"/>
              <a:gd name="f784" fmla="val 1289"/>
              <a:gd name="f785" fmla="val 2595"/>
              <a:gd name="f786" fmla="val 1296"/>
              <a:gd name="f787" fmla="val 2589"/>
              <a:gd name="f788" fmla="val 1301"/>
              <a:gd name="f789" fmla="val 1306"/>
              <a:gd name="f790" fmla="val 1311"/>
              <a:gd name="f791" fmla="val 1317"/>
              <a:gd name="f792" fmla="val 1319"/>
              <a:gd name="f793" fmla="+- 0 0 -90"/>
              <a:gd name="f794" fmla="*/ f3 1 2732"/>
              <a:gd name="f795" fmla="*/ f4 1 1415"/>
              <a:gd name="f796" fmla="+- f7 0 f5"/>
              <a:gd name="f797" fmla="+- f6 0 f5"/>
              <a:gd name="f798" fmla="*/ f793 f0 1"/>
              <a:gd name="f799" fmla="*/ f797 1 2732"/>
              <a:gd name="f800" fmla="*/ f796 1 1415"/>
              <a:gd name="f801" fmla="*/ 58 f797 1"/>
              <a:gd name="f802" fmla="*/ 38 f796 1"/>
              <a:gd name="f803" fmla="*/ 8 f797 1"/>
              <a:gd name="f804" fmla="*/ 131 f796 1"/>
              <a:gd name="f805" fmla="*/ 38 f797 1"/>
              <a:gd name="f806" fmla="*/ 249 f796 1"/>
              <a:gd name="f807" fmla="*/ 174 f797 1"/>
              <a:gd name="f808" fmla="*/ 304 f796 1"/>
              <a:gd name="f809" fmla="*/ 228 f797 1"/>
              <a:gd name="f810" fmla="*/ 341 f796 1"/>
              <a:gd name="f811" fmla="*/ 206 f797 1"/>
              <a:gd name="f812" fmla="*/ 412 f796 1"/>
              <a:gd name="f813" fmla="*/ 102 f797 1"/>
              <a:gd name="f814" fmla="*/ 416 f796 1"/>
              <a:gd name="f815" fmla="*/ 64 f797 1"/>
              <a:gd name="f816" fmla="*/ 508 f796 1"/>
              <a:gd name="f817" fmla="*/ 201 f797 1"/>
              <a:gd name="f818" fmla="*/ 520 f796 1"/>
              <a:gd name="f819" fmla="*/ 294 f797 1"/>
              <a:gd name="f820" fmla="*/ 481 f796 1"/>
              <a:gd name="f821" fmla="*/ 338 f797 1"/>
              <a:gd name="f822" fmla="*/ 397 f796 1"/>
              <a:gd name="f823" fmla="*/ 322 f797 1"/>
              <a:gd name="f824" fmla="*/ 278 f796 1"/>
              <a:gd name="f825" fmla="*/ 216 f797 1"/>
              <a:gd name="f826" fmla="*/ 204 f796 1"/>
              <a:gd name="f827" fmla="*/ 120 f797 1"/>
              <a:gd name="f828" fmla="*/ 172 f796 1"/>
              <a:gd name="f829" fmla="*/ 133 f797 1"/>
              <a:gd name="f830" fmla="*/ 115 f796 1"/>
              <a:gd name="f831" fmla="*/ 259 f797 1"/>
              <a:gd name="f832" fmla="*/ 110 f796 1"/>
              <a:gd name="f833" fmla="*/ 253 f797 1"/>
              <a:gd name="f834" fmla="*/ 7 f796 1"/>
              <a:gd name="f835" fmla="*/ 636 f797 1"/>
              <a:gd name="f836" fmla="*/ 386 f796 1"/>
              <a:gd name="f837" fmla="*/ 576 f797 1"/>
              <a:gd name="f838" fmla="*/ 421 f796 1"/>
              <a:gd name="f839" fmla="*/ 524 f797 1"/>
              <a:gd name="f840" fmla="*/ 374 f796 1"/>
              <a:gd name="f841" fmla="*/ 417 f797 1"/>
              <a:gd name="f842" fmla="*/ 418 f796 1"/>
              <a:gd name="f843" fmla="*/ 482 f797 1"/>
              <a:gd name="f844" fmla="*/ 497 f796 1"/>
              <a:gd name="f845" fmla="*/ 611 f797 1"/>
              <a:gd name="f846" fmla="*/ 521 f796 1"/>
              <a:gd name="f847" fmla="*/ 714 f797 1"/>
              <a:gd name="f848" fmla="*/ 472 f796 1"/>
              <a:gd name="f849" fmla="*/ 757 f797 1"/>
              <a:gd name="f850" fmla="*/ 368 f796 1"/>
              <a:gd name="f851" fmla="*/ 923 f797 1"/>
              <a:gd name="f852" fmla="*/ 28 f796 1"/>
              <a:gd name="f853" fmla="*/ 853 f797 1"/>
              <a:gd name="f854" fmla="*/ 119 f796 1"/>
              <a:gd name="f855" fmla="*/ 844 f797 1"/>
              <a:gd name="f856" fmla="*/ 363 f796 1"/>
              <a:gd name="f857" fmla="*/ 908 f797 1"/>
              <a:gd name="f858" fmla="*/ 486 f796 1"/>
              <a:gd name="f859" fmla="*/ 1048 f797 1"/>
              <a:gd name="f860" fmla="*/ 524 f796 1"/>
              <a:gd name="f861" fmla="*/ 1164 f797 1"/>
              <a:gd name="f862" fmla="*/ 474 f796 1"/>
              <a:gd name="f863" fmla="*/ 1219 f797 1"/>
              <a:gd name="f864" fmla="*/ 328 f796 1"/>
              <a:gd name="f865" fmla="*/ 1197 f797 1"/>
              <a:gd name="f866" fmla="*/ 97 f796 1"/>
              <a:gd name="f867" fmla="*/ 1110 f797 1"/>
              <a:gd name="f868" fmla="*/ 15 f796 1"/>
              <a:gd name="f869" fmla="*/ 1063 f797 1"/>
              <a:gd name="f870" fmla="*/ 1102 f797 1"/>
              <a:gd name="f871" fmla="*/ 194 f796 1"/>
              <a:gd name="f872" fmla="*/ 1086 f797 1"/>
              <a:gd name="f873" fmla="*/ 396 f796 1"/>
              <a:gd name="f874" fmla="*/ 1008 f797 1"/>
              <a:gd name="f875" fmla="*/ 420 f796 1"/>
              <a:gd name="f876" fmla="*/ 958 f797 1"/>
              <a:gd name="f877" fmla="*/ 355 f796 1"/>
              <a:gd name="f878" fmla="*/ 967 f797 1"/>
              <a:gd name="f879" fmla="*/ 137 f796 1"/>
              <a:gd name="f880" fmla="*/ 1683 f797 1"/>
              <a:gd name="f881" fmla="*/ 516 f796 1"/>
              <a:gd name="f882" fmla="*/ 1292 f797 1"/>
              <a:gd name="f883" fmla="*/ 9 f796 1"/>
              <a:gd name="f884" fmla="*/ 1402 f797 1"/>
              <a:gd name="f885" fmla="*/ 238 f796 1"/>
              <a:gd name="f886" fmla="*/ 1574 f797 1"/>
              <a:gd name="f887" fmla="*/ 1945 f797 1"/>
              <a:gd name="f888" fmla="*/ 103 f796 1"/>
              <a:gd name="f889" fmla="*/ 651 f797 1"/>
              <a:gd name="f890" fmla="*/ 1002 f796 1"/>
              <a:gd name="f891" fmla="*/ 1096 f797 1"/>
              <a:gd name="f892" fmla="*/ 1415 f796 1"/>
              <a:gd name="f893" fmla="*/ 986 f797 1"/>
              <a:gd name="f894" fmla="*/ 1186 f796 1"/>
              <a:gd name="f895" fmla="*/ 842 f797 1"/>
              <a:gd name="f896" fmla="*/ 1135 f796 1"/>
              <a:gd name="f897" fmla="*/ 1763 f797 1"/>
              <a:gd name="f898" fmla="*/ 1669 f797 1"/>
              <a:gd name="f899" fmla="*/ 1009 f796 1"/>
              <a:gd name="f900" fmla="*/ 2291 f797 1"/>
              <a:gd name="f901" fmla="*/ 2182 f797 1"/>
              <a:gd name="f902" fmla="*/ 2036 f797 1"/>
              <a:gd name="f903" fmla="*/ 2591 f797 1"/>
              <a:gd name="f904" fmla="*/ 1408 f796 1"/>
              <a:gd name="f905" fmla="*/ 2694 f797 1"/>
              <a:gd name="f906" fmla="*/ 1346 f796 1"/>
              <a:gd name="f907" fmla="*/ 2731 f797 1"/>
              <a:gd name="f908" fmla="*/ 1183 f796 1"/>
              <a:gd name="f909" fmla="*/ 2707 f797 1"/>
              <a:gd name="f910" fmla="*/ 998 f796 1"/>
              <a:gd name="f911" fmla="*/ 2627 f797 1"/>
              <a:gd name="f912" fmla="*/ 926 f796 1"/>
              <a:gd name="f913" fmla="*/ 2527 f797 1"/>
              <a:gd name="f914" fmla="*/ 2614 f797 1"/>
              <a:gd name="f915" fmla="*/ 1055 f796 1"/>
              <a:gd name="f916" fmla="*/ 2616 f797 1"/>
              <a:gd name="f917" fmla="*/ 1260 f796 1"/>
              <a:gd name="f918" fmla="*/ 2538 f797 1"/>
              <a:gd name="f919" fmla="*/ 1321 f796 1"/>
              <a:gd name="f920" fmla="*/ f798 1 f2"/>
              <a:gd name="f921" fmla="*/ f801 1 2732"/>
              <a:gd name="f922" fmla="*/ f802 1 1415"/>
              <a:gd name="f923" fmla="*/ f803 1 2732"/>
              <a:gd name="f924" fmla="*/ f804 1 1415"/>
              <a:gd name="f925" fmla="*/ f805 1 2732"/>
              <a:gd name="f926" fmla="*/ f806 1 1415"/>
              <a:gd name="f927" fmla="*/ f807 1 2732"/>
              <a:gd name="f928" fmla="*/ f808 1 1415"/>
              <a:gd name="f929" fmla="*/ f809 1 2732"/>
              <a:gd name="f930" fmla="*/ f810 1 1415"/>
              <a:gd name="f931" fmla="*/ f811 1 2732"/>
              <a:gd name="f932" fmla="*/ f812 1 1415"/>
              <a:gd name="f933" fmla="*/ f813 1 2732"/>
              <a:gd name="f934" fmla="*/ f814 1 1415"/>
              <a:gd name="f935" fmla="*/ f815 1 2732"/>
              <a:gd name="f936" fmla="*/ f816 1 1415"/>
              <a:gd name="f937" fmla="*/ f817 1 2732"/>
              <a:gd name="f938" fmla="*/ f818 1 1415"/>
              <a:gd name="f939" fmla="*/ f819 1 2732"/>
              <a:gd name="f940" fmla="*/ f820 1 1415"/>
              <a:gd name="f941" fmla="*/ f821 1 2732"/>
              <a:gd name="f942" fmla="*/ f822 1 1415"/>
              <a:gd name="f943" fmla="*/ f823 1 2732"/>
              <a:gd name="f944" fmla="*/ f824 1 1415"/>
              <a:gd name="f945" fmla="*/ f825 1 2732"/>
              <a:gd name="f946" fmla="*/ f826 1 1415"/>
              <a:gd name="f947" fmla="*/ f827 1 2732"/>
              <a:gd name="f948" fmla="*/ f828 1 1415"/>
              <a:gd name="f949" fmla="*/ f829 1 2732"/>
              <a:gd name="f950" fmla="*/ f830 1 1415"/>
              <a:gd name="f951" fmla="*/ f831 1 2732"/>
              <a:gd name="f952" fmla="*/ f832 1 1415"/>
              <a:gd name="f953" fmla="*/ f833 1 2732"/>
              <a:gd name="f954" fmla="*/ f834 1 1415"/>
              <a:gd name="f955" fmla="*/ f835 1 2732"/>
              <a:gd name="f956" fmla="*/ f836 1 1415"/>
              <a:gd name="f957" fmla="*/ f837 1 2732"/>
              <a:gd name="f958" fmla="*/ f838 1 1415"/>
              <a:gd name="f959" fmla="*/ f839 1 2732"/>
              <a:gd name="f960" fmla="*/ f840 1 1415"/>
              <a:gd name="f961" fmla="*/ f841 1 2732"/>
              <a:gd name="f962" fmla="*/ f842 1 1415"/>
              <a:gd name="f963" fmla="*/ f843 1 2732"/>
              <a:gd name="f964" fmla="*/ f844 1 1415"/>
              <a:gd name="f965" fmla="*/ f845 1 2732"/>
              <a:gd name="f966" fmla="*/ f846 1 1415"/>
              <a:gd name="f967" fmla="*/ f847 1 2732"/>
              <a:gd name="f968" fmla="*/ f848 1 1415"/>
              <a:gd name="f969" fmla="*/ f849 1 2732"/>
              <a:gd name="f970" fmla="*/ f850 1 1415"/>
              <a:gd name="f971" fmla="*/ f851 1 2732"/>
              <a:gd name="f972" fmla="*/ f852 1 1415"/>
              <a:gd name="f973" fmla="*/ f853 1 2732"/>
              <a:gd name="f974" fmla="*/ f854 1 1415"/>
              <a:gd name="f975" fmla="*/ f855 1 2732"/>
              <a:gd name="f976" fmla="*/ f856 1 1415"/>
              <a:gd name="f977" fmla="*/ f857 1 2732"/>
              <a:gd name="f978" fmla="*/ f858 1 1415"/>
              <a:gd name="f979" fmla="*/ f859 1 2732"/>
              <a:gd name="f980" fmla="*/ f860 1 1415"/>
              <a:gd name="f981" fmla="*/ f861 1 2732"/>
              <a:gd name="f982" fmla="*/ f862 1 1415"/>
              <a:gd name="f983" fmla="*/ f863 1 2732"/>
              <a:gd name="f984" fmla="*/ f864 1 1415"/>
              <a:gd name="f985" fmla="*/ f865 1 2732"/>
              <a:gd name="f986" fmla="*/ f866 1 1415"/>
              <a:gd name="f987" fmla="*/ f867 1 2732"/>
              <a:gd name="f988" fmla="*/ f868 1 1415"/>
              <a:gd name="f989" fmla="*/ f869 1 2732"/>
              <a:gd name="f990" fmla="*/ f870 1 2732"/>
              <a:gd name="f991" fmla="*/ f871 1 1415"/>
              <a:gd name="f992" fmla="*/ f872 1 2732"/>
              <a:gd name="f993" fmla="*/ f873 1 1415"/>
              <a:gd name="f994" fmla="*/ f874 1 2732"/>
              <a:gd name="f995" fmla="*/ f875 1 1415"/>
              <a:gd name="f996" fmla="*/ f876 1 2732"/>
              <a:gd name="f997" fmla="*/ f877 1 1415"/>
              <a:gd name="f998" fmla="*/ f878 1 2732"/>
              <a:gd name="f999" fmla="*/ f879 1 1415"/>
              <a:gd name="f1000" fmla="*/ f880 1 2732"/>
              <a:gd name="f1001" fmla="*/ f881 1 1415"/>
              <a:gd name="f1002" fmla="*/ f882 1 2732"/>
              <a:gd name="f1003" fmla="*/ f883 1 1415"/>
              <a:gd name="f1004" fmla="*/ f884 1 2732"/>
              <a:gd name="f1005" fmla="*/ f885 1 1415"/>
              <a:gd name="f1006" fmla="*/ f886 1 2732"/>
              <a:gd name="f1007" fmla="*/ f887 1 2732"/>
              <a:gd name="f1008" fmla="*/ f888 1 1415"/>
              <a:gd name="f1009" fmla="*/ f889 1 2732"/>
              <a:gd name="f1010" fmla="*/ f890 1 1415"/>
              <a:gd name="f1011" fmla="*/ f891 1 2732"/>
              <a:gd name="f1012" fmla="*/ f892 1 1415"/>
              <a:gd name="f1013" fmla="*/ f893 1 2732"/>
              <a:gd name="f1014" fmla="*/ f894 1 1415"/>
              <a:gd name="f1015" fmla="*/ f895 1 2732"/>
              <a:gd name="f1016" fmla="*/ f896 1 1415"/>
              <a:gd name="f1017" fmla="*/ f897 1 2732"/>
              <a:gd name="f1018" fmla="*/ f898 1 2732"/>
              <a:gd name="f1019" fmla="*/ f899 1 1415"/>
              <a:gd name="f1020" fmla="*/ f900 1 2732"/>
              <a:gd name="f1021" fmla="*/ f901 1 2732"/>
              <a:gd name="f1022" fmla="*/ f902 1 2732"/>
              <a:gd name="f1023" fmla="*/ f903 1 2732"/>
              <a:gd name="f1024" fmla="*/ f904 1 1415"/>
              <a:gd name="f1025" fmla="*/ f905 1 2732"/>
              <a:gd name="f1026" fmla="*/ f906 1 1415"/>
              <a:gd name="f1027" fmla="*/ f907 1 2732"/>
              <a:gd name="f1028" fmla="*/ f908 1 1415"/>
              <a:gd name="f1029" fmla="*/ f909 1 2732"/>
              <a:gd name="f1030" fmla="*/ f910 1 1415"/>
              <a:gd name="f1031" fmla="*/ f911 1 2732"/>
              <a:gd name="f1032" fmla="*/ f912 1 1415"/>
              <a:gd name="f1033" fmla="*/ f913 1 2732"/>
              <a:gd name="f1034" fmla="*/ f914 1 2732"/>
              <a:gd name="f1035" fmla="*/ f915 1 1415"/>
              <a:gd name="f1036" fmla="*/ f916 1 2732"/>
              <a:gd name="f1037" fmla="*/ f917 1 1415"/>
              <a:gd name="f1038" fmla="*/ f918 1 2732"/>
              <a:gd name="f1039" fmla="*/ f919 1 1415"/>
              <a:gd name="f1040" fmla="*/ 0 1 f799"/>
              <a:gd name="f1041" fmla="*/ f6 1 f799"/>
              <a:gd name="f1042" fmla="*/ 0 1 f800"/>
              <a:gd name="f1043" fmla="*/ f7 1 f800"/>
              <a:gd name="f1044" fmla="+- f920 0 f1"/>
              <a:gd name="f1045" fmla="*/ f921 1 f799"/>
              <a:gd name="f1046" fmla="*/ f922 1 f800"/>
              <a:gd name="f1047" fmla="*/ f923 1 f799"/>
              <a:gd name="f1048" fmla="*/ f924 1 f800"/>
              <a:gd name="f1049" fmla="*/ f925 1 f799"/>
              <a:gd name="f1050" fmla="*/ f926 1 f800"/>
              <a:gd name="f1051" fmla="*/ f927 1 f799"/>
              <a:gd name="f1052" fmla="*/ f928 1 f800"/>
              <a:gd name="f1053" fmla="*/ f929 1 f799"/>
              <a:gd name="f1054" fmla="*/ f930 1 f800"/>
              <a:gd name="f1055" fmla="*/ f931 1 f799"/>
              <a:gd name="f1056" fmla="*/ f932 1 f800"/>
              <a:gd name="f1057" fmla="*/ f933 1 f799"/>
              <a:gd name="f1058" fmla="*/ f934 1 f800"/>
              <a:gd name="f1059" fmla="*/ f935 1 f799"/>
              <a:gd name="f1060" fmla="*/ f936 1 f800"/>
              <a:gd name="f1061" fmla="*/ f937 1 f799"/>
              <a:gd name="f1062" fmla="*/ f938 1 f800"/>
              <a:gd name="f1063" fmla="*/ f939 1 f799"/>
              <a:gd name="f1064" fmla="*/ f940 1 f800"/>
              <a:gd name="f1065" fmla="*/ f941 1 f799"/>
              <a:gd name="f1066" fmla="*/ f942 1 f800"/>
              <a:gd name="f1067" fmla="*/ f943 1 f799"/>
              <a:gd name="f1068" fmla="*/ f944 1 f800"/>
              <a:gd name="f1069" fmla="*/ f945 1 f799"/>
              <a:gd name="f1070" fmla="*/ f946 1 f800"/>
              <a:gd name="f1071" fmla="*/ f947 1 f799"/>
              <a:gd name="f1072" fmla="*/ f948 1 f800"/>
              <a:gd name="f1073" fmla="*/ f949 1 f799"/>
              <a:gd name="f1074" fmla="*/ f950 1 f800"/>
              <a:gd name="f1075" fmla="*/ f951 1 f799"/>
              <a:gd name="f1076" fmla="*/ f952 1 f800"/>
              <a:gd name="f1077" fmla="*/ f953 1 f799"/>
              <a:gd name="f1078" fmla="*/ f954 1 f800"/>
              <a:gd name="f1079" fmla="*/ f955 1 f799"/>
              <a:gd name="f1080" fmla="*/ f956 1 f800"/>
              <a:gd name="f1081" fmla="*/ f957 1 f799"/>
              <a:gd name="f1082" fmla="*/ f958 1 f800"/>
              <a:gd name="f1083" fmla="*/ f959 1 f799"/>
              <a:gd name="f1084" fmla="*/ f960 1 f800"/>
              <a:gd name="f1085" fmla="*/ f961 1 f799"/>
              <a:gd name="f1086" fmla="*/ f962 1 f800"/>
              <a:gd name="f1087" fmla="*/ f963 1 f799"/>
              <a:gd name="f1088" fmla="*/ f964 1 f800"/>
              <a:gd name="f1089" fmla="*/ f965 1 f799"/>
              <a:gd name="f1090" fmla="*/ f966 1 f800"/>
              <a:gd name="f1091" fmla="*/ f967 1 f799"/>
              <a:gd name="f1092" fmla="*/ f968 1 f800"/>
              <a:gd name="f1093" fmla="*/ f969 1 f799"/>
              <a:gd name="f1094" fmla="*/ f970 1 f800"/>
              <a:gd name="f1095" fmla="*/ f971 1 f799"/>
              <a:gd name="f1096" fmla="*/ f972 1 f800"/>
              <a:gd name="f1097" fmla="*/ f973 1 f799"/>
              <a:gd name="f1098" fmla="*/ f974 1 f800"/>
              <a:gd name="f1099" fmla="*/ f975 1 f799"/>
              <a:gd name="f1100" fmla="*/ f976 1 f800"/>
              <a:gd name="f1101" fmla="*/ f977 1 f799"/>
              <a:gd name="f1102" fmla="*/ f978 1 f800"/>
              <a:gd name="f1103" fmla="*/ f979 1 f799"/>
              <a:gd name="f1104" fmla="*/ f980 1 f800"/>
              <a:gd name="f1105" fmla="*/ f981 1 f799"/>
              <a:gd name="f1106" fmla="*/ f982 1 f800"/>
              <a:gd name="f1107" fmla="*/ f983 1 f799"/>
              <a:gd name="f1108" fmla="*/ f984 1 f800"/>
              <a:gd name="f1109" fmla="*/ f985 1 f799"/>
              <a:gd name="f1110" fmla="*/ f986 1 f800"/>
              <a:gd name="f1111" fmla="*/ f987 1 f799"/>
              <a:gd name="f1112" fmla="*/ f988 1 f800"/>
              <a:gd name="f1113" fmla="*/ f989 1 f799"/>
              <a:gd name="f1114" fmla="*/ f990 1 f799"/>
              <a:gd name="f1115" fmla="*/ f991 1 f800"/>
              <a:gd name="f1116" fmla="*/ f992 1 f799"/>
              <a:gd name="f1117" fmla="*/ f993 1 f800"/>
              <a:gd name="f1118" fmla="*/ f994 1 f799"/>
              <a:gd name="f1119" fmla="*/ f995 1 f800"/>
              <a:gd name="f1120" fmla="*/ f996 1 f799"/>
              <a:gd name="f1121" fmla="*/ f997 1 f800"/>
              <a:gd name="f1122" fmla="*/ f998 1 f799"/>
              <a:gd name="f1123" fmla="*/ f999 1 f800"/>
              <a:gd name="f1124" fmla="*/ f1000 1 f799"/>
              <a:gd name="f1125" fmla="*/ f1001 1 f800"/>
              <a:gd name="f1126" fmla="*/ f1002 1 f799"/>
              <a:gd name="f1127" fmla="*/ f1003 1 f800"/>
              <a:gd name="f1128" fmla="*/ f1004 1 f799"/>
              <a:gd name="f1129" fmla="*/ f1005 1 f800"/>
              <a:gd name="f1130" fmla="*/ f1006 1 f799"/>
              <a:gd name="f1131" fmla="*/ f1007 1 f799"/>
              <a:gd name="f1132" fmla="*/ f1008 1 f800"/>
              <a:gd name="f1133" fmla="*/ f1009 1 f799"/>
              <a:gd name="f1134" fmla="*/ f1010 1 f800"/>
              <a:gd name="f1135" fmla="*/ f1011 1 f799"/>
              <a:gd name="f1136" fmla="*/ f1012 1 f800"/>
              <a:gd name="f1137" fmla="*/ f1013 1 f799"/>
              <a:gd name="f1138" fmla="*/ f1014 1 f800"/>
              <a:gd name="f1139" fmla="*/ f1015 1 f799"/>
              <a:gd name="f1140" fmla="*/ f1016 1 f800"/>
              <a:gd name="f1141" fmla="*/ f1017 1 f799"/>
              <a:gd name="f1142" fmla="*/ f1018 1 f799"/>
              <a:gd name="f1143" fmla="*/ f1019 1 f800"/>
              <a:gd name="f1144" fmla="*/ f1020 1 f799"/>
              <a:gd name="f1145" fmla="*/ f1021 1 f799"/>
              <a:gd name="f1146" fmla="*/ f1022 1 f799"/>
              <a:gd name="f1147" fmla="*/ f1023 1 f799"/>
              <a:gd name="f1148" fmla="*/ f1024 1 f800"/>
              <a:gd name="f1149" fmla="*/ f1025 1 f799"/>
              <a:gd name="f1150" fmla="*/ f1026 1 f800"/>
              <a:gd name="f1151" fmla="*/ f1027 1 f799"/>
              <a:gd name="f1152" fmla="*/ f1028 1 f800"/>
              <a:gd name="f1153" fmla="*/ f1029 1 f799"/>
              <a:gd name="f1154" fmla="*/ f1030 1 f800"/>
              <a:gd name="f1155" fmla="*/ f1031 1 f799"/>
              <a:gd name="f1156" fmla="*/ f1032 1 f800"/>
              <a:gd name="f1157" fmla="*/ f1033 1 f799"/>
              <a:gd name="f1158" fmla="*/ f1034 1 f799"/>
              <a:gd name="f1159" fmla="*/ f1035 1 f800"/>
              <a:gd name="f1160" fmla="*/ f1036 1 f799"/>
              <a:gd name="f1161" fmla="*/ f1037 1 f800"/>
              <a:gd name="f1162" fmla="*/ f1038 1 f799"/>
              <a:gd name="f1163" fmla="*/ f1039 1 f800"/>
              <a:gd name="f1164" fmla="*/ f1040 f794 1"/>
              <a:gd name="f1165" fmla="*/ f1041 f794 1"/>
              <a:gd name="f1166" fmla="*/ f1043 f795 1"/>
              <a:gd name="f1167" fmla="*/ f1042 f795 1"/>
              <a:gd name="f1168" fmla="*/ f1045 f794 1"/>
              <a:gd name="f1169" fmla="*/ f1046 f795 1"/>
              <a:gd name="f1170" fmla="*/ f1047 f794 1"/>
              <a:gd name="f1171" fmla="*/ f1048 f795 1"/>
              <a:gd name="f1172" fmla="*/ f1049 f794 1"/>
              <a:gd name="f1173" fmla="*/ f1050 f795 1"/>
              <a:gd name="f1174" fmla="*/ f1051 f794 1"/>
              <a:gd name="f1175" fmla="*/ f1052 f795 1"/>
              <a:gd name="f1176" fmla="*/ f1053 f794 1"/>
              <a:gd name="f1177" fmla="*/ f1054 f795 1"/>
              <a:gd name="f1178" fmla="*/ f1055 f794 1"/>
              <a:gd name="f1179" fmla="*/ f1056 f795 1"/>
              <a:gd name="f1180" fmla="*/ f1057 f794 1"/>
              <a:gd name="f1181" fmla="*/ f1058 f795 1"/>
              <a:gd name="f1182" fmla="*/ f1059 f794 1"/>
              <a:gd name="f1183" fmla="*/ f1060 f795 1"/>
              <a:gd name="f1184" fmla="*/ f1061 f794 1"/>
              <a:gd name="f1185" fmla="*/ f1062 f795 1"/>
              <a:gd name="f1186" fmla="*/ f1063 f794 1"/>
              <a:gd name="f1187" fmla="*/ f1064 f795 1"/>
              <a:gd name="f1188" fmla="*/ f1065 f794 1"/>
              <a:gd name="f1189" fmla="*/ f1066 f795 1"/>
              <a:gd name="f1190" fmla="*/ f1067 f794 1"/>
              <a:gd name="f1191" fmla="*/ f1068 f795 1"/>
              <a:gd name="f1192" fmla="*/ f1069 f794 1"/>
              <a:gd name="f1193" fmla="*/ f1070 f795 1"/>
              <a:gd name="f1194" fmla="*/ f1071 f794 1"/>
              <a:gd name="f1195" fmla="*/ f1072 f795 1"/>
              <a:gd name="f1196" fmla="*/ f1073 f794 1"/>
              <a:gd name="f1197" fmla="*/ f1074 f795 1"/>
              <a:gd name="f1198" fmla="*/ f1075 f794 1"/>
              <a:gd name="f1199" fmla="*/ f1076 f795 1"/>
              <a:gd name="f1200" fmla="*/ f1077 f794 1"/>
              <a:gd name="f1201" fmla="*/ f1078 f795 1"/>
              <a:gd name="f1202" fmla="*/ f1079 f794 1"/>
              <a:gd name="f1203" fmla="*/ f1080 f795 1"/>
              <a:gd name="f1204" fmla="*/ f1081 f794 1"/>
              <a:gd name="f1205" fmla="*/ f1082 f795 1"/>
              <a:gd name="f1206" fmla="*/ f1083 f794 1"/>
              <a:gd name="f1207" fmla="*/ f1084 f795 1"/>
              <a:gd name="f1208" fmla="*/ f1085 f794 1"/>
              <a:gd name="f1209" fmla="*/ f1086 f795 1"/>
              <a:gd name="f1210" fmla="*/ f1087 f794 1"/>
              <a:gd name="f1211" fmla="*/ f1088 f795 1"/>
              <a:gd name="f1212" fmla="*/ f1089 f794 1"/>
              <a:gd name="f1213" fmla="*/ f1090 f795 1"/>
              <a:gd name="f1214" fmla="*/ f1091 f794 1"/>
              <a:gd name="f1215" fmla="*/ f1092 f795 1"/>
              <a:gd name="f1216" fmla="*/ f1093 f794 1"/>
              <a:gd name="f1217" fmla="*/ f1094 f795 1"/>
              <a:gd name="f1218" fmla="*/ f1095 f794 1"/>
              <a:gd name="f1219" fmla="*/ f1096 f795 1"/>
              <a:gd name="f1220" fmla="*/ f1097 f794 1"/>
              <a:gd name="f1221" fmla="*/ f1098 f795 1"/>
              <a:gd name="f1222" fmla="*/ f1099 f794 1"/>
              <a:gd name="f1223" fmla="*/ f1100 f795 1"/>
              <a:gd name="f1224" fmla="*/ f1101 f794 1"/>
              <a:gd name="f1225" fmla="*/ f1102 f795 1"/>
              <a:gd name="f1226" fmla="*/ f1103 f794 1"/>
              <a:gd name="f1227" fmla="*/ f1104 f795 1"/>
              <a:gd name="f1228" fmla="*/ f1105 f794 1"/>
              <a:gd name="f1229" fmla="*/ f1106 f795 1"/>
              <a:gd name="f1230" fmla="*/ f1107 f794 1"/>
              <a:gd name="f1231" fmla="*/ f1108 f795 1"/>
              <a:gd name="f1232" fmla="*/ f1109 f794 1"/>
              <a:gd name="f1233" fmla="*/ f1110 f795 1"/>
              <a:gd name="f1234" fmla="*/ f1111 f794 1"/>
              <a:gd name="f1235" fmla="*/ f1112 f795 1"/>
              <a:gd name="f1236" fmla="*/ f1113 f794 1"/>
              <a:gd name="f1237" fmla="*/ f1114 f794 1"/>
              <a:gd name="f1238" fmla="*/ f1115 f795 1"/>
              <a:gd name="f1239" fmla="*/ f1116 f794 1"/>
              <a:gd name="f1240" fmla="*/ f1117 f795 1"/>
              <a:gd name="f1241" fmla="*/ f1118 f794 1"/>
              <a:gd name="f1242" fmla="*/ f1119 f795 1"/>
              <a:gd name="f1243" fmla="*/ f1120 f794 1"/>
              <a:gd name="f1244" fmla="*/ f1121 f795 1"/>
              <a:gd name="f1245" fmla="*/ f1122 f794 1"/>
              <a:gd name="f1246" fmla="*/ f1123 f795 1"/>
              <a:gd name="f1247" fmla="*/ f1124 f794 1"/>
              <a:gd name="f1248" fmla="*/ f1125 f795 1"/>
              <a:gd name="f1249" fmla="*/ f1126 f794 1"/>
              <a:gd name="f1250" fmla="*/ f1127 f795 1"/>
              <a:gd name="f1251" fmla="*/ f1128 f794 1"/>
              <a:gd name="f1252" fmla="*/ f1129 f795 1"/>
              <a:gd name="f1253" fmla="*/ f1130 f794 1"/>
              <a:gd name="f1254" fmla="*/ f1131 f794 1"/>
              <a:gd name="f1255" fmla="*/ f1132 f795 1"/>
              <a:gd name="f1256" fmla="*/ f1133 f794 1"/>
              <a:gd name="f1257" fmla="*/ f1134 f795 1"/>
              <a:gd name="f1258" fmla="*/ f1135 f794 1"/>
              <a:gd name="f1259" fmla="*/ f1136 f795 1"/>
              <a:gd name="f1260" fmla="*/ f1137 f794 1"/>
              <a:gd name="f1261" fmla="*/ f1138 f795 1"/>
              <a:gd name="f1262" fmla="*/ f1139 f794 1"/>
              <a:gd name="f1263" fmla="*/ f1140 f795 1"/>
              <a:gd name="f1264" fmla="*/ f1141 f794 1"/>
              <a:gd name="f1265" fmla="*/ f1142 f794 1"/>
              <a:gd name="f1266" fmla="*/ f1143 f795 1"/>
              <a:gd name="f1267" fmla="*/ f1144 f794 1"/>
              <a:gd name="f1268" fmla="*/ f1145 f794 1"/>
              <a:gd name="f1269" fmla="*/ f1146 f794 1"/>
              <a:gd name="f1270" fmla="*/ f1147 f794 1"/>
              <a:gd name="f1271" fmla="*/ f1148 f795 1"/>
              <a:gd name="f1272" fmla="*/ f1149 f794 1"/>
              <a:gd name="f1273" fmla="*/ f1150 f795 1"/>
              <a:gd name="f1274" fmla="*/ f1151 f794 1"/>
              <a:gd name="f1275" fmla="*/ f1152 f795 1"/>
              <a:gd name="f1276" fmla="*/ f1153 f794 1"/>
              <a:gd name="f1277" fmla="*/ f1154 f795 1"/>
              <a:gd name="f1278" fmla="*/ f1155 f794 1"/>
              <a:gd name="f1279" fmla="*/ f1156 f795 1"/>
              <a:gd name="f1280" fmla="*/ f1157 f794 1"/>
              <a:gd name="f1281" fmla="*/ f1158 f794 1"/>
              <a:gd name="f1282" fmla="*/ f1159 f795 1"/>
              <a:gd name="f1283" fmla="*/ f1160 f794 1"/>
              <a:gd name="f1284" fmla="*/ f1161 f795 1"/>
              <a:gd name="f1285" fmla="*/ f1162 f794 1"/>
              <a:gd name="f1286" fmla="*/ f1163 f795 1"/>
            </a:gdLst>
            <a:ahLst/>
            <a:cxnLst>
              <a:cxn ang="3cd4">
                <a:pos x="hc" y="t"/>
              </a:cxn>
              <a:cxn ang="0">
                <a:pos x="r" y="vc"/>
              </a:cxn>
              <a:cxn ang="cd4">
                <a:pos x="hc" y="b"/>
              </a:cxn>
              <a:cxn ang="cd2">
                <a:pos x="l" y="vc"/>
              </a:cxn>
              <a:cxn ang="f1044">
                <a:pos x="f1168" y="f1169"/>
              </a:cxn>
              <a:cxn ang="f1044">
                <a:pos x="f1170" y="f1171"/>
              </a:cxn>
              <a:cxn ang="f1044">
                <a:pos x="f1172" y="f1173"/>
              </a:cxn>
              <a:cxn ang="f1044">
                <a:pos x="f1174" y="f1175"/>
              </a:cxn>
              <a:cxn ang="f1044">
                <a:pos x="f1176" y="f1177"/>
              </a:cxn>
              <a:cxn ang="f1044">
                <a:pos x="f1178" y="f1179"/>
              </a:cxn>
              <a:cxn ang="f1044">
                <a:pos x="f1180" y="f1181"/>
              </a:cxn>
              <a:cxn ang="f1044">
                <a:pos x="f1182" y="f1183"/>
              </a:cxn>
              <a:cxn ang="f1044">
                <a:pos x="f1184" y="f1185"/>
              </a:cxn>
              <a:cxn ang="f1044">
                <a:pos x="f1186" y="f1187"/>
              </a:cxn>
              <a:cxn ang="f1044">
                <a:pos x="f1188" y="f1189"/>
              </a:cxn>
              <a:cxn ang="f1044">
                <a:pos x="f1190" y="f1191"/>
              </a:cxn>
              <a:cxn ang="f1044">
                <a:pos x="f1192" y="f1193"/>
              </a:cxn>
              <a:cxn ang="f1044">
                <a:pos x="f1194" y="f1195"/>
              </a:cxn>
              <a:cxn ang="f1044">
                <a:pos x="f1196" y="f1197"/>
              </a:cxn>
              <a:cxn ang="f1044">
                <a:pos x="f1198" y="f1199"/>
              </a:cxn>
              <a:cxn ang="f1044">
                <a:pos x="f1200" y="f1201"/>
              </a:cxn>
              <a:cxn ang="f1044">
                <a:pos x="f1202" y="f1203"/>
              </a:cxn>
              <a:cxn ang="f1044">
                <a:pos x="f1204" y="f1205"/>
              </a:cxn>
              <a:cxn ang="f1044">
                <a:pos x="f1206" y="f1207"/>
              </a:cxn>
              <a:cxn ang="f1044">
                <a:pos x="f1208" y="f1209"/>
              </a:cxn>
              <a:cxn ang="f1044">
                <a:pos x="f1210" y="f1211"/>
              </a:cxn>
              <a:cxn ang="f1044">
                <a:pos x="f1212" y="f1213"/>
              </a:cxn>
              <a:cxn ang="f1044">
                <a:pos x="f1214" y="f1215"/>
              </a:cxn>
              <a:cxn ang="f1044">
                <a:pos x="f1216" y="f1217"/>
              </a:cxn>
              <a:cxn ang="f1044">
                <a:pos x="f1218" y="f1219"/>
              </a:cxn>
              <a:cxn ang="f1044">
                <a:pos x="f1220" y="f1221"/>
              </a:cxn>
              <a:cxn ang="f1044">
                <a:pos x="f1222" y="f1223"/>
              </a:cxn>
              <a:cxn ang="f1044">
                <a:pos x="f1224" y="f1225"/>
              </a:cxn>
              <a:cxn ang="f1044">
                <a:pos x="f1226" y="f1227"/>
              </a:cxn>
              <a:cxn ang="f1044">
                <a:pos x="f1228" y="f1229"/>
              </a:cxn>
              <a:cxn ang="f1044">
                <a:pos x="f1230" y="f1231"/>
              </a:cxn>
              <a:cxn ang="f1044">
                <a:pos x="f1232" y="f1233"/>
              </a:cxn>
              <a:cxn ang="f1044">
                <a:pos x="f1234" y="f1235"/>
              </a:cxn>
              <a:cxn ang="f1044">
                <a:pos x="f1236" y="f1199"/>
              </a:cxn>
              <a:cxn ang="f1044">
                <a:pos x="f1237" y="f1238"/>
              </a:cxn>
              <a:cxn ang="f1044">
                <a:pos x="f1239" y="f1240"/>
              </a:cxn>
              <a:cxn ang="f1044">
                <a:pos x="f1241" y="f1242"/>
              </a:cxn>
              <a:cxn ang="f1044">
                <a:pos x="f1243" y="f1244"/>
              </a:cxn>
              <a:cxn ang="f1044">
                <a:pos x="f1245" y="f1246"/>
              </a:cxn>
              <a:cxn ang="f1044">
                <a:pos x="f1247" y="f1248"/>
              </a:cxn>
              <a:cxn ang="f1044">
                <a:pos x="f1249" y="f1250"/>
              </a:cxn>
              <a:cxn ang="f1044">
                <a:pos x="f1251" y="f1252"/>
              </a:cxn>
              <a:cxn ang="f1044">
                <a:pos x="f1253" y="f1248"/>
              </a:cxn>
              <a:cxn ang="f1044">
                <a:pos x="f1254" y="f1255"/>
              </a:cxn>
              <a:cxn ang="f1044">
                <a:pos x="f1256" y="f1257"/>
              </a:cxn>
              <a:cxn ang="f1044">
                <a:pos x="f1258" y="f1259"/>
              </a:cxn>
              <a:cxn ang="f1044">
                <a:pos x="f1260" y="f1261"/>
              </a:cxn>
              <a:cxn ang="f1044">
                <a:pos x="f1262" y="f1263"/>
              </a:cxn>
              <a:cxn ang="f1044">
                <a:pos x="f1264" y="f1259"/>
              </a:cxn>
              <a:cxn ang="f1044">
                <a:pos x="f1265" y="f1266"/>
              </a:cxn>
              <a:cxn ang="f1044">
                <a:pos x="f1267" y="f1259"/>
              </a:cxn>
              <a:cxn ang="f1044">
                <a:pos x="f1268" y="f1261"/>
              </a:cxn>
              <a:cxn ang="f1044">
                <a:pos x="f1269" y="f1263"/>
              </a:cxn>
              <a:cxn ang="f1044">
                <a:pos x="f1270" y="f1271"/>
              </a:cxn>
              <a:cxn ang="f1044">
                <a:pos x="f1272" y="f1273"/>
              </a:cxn>
              <a:cxn ang="f1044">
                <a:pos x="f1274" y="f1275"/>
              </a:cxn>
              <a:cxn ang="f1044">
                <a:pos x="f1276" y="f1277"/>
              </a:cxn>
              <a:cxn ang="f1044">
                <a:pos x="f1278" y="f1279"/>
              </a:cxn>
              <a:cxn ang="f1044">
                <a:pos x="f1280" y="f1257"/>
              </a:cxn>
              <a:cxn ang="f1044">
                <a:pos x="f1281" y="f1282"/>
              </a:cxn>
              <a:cxn ang="f1044">
                <a:pos x="f1283" y="f1284"/>
              </a:cxn>
              <a:cxn ang="f1044">
                <a:pos x="f1285" y="f1286"/>
              </a:cxn>
            </a:cxnLst>
            <a:rect l="f1164" t="f1167" r="f1165" b="f1166"/>
            <a:pathLst>
              <a:path w="2732" h="1415">
                <a:moveTo>
                  <a:pt x="f8" y="f5"/>
                </a:moveTo>
                <a:lnTo>
                  <a:pt x="f9" y="f5"/>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22"/>
                </a:lnTo>
                <a:lnTo>
                  <a:pt x="f49" y="f50"/>
                </a:lnTo>
                <a:lnTo>
                  <a:pt x="f21" y="f51"/>
                </a:lnTo>
                <a:lnTo>
                  <a:pt x="f52" y="f53"/>
                </a:lnTo>
                <a:lnTo>
                  <a:pt x="f54" y="f55"/>
                </a:lnTo>
                <a:lnTo>
                  <a:pt x="f56" y="f57"/>
                </a:lnTo>
                <a:lnTo>
                  <a:pt x="f56" y="f58"/>
                </a:lnTo>
                <a:lnTo>
                  <a:pt x="f56" y="f59"/>
                </a:lnTo>
                <a:lnTo>
                  <a:pt x="f56" y="f60"/>
                </a:lnTo>
                <a:lnTo>
                  <a:pt x="f56" y="f61"/>
                </a:lnTo>
                <a:lnTo>
                  <a:pt x="f52" y="f8"/>
                </a:lnTo>
                <a:lnTo>
                  <a:pt x="f21" y="f62"/>
                </a:lnTo>
                <a:lnTo>
                  <a:pt x="f49" y="f63"/>
                </a:lnTo>
                <a:lnTo>
                  <a:pt x="f48" y="f64"/>
                </a:lnTo>
                <a:lnTo>
                  <a:pt x="f25" y="f65"/>
                </a:lnTo>
                <a:lnTo>
                  <a:pt x="f66" y="f67"/>
                </a:lnTo>
                <a:lnTo>
                  <a:pt x="f68" y="f69"/>
                </a:lnTo>
                <a:lnTo>
                  <a:pt x="f31" y="f70"/>
                </a:lnTo>
                <a:lnTo>
                  <a:pt x="f33" y="f71"/>
                </a:lnTo>
                <a:lnTo>
                  <a:pt x="f72" y="f73"/>
                </a:lnTo>
                <a:lnTo>
                  <a:pt x="f32" y="f74"/>
                </a:lnTo>
                <a:lnTo>
                  <a:pt x="f75" y="f76"/>
                </a:lnTo>
                <a:lnTo>
                  <a:pt x="f77" y="f78"/>
                </a:lnTo>
                <a:lnTo>
                  <a:pt x="f79" y="f80"/>
                </a:lnTo>
                <a:lnTo>
                  <a:pt x="f81" y="f82"/>
                </a:lnTo>
                <a:lnTo>
                  <a:pt x="f24"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64" y="f104"/>
                </a:lnTo>
                <a:lnTo>
                  <a:pt x="f105" y="f106"/>
                </a:lnTo>
                <a:lnTo>
                  <a:pt x="f65" y="f107"/>
                </a:lnTo>
                <a:lnTo>
                  <a:pt x="f108" y="f109"/>
                </a:lnTo>
                <a:lnTo>
                  <a:pt x="f110" y="f111"/>
                </a:lnTo>
                <a:lnTo>
                  <a:pt x="f112" y="f113"/>
                </a:lnTo>
                <a:lnTo>
                  <a:pt x="f114" y="f115"/>
                </a:lnTo>
                <a:lnTo>
                  <a:pt x="f67" y="f116"/>
                </a:lnTo>
                <a:lnTo>
                  <a:pt x="f117" y="f118"/>
                </a:lnTo>
                <a:lnTo>
                  <a:pt x="f119" y="f120"/>
                </a:lnTo>
                <a:lnTo>
                  <a:pt x="f121" y="f122"/>
                </a:lnTo>
                <a:lnTo>
                  <a:pt x="f121" y="f123"/>
                </a:lnTo>
                <a:lnTo>
                  <a:pt x="f121" y="f124"/>
                </a:lnTo>
                <a:lnTo>
                  <a:pt x="f119" y="f125"/>
                </a:lnTo>
                <a:lnTo>
                  <a:pt x="f126" y="f127"/>
                </a:lnTo>
                <a:lnTo>
                  <a:pt x="f128" y="f129"/>
                </a:lnTo>
                <a:lnTo>
                  <a:pt x="f112" y="f130"/>
                </a:lnTo>
                <a:lnTo>
                  <a:pt x="f131" y="f132"/>
                </a:lnTo>
                <a:lnTo>
                  <a:pt x="f133" y="f134"/>
                </a:lnTo>
                <a:lnTo>
                  <a:pt x="f135" y="f136"/>
                </a:lnTo>
                <a:lnTo>
                  <a:pt x="f137" y="f138"/>
                </a:lnTo>
                <a:lnTo>
                  <a:pt x="f139" y="f140"/>
                </a:lnTo>
                <a:lnTo>
                  <a:pt x="f98" y="f141"/>
                </a:lnTo>
                <a:lnTo>
                  <a:pt x="f8" y="f142"/>
                </a:lnTo>
                <a:lnTo>
                  <a:pt x="f94" y="f143"/>
                </a:lnTo>
                <a:lnTo>
                  <a:pt x="f61" y="f144"/>
                </a:lnTo>
                <a:lnTo>
                  <a:pt x="f10" y="f145"/>
                </a:lnTo>
                <a:lnTo>
                  <a:pt x="f59" y="f145"/>
                </a:lnTo>
                <a:lnTo>
                  <a:pt x="f57" y="f145"/>
                </a:lnTo>
                <a:lnTo>
                  <a:pt x="f146" y="f144"/>
                </a:lnTo>
                <a:lnTo>
                  <a:pt x="f147" y="f143"/>
                </a:lnTo>
                <a:lnTo>
                  <a:pt x="f148" y="f149"/>
                </a:lnTo>
                <a:lnTo>
                  <a:pt x="f20" y="f150"/>
                </a:lnTo>
                <a:lnTo>
                  <a:pt x="f151" y="f152"/>
                </a:lnTo>
                <a:lnTo>
                  <a:pt x="f153" y="f154"/>
                </a:lnTo>
                <a:lnTo>
                  <a:pt x="f81" y="f155"/>
                </a:lnTo>
                <a:lnTo>
                  <a:pt x="f156" y="f157"/>
                </a:lnTo>
                <a:lnTo>
                  <a:pt x="f158" y="f130"/>
                </a:lnTo>
                <a:lnTo>
                  <a:pt x="f29" y="f159"/>
                </a:lnTo>
                <a:lnTo>
                  <a:pt x="f5" y="f160"/>
                </a:lnTo>
                <a:lnTo>
                  <a:pt x="f52" y="f161"/>
                </a:lnTo>
                <a:lnTo>
                  <a:pt x="f46" y="f162"/>
                </a:lnTo>
                <a:lnTo>
                  <a:pt x="f163" y="f164"/>
                </a:lnTo>
                <a:lnTo>
                  <a:pt x="f36" y="f165"/>
                </a:lnTo>
                <a:lnTo>
                  <a:pt x="f166" y="f167"/>
                </a:lnTo>
                <a:lnTo>
                  <a:pt x="f168" y="f169"/>
                </a:lnTo>
                <a:lnTo>
                  <a:pt x="f28" y="f170"/>
                </a:lnTo>
                <a:lnTo>
                  <a:pt x="f171" y="f172"/>
                </a:lnTo>
                <a:lnTo>
                  <a:pt x="f173" y="f174"/>
                </a:lnTo>
                <a:lnTo>
                  <a:pt x="f47" y="f175"/>
                </a:lnTo>
                <a:lnTo>
                  <a:pt x="f176" y="f177"/>
                </a:lnTo>
                <a:lnTo>
                  <a:pt x="f178" y="f179"/>
                </a:lnTo>
                <a:lnTo>
                  <a:pt x="f180" y="f181"/>
                </a:lnTo>
                <a:lnTo>
                  <a:pt x="f16" y="f182"/>
                </a:lnTo>
                <a:lnTo>
                  <a:pt x="f58" y="f183"/>
                </a:lnTo>
                <a:lnTo>
                  <a:pt x="f184" y="f183"/>
                </a:lnTo>
                <a:lnTo>
                  <a:pt x="f185" y="f183"/>
                </a:lnTo>
                <a:lnTo>
                  <a:pt x="f94" y="f182"/>
                </a:lnTo>
                <a:lnTo>
                  <a:pt x="f186" y="f181"/>
                </a:lnTo>
                <a:lnTo>
                  <a:pt x="f139" y="f179"/>
                </a:lnTo>
                <a:lnTo>
                  <a:pt x="f131" y="f175"/>
                </a:lnTo>
                <a:lnTo>
                  <a:pt x="f112" y="f187"/>
                </a:lnTo>
                <a:lnTo>
                  <a:pt x="f67" y="f188"/>
                </a:lnTo>
                <a:lnTo>
                  <a:pt x="f189" y="f172"/>
                </a:lnTo>
                <a:lnTo>
                  <a:pt x="f190" y="f191"/>
                </a:lnTo>
                <a:lnTo>
                  <a:pt x="f192" y="f193"/>
                </a:lnTo>
                <a:lnTo>
                  <a:pt x="f194" y="f195"/>
                </a:lnTo>
                <a:lnTo>
                  <a:pt x="f196" y="f197"/>
                </a:lnTo>
                <a:lnTo>
                  <a:pt x="f198" y="f199"/>
                </a:lnTo>
                <a:lnTo>
                  <a:pt x="f200" y="f201"/>
                </a:lnTo>
                <a:lnTo>
                  <a:pt x="f82" y="f202"/>
                </a:lnTo>
                <a:lnTo>
                  <a:pt x="f203" y="f204"/>
                </a:lnTo>
                <a:lnTo>
                  <a:pt x="f205" y="f206"/>
                </a:lnTo>
                <a:lnTo>
                  <a:pt x="f207" y="f208"/>
                </a:lnTo>
                <a:lnTo>
                  <a:pt x="f93" y="f209"/>
                </a:lnTo>
                <a:lnTo>
                  <a:pt x="f99" y="f210"/>
                </a:lnTo>
                <a:lnTo>
                  <a:pt x="f103" y="f211"/>
                </a:lnTo>
                <a:lnTo>
                  <a:pt x="f212" y="f213"/>
                </a:lnTo>
                <a:lnTo>
                  <a:pt x="f106" y="f214"/>
                </a:lnTo>
                <a:lnTo>
                  <a:pt x="f107" y="f215"/>
                </a:lnTo>
                <a:lnTo>
                  <a:pt x="f216" y="f217"/>
                </a:lnTo>
                <a:lnTo>
                  <a:pt x="f218" y="f219"/>
                </a:lnTo>
                <a:lnTo>
                  <a:pt x="f220" y="f144"/>
                </a:lnTo>
                <a:lnTo>
                  <a:pt x="f221" y="f154"/>
                </a:lnTo>
                <a:lnTo>
                  <a:pt x="f115" y="f222"/>
                </a:lnTo>
                <a:lnTo>
                  <a:pt x="f223" y="f224"/>
                </a:lnTo>
                <a:lnTo>
                  <a:pt x="f225" y="f226"/>
                </a:lnTo>
                <a:lnTo>
                  <a:pt x="f227" y="f228"/>
                </a:lnTo>
                <a:lnTo>
                  <a:pt x="f227" y="f229"/>
                </a:lnTo>
                <a:lnTo>
                  <a:pt x="f116" y="f230"/>
                </a:lnTo>
                <a:lnTo>
                  <a:pt x="f227" y="f231"/>
                </a:lnTo>
                <a:lnTo>
                  <a:pt x="f227" y="f232"/>
                </a:lnTo>
                <a:lnTo>
                  <a:pt x="f225" y="f221"/>
                </a:lnTo>
                <a:lnTo>
                  <a:pt x="f223" y="f233"/>
                </a:lnTo>
                <a:lnTo>
                  <a:pt x="f234" y="f235"/>
                </a:lnTo>
                <a:lnTo>
                  <a:pt x="f236" y="f101"/>
                </a:lnTo>
                <a:lnTo>
                  <a:pt x="f220" y="f237"/>
                </a:lnTo>
                <a:lnTo>
                  <a:pt x="f216" y="f238"/>
                </a:lnTo>
                <a:lnTo>
                  <a:pt x="f107" y="f200"/>
                </a:lnTo>
                <a:lnTo>
                  <a:pt x="f212" y="f239"/>
                </a:lnTo>
                <a:lnTo>
                  <a:pt x="f240" y="f241"/>
                </a:lnTo>
                <a:lnTo>
                  <a:pt x="f242" y="f243"/>
                </a:lnTo>
                <a:lnTo>
                  <a:pt x="f91" y="f70"/>
                </a:lnTo>
                <a:lnTo>
                  <a:pt x="f85" y="f244"/>
                </a:lnTo>
                <a:lnTo>
                  <a:pt x="f83" y="f245"/>
                </a:lnTo>
                <a:lnTo>
                  <a:pt x="f246" y="f119"/>
                </a:lnTo>
                <a:lnTo>
                  <a:pt x="f196" y="f247"/>
                </a:lnTo>
                <a:lnTo>
                  <a:pt x="f194" y="f131"/>
                </a:lnTo>
                <a:lnTo>
                  <a:pt x="f71" y="f108"/>
                </a:lnTo>
                <a:lnTo>
                  <a:pt x="f244" y="f135"/>
                </a:lnTo>
                <a:lnTo>
                  <a:pt x="f248" y="f137"/>
                </a:lnTo>
                <a:lnTo>
                  <a:pt x="f133" y="f102"/>
                </a:lnTo>
                <a:lnTo>
                  <a:pt x="f249" y="f250"/>
                </a:lnTo>
                <a:lnTo>
                  <a:pt x="f100" y="f139"/>
                </a:lnTo>
                <a:lnTo>
                  <a:pt x="f186" y="f251"/>
                </a:lnTo>
                <a:lnTo>
                  <a:pt x="f252" y="f253"/>
                </a:lnTo>
                <a:lnTo>
                  <a:pt x="f254" y="f98"/>
                </a:lnTo>
                <a:lnTo>
                  <a:pt x="f14" y="f255"/>
                </a:lnTo>
                <a:lnTo>
                  <a:pt x="f256" y="f257"/>
                </a:lnTo>
                <a:lnTo>
                  <a:pt x="f258" y="f96"/>
                </a:lnTo>
                <a:lnTo>
                  <a:pt x="f259" y="f260"/>
                </a:lnTo>
                <a:lnTo>
                  <a:pt x="f261" y="f262"/>
                </a:lnTo>
                <a:lnTo>
                  <a:pt x="f180" y="f263"/>
                </a:lnTo>
                <a:lnTo>
                  <a:pt x="f264" y="f265"/>
                </a:lnTo>
                <a:lnTo>
                  <a:pt x="f266" y="f267"/>
                </a:lnTo>
                <a:lnTo>
                  <a:pt x="f86" y="f268"/>
                </a:lnTo>
                <a:lnTo>
                  <a:pt x="f269" y="f270"/>
                </a:lnTo>
                <a:lnTo>
                  <a:pt x="f148" y="f184"/>
                </a:lnTo>
                <a:lnTo>
                  <a:pt x="f51" y="f271"/>
                </a:lnTo>
                <a:lnTo>
                  <a:pt x="f51" y="f272"/>
                </a:lnTo>
                <a:lnTo>
                  <a:pt x="f148" y="f273"/>
                </a:lnTo>
                <a:lnTo>
                  <a:pt x="f148" y="f57"/>
                </a:lnTo>
                <a:lnTo>
                  <a:pt x="f86" y="f16"/>
                </a:lnTo>
                <a:lnTo>
                  <a:pt x="f274" y="f55"/>
                </a:lnTo>
                <a:lnTo>
                  <a:pt x="f264" y="f261"/>
                </a:lnTo>
                <a:lnTo>
                  <a:pt x="f180" y="f53"/>
                </a:lnTo>
                <a:lnTo>
                  <a:pt x="f275" y="f274"/>
                </a:lnTo>
                <a:lnTo>
                  <a:pt x="f88" y="f51"/>
                </a:lnTo>
                <a:lnTo>
                  <a:pt x="f276" y="f277"/>
                </a:lnTo>
                <a:lnTo>
                  <a:pt x="f278" y="f20"/>
                </a:lnTo>
                <a:lnTo>
                  <a:pt x="f279" y="f280"/>
                </a:lnTo>
                <a:lnTo>
                  <a:pt x="f12" y="f176"/>
                </a:lnTo>
                <a:lnTo>
                  <a:pt x="f270" y="f151"/>
                </a:lnTo>
                <a:lnTo>
                  <a:pt x="f61" y="f281"/>
                </a:lnTo>
                <a:lnTo>
                  <a:pt x="f262" y="f22"/>
                </a:lnTo>
                <a:lnTo>
                  <a:pt x="f257" y="f22"/>
                </a:lnTo>
                <a:lnTo>
                  <a:pt x="f137" y="f22"/>
                </a:lnTo>
                <a:lnTo>
                  <a:pt x="f131" y="f151"/>
                </a:lnTo>
                <a:lnTo>
                  <a:pt x="f282" y="f176"/>
                </a:lnTo>
                <a:lnTo>
                  <a:pt x="f283" y="f50"/>
                </a:lnTo>
                <a:lnTo>
                  <a:pt x="f284" y="f285"/>
                </a:lnTo>
                <a:lnTo>
                  <a:pt x="f286" y="f51"/>
                </a:lnTo>
                <a:lnTo>
                  <a:pt x="f287" y="f266"/>
                </a:lnTo>
                <a:lnTo>
                  <a:pt x="f89" y="f261"/>
                </a:lnTo>
                <a:lnTo>
                  <a:pt x="f288" y="f34"/>
                </a:lnTo>
                <a:lnTo>
                  <a:pt x="f212" y="f29"/>
                </a:lnTo>
                <a:lnTo>
                  <a:pt x="f101" y="f289"/>
                </a:lnTo>
                <a:lnTo>
                  <a:pt x="f93" y="f27"/>
                </a:lnTo>
                <a:lnTo>
                  <a:pt x="f237" y="f290"/>
                </a:lnTo>
                <a:lnTo>
                  <a:pt x="f291" y="f46"/>
                </a:lnTo>
                <a:lnTo>
                  <a:pt x="f82" y="f48"/>
                </a:lnTo>
                <a:lnTo>
                  <a:pt x="f286" y="f292"/>
                </a:lnTo>
                <a:lnTo>
                  <a:pt x="f74" y="f293"/>
                </a:lnTo>
                <a:lnTo>
                  <a:pt x="f192" y="f56"/>
                </a:lnTo>
                <a:lnTo>
                  <a:pt x="f294" y="f295"/>
                </a:lnTo>
                <a:lnTo>
                  <a:pt x="f282" y="f15"/>
                </a:lnTo>
                <a:lnTo>
                  <a:pt x="f247" y="f13"/>
                </a:lnTo>
                <a:lnTo>
                  <a:pt x="f296" y="f11"/>
                </a:lnTo>
                <a:lnTo>
                  <a:pt x="f251" y="f5"/>
                </a:lnTo>
                <a:lnTo>
                  <a:pt x="f8" y="f5"/>
                </a:lnTo>
                <a:close/>
                <a:moveTo>
                  <a:pt x="f297" y="f52"/>
                </a:moveTo>
                <a:lnTo>
                  <a:pt x="f298" y="f52"/>
                </a:lnTo>
                <a:lnTo>
                  <a:pt x="f298" y="f299"/>
                </a:lnTo>
                <a:lnTo>
                  <a:pt x="f300" y="f301"/>
                </a:lnTo>
                <a:lnTo>
                  <a:pt x="f300" y="f302"/>
                </a:lnTo>
                <a:lnTo>
                  <a:pt x="f303" y="f304"/>
                </a:lnTo>
                <a:lnTo>
                  <a:pt x="f305" y="f306"/>
                </a:lnTo>
                <a:lnTo>
                  <a:pt x="f307" y="f308"/>
                </a:lnTo>
                <a:lnTo>
                  <a:pt x="f309" y="f310"/>
                </a:lnTo>
                <a:lnTo>
                  <a:pt x="f311" y="f132"/>
                </a:lnTo>
                <a:lnTo>
                  <a:pt x="f312" y="f134"/>
                </a:lnTo>
                <a:lnTo>
                  <a:pt x="f313" y="f136"/>
                </a:lnTo>
                <a:lnTo>
                  <a:pt x="f314" y="f315"/>
                </a:lnTo>
                <a:lnTo>
                  <a:pt x="f316" y="f154"/>
                </a:lnTo>
                <a:lnTo>
                  <a:pt x="f317" y="f141"/>
                </a:lnTo>
                <a:lnTo>
                  <a:pt x="f318" y="f150"/>
                </a:lnTo>
                <a:lnTo>
                  <a:pt x="f319" y="f149"/>
                </a:lnTo>
                <a:lnTo>
                  <a:pt x="f320" y="f143"/>
                </a:lnTo>
                <a:lnTo>
                  <a:pt x="f321" y="f143"/>
                </a:lnTo>
                <a:lnTo>
                  <a:pt x="f322" y="f143"/>
                </a:lnTo>
                <a:lnTo>
                  <a:pt x="f323" y="f149"/>
                </a:lnTo>
                <a:lnTo>
                  <a:pt x="f324" y="f150"/>
                </a:lnTo>
                <a:lnTo>
                  <a:pt x="f325" y="f141"/>
                </a:lnTo>
                <a:lnTo>
                  <a:pt x="f326" y="f154"/>
                </a:lnTo>
                <a:lnTo>
                  <a:pt x="f327" y="f315"/>
                </a:lnTo>
                <a:lnTo>
                  <a:pt x="f328" y="f136"/>
                </a:lnTo>
                <a:lnTo>
                  <a:pt x="f329" y="f134"/>
                </a:lnTo>
                <a:lnTo>
                  <a:pt x="f330" y="f132"/>
                </a:lnTo>
                <a:lnTo>
                  <a:pt x="f331" y="f310"/>
                </a:lnTo>
                <a:lnTo>
                  <a:pt x="f332" y="f308"/>
                </a:lnTo>
                <a:lnTo>
                  <a:pt x="f333" y="f306"/>
                </a:lnTo>
                <a:lnTo>
                  <a:pt x="f334" y="f304"/>
                </a:lnTo>
                <a:lnTo>
                  <a:pt x="f335" y="f302"/>
                </a:lnTo>
                <a:lnTo>
                  <a:pt x="f335" y="f124"/>
                </a:lnTo>
                <a:lnTo>
                  <a:pt x="f335" y="f301"/>
                </a:lnTo>
                <a:lnTo>
                  <a:pt x="f183" y="f299"/>
                </a:lnTo>
                <a:lnTo>
                  <a:pt x="f336" y="f52"/>
                </a:lnTo>
                <a:lnTo>
                  <a:pt x="f337" y="f52"/>
                </a:lnTo>
                <a:lnTo>
                  <a:pt x="f337" y="f230"/>
                </a:lnTo>
                <a:lnTo>
                  <a:pt x="f136" y="f301"/>
                </a:lnTo>
                <a:lnTo>
                  <a:pt x="f136" y="f125"/>
                </a:lnTo>
                <a:lnTo>
                  <a:pt x="f155" y="f306"/>
                </a:lnTo>
                <a:lnTo>
                  <a:pt x="f315" y="f338"/>
                </a:lnTo>
                <a:lnTo>
                  <a:pt x="f339" y="f340"/>
                </a:lnTo>
                <a:lnTo>
                  <a:pt x="f140" y="f341"/>
                </a:lnTo>
                <a:lnTo>
                  <a:pt x="f141" y="f150"/>
                </a:lnTo>
                <a:lnTo>
                  <a:pt x="f149" y="f342"/>
                </a:lnTo>
                <a:lnTo>
                  <a:pt x="f343" y="f344"/>
                </a:lnTo>
                <a:lnTo>
                  <a:pt x="f345" y="f346"/>
                </a:lnTo>
                <a:lnTo>
                  <a:pt x="f347" y="f348"/>
                </a:lnTo>
                <a:lnTo>
                  <a:pt x="f349" y="f350"/>
                </a:lnTo>
                <a:lnTo>
                  <a:pt x="f346" y="f351"/>
                </a:lnTo>
                <a:lnTo>
                  <a:pt x="f215" y="f352"/>
                </a:lnTo>
                <a:lnTo>
                  <a:pt x="f213" y="f353"/>
                </a:lnTo>
                <a:lnTo>
                  <a:pt x="f354" y="f355"/>
                </a:lnTo>
                <a:lnTo>
                  <a:pt x="f356" y="f357"/>
                </a:lnTo>
                <a:lnTo>
                  <a:pt x="f358" y="f162"/>
                </a:lnTo>
                <a:lnTo>
                  <a:pt x="f359" y="f164"/>
                </a:lnTo>
                <a:lnTo>
                  <a:pt x="f161" y="f165"/>
                </a:lnTo>
                <a:lnTo>
                  <a:pt x="f360" y="f167"/>
                </a:lnTo>
                <a:lnTo>
                  <a:pt x="f361" y="f169"/>
                </a:lnTo>
                <a:lnTo>
                  <a:pt x="f362" y="f170"/>
                </a:lnTo>
                <a:lnTo>
                  <a:pt x="f172" y="f363"/>
                </a:lnTo>
                <a:lnTo>
                  <a:pt x="f179" y="f174"/>
                </a:lnTo>
                <a:lnTo>
                  <a:pt x="f333" y="f187"/>
                </a:lnTo>
                <a:lnTo>
                  <a:pt x="f364" y="f179"/>
                </a:lnTo>
                <a:lnTo>
                  <a:pt x="f365" y="f181"/>
                </a:lnTo>
                <a:lnTo>
                  <a:pt x="f324" y="f182"/>
                </a:lnTo>
                <a:lnTo>
                  <a:pt x="f321" y="f183"/>
                </a:lnTo>
                <a:lnTo>
                  <a:pt x="f366" y="f183"/>
                </a:lnTo>
                <a:lnTo>
                  <a:pt x="f367" y="f182"/>
                </a:lnTo>
                <a:lnTo>
                  <a:pt x="f316" y="f181"/>
                </a:lnTo>
                <a:lnTo>
                  <a:pt x="f313" y="f179"/>
                </a:lnTo>
                <a:lnTo>
                  <a:pt x="f311" y="f368"/>
                </a:lnTo>
                <a:lnTo>
                  <a:pt x="f369" y="f187"/>
                </a:lnTo>
                <a:lnTo>
                  <a:pt x="f370" y="f174"/>
                </a:lnTo>
                <a:lnTo>
                  <a:pt x="f371" y="f363"/>
                </a:lnTo>
                <a:lnTo>
                  <a:pt x="f372" y="f170"/>
                </a:lnTo>
                <a:lnTo>
                  <a:pt x="f373" y="f169"/>
                </a:lnTo>
                <a:lnTo>
                  <a:pt x="f374" y="f165"/>
                </a:lnTo>
                <a:lnTo>
                  <a:pt x="f375" y="f164"/>
                </a:lnTo>
                <a:lnTo>
                  <a:pt x="f376" y="f162"/>
                </a:lnTo>
                <a:lnTo>
                  <a:pt x="f377" y="f357"/>
                </a:lnTo>
                <a:lnTo>
                  <a:pt x="f378" y="f355"/>
                </a:lnTo>
                <a:lnTo>
                  <a:pt x="f379" y="f353"/>
                </a:lnTo>
                <a:lnTo>
                  <a:pt x="f380" y="f352"/>
                </a:lnTo>
                <a:lnTo>
                  <a:pt x="f381" y="f351"/>
                </a:lnTo>
                <a:lnTo>
                  <a:pt x="f382" y="f350"/>
                </a:lnTo>
                <a:lnTo>
                  <a:pt x="f383" y="f348"/>
                </a:lnTo>
                <a:lnTo>
                  <a:pt x="f384" y="f346"/>
                </a:lnTo>
                <a:lnTo>
                  <a:pt x="f385" y="f342"/>
                </a:lnTo>
                <a:lnTo>
                  <a:pt x="f386" y="f150"/>
                </a:lnTo>
                <a:lnTo>
                  <a:pt x="f387" y="f341"/>
                </a:lnTo>
                <a:lnTo>
                  <a:pt x="f388" y="f340"/>
                </a:lnTo>
                <a:lnTo>
                  <a:pt x="f389" y="f338"/>
                </a:lnTo>
                <a:lnTo>
                  <a:pt x="f390" y="f306"/>
                </a:lnTo>
                <a:lnTo>
                  <a:pt x="f391" y="f125"/>
                </a:lnTo>
                <a:lnTo>
                  <a:pt x="f392" y="f301"/>
                </a:lnTo>
                <a:lnTo>
                  <a:pt x="f392" y="f230"/>
                </a:lnTo>
                <a:lnTo>
                  <a:pt x="f297" y="f52"/>
                </a:lnTo>
                <a:close/>
                <a:moveTo>
                  <a:pt x="f393" y="f5"/>
                </a:moveTo>
                <a:lnTo>
                  <a:pt x="f394" y="f11"/>
                </a:lnTo>
                <a:lnTo>
                  <a:pt x="f395" y="f15"/>
                </a:lnTo>
                <a:lnTo>
                  <a:pt x="f396" y="f295"/>
                </a:lnTo>
                <a:lnTo>
                  <a:pt x="f397" y="f56"/>
                </a:lnTo>
                <a:lnTo>
                  <a:pt x="f398" y="f52"/>
                </a:lnTo>
                <a:lnTo>
                  <a:pt x="f399" y="f292"/>
                </a:lnTo>
                <a:lnTo>
                  <a:pt x="f400" y="f48"/>
                </a:lnTo>
                <a:lnTo>
                  <a:pt x="f401" y="f402"/>
                </a:lnTo>
                <a:lnTo>
                  <a:pt x="f403" y="f66"/>
                </a:lnTo>
                <a:lnTo>
                  <a:pt x="f404" y="f40"/>
                </a:lnTo>
                <a:lnTo>
                  <a:pt x="f405" y="f29"/>
                </a:lnTo>
                <a:lnTo>
                  <a:pt x="f406" y="f31"/>
                </a:lnTo>
                <a:lnTo>
                  <a:pt x="f407" y="f408"/>
                </a:lnTo>
                <a:lnTo>
                  <a:pt x="f409" y="f410"/>
                </a:lnTo>
                <a:lnTo>
                  <a:pt x="f411" y="f75"/>
                </a:lnTo>
                <a:lnTo>
                  <a:pt x="f412" y="f28"/>
                </a:lnTo>
                <a:lnTo>
                  <a:pt x="f413" y="f414"/>
                </a:lnTo>
                <a:lnTo>
                  <a:pt x="f415" y="f43"/>
                </a:lnTo>
                <a:lnTo>
                  <a:pt x="f416" y="f417"/>
                </a:lnTo>
                <a:lnTo>
                  <a:pt x="f418" y="f419"/>
                </a:lnTo>
                <a:lnTo>
                  <a:pt x="f420" y="f421"/>
                </a:lnTo>
                <a:lnTo>
                  <a:pt x="f422" y="f423"/>
                </a:lnTo>
                <a:lnTo>
                  <a:pt x="f424" y="f274"/>
                </a:lnTo>
                <a:lnTo>
                  <a:pt x="f425" y="f146"/>
                </a:lnTo>
                <a:lnTo>
                  <a:pt x="f426" y="f14"/>
                </a:lnTo>
                <a:lnTo>
                  <a:pt x="f427" y="f428"/>
                </a:lnTo>
                <a:lnTo>
                  <a:pt x="f429" y="f430"/>
                </a:lnTo>
                <a:lnTo>
                  <a:pt x="f431" y="f253"/>
                </a:lnTo>
                <a:lnTo>
                  <a:pt x="f432" y="f133"/>
                </a:lnTo>
                <a:lnTo>
                  <a:pt x="f433" y="f434"/>
                </a:lnTo>
                <a:lnTo>
                  <a:pt x="f433" y="f435"/>
                </a:lnTo>
                <a:lnTo>
                  <a:pt x="f433" y="f83"/>
                </a:lnTo>
                <a:lnTo>
                  <a:pt x="f432" y="f436"/>
                </a:lnTo>
                <a:lnTo>
                  <a:pt x="f431" y="f111"/>
                </a:lnTo>
                <a:lnTo>
                  <a:pt x="f429" y="f437"/>
                </a:lnTo>
                <a:lnTo>
                  <a:pt x="f427" y="f438"/>
                </a:lnTo>
                <a:lnTo>
                  <a:pt x="f426" y="f439"/>
                </a:lnTo>
                <a:lnTo>
                  <a:pt x="f425" y="f440"/>
                </a:lnTo>
                <a:lnTo>
                  <a:pt x="f424" y="f222"/>
                </a:lnTo>
                <a:lnTo>
                  <a:pt x="f422" y="f141"/>
                </a:lnTo>
                <a:lnTo>
                  <a:pt x="f420" y="f345"/>
                </a:lnTo>
                <a:lnTo>
                  <a:pt x="f418" y="f349"/>
                </a:lnTo>
                <a:lnTo>
                  <a:pt x="f415" y="f215"/>
                </a:lnTo>
                <a:lnTo>
                  <a:pt x="f413" y="f441"/>
                </a:lnTo>
                <a:lnTo>
                  <a:pt x="f412" y="f351"/>
                </a:lnTo>
                <a:lnTo>
                  <a:pt x="f411" y="f442"/>
                </a:lnTo>
                <a:lnTo>
                  <a:pt x="f409" y="f443"/>
                </a:lnTo>
                <a:lnTo>
                  <a:pt x="f407" y="f444"/>
                </a:lnTo>
                <a:lnTo>
                  <a:pt x="f406" y="f204"/>
                </a:lnTo>
                <a:lnTo>
                  <a:pt x="f405" y="f164"/>
                </a:lnTo>
                <a:lnTo>
                  <a:pt x="f404" y="f165"/>
                </a:lnTo>
                <a:lnTo>
                  <a:pt x="f403" y="f167"/>
                </a:lnTo>
                <a:lnTo>
                  <a:pt x="f401" y="f169"/>
                </a:lnTo>
                <a:lnTo>
                  <a:pt x="f400" y="f445"/>
                </a:lnTo>
                <a:lnTo>
                  <a:pt x="f399" y="f172"/>
                </a:lnTo>
                <a:lnTo>
                  <a:pt x="f398" y="f188"/>
                </a:lnTo>
                <a:lnTo>
                  <a:pt x="f397" y="f368"/>
                </a:lnTo>
                <a:lnTo>
                  <a:pt x="f395" y="f182"/>
                </a:lnTo>
                <a:lnTo>
                  <a:pt x="f446" y="f183"/>
                </a:lnTo>
                <a:lnTo>
                  <a:pt x="f394" y="f335"/>
                </a:lnTo>
                <a:lnTo>
                  <a:pt x="f393" y="f335"/>
                </a:lnTo>
                <a:lnTo>
                  <a:pt x="f447" y="f335"/>
                </a:lnTo>
                <a:lnTo>
                  <a:pt x="f448" y="f182"/>
                </a:lnTo>
                <a:lnTo>
                  <a:pt x="f449" y="f179"/>
                </a:lnTo>
                <a:lnTo>
                  <a:pt x="f450" y="f368"/>
                </a:lnTo>
                <a:lnTo>
                  <a:pt x="f451" y="f188"/>
                </a:lnTo>
                <a:lnTo>
                  <a:pt x="f452" y="f172"/>
                </a:lnTo>
                <a:lnTo>
                  <a:pt x="f453" y="f445"/>
                </a:lnTo>
                <a:lnTo>
                  <a:pt x="f454" y="f169"/>
                </a:lnTo>
                <a:lnTo>
                  <a:pt x="f455" y="f167"/>
                </a:lnTo>
                <a:lnTo>
                  <a:pt x="f456" y="f165"/>
                </a:lnTo>
                <a:lnTo>
                  <a:pt x="f457" y="f164"/>
                </a:lnTo>
                <a:lnTo>
                  <a:pt x="f458" y="f204"/>
                </a:lnTo>
                <a:lnTo>
                  <a:pt x="f459" y="f444"/>
                </a:lnTo>
                <a:lnTo>
                  <a:pt x="f460" y="f443"/>
                </a:lnTo>
                <a:lnTo>
                  <a:pt x="f461" y="f442"/>
                </a:lnTo>
                <a:lnTo>
                  <a:pt x="f462" y="f351"/>
                </a:lnTo>
                <a:lnTo>
                  <a:pt x="f463" y="f441"/>
                </a:lnTo>
                <a:lnTo>
                  <a:pt x="f464" y="f215"/>
                </a:lnTo>
                <a:lnTo>
                  <a:pt x="f465" y="f349"/>
                </a:lnTo>
                <a:lnTo>
                  <a:pt x="f466" y="f345"/>
                </a:lnTo>
                <a:lnTo>
                  <a:pt x="f467" y="f141"/>
                </a:lnTo>
                <a:lnTo>
                  <a:pt x="f468" y="f222"/>
                </a:lnTo>
                <a:lnTo>
                  <a:pt x="f469" y="f440"/>
                </a:lnTo>
                <a:lnTo>
                  <a:pt x="f470" y="f439"/>
                </a:lnTo>
                <a:lnTo>
                  <a:pt x="f471" y="f438"/>
                </a:lnTo>
                <a:lnTo>
                  <a:pt x="f472" y="f437"/>
                </a:lnTo>
                <a:lnTo>
                  <a:pt x="f473" y="f111"/>
                </a:lnTo>
                <a:lnTo>
                  <a:pt x="f474" y="f436"/>
                </a:lnTo>
                <a:lnTo>
                  <a:pt x="f475" y="f83"/>
                </a:lnTo>
                <a:lnTo>
                  <a:pt x="f475" y="f435"/>
                </a:lnTo>
                <a:lnTo>
                  <a:pt x="f475" y="f434"/>
                </a:lnTo>
                <a:lnTo>
                  <a:pt x="f474" y="f133"/>
                </a:lnTo>
                <a:lnTo>
                  <a:pt x="f473" y="f253"/>
                </a:lnTo>
                <a:lnTo>
                  <a:pt x="f472" y="f430"/>
                </a:lnTo>
                <a:lnTo>
                  <a:pt x="f471" y="f428"/>
                </a:lnTo>
                <a:lnTo>
                  <a:pt x="f470" y="f14"/>
                </a:lnTo>
                <a:lnTo>
                  <a:pt x="f469" y="f146"/>
                </a:lnTo>
                <a:lnTo>
                  <a:pt x="f468" y="f274"/>
                </a:lnTo>
                <a:lnTo>
                  <a:pt x="f467" y="f423"/>
                </a:lnTo>
                <a:lnTo>
                  <a:pt x="f466" y="f421"/>
                </a:lnTo>
                <a:lnTo>
                  <a:pt x="f465" y="f419"/>
                </a:lnTo>
                <a:lnTo>
                  <a:pt x="f464" y="f43"/>
                </a:lnTo>
                <a:lnTo>
                  <a:pt x="f463" y="f414"/>
                </a:lnTo>
                <a:lnTo>
                  <a:pt x="f462" y="f28"/>
                </a:lnTo>
                <a:lnTo>
                  <a:pt x="f461" y="f75"/>
                </a:lnTo>
                <a:lnTo>
                  <a:pt x="f460" y="f410"/>
                </a:lnTo>
                <a:lnTo>
                  <a:pt x="f459" y="f408"/>
                </a:lnTo>
                <a:lnTo>
                  <a:pt x="f458" y="f31"/>
                </a:lnTo>
                <a:lnTo>
                  <a:pt x="f457" y="f29"/>
                </a:lnTo>
                <a:lnTo>
                  <a:pt x="f456" y="f40"/>
                </a:lnTo>
                <a:lnTo>
                  <a:pt x="f455" y="f66"/>
                </a:lnTo>
                <a:lnTo>
                  <a:pt x="f454" y="f402"/>
                </a:lnTo>
                <a:lnTo>
                  <a:pt x="f453" y="f48"/>
                </a:lnTo>
                <a:lnTo>
                  <a:pt x="f452" y="f292"/>
                </a:lnTo>
                <a:lnTo>
                  <a:pt x="f451" y="f52"/>
                </a:lnTo>
                <a:lnTo>
                  <a:pt x="f450" y="f56"/>
                </a:lnTo>
                <a:lnTo>
                  <a:pt x="f448" y="f15"/>
                </a:lnTo>
                <a:lnTo>
                  <a:pt x="f476" y="f13"/>
                </a:lnTo>
                <a:lnTo>
                  <a:pt x="f447" y="f11"/>
                </a:lnTo>
                <a:lnTo>
                  <a:pt x="f393" y="f5"/>
                </a:lnTo>
                <a:close/>
                <a:moveTo>
                  <a:pt x="f393" y="f151"/>
                </a:moveTo>
                <a:lnTo>
                  <a:pt x="f477" y="f151"/>
                </a:lnTo>
                <a:lnTo>
                  <a:pt x="f478" y="f479"/>
                </a:lnTo>
                <a:lnTo>
                  <a:pt x="f480" y="f84"/>
                </a:lnTo>
                <a:lnTo>
                  <a:pt x="f476" y="f50"/>
                </a:lnTo>
                <a:lnTo>
                  <a:pt x="f481" y="f285"/>
                </a:lnTo>
                <a:lnTo>
                  <a:pt x="f482" y="f483"/>
                </a:lnTo>
                <a:lnTo>
                  <a:pt x="f484" y="f269"/>
                </a:lnTo>
                <a:lnTo>
                  <a:pt x="f485" y="f486"/>
                </a:lnTo>
                <a:lnTo>
                  <a:pt x="f450" y="f18"/>
                </a:lnTo>
                <a:lnTo>
                  <a:pt x="f487" y="f55"/>
                </a:lnTo>
                <a:lnTo>
                  <a:pt x="f488" y="f276"/>
                </a:lnTo>
                <a:lnTo>
                  <a:pt x="f489" y="f278"/>
                </a:lnTo>
                <a:lnTo>
                  <a:pt x="f490" y="f272"/>
                </a:lnTo>
                <a:lnTo>
                  <a:pt x="f491" y="f59"/>
                </a:lnTo>
                <a:lnTo>
                  <a:pt x="f492" y="f60"/>
                </a:lnTo>
                <a:lnTo>
                  <a:pt x="f492" y="f268"/>
                </a:lnTo>
                <a:lnTo>
                  <a:pt x="f493" y="f61"/>
                </a:lnTo>
                <a:lnTo>
                  <a:pt x="f452" y="f98"/>
                </a:lnTo>
                <a:lnTo>
                  <a:pt x="f494" y="f133"/>
                </a:lnTo>
                <a:lnTo>
                  <a:pt x="f495" y="f69"/>
                </a:lnTo>
                <a:lnTo>
                  <a:pt x="f495" y="f435"/>
                </a:lnTo>
                <a:lnTo>
                  <a:pt x="f495" y="f287"/>
                </a:lnTo>
                <a:lnTo>
                  <a:pt x="f494" y="f436"/>
                </a:lnTo>
                <a:lnTo>
                  <a:pt x="f493" y="f496"/>
                </a:lnTo>
                <a:lnTo>
                  <a:pt x="f492" y="f230"/>
                </a:lnTo>
                <a:lnTo>
                  <a:pt x="f491" y="f497"/>
                </a:lnTo>
                <a:lnTo>
                  <a:pt x="f490" y="f302"/>
                </a:lnTo>
                <a:lnTo>
                  <a:pt x="f489" y="f498"/>
                </a:lnTo>
                <a:lnTo>
                  <a:pt x="f488" y="f499"/>
                </a:lnTo>
                <a:lnTo>
                  <a:pt x="f487" y="f440"/>
                </a:lnTo>
                <a:lnTo>
                  <a:pt x="f500" y="f310"/>
                </a:lnTo>
                <a:lnTo>
                  <a:pt x="f450" y="f501"/>
                </a:lnTo>
                <a:lnTo>
                  <a:pt x="f485" y="f157"/>
                </a:lnTo>
                <a:lnTo>
                  <a:pt x="f484" y="f136"/>
                </a:lnTo>
                <a:lnTo>
                  <a:pt x="f482" y="f138"/>
                </a:lnTo>
                <a:lnTo>
                  <a:pt x="f481" y="f140"/>
                </a:lnTo>
                <a:lnTo>
                  <a:pt x="f476" y="f141"/>
                </a:lnTo>
                <a:lnTo>
                  <a:pt x="f480" y="f149"/>
                </a:lnTo>
                <a:lnTo>
                  <a:pt x="f478" y="f143"/>
                </a:lnTo>
                <a:lnTo>
                  <a:pt x="f477" y="f144"/>
                </a:lnTo>
                <a:lnTo>
                  <a:pt x="f393" y="f144"/>
                </a:lnTo>
                <a:lnTo>
                  <a:pt x="f502" y="f144"/>
                </a:lnTo>
                <a:lnTo>
                  <a:pt x="f503" y="f143"/>
                </a:lnTo>
                <a:lnTo>
                  <a:pt x="f504" y="f149"/>
                </a:lnTo>
                <a:lnTo>
                  <a:pt x="f446" y="f141"/>
                </a:lnTo>
                <a:lnTo>
                  <a:pt x="f505" y="f140"/>
                </a:lnTo>
                <a:lnTo>
                  <a:pt x="f506" y="f138"/>
                </a:lnTo>
                <a:lnTo>
                  <a:pt x="f507" y="f136"/>
                </a:lnTo>
                <a:lnTo>
                  <a:pt x="f508" y="f157"/>
                </a:lnTo>
                <a:lnTo>
                  <a:pt x="f509" y="f501"/>
                </a:lnTo>
                <a:lnTo>
                  <a:pt x="f510" y="f440"/>
                </a:lnTo>
                <a:lnTo>
                  <a:pt x="f511" y="f499"/>
                </a:lnTo>
                <a:lnTo>
                  <a:pt x="f512" y="f498"/>
                </a:lnTo>
                <a:lnTo>
                  <a:pt x="f513" y="f302"/>
                </a:lnTo>
                <a:lnTo>
                  <a:pt x="f514" y="f497"/>
                </a:lnTo>
                <a:lnTo>
                  <a:pt x="f515" y="f230"/>
                </a:lnTo>
                <a:lnTo>
                  <a:pt x="f515" y="f516"/>
                </a:lnTo>
                <a:lnTo>
                  <a:pt x="f517" y="f496"/>
                </a:lnTo>
                <a:lnTo>
                  <a:pt x="f399" y="f288"/>
                </a:lnTo>
                <a:lnTo>
                  <a:pt x="f518" y="f436"/>
                </a:lnTo>
                <a:lnTo>
                  <a:pt x="f519" y="f287"/>
                </a:lnTo>
                <a:lnTo>
                  <a:pt x="f519" y="f435"/>
                </a:lnTo>
                <a:lnTo>
                  <a:pt x="f519" y="f69"/>
                </a:lnTo>
                <a:lnTo>
                  <a:pt x="f518" y="f133"/>
                </a:lnTo>
                <a:lnTo>
                  <a:pt x="f517" y="f61"/>
                </a:lnTo>
                <a:lnTo>
                  <a:pt x="f515" y="f60"/>
                </a:lnTo>
                <a:lnTo>
                  <a:pt x="f514" y="f59"/>
                </a:lnTo>
                <a:lnTo>
                  <a:pt x="f513" y="f272"/>
                </a:lnTo>
                <a:lnTo>
                  <a:pt x="f512" y="f278"/>
                </a:lnTo>
                <a:lnTo>
                  <a:pt x="f511" y="f276"/>
                </a:lnTo>
                <a:lnTo>
                  <a:pt x="f510" y="f55"/>
                </a:lnTo>
                <a:lnTo>
                  <a:pt x="f520" y="f521"/>
                </a:lnTo>
                <a:lnTo>
                  <a:pt x="f509" y="f18"/>
                </a:lnTo>
                <a:lnTo>
                  <a:pt x="f508" y="f486"/>
                </a:lnTo>
                <a:lnTo>
                  <a:pt x="f507" y="f269"/>
                </a:lnTo>
                <a:lnTo>
                  <a:pt x="f506" y="f483"/>
                </a:lnTo>
                <a:lnTo>
                  <a:pt x="f505" y="f285"/>
                </a:lnTo>
                <a:lnTo>
                  <a:pt x="f446" y="f50"/>
                </a:lnTo>
                <a:lnTo>
                  <a:pt x="f504" y="f84"/>
                </a:lnTo>
                <a:lnTo>
                  <a:pt x="f503" y="f479"/>
                </a:lnTo>
                <a:lnTo>
                  <a:pt x="f502" y="f151"/>
                </a:lnTo>
                <a:lnTo>
                  <a:pt x="f393" y="f151"/>
                </a:lnTo>
                <a:close/>
                <a:moveTo>
                  <a:pt x="f522" y="f187"/>
                </a:moveTo>
                <a:lnTo>
                  <a:pt x="f522" y="f52"/>
                </a:lnTo>
                <a:lnTo>
                  <a:pt x="f523" y="f52"/>
                </a:lnTo>
                <a:lnTo>
                  <a:pt x="f524" y="f8"/>
                </a:lnTo>
                <a:lnTo>
                  <a:pt x="f525" y="f526"/>
                </a:lnTo>
                <a:lnTo>
                  <a:pt x="f527" y="f186"/>
                </a:lnTo>
                <a:lnTo>
                  <a:pt x="f528" y="f257"/>
                </a:lnTo>
                <a:lnTo>
                  <a:pt x="f529" y="f257"/>
                </a:lnTo>
                <a:lnTo>
                  <a:pt x="f530" y="f257"/>
                </a:lnTo>
                <a:lnTo>
                  <a:pt x="f531" y="f186"/>
                </a:lnTo>
                <a:lnTo>
                  <a:pt x="f532" y="f526"/>
                </a:lnTo>
                <a:lnTo>
                  <a:pt x="f533" y="f8"/>
                </a:lnTo>
                <a:lnTo>
                  <a:pt x="f534" y="f52"/>
                </a:lnTo>
                <a:lnTo>
                  <a:pt x="f535" y="f52"/>
                </a:lnTo>
                <a:lnTo>
                  <a:pt x="f535" y="f187"/>
                </a:lnTo>
                <a:lnTo>
                  <a:pt x="f536" y="f187"/>
                </a:lnTo>
                <a:lnTo>
                  <a:pt x="f536" y="f242"/>
                </a:lnTo>
                <a:lnTo>
                  <a:pt x="f537" y="f538"/>
                </a:lnTo>
                <a:lnTo>
                  <a:pt x="f537" y="f69"/>
                </a:lnTo>
                <a:lnTo>
                  <a:pt x="f539" y="f189"/>
                </a:lnTo>
                <a:lnTo>
                  <a:pt x="f540" y="f245"/>
                </a:lnTo>
                <a:lnTo>
                  <a:pt x="f541" y="f542"/>
                </a:lnTo>
                <a:lnTo>
                  <a:pt x="f543" y="f542"/>
                </a:lnTo>
                <a:lnTo>
                  <a:pt x="f544" y="f542"/>
                </a:lnTo>
                <a:lnTo>
                  <a:pt x="f545" y="f245"/>
                </a:lnTo>
                <a:lnTo>
                  <a:pt x="f536" y="f546"/>
                </a:lnTo>
                <a:lnTo>
                  <a:pt x="f547" y="f434"/>
                </a:lnTo>
                <a:lnTo>
                  <a:pt x="f548" y="f231"/>
                </a:lnTo>
                <a:lnTo>
                  <a:pt x="f549" y="f231"/>
                </a:lnTo>
                <a:lnTo>
                  <a:pt x="f550" y="f434"/>
                </a:lnTo>
                <a:lnTo>
                  <a:pt x="f551" y="f245"/>
                </a:lnTo>
                <a:lnTo>
                  <a:pt x="f552" y="f542"/>
                </a:lnTo>
                <a:lnTo>
                  <a:pt x="f553" y="f542"/>
                </a:lnTo>
                <a:lnTo>
                  <a:pt x="f554" y="f542"/>
                </a:lnTo>
                <a:lnTo>
                  <a:pt x="f555" y="f245"/>
                </a:lnTo>
                <a:lnTo>
                  <a:pt x="f556" y="f189"/>
                </a:lnTo>
                <a:lnTo>
                  <a:pt x="f557" y="f69"/>
                </a:lnTo>
                <a:lnTo>
                  <a:pt x="f557" y="f538"/>
                </a:lnTo>
                <a:lnTo>
                  <a:pt x="f558" y="f242"/>
                </a:lnTo>
                <a:lnTo>
                  <a:pt x="f558" y="f187"/>
                </a:lnTo>
                <a:lnTo>
                  <a:pt x="f522" y="f187"/>
                </a:lnTo>
                <a:close/>
                <a:moveTo>
                  <a:pt x="f559" y="f479"/>
                </a:moveTo>
                <a:lnTo>
                  <a:pt x="f559" y="f52"/>
                </a:lnTo>
                <a:lnTo>
                  <a:pt x="f560" y="f52"/>
                </a:lnTo>
                <a:lnTo>
                  <a:pt x="f560" y="f479"/>
                </a:lnTo>
                <a:lnTo>
                  <a:pt x="f561" y="f479"/>
                </a:lnTo>
                <a:lnTo>
                  <a:pt x="f561" y="f144"/>
                </a:lnTo>
                <a:lnTo>
                  <a:pt x="f560" y="f144"/>
                </a:lnTo>
                <a:lnTo>
                  <a:pt x="f560" y="f187"/>
                </a:lnTo>
                <a:lnTo>
                  <a:pt x="f559" y="f187"/>
                </a:lnTo>
                <a:lnTo>
                  <a:pt x="f559" y="f144"/>
                </a:lnTo>
                <a:lnTo>
                  <a:pt x="f562" y="f144"/>
                </a:lnTo>
                <a:lnTo>
                  <a:pt x="f562" y="f479"/>
                </a:lnTo>
                <a:lnTo>
                  <a:pt x="f559" y="f479"/>
                </a:lnTo>
                <a:close/>
                <a:moveTo>
                  <a:pt x="f288" y="f563"/>
                </a:moveTo>
                <a:lnTo>
                  <a:pt x="f288" y="f406"/>
                </a:lnTo>
                <a:lnTo>
                  <a:pt x="f46" y="f406"/>
                </a:lnTo>
                <a:lnTo>
                  <a:pt x="f46" y="f7"/>
                </a:lnTo>
                <a:lnTo>
                  <a:pt x="f258" y="f7"/>
                </a:lnTo>
                <a:lnTo>
                  <a:pt x="f258" y="f470"/>
                </a:lnTo>
                <a:lnTo>
                  <a:pt x="f104" y="f470"/>
                </a:lnTo>
                <a:lnTo>
                  <a:pt x="f104" y="f564"/>
                </a:lnTo>
                <a:lnTo>
                  <a:pt x="f258" y="f564"/>
                </a:lnTo>
                <a:lnTo>
                  <a:pt x="f258" y="f563"/>
                </a:lnTo>
                <a:lnTo>
                  <a:pt x="f288" y="f563"/>
                </a:lnTo>
                <a:close/>
                <a:moveTo>
                  <a:pt x="f565" y="f566"/>
                </a:moveTo>
                <a:lnTo>
                  <a:pt x="f565" y="f406"/>
                </a:lnTo>
                <a:lnTo>
                  <a:pt x="f340" y="f406"/>
                </a:lnTo>
                <a:lnTo>
                  <a:pt x="f340" y="f566"/>
                </a:lnTo>
                <a:lnTo>
                  <a:pt x="f567" y="f566"/>
                </a:lnTo>
                <a:lnTo>
                  <a:pt x="f567" y="f568"/>
                </a:lnTo>
                <a:lnTo>
                  <a:pt x="f340" y="f568"/>
                </a:lnTo>
                <a:lnTo>
                  <a:pt x="f340" y="f7"/>
                </a:lnTo>
                <a:lnTo>
                  <a:pt x="f565" y="f7"/>
                </a:lnTo>
                <a:lnTo>
                  <a:pt x="f565" y="f568"/>
                </a:lnTo>
                <a:lnTo>
                  <a:pt x="f569" y="f568"/>
                </a:lnTo>
                <a:lnTo>
                  <a:pt x="f569" y="f566"/>
                </a:lnTo>
                <a:lnTo>
                  <a:pt x="f565" y="f566"/>
                </a:lnTo>
                <a:close/>
                <a:moveTo>
                  <a:pt x="f570" y="f7"/>
                </a:moveTo>
                <a:lnTo>
                  <a:pt x="f570" y="f406"/>
                </a:lnTo>
                <a:lnTo>
                  <a:pt x="f571" y="f406"/>
                </a:lnTo>
                <a:lnTo>
                  <a:pt x="f571" y="f572"/>
                </a:lnTo>
                <a:lnTo>
                  <a:pt x="f573" y="f463"/>
                </a:lnTo>
                <a:lnTo>
                  <a:pt x="f573" y="f574"/>
                </a:lnTo>
                <a:lnTo>
                  <a:pt x="f575" y="f464"/>
                </a:lnTo>
                <a:lnTo>
                  <a:pt x="f576" y="f577"/>
                </a:lnTo>
                <a:lnTo>
                  <a:pt x="f578" y="f579"/>
                </a:lnTo>
                <a:lnTo>
                  <a:pt x="f395" y="f580"/>
                </a:lnTo>
                <a:lnTo>
                  <a:pt x="f581" y="f580"/>
                </a:lnTo>
                <a:lnTo>
                  <a:pt x="f582" y="f577"/>
                </a:lnTo>
                <a:lnTo>
                  <a:pt x="f571" y="f464"/>
                </a:lnTo>
                <a:lnTo>
                  <a:pt x="f583" y="f584"/>
                </a:lnTo>
                <a:lnTo>
                  <a:pt x="f585" y="f406"/>
                </a:lnTo>
                <a:lnTo>
                  <a:pt x="f383" y="f406"/>
                </a:lnTo>
                <a:lnTo>
                  <a:pt x="f383" y="f7"/>
                </a:lnTo>
                <a:lnTo>
                  <a:pt x="f586" y="f7"/>
                </a:lnTo>
                <a:lnTo>
                  <a:pt x="f586" y="f468"/>
                </a:lnTo>
                <a:lnTo>
                  <a:pt x="f587" y="f588"/>
                </a:lnTo>
                <a:lnTo>
                  <a:pt x="f587" y="f589"/>
                </a:lnTo>
                <a:lnTo>
                  <a:pt x="f590" y="f591"/>
                </a:lnTo>
                <a:lnTo>
                  <a:pt x="f592" y="f456"/>
                </a:lnTo>
                <a:lnTo>
                  <a:pt x="f593" y="f594"/>
                </a:lnTo>
                <a:lnTo>
                  <a:pt x="f432" y="f595"/>
                </a:lnTo>
                <a:lnTo>
                  <a:pt x="f596" y="f594"/>
                </a:lnTo>
                <a:lnTo>
                  <a:pt x="f586" y="f456"/>
                </a:lnTo>
                <a:lnTo>
                  <a:pt x="f597" y="f598"/>
                </a:lnTo>
                <a:lnTo>
                  <a:pt x="f427" y="f591"/>
                </a:lnTo>
                <a:lnTo>
                  <a:pt x="f446" y="f7"/>
                </a:lnTo>
                <a:lnTo>
                  <a:pt x="f570" y="f7"/>
                </a:lnTo>
                <a:close/>
                <a:moveTo>
                  <a:pt x="f599" y="f600"/>
                </a:moveTo>
                <a:lnTo>
                  <a:pt x="f599" y="f406"/>
                </a:lnTo>
                <a:lnTo>
                  <a:pt x="f601" y="f406"/>
                </a:lnTo>
                <a:lnTo>
                  <a:pt x="f601" y="f7"/>
                </a:lnTo>
                <a:lnTo>
                  <a:pt x="f602" y="f7"/>
                </a:lnTo>
                <a:lnTo>
                  <a:pt x="f602" y="f600"/>
                </a:lnTo>
                <a:lnTo>
                  <a:pt x="f599" y="f600"/>
                </a:lnTo>
                <a:close/>
                <a:moveTo>
                  <a:pt x="f603" y="f604"/>
                </a:moveTo>
                <a:lnTo>
                  <a:pt x="f560" y="f7"/>
                </a:lnTo>
                <a:lnTo>
                  <a:pt x="f605" y="f7"/>
                </a:lnTo>
                <a:lnTo>
                  <a:pt x="f606" y="f406"/>
                </a:lnTo>
                <a:lnTo>
                  <a:pt x="f607" y="f406"/>
                </a:lnTo>
                <a:lnTo>
                  <a:pt x="f607" y="f566"/>
                </a:lnTo>
                <a:lnTo>
                  <a:pt x="f608" y="f566"/>
                </a:lnTo>
                <a:lnTo>
                  <a:pt x="f609" y="f7"/>
                </a:lnTo>
                <a:lnTo>
                  <a:pt x="f610" y="f7"/>
                </a:lnTo>
                <a:lnTo>
                  <a:pt x="f611" y="f604"/>
                </a:lnTo>
                <a:lnTo>
                  <a:pt x="f603" y="f604"/>
                </a:lnTo>
                <a:close/>
                <a:moveTo>
                  <a:pt x="f612" y="f613"/>
                </a:moveTo>
                <a:lnTo>
                  <a:pt x="f614" y="f613"/>
                </a:lnTo>
                <a:lnTo>
                  <a:pt x="f615" y="f616"/>
                </a:lnTo>
                <a:lnTo>
                  <a:pt x="f617" y="f563"/>
                </a:lnTo>
                <a:lnTo>
                  <a:pt x="f617" y="f504"/>
                </a:lnTo>
                <a:lnTo>
                  <a:pt x="f617" y="f618"/>
                </a:lnTo>
                <a:lnTo>
                  <a:pt x="f619" y="f620"/>
                </a:lnTo>
                <a:lnTo>
                  <a:pt x="f621" y="f622"/>
                </a:lnTo>
                <a:lnTo>
                  <a:pt x="f623" y="f622"/>
                </a:lnTo>
                <a:lnTo>
                  <a:pt x="f624" y="f622"/>
                </a:lnTo>
                <a:lnTo>
                  <a:pt x="f625" y="f620"/>
                </a:lnTo>
                <a:lnTo>
                  <a:pt x="f626" y="f618"/>
                </a:lnTo>
                <a:lnTo>
                  <a:pt x="f626" y="f504"/>
                </a:lnTo>
                <a:lnTo>
                  <a:pt x="f627" y="f563"/>
                </a:lnTo>
                <a:lnTo>
                  <a:pt x="f628" y="f616"/>
                </a:lnTo>
                <a:lnTo>
                  <a:pt x="f612" y="f613"/>
                </a:lnTo>
                <a:close/>
                <a:moveTo>
                  <a:pt x="f629" y="f7"/>
                </a:moveTo>
                <a:lnTo>
                  <a:pt x="f629" y="f406"/>
                </a:lnTo>
                <a:lnTo>
                  <a:pt x="f630" y="f406"/>
                </a:lnTo>
                <a:lnTo>
                  <a:pt x="f630" y="f572"/>
                </a:lnTo>
                <a:lnTo>
                  <a:pt x="f631" y="f463"/>
                </a:lnTo>
                <a:lnTo>
                  <a:pt x="f631" y="f574"/>
                </a:lnTo>
                <a:lnTo>
                  <a:pt x="f631" y="f464"/>
                </a:lnTo>
                <a:lnTo>
                  <a:pt x="f632" y="f577"/>
                </a:lnTo>
                <a:lnTo>
                  <a:pt x="f633" y="f579"/>
                </a:lnTo>
                <a:lnTo>
                  <a:pt x="f634" y="f580"/>
                </a:lnTo>
                <a:lnTo>
                  <a:pt x="f635" y="f580"/>
                </a:lnTo>
                <a:lnTo>
                  <a:pt x="f636" y="f577"/>
                </a:lnTo>
                <a:lnTo>
                  <a:pt x="f630" y="f464"/>
                </a:lnTo>
                <a:lnTo>
                  <a:pt x="f637" y="f584"/>
                </a:lnTo>
                <a:lnTo>
                  <a:pt x="f638" y="f406"/>
                </a:lnTo>
                <a:lnTo>
                  <a:pt x="f639" y="f406"/>
                </a:lnTo>
                <a:lnTo>
                  <a:pt x="f639" y="f7"/>
                </a:lnTo>
                <a:lnTo>
                  <a:pt x="f640" y="f7"/>
                </a:lnTo>
                <a:lnTo>
                  <a:pt x="f640" y="f468"/>
                </a:lnTo>
                <a:lnTo>
                  <a:pt x="f641" y="f588"/>
                </a:lnTo>
                <a:lnTo>
                  <a:pt x="f641" y="f589"/>
                </a:lnTo>
                <a:lnTo>
                  <a:pt x="f642" y="f591"/>
                </a:lnTo>
                <a:lnTo>
                  <a:pt x="f643" y="f456"/>
                </a:lnTo>
                <a:lnTo>
                  <a:pt x="f644" y="f594"/>
                </a:lnTo>
                <a:lnTo>
                  <a:pt x="f645" y="f595"/>
                </a:lnTo>
                <a:lnTo>
                  <a:pt x="f646" y="f594"/>
                </a:lnTo>
                <a:lnTo>
                  <a:pt x="f647" y="f456"/>
                </a:lnTo>
                <a:lnTo>
                  <a:pt x="f640" y="f598"/>
                </a:lnTo>
                <a:lnTo>
                  <a:pt x="f648" y="f591"/>
                </a:lnTo>
                <a:lnTo>
                  <a:pt x="f649" y="f7"/>
                </a:lnTo>
                <a:lnTo>
                  <a:pt x="f629" y="f7"/>
                </a:lnTo>
                <a:close/>
                <a:moveTo>
                  <a:pt x="f650" y="f406"/>
                </a:moveTo>
                <a:lnTo>
                  <a:pt x="f650" y="f7"/>
                </a:lnTo>
                <a:lnTo>
                  <a:pt x="f651" y="f7"/>
                </a:lnTo>
                <a:lnTo>
                  <a:pt x="f652" y="f7"/>
                </a:lnTo>
                <a:lnTo>
                  <a:pt x="f653" y="f654"/>
                </a:lnTo>
                <a:lnTo>
                  <a:pt x="f655" y="f656"/>
                </a:lnTo>
                <a:lnTo>
                  <a:pt x="f657" y="f658"/>
                </a:lnTo>
                <a:lnTo>
                  <a:pt x="f659" y="f660"/>
                </a:lnTo>
                <a:lnTo>
                  <a:pt x="f661" y="f662"/>
                </a:lnTo>
                <a:lnTo>
                  <a:pt x="f663" y="f664"/>
                </a:lnTo>
                <a:lnTo>
                  <a:pt x="f665" y="f545"/>
                </a:lnTo>
                <a:lnTo>
                  <a:pt x="f666" y="f667"/>
                </a:lnTo>
                <a:lnTo>
                  <a:pt x="f668" y="f669"/>
                </a:lnTo>
                <a:lnTo>
                  <a:pt x="f670" y="f671"/>
                </a:lnTo>
                <a:lnTo>
                  <a:pt x="f672" y="f673"/>
                </a:lnTo>
                <a:lnTo>
                  <a:pt x="f674" y="f675"/>
                </a:lnTo>
                <a:lnTo>
                  <a:pt x="f676" y="f677"/>
                </a:lnTo>
                <a:lnTo>
                  <a:pt x="f678" y="f679"/>
                </a:lnTo>
                <a:lnTo>
                  <a:pt x="f680" y="f681"/>
                </a:lnTo>
                <a:lnTo>
                  <a:pt x="f682" y="f683"/>
                </a:lnTo>
                <a:lnTo>
                  <a:pt x="f684" y="f685"/>
                </a:lnTo>
                <a:lnTo>
                  <a:pt x="f686" y="f687"/>
                </a:lnTo>
                <a:lnTo>
                  <a:pt x="f688" y="f689"/>
                </a:lnTo>
                <a:lnTo>
                  <a:pt x="f690" y="f691"/>
                </a:lnTo>
                <a:lnTo>
                  <a:pt x="f692" y="f693"/>
                </a:lnTo>
                <a:lnTo>
                  <a:pt x="f694" y="f695"/>
                </a:lnTo>
                <a:lnTo>
                  <a:pt x="f696" y="f697"/>
                </a:lnTo>
                <a:lnTo>
                  <a:pt x="f698" y="f699"/>
                </a:lnTo>
                <a:lnTo>
                  <a:pt x="f700" y="f701"/>
                </a:lnTo>
                <a:lnTo>
                  <a:pt x="f702" y="f703"/>
                </a:lnTo>
                <a:lnTo>
                  <a:pt x="f704" y="f705"/>
                </a:lnTo>
                <a:lnTo>
                  <a:pt x="f706" y="f707"/>
                </a:lnTo>
                <a:lnTo>
                  <a:pt x="f708" y="f709"/>
                </a:lnTo>
                <a:lnTo>
                  <a:pt x="f710" y="f711"/>
                </a:lnTo>
                <a:lnTo>
                  <a:pt x="f710" y="f601"/>
                </a:lnTo>
                <a:lnTo>
                  <a:pt x="f6" y="f712"/>
                </a:lnTo>
                <a:lnTo>
                  <a:pt x="f710" y="f713"/>
                </a:lnTo>
                <a:lnTo>
                  <a:pt x="f710" y="f714"/>
                </a:lnTo>
                <a:lnTo>
                  <a:pt x="f715" y="f716"/>
                </a:lnTo>
                <a:lnTo>
                  <a:pt x="f708" y="f449"/>
                </a:lnTo>
                <a:lnTo>
                  <a:pt x="f706" y="f717"/>
                </a:lnTo>
                <a:lnTo>
                  <a:pt x="f704" y="f718"/>
                </a:lnTo>
                <a:lnTo>
                  <a:pt x="f702" y="f719"/>
                </a:lnTo>
                <a:lnTo>
                  <a:pt x="f700" y="f720"/>
                </a:lnTo>
                <a:lnTo>
                  <a:pt x="f696" y="f721"/>
                </a:lnTo>
                <a:lnTo>
                  <a:pt x="f694" y="f722"/>
                </a:lnTo>
                <a:lnTo>
                  <a:pt x="f692" y="f723"/>
                </a:lnTo>
                <a:lnTo>
                  <a:pt x="f690" y="f573"/>
                </a:lnTo>
                <a:lnTo>
                  <a:pt x="f688" y="f724"/>
                </a:lnTo>
                <a:lnTo>
                  <a:pt x="f725" y="f507"/>
                </a:lnTo>
                <a:lnTo>
                  <a:pt x="f686" y="f726"/>
                </a:lnTo>
                <a:lnTo>
                  <a:pt x="f684" y="f510"/>
                </a:lnTo>
                <a:lnTo>
                  <a:pt x="f682" y="f512"/>
                </a:lnTo>
                <a:lnTo>
                  <a:pt x="f727" y="f728"/>
                </a:lnTo>
                <a:lnTo>
                  <a:pt x="f729" y="f730"/>
                </a:lnTo>
                <a:lnTo>
                  <a:pt x="f676" y="f400"/>
                </a:lnTo>
                <a:lnTo>
                  <a:pt x="f674" y="f731"/>
                </a:lnTo>
                <a:lnTo>
                  <a:pt x="f672" y="f732"/>
                </a:lnTo>
                <a:lnTo>
                  <a:pt x="f733" y="f734"/>
                </a:lnTo>
                <a:lnTo>
                  <a:pt x="f668" y="f735"/>
                </a:lnTo>
                <a:lnTo>
                  <a:pt x="f736" y="f737"/>
                </a:lnTo>
                <a:lnTo>
                  <a:pt x="f665" y="f404"/>
                </a:lnTo>
                <a:lnTo>
                  <a:pt x="f663" y="f738"/>
                </a:lnTo>
                <a:lnTo>
                  <a:pt x="f739" y="f740"/>
                </a:lnTo>
                <a:lnTo>
                  <a:pt x="f661" y="f741"/>
                </a:lnTo>
                <a:lnTo>
                  <a:pt x="f659" y="f742"/>
                </a:lnTo>
                <a:lnTo>
                  <a:pt x="f657" y="f743"/>
                </a:lnTo>
                <a:lnTo>
                  <a:pt x="f655" y="f744"/>
                </a:lnTo>
                <a:lnTo>
                  <a:pt x="f653" y="f745"/>
                </a:lnTo>
                <a:lnTo>
                  <a:pt x="f652" y="f406"/>
                </a:lnTo>
                <a:lnTo>
                  <a:pt x="f651" y="f406"/>
                </a:lnTo>
                <a:lnTo>
                  <a:pt x="f650" y="f406"/>
                </a:lnTo>
                <a:close/>
                <a:moveTo>
                  <a:pt x="f746" y="f566"/>
                </a:moveTo>
                <a:lnTo>
                  <a:pt x="f651" y="f566"/>
                </a:lnTo>
                <a:lnTo>
                  <a:pt x="f652" y="f622"/>
                </a:lnTo>
                <a:lnTo>
                  <a:pt x="f747" y="f748"/>
                </a:lnTo>
                <a:lnTo>
                  <a:pt x="f749" y="f723"/>
                </a:lnTo>
                <a:lnTo>
                  <a:pt x="f750" y="f563"/>
                </a:lnTo>
                <a:lnTo>
                  <a:pt x="f751" y="f722"/>
                </a:lnTo>
                <a:lnTo>
                  <a:pt x="f752" y="f753"/>
                </a:lnTo>
                <a:lnTo>
                  <a:pt x="f754" y="f755"/>
                </a:lnTo>
                <a:lnTo>
                  <a:pt x="f756" y="f502"/>
                </a:lnTo>
                <a:lnTo>
                  <a:pt x="f757" y="f758"/>
                </a:lnTo>
                <a:lnTo>
                  <a:pt x="f739" y="f759"/>
                </a:lnTo>
                <a:lnTo>
                  <a:pt x="f760" y="f761"/>
                </a:lnTo>
                <a:lnTo>
                  <a:pt x="f663" y="f447"/>
                </a:lnTo>
                <a:lnTo>
                  <a:pt x="f762" y="f616"/>
                </a:lnTo>
                <a:lnTo>
                  <a:pt x="f763" y="f481"/>
                </a:lnTo>
                <a:lnTo>
                  <a:pt x="f665" y="f764"/>
                </a:lnTo>
                <a:lnTo>
                  <a:pt x="f765" y="f766"/>
                </a:lnTo>
                <a:lnTo>
                  <a:pt x="f767" y="f768"/>
                </a:lnTo>
                <a:lnTo>
                  <a:pt x="f769" y="f453"/>
                </a:lnTo>
                <a:lnTo>
                  <a:pt x="f770" y="f455"/>
                </a:lnTo>
                <a:lnTo>
                  <a:pt x="f770" y="f712"/>
                </a:lnTo>
                <a:lnTo>
                  <a:pt x="f770" y="f771"/>
                </a:lnTo>
                <a:lnTo>
                  <a:pt x="f769" y="f772"/>
                </a:lnTo>
                <a:lnTo>
                  <a:pt x="f767" y="f773"/>
                </a:lnTo>
                <a:lnTo>
                  <a:pt x="f765" y="f774"/>
                </a:lnTo>
                <a:lnTo>
                  <a:pt x="f775" y="f776"/>
                </a:lnTo>
                <a:lnTo>
                  <a:pt x="f763" y="f777"/>
                </a:lnTo>
                <a:lnTo>
                  <a:pt x="f778" y="f779"/>
                </a:lnTo>
                <a:lnTo>
                  <a:pt x="f780" y="f781"/>
                </a:lnTo>
                <a:lnTo>
                  <a:pt x="f663" y="f782"/>
                </a:lnTo>
                <a:lnTo>
                  <a:pt x="f760" y="f783"/>
                </a:lnTo>
                <a:lnTo>
                  <a:pt x="f739" y="f784"/>
                </a:lnTo>
                <a:lnTo>
                  <a:pt x="f785" y="f786"/>
                </a:lnTo>
                <a:lnTo>
                  <a:pt x="f787" y="f788"/>
                </a:lnTo>
                <a:lnTo>
                  <a:pt x="f752" y="f789"/>
                </a:lnTo>
                <a:lnTo>
                  <a:pt x="f751" y="f790"/>
                </a:lnTo>
                <a:lnTo>
                  <a:pt x="f750" y="f600"/>
                </a:lnTo>
                <a:lnTo>
                  <a:pt x="f749" y="f791"/>
                </a:lnTo>
                <a:lnTo>
                  <a:pt x="f747" y="f792"/>
                </a:lnTo>
                <a:lnTo>
                  <a:pt x="f652" y="f568"/>
                </a:lnTo>
                <a:lnTo>
                  <a:pt x="f651" y="f568"/>
                </a:lnTo>
                <a:lnTo>
                  <a:pt x="f746" y="f568"/>
                </a:lnTo>
                <a:lnTo>
                  <a:pt x="f746" y="f566"/>
                </a:lnTo>
                <a:close/>
              </a:path>
            </a:pathLst>
          </a:custGeom>
          <a:solidFill>
            <a:srgbClr val="002E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2EA2"/>
              </a:solidFill>
              <a:uFillTx/>
              <a:latin typeface="Finlandica"/>
            </a:endParaRPr>
          </a:p>
        </p:txBody>
      </p:sp>
      <p:grpSp>
        <p:nvGrpSpPr>
          <p:cNvPr id="8" name="Group 8"/>
          <p:cNvGrpSpPr/>
          <p:nvPr/>
        </p:nvGrpSpPr>
        <p:grpSpPr>
          <a:xfrm>
            <a:off x="468309" y="484183"/>
            <a:ext cx="588032" cy="358773"/>
            <a:chOff x="468309" y="484183"/>
            <a:chExt cx="588032" cy="358773"/>
          </a:xfrm>
        </p:grpSpPr>
        <p:sp>
          <p:nvSpPr>
            <p:cNvPr id="9" name="Freeform 7"/>
            <p:cNvSpPr/>
            <p:nvPr/>
          </p:nvSpPr>
          <p:spPr>
            <a:xfrm>
              <a:off x="468309" y="484183"/>
              <a:ext cx="588032" cy="358773"/>
            </a:xfrm>
            <a:custGeom>
              <a:avLst/>
              <a:gdLst>
                <a:gd name="f0" fmla="val 10800000"/>
                <a:gd name="f1" fmla="val 5400000"/>
                <a:gd name="f2" fmla="val 180"/>
                <a:gd name="f3" fmla="val w"/>
                <a:gd name="f4" fmla="val h"/>
                <a:gd name="f5" fmla="val 0"/>
                <a:gd name="f6" fmla="val 454"/>
                <a:gd name="f7" fmla="val 277"/>
                <a:gd name="f8" fmla="val 202"/>
                <a:gd name="f9" fmla="val 101"/>
                <a:gd name="f10" fmla="val 126"/>
                <a:gd name="f11" fmla="val 176"/>
                <a:gd name="f12" fmla="+- 0 0 -90"/>
                <a:gd name="f13" fmla="*/ f3 1 454"/>
                <a:gd name="f14" fmla="*/ f4 1 277"/>
                <a:gd name="f15" fmla="+- f7 0 f5"/>
                <a:gd name="f16" fmla="+- f6 0 f5"/>
                <a:gd name="f17" fmla="*/ f12 f0 1"/>
                <a:gd name="f18" fmla="*/ f16 1 454"/>
                <a:gd name="f19" fmla="*/ f15 1 277"/>
                <a:gd name="f20" fmla="*/ 202 f16 1"/>
                <a:gd name="f21" fmla="*/ 101 f15 1"/>
                <a:gd name="f22" fmla="*/ 454 f16 1"/>
                <a:gd name="f23" fmla="*/ 0 f15 1"/>
                <a:gd name="f24" fmla="*/ 0 f16 1"/>
                <a:gd name="f25" fmla="*/ 277 f15 1"/>
                <a:gd name="f26" fmla="*/ 126 f16 1"/>
                <a:gd name="f27" fmla="*/ 176 f15 1"/>
                <a:gd name="f28" fmla="*/ f17 1 f2"/>
                <a:gd name="f29" fmla="*/ f20 1 454"/>
                <a:gd name="f30" fmla="*/ f21 1 277"/>
                <a:gd name="f31" fmla="*/ f22 1 454"/>
                <a:gd name="f32" fmla="*/ f23 1 277"/>
                <a:gd name="f33" fmla="*/ f24 1 454"/>
                <a:gd name="f34" fmla="*/ f25 1 277"/>
                <a:gd name="f35" fmla="*/ f26 1 454"/>
                <a:gd name="f36" fmla="*/ f27 1 277"/>
                <a:gd name="f37" fmla="*/ 0 1 f18"/>
                <a:gd name="f38" fmla="*/ f6 1 f18"/>
                <a:gd name="f39" fmla="*/ 0 1 f19"/>
                <a:gd name="f40" fmla="*/ f7 1 f19"/>
                <a:gd name="f41" fmla="+- f28 0 f1"/>
                <a:gd name="f42" fmla="*/ f29 1 f18"/>
                <a:gd name="f43" fmla="*/ f30 1 f19"/>
                <a:gd name="f44" fmla="*/ f31 1 f18"/>
                <a:gd name="f45" fmla="*/ f32 1 f19"/>
                <a:gd name="f46" fmla="*/ f33 1 f18"/>
                <a:gd name="f47" fmla="*/ f34 1 f19"/>
                <a:gd name="f48" fmla="*/ f35 1 f18"/>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3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4" y="f57"/>
                </a:cxn>
                <a:cxn ang="f41">
                  <a:pos x="f54" y="f55"/>
                </a:cxn>
                <a:cxn ang="f41">
                  <a:pos x="f58" y="f59"/>
                </a:cxn>
                <a:cxn ang="f41">
                  <a:pos x="f60" y="f59"/>
                </a:cxn>
                <a:cxn ang="f41">
                  <a:pos x="f60" y="f61"/>
                </a:cxn>
                <a:cxn ang="f41">
                  <a:pos x="f58" y="f61"/>
                </a:cxn>
                <a:cxn ang="f41">
                  <a:pos x="f58" y="f59"/>
                </a:cxn>
                <a:cxn ang="f41">
                  <a:pos x="f58" y="f55"/>
                </a:cxn>
                <a:cxn ang="f41">
                  <a:pos x="f60" y="f55"/>
                </a:cxn>
                <a:cxn ang="f41">
                  <a:pos x="f60" y="f57"/>
                </a:cxn>
                <a:cxn ang="f41">
                  <a:pos x="f58" y="f57"/>
                </a:cxn>
                <a:cxn ang="f41">
                  <a:pos x="f58" y="f55"/>
                </a:cxn>
                <a:cxn ang="f41">
                  <a:pos x="f54" y="f59"/>
                </a:cxn>
                <a:cxn ang="f41">
                  <a:pos x="f56" y="f59"/>
                </a:cxn>
                <a:cxn ang="f41">
                  <a:pos x="f56" y="f61"/>
                </a:cxn>
                <a:cxn ang="f41">
                  <a:pos x="f54" y="f61"/>
                </a:cxn>
                <a:cxn ang="f41">
                  <a:pos x="f54" y="f59"/>
                </a:cxn>
              </a:cxnLst>
              <a:rect l="f50" t="f53" r="f51" b="f52"/>
              <a:pathLst>
                <a:path w="454" h="277">
                  <a:moveTo>
                    <a:pt x="f8" y="f9"/>
                  </a:moveTo>
                  <a:lnTo>
                    <a:pt x="f6" y="f9"/>
                  </a:lnTo>
                  <a:lnTo>
                    <a:pt x="f6" y="f5"/>
                  </a:lnTo>
                  <a:lnTo>
                    <a:pt x="f8" y="f5"/>
                  </a:lnTo>
                  <a:lnTo>
                    <a:pt x="f8" y="f9"/>
                  </a:lnTo>
                  <a:close/>
                  <a:moveTo>
                    <a:pt x="f5" y="f7"/>
                  </a:moveTo>
                  <a:lnTo>
                    <a:pt x="f10" y="f7"/>
                  </a:lnTo>
                  <a:lnTo>
                    <a:pt x="f10" y="f11"/>
                  </a:lnTo>
                  <a:lnTo>
                    <a:pt x="f5" y="f11"/>
                  </a:lnTo>
                  <a:lnTo>
                    <a:pt x="f5" y="f7"/>
                  </a:lnTo>
                  <a:close/>
                  <a:moveTo>
                    <a:pt x="f5" y="f9"/>
                  </a:moveTo>
                  <a:lnTo>
                    <a:pt x="f10" y="f9"/>
                  </a:lnTo>
                  <a:lnTo>
                    <a:pt x="f10" y="f5"/>
                  </a:lnTo>
                  <a:lnTo>
                    <a:pt x="f5" y="f5"/>
                  </a:lnTo>
                  <a:lnTo>
                    <a:pt x="f5" y="f9"/>
                  </a:lnTo>
                  <a:close/>
                  <a:moveTo>
                    <a:pt x="f8" y="f7"/>
                  </a:moveTo>
                  <a:lnTo>
                    <a:pt x="f6" y="f7"/>
                  </a:lnTo>
                  <a:lnTo>
                    <a:pt x="f6" y="f11"/>
                  </a:lnTo>
                  <a:lnTo>
                    <a:pt x="f8" y="f11"/>
                  </a:lnTo>
                  <a:lnTo>
                    <a:pt x="f8"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2EA2"/>
                </a:solidFill>
                <a:uFillTx/>
                <a:latin typeface="Finlandica"/>
              </a:endParaRPr>
            </a:p>
          </p:txBody>
        </p:sp>
        <p:sp>
          <p:nvSpPr>
            <p:cNvPr id="10" name="Freeform 6"/>
            <p:cNvSpPr/>
            <p:nvPr/>
          </p:nvSpPr>
          <p:spPr>
            <a:xfrm>
              <a:off x="468309" y="484183"/>
              <a:ext cx="588032" cy="358773"/>
            </a:xfrm>
            <a:custGeom>
              <a:avLst/>
              <a:gdLst>
                <a:gd name="f0" fmla="val 10800000"/>
                <a:gd name="f1" fmla="val 5400000"/>
                <a:gd name="f2" fmla="val 180"/>
                <a:gd name="f3" fmla="val w"/>
                <a:gd name="f4" fmla="val h"/>
                <a:gd name="f5" fmla="val 0"/>
                <a:gd name="f6" fmla="val 454"/>
                <a:gd name="f7" fmla="val 277"/>
                <a:gd name="f8" fmla="val 126"/>
                <a:gd name="f9" fmla="val 101"/>
                <a:gd name="f10" fmla="val 176"/>
                <a:gd name="f11" fmla="val 202"/>
                <a:gd name="f12" fmla="+- 0 0 -90"/>
                <a:gd name="f13" fmla="*/ f3 1 454"/>
                <a:gd name="f14" fmla="*/ f4 1 277"/>
                <a:gd name="f15" fmla="+- f7 0 f5"/>
                <a:gd name="f16" fmla="+- f6 0 f5"/>
                <a:gd name="f17" fmla="*/ f12 f0 1"/>
                <a:gd name="f18" fmla="*/ f16 1 454"/>
                <a:gd name="f19" fmla="*/ f15 1 277"/>
                <a:gd name="f20" fmla="*/ 126 f16 1"/>
                <a:gd name="f21" fmla="*/ 0 f15 1"/>
                <a:gd name="f22" fmla="*/ 101 f15 1"/>
                <a:gd name="f23" fmla="*/ 0 f16 1"/>
                <a:gd name="f24" fmla="*/ 176 f15 1"/>
                <a:gd name="f25" fmla="*/ 277 f15 1"/>
                <a:gd name="f26" fmla="*/ 202 f16 1"/>
                <a:gd name="f27" fmla="*/ 454 f16 1"/>
                <a:gd name="f28" fmla="*/ f17 1 f2"/>
                <a:gd name="f29" fmla="*/ f20 1 454"/>
                <a:gd name="f30" fmla="*/ f21 1 277"/>
                <a:gd name="f31" fmla="*/ f22 1 277"/>
                <a:gd name="f32" fmla="*/ f23 1 454"/>
                <a:gd name="f33" fmla="*/ f24 1 277"/>
                <a:gd name="f34" fmla="*/ f25 1 277"/>
                <a:gd name="f35" fmla="*/ f26 1 454"/>
                <a:gd name="f36" fmla="*/ f27 1 454"/>
                <a:gd name="f37" fmla="*/ 0 1 f18"/>
                <a:gd name="f38" fmla="*/ f6 1 f18"/>
                <a:gd name="f39" fmla="*/ 0 1 f19"/>
                <a:gd name="f40" fmla="*/ f7 1 f19"/>
                <a:gd name="f41" fmla="+- f28 0 f1"/>
                <a:gd name="f42" fmla="*/ f29 1 f18"/>
                <a:gd name="f43" fmla="*/ f30 1 f19"/>
                <a:gd name="f44" fmla="*/ f31 1 f19"/>
                <a:gd name="f45" fmla="*/ f32 1 f18"/>
                <a:gd name="f46" fmla="*/ f33 1 f19"/>
                <a:gd name="f47" fmla="*/ f34 1 f19"/>
                <a:gd name="f48" fmla="*/ f35 1 f18"/>
                <a:gd name="f49" fmla="*/ f36 1 f18"/>
                <a:gd name="f50" fmla="*/ f37 f13 1"/>
                <a:gd name="f51" fmla="*/ f38 f13 1"/>
                <a:gd name="f52" fmla="*/ f40 f14 1"/>
                <a:gd name="f53" fmla="*/ f39 f14 1"/>
                <a:gd name="f54" fmla="*/ f42 f13 1"/>
                <a:gd name="f55" fmla="*/ f43 f14 1"/>
                <a:gd name="f56" fmla="*/ f44 f14 1"/>
                <a:gd name="f57" fmla="*/ f45 f13 1"/>
                <a:gd name="f58" fmla="*/ f46 f14 1"/>
                <a:gd name="f59" fmla="*/ f47 f14 1"/>
                <a:gd name="f60" fmla="*/ f48 f13 1"/>
                <a:gd name="f61" fmla="*/ f49 f13 1"/>
              </a:gdLst>
              <a:ahLst/>
              <a:cxnLst>
                <a:cxn ang="3cd4">
                  <a:pos x="hc" y="t"/>
                </a:cxn>
                <a:cxn ang="0">
                  <a:pos x="r" y="vc"/>
                </a:cxn>
                <a:cxn ang="cd4">
                  <a:pos x="hc" y="b"/>
                </a:cxn>
                <a:cxn ang="cd2">
                  <a:pos x="l" y="vc"/>
                </a:cxn>
                <a:cxn ang="f41">
                  <a:pos x="f54" y="f55"/>
                </a:cxn>
                <a:cxn ang="f41">
                  <a:pos x="f54" y="f56"/>
                </a:cxn>
                <a:cxn ang="f41">
                  <a:pos x="f57" y="f56"/>
                </a:cxn>
                <a:cxn ang="f41">
                  <a:pos x="f57" y="f58"/>
                </a:cxn>
                <a:cxn ang="f41">
                  <a:pos x="f54" y="f58"/>
                </a:cxn>
                <a:cxn ang="f41">
                  <a:pos x="f54" y="f59"/>
                </a:cxn>
                <a:cxn ang="f41">
                  <a:pos x="f60" y="f59"/>
                </a:cxn>
                <a:cxn ang="f41">
                  <a:pos x="f60" y="f58"/>
                </a:cxn>
                <a:cxn ang="f41">
                  <a:pos x="f61" y="f58"/>
                </a:cxn>
                <a:cxn ang="f41">
                  <a:pos x="f61" y="f56"/>
                </a:cxn>
                <a:cxn ang="f41">
                  <a:pos x="f60" y="f56"/>
                </a:cxn>
                <a:cxn ang="f41">
                  <a:pos x="f60" y="f55"/>
                </a:cxn>
                <a:cxn ang="f41">
                  <a:pos x="f54" y="f55"/>
                </a:cxn>
              </a:cxnLst>
              <a:rect l="f50" t="f53" r="f51" b="f52"/>
              <a:pathLst>
                <a:path w="454" h="277">
                  <a:moveTo>
                    <a:pt x="f8" y="f5"/>
                  </a:moveTo>
                  <a:lnTo>
                    <a:pt x="f8" y="f9"/>
                  </a:lnTo>
                  <a:lnTo>
                    <a:pt x="f5" y="f9"/>
                  </a:lnTo>
                  <a:lnTo>
                    <a:pt x="f5" y="f10"/>
                  </a:lnTo>
                  <a:lnTo>
                    <a:pt x="f8" y="f10"/>
                  </a:lnTo>
                  <a:lnTo>
                    <a:pt x="f8" y="f7"/>
                  </a:lnTo>
                  <a:lnTo>
                    <a:pt x="f11" y="f7"/>
                  </a:lnTo>
                  <a:lnTo>
                    <a:pt x="f11" y="f10"/>
                  </a:lnTo>
                  <a:lnTo>
                    <a:pt x="f6" y="f10"/>
                  </a:lnTo>
                  <a:lnTo>
                    <a:pt x="f6" y="f9"/>
                  </a:lnTo>
                  <a:lnTo>
                    <a:pt x="f11" y="f9"/>
                  </a:lnTo>
                  <a:lnTo>
                    <a:pt x="f11" y="f5"/>
                  </a:lnTo>
                  <a:lnTo>
                    <a:pt x="f8" y="f5"/>
                  </a:lnTo>
                  <a:close/>
                </a:path>
              </a:pathLst>
            </a:custGeom>
            <a:solidFill>
              <a:srgbClr val="002E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2EA2"/>
                </a:solidFill>
                <a:uFillTx/>
                <a:latin typeface="Finlandica"/>
              </a:endParaRPr>
            </a:p>
          </p:txBody>
        </p:sp>
      </p:grpSp>
    </p:spTree>
    <p:extLst>
      <p:ext uri="{BB962C8B-B14F-4D97-AF65-F5344CB8AC3E}">
        <p14:creationId xmlns:p14="http://schemas.microsoft.com/office/powerpoint/2010/main" val="259781150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rgbClr val="002EA2"/>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solidFill>
                  <a:srgbClr val="FFFFFF"/>
                </a:solidFill>
              </a:defRPr>
            </a:lvl1pPr>
          </a:lstStyle>
          <a:p>
            <a:pPr lvl="0"/>
            <a:r>
              <a:rPr lang="en-GB"/>
              <a:t>Click to edit Master title style</a:t>
            </a:r>
            <a:endParaRPr lang="en-US"/>
          </a:p>
        </p:txBody>
      </p:sp>
      <p:sp>
        <p:nvSpPr>
          <p:cNvPr id="3" name="Content Placeholder 2"/>
          <p:cNvSpPr txBox="1">
            <a:spLocks noGrp="1"/>
          </p:cNvSpPr>
          <p:nvPr>
            <p:ph idx="1"/>
          </p:nvPr>
        </p:nvSpPr>
        <p:spPr/>
        <p:txBody>
          <a:bodyPr/>
          <a:lstStyle>
            <a:lvl1pPr>
              <a:buFont typeface="Finlandica"/>
              <a:buAutoNum type="arabicPeriod"/>
              <a:defRPr b="1">
                <a:solidFill>
                  <a:srgbClr val="FFFFFF"/>
                </a:solidFill>
              </a:defRPr>
            </a:lvl1pPr>
            <a:lvl2pPr>
              <a:defRPr>
                <a:solidFill>
                  <a:srgbClr val="FFFFFF"/>
                </a:solidFill>
              </a:defRPr>
            </a:lvl2pPr>
          </a:lstStyle>
          <a:p>
            <a:pPr lvl="0"/>
            <a:r>
              <a:rPr lang="en-GB"/>
              <a:t>Click to edit Master text styles</a:t>
            </a:r>
          </a:p>
          <a:p>
            <a:pPr lvl="1"/>
            <a:r>
              <a:rPr lang="en-GB"/>
              <a:t>Second level</a:t>
            </a:r>
          </a:p>
        </p:txBody>
      </p:sp>
      <p:sp>
        <p:nvSpPr>
          <p:cNvPr id="4" name="Date Placeholder 3"/>
          <p:cNvSpPr txBox="1">
            <a:spLocks noGrp="1"/>
          </p:cNvSpPr>
          <p:nvPr>
            <p:ph type="dt" sz="half" idx="7"/>
          </p:nvPr>
        </p:nvSpPr>
        <p:spPr/>
        <p:txBody>
          <a:bodyPr/>
          <a:lstStyle>
            <a:lvl1pPr>
              <a:defRPr>
                <a:solidFill>
                  <a:srgbClr val="FFFFFF"/>
                </a:solidFill>
              </a:defRPr>
            </a:lvl1pPr>
          </a:lstStyle>
          <a:p>
            <a:pPr lvl="0"/>
            <a:fld id="{F5E149E7-4108-442A-A83A-7BCD8C3FD911}" type="datetime1">
              <a:rPr lang="fi-FI"/>
              <a:pPr lvl="0"/>
              <a:t>19.3.2025</a:t>
            </a:fld>
            <a:endParaRPr lang="en-US"/>
          </a:p>
        </p:txBody>
      </p:sp>
      <p:sp>
        <p:nvSpPr>
          <p:cNvPr id="5" name="Footer Placeholder 4"/>
          <p:cNvSpPr txBox="1">
            <a:spLocks noGrp="1"/>
          </p:cNvSpPr>
          <p:nvPr>
            <p:ph type="ftr" sz="quarter" idx="9"/>
          </p:nvPr>
        </p:nvSpPr>
        <p:spPr/>
        <p:txBody>
          <a:bodyPr/>
          <a:lstStyle>
            <a:lvl1pPr>
              <a:defRPr lang="en-US">
                <a:solidFill>
                  <a:srgbClr val="FFFFFF"/>
                </a:solidFill>
              </a:defRPr>
            </a:lvl1pPr>
          </a:lstStyle>
          <a:p>
            <a:pPr lvl="0"/>
            <a:r>
              <a:rPr lang="en-US"/>
              <a:t>Footer Here</a:t>
            </a:r>
          </a:p>
        </p:txBody>
      </p:sp>
      <p:sp>
        <p:nvSpPr>
          <p:cNvPr id="6" name="Slide Number Placeholder 5"/>
          <p:cNvSpPr txBox="1">
            <a:spLocks noGrp="1"/>
          </p:cNvSpPr>
          <p:nvPr>
            <p:ph type="sldNum" sz="quarter" idx="8"/>
          </p:nvPr>
        </p:nvSpPr>
        <p:spPr/>
        <p:txBody>
          <a:bodyPr/>
          <a:lstStyle>
            <a:lvl1pPr>
              <a:defRPr lang="en-US">
                <a:solidFill>
                  <a:srgbClr val="FFFFFF"/>
                </a:solidFill>
              </a:defRPr>
            </a:lvl1pPr>
          </a:lstStyle>
          <a:p>
            <a:pPr lvl="0"/>
            <a:fld id="{A2B31E40-CF72-4CB1-87ED-0C1C84E4F9ED}" type="slidenum">
              <a:t>‹#›</a:t>
            </a:fld>
            <a:endParaRPr lang="en-US"/>
          </a:p>
        </p:txBody>
      </p:sp>
      <p:sp>
        <p:nvSpPr>
          <p:cNvPr id="7" name="Freeform 7"/>
          <p:cNvSpPr/>
          <p:nvPr/>
        </p:nvSpPr>
        <p:spPr>
          <a:xfrm>
            <a:off x="468309" y="484183"/>
            <a:ext cx="588032" cy="358773"/>
          </a:xfrm>
          <a:custGeom>
            <a:avLst/>
            <a:gdLst>
              <a:gd name="f0" fmla="val 10800000"/>
              <a:gd name="f1" fmla="val 5400000"/>
              <a:gd name="f2" fmla="val 180"/>
              <a:gd name="f3" fmla="val w"/>
              <a:gd name="f4" fmla="val h"/>
              <a:gd name="f5" fmla="val 0"/>
              <a:gd name="f6" fmla="val 454"/>
              <a:gd name="f7" fmla="val 277"/>
              <a:gd name="f8" fmla="val 202"/>
              <a:gd name="f9" fmla="val 101"/>
              <a:gd name="f10" fmla="val 126"/>
              <a:gd name="f11" fmla="val 176"/>
              <a:gd name="f12" fmla="+- 0 0 -90"/>
              <a:gd name="f13" fmla="*/ f3 1 454"/>
              <a:gd name="f14" fmla="*/ f4 1 277"/>
              <a:gd name="f15" fmla="+- f7 0 f5"/>
              <a:gd name="f16" fmla="+- f6 0 f5"/>
              <a:gd name="f17" fmla="*/ f12 f0 1"/>
              <a:gd name="f18" fmla="*/ f16 1 454"/>
              <a:gd name="f19" fmla="*/ f15 1 277"/>
              <a:gd name="f20" fmla="*/ 202 f16 1"/>
              <a:gd name="f21" fmla="*/ 101 f15 1"/>
              <a:gd name="f22" fmla="*/ 454 f16 1"/>
              <a:gd name="f23" fmla="*/ 0 f15 1"/>
              <a:gd name="f24" fmla="*/ 0 f16 1"/>
              <a:gd name="f25" fmla="*/ 277 f15 1"/>
              <a:gd name="f26" fmla="*/ 126 f16 1"/>
              <a:gd name="f27" fmla="*/ 176 f15 1"/>
              <a:gd name="f28" fmla="*/ f17 1 f2"/>
              <a:gd name="f29" fmla="*/ f20 1 454"/>
              <a:gd name="f30" fmla="*/ f21 1 277"/>
              <a:gd name="f31" fmla="*/ f22 1 454"/>
              <a:gd name="f32" fmla="*/ f23 1 277"/>
              <a:gd name="f33" fmla="*/ f24 1 454"/>
              <a:gd name="f34" fmla="*/ f25 1 277"/>
              <a:gd name="f35" fmla="*/ f26 1 454"/>
              <a:gd name="f36" fmla="*/ f27 1 277"/>
              <a:gd name="f37" fmla="*/ 0 1 f18"/>
              <a:gd name="f38" fmla="*/ f6 1 f18"/>
              <a:gd name="f39" fmla="*/ 0 1 f19"/>
              <a:gd name="f40" fmla="*/ f7 1 f19"/>
              <a:gd name="f41" fmla="+- f28 0 f1"/>
              <a:gd name="f42" fmla="*/ f29 1 f18"/>
              <a:gd name="f43" fmla="*/ f30 1 f19"/>
              <a:gd name="f44" fmla="*/ f31 1 f18"/>
              <a:gd name="f45" fmla="*/ f32 1 f19"/>
              <a:gd name="f46" fmla="*/ f33 1 f18"/>
              <a:gd name="f47" fmla="*/ f34 1 f19"/>
              <a:gd name="f48" fmla="*/ f35 1 f18"/>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3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4" y="f57"/>
              </a:cxn>
              <a:cxn ang="f41">
                <a:pos x="f54" y="f55"/>
              </a:cxn>
              <a:cxn ang="f41">
                <a:pos x="f58" y="f59"/>
              </a:cxn>
              <a:cxn ang="f41">
                <a:pos x="f60" y="f59"/>
              </a:cxn>
              <a:cxn ang="f41">
                <a:pos x="f60" y="f61"/>
              </a:cxn>
              <a:cxn ang="f41">
                <a:pos x="f58" y="f61"/>
              </a:cxn>
              <a:cxn ang="f41">
                <a:pos x="f58" y="f59"/>
              </a:cxn>
              <a:cxn ang="f41">
                <a:pos x="f58" y="f55"/>
              </a:cxn>
              <a:cxn ang="f41">
                <a:pos x="f60" y="f55"/>
              </a:cxn>
              <a:cxn ang="f41">
                <a:pos x="f60" y="f57"/>
              </a:cxn>
              <a:cxn ang="f41">
                <a:pos x="f58" y="f57"/>
              </a:cxn>
              <a:cxn ang="f41">
                <a:pos x="f58" y="f55"/>
              </a:cxn>
              <a:cxn ang="f41">
                <a:pos x="f54" y="f59"/>
              </a:cxn>
              <a:cxn ang="f41">
                <a:pos x="f56" y="f59"/>
              </a:cxn>
              <a:cxn ang="f41">
                <a:pos x="f56" y="f61"/>
              </a:cxn>
              <a:cxn ang="f41">
                <a:pos x="f54" y="f61"/>
              </a:cxn>
              <a:cxn ang="f41">
                <a:pos x="f54" y="f59"/>
              </a:cxn>
            </a:cxnLst>
            <a:rect l="f50" t="f53" r="f51" b="f52"/>
            <a:pathLst>
              <a:path w="454" h="277">
                <a:moveTo>
                  <a:pt x="f8" y="f9"/>
                </a:moveTo>
                <a:lnTo>
                  <a:pt x="f6" y="f9"/>
                </a:lnTo>
                <a:lnTo>
                  <a:pt x="f6" y="f5"/>
                </a:lnTo>
                <a:lnTo>
                  <a:pt x="f8" y="f5"/>
                </a:lnTo>
                <a:lnTo>
                  <a:pt x="f8" y="f9"/>
                </a:lnTo>
                <a:close/>
                <a:moveTo>
                  <a:pt x="f5" y="f7"/>
                </a:moveTo>
                <a:lnTo>
                  <a:pt x="f10" y="f7"/>
                </a:lnTo>
                <a:lnTo>
                  <a:pt x="f10" y="f11"/>
                </a:lnTo>
                <a:lnTo>
                  <a:pt x="f5" y="f11"/>
                </a:lnTo>
                <a:lnTo>
                  <a:pt x="f5" y="f7"/>
                </a:lnTo>
                <a:close/>
                <a:moveTo>
                  <a:pt x="f5" y="f9"/>
                </a:moveTo>
                <a:lnTo>
                  <a:pt x="f10" y="f9"/>
                </a:lnTo>
                <a:lnTo>
                  <a:pt x="f10" y="f5"/>
                </a:lnTo>
                <a:lnTo>
                  <a:pt x="f5" y="f5"/>
                </a:lnTo>
                <a:lnTo>
                  <a:pt x="f5" y="f9"/>
                </a:lnTo>
                <a:close/>
                <a:moveTo>
                  <a:pt x="f8" y="f7"/>
                </a:moveTo>
                <a:lnTo>
                  <a:pt x="f6" y="f7"/>
                </a:lnTo>
                <a:lnTo>
                  <a:pt x="f6" y="f11"/>
                </a:lnTo>
                <a:lnTo>
                  <a:pt x="f8" y="f11"/>
                </a:lnTo>
                <a:lnTo>
                  <a:pt x="f8"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2EA2"/>
              </a:solidFill>
              <a:uFillTx/>
              <a:latin typeface="Finlandica"/>
            </a:endParaRPr>
          </a:p>
        </p:txBody>
      </p:sp>
      <p:sp>
        <p:nvSpPr>
          <p:cNvPr id="8" name="Freeform 11"/>
          <p:cNvSpPr/>
          <p:nvPr/>
        </p:nvSpPr>
        <p:spPr>
          <a:xfrm>
            <a:off x="7982986" y="484193"/>
            <a:ext cx="692703" cy="358773"/>
          </a:xfrm>
          <a:custGeom>
            <a:avLst/>
            <a:gdLst>
              <a:gd name="f0" fmla="val 10800000"/>
              <a:gd name="f1" fmla="val 5400000"/>
              <a:gd name="f2" fmla="val 180"/>
              <a:gd name="f3" fmla="val w"/>
              <a:gd name="f4" fmla="val h"/>
              <a:gd name="f5" fmla="val 0"/>
              <a:gd name="f6" fmla="val 2732"/>
              <a:gd name="f7" fmla="val 1415"/>
              <a:gd name="f8" fmla="val 188"/>
              <a:gd name="f9" fmla="val 177"/>
              <a:gd name="f10" fmla="val 166"/>
              <a:gd name="f11" fmla="val 1"/>
              <a:gd name="f12" fmla="val 156"/>
              <a:gd name="f13" fmla="val 2"/>
              <a:gd name="f14" fmla="val 146"/>
              <a:gd name="f15" fmla="val 3"/>
              <a:gd name="f16" fmla="val 136"/>
              <a:gd name="f17" fmla="val 4"/>
              <a:gd name="f18" fmla="val 126"/>
              <a:gd name="f19" fmla="val 6"/>
              <a:gd name="f20" fmla="val 109"/>
              <a:gd name="f21" fmla="val 11"/>
              <a:gd name="f22" fmla="val 100"/>
              <a:gd name="f23" fmla="val 14"/>
              <a:gd name="f24" fmla="val 92"/>
              <a:gd name="f25" fmla="val 17"/>
              <a:gd name="f26" fmla="val 77"/>
              <a:gd name="f27" fmla="val 25"/>
              <a:gd name="f28" fmla="val 64"/>
              <a:gd name="f29" fmla="val 33"/>
              <a:gd name="f30" fmla="val 58"/>
              <a:gd name="f31" fmla="val 38"/>
              <a:gd name="f32" fmla="val 52"/>
              <a:gd name="f33" fmla="val 43"/>
              <a:gd name="f34" fmla="val 41"/>
              <a:gd name="f35" fmla="val 54"/>
              <a:gd name="f36" fmla="val 36"/>
              <a:gd name="f37" fmla="val 60"/>
              <a:gd name="f38" fmla="val 32"/>
              <a:gd name="f39" fmla="val 66"/>
              <a:gd name="f40" fmla="val 28"/>
              <a:gd name="f41" fmla="val 72"/>
              <a:gd name="f42" fmla="val 24"/>
              <a:gd name="f43" fmla="val 79"/>
              <a:gd name="f44" fmla="val 21"/>
              <a:gd name="f45" fmla="val 86"/>
              <a:gd name="f46" fmla="val 18"/>
              <a:gd name="f47" fmla="val 93"/>
              <a:gd name="f48" fmla="val 15"/>
              <a:gd name="f49" fmla="val 13"/>
              <a:gd name="f50" fmla="val 107"/>
              <a:gd name="f51" fmla="val 115"/>
              <a:gd name="f52" fmla="val 9"/>
              <a:gd name="f53" fmla="val 123"/>
              <a:gd name="f54" fmla="val 8"/>
              <a:gd name="f55" fmla="val 131"/>
              <a:gd name="f56" fmla="val 7"/>
              <a:gd name="f57" fmla="val 140"/>
              <a:gd name="f58" fmla="val 148"/>
              <a:gd name="f59" fmla="val 157"/>
              <a:gd name="f60" fmla="val 165"/>
              <a:gd name="f61" fmla="val 173"/>
              <a:gd name="f62" fmla="val 195"/>
              <a:gd name="f63" fmla="val 202"/>
              <a:gd name="f64" fmla="val 209"/>
              <a:gd name="f65" fmla="val 215"/>
              <a:gd name="f66" fmla="val 23"/>
              <a:gd name="f67" fmla="val 228"/>
              <a:gd name="f68" fmla="val 30"/>
              <a:gd name="f69" fmla="val 239"/>
              <a:gd name="f70" fmla="val 249"/>
              <a:gd name="f71" fmla="val 254"/>
              <a:gd name="f72" fmla="val 47"/>
              <a:gd name="f73" fmla="val 258"/>
              <a:gd name="f74" fmla="val 263"/>
              <a:gd name="f75" fmla="val 57"/>
              <a:gd name="f76" fmla="val 267"/>
              <a:gd name="f77" fmla="val 62"/>
              <a:gd name="f78" fmla="val 270"/>
              <a:gd name="f79" fmla="val 68"/>
              <a:gd name="f80" fmla="val 274"/>
              <a:gd name="f81" fmla="val 80"/>
              <a:gd name="f82" fmla="val 281"/>
              <a:gd name="f83" fmla="val 286"/>
              <a:gd name="f84" fmla="val 105"/>
              <a:gd name="f85" fmla="val 291"/>
              <a:gd name="f86" fmla="val 118"/>
              <a:gd name="f87" fmla="val 295"/>
              <a:gd name="f88" fmla="val 133"/>
              <a:gd name="f89" fmla="val 298"/>
              <a:gd name="f90" fmla="val 147"/>
              <a:gd name="f91" fmla="val 301"/>
              <a:gd name="f92" fmla="val 174"/>
              <a:gd name="f93" fmla="val 304"/>
              <a:gd name="f94" fmla="val 181"/>
              <a:gd name="f95" fmla="val 305"/>
              <a:gd name="f96" fmla="val 187"/>
              <a:gd name="f97" fmla="val 307"/>
              <a:gd name="f98" fmla="val 194"/>
              <a:gd name="f99" fmla="val 309"/>
              <a:gd name="f100" fmla="val 199"/>
              <a:gd name="f101" fmla="val 311"/>
              <a:gd name="f102" fmla="val 204"/>
              <a:gd name="f103" fmla="val 314"/>
              <a:gd name="f104" fmla="val 317"/>
              <a:gd name="f105" fmla="val 213"/>
              <a:gd name="f106" fmla="val 320"/>
              <a:gd name="f107" fmla="val 322"/>
              <a:gd name="f108" fmla="val 217"/>
              <a:gd name="f109" fmla="val 324"/>
              <a:gd name="f110" fmla="val 221"/>
              <a:gd name="f111" fmla="val 328"/>
              <a:gd name="f112" fmla="val 224"/>
              <a:gd name="f113" fmla="val 332"/>
              <a:gd name="f114" fmla="val 226"/>
              <a:gd name="f115" fmla="val 336"/>
              <a:gd name="f116" fmla="val 341"/>
              <a:gd name="f117" fmla="val 230"/>
              <a:gd name="f118" fmla="val 346"/>
              <a:gd name="f119" fmla="val 231"/>
              <a:gd name="f120" fmla="val 352"/>
              <a:gd name="f121" fmla="val 232"/>
              <a:gd name="f122" fmla="val 358"/>
              <a:gd name="f123" fmla="val 364"/>
              <a:gd name="f124" fmla="val 371"/>
              <a:gd name="f125" fmla="val 377"/>
              <a:gd name="f126" fmla="val 229"/>
              <a:gd name="f127" fmla="val 384"/>
              <a:gd name="f128" fmla="val 227"/>
              <a:gd name="f129" fmla="val 389"/>
              <a:gd name="f130" fmla="val 395"/>
              <a:gd name="f131" fmla="val 220"/>
              <a:gd name="f132" fmla="val 400"/>
              <a:gd name="f133" fmla="val 216"/>
              <a:gd name="f134" fmla="val 404"/>
              <a:gd name="f135" fmla="val 211"/>
              <a:gd name="f136" fmla="val 408"/>
              <a:gd name="f137" fmla="val 206"/>
              <a:gd name="f138" fmla="val 412"/>
              <a:gd name="f139" fmla="val 201"/>
              <a:gd name="f140" fmla="val 415"/>
              <a:gd name="f141" fmla="val 417"/>
              <a:gd name="f142" fmla="val 419"/>
              <a:gd name="f143" fmla="val 421"/>
              <a:gd name="f144" fmla="val 422"/>
              <a:gd name="f145" fmla="val 423"/>
              <a:gd name="f146" fmla="val 132"/>
              <a:gd name="f147" fmla="val 124"/>
              <a:gd name="f148" fmla="val 116"/>
              <a:gd name="f149" fmla="val 420"/>
              <a:gd name="f150" fmla="val 418"/>
              <a:gd name="f151" fmla="val 102"/>
              <a:gd name="f152" fmla="val 416"/>
              <a:gd name="f153" fmla="val 94"/>
              <a:gd name="f154" fmla="val 414"/>
              <a:gd name="f155" fmla="val 409"/>
              <a:gd name="f156" fmla="val 65"/>
              <a:gd name="f157" fmla="val 403"/>
              <a:gd name="f158" fmla="val 50"/>
              <a:gd name="f159" fmla="val 385"/>
              <a:gd name="f160" fmla="val 477"/>
              <a:gd name="f161" fmla="val 482"/>
              <a:gd name="f162" fmla="val 488"/>
              <a:gd name="f163" fmla="val 27"/>
              <a:gd name="f164" fmla="val 492"/>
              <a:gd name="f165" fmla="val 497"/>
              <a:gd name="f166" fmla="val 45"/>
              <a:gd name="f167" fmla="val 501"/>
              <a:gd name="f168" fmla="val 55"/>
              <a:gd name="f169" fmla="val 505"/>
              <a:gd name="f170" fmla="val 508"/>
              <a:gd name="f171" fmla="val 74"/>
              <a:gd name="f172" fmla="val 512"/>
              <a:gd name="f173" fmla="val 83"/>
              <a:gd name="f174" fmla="val 514"/>
              <a:gd name="f175" fmla="val 517"/>
              <a:gd name="f176" fmla="val 104"/>
              <a:gd name="f177" fmla="val 519"/>
              <a:gd name="f178" fmla="val 114"/>
              <a:gd name="f179" fmla="val 520"/>
              <a:gd name="f180" fmla="val 125"/>
              <a:gd name="f181" fmla="val 521"/>
              <a:gd name="f182" fmla="val 522"/>
              <a:gd name="f183" fmla="val 523"/>
              <a:gd name="f184" fmla="val 160"/>
              <a:gd name="f185" fmla="val 171"/>
              <a:gd name="f186" fmla="val 191"/>
              <a:gd name="f187" fmla="val 516"/>
              <a:gd name="f188" fmla="val 515"/>
              <a:gd name="f189" fmla="val 237"/>
              <a:gd name="f190" fmla="val 245"/>
              <a:gd name="f191" fmla="val 510"/>
              <a:gd name="f192" fmla="val 253"/>
              <a:gd name="f193" fmla="val 507"/>
              <a:gd name="f194" fmla="val 261"/>
              <a:gd name="f195" fmla="val 503"/>
              <a:gd name="f196" fmla="val 268"/>
              <a:gd name="f197" fmla="val 499"/>
              <a:gd name="f198" fmla="val 275"/>
              <a:gd name="f199" fmla="val 495"/>
              <a:gd name="f200" fmla="val 278"/>
              <a:gd name="f201" fmla="val 493"/>
              <a:gd name="f202" fmla="val 491"/>
              <a:gd name="f203" fmla="val 288"/>
              <a:gd name="f204" fmla="val 486"/>
              <a:gd name="f205" fmla="val 294"/>
              <a:gd name="f206" fmla="val 481"/>
              <a:gd name="f207" fmla="val 299"/>
              <a:gd name="f208" fmla="val 476"/>
              <a:gd name="f209" fmla="val 470"/>
              <a:gd name="f210" fmla="val 464"/>
              <a:gd name="f211" fmla="val 458"/>
              <a:gd name="f212" fmla="val 318"/>
              <a:gd name="f213" fmla="val 451"/>
              <a:gd name="f214" fmla="val 448"/>
              <a:gd name="f215" fmla="val 445"/>
              <a:gd name="f216" fmla="val 325"/>
              <a:gd name="f217" fmla="val 437"/>
              <a:gd name="f218" fmla="val 329"/>
              <a:gd name="f219" fmla="val 430"/>
              <a:gd name="f220" fmla="val 331"/>
              <a:gd name="f221" fmla="val 334"/>
              <a:gd name="f222" fmla="val 405"/>
              <a:gd name="f223" fmla="val 338"/>
              <a:gd name="f224" fmla="val 397"/>
              <a:gd name="f225" fmla="val 339"/>
              <a:gd name="f226" fmla="val 388"/>
              <a:gd name="f227" fmla="val 340"/>
              <a:gd name="f228" fmla="val 378"/>
              <a:gd name="f229" fmla="val 369"/>
              <a:gd name="f230" fmla="val 359"/>
              <a:gd name="f231" fmla="val 350"/>
              <a:gd name="f232" fmla="val 342"/>
              <a:gd name="f233" fmla="val 326"/>
              <a:gd name="f234" fmla="val 337"/>
              <a:gd name="f235" fmla="val 319"/>
              <a:gd name="f236" fmla="val 335"/>
              <a:gd name="f237" fmla="val 297"/>
              <a:gd name="f238" fmla="val 284"/>
              <a:gd name="f239" fmla="val 271"/>
              <a:gd name="f240" fmla="val 310"/>
              <a:gd name="f241" fmla="val 260"/>
              <a:gd name="f242" fmla="val 306"/>
              <a:gd name="f243" fmla="val 255"/>
              <a:gd name="f244" fmla="val 240"/>
              <a:gd name="f245" fmla="val 235"/>
              <a:gd name="f246" fmla="val 280"/>
              <a:gd name="f247" fmla="val 223"/>
              <a:gd name="f248" fmla="val 225"/>
              <a:gd name="f249" fmla="val 208"/>
              <a:gd name="f250" fmla="val 203"/>
              <a:gd name="f251" fmla="val 200"/>
              <a:gd name="f252" fmla="val 162"/>
              <a:gd name="f253" fmla="val 196"/>
              <a:gd name="f254" fmla="val 151"/>
              <a:gd name="f255" fmla="val 193"/>
              <a:gd name="f256" fmla="val 142"/>
              <a:gd name="f257" fmla="val 192"/>
              <a:gd name="f258" fmla="val 134"/>
              <a:gd name="f259" fmla="val 130"/>
              <a:gd name="f260" fmla="val 185"/>
              <a:gd name="f261" fmla="val 127"/>
              <a:gd name="f262" fmla="val 182"/>
              <a:gd name="f263" fmla="val 179"/>
              <a:gd name="f264" fmla="val 122"/>
              <a:gd name="f265" fmla="val 176"/>
              <a:gd name="f266" fmla="val 120"/>
              <a:gd name="f267" fmla="val 172"/>
              <a:gd name="f268" fmla="val 169"/>
              <a:gd name="f269" fmla="val 117"/>
              <a:gd name="f270" fmla="val 164"/>
              <a:gd name="f271" fmla="val 155"/>
              <a:gd name="f272" fmla="val 150"/>
              <a:gd name="f273" fmla="val 145"/>
              <a:gd name="f274" fmla="val 119"/>
              <a:gd name="f275" fmla="val 128"/>
              <a:gd name="f276" fmla="val 137"/>
              <a:gd name="f277" fmla="val 112"/>
              <a:gd name="f278" fmla="val 143"/>
              <a:gd name="f279" fmla="val 149"/>
              <a:gd name="f280" fmla="val 106"/>
              <a:gd name="f281" fmla="val 101"/>
              <a:gd name="f282" fmla="val 233"/>
              <a:gd name="f283" fmla="val 246"/>
              <a:gd name="f284" fmla="val 259"/>
              <a:gd name="f285" fmla="val 110"/>
              <a:gd name="f286" fmla="val 272"/>
              <a:gd name="f287" fmla="val 285"/>
              <a:gd name="f288" fmla="val 330"/>
              <a:gd name="f289" fmla="val 29"/>
              <a:gd name="f290" fmla="val 22"/>
              <a:gd name="f291" fmla="val 289"/>
              <a:gd name="f292" fmla="val 12"/>
              <a:gd name="f293" fmla="val 10"/>
              <a:gd name="f294" fmla="val 243"/>
              <a:gd name="f295" fmla="val 5"/>
              <a:gd name="f296" fmla="val 212"/>
              <a:gd name="f297" fmla="val 759"/>
              <a:gd name="f298" fmla="val 641"/>
              <a:gd name="f299" fmla="val 361"/>
              <a:gd name="f300" fmla="val 640"/>
              <a:gd name="f301" fmla="val 368"/>
              <a:gd name="f302" fmla="val 374"/>
              <a:gd name="f303" fmla="val 638"/>
              <a:gd name="f304" fmla="val 380"/>
              <a:gd name="f305" fmla="val 636"/>
              <a:gd name="f306" fmla="val 386"/>
              <a:gd name="f307" fmla="val 634"/>
              <a:gd name="f308" fmla="val 391"/>
              <a:gd name="f309" fmla="val 631"/>
              <a:gd name="f310" fmla="val 396"/>
              <a:gd name="f311" fmla="val 628"/>
              <a:gd name="f312" fmla="val 625"/>
              <a:gd name="f313" fmla="val 620"/>
              <a:gd name="f314" fmla="val 616"/>
              <a:gd name="f315" fmla="val 411"/>
              <a:gd name="f316" fmla="val 611"/>
              <a:gd name="f317" fmla="val 606"/>
              <a:gd name="f318" fmla="val 601"/>
              <a:gd name="f319" fmla="val 595"/>
              <a:gd name="f320" fmla="val 589"/>
              <a:gd name="f321" fmla="val 583"/>
              <a:gd name="f322" fmla="val 576"/>
              <a:gd name="f323" fmla="val 570"/>
              <a:gd name="f324" fmla="val 564"/>
              <a:gd name="f325" fmla="val 559"/>
              <a:gd name="f326" fmla="val 553"/>
              <a:gd name="f327" fmla="val 548"/>
              <a:gd name="f328" fmla="val 544"/>
              <a:gd name="f329" fmla="val 540"/>
              <a:gd name="f330" fmla="val 536"/>
              <a:gd name="f331" fmla="val 533"/>
              <a:gd name="f332" fmla="val 530"/>
              <a:gd name="f333" fmla="val 528"/>
              <a:gd name="f334" fmla="val 526"/>
              <a:gd name="f335" fmla="val 524"/>
              <a:gd name="f336" fmla="val 525"/>
              <a:gd name="f337" fmla="val 407"/>
              <a:gd name="f338" fmla="val 394"/>
              <a:gd name="f339" fmla="val 413"/>
              <a:gd name="f340" fmla="val 402"/>
              <a:gd name="f341" fmla="val 410"/>
              <a:gd name="f342" fmla="val 426"/>
              <a:gd name="f343" fmla="val 424"/>
              <a:gd name="f344" fmla="val 433"/>
              <a:gd name="f345" fmla="val 427"/>
              <a:gd name="f346" fmla="val 440"/>
              <a:gd name="f347" fmla="val 431"/>
              <a:gd name="f348" fmla="val 447"/>
              <a:gd name="f349" fmla="val 436"/>
              <a:gd name="f350" fmla="val 454"/>
              <a:gd name="f351" fmla="val 460"/>
              <a:gd name="f352" fmla="val 466"/>
              <a:gd name="f353" fmla="val 472"/>
              <a:gd name="f354" fmla="val 456"/>
              <a:gd name="f355" fmla="val 478"/>
              <a:gd name="f356" fmla="val 462"/>
              <a:gd name="f357" fmla="val 483"/>
              <a:gd name="f358" fmla="val 468"/>
              <a:gd name="f359" fmla="val 475"/>
              <a:gd name="f360" fmla="val 489"/>
              <a:gd name="f361" fmla="val 496"/>
              <a:gd name="f362" fmla="val 504"/>
              <a:gd name="f363" fmla="val 511"/>
              <a:gd name="f364" fmla="val 546"/>
              <a:gd name="f365" fmla="val 555"/>
              <a:gd name="f366" fmla="val 592"/>
              <a:gd name="f367" fmla="val 602"/>
              <a:gd name="f368" fmla="val 518"/>
              <a:gd name="f369" fmla="val 637"/>
              <a:gd name="f370" fmla="val 645"/>
              <a:gd name="f371" fmla="val 653"/>
              <a:gd name="f372" fmla="val 661"/>
              <a:gd name="f373" fmla="val 668"/>
              <a:gd name="f374" fmla="val 683"/>
              <a:gd name="f375" fmla="val 690"/>
              <a:gd name="f376" fmla="val 696"/>
              <a:gd name="f377" fmla="val 703"/>
              <a:gd name="f378" fmla="val 708"/>
              <a:gd name="f379" fmla="val 714"/>
              <a:gd name="f380" fmla="val 719"/>
              <a:gd name="f381" fmla="val 724"/>
              <a:gd name="f382" fmla="val 729"/>
              <a:gd name="f383" fmla="val 733"/>
              <a:gd name="f384" fmla="val 737"/>
              <a:gd name="f385" fmla="val 744"/>
              <a:gd name="f386" fmla="val 747"/>
              <a:gd name="f387" fmla="val 749"/>
              <a:gd name="f388" fmla="val 752"/>
              <a:gd name="f389" fmla="val 753"/>
              <a:gd name="f390" fmla="val 755"/>
              <a:gd name="f391" fmla="val 756"/>
              <a:gd name="f392" fmla="val 757"/>
              <a:gd name="f393" fmla="val 1029"/>
              <a:gd name="f394" fmla="val 1010"/>
              <a:gd name="f395" fmla="val 992"/>
              <a:gd name="f396" fmla="val 983"/>
              <a:gd name="f397" fmla="val 974"/>
              <a:gd name="f398" fmla="val 965"/>
              <a:gd name="f399" fmla="val 956"/>
              <a:gd name="f400" fmla="val 948"/>
              <a:gd name="f401" fmla="val 939"/>
              <a:gd name="f402" fmla="val 19"/>
              <a:gd name="f403" fmla="val 931"/>
              <a:gd name="f404" fmla="val 923"/>
              <a:gd name="f405" fmla="val 916"/>
              <a:gd name="f406" fmla="val 908"/>
              <a:gd name="f407" fmla="val 901"/>
              <a:gd name="f408" fmla="val 44"/>
              <a:gd name="f409" fmla="val 894"/>
              <a:gd name="f410" fmla="val 51"/>
              <a:gd name="f411" fmla="val 888"/>
              <a:gd name="f412" fmla="val 882"/>
              <a:gd name="f413" fmla="val 876"/>
              <a:gd name="f414" fmla="val 71"/>
              <a:gd name="f415" fmla="val 871"/>
              <a:gd name="f416" fmla="val 868"/>
              <a:gd name="f417" fmla="val 84"/>
              <a:gd name="f418" fmla="val 866"/>
              <a:gd name="f419" fmla="val 88"/>
              <a:gd name="f420" fmla="val 861"/>
              <a:gd name="f421" fmla="val 97"/>
              <a:gd name="f422" fmla="val 857"/>
              <a:gd name="f423" fmla="val 108"/>
              <a:gd name="f424" fmla="val 853"/>
              <a:gd name="f425" fmla="val 849"/>
              <a:gd name="f426" fmla="val 846"/>
              <a:gd name="f427" fmla="val 844"/>
              <a:gd name="f428" fmla="val 161"/>
              <a:gd name="f429" fmla="val 841"/>
              <a:gd name="f430" fmla="val 178"/>
              <a:gd name="f431" fmla="val 839"/>
              <a:gd name="f432" fmla="val 838"/>
              <a:gd name="f433" fmla="val 837"/>
              <a:gd name="f434" fmla="val 238"/>
              <a:gd name="f435" fmla="val 262"/>
              <a:gd name="f436" fmla="val 308"/>
              <a:gd name="f437" fmla="val 347"/>
              <a:gd name="f438" fmla="val 363"/>
              <a:gd name="f439" fmla="val 379"/>
              <a:gd name="f440" fmla="val 393"/>
              <a:gd name="f441" fmla="val 453"/>
              <a:gd name="f442" fmla="val 467"/>
              <a:gd name="f443" fmla="val 474"/>
              <a:gd name="f444" fmla="val 480"/>
              <a:gd name="f445" fmla="val 509"/>
              <a:gd name="f446" fmla="val 1001"/>
              <a:gd name="f447" fmla="val 1048"/>
              <a:gd name="f448" fmla="val 1066"/>
              <a:gd name="f449" fmla="val 1075"/>
              <a:gd name="f450" fmla="val 1084"/>
              <a:gd name="f451" fmla="val 1093"/>
              <a:gd name="f452" fmla="val 1102"/>
              <a:gd name="f453" fmla="val 1110"/>
              <a:gd name="f454" fmla="val 1119"/>
              <a:gd name="f455" fmla="val 1127"/>
              <a:gd name="f456" fmla="val 1135"/>
              <a:gd name="f457" fmla="val 1142"/>
              <a:gd name="f458" fmla="val 1150"/>
              <a:gd name="f459" fmla="val 1157"/>
              <a:gd name="f460" fmla="val 1164"/>
              <a:gd name="f461" fmla="val 1170"/>
              <a:gd name="f462" fmla="val 1176"/>
              <a:gd name="f463" fmla="val 1182"/>
              <a:gd name="f464" fmla="val 1187"/>
              <a:gd name="f465" fmla="val 1192"/>
              <a:gd name="f466" fmla="val 1197"/>
              <a:gd name="f467" fmla="val 1201"/>
              <a:gd name="f468" fmla="val 1205"/>
              <a:gd name="f469" fmla="val 1209"/>
              <a:gd name="f470" fmla="val 1212"/>
              <a:gd name="f471" fmla="val 1215"/>
              <a:gd name="f472" fmla="val 1217"/>
              <a:gd name="f473" fmla="val 1219"/>
              <a:gd name="f474" fmla="val 1220"/>
              <a:gd name="f475" fmla="val 1221"/>
              <a:gd name="f476" fmla="val 1057"/>
              <a:gd name="f477" fmla="val 1037"/>
              <a:gd name="f478" fmla="val 1044"/>
              <a:gd name="f479" fmla="val 103"/>
              <a:gd name="f480" fmla="val 1051"/>
              <a:gd name="f481" fmla="val 1063"/>
              <a:gd name="f482" fmla="val 1069"/>
              <a:gd name="f483" fmla="val 113"/>
              <a:gd name="f484" fmla="val 1074"/>
              <a:gd name="f485" fmla="val 1079"/>
              <a:gd name="f486" fmla="val 121"/>
              <a:gd name="f487" fmla="val 1088"/>
              <a:gd name="f488" fmla="val 1091"/>
              <a:gd name="f489" fmla="val 1094"/>
              <a:gd name="f490" fmla="val 1097"/>
              <a:gd name="f491" fmla="val 1099"/>
              <a:gd name="f492" fmla="val 1100"/>
              <a:gd name="f493" fmla="val 1101"/>
              <a:gd name="f494" fmla="val 1103"/>
              <a:gd name="f495" fmla="val 1104"/>
              <a:gd name="f496" fmla="val 351"/>
              <a:gd name="f497" fmla="val 367"/>
              <a:gd name="f498" fmla="val 381"/>
              <a:gd name="f499" fmla="val 387"/>
              <a:gd name="f500" fmla="val 1086"/>
              <a:gd name="f501" fmla="val 399"/>
              <a:gd name="f502" fmla="val 1022"/>
              <a:gd name="f503" fmla="val 1014"/>
              <a:gd name="f504" fmla="val 1008"/>
              <a:gd name="f505" fmla="val 995"/>
              <a:gd name="f506" fmla="val 989"/>
              <a:gd name="f507" fmla="val 984"/>
              <a:gd name="f508" fmla="val 979"/>
              <a:gd name="f509" fmla="val 975"/>
              <a:gd name="f510" fmla="val 971"/>
              <a:gd name="f511" fmla="val 967"/>
              <a:gd name="f512" fmla="val 964"/>
              <a:gd name="f513" fmla="val 962"/>
              <a:gd name="f514" fmla="val 960"/>
              <a:gd name="f515" fmla="val 958"/>
              <a:gd name="f516" fmla="val 355"/>
              <a:gd name="f517" fmla="val 957"/>
              <a:gd name="f518" fmla="val 955"/>
              <a:gd name="f519" fmla="val 954"/>
              <a:gd name="f520" fmla="val 973"/>
              <a:gd name="f521" fmla="val 129"/>
              <a:gd name="f522" fmla="val 1683"/>
              <a:gd name="f523" fmla="val 1589"/>
              <a:gd name="f524" fmla="val 1494"/>
              <a:gd name="f525" fmla="val 1493"/>
              <a:gd name="f526" fmla="val 190"/>
              <a:gd name="f527" fmla="val 1491"/>
              <a:gd name="f528" fmla="val 1489"/>
              <a:gd name="f529" fmla="val 1488"/>
              <a:gd name="f530" fmla="val 1486"/>
              <a:gd name="f531" fmla="val 1484"/>
              <a:gd name="f532" fmla="val 1482"/>
              <a:gd name="f533" fmla="val 1481"/>
              <a:gd name="f534" fmla="val 1386"/>
              <a:gd name="f535" fmla="val 1292"/>
              <a:gd name="f536" fmla="val 1401"/>
              <a:gd name="f537" fmla="val 1390"/>
              <a:gd name="f538" fmla="val 242"/>
              <a:gd name="f539" fmla="val 1391"/>
              <a:gd name="f540" fmla="val 1392"/>
              <a:gd name="f541" fmla="val 1394"/>
              <a:gd name="f542" fmla="val 234"/>
              <a:gd name="f543" fmla="val 1396"/>
              <a:gd name="f544" fmla="val 1398"/>
              <a:gd name="f545" fmla="val 1400"/>
              <a:gd name="f546" fmla="val 236"/>
              <a:gd name="f547" fmla="val 1402"/>
              <a:gd name="f548" fmla="val 1466"/>
              <a:gd name="f549" fmla="val 1503"/>
              <a:gd name="f550" fmla="val 1573"/>
              <a:gd name="f551" fmla="val 1575"/>
              <a:gd name="f552" fmla="val 1577"/>
              <a:gd name="f553" fmla="val 1579"/>
              <a:gd name="f554" fmla="val 1581"/>
              <a:gd name="f555" fmla="val 1583"/>
              <a:gd name="f556" fmla="val 1584"/>
              <a:gd name="f557" fmla="val 1585"/>
              <a:gd name="f558" fmla="val 1574"/>
              <a:gd name="f559" fmla="val 2011"/>
              <a:gd name="f560" fmla="val 1763"/>
              <a:gd name="f561" fmla="val 1829"/>
              <a:gd name="f562" fmla="val 1945"/>
              <a:gd name="f563" fmla="val 1009"/>
              <a:gd name="f564" fmla="val 1111"/>
              <a:gd name="f565" fmla="val 651"/>
              <a:gd name="f566" fmla="val 1002"/>
              <a:gd name="f567" fmla="val 469"/>
              <a:gd name="f568" fmla="val 1321"/>
              <a:gd name="f569" fmla="val 584"/>
              <a:gd name="f570" fmla="val 1096"/>
              <a:gd name="f571" fmla="val 987"/>
              <a:gd name="f572" fmla="val 1118"/>
              <a:gd name="f573" fmla="val 998"/>
              <a:gd name="f574" fmla="val 1184"/>
              <a:gd name="f575" fmla="val 997"/>
              <a:gd name="f576" fmla="val 996"/>
              <a:gd name="f577" fmla="val 1188"/>
              <a:gd name="f578" fmla="val 994"/>
              <a:gd name="f579" fmla="val 1189"/>
              <a:gd name="f580" fmla="val 1190"/>
              <a:gd name="f581" fmla="val 990"/>
              <a:gd name="f582" fmla="val 988"/>
              <a:gd name="f583" fmla="val 986"/>
              <a:gd name="f584" fmla="val 1186"/>
              <a:gd name="f585" fmla="val 828"/>
              <a:gd name="f586" fmla="val 842"/>
              <a:gd name="f587" fmla="val 832"/>
              <a:gd name="f588" fmla="val 1141"/>
              <a:gd name="f589" fmla="val 1139"/>
              <a:gd name="f590" fmla="val 833"/>
              <a:gd name="f591" fmla="val 1137"/>
              <a:gd name="f592" fmla="val 834"/>
              <a:gd name="f593" fmla="val 836"/>
              <a:gd name="f594" fmla="val 1134"/>
              <a:gd name="f595" fmla="val 1133"/>
              <a:gd name="f596" fmla="val 840"/>
              <a:gd name="f597" fmla="val 843"/>
              <a:gd name="f598" fmla="val 1136"/>
              <a:gd name="f599" fmla="val 1299"/>
              <a:gd name="f600" fmla="val 1314"/>
              <a:gd name="f601" fmla="val 1183"/>
              <a:gd name="f602" fmla="val 1439"/>
              <a:gd name="f603" fmla="val 1738"/>
              <a:gd name="f604" fmla="val 1298"/>
              <a:gd name="f605" fmla="val 1878"/>
              <a:gd name="f606" fmla="val 1755"/>
              <a:gd name="f607" fmla="val 1519"/>
              <a:gd name="f608" fmla="val 1572"/>
              <a:gd name="f609" fmla="val 1472"/>
              <a:gd name="f610" fmla="val 1588"/>
              <a:gd name="f611" fmla="val 1612"/>
              <a:gd name="f612" fmla="val 1719"/>
              <a:gd name="f613" fmla="val 1204"/>
              <a:gd name="f614" fmla="val 1632"/>
              <a:gd name="f615" fmla="val 1664"/>
              <a:gd name="f616" fmla="val 1055"/>
              <a:gd name="f617" fmla="val 1669"/>
              <a:gd name="f618" fmla="val 1007"/>
              <a:gd name="f619" fmla="val 1671"/>
              <a:gd name="f620" fmla="val 1005"/>
              <a:gd name="f621" fmla="val 1673"/>
              <a:gd name="f622" fmla="val 1003"/>
              <a:gd name="f623" fmla="val 1675"/>
              <a:gd name="f624" fmla="val 1677"/>
              <a:gd name="f625" fmla="val 1679"/>
              <a:gd name="f626" fmla="val 1681"/>
              <a:gd name="f627" fmla="val 1682"/>
              <a:gd name="f628" fmla="val 1687"/>
              <a:gd name="f629" fmla="val 2291"/>
              <a:gd name="f630" fmla="val 2183"/>
              <a:gd name="f631" fmla="val 2193"/>
              <a:gd name="f632" fmla="val 2191"/>
              <a:gd name="f633" fmla="val 2190"/>
              <a:gd name="f634" fmla="val 2188"/>
              <a:gd name="f635" fmla="val 2186"/>
              <a:gd name="f636" fmla="val 2184"/>
              <a:gd name="f637" fmla="val 2182"/>
              <a:gd name="f638" fmla="val 2022"/>
              <a:gd name="f639" fmla="val 1928"/>
              <a:gd name="f640" fmla="val 2037"/>
              <a:gd name="f641" fmla="val 2026"/>
              <a:gd name="f642" fmla="val 2027"/>
              <a:gd name="f643" fmla="val 2028"/>
              <a:gd name="f644" fmla="val 2030"/>
              <a:gd name="f645" fmla="val 2032"/>
              <a:gd name="f646" fmla="val 2034"/>
              <a:gd name="f647" fmla="val 2036"/>
              <a:gd name="f648" fmla="val 2038"/>
              <a:gd name="f649" fmla="val 2197"/>
              <a:gd name="f650" fmla="val 2379"/>
              <a:gd name="f651" fmla="val 2527"/>
              <a:gd name="f652" fmla="val 2538"/>
              <a:gd name="f653" fmla="val 2550"/>
              <a:gd name="f654" fmla="val 1414"/>
              <a:gd name="f655" fmla="val 2560"/>
              <a:gd name="f656" fmla="val 1413"/>
              <a:gd name="f657" fmla="val 2571"/>
              <a:gd name="f658" fmla="val 1412"/>
              <a:gd name="f659" fmla="val 2581"/>
              <a:gd name="f660" fmla="val 1411"/>
              <a:gd name="f661" fmla="val 2591"/>
              <a:gd name="f662" fmla="val 1408"/>
              <a:gd name="f663" fmla="val 2610"/>
              <a:gd name="f664" fmla="val 1403"/>
              <a:gd name="f665" fmla="val 2619"/>
              <a:gd name="f666" fmla="val 2628"/>
              <a:gd name="f667" fmla="val 1397"/>
              <a:gd name="f668" fmla="val 2636"/>
              <a:gd name="f669" fmla="val 1393"/>
              <a:gd name="f670" fmla="val 2644"/>
              <a:gd name="f671" fmla="val 1389"/>
              <a:gd name="f672" fmla="val 2651"/>
              <a:gd name="f673" fmla="val 1385"/>
              <a:gd name="f674" fmla="val 2658"/>
              <a:gd name="f675" fmla="val 1380"/>
              <a:gd name="f676" fmla="val 2665"/>
              <a:gd name="f677" fmla="val 1375"/>
              <a:gd name="f678" fmla="val 2672"/>
              <a:gd name="f679" fmla="val 1370"/>
              <a:gd name="f680" fmla="val 2678"/>
              <a:gd name="f681" fmla="val 1365"/>
              <a:gd name="f682" fmla="val 2683"/>
              <a:gd name="f683" fmla="val 1359"/>
              <a:gd name="f684" fmla="val 2689"/>
              <a:gd name="f685" fmla="val 1353"/>
              <a:gd name="f686" fmla="val 2694"/>
              <a:gd name="f687" fmla="val 1346"/>
              <a:gd name="f688" fmla="val 2703"/>
              <a:gd name="f689" fmla="val 1332"/>
              <a:gd name="f690" fmla="val 2707"/>
              <a:gd name="f691" fmla="val 1325"/>
              <a:gd name="f692" fmla="val 2711"/>
              <a:gd name="f693" fmla="val 1318"/>
              <a:gd name="f694" fmla="val 2714"/>
              <a:gd name="f695" fmla="val 1310"/>
              <a:gd name="f696" fmla="val 2717"/>
              <a:gd name="f697" fmla="val 1302"/>
              <a:gd name="f698" fmla="val 2720"/>
              <a:gd name="f699" fmla="val 1294"/>
              <a:gd name="f700" fmla="val 2722"/>
              <a:gd name="f701" fmla="val 1285"/>
              <a:gd name="f702" fmla="val 2724"/>
              <a:gd name="f703" fmla="val 1276"/>
              <a:gd name="f704" fmla="val 2726"/>
              <a:gd name="f705" fmla="val 1267"/>
              <a:gd name="f706" fmla="val 2727"/>
              <a:gd name="f707" fmla="val 1258"/>
              <a:gd name="f708" fmla="val 2728"/>
              <a:gd name="f709" fmla="val 1248"/>
              <a:gd name="f710" fmla="val 2731"/>
              <a:gd name="f711" fmla="val 1206"/>
              <a:gd name="f712" fmla="val 1162"/>
              <a:gd name="f713" fmla="val 1140"/>
              <a:gd name="f714" fmla="val 1117"/>
              <a:gd name="f715" fmla="val 2729"/>
              <a:gd name="f716" fmla="val 1095"/>
              <a:gd name="f717" fmla="val 1065"/>
              <a:gd name="f718" fmla="val 1056"/>
              <a:gd name="f719" fmla="val 1047"/>
              <a:gd name="f720" fmla="val 1038"/>
              <a:gd name="f721" fmla="val 1021"/>
              <a:gd name="f722" fmla="val 1013"/>
              <a:gd name="f723" fmla="val 1006"/>
              <a:gd name="f724" fmla="val 991"/>
              <a:gd name="f725" fmla="val 2698"/>
              <a:gd name="f726" fmla="val 977"/>
              <a:gd name="f727" fmla="val 2677"/>
              <a:gd name="f728" fmla="val 959"/>
              <a:gd name="f729" fmla="val 2671"/>
              <a:gd name="f730" fmla="val 953"/>
              <a:gd name="f731" fmla="val 943"/>
              <a:gd name="f732" fmla="val 938"/>
              <a:gd name="f733" fmla="val 2643"/>
              <a:gd name="f734" fmla="val 934"/>
              <a:gd name="f735" fmla="val 930"/>
              <a:gd name="f736" fmla="val 2627"/>
              <a:gd name="f737" fmla="val 926"/>
              <a:gd name="f738" fmla="val 920"/>
              <a:gd name="f739" fmla="val 2601"/>
              <a:gd name="f740" fmla="val 917"/>
              <a:gd name="f741" fmla="val 915"/>
              <a:gd name="f742" fmla="val 913"/>
              <a:gd name="f743" fmla="val 911"/>
              <a:gd name="f744" fmla="val 910"/>
              <a:gd name="f745" fmla="val 909"/>
              <a:gd name="f746" fmla="val 2495"/>
              <a:gd name="f747" fmla="val 2548"/>
              <a:gd name="f748" fmla="val 1004"/>
              <a:gd name="f749" fmla="val 2558"/>
              <a:gd name="f750" fmla="val 2567"/>
              <a:gd name="f751" fmla="val 2575"/>
              <a:gd name="f752" fmla="val 2583"/>
              <a:gd name="f753" fmla="val 1017"/>
              <a:gd name="f754" fmla="val 2586"/>
              <a:gd name="f755" fmla="val 1019"/>
              <a:gd name="f756" fmla="val 2590"/>
              <a:gd name="f757" fmla="val 2596"/>
              <a:gd name="f758" fmla="val 1028"/>
              <a:gd name="f759" fmla="val 1034"/>
              <a:gd name="f760" fmla="val 2606"/>
              <a:gd name="f761" fmla="val 1040"/>
              <a:gd name="f762" fmla="val 2614"/>
              <a:gd name="f763" fmla="val 2616"/>
              <a:gd name="f764" fmla="val 1072"/>
              <a:gd name="f765" fmla="val 2620"/>
              <a:gd name="f766" fmla="val 1081"/>
              <a:gd name="f767" fmla="val 2621"/>
              <a:gd name="f768" fmla="val 1090"/>
              <a:gd name="f769" fmla="val 2623"/>
              <a:gd name="f770" fmla="val 2624"/>
              <a:gd name="f771" fmla="val 1196"/>
              <a:gd name="f772" fmla="val 1213"/>
              <a:gd name="f773" fmla="val 1233"/>
              <a:gd name="f774" fmla="val 1242"/>
              <a:gd name="f775" fmla="val 2618"/>
              <a:gd name="f776" fmla="val 1251"/>
              <a:gd name="f777" fmla="val 1260"/>
              <a:gd name="f778" fmla="val 2615"/>
              <a:gd name="f779" fmla="val 1264"/>
              <a:gd name="f780" fmla="val 2613"/>
              <a:gd name="f781" fmla="val 1268"/>
              <a:gd name="f782" fmla="val 1275"/>
              <a:gd name="f783" fmla="val 1283"/>
              <a:gd name="f784" fmla="val 1289"/>
              <a:gd name="f785" fmla="val 2595"/>
              <a:gd name="f786" fmla="val 1296"/>
              <a:gd name="f787" fmla="val 2589"/>
              <a:gd name="f788" fmla="val 1301"/>
              <a:gd name="f789" fmla="val 1306"/>
              <a:gd name="f790" fmla="val 1311"/>
              <a:gd name="f791" fmla="val 1317"/>
              <a:gd name="f792" fmla="val 1319"/>
              <a:gd name="f793" fmla="+- 0 0 -90"/>
              <a:gd name="f794" fmla="*/ f3 1 2732"/>
              <a:gd name="f795" fmla="*/ f4 1 1415"/>
              <a:gd name="f796" fmla="+- f7 0 f5"/>
              <a:gd name="f797" fmla="+- f6 0 f5"/>
              <a:gd name="f798" fmla="*/ f793 f0 1"/>
              <a:gd name="f799" fmla="*/ f797 1 2732"/>
              <a:gd name="f800" fmla="*/ f796 1 1415"/>
              <a:gd name="f801" fmla="*/ 58 f797 1"/>
              <a:gd name="f802" fmla="*/ 38 f796 1"/>
              <a:gd name="f803" fmla="*/ 8 f797 1"/>
              <a:gd name="f804" fmla="*/ 131 f796 1"/>
              <a:gd name="f805" fmla="*/ 38 f797 1"/>
              <a:gd name="f806" fmla="*/ 249 f796 1"/>
              <a:gd name="f807" fmla="*/ 174 f797 1"/>
              <a:gd name="f808" fmla="*/ 304 f796 1"/>
              <a:gd name="f809" fmla="*/ 228 f797 1"/>
              <a:gd name="f810" fmla="*/ 341 f796 1"/>
              <a:gd name="f811" fmla="*/ 206 f797 1"/>
              <a:gd name="f812" fmla="*/ 412 f796 1"/>
              <a:gd name="f813" fmla="*/ 102 f797 1"/>
              <a:gd name="f814" fmla="*/ 416 f796 1"/>
              <a:gd name="f815" fmla="*/ 64 f797 1"/>
              <a:gd name="f816" fmla="*/ 508 f796 1"/>
              <a:gd name="f817" fmla="*/ 201 f797 1"/>
              <a:gd name="f818" fmla="*/ 520 f796 1"/>
              <a:gd name="f819" fmla="*/ 294 f797 1"/>
              <a:gd name="f820" fmla="*/ 481 f796 1"/>
              <a:gd name="f821" fmla="*/ 338 f797 1"/>
              <a:gd name="f822" fmla="*/ 397 f796 1"/>
              <a:gd name="f823" fmla="*/ 322 f797 1"/>
              <a:gd name="f824" fmla="*/ 278 f796 1"/>
              <a:gd name="f825" fmla="*/ 216 f797 1"/>
              <a:gd name="f826" fmla="*/ 204 f796 1"/>
              <a:gd name="f827" fmla="*/ 120 f797 1"/>
              <a:gd name="f828" fmla="*/ 172 f796 1"/>
              <a:gd name="f829" fmla="*/ 133 f797 1"/>
              <a:gd name="f830" fmla="*/ 115 f796 1"/>
              <a:gd name="f831" fmla="*/ 259 f797 1"/>
              <a:gd name="f832" fmla="*/ 110 f796 1"/>
              <a:gd name="f833" fmla="*/ 253 f797 1"/>
              <a:gd name="f834" fmla="*/ 7 f796 1"/>
              <a:gd name="f835" fmla="*/ 636 f797 1"/>
              <a:gd name="f836" fmla="*/ 386 f796 1"/>
              <a:gd name="f837" fmla="*/ 576 f797 1"/>
              <a:gd name="f838" fmla="*/ 421 f796 1"/>
              <a:gd name="f839" fmla="*/ 524 f797 1"/>
              <a:gd name="f840" fmla="*/ 374 f796 1"/>
              <a:gd name="f841" fmla="*/ 417 f797 1"/>
              <a:gd name="f842" fmla="*/ 418 f796 1"/>
              <a:gd name="f843" fmla="*/ 482 f797 1"/>
              <a:gd name="f844" fmla="*/ 497 f796 1"/>
              <a:gd name="f845" fmla="*/ 611 f797 1"/>
              <a:gd name="f846" fmla="*/ 521 f796 1"/>
              <a:gd name="f847" fmla="*/ 714 f797 1"/>
              <a:gd name="f848" fmla="*/ 472 f796 1"/>
              <a:gd name="f849" fmla="*/ 757 f797 1"/>
              <a:gd name="f850" fmla="*/ 368 f796 1"/>
              <a:gd name="f851" fmla="*/ 923 f797 1"/>
              <a:gd name="f852" fmla="*/ 28 f796 1"/>
              <a:gd name="f853" fmla="*/ 853 f797 1"/>
              <a:gd name="f854" fmla="*/ 119 f796 1"/>
              <a:gd name="f855" fmla="*/ 844 f797 1"/>
              <a:gd name="f856" fmla="*/ 363 f796 1"/>
              <a:gd name="f857" fmla="*/ 908 f797 1"/>
              <a:gd name="f858" fmla="*/ 486 f796 1"/>
              <a:gd name="f859" fmla="*/ 1048 f797 1"/>
              <a:gd name="f860" fmla="*/ 524 f796 1"/>
              <a:gd name="f861" fmla="*/ 1164 f797 1"/>
              <a:gd name="f862" fmla="*/ 474 f796 1"/>
              <a:gd name="f863" fmla="*/ 1219 f797 1"/>
              <a:gd name="f864" fmla="*/ 328 f796 1"/>
              <a:gd name="f865" fmla="*/ 1197 f797 1"/>
              <a:gd name="f866" fmla="*/ 97 f796 1"/>
              <a:gd name="f867" fmla="*/ 1110 f797 1"/>
              <a:gd name="f868" fmla="*/ 15 f796 1"/>
              <a:gd name="f869" fmla="*/ 1063 f797 1"/>
              <a:gd name="f870" fmla="*/ 1102 f797 1"/>
              <a:gd name="f871" fmla="*/ 194 f796 1"/>
              <a:gd name="f872" fmla="*/ 1086 f797 1"/>
              <a:gd name="f873" fmla="*/ 396 f796 1"/>
              <a:gd name="f874" fmla="*/ 1008 f797 1"/>
              <a:gd name="f875" fmla="*/ 420 f796 1"/>
              <a:gd name="f876" fmla="*/ 958 f797 1"/>
              <a:gd name="f877" fmla="*/ 355 f796 1"/>
              <a:gd name="f878" fmla="*/ 967 f797 1"/>
              <a:gd name="f879" fmla="*/ 137 f796 1"/>
              <a:gd name="f880" fmla="*/ 1683 f797 1"/>
              <a:gd name="f881" fmla="*/ 516 f796 1"/>
              <a:gd name="f882" fmla="*/ 1292 f797 1"/>
              <a:gd name="f883" fmla="*/ 9 f796 1"/>
              <a:gd name="f884" fmla="*/ 1402 f797 1"/>
              <a:gd name="f885" fmla="*/ 238 f796 1"/>
              <a:gd name="f886" fmla="*/ 1574 f797 1"/>
              <a:gd name="f887" fmla="*/ 1945 f797 1"/>
              <a:gd name="f888" fmla="*/ 103 f796 1"/>
              <a:gd name="f889" fmla="*/ 651 f797 1"/>
              <a:gd name="f890" fmla="*/ 1002 f796 1"/>
              <a:gd name="f891" fmla="*/ 1096 f797 1"/>
              <a:gd name="f892" fmla="*/ 1415 f796 1"/>
              <a:gd name="f893" fmla="*/ 986 f797 1"/>
              <a:gd name="f894" fmla="*/ 1186 f796 1"/>
              <a:gd name="f895" fmla="*/ 842 f797 1"/>
              <a:gd name="f896" fmla="*/ 1135 f796 1"/>
              <a:gd name="f897" fmla="*/ 1763 f797 1"/>
              <a:gd name="f898" fmla="*/ 1669 f797 1"/>
              <a:gd name="f899" fmla="*/ 1009 f796 1"/>
              <a:gd name="f900" fmla="*/ 2291 f797 1"/>
              <a:gd name="f901" fmla="*/ 2182 f797 1"/>
              <a:gd name="f902" fmla="*/ 2036 f797 1"/>
              <a:gd name="f903" fmla="*/ 2591 f797 1"/>
              <a:gd name="f904" fmla="*/ 1408 f796 1"/>
              <a:gd name="f905" fmla="*/ 2694 f797 1"/>
              <a:gd name="f906" fmla="*/ 1346 f796 1"/>
              <a:gd name="f907" fmla="*/ 2731 f797 1"/>
              <a:gd name="f908" fmla="*/ 1183 f796 1"/>
              <a:gd name="f909" fmla="*/ 2707 f797 1"/>
              <a:gd name="f910" fmla="*/ 998 f796 1"/>
              <a:gd name="f911" fmla="*/ 2627 f797 1"/>
              <a:gd name="f912" fmla="*/ 926 f796 1"/>
              <a:gd name="f913" fmla="*/ 2527 f797 1"/>
              <a:gd name="f914" fmla="*/ 2614 f797 1"/>
              <a:gd name="f915" fmla="*/ 1055 f796 1"/>
              <a:gd name="f916" fmla="*/ 2616 f797 1"/>
              <a:gd name="f917" fmla="*/ 1260 f796 1"/>
              <a:gd name="f918" fmla="*/ 2538 f797 1"/>
              <a:gd name="f919" fmla="*/ 1321 f796 1"/>
              <a:gd name="f920" fmla="*/ f798 1 f2"/>
              <a:gd name="f921" fmla="*/ f801 1 2732"/>
              <a:gd name="f922" fmla="*/ f802 1 1415"/>
              <a:gd name="f923" fmla="*/ f803 1 2732"/>
              <a:gd name="f924" fmla="*/ f804 1 1415"/>
              <a:gd name="f925" fmla="*/ f805 1 2732"/>
              <a:gd name="f926" fmla="*/ f806 1 1415"/>
              <a:gd name="f927" fmla="*/ f807 1 2732"/>
              <a:gd name="f928" fmla="*/ f808 1 1415"/>
              <a:gd name="f929" fmla="*/ f809 1 2732"/>
              <a:gd name="f930" fmla="*/ f810 1 1415"/>
              <a:gd name="f931" fmla="*/ f811 1 2732"/>
              <a:gd name="f932" fmla="*/ f812 1 1415"/>
              <a:gd name="f933" fmla="*/ f813 1 2732"/>
              <a:gd name="f934" fmla="*/ f814 1 1415"/>
              <a:gd name="f935" fmla="*/ f815 1 2732"/>
              <a:gd name="f936" fmla="*/ f816 1 1415"/>
              <a:gd name="f937" fmla="*/ f817 1 2732"/>
              <a:gd name="f938" fmla="*/ f818 1 1415"/>
              <a:gd name="f939" fmla="*/ f819 1 2732"/>
              <a:gd name="f940" fmla="*/ f820 1 1415"/>
              <a:gd name="f941" fmla="*/ f821 1 2732"/>
              <a:gd name="f942" fmla="*/ f822 1 1415"/>
              <a:gd name="f943" fmla="*/ f823 1 2732"/>
              <a:gd name="f944" fmla="*/ f824 1 1415"/>
              <a:gd name="f945" fmla="*/ f825 1 2732"/>
              <a:gd name="f946" fmla="*/ f826 1 1415"/>
              <a:gd name="f947" fmla="*/ f827 1 2732"/>
              <a:gd name="f948" fmla="*/ f828 1 1415"/>
              <a:gd name="f949" fmla="*/ f829 1 2732"/>
              <a:gd name="f950" fmla="*/ f830 1 1415"/>
              <a:gd name="f951" fmla="*/ f831 1 2732"/>
              <a:gd name="f952" fmla="*/ f832 1 1415"/>
              <a:gd name="f953" fmla="*/ f833 1 2732"/>
              <a:gd name="f954" fmla="*/ f834 1 1415"/>
              <a:gd name="f955" fmla="*/ f835 1 2732"/>
              <a:gd name="f956" fmla="*/ f836 1 1415"/>
              <a:gd name="f957" fmla="*/ f837 1 2732"/>
              <a:gd name="f958" fmla="*/ f838 1 1415"/>
              <a:gd name="f959" fmla="*/ f839 1 2732"/>
              <a:gd name="f960" fmla="*/ f840 1 1415"/>
              <a:gd name="f961" fmla="*/ f841 1 2732"/>
              <a:gd name="f962" fmla="*/ f842 1 1415"/>
              <a:gd name="f963" fmla="*/ f843 1 2732"/>
              <a:gd name="f964" fmla="*/ f844 1 1415"/>
              <a:gd name="f965" fmla="*/ f845 1 2732"/>
              <a:gd name="f966" fmla="*/ f846 1 1415"/>
              <a:gd name="f967" fmla="*/ f847 1 2732"/>
              <a:gd name="f968" fmla="*/ f848 1 1415"/>
              <a:gd name="f969" fmla="*/ f849 1 2732"/>
              <a:gd name="f970" fmla="*/ f850 1 1415"/>
              <a:gd name="f971" fmla="*/ f851 1 2732"/>
              <a:gd name="f972" fmla="*/ f852 1 1415"/>
              <a:gd name="f973" fmla="*/ f853 1 2732"/>
              <a:gd name="f974" fmla="*/ f854 1 1415"/>
              <a:gd name="f975" fmla="*/ f855 1 2732"/>
              <a:gd name="f976" fmla="*/ f856 1 1415"/>
              <a:gd name="f977" fmla="*/ f857 1 2732"/>
              <a:gd name="f978" fmla="*/ f858 1 1415"/>
              <a:gd name="f979" fmla="*/ f859 1 2732"/>
              <a:gd name="f980" fmla="*/ f860 1 1415"/>
              <a:gd name="f981" fmla="*/ f861 1 2732"/>
              <a:gd name="f982" fmla="*/ f862 1 1415"/>
              <a:gd name="f983" fmla="*/ f863 1 2732"/>
              <a:gd name="f984" fmla="*/ f864 1 1415"/>
              <a:gd name="f985" fmla="*/ f865 1 2732"/>
              <a:gd name="f986" fmla="*/ f866 1 1415"/>
              <a:gd name="f987" fmla="*/ f867 1 2732"/>
              <a:gd name="f988" fmla="*/ f868 1 1415"/>
              <a:gd name="f989" fmla="*/ f869 1 2732"/>
              <a:gd name="f990" fmla="*/ f870 1 2732"/>
              <a:gd name="f991" fmla="*/ f871 1 1415"/>
              <a:gd name="f992" fmla="*/ f872 1 2732"/>
              <a:gd name="f993" fmla="*/ f873 1 1415"/>
              <a:gd name="f994" fmla="*/ f874 1 2732"/>
              <a:gd name="f995" fmla="*/ f875 1 1415"/>
              <a:gd name="f996" fmla="*/ f876 1 2732"/>
              <a:gd name="f997" fmla="*/ f877 1 1415"/>
              <a:gd name="f998" fmla="*/ f878 1 2732"/>
              <a:gd name="f999" fmla="*/ f879 1 1415"/>
              <a:gd name="f1000" fmla="*/ f880 1 2732"/>
              <a:gd name="f1001" fmla="*/ f881 1 1415"/>
              <a:gd name="f1002" fmla="*/ f882 1 2732"/>
              <a:gd name="f1003" fmla="*/ f883 1 1415"/>
              <a:gd name="f1004" fmla="*/ f884 1 2732"/>
              <a:gd name="f1005" fmla="*/ f885 1 1415"/>
              <a:gd name="f1006" fmla="*/ f886 1 2732"/>
              <a:gd name="f1007" fmla="*/ f887 1 2732"/>
              <a:gd name="f1008" fmla="*/ f888 1 1415"/>
              <a:gd name="f1009" fmla="*/ f889 1 2732"/>
              <a:gd name="f1010" fmla="*/ f890 1 1415"/>
              <a:gd name="f1011" fmla="*/ f891 1 2732"/>
              <a:gd name="f1012" fmla="*/ f892 1 1415"/>
              <a:gd name="f1013" fmla="*/ f893 1 2732"/>
              <a:gd name="f1014" fmla="*/ f894 1 1415"/>
              <a:gd name="f1015" fmla="*/ f895 1 2732"/>
              <a:gd name="f1016" fmla="*/ f896 1 1415"/>
              <a:gd name="f1017" fmla="*/ f897 1 2732"/>
              <a:gd name="f1018" fmla="*/ f898 1 2732"/>
              <a:gd name="f1019" fmla="*/ f899 1 1415"/>
              <a:gd name="f1020" fmla="*/ f900 1 2732"/>
              <a:gd name="f1021" fmla="*/ f901 1 2732"/>
              <a:gd name="f1022" fmla="*/ f902 1 2732"/>
              <a:gd name="f1023" fmla="*/ f903 1 2732"/>
              <a:gd name="f1024" fmla="*/ f904 1 1415"/>
              <a:gd name="f1025" fmla="*/ f905 1 2732"/>
              <a:gd name="f1026" fmla="*/ f906 1 1415"/>
              <a:gd name="f1027" fmla="*/ f907 1 2732"/>
              <a:gd name="f1028" fmla="*/ f908 1 1415"/>
              <a:gd name="f1029" fmla="*/ f909 1 2732"/>
              <a:gd name="f1030" fmla="*/ f910 1 1415"/>
              <a:gd name="f1031" fmla="*/ f911 1 2732"/>
              <a:gd name="f1032" fmla="*/ f912 1 1415"/>
              <a:gd name="f1033" fmla="*/ f913 1 2732"/>
              <a:gd name="f1034" fmla="*/ f914 1 2732"/>
              <a:gd name="f1035" fmla="*/ f915 1 1415"/>
              <a:gd name="f1036" fmla="*/ f916 1 2732"/>
              <a:gd name="f1037" fmla="*/ f917 1 1415"/>
              <a:gd name="f1038" fmla="*/ f918 1 2732"/>
              <a:gd name="f1039" fmla="*/ f919 1 1415"/>
              <a:gd name="f1040" fmla="*/ 0 1 f799"/>
              <a:gd name="f1041" fmla="*/ f6 1 f799"/>
              <a:gd name="f1042" fmla="*/ 0 1 f800"/>
              <a:gd name="f1043" fmla="*/ f7 1 f800"/>
              <a:gd name="f1044" fmla="+- f920 0 f1"/>
              <a:gd name="f1045" fmla="*/ f921 1 f799"/>
              <a:gd name="f1046" fmla="*/ f922 1 f800"/>
              <a:gd name="f1047" fmla="*/ f923 1 f799"/>
              <a:gd name="f1048" fmla="*/ f924 1 f800"/>
              <a:gd name="f1049" fmla="*/ f925 1 f799"/>
              <a:gd name="f1050" fmla="*/ f926 1 f800"/>
              <a:gd name="f1051" fmla="*/ f927 1 f799"/>
              <a:gd name="f1052" fmla="*/ f928 1 f800"/>
              <a:gd name="f1053" fmla="*/ f929 1 f799"/>
              <a:gd name="f1054" fmla="*/ f930 1 f800"/>
              <a:gd name="f1055" fmla="*/ f931 1 f799"/>
              <a:gd name="f1056" fmla="*/ f932 1 f800"/>
              <a:gd name="f1057" fmla="*/ f933 1 f799"/>
              <a:gd name="f1058" fmla="*/ f934 1 f800"/>
              <a:gd name="f1059" fmla="*/ f935 1 f799"/>
              <a:gd name="f1060" fmla="*/ f936 1 f800"/>
              <a:gd name="f1061" fmla="*/ f937 1 f799"/>
              <a:gd name="f1062" fmla="*/ f938 1 f800"/>
              <a:gd name="f1063" fmla="*/ f939 1 f799"/>
              <a:gd name="f1064" fmla="*/ f940 1 f800"/>
              <a:gd name="f1065" fmla="*/ f941 1 f799"/>
              <a:gd name="f1066" fmla="*/ f942 1 f800"/>
              <a:gd name="f1067" fmla="*/ f943 1 f799"/>
              <a:gd name="f1068" fmla="*/ f944 1 f800"/>
              <a:gd name="f1069" fmla="*/ f945 1 f799"/>
              <a:gd name="f1070" fmla="*/ f946 1 f800"/>
              <a:gd name="f1071" fmla="*/ f947 1 f799"/>
              <a:gd name="f1072" fmla="*/ f948 1 f800"/>
              <a:gd name="f1073" fmla="*/ f949 1 f799"/>
              <a:gd name="f1074" fmla="*/ f950 1 f800"/>
              <a:gd name="f1075" fmla="*/ f951 1 f799"/>
              <a:gd name="f1076" fmla="*/ f952 1 f800"/>
              <a:gd name="f1077" fmla="*/ f953 1 f799"/>
              <a:gd name="f1078" fmla="*/ f954 1 f800"/>
              <a:gd name="f1079" fmla="*/ f955 1 f799"/>
              <a:gd name="f1080" fmla="*/ f956 1 f800"/>
              <a:gd name="f1081" fmla="*/ f957 1 f799"/>
              <a:gd name="f1082" fmla="*/ f958 1 f800"/>
              <a:gd name="f1083" fmla="*/ f959 1 f799"/>
              <a:gd name="f1084" fmla="*/ f960 1 f800"/>
              <a:gd name="f1085" fmla="*/ f961 1 f799"/>
              <a:gd name="f1086" fmla="*/ f962 1 f800"/>
              <a:gd name="f1087" fmla="*/ f963 1 f799"/>
              <a:gd name="f1088" fmla="*/ f964 1 f800"/>
              <a:gd name="f1089" fmla="*/ f965 1 f799"/>
              <a:gd name="f1090" fmla="*/ f966 1 f800"/>
              <a:gd name="f1091" fmla="*/ f967 1 f799"/>
              <a:gd name="f1092" fmla="*/ f968 1 f800"/>
              <a:gd name="f1093" fmla="*/ f969 1 f799"/>
              <a:gd name="f1094" fmla="*/ f970 1 f800"/>
              <a:gd name="f1095" fmla="*/ f971 1 f799"/>
              <a:gd name="f1096" fmla="*/ f972 1 f800"/>
              <a:gd name="f1097" fmla="*/ f973 1 f799"/>
              <a:gd name="f1098" fmla="*/ f974 1 f800"/>
              <a:gd name="f1099" fmla="*/ f975 1 f799"/>
              <a:gd name="f1100" fmla="*/ f976 1 f800"/>
              <a:gd name="f1101" fmla="*/ f977 1 f799"/>
              <a:gd name="f1102" fmla="*/ f978 1 f800"/>
              <a:gd name="f1103" fmla="*/ f979 1 f799"/>
              <a:gd name="f1104" fmla="*/ f980 1 f800"/>
              <a:gd name="f1105" fmla="*/ f981 1 f799"/>
              <a:gd name="f1106" fmla="*/ f982 1 f800"/>
              <a:gd name="f1107" fmla="*/ f983 1 f799"/>
              <a:gd name="f1108" fmla="*/ f984 1 f800"/>
              <a:gd name="f1109" fmla="*/ f985 1 f799"/>
              <a:gd name="f1110" fmla="*/ f986 1 f800"/>
              <a:gd name="f1111" fmla="*/ f987 1 f799"/>
              <a:gd name="f1112" fmla="*/ f988 1 f800"/>
              <a:gd name="f1113" fmla="*/ f989 1 f799"/>
              <a:gd name="f1114" fmla="*/ f990 1 f799"/>
              <a:gd name="f1115" fmla="*/ f991 1 f800"/>
              <a:gd name="f1116" fmla="*/ f992 1 f799"/>
              <a:gd name="f1117" fmla="*/ f993 1 f800"/>
              <a:gd name="f1118" fmla="*/ f994 1 f799"/>
              <a:gd name="f1119" fmla="*/ f995 1 f800"/>
              <a:gd name="f1120" fmla="*/ f996 1 f799"/>
              <a:gd name="f1121" fmla="*/ f997 1 f800"/>
              <a:gd name="f1122" fmla="*/ f998 1 f799"/>
              <a:gd name="f1123" fmla="*/ f999 1 f800"/>
              <a:gd name="f1124" fmla="*/ f1000 1 f799"/>
              <a:gd name="f1125" fmla="*/ f1001 1 f800"/>
              <a:gd name="f1126" fmla="*/ f1002 1 f799"/>
              <a:gd name="f1127" fmla="*/ f1003 1 f800"/>
              <a:gd name="f1128" fmla="*/ f1004 1 f799"/>
              <a:gd name="f1129" fmla="*/ f1005 1 f800"/>
              <a:gd name="f1130" fmla="*/ f1006 1 f799"/>
              <a:gd name="f1131" fmla="*/ f1007 1 f799"/>
              <a:gd name="f1132" fmla="*/ f1008 1 f800"/>
              <a:gd name="f1133" fmla="*/ f1009 1 f799"/>
              <a:gd name="f1134" fmla="*/ f1010 1 f800"/>
              <a:gd name="f1135" fmla="*/ f1011 1 f799"/>
              <a:gd name="f1136" fmla="*/ f1012 1 f800"/>
              <a:gd name="f1137" fmla="*/ f1013 1 f799"/>
              <a:gd name="f1138" fmla="*/ f1014 1 f800"/>
              <a:gd name="f1139" fmla="*/ f1015 1 f799"/>
              <a:gd name="f1140" fmla="*/ f1016 1 f800"/>
              <a:gd name="f1141" fmla="*/ f1017 1 f799"/>
              <a:gd name="f1142" fmla="*/ f1018 1 f799"/>
              <a:gd name="f1143" fmla="*/ f1019 1 f800"/>
              <a:gd name="f1144" fmla="*/ f1020 1 f799"/>
              <a:gd name="f1145" fmla="*/ f1021 1 f799"/>
              <a:gd name="f1146" fmla="*/ f1022 1 f799"/>
              <a:gd name="f1147" fmla="*/ f1023 1 f799"/>
              <a:gd name="f1148" fmla="*/ f1024 1 f800"/>
              <a:gd name="f1149" fmla="*/ f1025 1 f799"/>
              <a:gd name="f1150" fmla="*/ f1026 1 f800"/>
              <a:gd name="f1151" fmla="*/ f1027 1 f799"/>
              <a:gd name="f1152" fmla="*/ f1028 1 f800"/>
              <a:gd name="f1153" fmla="*/ f1029 1 f799"/>
              <a:gd name="f1154" fmla="*/ f1030 1 f800"/>
              <a:gd name="f1155" fmla="*/ f1031 1 f799"/>
              <a:gd name="f1156" fmla="*/ f1032 1 f800"/>
              <a:gd name="f1157" fmla="*/ f1033 1 f799"/>
              <a:gd name="f1158" fmla="*/ f1034 1 f799"/>
              <a:gd name="f1159" fmla="*/ f1035 1 f800"/>
              <a:gd name="f1160" fmla="*/ f1036 1 f799"/>
              <a:gd name="f1161" fmla="*/ f1037 1 f800"/>
              <a:gd name="f1162" fmla="*/ f1038 1 f799"/>
              <a:gd name="f1163" fmla="*/ f1039 1 f800"/>
              <a:gd name="f1164" fmla="*/ f1040 f794 1"/>
              <a:gd name="f1165" fmla="*/ f1041 f794 1"/>
              <a:gd name="f1166" fmla="*/ f1043 f795 1"/>
              <a:gd name="f1167" fmla="*/ f1042 f795 1"/>
              <a:gd name="f1168" fmla="*/ f1045 f794 1"/>
              <a:gd name="f1169" fmla="*/ f1046 f795 1"/>
              <a:gd name="f1170" fmla="*/ f1047 f794 1"/>
              <a:gd name="f1171" fmla="*/ f1048 f795 1"/>
              <a:gd name="f1172" fmla="*/ f1049 f794 1"/>
              <a:gd name="f1173" fmla="*/ f1050 f795 1"/>
              <a:gd name="f1174" fmla="*/ f1051 f794 1"/>
              <a:gd name="f1175" fmla="*/ f1052 f795 1"/>
              <a:gd name="f1176" fmla="*/ f1053 f794 1"/>
              <a:gd name="f1177" fmla="*/ f1054 f795 1"/>
              <a:gd name="f1178" fmla="*/ f1055 f794 1"/>
              <a:gd name="f1179" fmla="*/ f1056 f795 1"/>
              <a:gd name="f1180" fmla="*/ f1057 f794 1"/>
              <a:gd name="f1181" fmla="*/ f1058 f795 1"/>
              <a:gd name="f1182" fmla="*/ f1059 f794 1"/>
              <a:gd name="f1183" fmla="*/ f1060 f795 1"/>
              <a:gd name="f1184" fmla="*/ f1061 f794 1"/>
              <a:gd name="f1185" fmla="*/ f1062 f795 1"/>
              <a:gd name="f1186" fmla="*/ f1063 f794 1"/>
              <a:gd name="f1187" fmla="*/ f1064 f795 1"/>
              <a:gd name="f1188" fmla="*/ f1065 f794 1"/>
              <a:gd name="f1189" fmla="*/ f1066 f795 1"/>
              <a:gd name="f1190" fmla="*/ f1067 f794 1"/>
              <a:gd name="f1191" fmla="*/ f1068 f795 1"/>
              <a:gd name="f1192" fmla="*/ f1069 f794 1"/>
              <a:gd name="f1193" fmla="*/ f1070 f795 1"/>
              <a:gd name="f1194" fmla="*/ f1071 f794 1"/>
              <a:gd name="f1195" fmla="*/ f1072 f795 1"/>
              <a:gd name="f1196" fmla="*/ f1073 f794 1"/>
              <a:gd name="f1197" fmla="*/ f1074 f795 1"/>
              <a:gd name="f1198" fmla="*/ f1075 f794 1"/>
              <a:gd name="f1199" fmla="*/ f1076 f795 1"/>
              <a:gd name="f1200" fmla="*/ f1077 f794 1"/>
              <a:gd name="f1201" fmla="*/ f1078 f795 1"/>
              <a:gd name="f1202" fmla="*/ f1079 f794 1"/>
              <a:gd name="f1203" fmla="*/ f1080 f795 1"/>
              <a:gd name="f1204" fmla="*/ f1081 f794 1"/>
              <a:gd name="f1205" fmla="*/ f1082 f795 1"/>
              <a:gd name="f1206" fmla="*/ f1083 f794 1"/>
              <a:gd name="f1207" fmla="*/ f1084 f795 1"/>
              <a:gd name="f1208" fmla="*/ f1085 f794 1"/>
              <a:gd name="f1209" fmla="*/ f1086 f795 1"/>
              <a:gd name="f1210" fmla="*/ f1087 f794 1"/>
              <a:gd name="f1211" fmla="*/ f1088 f795 1"/>
              <a:gd name="f1212" fmla="*/ f1089 f794 1"/>
              <a:gd name="f1213" fmla="*/ f1090 f795 1"/>
              <a:gd name="f1214" fmla="*/ f1091 f794 1"/>
              <a:gd name="f1215" fmla="*/ f1092 f795 1"/>
              <a:gd name="f1216" fmla="*/ f1093 f794 1"/>
              <a:gd name="f1217" fmla="*/ f1094 f795 1"/>
              <a:gd name="f1218" fmla="*/ f1095 f794 1"/>
              <a:gd name="f1219" fmla="*/ f1096 f795 1"/>
              <a:gd name="f1220" fmla="*/ f1097 f794 1"/>
              <a:gd name="f1221" fmla="*/ f1098 f795 1"/>
              <a:gd name="f1222" fmla="*/ f1099 f794 1"/>
              <a:gd name="f1223" fmla="*/ f1100 f795 1"/>
              <a:gd name="f1224" fmla="*/ f1101 f794 1"/>
              <a:gd name="f1225" fmla="*/ f1102 f795 1"/>
              <a:gd name="f1226" fmla="*/ f1103 f794 1"/>
              <a:gd name="f1227" fmla="*/ f1104 f795 1"/>
              <a:gd name="f1228" fmla="*/ f1105 f794 1"/>
              <a:gd name="f1229" fmla="*/ f1106 f795 1"/>
              <a:gd name="f1230" fmla="*/ f1107 f794 1"/>
              <a:gd name="f1231" fmla="*/ f1108 f795 1"/>
              <a:gd name="f1232" fmla="*/ f1109 f794 1"/>
              <a:gd name="f1233" fmla="*/ f1110 f795 1"/>
              <a:gd name="f1234" fmla="*/ f1111 f794 1"/>
              <a:gd name="f1235" fmla="*/ f1112 f795 1"/>
              <a:gd name="f1236" fmla="*/ f1113 f794 1"/>
              <a:gd name="f1237" fmla="*/ f1114 f794 1"/>
              <a:gd name="f1238" fmla="*/ f1115 f795 1"/>
              <a:gd name="f1239" fmla="*/ f1116 f794 1"/>
              <a:gd name="f1240" fmla="*/ f1117 f795 1"/>
              <a:gd name="f1241" fmla="*/ f1118 f794 1"/>
              <a:gd name="f1242" fmla="*/ f1119 f795 1"/>
              <a:gd name="f1243" fmla="*/ f1120 f794 1"/>
              <a:gd name="f1244" fmla="*/ f1121 f795 1"/>
              <a:gd name="f1245" fmla="*/ f1122 f794 1"/>
              <a:gd name="f1246" fmla="*/ f1123 f795 1"/>
              <a:gd name="f1247" fmla="*/ f1124 f794 1"/>
              <a:gd name="f1248" fmla="*/ f1125 f795 1"/>
              <a:gd name="f1249" fmla="*/ f1126 f794 1"/>
              <a:gd name="f1250" fmla="*/ f1127 f795 1"/>
              <a:gd name="f1251" fmla="*/ f1128 f794 1"/>
              <a:gd name="f1252" fmla="*/ f1129 f795 1"/>
              <a:gd name="f1253" fmla="*/ f1130 f794 1"/>
              <a:gd name="f1254" fmla="*/ f1131 f794 1"/>
              <a:gd name="f1255" fmla="*/ f1132 f795 1"/>
              <a:gd name="f1256" fmla="*/ f1133 f794 1"/>
              <a:gd name="f1257" fmla="*/ f1134 f795 1"/>
              <a:gd name="f1258" fmla="*/ f1135 f794 1"/>
              <a:gd name="f1259" fmla="*/ f1136 f795 1"/>
              <a:gd name="f1260" fmla="*/ f1137 f794 1"/>
              <a:gd name="f1261" fmla="*/ f1138 f795 1"/>
              <a:gd name="f1262" fmla="*/ f1139 f794 1"/>
              <a:gd name="f1263" fmla="*/ f1140 f795 1"/>
              <a:gd name="f1264" fmla="*/ f1141 f794 1"/>
              <a:gd name="f1265" fmla="*/ f1142 f794 1"/>
              <a:gd name="f1266" fmla="*/ f1143 f795 1"/>
              <a:gd name="f1267" fmla="*/ f1144 f794 1"/>
              <a:gd name="f1268" fmla="*/ f1145 f794 1"/>
              <a:gd name="f1269" fmla="*/ f1146 f794 1"/>
              <a:gd name="f1270" fmla="*/ f1147 f794 1"/>
              <a:gd name="f1271" fmla="*/ f1148 f795 1"/>
              <a:gd name="f1272" fmla="*/ f1149 f794 1"/>
              <a:gd name="f1273" fmla="*/ f1150 f795 1"/>
              <a:gd name="f1274" fmla="*/ f1151 f794 1"/>
              <a:gd name="f1275" fmla="*/ f1152 f795 1"/>
              <a:gd name="f1276" fmla="*/ f1153 f794 1"/>
              <a:gd name="f1277" fmla="*/ f1154 f795 1"/>
              <a:gd name="f1278" fmla="*/ f1155 f794 1"/>
              <a:gd name="f1279" fmla="*/ f1156 f795 1"/>
              <a:gd name="f1280" fmla="*/ f1157 f794 1"/>
              <a:gd name="f1281" fmla="*/ f1158 f794 1"/>
              <a:gd name="f1282" fmla="*/ f1159 f795 1"/>
              <a:gd name="f1283" fmla="*/ f1160 f794 1"/>
              <a:gd name="f1284" fmla="*/ f1161 f795 1"/>
              <a:gd name="f1285" fmla="*/ f1162 f794 1"/>
              <a:gd name="f1286" fmla="*/ f1163 f795 1"/>
            </a:gdLst>
            <a:ahLst/>
            <a:cxnLst>
              <a:cxn ang="3cd4">
                <a:pos x="hc" y="t"/>
              </a:cxn>
              <a:cxn ang="0">
                <a:pos x="r" y="vc"/>
              </a:cxn>
              <a:cxn ang="cd4">
                <a:pos x="hc" y="b"/>
              </a:cxn>
              <a:cxn ang="cd2">
                <a:pos x="l" y="vc"/>
              </a:cxn>
              <a:cxn ang="f1044">
                <a:pos x="f1168" y="f1169"/>
              </a:cxn>
              <a:cxn ang="f1044">
                <a:pos x="f1170" y="f1171"/>
              </a:cxn>
              <a:cxn ang="f1044">
                <a:pos x="f1172" y="f1173"/>
              </a:cxn>
              <a:cxn ang="f1044">
                <a:pos x="f1174" y="f1175"/>
              </a:cxn>
              <a:cxn ang="f1044">
                <a:pos x="f1176" y="f1177"/>
              </a:cxn>
              <a:cxn ang="f1044">
                <a:pos x="f1178" y="f1179"/>
              </a:cxn>
              <a:cxn ang="f1044">
                <a:pos x="f1180" y="f1181"/>
              </a:cxn>
              <a:cxn ang="f1044">
                <a:pos x="f1182" y="f1183"/>
              </a:cxn>
              <a:cxn ang="f1044">
                <a:pos x="f1184" y="f1185"/>
              </a:cxn>
              <a:cxn ang="f1044">
                <a:pos x="f1186" y="f1187"/>
              </a:cxn>
              <a:cxn ang="f1044">
                <a:pos x="f1188" y="f1189"/>
              </a:cxn>
              <a:cxn ang="f1044">
                <a:pos x="f1190" y="f1191"/>
              </a:cxn>
              <a:cxn ang="f1044">
                <a:pos x="f1192" y="f1193"/>
              </a:cxn>
              <a:cxn ang="f1044">
                <a:pos x="f1194" y="f1195"/>
              </a:cxn>
              <a:cxn ang="f1044">
                <a:pos x="f1196" y="f1197"/>
              </a:cxn>
              <a:cxn ang="f1044">
                <a:pos x="f1198" y="f1199"/>
              </a:cxn>
              <a:cxn ang="f1044">
                <a:pos x="f1200" y="f1201"/>
              </a:cxn>
              <a:cxn ang="f1044">
                <a:pos x="f1202" y="f1203"/>
              </a:cxn>
              <a:cxn ang="f1044">
                <a:pos x="f1204" y="f1205"/>
              </a:cxn>
              <a:cxn ang="f1044">
                <a:pos x="f1206" y="f1207"/>
              </a:cxn>
              <a:cxn ang="f1044">
                <a:pos x="f1208" y="f1209"/>
              </a:cxn>
              <a:cxn ang="f1044">
                <a:pos x="f1210" y="f1211"/>
              </a:cxn>
              <a:cxn ang="f1044">
                <a:pos x="f1212" y="f1213"/>
              </a:cxn>
              <a:cxn ang="f1044">
                <a:pos x="f1214" y="f1215"/>
              </a:cxn>
              <a:cxn ang="f1044">
                <a:pos x="f1216" y="f1217"/>
              </a:cxn>
              <a:cxn ang="f1044">
                <a:pos x="f1218" y="f1219"/>
              </a:cxn>
              <a:cxn ang="f1044">
                <a:pos x="f1220" y="f1221"/>
              </a:cxn>
              <a:cxn ang="f1044">
                <a:pos x="f1222" y="f1223"/>
              </a:cxn>
              <a:cxn ang="f1044">
                <a:pos x="f1224" y="f1225"/>
              </a:cxn>
              <a:cxn ang="f1044">
                <a:pos x="f1226" y="f1227"/>
              </a:cxn>
              <a:cxn ang="f1044">
                <a:pos x="f1228" y="f1229"/>
              </a:cxn>
              <a:cxn ang="f1044">
                <a:pos x="f1230" y="f1231"/>
              </a:cxn>
              <a:cxn ang="f1044">
                <a:pos x="f1232" y="f1233"/>
              </a:cxn>
              <a:cxn ang="f1044">
                <a:pos x="f1234" y="f1235"/>
              </a:cxn>
              <a:cxn ang="f1044">
                <a:pos x="f1236" y="f1199"/>
              </a:cxn>
              <a:cxn ang="f1044">
                <a:pos x="f1237" y="f1238"/>
              </a:cxn>
              <a:cxn ang="f1044">
                <a:pos x="f1239" y="f1240"/>
              </a:cxn>
              <a:cxn ang="f1044">
                <a:pos x="f1241" y="f1242"/>
              </a:cxn>
              <a:cxn ang="f1044">
                <a:pos x="f1243" y="f1244"/>
              </a:cxn>
              <a:cxn ang="f1044">
                <a:pos x="f1245" y="f1246"/>
              </a:cxn>
              <a:cxn ang="f1044">
                <a:pos x="f1247" y="f1248"/>
              </a:cxn>
              <a:cxn ang="f1044">
                <a:pos x="f1249" y="f1250"/>
              </a:cxn>
              <a:cxn ang="f1044">
                <a:pos x="f1251" y="f1252"/>
              </a:cxn>
              <a:cxn ang="f1044">
                <a:pos x="f1253" y="f1248"/>
              </a:cxn>
              <a:cxn ang="f1044">
                <a:pos x="f1254" y="f1255"/>
              </a:cxn>
              <a:cxn ang="f1044">
                <a:pos x="f1256" y="f1257"/>
              </a:cxn>
              <a:cxn ang="f1044">
                <a:pos x="f1258" y="f1259"/>
              </a:cxn>
              <a:cxn ang="f1044">
                <a:pos x="f1260" y="f1261"/>
              </a:cxn>
              <a:cxn ang="f1044">
                <a:pos x="f1262" y="f1263"/>
              </a:cxn>
              <a:cxn ang="f1044">
                <a:pos x="f1264" y="f1259"/>
              </a:cxn>
              <a:cxn ang="f1044">
                <a:pos x="f1265" y="f1266"/>
              </a:cxn>
              <a:cxn ang="f1044">
                <a:pos x="f1267" y="f1259"/>
              </a:cxn>
              <a:cxn ang="f1044">
                <a:pos x="f1268" y="f1261"/>
              </a:cxn>
              <a:cxn ang="f1044">
                <a:pos x="f1269" y="f1263"/>
              </a:cxn>
              <a:cxn ang="f1044">
                <a:pos x="f1270" y="f1271"/>
              </a:cxn>
              <a:cxn ang="f1044">
                <a:pos x="f1272" y="f1273"/>
              </a:cxn>
              <a:cxn ang="f1044">
                <a:pos x="f1274" y="f1275"/>
              </a:cxn>
              <a:cxn ang="f1044">
                <a:pos x="f1276" y="f1277"/>
              </a:cxn>
              <a:cxn ang="f1044">
                <a:pos x="f1278" y="f1279"/>
              </a:cxn>
              <a:cxn ang="f1044">
                <a:pos x="f1280" y="f1257"/>
              </a:cxn>
              <a:cxn ang="f1044">
                <a:pos x="f1281" y="f1282"/>
              </a:cxn>
              <a:cxn ang="f1044">
                <a:pos x="f1283" y="f1284"/>
              </a:cxn>
              <a:cxn ang="f1044">
                <a:pos x="f1285" y="f1286"/>
              </a:cxn>
            </a:cxnLst>
            <a:rect l="f1164" t="f1167" r="f1165" b="f1166"/>
            <a:pathLst>
              <a:path w="2732" h="1415">
                <a:moveTo>
                  <a:pt x="f8" y="f5"/>
                </a:moveTo>
                <a:lnTo>
                  <a:pt x="f9" y="f5"/>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22"/>
                </a:lnTo>
                <a:lnTo>
                  <a:pt x="f49" y="f50"/>
                </a:lnTo>
                <a:lnTo>
                  <a:pt x="f21" y="f51"/>
                </a:lnTo>
                <a:lnTo>
                  <a:pt x="f52" y="f53"/>
                </a:lnTo>
                <a:lnTo>
                  <a:pt x="f54" y="f55"/>
                </a:lnTo>
                <a:lnTo>
                  <a:pt x="f56" y="f57"/>
                </a:lnTo>
                <a:lnTo>
                  <a:pt x="f56" y="f58"/>
                </a:lnTo>
                <a:lnTo>
                  <a:pt x="f56" y="f59"/>
                </a:lnTo>
                <a:lnTo>
                  <a:pt x="f56" y="f60"/>
                </a:lnTo>
                <a:lnTo>
                  <a:pt x="f56" y="f61"/>
                </a:lnTo>
                <a:lnTo>
                  <a:pt x="f52" y="f8"/>
                </a:lnTo>
                <a:lnTo>
                  <a:pt x="f21" y="f62"/>
                </a:lnTo>
                <a:lnTo>
                  <a:pt x="f49" y="f63"/>
                </a:lnTo>
                <a:lnTo>
                  <a:pt x="f48" y="f64"/>
                </a:lnTo>
                <a:lnTo>
                  <a:pt x="f25" y="f65"/>
                </a:lnTo>
                <a:lnTo>
                  <a:pt x="f66" y="f67"/>
                </a:lnTo>
                <a:lnTo>
                  <a:pt x="f68" y="f69"/>
                </a:lnTo>
                <a:lnTo>
                  <a:pt x="f31" y="f70"/>
                </a:lnTo>
                <a:lnTo>
                  <a:pt x="f33" y="f71"/>
                </a:lnTo>
                <a:lnTo>
                  <a:pt x="f72" y="f73"/>
                </a:lnTo>
                <a:lnTo>
                  <a:pt x="f32" y="f74"/>
                </a:lnTo>
                <a:lnTo>
                  <a:pt x="f75" y="f76"/>
                </a:lnTo>
                <a:lnTo>
                  <a:pt x="f77" y="f78"/>
                </a:lnTo>
                <a:lnTo>
                  <a:pt x="f79" y="f80"/>
                </a:lnTo>
                <a:lnTo>
                  <a:pt x="f81" y="f82"/>
                </a:lnTo>
                <a:lnTo>
                  <a:pt x="f24"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64" y="f104"/>
                </a:lnTo>
                <a:lnTo>
                  <a:pt x="f105" y="f106"/>
                </a:lnTo>
                <a:lnTo>
                  <a:pt x="f65" y="f107"/>
                </a:lnTo>
                <a:lnTo>
                  <a:pt x="f108" y="f109"/>
                </a:lnTo>
                <a:lnTo>
                  <a:pt x="f110" y="f111"/>
                </a:lnTo>
                <a:lnTo>
                  <a:pt x="f112" y="f113"/>
                </a:lnTo>
                <a:lnTo>
                  <a:pt x="f114" y="f115"/>
                </a:lnTo>
                <a:lnTo>
                  <a:pt x="f67" y="f116"/>
                </a:lnTo>
                <a:lnTo>
                  <a:pt x="f117" y="f118"/>
                </a:lnTo>
                <a:lnTo>
                  <a:pt x="f119" y="f120"/>
                </a:lnTo>
                <a:lnTo>
                  <a:pt x="f121" y="f122"/>
                </a:lnTo>
                <a:lnTo>
                  <a:pt x="f121" y="f123"/>
                </a:lnTo>
                <a:lnTo>
                  <a:pt x="f121" y="f124"/>
                </a:lnTo>
                <a:lnTo>
                  <a:pt x="f119" y="f125"/>
                </a:lnTo>
                <a:lnTo>
                  <a:pt x="f126" y="f127"/>
                </a:lnTo>
                <a:lnTo>
                  <a:pt x="f128" y="f129"/>
                </a:lnTo>
                <a:lnTo>
                  <a:pt x="f112" y="f130"/>
                </a:lnTo>
                <a:lnTo>
                  <a:pt x="f131" y="f132"/>
                </a:lnTo>
                <a:lnTo>
                  <a:pt x="f133" y="f134"/>
                </a:lnTo>
                <a:lnTo>
                  <a:pt x="f135" y="f136"/>
                </a:lnTo>
                <a:lnTo>
                  <a:pt x="f137" y="f138"/>
                </a:lnTo>
                <a:lnTo>
                  <a:pt x="f139" y="f140"/>
                </a:lnTo>
                <a:lnTo>
                  <a:pt x="f98" y="f141"/>
                </a:lnTo>
                <a:lnTo>
                  <a:pt x="f8" y="f142"/>
                </a:lnTo>
                <a:lnTo>
                  <a:pt x="f94" y="f143"/>
                </a:lnTo>
                <a:lnTo>
                  <a:pt x="f61" y="f144"/>
                </a:lnTo>
                <a:lnTo>
                  <a:pt x="f10" y="f145"/>
                </a:lnTo>
                <a:lnTo>
                  <a:pt x="f59" y="f145"/>
                </a:lnTo>
                <a:lnTo>
                  <a:pt x="f57" y="f145"/>
                </a:lnTo>
                <a:lnTo>
                  <a:pt x="f146" y="f144"/>
                </a:lnTo>
                <a:lnTo>
                  <a:pt x="f147" y="f143"/>
                </a:lnTo>
                <a:lnTo>
                  <a:pt x="f148" y="f149"/>
                </a:lnTo>
                <a:lnTo>
                  <a:pt x="f20" y="f150"/>
                </a:lnTo>
                <a:lnTo>
                  <a:pt x="f151" y="f152"/>
                </a:lnTo>
                <a:lnTo>
                  <a:pt x="f153" y="f154"/>
                </a:lnTo>
                <a:lnTo>
                  <a:pt x="f81" y="f155"/>
                </a:lnTo>
                <a:lnTo>
                  <a:pt x="f156" y="f157"/>
                </a:lnTo>
                <a:lnTo>
                  <a:pt x="f158" y="f130"/>
                </a:lnTo>
                <a:lnTo>
                  <a:pt x="f29" y="f159"/>
                </a:lnTo>
                <a:lnTo>
                  <a:pt x="f5" y="f160"/>
                </a:lnTo>
                <a:lnTo>
                  <a:pt x="f52" y="f161"/>
                </a:lnTo>
                <a:lnTo>
                  <a:pt x="f46" y="f162"/>
                </a:lnTo>
                <a:lnTo>
                  <a:pt x="f163" y="f164"/>
                </a:lnTo>
                <a:lnTo>
                  <a:pt x="f36" y="f165"/>
                </a:lnTo>
                <a:lnTo>
                  <a:pt x="f166" y="f167"/>
                </a:lnTo>
                <a:lnTo>
                  <a:pt x="f168" y="f169"/>
                </a:lnTo>
                <a:lnTo>
                  <a:pt x="f28" y="f170"/>
                </a:lnTo>
                <a:lnTo>
                  <a:pt x="f171" y="f172"/>
                </a:lnTo>
                <a:lnTo>
                  <a:pt x="f173" y="f174"/>
                </a:lnTo>
                <a:lnTo>
                  <a:pt x="f47" y="f175"/>
                </a:lnTo>
                <a:lnTo>
                  <a:pt x="f176" y="f177"/>
                </a:lnTo>
                <a:lnTo>
                  <a:pt x="f178" y="f179"/>
                </a:lnTo>
                <a:lnTo>
                  <a:pt x="f180" y="f181"/>
                </a:lnTo>
                <a:lnTo>
                  <a:pt x="f16" y="f182"/>
                </a:lnTo>
                <a:lnTo>
                  <a:pt x="f58" y="f183"/>
                </a:lnTo>
                <a:lnTo>
                  <a:pt x="f184" y="f183"/>
                </a:lnTo>
                <a:lnTo>
                  <a:pt x="f185" y="f183"/>
                </a:lnTo>
                <a:lnTo>
                  <a:pt x="f94" y="f182"/>
                </a:lnTo>
                <a:lnTo>
                  <a:pt x="f186" y="f181"/>
                </a:lnTo>
                <a:lnTo>
                  <a:pt x="f139" y="f179"/>
                </a:lnTo>
                <a:lnTo>
                  <a:pt x="f131" y="f175"/>
                </a:lnTo>
                <a:lnTo>
                  <a:pt x="f112" y="f187"/>
                </a:lnTo>
                <a:lnTo>
                  <a:pt x="f67" y="f188"/>
                </a:lnTo>
                <a:lnTo>
                  <a:pt x="f189" y="f172"/>
                </a:lnTo>
                <a:lnTo>
                  <a:pt x="f190" y="f191"/>
                </a:lnTo>
                <a:lnTo>
                  <a:pt x="f192" y="f193"/>
                </a:lnTo>
                <a:lnTo>
                  <a:pt x="f194" y="f195"/>
                </a:lnTo>
                <a:lnTo>
                  <a:pt x="f196" y="f197"/>
                </a:lnTo>
                <a:lnTo>
                  <a:pt x="f198" y="f199"/>
                </a:lnTo>
                <a:lnTo>
                  <a:pt x="f200" y="f201"/>
                </a:lnTo>
                <a:lnTo>
                  <a:pt x="f82" y="f202"/>
                </a:lnTo>
                <a:lnTo>
                  <a:pt x="f203" y="f204"/>
                </a:lnTo>
                <a:lnTo>
                  <a:pt x="f205" y="f206"/>
                </a:lnTo>
                <a:lnTo>
                  <a:pt x="f207" y="f208"/>
                </a:lnTo>
                <a:lnTo>
                  <a:pt x="f93" y="f209"/>
                </a:lnTo>
                <a:lnTo>
                  <a:pt x="f99" y="f210"/>
                </a:lnTo>
                <a:lnTo>
                  <a:pt x="f103" y="f211"/>
                </a:lnTo>
                <a:lnTo>
                  <a:pt x="f212" y="f213"/>
                </a:lnTo>
                <a:lnTo>
                  <a:pt x="f106" y="f214"/>
                </a:lnTo>
                <a:lnTo>
                  <a:pt x="f107" y="f215"/>
                </a:lnTo>
                <a:lnTo>
                  <a:pt x="f216" y="f217"/>
                </a:lnTo>
                <a:lnTo>
                  <a:pt x="f218" y="f219"/>
                </a:lnTo>
                <a:lnTo>
                  <a:pt x="f220" y="f144"/>
                </a:lnTo>
                <a:lnTo>
                  <a:pt x="f221" y="f154"/>
                </a:lnTo>
                <a:lnTo>
                  <a:pt x="f115" y="f222"/>
                </a:lnTo>
                <a:lnTo>
                  <a:pt x="f223" y="f224"/>
                </a:lnTo>
                <a:lnTo>
                  <a:pt x="f225" y="f226"/>
                </a:lnTo>
                <a:lnTo>
                  <a:pt x="f227" y="f228"/>
                </a:lnTo>
                <a:lnTo>
                  <a:pt x="f227" y="f229"/>
                </a:lnTo>
                <a:lnTo>
                  <a:pt x="f116" y="f230"/>
                </a:lnTo>
                <a:lnTo>
                  <a:pt x="f227" y="f231"/>
                </a:lnTo>
                <a:lnTo>
                  <a:pt x="f227" y="f232"/>
                </a:lnTo>
                <a:lnTo>
                  <a:pt x="f225" y="f221"/>
                </a:lnTo>
                <a:lnTo>
                  <a:pt x="f223" y="f233"/>
                </a:lnTo>
                <a:lnTo>
                  <a:pt x="f234" y="f235"/>
                </a:lnTo>
                <a:lnTo>
                  <a:pt x="f236" y="f101"/>
                </a:lnTo>
                <a:lnTo>
                  <a:pt x="f220" y="f237"/>
                </a:lnTo>
                <a:lnTo>
                  <a:pt x="f216" y="f238"/>
                </a:lnTo>
                <a:lnTo>
                  <a:pt x="f107" y="f200"/>
                </a:lnTo>
                <a:lnTo>
                  <a:pt x="f212" y="f239"/>
                </a:lnTo>
                <a:lnTo>
                  <a:pt x="f240" y="f241"/>
                </a:lnTo>
                <a:lnTo>
                  <a:pt x="f242" y="f243"/>
                </a:lnTo>
                <a:lnTo>
                  <a:pt x="f91" y="f70"/>
                </a:lnTo>
                <a:lnTo>
                  <a:pt x="f85" y="f244"/>
                </a:lnTo>
                <a:lnTo>
                  <a:pt x="f83" y="f245"/>
                </a:lnTo>
                <a:lnTo>
                  <a:pt x="f246" y="f119"/>
                </a:lnTo>
                <a:lnTo>
                  <a:pt x="f196" y="f247"/>
                </a:lnTo>
                <a:lnTo>
                  <a:pt x="f194" y="f131"/>
                </a:lnTo>
                <a:lnTo>
                  <a:pt x="f71" y="f108"/>
                </a:lnTo>
                <a:lnTo>
                  <a:pt x="f244" y="f135"/>
                </a:lnTo>
                <a:lnTo>
                  <a:pt x="f248" y="f137"/>
                </a:lnTo>
                <a:lnTo>
                  <a:pt x="f133" y="f102"/>
                </a:lnTo>
                <a:lnTo>
                  <a:pt x="f249" y="f250"/>
                </a:lnTo>
                <a:lnTo>
                  <a:pt x="f100" y="f139"/>
                </a:lnTo>
                <a:lnTo>
                  <a:pt x="f186" y="f251"/>
                </a:lnTo>
                <a:lnTo>
                  <a:pt x="f252" y="f253"/>
                </a:lnTo>
                <a:lnTo>
                  <a:pt x="f254" y="f98"/>
                </a:lnTo>
                <a:lnTo>
                  <a:pt x="f14" y="f255"/>
                </a:lnTo>
                <a:lnTo>
                  <a:pt x="f256" y="f257"/>
                </a:lnTo>
                <a:lnTo>
                  <a:pt x="f258" y="f96"/>
                </a:lnTo>
                <a:lnTo>
                  <a:pt x="f259" y="f260"/>
                </a:lnTo>
                <a:lnTo>
                  <a:pt x="f261" y="f262"/>
                </a:lnTo>
                <a:lnTo>
                  <a:pt x="f180" y="f263"/>
                </a:lnTo>
                <a:lnTo>
                  <a:pt x="f264" y="f265"/>
                </a:lnTo>
                <a:lnTo>
                  <a:pt x="f266" y="f267"/>
                </a:lnTo>
                <a:lnTo>
                  <a:pt x="f86" y="f268"/>
                </a:lnTo>
                <a:lnTo>
                  <a:pt x="f269" y="f270"/>
                </a:lnTo>
                <a:lnTo>
                  <a:pt x="f148" y="f184"/>
                </a:lnTo>
                <a:lnTo>
                  <a:pt x="f51" y="f271"/>
                </a:lnTo>
                <a:lnTo>
                  <a:pt x="f51" y="f272"/>
                </a:lnTo>
                <a:lnTo>
                  <a:pt x="f148" y="f273"/>
                </a:lnTo>
                <a:lnTo>
                  <a:pt x="f148" y="f57"/>
                </a:lnTo>
                <a:lnTo>
                  <a:pt x="f86" y="f16"/>
                </a:lnTo>
                <a:lnTo>
                  <a:pt x="f274" y="f55"/>
                </a:lnTo>
                <a:lnTo>
                  <a:pt x="f264" y="f261"/>
                </a:lnTo>
                <a:lnTo>
                  <a:pt x="f180" y="f53"/>
                </a:lnTo>
                <a:lnTo>
                  <a:pt x="f275" y="f274"/>
                </a:lnTo>
                <a:lnTo>
                  <a:pt x="f88" y="f51"/>
                </a:lnTo>
                <a:lnTo>
                  <a:pt x="f276" y="f277"/>
                </a:lnTo>
                <a:lnTo>
                  <a:pt x="f278" y="f20"/>
                </a:lnTo>
                <a:lnTo>
                  <a:pt x="f279" y="f280"/>
                </a:lnTo>
                <a:lnTo>
                  <a:pt x="f12" y="f176"/>
                </a:lnTo>
                <a:lnTo>
                  <a:pt x="f270" y="f151"/>
                </a:lnTo>
                <a:lnTo>
                  <a:pt x="f61" y="f281"/>
                </a:lnTo>
                <a:lnTo>
                  <a:pt x="f262" y="f22"/>
                </a:lnTo>
                <a:lnTo>
                  <a:pt x="f257" y="f22"/>
                </a:lnTo>
                <a:lnTo>
                  <a:pt x="f137" y="f22"/>
                </a:lnTo>
                <a:lnTo>
                  <a:pt x="f131" y="f151"/>
                </a:lnTo>
                <a:lnTo>
                  <a:pt x="f282" y="f176"/>
                </a:lnTo>
                <a:lnTo>
                  <a:pt x="f283" y="f50"/>
                </a:lnTo>
                <a:lnTo>
                  <a:pt x="f284" y="f285"/>
                </a:lnTo>
                <a:lnTo>
                  <a:pt x="f286" y="f51"/>
                </a:lnTo>
                <a:lnTo>
                  <a:pt x="f287" y="f266"/>
                </a:lnTo>
                <a:lnTo>
                  <a:pt x="f89" y="f261"/>
                </a:lnTo>
                <a:lnTo>
                  <a:pt x="f288" y="f34"/>
                </a:lnTo>
                <a:lnTo>
                  <a:pt x="f212" y="f29"/>
                </a:lnTo>
                <a:lnTo>
                  <a:pt x="f101" y="f289"/>
                </a:lnTo>
                <a:lnTo>
                  <a:pt x="f93" y="f27"/>
                </a:lnTo>
                <a:lnTo>
                  <a:pt x="f237" y="f290"/>
                </a:lnTo>
                <a:lnTo>
                  <a:pt x="f291" y="f46"/>
                </a:lnTo>
                <a:lnTo>
                  <a:pt x="f82" y="f48"/>
                </a:lnTo>
                <a:lnTo>
                  <a:pt x="f286" y="f292"/>
                </a:lnTo>
                <a:lnTo>
                  <a:pt x="f74" y="f293"/>
                </a:lnTo>
                <a:lnTo>
                  <a:pt x="f192" y="f56"/>
                </a:lnTo>
                <a:lnTo>
                  <a:pt x="f294" y="f295"/>
                </a:lnTo>
                <a:lnTo>
                  <a:pt x="f282" y="f15"/>
                </a:lnTo>
                <a:lnTo>
                  <a:pt x="f247" y="f13"/>
                </a:lnTo>
                <a:lnTo>
                  <a:pt x="f296" y="f11"/>
                </a:lnTo>
                <a:lnTo>
                  <a:pt x="f251" y="f5"/>
                </a:lnTo>
                <a:lnTo>
                  <a:pt x="f8" y="f5"/>
                </a:lnTo>
                <a:close/>
                <a:moveTo>
                  <a:pt x="f297" y="f52"/>
                </a:moveTo>
                <a:lnTo>
                  <a:pt x="f298" y="f52"/>
                </a:lnTo>
                <a:lnTo>
                  <a:pt x="f298" y="f299"/>
                </a:lnTo>
                <a:lnTo>
                  <a:pt x="f300" y="f301"/>
                </a:lnTo>
                <a:lnTo>
                  <a:pt x="f300" y="f302"/>
                </a:lnTo>
                <a:lnTo>
                  <a:pt x="f303" y="f304"/>
                </a:lnTo>
                <a:lnTo>
                  <a:pt x="f305" y="f306"/>
                </a:lnTo>
                <a:lnTo>
                  <a:pt x="f307" y="f308"/>
                </a:lnTo>
                <a:lnTo>
                  <a:pt x="f309" y="f310"/>
                </a:lnTo>
                <a:lnTo>
                  <a:pt x="f311" y="f132"/>
                </a:lnTo>
                <a:lnTo>
                  <a:pt x="f312" y="f134"/>
                </a:lnTo>
                <a:lnTo>
                  <a:pt x="f313" y="f136"/>
                </a:lnTo>
                <a:lnTo>
                  <a:pt x="f314" y="f315"/>
                </a:lnTo>
                <a:lnTo>
                  <a:pt x="f316" y="f154"/>
                </a:lnTo>
                <a:lnTo>
                  <a:pt x="f317" y="f141"/>
                </a:lnTo>
                <a:lnTo>
                  <a:pt x="f318" y="f150"/>
                </a:lnTo>
                <a:lnTo>
                  <a:pt x="f319" y="f149"/>
                </a:lnTo>
                <a:lnTo>
                  <a:pt x="f320" y="f143"/>
                </a:lnTo>
                <a:lnTo>
                  <a:pt x="f321" y="f143"/>
                </a:lnTo>
                <a:lnTo>
                  <a:pt x="f322" y="f143"/>
                </a:lnTo>
                <a:lnTo>
                  <a:pt x="f323" y="f149"/>
                </a:lnTo>
                <a:lnTo>
                  <a:pt x="f324" y="f150"/>
                </a:lnTo>
                <a:lnTo>
                  <a:pt x="f325" y="f141"/>
                </a:lnTo>
                <a:lnTo>
                  <a:pt x="f326" y="f154"/>
                </a:lnTo>
                <a:lnTo>
                  <a:pt x="f327" y="f315"/>
                </a:lnTo>
                <a:lnTo>
                  <a:pt x="f328" y="f136"/>
                </a:lnTo>
                <a:lnTo>
                  <a:pt x="f329" y="f134"/>
                </a:lnTo>
                <a:lnTo>
                  <a:pt x="f330" y="f132"/>
                </a:lnTo>
                <a:lnTo>
                  <a:pt x="f331" y="f310"/>
                </a:lnTo>
                <a:lnTo>
                  <a:pt x="f332" y="f308"/>
                </a:lnTo>
                <a:lnTo>
                  <a:pt x="f333" y="f306"/>
                </a:lnTo>
                <a:lnTo>
                  <a:pt x="f334" y="f304"/>
                </a:lnTo>
                <a:lnTo>
                  <a:pt x="f335" y="f302"/>
                </a:lnTo>
                <a:lnTo>
                  <a:pt x="f335" y="f124"/>
                </a:lnTo>
                <a:lnTo>
                  <a:pt x="f335" y="f301"/>
                </a:lnTo>
                <a:lnTo>
                  <a:pt x="f183" y="f299"/>
                </a:lnTo>
                <a:lnTo>
                  <a:pt x="f336" y="f52"/>
                </a:lnTo>
                <a:lnTo>
                  <a:pt x="f337" y="f52"/>
                </a:lnTo>
                <a:lnTo>
                  <a:pt x="f337" y="f230"/>
                </a:lnTo>
                <a:lnTo>
                  <a:pt x="f136" y="f301"/>
                </a:lnTo>
                <a:lnTo>
                  <a:pt x="f136" y="f125"/>
                </a:lnTo>
                <a:lnTo>
                  <a:pt x="f155" y="f306"/>
                </a:lnTo>
                <a:lnTo>
                  <a:pt x="f315" y="f338"/>
                </a:lnTo>
                <a:lnTo>
                  <a:pt x="f339" y="f340"/>
                </a:lnTo>
                <a:lnTo>
                  <a:pt x="f140" y="f341"/>
                </a:lnTo>
                <a:lnTo>
                  <a:pt x="f141" y="f150"/>
                </a:lnTo>
                <a:lnTo>
                  <a:pt x="f149" y="f342"/>
                </a:lnTo>
                <a:lnTo>
                  <a:pt x="f343" y="f344"/>
                </a:lnTo>
                <a:lnTo>
                  <a:pt x="f345" y="f346"/>
                </a:lnTo>
                <a:lnTo>
                  <a:pt x="f347" y="f348"/>
                </a:lnTo>
                <a:lnTo>
                  <a:pt x="f349" y="f350"/>
                </a:lnTo>
                <a:lnTo>
                  <a:pt x="f346" y="f351"/>
                </a:lnTo>
                <a:lnTo>
                  <a:pt x="f215" y="f352"/>
                </a:lnTo>
                <a:lnTo>
                  <a:pt x="f213" y="f353"/>
                </a:lnTo>
                <a:lnTo>
                  <a:pt x="f354" y="f355"/>
                </a:lnTo>
                <a:lnTo>
                  <a:pt x="f356" y="f357"/>
                </a:lnTo>
                <a:lnTo>
                  <a:pt x="f358" y="f162"/>
                </a:lnTo>
                <a:lnTo>
                  <a:pt x="f359" y="f164"/>
                </a:lnTo>
                <a:lnTo>
                  <a:pt x="f161" y="f165"/>
                </a:lnTo>
                <a:lnTo>
                  <a:pt x="f360" y="f167"/>
                </a:lnTo>
                <a:lnTo>
                  <a:pt x="f361" y="f169"/>
                </a:lnTo>
                <a:lnTo>
                  <a:pt x="f362" y="f170"/>
                </a:lnTo>
                <a:lnTo>
                  <a:pt x="f172" y="f363"/>
                </a:lnTo>
                <a:lnTo>
                  <a:pt x="f179" y="f174"/>
                </a:lnTo>
                <a:lnTo>
                  <a:pt x="f333" y="f187"/>
                </a:lnTo>
                <a:lnTo>
                  <a:pt x="f364" y="f179"/>
                </a:lnTo>
                <a:lnTo>
                  <a:pt x="f365" y="f181"/>
                </a:lnTo>
                <a:lnTo>
                  <a:pt x="f324" y="f182"/>
                </a:lnTo>
                <a:lnTo>
                  <a:pt x="f321" y="f183"/>
                </a:lnTo>
                <a:lnTo>
                  <a:pt x="f366" y="f183"/>
                </a:lnTo>
                <a:lnTo>
                  <a:pt x="f367" y="f182"/>
                </a:lnTo>
                <a:lnTo>
                  <a:pt x="f316" y="f181"/>
                </a:lnTo>
                <a:lnTo>
                  <a:pt x="f313" y="f179"/>
                </a:lnTo>
                <a:lnTo>
                  <a:pt x="f311" y="f368"/>
                </a:lnTo>
                <a:lnTo>
                  <a:pt x="f369" y="f187"/>
                </a:lnTo>
                <a:lnTo>
                  <a:pt x="f370" y="f174"/>
                </a:lnTo>
                <a:lnTo>
                  <a:pt x="f371" y="f363"/>
                </a:lnTo>
                <a:lnTo>
                  <a:pt x="f372" y="f170"/>
                </a:lnTo>
                <a:lnTo>
                  <a:pt x="f373" y="f169"/>
                </a:lnTo>
                <a:lnTo>
                  <a:pt x="f374" y="f165"/>
                </a:lnTo>
                <a:lnTo>
                  <a:pt x="f375" y="f164"/>
                </a:lnTo>
                <a:lnTo>
                  <a:pt x="f376" y="f162"/>
                </a:lnTo>
                <a:lnTo>
                  <a:pt x="f377" y="f357"/>
                </a:lnTo>
                <a:lnTo>
                  <a:pt x="f378" y="f355"/>
                </a:lnTo>
                <a:lnTo>
                  <a:pt x="f379" y="f353"/>
                </a:lnTo>
                <a:lnTo>
                  <a:pt x="f380" y="f352"/>
                </a:lnTo>
                <a:lnTo>
                  <a:pt x="f381" y="f351"/>
                </a:lnTo>
                <a:lnTo>
                  <a:pt x="f382" y="f350"/>
                </a:lnTo>
                <a:lnTo>
                  <a:pt x="f383" y="f348"/>
                </a:lnTo>
                <a:lnTo>
                  <a:pt x="f384" y="f346"/>
                </a:lnTo>
                <a:lnTo>
                  <a:pt x="f385" y="f342"/>
                </a:lnTo>
                <a:lnTo>
                  <a:pt x="f386" y="f150"/>
                </a:lnTo>
                <a:lnTo>
                  <a:pt x="f387" y="f341"/>
                </a:lnTo>
                <a:lnTo>
                  <a:pt x="f388" y="f340"/>
                </a:lnTo>
                <a:lnTo>
                  <a:pt x="f389" y="f338"/>
                </a:lnTo>
                <a:lnTo>
                  <a:pt x="f390" y="f306"/>
                </a:lnTo>
                <a:lnTo>
                  <a:pt x="f391" y="f125"/>
                </a:lnTo>
                <a:lnTo>
                  <a:pt x="f392" y="f301"/>
                </a:lnTo>
                <a:lnTo>
                  <a:pt x="f392" y="f230"/>
                </a:lnTo>
                <a:lnTo>
                  <a:pt x="f297" y="f52"/>
                </a:lnTo>
                <a:close/>
                <a:moveTo>
                  <a:pt x="f393" y="f5"/>
                </a:moveTo>
                <a:lnTo>
                  <a:pt x="f394" y="f11"/>
                </a:lnTo>
                <a:lnTo>
                  <a:pt x="f395" y="f15"/>
                </a:lnTo>
                <a:lnTo>
                  <a:pt x="f396" y="f295"/>
                </a:lnTo>
                <a:lnTo>
                  <a:pt x="f397" y="f56"/>
                </a:lnTo>
                <a:lnTo>
                  <a:pt x="f398" y="f52"/>
                </a:lnTo>
                <a:lnTo>
                  <a:pt x="f399" y="f292"/>
                </a:lnTo>
                <a:lnTo>
                  <a:pt x="f400" y="f48"/>
                </a:lnTo>
                <a:lnTo>
                  <a:pt x="f401" y="f402"/>
                </a:lnTo>
                <a:lnTo>
                  <a:pt x="f403" y="f66"/>
                </a:lnTo>
                <a:lnTo>
                  <a:pt x="f404" y="f40"/>
                </a:lnTo>
                <a:lnTo>
                  <a:pt x="f405" y="f29"/>
                </a:lnTo>
                <a:lnTo>
                  <a:pt x="f406" y="f31"/>
                </a:lnTo>
                <a:lnTo>
                  <a:pt x="f407" y="f408"/>
                </a:lnTo>
                <a:lnTo>
                  <a:pt x="f409" y="f410"/>
                </a:lnTo>
                <a:lnTo>
                  <a:pt x="f411" y="f75"/>
                </a:lnTo>
                <a:lnTo>
                  <a:pt x="f412" y="f28"/>
                </a:lnTo>
                <a:lnTo>
                  <a:pt x="f413" y="f414"/>
                </a:lnTo>
                <a:lnTo>
                  <a:pt x="f415" y="f43"/>
                </a:lnTo>
                <a:lnTo>
                  <a:pt x="f416" y="f417"/>
                </a:lnTo>
                <a:lnTo>
                  <a:pt x="f418" y="f419"/>
                </a:lnTo>
                <a:lnTo>
                  <a:pt x="f420" y="f421"/>
                </a:lnTo>
                <a:lnTo>
                  <a:pt x="f422" y="f423"/>
                </a:lnTo>
                <a:lnTo>
                  <a:pt x="f424" y="f274"/>
                </a:lnTo>
                <a:lnTo>
                  <a:pt x="f425" y="f146"/>
                </a:lnTo>
                <a:lnTo>
                  <a:pt x="f426" y="f14"/>
                </a:lnTo>
                <a:lnTo>
                  <a:pt x="f427" y="f428"/>
                </a:lnTo>
                <a:lnTo>
                  <a:pt x="f429" y="f430"/>
                </a:lnTo>
                <a:lnTo>
                  <a:pt x="f431" y="f253"/>
                </a:lnTo>
                <a:lnTo>
                  <a:pt x="f432" y="f133"/>
                </a:lnTo>
                <a:lnTo>
                  <a:pt x="f433" y="f434"/>
                </a:lnTo>
                <a:lnTo>
                  <a:pt x="f433" y="f435"/>
                </a:lnTo>
                <a:lnTo>
                  <a:pt x="f433" y="f83"/>
                </a:lnTo>
                <a:lnTo>
                  <a:pt x="f432" y="f436"/>
                </a:lnTo>
                <a:lnTo>
                  <a:pt x="f431" y="f111"/>
                </a:lnTo>
                <a:lnTo>
                  <a:pt x="f429" y="f437"/>
                </a:lnTo>
                <a:lnTo>
                  <a:pt x="f427" y="f438"/>
                </a:lnTo>
                <a:lnTo>
                  <a:pt x="f426" y="f439"/>
                </a:lnTo>
                <a:lnTo>
                  <a:pt x="f425" y="f440"/>
                </a:lnTo>
                <a:lnTo>
                  <a:pt x="f424" y="f222"/>
                </a:lnTo>
                <a:lnTo>
                  <a:pt x="f422" y="f141"/>
                </a:lnTo>
                <a:lnTo>
                  <a:pt x="f420" y="f345"/>
                </a:lnTo>
                <a:lnTo>
                  <a:pt x="f418" y="f349"/>
                </a:lnTo>
                <a:lnTo>
                  <a:pt x="f415" y="f215"/>
                </a:lnTo>
                <a:lnTo>
                  <a:pt x="f413" y="f441"/>
                </a:lnTo>
                <a:lnTo>
                  <a:pt x="f412" y="f351"/>
                </a:lnTo>
                <a:lnTo>
                  <a:pt x="f411" y="f442"/>
                </a:lnTo>
                <a:lnTo>
                  <a:pt x="f409" y="f443"/>
                </a:lnTo>
                <a:lnTo>
                  <a:pt x="f407" y="f444"/>
                </a:lnTo>
                <a:lnTo>
                  <a:pt x="f406" y="f204"/>
                </a:lnTo>
                <a:lnTo>
                  <a:pt x="f405" y="f164"/>
                </a:lnTo>
                <a:lnTo>
                  <a:pt x="f404" y="f165"/>
                </a:lnTo>
                <a:lnTo>
                  <a:pt x="f403" y="f167"/>
                </a:lnTo>
                <a:lnTo>
                  <a:pt x="f401" y="f169"/>
                </a:lnTo>
                <a:lnTo>
                  <a:pt x="f400" y="f445"/>
                </a:lnTo>
                <a:lnTo>
                  <a:pt x="f399" y="f172"/>
                </a:lnTo>
                <a:lnTo>
                  <a:pt x="f398" y="f188"/>
                </a:lnTo>
                <a:lnTo>
                  <a:pt x="f397" y="f368"/>
                </a:lnTo>
                <a:lnTo>
                  <a:pt x="f395" y="f182"/>
                </a:lnTo>
                <a:lnTo>
                  <a:pt x="f446" y="f183"/>
                </a:lnTo>
                <a:lnTo>
                  <a:pt x="f394" y="f335"/>
                </a:lnTo>
                <a:lnTo>
                  <a:pt x="f393" y="f335"/>
                </a:lnTo>
                <a:lnTo>
                  <a:pt x="f447" y="f335"/>
                </a:lnTo>
                <a:lnTo>
                  <a:pt x="f448" y="f182"/>
                </a:lnTo>
                <a:lnTo>
                  <a:pt x="f449" y="f179"/>
                </a:lnTo>
                <a:lnTo>
                  <a:pt x="f450" y="f368"/>
                </a:lnTo>
                <a:lnTo>
                  <a:pt x="f451" y="f188"/>
                </a:lnTo>
                <a:lnTo>
                  <a:pt x="f452" y="f172"/>
                </a:lnTo>
                <a:lnTo>
                  <a:pt x="f453" y="f445"/>
                </a:lnTo>
                <a:lnTo>
                  <a:pt x="f454" y="f169"/>
                </a:lnTo>
                <a:lnTo>
                  <a:pt x="f455" y="f167"/>
                </a:lnTo>
                <a:lnTo>
                  <a:pt x="f456" y="f165"/>
                </a:lnTo>
                <a:lnTo>
                  <a:pt x="f457" y="f164"/>
                </a:lnTo>
                <a:lnTo>
                  <a:pt x="f458" y="f204"/>
                </a:lnTo>
                <a:lnTo>
                  <a:pt x="f459" y="f444"/>
                </a:lnTo>
                <a:lnTo>
                  <a:pt x="f460" y="f443"/>
                </a:lnTo>
                <a:lnTo>
                  <a:pt x="f461" y="f442"/>
                </a:lnTo>
                <a:lnTo>
                  <a:pt x="f462" y="f351"/>
                </a:lnTo>
                <a:lnTo>
                  <a:pt x="f463" y="f441"/>
                </a:lnTo>
                <a:lnTo>
                  <a:pt x="f464" y="f215"/>
                </a:lnTo>
                <a:lnTo>
                  <a:pt x="f465" y="f349"/>
                </a:lnTo>
                <a:lnTo>
                  <a:pt x="f466" y="f345"/>
                </a:lnTo>
                <a:lnTo>
                  <a:pt x="f467" y="f141"/>
                </a:lnTo>
                <a:lnTo>
                  <a:pt x="f468" y="f222"/>
                </a:lnTo>
                <a:lnTo>
                  <a:pt x="f469" y="f440"/>
                </a:lnTo>
                <a:lnTo>
                  <a:pt x="f470" y="f439"/>
                </a:lnTo>
                <a:lnTo>
                  <a:pt x="f471" y="f438"/>
                </a:lnTo>
                <a:lnTo>
                  <a:pt x="f472" y="f437"/>
                </a:lnTo>
                <a:lnTo>
                  <a:pt x="f473" y="f111"/>
                </a:lnTo>
                <a:lnTo>
                  <a:pt x="f474" y="f436"/>
                </a:lnTo>
                <a:lnTo>
                  <a:pt x="f475" y="f83"/>
                </a:lnTo>
                <a:lnTo>
                  <a:pt x="f475" y="f435"/>
                </a:lnTo>
                <a:lnTo>
                  <a:pt x="f475" y="f434"/>
                </a:lnTo>
                <a:lnTo>
                  <a:pt x="f474" y="f133"/>
                </a:lnTo>
                <a:lnTo>
                  <a:pt x="f473" y="f253"/>
                </a:lnTo>
                <a:lnTo>
                  <a:pt x="f472" y="f430"/>
                </a:lnTo>
                <a:lnTo>
                  <a:pt x="f471" y="f428"/>
                </a:lnTo>
                <a:lnTo>
                  <a:pt x="f470" y="f14"/>
                </a:lnTo>
                <a:lnTo>
                  <a:pt x="f469" y="f146"/>
                </a:lnTo>
                <a:lnTo>
                  <a:pt x="f468" y="f274"/>
                </a:lnTo>
                <a:lnTo>
                  <a:pt x="f467" y="f423"/>
                </a:lnTo>
                <a:lnTo>
                  <a:pt x="f466" y="f421"/>
                </a:lnTo>
                <a:lnTo>
                  <a:pt x="f465" y="f419"/>
                </a:lnTo>
                <a:lnTo>
                  <a:pt x="f464" y="f43"/>
                </a:lnTo>
                <a:lnTo>
                  <a:pt x="f463" y="f414"/>
                </a:lnTo>
                <a:lnTo>
                  <a:pt x="f462" y="f28"/>
                </a:lnTo>
                <a:lnTo>
                  <a:pt x="f461" y="f75"/>
                </a:lnTo>
                <a:lnTo>
                  <a:pt x="f460" y="f410"/>
                </a:lnTo>
                <a:lnTo>
                  <a:pt x="f459" y="f408"/>
                </a:lnTo>
                <a:lnTo>
                  <a:pt x="f458" y="f31"/>
                </a:lnTo>
                <a:lnTo>
                  <a:pt x="f457" y="f29"/>
                </a:lnTo>
                <a:lnTo>
                  <a:pt x="f456" y="f40"/>
                </a:lnTo>
                <a:lnTo>
                  <a:pt x="f455" y="f66"/>
                </a:lnTo>
                <a:lnTo>
                  <a:pt x="f454" y="f402"/>
                </a:lnTo>
                <a:lnTo>
                  <a:pt x="f453" y="f48"/>
                </a:lnTo>
                <a:lnTo>
                  <a:pt x="f452" y="f292"/>
                </a:lnTo>
                <a:lnTo>
                  <a:pt x="f451" y="f52"/>
                </a:lnTo>
                <a:lnTo>
                  <a:pt x="f450" y="f56"/>
                </a:lnTo>
                <a:lnTo>
                  <a:pt x="f448" y="f15"/>
                </a:lnTo>
                <a:lnTo>
                  <a:pt x="f476" y="f13"/>
                </a:lnTo>
                <a:lnTo>
                  <a:pt x="f447" y="f11"/>
                </a:lnTo>
                <a:lnTo>
                  <a:pt x="f393" y="f5"/>
                </a:lnTo>
                <a:close/>
                <a:moveTo>
                  <a:pt x="f393" y="f151"/>
                </a:moveTo>
                <a:lnTo>
                  <a:pt x="f477" y="f151"/>
                </a:lnTo>
                <a:lnTo>
                  <a:pt x="f478" y="f479"/>
                </a:lnTo>
                <a:lnTo>
                  <a:pt x="f480" y="f84"/>
                </a:lnTo>
                <a:lnTo>
                  <a:pt x="f476" y="f50"/>
                </a:lnTo>
                <a:lnTo>
                  <a:pt x="f481" y="f285"/>
                </a:lnTo>
                <a:lnTo>
                  <a:pt x="f482" y="f483"/>
                </a:lnTo>
                <a:lnTo>
                  <a:pt x="f484" y="f269"/>
                </a:lnTo>
                <a:lnTo>
                  <a:pt x="f485" y="f486"/>
                </a:lnTo>
                <a:lnTo>
                  <a:pt x="f450" y="f18"/>
                </a:lnTo>
                <a:lnTo>
                  <a:pt x="f487" y="f55"/>
                </a:lnTo>
                <a:lnTo>
                  <a:pt x="f488" y="f276"/>
                </a:lnTo>
                <a:lnTo>
                  <a:pt x="f489" y="f278"/>
                </a:lnTo>
                <a:lnTo>
                  <a:pt x="f490" y="f272"/>
                </a:lnTo>
                <a:lnTo>
                  <a:pt x="f491" y="f59"/>
                </a:lnTo>
                <a:lnTo>
                  <a:pt x="f492" y="f60"/>
                </a:lnTo>
                <a:lnTo>
                  <a:pt x="f492" y="f268"/>
                </a:lnTo>
                <a:lnTo>
                  <a:pt x="f493" y="f61"/>
                </a:lnTo>
                <a:lnTo>
                  <a:pt x="f452" y="f98"/>
                </a:lnTo>
                <a:lnTo>
                  <a:pt x="f494" y="f133"/>
                </a:lnTo>
                <a:lnTo>
                  <a:pt x="f495" y="f69"/>
                </a:lnTo>
                <a:lnTo>
                  <a:pt x="f495" y="f435"/>
                </a:lnTo>
                <a:lnTo>
                  <a:pt x="f495" y="f287"/>
                </a:lnTo>
                <a:lnTo>
                  <a:pt x="f494" y="f436"/>
                </a:lnTo>
                <a:lnTo>
                  <a:pt x="f493" y="f496"/>
                </a:lnTo>
                <a:lnTo>
                  <a:pt x="f492" y="f230"/>
                </a:lnTo>
                <a:lnTo>
                  <a:pt x="f491" y="f497"/>
                </a:lnTo>
                <a:lnTo>
                  <a:pt x="f490" y="f302"/>
                </a:lnTo>
                <a:lnTo>
                  <a:pt x="f489" y="f498"/>
                </a:lnTo>
                <a:lnTo>
                  <a:pt x="f488" y="f499"/>
                </a:lnTo>
                <a:lnTo>
                  <a:pt x="f487" y="f440"/>
                </a:lnTo>
                <a:lnTo>
                  <a:pt x="f500" y="f310"/>
                </a:lnTo>
                <a:lnTo>
                  <a:pt x="f450" y="f501"/>
                </a:lnTo>
                <a:lnTo>
                  <a:pt x="f485" y="f157"/>
                </a:lnTo>
                <a:lnTo>
                  <a:pt x="f484" y="f136"/>
                </a:lnTo>
                <a:lnTo>
                  <a:pt x="f482" y="f138"/>
                </a:lnTo>
                <a:lnTo>
                  <a:pt x="f481" y="f140"/>
                </a:lnTo>
                <a:lnTo>
                  <a:pt x="f476" y="f141"/>
                </a:lnTo>
                <a:lnTo>
                  <a:pt x="f480" y="f149"/>
                </a:lnTo>
                <a:lnTo>
                  <a:pt x="f478" y="f143"/>
                </a:lnTo>
                <a:lnTo>
                  <a:pt x="f477" y="f144"/>
                </a:lnTo>
                <a:lnTo>
                  <a:pt x="f393" y="f144"/>
                </a:lnTo>
                <a:lnTo>
                  <a:pt x="f502" y="f144"/>
                </a:lnTo>
                <a:lnTo>
                  <a:pt x="f503" y="f143"/>
                </a:lnTo>
                <a:lnTo>
                  <a:pt x="f504" y="f149"/>
                </a:lnTo>
                <a:lnTo>
                  <a:pt x="f446" y="f141"/>
                </a:lnTo>
                <a:lnTo>
                  <a:pt x="f505" y="f140"/>
                </a:lnTo>
                <a:lnTo>
                  <a:pt x="f506" y="f138"/>
                </a:lnTo>
                <a:lnTo>
                  <a:pt x="f507" y="f136"/>
                </a:lnTo>
                <a:lnTo>
                  <a:pt x="f508" y="f157"/>
                </a:lnTo>
                <a:lnTo>
                  <a:pt x="f509" y="f501"/>
                </a:lnTo>
                <a:lnTo>
                  <a:pt x="f510" y="f440"/>
                </a:lnTo>
                <a:lnTo>
                  <a:pt x="f511" y="f499"/>
                </a:lnTo>
                <a:lnTo>
                  <a:pt x="f512" y="f498"/>
                </a:lnTo>
                <a:lnTo>
                  <a:pt x="f513" y="f302"/>
                </a:lnTo>
                <a:lnTo>
                  <a:pt x="f514" y="f497"/>
                </a:lnTo>
                <a:lnTo>
                  <a:pt x="f515" y="f230"/>
                </a:lnTo>
                <a:lnTo>
                  <a:pt x="f515" y="f516"/>
                </a:lnTo>
                <a:lnTo>
                  <a:pt x="f517" y="f496"/>
                </a:lnTo>
                <a:lnTo>
                  <a:pt x="f399" y="f288"/>
                </a:lnTo>
                <a:lnTo>
                  <a:pt x="f518" y="f436"/>
                </a:lnTo>
                <a:lnTo>
                  <a:pt x="f519" y="f287"/>
                </a:lnTo>
                <a:lnTo>
                  <a:pt x="f519" y="f435"/>
                </a:lnTo>
                <a:lnTo>
                  <a:pt x="f519" y="f69"/>
                </a:lnTo>
                <a:lnTo>
                  <a:pt x="f518" y="f133"/>
                </a:lnTo>
                <a:lnTo>
                  <a:pt x="f517" y="f61"/>
                </a:lnTo>
                <a:lnTo>
                  <a:pt x="f515" y="f60"/>
                </a:lnTo>
                <a:lnTo>
                  <a:pt x="f514" y="f59"/>
                </a:lnTo>
                <a:lnTo>
                  <a:pt x="f513" y="f272"/>
                </a:lnTo>
                <a:lnTo>
                  <a:pt x="f512" y="f278"/>
                </a:lnTo>
                <a:lnTo>
                  <a:pt x="f511" y="f276"/>
                </a:lnTo>
                <a:lnTo>
                  <a:pt x="f510" y="f55"/>
                </a:lnTo>
                <a:lnTo>
                  <a:pt x="f520" y="f521"/>
                </a:lnTo>
                <a:lnTo>
                  <a:pt x="f509" y="f18"/>
                </a:lnTo>
                <a:lnTo>
                  <a:pt x="f508" y="f486"/>
                </a:lnTo>
                <a:lnTo>
                  <a:pt x="f507" y="f269"/>
                </a:lnTo>
                <a:lnTo>
                  <a:pt x="f506" y="f483"/>
                </a:lnTo>
                <a:lnTo>
                  <a:pt x="f505" y="f285"/>
                </a:lnTo>
                <a:lnTo>
                  <a:pt x="f446" y="f50"/>
                </a:lnTo>
                <a:lnTo>
                  <a:pt x="f504" y="f84"/>
                </a:lnTo>
                <a:lnTo>
                  <a:pt x="f503" y="f479"/>
                </a:lnTo>
                <a:lnTo>
                  <a:pt x="f502" y="f151"/>
                </a:lnTo>
                <a:lnTo>
                  <a:pt x="f393" y="f151"/>
                </a:lnTo>
                <a:close/>
                <a:moveTo>
                  <a:pt x="f522" y="f187"/>
                </a:moveTo>
                <a:lnTo>
                  <a:pt x="f522" y="f52"/>
                </a:lnTo>
                <a:lnTo>
                  <a:pt x="f523" y="f52"/>
                </a:lnTo>
                <a:lnTo>
                  <a:pt x="f524" y="f8"/>
                </a:lnTo>
                <a:lnTo>
                  <a:pt x="f525" y="f526"/>
                </a:lnTo>
                <a:lnTo>
                  <a:pt x="f527" y="f186"/>
                </a:lnTo>
                <a:lnTo>
                  <a:pt x="f528" y="f257"/>
                </a:lnTo>
                <a:lnTo>
                  <a:pt x="f529" y="f257"/>
                </a:lnTo>
                <a:lnTo>
                  <a:pt x="f530" y="f257"/>
                </a:lnTo>
                <a:lnTo>
                  <a:pt x="f531" y="f186"/>
                </a:lnTo>
                <a:lnTo>
                  <a:pt x="f532" y="f526"/>
                </a:lnTo>
                <a:lnTo>
                  <a:pt x="f533" y="f8"/>
                </a:lnTo>
                <a:lnTo>
                  <a:pt x="f534" y="f52"/>
                </a:lnTo>
                <a:lnTo>
                  <a:pt x="f535" y="f52"/>
                </a:lnTo>
                <a:lnTo>
                  <a:pt x="f535" y="f187"/>
                </a:lnTo>
                <a:lnTo>
                  <a:pt x="f536" y="f187"/>
                </a:lnTo>
                <a:lnTo>
                  <a:pt x="f536" y="f242"/>
                </a:lnTo>
                <a:lnTo>
                  <a:pt x="f537" y="f538"/>
                </a:lnTo>
                <a:lnTo>
                  <a:pt x="f537" y="f69"/>
                </a:lnTo>
                <a:lnTo>
                  <a:pt x="f539" y="f189"/>
                </a:lnTo>
                <a:lnTo>
                  <a:pt x="f540" y="f245"/>
                </a:lnTo>
                <a:lnTo>
                  <a:pt x="f541" y="f542"/>
                </a:lnTo>
                <a:lnTo>
                  <a:pt x="f543" y="f542"/>
                </a:lnTo>
                <a:lnTo>
                  <a:pt x="f544" y="f542"/>
                </a:lnTo>
                <a:lnTo>
                  <a:pt x="f545" y="f245"/>
                </a:lnTo>
                <a:lnTo>
                  <a:pt x="f536" y="f546"/>
                </a:lnTo>
                <a:lnTo>
                  <a:pt x="f547" y="f434"/>
                </a:lnTo>
                <a:lnTo>
                  <a:pt x="f548" y="f231"/>
                </a:lnTo>
                <a:lnTo>
                  <a:pt x="f549" y="f231"/>
                </a:lnTo>
                <a:lnTo>
                  <a:pt x="f550" y="f434"/>
                </a:lnTo>
                <a:lnTo>
                  <a:pt x="f551" y="f245"/>
                </a:lnTo>
                <a:lnTo>
                  <a:pt x="f552" y="f542"/>
                </a:lnTo>
                <a:lnTo>
                  <a:pt x="f553" y="f542"/>
                </a:lnTo>
                <a:lnTo>
                  <a:pt x="f554" y="f542"/>
                </a:lnTo>
                <a:lnTo>
                  <a:pt x="f555" y="f245"/>
                </a:lnTo>
                <a:lnTo>
                  <a:pt x="f556" y="f189"/>
                </a:lnTo>
                <a:lnTo>
                  <a:pt x="f557" y="f69"/>
                </a:lnTo>
                <a:lnTo>
                  <a:pt x="f557" y="f538"/>
                </a:lnTo>
                <a:lnTo>
                  <a:pt x="f558" y="f242"/>
                </a:lnTo>
                <a:lnTo>
                  <a:pt x="f558" y="f187"/>
                </a:lnTo>
                <a:lnTo>
                  <a:pt x="f522" y="f187"/>
                </a:lnTo>
                <a:close/>
                <a:moveTo>
                  <a:pt x="f559" y="f479"/>
                </a:moveTo>
                <a:lnTo>
                  <a:pt x="f559" y="f52"/>
                </a:lnTo>
                <a:lnTo>
                  <a:pt x="f560" y="f52"/>
                </a:lnTo>
                <a:lnTo>
                  <a:pt x="f560" y="f479"/>
                </a:lnTo>
                <a:lnTo>
                  <a:pt x="f561" y="f479"/>
                </a:lnTo>
                <a:lnTo>
                  <a:pt x="f561" y="f144"/>
                </a:lnTo>
                <a:lnTo>
                  <a:pt x="f560" y="f144"/>
                </a:lnTo>
                <a:lnTo>
                  <a:pt x="f560" y="f187"/>
                </a:lnTo>
                <a:lnTo>
                  <a:pt x="f559" y="f187"/>
                </a:lnTo>
                <a:lnTo>
                  <a:pt x="f559" y="f144"/>
                </a:lnTo>
                <a:lnTo>
                  <a:pt x="f562" y="f144"/>
                </a:lnTo>
                <a:lnTo>
                  <a:pt x="f562" y="f479"/>
                </a:lnTo>
                <a:lnTo>
                  <a:pt x="f559" y="f479"/>
                </a:lnTo>
                <a:close/>
                <a:moveTo>
                  <a:pt x="f288" y="f563"/>
                </a:moveTo>
                <a:lnTo>
                  <a:pt x="f288" y="f406"/>
                </a:lnTo>
                <a:lnTo>
                  <a:pt x="f46" y="f406"/>
                </a:lnTo>
                <a:lnTo>
                  <a:pt x="f46" y="f7"/>
                </a:lnTo>
                <a:lnTo>
                  <a:pt x="f258" y="f7"/>
                </a:lnTo>
                <a:lnTo>
                  <a:pt x="f258" y="f470"/>
                </a:lnTo>
                <a:lnTo>
                  <a:pt x="f104" y="f470"/>
                </a:lnTo>
                <a:lnTo>
                  <a:pt x="f104" y="f564"/>
                </a:lnTo>
                <a:lnTo>
                  <a:pt x="f258" y="f564"/>
                </a:lnTo>
                <a:lnTo>
                  <a:pt x="f258" y="f563"/>
                </a:lnTo>
                <a:lnTo>
                  <a:pt x="f288" y="f563"/>
                </a:lnTo>
                <a:close/>
                <a:moveTo>
                  <a:pt x="f565" y="f566"/>
                </a:moveTo>
                <a:lnTo>
                  <a:pt x="f565" y="f406"/>
                </a:lnTo>
                <a:lnTo>
                  <a:pt x="f340" y="f406"/>
                </a:lnTo>
                <a:lnTo>
                  <a:pt x="f340" y="f566"/>
                </a:lnTo>
                <a:lnTo>
                  <a:pt x="f567" y="f566"/>
                </a:lnTo>
                <a:lnTo>
                  <a:pt x="f567" y="f568"/>
                </a:lnTo>
                <a:lnTo>
                  <a:pt x="f340" y="f568"/>
                </a:lnTo>
                <a:lnTo>
                  <a:pt x="f340" y="f7"/>
                </a:lnTo>
                <a:lnTo>
                  <a:pt x="f565" y="f7"/>
                </a:lnTo>
                <a:lnTo>
                  <a:pt x="f565" y="f568"/>
                </a:lnTo>
                <a:lnTo>
                  <a:pt x="f569" y="f568"/>
                </a:lnTo>
                <a:lnTo>
                  <a:pt x="f569" y="f566"/>
                </a:lnTo>
                <a:lnTo>
                  <a:pt x="f565" y="f566"/>
                </a:lnTo>
                <a:close/>
                <a:moveTo>
                  <a:pt x="f570" y="f7"/>
                </a:moveTo>
                <a:lnTo>
                  <a:pt x="f570" y="f406"/>
                </a:lnTo>
                <a:lnTo>
                  <a:pt x="f571" y="f406"/>
                </a:lnTo>
                <a:lnTo>
                  <a:pt x="f571" y="f572"/>
                </a:lnTo>
                <a:lnTo>
                  <a:pt x="f573" y="f463"/>
                </a:lnTo>
                <a:lnTo>
                  <a:pt x="f573" y="f574"/>
                </a:lnTo>
                <a:lnTo>
                  <a:pt x="f575" y="f464"/>
                </a:lnTo>
                <a:lnTo>
                  <a:pt x="f576" y="f577"/>
                </a:lnTo>
                <a:lnTo>
                  <a:pt x="f578" y="f579"/>
                </a:lnTo>
                <a:lnTo>
                  <a:pt x="f395" y="f580"/>
                </a:lnTo>
                <a:lnTo>
                  <a:pt x="f581" y="f580"/>
                </a:lnTo>
                <a:lnTo>
                  <a:pt x="f582" y="f577"/>
                </a:lnTo>
                <a:lnTo>
                  <a:pt x="f571" y="f464"/>
                </a:lnTo>
                <a:lnTo>
                  <a:pt x="f583" y="f584"/>
                </a:lnTo>
                <a:lnTo>
                  <a:pt x="f585" y="f406"/>
                </a:lnTo>
                <a:lnTo>
                  <a:pt x="f383" y="f406"/>
                </a:lnTo>
                <a:lnTo>
                  <a:pt x="f383" y="f7"/>
                </a:lnTo>
                <a:lnTo>
                  <a:pt x="f586" y="f7"/>
                </a:lnTo>
                <a:lnTo>
                  <a:pt x="f586" y="f468"/>
                </a:lnTo>
                <a:lnTo>
                  <a:pt x="f587" y="f588"/>
                </a:lnTo>
                <a:lnTo>
                  <a:pt x="f587" y="f589"/>
                </a:lnTo>
                <a:lnTo>
                  <a:pt x="f590" y="f591"/>
                </a:lnTo>
                <a:lnTo>
                  <a:pt x="f592" y="f456"/>
                </a:lnTo>
                <a:lnTo>
                  <a:pt x="f593" y="f594"/>
                </a:lnTo>
                <a:lnTo>
                  <a:pt x="f432" y="f595"/>
                </a:lnTo>
                <a:lnTo>
                  <a:pt x="f596" y="f594"/>
                </a:lnTo>
                <a:lnTo>
                  <a:pt x="f586" y="f456"/>
                </a:lnTo>
                <a:lnTo>
                  <a:pt x="f597" y="f598"/>
                </a:lnTo>
                <a:lnTo>
                  <a:pt x="f427" y="f591"/>
                </a:lnTo>
                <a:lnTo>
                  <a:pt x="f446" y="f7"/>
                </a:lnTo>
                <a:lnTo>
                  <a:pt x="f570" y="f7"/>
                </a:lnTo>
                <a:close/>
                <a:moveTo>
                  <a:pt x="f599" y="f600"/>
                </a:moveTo>
                <a:lnTo>
                  <a:pt x="f599" y="f406"/>
                </a:lnTo>
                <a:lnTo>
                  <a:pt x="f601" y="f406"/>
                </a:lnTo>
                <a:lnTo>
                  <a:pt x="f601" y="f7"/>
                </a:lnTo>
                <a:lnTo>
                  <a:pt x="f602" y="f7"/>
                </a:lnTo>
                <a:lnTo>
                  <a:pt x="f602" y="f600"/>
                </a:lnTo>
                <a:lnTo>
                  <a:pt x="f599" y="f600"/>
                </a:lnTo>
                <a:close/>
                <a:moveTo>
                  <a:pt x="f603" y="f604"/>
                </a:moveTo>
                <a:lnTo>
                  <a:pt x="f560" y="f7"/>
                </a:lnTo>
                <a:lnTo>
                  <a:pt x="f605" y="f7"/>
                </a:lnTo>
                <a:lnTo>
                  <a:pt x="f606" y="f406"/>
                </a:lnTo>
                <a:lnTo>
                  <a:pt x="f607" y="f406"/>
                </a:lnTo>
                <a:lnTo>
                  <a:pt x="f607" y="f566"/>
                </a:lnTo>
                <a:lnTo>
                  <a:pt x="f608" y="f566"/>
                </a:lnTo>
                <a:lnTo>
                  <a:pt x="f609" y="f7"/>
                </a:lnTo>
                <a:lnTo>
                  <a:pt x="f610" y="f7"/>
                </a:lnTo>
                <a:lnTo>
                  <a:pt x="f611" y="f604"/>
                </a:lnTo>
                <a:lnTo>
                  <a:pt x="f603" y="f604"/>
                </a:lnTo>
                <a:close/>
                <a:moveTo>
                  <a:pt x="f612" y="f613"/>
                </a:moveTo>
                <a:lnTo>
                  <a:pt x="f614" y="f613"/>
                </a:lnTo>
                <a:lnTo>
                  <a:pt x="f615" y="f616"/>
                </a:lnTo>
                <a:lnTo>
                  <a:pt x="f617" y="f563"/>
                </a:lnTo>
                <a:lnTo>
                  <a:pt x="f617" y="f504"/>
                </a:lnTo>
                <a:lnTo>
                  <a:pt x="f617" y="f618"/>
                </a:lnTo>
                <a:lnTo>
                  <a:pt x="f619" y="f620"/>
                </a:lnTo>
                <a:lnTo>
                  <a:pt x="f621" y="f622"/>
                </a:lnTo>
                <a:lnTo>
                  <a:pt x="f623" y="f622"/>
                </a:lnTo>
                <a:lnTo>
                  <a:pt x="f624" y="f622"/>
                </a:lnTo>
                <a:lnTo>
                  <a:pt x="f625" y="f620"/>
                </a:lnTo>
                <a:lnTo>
                  <a:pt x="f626" y="f618"/>
                </a:lnTo>
                <a:lnTo>
                  <a:pt x="f626" y="f504"/>
                </a:lnTo>
                <a:lnTo>
                  <a:pt x="f627" y="f563"/>
                </a:lnTo>
                <a:lnTo>
                  <a:pt x="f628" y="f616"/>
                </a:lnTo>
                <a:lnTo>
                  <a:pt x="f612" y="f613"/>
                </a:lnTo>
                <a:close/>
                <a:moveTo>
                  <a:pt x="f629" y="f7"/>
                </a:moveTo>
                <a:lnTo>
                  <a:pt x="f629" y="f406"/>
                </a:lnTo>
                <a:lnTo>
                  <a:pt x="f630" y="f406"/>
                </a:lnTo>
                <a:lnTo>
                  <a:pt x="f630" y="f572"/>
                </a:lnTo>
                <a:lnTo>
                  <a:pt x="f631" y="f463"/>
                </a:lnTo>
                <a:lnTo>
                  <a:pt x="f631" y="f574"/>
                </a:lnTo>
                <a:lnTo>
                  <a:pt x="f631" y="f464"/>
                </a:lnTo>
                <a:lnTo>
                  <a:pt x="f632" y="f577"/>
                </a:lnTo>
                <a:lnTo>
                  <a:pt x="f633" y="f579"/>
                </a:lnTo>
                <a:lnTo>
                  <a:pt x="f634" y="f580"/>
                </a:lnTo>
                <a:lnTo>
                  <a:pt x="f635" y="f580"/>
                </a:lnTo>
                <a:lnTo>
                  <a:pt x="f636" y="f577"/>
                </a:lnTo>
                <a:lnTo>
                  <a:pt x="f630" y="f464"/>
                </a:lnTo>
                <a:lnTo>
                  <a:pt x="f637" y="f584"/>
                </a:lnTo>
                <a:lnTo>
                  <a:pt x="f638" y="f406"/>
                </a:lnTo>
                <a:lnTo>
                  <a:pt x="f639" y="f406"/>
                </a:lnTo>
                <a:lnTo>
                  <a:pt x="f639" y="f7"/>
                </a:lnTo>
                <a:lnTo>
                  <a:pt x="f640" y="f7"/>
                </a:lnTo>
                <a:lnTo>
                  <a:pt x="f640" y="f468"/>
                </a:lnTo>
                <a:lnTo>
                  <a:pt x="f641" y="f588"/>
                </a:lnTo>
                <a:lnTo>
                  <a:pt x="f641" y="f589"/>
                </a:lnTo>
                <a:lnTo>
                  <a:pt x="f642" y="f591"/>
                </a:lnTo>
                <a:lnTo>
                  <a:pt x="f643" y="f456"/>
                </a:lnTo>
                <a:lnTo>
                  <a:pt x="f644" y="f594"/>
                </a:lnTo>
                <a:lnTo>
                  <a:pt x="f645" y="f595"/>
                </a:lnTo>
                <a:lnTo>
                  <a:pt x="f646" y="f594"/>
                </a:lnTo>
                <a:lnTo>
                  <a:pt x="f647" y="f456"/>
                </a:lnTo>
                <a:lnTo>
                  <a:pt x="f640" y="f598"/>
                </a:lnTo>
                <a:lnTo>
                  <a:pt x="f648" y="f591"/>
                </a:lnTo>
                <a:lnTo>
                  <a:pt x="f649" y="f7"/>
                </a:lnTo>
                <a:lnTo>
                  <a:pt x="f629" y="f7"/>
                </a:lnTo>
                <a:close/>
                <a:moveTo>
                  <a:pt x="f650" y="f406"/>
                </a:moveTo>
                <a:lnTo>
                  <a:pt x="f650" y="f7"/>
                </a:lnTo>
                <a:lnTo>
                  <a:pt x="f651" y="f7"/>
                </a:lnTo>
                <a:lnTo>
                  <a:pt x="f652" y="f7"/>
                </a:lnTo>
                <a:lnTo>
                  <a:pt x="f653" y="f654"/>
                </a:lnTo>
                <a:lnTo>
                  <a:pt x="f655" y="f656"/>
                </a:lnTo>
                <a:lnTo>
                  <a:pt x="f657" y="f658"/>
                </a:lnTo>
                <a:lnTo>
                  <a:pt x="f659" y="f660"/>
                </a:lnTo>
                <a:lnTo>
                  <a:pt x="f661" y="f662"/>
                </a:lnTo>
                <a:lnTo>
                  <a:pt x="f663" y="f664"/>
                </a:lnTo>
                <a:lnTo>
                  <a:pt x="f665" y="f545"/>
                </a:lnTo>
                <a:lnTo>
                  <a:pt x="f666" y="f667"/>
                </a:lnTo>
                <a:lnTo>
                  <a:pt x="f668" y="f669"/>
                </a:lnTo>
                <a:lnTo>
                  <a:pt x="f670" y="f671"/>
                </a:lnTo>
                <a:lnTo>
                  <a:pt x="f672" y="f673"/>
                </a:lnTo>
                <a:lnTo>
                  <a:pt x="f674" y="f675"/>
                </a:lnTo>
                <a:lnTo>
                  <a:pt x="f676" y="f677"/>
                </a:lnTo>
                <a:lnTo>
                  <a:pt x="f678" y="f679"/>
                </a:lnTo>
                <a:lnTo>
                  <a:pt x="f680" y="f681"/>
                </a:lnTo>
                <a:lnTo>
                  <a:pt x="f682" y="f683"/>
                </a:lnTo>
                <a:lnTo>
                  <a:pt x="f684" y="f685"/>
                </a:lnTo>
                <a:lnTo>
                  <a:pt x="f686" y="f687"/>
                </a:lnTo>
                <a:lnTo>
                  <a:pt x="f688" y="f689"/>
                </a:lnTo>
                <a:lnTo>
                  <a:pt x="f690" y="f691"/>
                </a:lnTo>
                <a:lnTo>
                  <a:pt x="f692" y="f693"/>
                </a:lnTo>
                <a:lnTo>
                  <a:pt x="f694" y="f695"/>
                </a:lnTo>
                <a:lnTo>
                  <a:pt x="f696" y="f697"/>
                </a:lnTo>
                <a:lnTo>
                  <a:pt x="f698" y="f699"/>
                </a:lnTo>
                <a:lnTo>
                  <a:pt x="f700" y="f701"/>
                </a:lnTo>
                <a:lnTo>
                  <a:pt x="f702" y="f703"/>
                </a:lnTo>
                <a:lnTo>
                  <a:pt x="f704" y="f705"/>
                </a:lnTo>
                <a:lnTo>
                  <a:pt x="f706" y="f707"/>
                </a:lnTo>
                <a:lnTo>
                  <a:pt x="f708" y="f709"/>
                </a:lnTo>
                <a:lnTo>
                  <a:pt x="f710" y="f711"/>
                </a:lnTo>
                <a:lnTo>
                  <a:pt x="f710" y="f601"/>
                </a:lnTo>
                <a:lnTo>
                  <a:pt x="f6" y="f712"/>
                </a:lnTo>
                <a:lnTo>
                  <a:pt x="f710" y="f713"/>
                </a:lnTo>
                <a:lnTo>
                  <a:pt x="f710" y="f714"/>
                </a:lnTo>
                <a:lnTo>
                  <a:pt x="f715" y="f716"/>
                </a:lnTo>
                <a:lnTo>
                  <a:pt x="f708" y="f449"/>
                </a:lnTo>
                <a:lnTo>
                  <a:pt x="f706" y="f717"/>
                </a:lnTo>
                <a:lnTo>
                  <a:pt x="f704" y="f718"/>
                </a:lnTo>
                <a:lnTo>
                  <a:pt x="f702" y="f719"/>
                </a:lnTo>
                <a:lnTo>
                  <a:pt x="f700" y="f720"/>
                </a:lnTo>
                <a:lnTo>
                  <a:pt x="f696" y="f721"/>
                </a:lnTo>
                <a:lnTo>
                  <a:pt x="f694" y="f722"/>
                </a:lnTo>
                <a:lnTo>
                  <a:pt x="f692" y="f723"/>
                </a:lnTo>
                <a:lnTo>
                  <a:pt x="f690" y="f573"/>
                </a:lnTo>
                <a:lnTo>
                  <a:pt x="f688" y="f724"/>
                </a:lnTo>
                <a:lnTo>
                  <a:pt x="f725" y="f507"/>
                </a:lnTo>
                <a:lnTo>
                  <a:pt x="f686" y="f726"/>
                </a:lnTo>
                <a:lnTo>
                  <a:pt x="f684" y="f510"/>
                </a:lnTo>
                <a:lnTo>
                  <a:pt x="f682" y="f512"/>
                </a:lnTo>
                <a:lnTo>
                  <a:pt x="f727" y="f728"/>
                </a:lnTo>
                <a:lnTo>
                  <a:pt x="f729" y="f730"/>
                </a:lnTo>
                <a:lnTo>
                  <a:pt x="f676" y="f400"/>
                </a:lnTo>
                <a:lnTo>
                  <a:pt x="f674" y="f731"/>
                </a:lnTo>
                <a:lnTo>
                  <a:pt x="f672" y="f732"/>
                </a:lnTo>
                <a:lnTo>
                  <a:pt x="f733" y="f734"/>
                </a:lnTo>
                <a:lnTo>
                  <a:pt x="f668" y="f735"/>
                </a:lnTo>
                <a:lnTo>
                  <a:pt x="f736" y="f737"/>
                </a:lnTo>
                <a:lnTo>
                  <a:pt x="f665" y="f404"/>
                </a:lnTo>
                <a:lnTo>
                  <a:pt x="f663" y="f738"/>
                </a:lnTo>
                <a:lnTo>
                  <a:pt x="f739" y="f740"/>
                </a:lnTo>
                <a:lnTo>
                  <a:pt x="f661" y="f741"/>
                </a:lnTo>
                <a:lnTo>
                  <a:pt x="f659" y="f742"/>
                </a:lnTo>
                <a:lnTo>
                  <a:pt x="f657" y="f743"/>
                </a:lnTo>
                <a:lnTo>
                  <a:pt x="f655" y="f744"/>
                </a:lnTo>
                <a:lnTo>
                  <a:pt x="f653" y="f745"/>
                </a:lnTo>
                <a:lnTo>
                  <a:pt x="f652" y="f406"/>
                </a:lnTo>
                <a:lnTo>
                  <a:pt x="f651" y="f406"/>
                </a:lnTo>
                <a:lnTo>
                  <a:pt x="f650" y="f406"/>
                </a:lnTo>
                <a:close/>
                <a:moveTo>
                  <a:pt x="f746" y="f566"/>
                </a:moveTo>
                <a:lnTo>
                  <a:pt x="f651" y="f566"/>
                </a:lnTo>
                <a:lnTo>
                  <a:pt x="f652" y="f622"/>
                </a:lnTo>
                <a:lnTo>
                  <a:pt x="f747" y="f748"/>
                </a:lnTo>
                <a:lnTo>
                  <a:pt x="f749" y="f723"/>
                </a:lnTo>
                <a:lnTo>
                  <a:pt x="f750" y="f563"/>
                </a:lnTo>
                <a:lnTo>
                  <a:pt x="f751" y="f722"/>
                </a:lnTo>
                <a:lnTo>
                  <a:pt x="f752" y="f753"/>
                </a:lnTo>
                <a:lnTo>
                  <a:pt x="f754" y="f755"/>
                </a:lnTo>
                <a:lnTo>
                  <a:pt x="f756" y="f502"/>
                </a:lnTo>
                <a:lnTo>
                  <a:pt x="f757" y="f758"/>
                </a:lnTo>
                <a:lnTo>
                  <a:pt x="f739" y="f759"/>
                </a:lnTo>
                <a:lnTo>
                  <a:pt x="f760" y="f761"/>
                </a:lnTo>
                <a:lnTo>
                  <a:pt x="f663" y="f447"/>
                </a:lnTo>
                <a:lnTo>
                  <a:pt x="f762" y="f616"/>
                </a:lnTo>
                <a:lnTo>
                  <a:pt x="f763" y="f481"/>
                </a:lnTo>
                <a:lnTo>
                  <a:pt x="f665" y="f764"/>
                </a:lnTo>
                <a:lnTo>
                  <a:pt x="f765" y="f766"/>
                </a:lnTo>
                <a:lnTo>
                  <a:pt x="f767" y="f768"/>
                </a:lnTo>
                <a:lnTo>
                  <a:pt x="f769" y="f453"/>
                </a:lnTo>
                <a:lnTo>
                  <a:pt x="f770" y="f455"/>
                </a:lnTo>
                <a:lnTo>
                  <a:pt x="f770" y="f712"/>
                </a:lnTo>
                <a:lnTo>
                  <a:pt x="f770" y="f771"/>
                </a:lnTo>
                <a:lnTo>
                  <a:pt x="f769" y="f772"/>
                </a:lnTo>
                <a:lnTo>
                  <a:pt x="f767" y="f773"/>
                </a:lnTo>
                <a:lnTo>
                  <a:pt x="f765" y="f774"/>
                </a:lnTo>
                <a:lnTo>
                  <a:pt x="f775" y="f776"/>
                </a:lnTo>
                <a:lnTo>
                  <a:pt x="f763" y="f777"/>
                </a:lnTo>
                <a:lnTo>
                  <a:pt x="f778" y="f779"/>
                </a:lnTo>
                <a:lnTo>
                  <a:pt x="f780" y="f781"/>
                </a:lnTo>
                <a:lnTo>
                  <a:pt x="f663" y="f782"/>
                </a:lnTo>
                <a:lnTo>
                  <a:pt x="f760" y="f783"/>
                </a:lnTo>
                <a:lnTo>
                  <a:pt x="f739" y="f784"/>
                </a:lnTo>
                <a:lnTo>
                  <a:pt x="f785" y="f786"/>
                </a:lnTo>
                <a:lnTo>
                  <a:pt x="f787" y="f788"/>
                </a:lnTo>
                <a:lnTo>
                  <a:pt x="f752" y="f789"/>
                </a:lnTo>
                <a:lnTo>
                  <a:pt x="f751" y="f790"/>
                </a:lnTo>
                <a:lnTo>
                  <a:pt x="f750" y="f600"/>
                </a:lnTo>
                <a:lnTo>
                  <a:pt x="f749" y="f791"/>
                </a:lnTo>
                <a:lnTo>
                  <a:pt x="f747" y="f792"/>
                </a:lnTo>
                <a:lnTo>
                  <a:pt x="f652" y="f568"/>
                </a:lnTo>
                <a:lnTo>
                  <a:pt x="f651" y="f568"/>
                </a:lnTo>
                <a:lnTo>
                  <a:pt x="f746" y="f568"/>
                </a:lnTo>
                <a:lnTo>
                  <a:pt x="f746" y="f566"/>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2EA2"/>
              </a:solidFill>
              <a:uFillTx/>
              <a:latin typeface="Finlandica"/>
            </a:endParaRPr>
          </a:p>
        </p:txBody>
      </p:sp>
    </p:spTree>
    <p:extLst>
      <p:ext uri="{BB962C8B-B14F-4D97-AF65-F5344CB8AC3E}">
        <p14:creationId xmlns:p14="http://schemas.microsoft.com/office/powerpoint/2010/main" val="183627687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
    <p:spTree>
      <p:nvGrpSpPr>
        <p:cNvPr id="1" name=""/>
        <p:cNvGrpSpPr/>
        <p:nvPr/>
      </p:nvGrpSpPr>
      <p:grpSpPr>
        <a:xfrm>
          <a:off x="0" y="0"/>
          <a:ext cx="0" cy="0"/>
          <a:chOff x="0" y="0"/>
          <a:chExt cx="0" cy="0"/>
        </a:xfrm>
      </p:grpSpPr>
      <p:sp>
        <p:nvSpPr>
          <p:cNvPr id="2" name="Footer Placeholder 4"/>
          <p:cNvSpPr txBox="1">
            <a:spLocks noGrp="1"/>
          </p:cNvSpPr>
          <p:nvPr>
            <p:ph type="ftr" sz="quarter" idx="9"/>
          </p:nvPr>
        </p:nvSpPr>
        <p:spPr/>
        <p:txBody>
          <a:bodyPr/>
          <a:lstStyle>
            <a:lvl1pPr>
              <a:defRPr lang="en-US"/>
            </a:lvl1pPr>
          </a:lstStyle>
          <a:p>
            <a:pPr lvl="0"/>
            <a:r>
              <a:rPr lang="en-US"/>
              <a:t>Footer Here</a:t>
            </a:r>
          </a:p>
        </p:txBody>
      </p:sp>
      <p:sp>
        <p:nvSpPr>
          <p:cNvPr id="3" name="Slide Number Placeholder 5"/>
          <p:cNvSpPr txBox="1">
            <a:spLocks noGrp="1"/>
          </p:cNvSpPr>
          <p:nvPr>
            <p:ph type="sldNum" sz="quarter" idx="8"/>
          </p:nvPr>
        </p:nvSpPr>
        <p:spPr/>
        <p:txBody>
          <a:bodyPr/>
          <a:lstStyle>
            <a:lvl1pPr>
              <a:defRPr lang="en-US"/>
            </a:lvl1pPr>
          </a:lstStyle>
          <a:p>
            <a:pPr lvl="0"/>
            <a:fld id="{315B9BA6-8422-45AA-9345-C10CE0CC9A9F}" type="slidenum">
              <a:t>‹#›</a:t>
            </a:fld>
            <a:endParaRPr lang="en-US"/>
          </a:p>
        </p:txBody>
      </p:sp>
    </p:spTree>
    <p:extLst>
      <p:ext uri="{BB962C8B-B14F-4D97-AF65-F5344CB8AC3E}">
        <p14:creationId xmlns:p14="http://schemas.microsoft.com/office/powerpoint/2010/main" val="204737837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Blue">
    <p:bg>
      <p:bgPr>
        <a:solidFill>
          <a:srgbClr val="002EA2"/>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835145" y="1492245"/>
            <a:ext cx="5473698" cy="1295521"/>
          </a:xfrm>
        </p:spPr>
        <p:txBody>
          <a:bodyPr anchor="b"/>
          <a:lstStyle>
            <a:lvl1pPr>
              <a:defRPr sz="2800">
                <a:solidFill>
                  <a:srgbClr val="FFFFFF"/>
                </a:solidFill>
              </a:defRPr>
            </a:lvl1pPr>
          </a:lstStyle>
          <a:p>
            <a:pPr lvl="0"/>
            <a:r>
              <a:rPr lang="en-GB"/>
              <a:t>Click to edit Master title style</a:t>
            </a:r>
            <a:endParaRPr lang="en-US"/>
          </a:p>
        </p:txBody>
      </p:sp>
      <p:sp>
        <p:nvSpPr>
          <p:cNvPr id="3" name="Date Placeholder 3"/>
          <p:cNvSpPr txBox="1">
            <a:spLocks noGrp="1"/>
          </p:cNvSpPr>
          <p:nvPr>
            <p:ph type="dt" sz="half" idx="7"/>
          </p:nvPr>
        </p:nvSpPr>
        <p:spPr/>
        <p:txBody>
          <a:bodyPr/>
          <a:lstStyle>
            <a:lvl1pPr>
              <a:defRPr>
                <a:solidFill>
                  <a:srgbClr val="FFFFFF"/>
                </a:solidFill>
              </a:defRPr>
            </a:lvl1pPr>
          </a:lstStyle>
          <a:p>
            <a:pPr lvl="0"/>
            <a:fld id="{872E1F92-B85D-4A97-A02B-487171CADB83}" type="datetime1">
              <a:rPr lang="fi-FI"/>
              <a:pPr lvl="0"/>
              <a:t>19.3.2025</a:t>
            </a:fld>
            <a:endParaRPr lang="en-US"/>
          </a:p>
        </p:txBody>
      </p:sp>
      <p:sp>
        <p:nvSpPr>
          <p:cNvPr id="4" name="Footer Placeholder 4"/>
          <p:cNvSpPr txBox="1">
            <a:spLocks noGrp="1"/>
          </p:cNvSpPr>
          <p:nvPr>
            <p:ph type="ftr" sz="quarter" idx="9"/>
          </p:nvPr>
        </p:nvSpPr>
        <p:spPr/>
        <p:txBody>
          <a:bodyPr/>
          <a:lstStyle>
            <a:lvl1pPr>
              <a:defRPr lang="en-US">
                <a:solidFill>
                  <a:srgbClr val="FFFFFF"/>
                </a:solidFill>
              </a:defRPr>
            </a:lvl1pPr>
          </a:lstStyle>
          <a:p>
            <a:pPr lvl="0"/>
            <a:r>
              <a:rPr lang="en-US"/>
              <a:t>Footer Here</a:t>
            </a:r>
          </a:p>
        </p:txBody>
      </p:sp>
      <p:sp>
        <p:nvSpPr>
          <p:cNvPr id="5" name="Slide Number Placeholder 5"/>
          <p:cNvSpPr txBox="1">
            <a:spLocks noGrp="1"/>
          </p:cNvSpPr>
          <p:nvPr>
            <p:ph type="sldNum" sz="quarter" idx="8"/>
          </p:nvPr>
        </p:nvSpPr>
        <p:spPr/>
        <p:txBody>
          <a:bodyPr/>
          <a:lstStyle>
            <a:lvl1pPr>
              <a:defRPr lang="en-US">
                <a:solidFill>
                  <a:srgbClr val="FFFFFF"/>
                </a:solidFill>
              </a:defRPr>
            </a:lvl1pPr>
          </a:lstStyle>
          <a:p>
            <a:pPr lvl="0"/>
            <a:fld id="{DD403DEF-F854-4601-8EB5-B6485E867EE3}" type="slidenum">
              <a:t>‹#›</a:t>
            </a:fld>
            <a:endParaRPr lang="en-US"/>
          </a:p>
        </p:txBody>
      </p:sp>
      <p:sp>
        <p:nvSpPr>
          <p:cNvPr id="6" name="Freeform 7"/>
          <p:cNvSpPr/>
          <p:nvPr/>
        </p:nvSpPr>
        <p:spPr>
          <a:xfrm>
            <a:off x="468309" y="484183"/>
            <a:ext cx="588032" cy="358773"/>
          </a:xfrm>
          <a:custGeom>
            <a:avLst/>
            <a:gdLst>
              <a:gd name="f0" fmla="val 10800000"/>
              <a:gd name="f1" fmla="val 5400000"/>
              <a:gd name="f2" fmla="val 180"/>
              <a:gd name="f3" fmla="val w"/>
              <a:gd name="f4" fmla="val h"/>
              <a:gd name="f5" fmla="val 0"/>
              <a:gd name="f6" fmla="val 454"/>
              <a:gd name="f7" fmla="val 277"/>
              <a:gd name="f8" fmla="val 202"/>
              <a:gd name="f9" fmla="val 101"/>
              <a:gd name="f10" fmla="val 126"/>
              <a:gd name="f11" fmla="val 176"/>
              <a:gd name="f12" fmla="+- 0 0 -90"/>
              <a:gd name="f13" fmla="*/ f3 1 454"/>
              <a:gd name="f14" fmla="*/ f4 1 277"/>
              <a:gd name="f15" fmla="+- f7 0 f5"/>
              <a:gd name="f16" fmla="+- f6 0 f5"/>
              <a:gd name="f17" fmla="*/ f12 f0 1"/>
              <a:gd name="f18" fmla="*/ f16 1 454"/>
              <a:gd name="f19" fmla="*/ f15 1 277"/>
              <a:gd name="f20" fmla="*/ 202 f16 1"/>
              <a:gd name="f21" fmla="*/ 101 f15 1"/>
              <a:gd name="f22" fmla="*/ 454 f16 1"/>
              <a:gd name="f23" fmla="*/ 0 f15 1"/>
              <a:gd name="f24" fmla="*/ 0 f16 1"/>
              <a:gd name="f25" fmla="*/ 277 f15 1"/>
              <a:gd name="f26" fmla="*/ 126 f16 1"/>
              <a:gd name="f27" fmla="*/ 176 f15 1"/>
              <a:gd name="f28" fmla="*/ f17 1 f2"/>
              <a:gd name="f29" fmla="*/ f20 1 454"/>
              <a:gd name="f30" fmla="*/ f21 1 277"/>
              <a:gd name="f31" fmla="*/ f22 1 454"/>
              <a:gd name="f32" fmla="*/ f23 1 277"/>
              <a:gd name="f33" fmla="*/ f24 1 454"/>
              <a:gd name="f34" fmla="*/ f25 1 277"/>
              <a:gd name="f35" fmla="*/ f26 1 454"/>
              <a:gd name="f36" fmla="*/ f27 1 277"/>
              <a:gd name="f37" fmla="*/ 0 1 f18"/>
              <a:gd name="f38" fmla="*/ f6 1 f18"/>
              <a:gd name="f39" fmla="*/ 0 1 f19"/>
              <a:gd name="f40" fmla="*/ f7 1 f19"/>
              <a:gd name="f41" fmla="+- f28 0 f1"/>
              <a:gd name="f42" fmla="*/ f29 1 f18"/>
              <a:gd name="f43" fmla="*/ f30 1 f19"/>
              <a:gd name="f44" fmla="*/ f31 1 f18"/>
              <a:gd name="f45" fmla="*/ f32 1 f19"/>
              <a:gd name="f46" fmla="*/ f33 1 f18"/>
              <a:gd name="f47" fmla="*/ f34 1 f19"/>
              <a:gd name="f48" fmla="*/ f35 1 f18"/>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3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4" y="f57"/>
              </a:cxn>
              <a:cxn ang="f41">
                <a:pos x="f54" y="f55"/>
              </a:cxn>
              <a:cxn ang="f41">
                <a:pos x="f58" y="f59"/>
              </a:cxn>
              <a:cxn ang="f41">
                <a:pos x="f60" y="f59"/>
              </a:cxn>
              <a:cxn ang="f41">
                <a:pos x="f60" y="f61"/>
              </a:cxn>
              <a:cxn ang="f41">
                <a:pos x="f58" y="f61"/>
              </a:cxn>
              <a:cxn ang="f41">
                <a:pos x="f58" y="f59"/>
              </a:cxn>
              <a:cxn ang="f41">
                <a:pos x="f58" y="f55"/>
              </a:cxn>
              <a:cxn ang="f41">
                <a:pos x="f60" y="f55"/>
              </a:cxn>
              <a:cxn ang="f41">
                <a:pos x="f60" y="f57"/>
              </a:cxn>
              <a:cxn ang="f41">
                <a:pos x="f58" y="f57"/>
              </a:cxn>
              <a:cxn ang="f41">
                <a:pos x="f58" y="f55"/>
              </a:cxn>
              <a:cxn ang="f41">
                <a:pos x="f54" y="f59"/>
              </a:cxn>
              <a:cxn ang="f41">
                <a:pos x="f56" y="f59"/>
              </a:cxn>
              <a:cxn ang="f41">
                <a:pos x="f56" y="f61"/>
              </a:cxn>
              <a:cxn ang="f41">
                <a:pos x="f54" y="f61"/>
              </a:cxn>
              <a:cxn ang="f41">
                <a:pos x="f54" y="f59"/>
              </a:cxn>
            </a:cxnLst>
            <a:rect l="f50" t="f53" r="f51" b="f52"/>
            <a:pathLst>
              <a:path w="454" h="277">
                <a:moveTo>
                  <a:pt x="f8" y="f9"/>
                </a:moveTo>
                <a:lnTo>
                  <a:pt x="f6" y="f9"/>
                </a:lnTo>
                <a:lnTo>
                  <a:pt x="f6" y="f5"/>
                </a:lnTo>
                <a:lnTo>
                  <a:pt x="f8" y="f5"/>
                </a:lnTo>
                <a:lnTo>
                  <a:pt x="f8" y="f9"/>
                </a:lnTo>
                <a:close/>
                <a:moveTo>
                  <a:pt x="f5" y="f7"/>
                </a:moveTo>
                <a:lnTo>
                  <a:pt x="f10" y="f7"/>
                </a:lnTo>
                <a:lnTo>
                  <a:pt x="f10" y="f11"/>
                </a:lnTo>
                <a:lnTo>
                  <a:pt x="f5" y="f11"/>
                </a:lnTo>
                <a:lnTo>
                  <a:pt x="f5" y="f7"/>
                </a:lnTo>
                <a:close/>
                <a:moveTo>
                  <a:pt x="f5" y="f9"/>
                </a:moveTo>
                <a:lnTo>
                  <a:pt x="f10" y="f9"/>
                </a:lnTo>
                <a:lnTo>
                  <a:pt x="f10" y="f5"/>
                </a:lnTo>
                <a:lnTo>
                  <a:pt x="f5" y="f5"/>
                </a:lnTo>
                <a:lnTo>
                  <a:pt x="f5" y="f9"/>
                </a:lnTo>
                <a:close/>
                <a:moveTo>
                  <a:pt x="f8" y="f7"/>
                </a:moveTo>
                <a:lnTo>
                  <a:pt x="f6" y="f7"/>
                </a:lnTo>
                <a:lnTo>
                  <a:pt x="f6" y="f11"/>
                </a:lnTo>
                <a:lnTo>
                  <a:pt x="f8" y="f11"/>
                </a:lnTo>
                <a:lnTo>
                  <a:pt x="f8"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2EA2"/>
              </a:solidFill>
              <a:uFillTx/>
              <a:latin typeface="Finlandica"/>
            </a:endParaRPr>
          </a:p>
        </p:txBody>
      </p:sp>
      <p:sp>
        <p:nvSpPr>
          <p:cNvPr id="7" name="Freeform 11"/>
          <p:cNvSpPr/>
          <p:nvPr/>
        </p:nvSpPr>
        <p:spPr>
          <a:xfrm>
            <a:off x="7982986" y="484193"/>
            <a:ext cx="692703" cy="358773"/>
          </a:xfrm>
          <a:custGeom>
            <a:avLst/>
            <a:gdLst>
              <a:gd name="f0" fmla="val 10800000"/>
              <a:gd name="f1" fmla="val 5400000"/>
              <a:gd name="f2" fmla="val 180"/>
              <a:gd name="f3" fmla="val w"/>
              <a:gd name="f4" fmla="val h"/>
              <a:gd name="f5" fmla="val 0"/>
              <a:gd name="f6" fmla="val 2732"/>
              <a:gd name="f7" fmla="val 1415"/>
              <a:gd name="f8" fmla="val 188"/>
              <a:gd name="f9" fmla="val 177"/>
              <a:gd name="f10" fmla="val 166"/>
              <a:gd name="f11" fmla="val 1"/>
              <a:gd name="f12" fmla="val 156"/>
              <a:gd name="f13" fmla="val 2"/>
              <a:gd name="f14" fmla="val 146"/>
              <a:gd name="f15" fmla="val 3"/>
              <a:gd name="f16" fmla="val 136"/>
              <a:gd name="f17" fmla="val 4"/>
              <a:gd name="f18" fmla="val 126"/>
              <a:gd name="f19" fmla="val 6"/>
              <a:gd name="f20" fmla="val 109"/>
              <a:gd name="f21" fmla="val 11"/>
              <a:gd name="f22" fmla="val 100"/>
              <a:gd name="f23" fmla="val 14"/>
              <a:gd name="f24" fmla="val 92"/>
              <a:gd name="f25" fmla="val 17"/>
              <a:gd name="f26" fmla="val 77"/>
              <a:gd name="f27" fmla="val 25"/>
              <a:gd name="f28" fmla="val 64"/>
              <a:gd name="f29" fmla="val 33"/>
              <a:gd name="f30" fmla="val 58"/>
              <a:gd name="f31" fmla="val 38"/>
              <a:gd name="f32" fmla="val 52"/>
              <a:gd name="f33" fmla="val 43"/>
              <a:gd name="f34" fmla="val 41"/>
              <a:gd name="f35" fmla="val 54"/>
              <a:gd name="f36" fmla="val 36"/>
              <a:gd name="f37" fmla="val 60"/>
              <a:gd name="f38" fmla="val 32"/>
              <a:gd name="f39" fmla="val 66"/>
              <a:gd name="f40" fmla="val 28"/>
              <a:gd name="f41" fmla="val 72"/>
              <a:gd name="f42" fmla="val 24"/>
              <a:gd name="f43" fmla="val 79"/>
              <a:gd name="f44" fmla="val 21"/>
              <a:gd name="f45" fmla="val 86"/>
              <a:gd name="f46" fmla="val 18"/>
              <a:gd name="f47" fmla="val 93"/>
              <a:gd name="f48" fmla="val 15"/>
              <a:gd name="f49" fmla="val 13"/>
              <a:gd name="f50" fmla="val 107"/>
              <a:gd name="f51" fmla="val 115"/>
              <a:gd name="f52" fmla="val 9"/>
              <a:gd name="f53" fmla="val 123"/>
              <a:gd name="f54" fmla="val 8"/>
              <a:gd name="f55" fmla="val 131"/>
              <a:gd name="f56" fmla="val 7"/>
              <a:gd name="f57" fmla="val 140"/>
              <a:gd name="f58" fmla="val 148"/>
              <a:gd name="f59" fmla="val 157"/>
              <a:gd name="f60" fmla="val 165"/>
              <a:gd name="f61" fmla="val 173"/>
              <a:gd name="f62" fmla="val 195"/>
              <a:gd name="f63" fmla="val 202"/>
              <a:gd name="f64" fmla="val 209"/>
              <a:gd name="f65" fmla="val 215"/>
              <a:gd name="f66" fmla="val 23"/>
              <a:gd name="f67" fmla="val 228"/>
              <a:gd name="f68" fmla="val 30"/>
              <a:gd name="f69" fmla="val 239"/>
              <a:gd name="f70" fmla="val 249"/>
              <a:gd name="f71" fmla="val 254"/>
              <a:gd name="f72" fmla="val 47"/>
              <a:gd name="f73" fmla="val 258"/>
              <a:gd name="f74" fmla="val 263"/>
              <a:gd name="f75" fmla="val 57"/>
              <a:gd name="f76" fmla="val 267"/>
              <a:gd name="f77" fmla="val 62"/>
              <a:gd name="f78" fmla="val 270"/>
              <a:gd name="f79" fmla="val 68"/>
              <a:gd name="f80" fmla="val 274"/>
              <a:gd name="f81" fmla="val 80"/>
              <a:gd name="f82" fmla="val 281"/>
              <a:gd name="f83" fmla="val 286"/>
              <a:gd name="f84" fmla="val 105"/>
              <a:gd name="f85" fmla="val 291"/>
              <a:gd name="f86" fmla="val 118"/>
              <a:gd name="f87" fmla="val 295"/>
              <a:gd name="f88" fmla="val 133"/>
              <a:gd name="f89" fmla="val 298"/>
              <a:gd name="f90" fmla="val 147"/>
              <a:gd name="f91" fmla="val 301"/>
              <a:gd name="f92" fmla="val 174"/>
              <a:gd name="f93" fmla="val 304"/>
              <a:gd name="f94" fmla="val 181"/>
              <a:gd name="f95" fmla="val 305"/>
              <a:gd name="f96" fmla="val 187"/>
              <a:gd name="f97" fmla="val 307"/>
              <a:gd name="f98" fmla="val 194"/>
              <a:gd name="f99" fmla="val 309"/>
              <a:gd name="f100" fmla="val 199"/>
              <a:gd name="f101" fmla="val 311"/>
              <a:gd name="f102" fmla="val 204"/>
              <a:gd name="f103" fmla="val 314"/>
              <a:gd name="f104" fmla="val 317"/>
              <a:gd name="f105" fmla="val 213"/>
              <a:gd name="f106" fmla="val 320"/>
              <a:gd name="f107" fmla="val 322"/>
              <a:gd name="f108" fmla="val 217"/>
              <a:gd name="f109" fmla="val 324"/>
              <a:gd name="f110" fmla="val 221"/>
              <a:gd name="f111" fmla="val 328"/>
              <a:gd name="f112" fmla="val 224"/>
              <a:gd name="f113" fmla="val 332"/>
              <a:gd name="f114" fmla="val 226"/>
              <a:gd name="f115" fmla="val 336"/>
              <a:gd name="f116" fmla="val 341"/>
              <a:gd name="f117" fmla="val 230"/>
              <a:gd name="f118" fmla="val 346"/>
              <a:gd name="f119" fmla="val 231"/>
              <a:gd name="f120" fmla="val 352"/>
              <a:gd name="f121" fmla="val 232"/>
              <a:gd name="f122" fmla="val 358"/>
              <a:gd name="f123" fmla="val 364"/>
              <a:gd name="f124" fmla="val 371"/>
              <a:gd name="f125" fmla="val 377"/>
              <a:gd name="f126" fmla="val 229"/>
              <a:gd name="f127" fmla="val 384"/>
              <a:gd name="f128" fmla="val 227"/>
              <a:gd name="f129" fmla="val 389"/>
              <a:gd name="f130" fmla="val 395"/>
              <a:gd name="f131" fmla="val 220"/>
              <a:gd name="f132" fmla="val 400"/>
              <a:gd name="f133" fmla="val 216"/>
              <a:gd name="f134" fmla="val 404"/>
              <a:gd name="f135" fmla="val 211"/>
              <a:gd name="f136" fmla="val 408"/>
              <a:gd name="f137" fmla="val 206"/>
              <a:gd name="f138" fmla="val 412"/>
              <a:gd name="f139" fmla="val 201"/>
              <a:gd name="f140" fmla="val 415"/>
              <a:gd name="f141" fmla="val 417"/>
              <a:gd name="f142" fmla="val 419"/>
              <a:gd name="f143" fmla="val 421"/>
              <a:gd name="f144" fmla="val 422"/>
              <a:gd name="f145" fmla="val 423"/>
              <a:gd name="f146" fmla="val 132"/>
              <a:gd name="f147" fmla="val 124"/>
              <a:gd name="f148" fmla="val 116"/>
              <a:gd name="f149" fmla="val 420"/>
              <a:gd name="f150" fmla="val 418"/>
              <a:gd name="f151" fmla="val 102"/>
              <a:gd name="f152" fmla="val 416"/>
              <a:gd name="f153" fmla="val 94"/>
              <a:gd name="f154" fmla="val 414"/>
              <a:gd name="f155" fmla="val 409"/>
              <a:gd name="f156" fmla="val 65"/>
              <a:gd name="f157" fmla="val 403"/>
              <a:gd name="f158" fmla="val 50"/>
              <a:gd name="f159" fmla="val 385"/>
              <a:gd name="f160" fmla="val 477"/>
              <a:gd name="f161" fmla="val 482"/>
              <a:gd name="f162" fmla="val 488"/>
              <a:gd name="f163" fmla="val 27"/>
              <a:gd name="f164" fmla="val 492"/>
              <a:gd name="f165" fmla="val 497"/>
              <a:gd name="f166" fmla="val 45"/>
              <a:gd name="f167" fmla="val 501"/>
              <a:gd name="f168" fmla="val 55"/>
              <a:gd name="f169" fmla="val 505"/>
              <a:gd name="f170" fmla="val 508"/>
              <a:gd name="f171" fmla="val 74"/>
              <a:gd name="f172" fmla="val 512"/>
              <a:gd name="f173" fmla="val 83"/>
              <a:gd name="f174" fmla="val 514"/>
              <a:gd name="f175" fmla="val 517"/>
              <a:gd name="f176" fmla="val 104"/>
              <a:gd name="f177" fmla="val 519"/>
              <a:gd name="f178" fmla="val 114"/>
              <a:gd name="f179" fmla="val 520"/>
              <a:gd name="f180" fmla="val 125"/>
              <a:gd name="f181" fmla="val 521"/>
              <a:gd name="f182" fmla="val 522"/>
              <a:gd name="f183" fmla="val 523"/>
              <a:gd name="f184" fmla="val 160"/>
              <a:gd name="f185" fmla="val 171"/>
              <a:gd name="f186" fmla="val 191"/>
              <a:gd name="f187" fmla="val 516"/>
              <a:gd name="f188" fmla="val 515"/>
              <a:gd name="f189" fmla="val 237"/>
              <a:gd name="f190" fmla="val 245"/>
              <a:gd name="f191" fmla="val 510"/>
              <a:gd name="f192" fmla="val 253"/>
              <a:gd name="f193" fmla="val 507"/>
              <a:gd name="f194" fmla="val 261"/>
              <a:gd name="f195" fmla="val 503"/>
              <a:gd name="f196" fmla="val 268"/>
              <a:gd name="f197" fmla="val 499"/>
              <a:gd name="f198" fmla="val 275"/>
              <a:gd name="f199" fmla="val 495"/>
              <a:gd name="f200" fmla="val 278"/>
              <a:gd name="f201" fmla="val 493"/>
              <a:gd name="f202" fmla="val 491"/>
              <a:gd name="f203" fmla="val 288"/>
              <a:gd name="f204" fmla="val 486"/>
              <a:gd name="f205" fmla="val 294"/>
              <a:gd name="f206" fmla="val 481"/>
              <a:gd name="f207" fmla="val 299"/>
              <a:gd name="f208" fmla="val 476"/>
              <a:gd name="f209" fmla="val 470"/>
              <a:gd name="f210" fmla="val 464"/>
              <a:gd name="f211" fmla="val 458"/>
              <a:gd name="f212" fmla="val 318"/>
              <a:gd name="f213" fmla="val 451"/>
              <a:gd name="f214" fmla="val 448"/>
              <a:gd name="f215" fmla="val 445"/>
              <a:gd name="f216" fmla="val 325"/>
              <a:gd name="f217" fmla="val 437"/>
              <a:gd name="f218" fmla="val 329"/>
              <a:gd name="f219" fmla="val 430"/>
              <a:gd name="f220" fmla="val 331"/>
              <a:gd name="f221" fmla="val 334"/>
              <a:gd name="f222" fmla="val 405"/>
              <a:gd name="f223" fmla="val 338"/>
              <a:gd name="f224" fmla="val 397"/>
              <a:gd name="f225" fmla="val 339"/>
              <a:gd name="f226" fmla="val 388"/>
              <a:gd name="f227" fmla="val 340"/>
              <a:gd name="f228" fmla="val 378"/>
              <a:gd name="f229" fmla="val 369"/>
              <a:gd name="f230" fmla="val 359"/>
              <a:gd name="f231" fmla="val 350"/>
              <a:gd name="f232" fmla="val 342"/>
              <a:gd name="f233" fmla="val 326"/>
              <a:gd name="f234" fmla="val 337"/>
              <a:gd name="f235" fmla="val 319"/>
              <a:gd name="f236" fmla="val 335"/>
              <a:gd name="f237" fmla="val 297"/>
              <a:gd name="f238" fmla="val 284"/>
              <a:gd name="f239" fmla="val 271"/>
              <a:gd name="f240" fmla="val 310"/>
              <a:gd name="f241" fmla="val 260"/>
              <a:gd name="f242" fmla="val 306"/>
              <a:gd name="f243" fmla="val 255"/>
              <a:gd name="f244" fmla="val 240"/>
              <a:gd name="f245" fmla="val 235"/>
              <a:gd name="f246" fmla="val 280"/>
              <a:gd name="f247" fmla="val 223"/>
              <a:gd name="f248" fmla="val 225"/>
              <a:gd name="f249" fmla="val 208"/>
              <a:gd name="f250" fmla="val 203"/>
              <a:gd name="f251" fmla="val 200"/>
              <a:gd name="f252" fmla="val 162"/>
              <a:gd name="f253" fmla="val 196"/>
              <a:gd name="f254" fmla="val 151"/>
              <a:gd name="f255" fmla="val 193"/>
              <a:gd name="f256" fmla="val 142"/>
              <a:gd name="f257" fmla="val 192"/>
              <a:gd name="f258" fmla="val 134"/>
              <a:gd name="f259" fmla="val 130"/>
              <a:gd name="f260" fmla="val 185"/>
              <a:gd name="f261" fmla="val 127"/>
              <a:gd name="f262" fmla="val 182"/>
              <a:gd name="f263" fmla="val 179"/>
              <a:gd name="f264" fmla="val 122"/>
              <a:gd name="f265" fmla="val 176"/>
              <a:gd name="f266" fmla="val 120"/>
              <a:gd name="f267" fmla="val 172"/>
              <a:gd name="f268" fmla="val 169"/>
              <a:gd name="f269" fmla="val 117"/>
              <a:gd name="f270" fmla="val 164"/>
              <a:gd name="f271" fmla="val 155"/>
              <a:gd name="f272" fmla="val 150"/>
              <a:gd name="f273" fmla="val 145"/>
              <a:gd name="f274" fmla="val 119"/>
              <a:gd name="f275" fmla="val 128"/>
              <a:gd name="f276" fmla="val 137"/>
              <a:gd name="f277" fmla="val 112"/>
              <a:gd name="f278" fmla="val 143"/>
              <a:gd name="f279" fmla="val 149"/>
              <a:gd name="f280" fmla="val 106"/>
              <a:gd name="f281" fmla="val 101"/>
              <a:gd name="f282" fmla="val 233"/>
              <a:gd name="f283" fmla="val 246"/>
              <a:gd name="f284" fmla="val 259"/>
              <a:gd name="f285" fmla="val 110"/>
              <a:gd name="f286" fmla="val 272"/>
              <a:gd name="f287" fmla="val 285"/>
              <a:gd name="f288" fmla="val 330"/>
              <a:gd name="f289" fmla="val 29"/>
              <a:gd name="f290" fmla="val 22"/>
              <a:gd name="f291" fmla="val 289"/>
              <a:gd name="f292" fmla="val 12"/>
              <a:gd name="f293" fmla="val 10"/>
              <a:gd name="f294" fmla="val 243"/>
              <a:gd name="f295" fmla="val 5"/>
              <a:gd name="f296" fmla="val 212"/>
              <a:gd name="f297" fmla="val 759"/>
              <a:gd name="f298" fmla="val 641"/>
              <a:gd name="f299" fmla="val 361"/>
              <a:gd name="f300" fmla="val 640"/>
              <a:gd name="f301" fmla="val 368"/>
              <a:gd name="f302" fmla="val 374"/>
              <a:gd name="f303" fmla="val 638"/>
              <a:gd name="f304" fmla="val 380"/>
              <a:gd name="f305" fmla="val 636"/>
              <a:gd name="f306" fmla="val 386"/>
              <a:gd name="f307" fmla="val 634"/>
              <a:gd name="f308" fmla="val 391"/>
              <a:gd name="f309" fmla="val 631"/>
              <a:gd name="f310" fmla="val 396"/>
              <a:gd name="f311" fmla="val 628"/>
              <a:gd name="f312" fmla="val 625"/>
              <a:gd name="f313" fmla="val 620"/>
              <a:gd name="f314" fmla="val 616"/>
              <a:gd name="f315" fmla="val 411"/>
              <a:gd name="f316" fmla="val 611"/>
              <a:gd name="f317" fmla="val 606"/>
              <a:gd name="f318" fmla="val 601"/>
              <a:gd name="f319" fmla="val 595"/>
              <a:gd name="f320" fmla="val 589"/>
              <a:gd name="f321" fmla="val 583"/>
              <a:gd name="f322" fmla="val 576"/>
              <a:gd name="f323" fmla="val 570"/>
              <a:gd name="f324" fmla="val 564"/>
              <a:gd name="f325" fmla="val 559"/>
              <a:gd name="f326" fmla="val 553"/>
              <a:gd name="f327" fmla="val 548"/>
              <a:gd name="f328" fmla="val 544"/>
              <a:gd name="f329" fmla="val 540"/>
              <a:gd name="f330" fmla="val 536"/>
              <a:gd name="f331" fmla="val 533"/>
              <a:gd name="f332" fmla="val 530"/>
              <a:gd name="f333" fmla="val 528"/>
              <a:gd name="f334" fmla="val 526"/>
              <a:gd name="f335" fmla="val 524"/>
              <a:gd name="f336" fmla="val 525"/>
              <a:gd name="f337" fmla="val 407"/>
              <a:gd name="f338" fmla="val 394"/>
              <a:gd name="f339" fmla="val 413"/>
              <a:gd name="f340" fmla="val 402"/>
              <a:gd name="f341" fmla="val 410"/>
              <a:gd name="f342" fmla="val 426"/>
              <a:gd name="f343" fmla="val 424"/>
              <a:gd name="f344" fmla="val 433"/>
              <a:gd name="f345" fmla="val 427"/>
              <a:gd name="f346" fmla="val 440"/>
              <a:gd name="f347" fmla="val 431"/>
              <a:gd name="f348" fmla="val 447"/>
              <a:gd name="f349" fmla="val 436"/>
              <a:gd name="f350" fmla="val 454"/>
              <a:gd name="f351" fmla="val 460"/>
              <a:gd name="f352" fmla="val 466"/>
              <a:gd name="f353" fmla="val 472"/>
              <a:gd name="f354" fmla="val 456"/>
              <a:gd name="f355" fmla="val 478"/>
              <a:gd name="f356" fmla="val 462"/>
              <a:gd name="f357" fmla="val 483"/>
              <a:gd name="f358" fmla="val 468"/>
              <a:gd name="f359" fmla="val 475"/>
              <a:gd name="f360" fmla="val 489"/>
              <a:gd name="f361" fmla="val 496"/>
              <a:gd name="f362" fmla="val 504"/>
              <a:gd name="f363" fmla="val 511"/>
              <a:gd name="f364" fmla="val 546"/>
              <a:gd name="f365" fmla="val 555"/>
              <a:gd name="f366" fmla="val 592"/>
              <a:gd name="f367" fmla="val 602"/>
              <a:gd name="f368" fmla="val 518"/>
              <a:gd name="f369" fmla="val 637"/>
              <a:gd name="f370" fmla="val 645"/>
              <a:gd name="f371" fmla="val 653"/>
              <a:gd name="f372" fmla="val 661"/>
              <a:gd name="f373" fmla="val 668"/>
              <a:gd name="f374" fmla="val 683"/>
              <a:gd name="f375" fmla="val 690"/>
              <a:gd name="f376" fmla="val 696"/>
              <a:gd name="f377" fmla="val 703"/>
              <a:gd name="f378" fmla="val 708"/>
              <a:gd name="f379" fmla="val 714"/>
              <a:gd name="f380" fmla="val 719"/>
              <a:gd name="f381" fmla="val 724"/>
              <a:gd name="f382" fmla="val 729"/>
              <a:gd name="f383" fmla="val 733"/>
              <a:gd name="f384" fmla="val 737"/>
              <a:gd name="f385" fmla="val 744"/>
              <a:gd name="f386" fmla="val 747"/>
              <a:gd name="f387" fmla="val 749"/>
              <a:gd name="f388" fmla="val 752"/>
              <a:gd name="f389" fmla="val 753"/>
              <a:gd name="f390" fmla="val 755"/>
              <a:gd name="f391" fmla="val 756"/>
              <a:gd name="f392" fmla="val 757"/>
              <a:gd name="f393" fmla="val 1029"/>
              <a:gd name="f394" fmla="val 1010"/>
              <a:gd name="f395" fmla="val 992"/>
              <a:gd name="f396" fmla="val 983"/>
              <a:gd name="f397" fmla="val 974"/>
              <a:gd name="f398" fmla="val 965"/>
              <a:gd name="f399" fmla="val 956"/>
              <a:gd name="f400" fmla="val 948"/>
              <a:gd name="f401" fmla="val 939"/>
              <a:gd name="f402" fmla="val 19"/>
              <a:gd name="f403" fmla="val 931"/>
              <a:gd name="f404" fmla="val 923"/>
              <a:gd name="f405" fmla="val 916"/>
              <a:gd name="f406" fmla="val 908"/>
              <a:gd name="f407" fmla="val 901"/>
              <a:gd name="f408" fmla="val 44"/>
              <a:gd name="f409" fmla="val 894"/>
              <a:gd name="f410" fmla="val 51"/>
              <a:gd name="f411" fmla="val 888"/>
              <a:gd name="f412" fmla="val 882"/>
              <a:gd name="f413" fmla="val 876"/>
              <a:gd name="f414" fmla="val 71"/>
              <a:gd name="f415" fmla="val 871"/>
              <a:gd name="f416" fmla="val 868"/>
              <a:gd name="f417" fmla="val 84"/>
              <a:gd name="f418" fmla="val 866"/>
              <a:gd name="f419" fmla="val 88"/>
              <a:gd name="f420" fmla="val 861"/>
              <a:gd name="f421" fmla="val 97"/>
              <a:gd name="f422" fmla="val 857"/>
              <a:gd name="f423" fmla="val 108"/>
              <a:gd name="f424" fmla="val 853"/>
              <a:gd name="f425" fmla="val 849"/>
              <a:gd name="f426" fmla="val 846"/>
              <a:gd name="f427" fmla="val 844"/>
              <a:gd name="f428" fmla="val 161"/>
              <a:gd name="f429" fmla="val 841"/>
              <a:gd name="f430" fmla="val 178"/>
              <a:gd name="f431" fmla="val 839"/>
              <a:gd name="f432" fmla="val 838"/>
              <a:gd name="f433" fmla="val 837"/>
              <a:gd name="f434" fmla="val 238"/>
              <a:gd name="f435" fmla="val 262"/>
              <a:gd name="f436" fmla="val 308"/>
              <a:gd name="f437" fmla="val 347"/>
              <a:gd name="f438" fmla="val 363"/>
              <a:gd name="f439" fmla="val 379"/>
              <a:gd name="f440" fmla="val 393"/>
              <a:gd name="f441" fmla="val 453"/>
              <a:gd name="f442" fmla="val 467"/>
              <a:gd name="f443" fmla="val 474"/>
              <a:gd name="f444" fmla="val 480"/>
              <a:gd name="f445" fmla="val 509"/>
              <a:gd name="f446" fmla="val 1001"/>
              <a:gd name="f447" fmla="val 1048"/>
              <a:gd name="f448" fmla="val 1066"/>
              <a:gd name="f449" fmla="val 1075"/>
              <a:gd name="f450" fmla="val 1084"/>
              <a:gd name="f451" fmla="val 1093"/>
              <a:gd name="f452" fmla="val 1102"/>
              <a:gd name="f453" fmla="val 1110"/>
              <a:gd name="f454" fmla="val 1119"/>
              <a:gd name="f455" fmla="val 1127"/>
              <a:gd name="f456" fmla="val 1135"/>
              <a:gd name="f457" fmla="val 1142"/>
              <a:gd name="f458" fmla="val 1150"/>
              <a:gd name="f459" fmla="val 1157"/>
              <a:gd name="f460" fmla="val 1164"/>
              <a:gd name="f461" fmla="val 1170"/>
              <a:gd name="f462" fmla="val 1176"/>
              <a:gd name="f463" fmla="val 1182"/>
              <a:gd name="f464" fmla="val 1187"/>
              <a:gd name="f465" fmla="val 1192"/>
              <a:gd name="f466" fmla="val 1197"/>
              <a:gd name="f467" fmla="val 1201"/>
              <a:gd name="f468" fmla="val 1205"/>
              <a:gd name="f469" fmla="val 1209"/>
              <a:gd name="f470" fmla="val 1212"/>
              <a:gd name="f471" fmla="val 1215"/>
              <a:gd name="f472" fmla="val 1217"/>
              <a:gd name="f473" fmla="val 1219"/>
              <a:gd name="f474" fmla="val 1220"/>
              <a:gd name="f475" fmla="val 1221"/>
              <a:gd name="f476" fmla="val 1057"/>
              <a:gd name="f477" fmla="val 1037"/>
              <a:gd name="f478" fmla="val 1044"/>
              <a:gd name="f479" fmla="val 103"/>
              <a:gd name="f480" fmla="val 1051"/>
              <a:gd name="f481" fmla="val 1063"/>
              <a:gd name="f482" fmla="val 1069"/>
              <a:gd name="f483" fmla="val 113"/>
              <a:gd name="f484" fmla="val 1074"/>
              <a:gd name="f485" fmla="val 1079"/>
              <a:gd name="f486" fmla="val 121"/>
              <a:gd name="f487" fmla="val 1088"/>
              <a:gd name="f488" fmla="val 1091"/>
              <a:gd name="f489" fmla="val 1094"/>
              <a:gd name="f490" fmla="val 1097"/>
              <a:gd name="f491" fmla="val 1099"/>
              <a:gd name="f492" fmla="val 1100"/>
              <a:gd name="f493" fmla="val 1101"/>
              <a:gd name="f494" fmla="val 1103"/>
              <a:gd name="f495" fmla="val 1104"/>
              <a:gd name="f496" fmla="val 351"/>
              <a:gd name="f497" fmla="val 367"/>
              <a:gd name="f498" fmla="val 381"/>
              <a:gd name="f499" fmla="val 387"/>
              <a:gd name="f500" fmla="val 1086"/>
              <a:gd name="f501" fmla="val 399"/>
              <a:gd name="f502" fmla="val 1022"/>
              <a:gd name="f503" fmla="val 1014"/>
              <a:gd name="f504" fmla="val 1008"/>
              <a:gd name="f505" fmla="val 995"/>
              <a:gd name="f506" fmla="val 989"/>
              <a:gd name="f507" fmla="val 984"/>
              <a:gd name="f508" fmla="val 979"/>
              <a:gd name="f509" fmla="val 975"/>
              <a:gd name="f510" fmla="val 971"/>
              <a:gd name="f511" fmla="val 967"/>
              <a:gd name="f512" fmla="val 964"/>
              <a:gd name="f513" fmla="val 962"/>
              <a:gd name="f514" fmla="val 960"/>
              <a:gd name="f515" fmla="val 958"/>
              <a:gd name="f516" fmla="val 355"/>
              <a:gd name="f517" fmla="val 957"/>
              <a:gd name="f518" fmla="val 955"/>
              <a:gd name="f519" fmla="val 954"/>
              <a:gd name="f520" fmla="val 973"/>
              <a:gd name="f521" fmla="val 129"/>
              <a:gd name="f522" fmla="val 1683"/>
              <a:gd name="f523" fmla="val 1589"/>
              <a:gd name="f524" fmla="val 1494"/>
              <a:gd name="f525" fmla="val 1493"/>
              <a:gd name="f526" fmla="val 190"/>
              <a:gd name="f527" fmla="val 1491"/>
              <a:gd name="f528" fmla="val 1489"/>
              <a:gd name="f529" fmla="val 1488"/>
              <a:gd name="f530" fmla="val 1486"/>
              <a:gd name="f531" fmla="val 1484"/>
              <a:gd name="f532" fmla="val 1482"/>
              <a:gd name="f533" fmla="val 1481"/>
              <a:gd name="f534" fmla="val 1386"/>
              <a:gd name="f535" fmla="val 1292"/>
              <a:gd name="f536" fmla="val 1401"/>
              <a:gd name="f537" fmla="val 1390"/>
              <a:gd name="f538" fmla="val 242"/>
              <a:gd name="f539" fmla="val 1391"/>
              <a:gd name="f540" fmla="val 1392"/>
              <a:gd name="f541" fmla="val 1394"/>
              <a:gd name="f542" fmla="val 234"/>
              <a:gd name="f543" fmla="val 1396"/>
              <a:gd name="f544" fmla="val 1398"/>
              <a:gd name="f545" fmla="val 1400"/>
              <a:gd name="f546" fmla="val 236"/>
              <a:gd name="f547" fmla="val 1402"/>
              <a:gd name="f548" fmla="val 1466"/>
              <a:gd name="f549" fmla="val 1503"/>
              <a:gd name="f550" fmla="val 1573"/>
              <a:gd name="f551" fmla="val 1575"/>
              <a:gd name="f552" fmla="val 1577"/>
              <a:gd name="f553" fmla="val 1579"/>
              <a:gd name="f554" fmla="val 1581"/>
              <a:gd name="f555" fmla="val 1583"/>
              <a:gd name="f556" fmla="val 1584"/>
              <a:gd name="f557" fmla="val 1585"/>
              <a:gd name="f558" fmla="val 1574"/>
              <a:gd name="f559" fmla="val 2011"/>
              <a:gd name="f560" fmla="val 1763"/>
              <a:gd name="f561" fmla="val 1829"/>
              <a:gd name="f562" fmla="val 1945"/>
              <a:gd name="f563" fmla="val 1009"/>
              <a:gd name="f564" fmla="val 1111"/>
              <a:gd name="f565" fmla="val 651"/>
              <a:gd name="f566" fmla="val 1002"/>
              <a:gd name="f567" fmla="val 469"/>
              <a:gd name="f568" fmla="val 1321"/>
              <a:gd name="f569" fmla="val 584"/>
              <a:gd name="f570" fmla="val 1096"/>
              <a:gd name="f571" fmla="val 987"/>
              <a:gd name="f572" fmla="val 1118"/>
              <a:gd name="f573" fmla="val 998"/>
              <a:gd name="f574" fmla="val 1184"/>
              <a:gd name="f575" fmla="val 997"/>
              <a:gd name="f576" fmla="val 996"/>
              <a:gd name="f577" fmla="val 1188"/>
              <a:gd name="f578" fmla="val 994"/>
              <a:gd name="f579" fmla="val 1189"/>
              <a:gd name="f580" fmla="val 1190"/>
              <a:gd name="f581" fmla="val 990"/>
              <a:gd name="f582" fmla="val 988"/>
              <a:gd name="f583" fmla="val 986"/>
              <a:gd name="f584" fmla="val 1186"/>
              <a:gd name="f585" fmla="val 828"/>
              <a:gd name="f586" fmla="val 842"/>
              <a:gd name="f587" fmla="val 832"/>
              <a:gd name="f588" fmla="val 1141"/>
              <a:gd name="f589" fmla="val 1139"/>
              <a:gd name="f590" fmla="val 833"/>
              <a:gd name="f591" fmla="val 1137"/>
              <a:gd name="f592" fmla="val 834"/>
              <a:gd name="f593" fmla="val 836"/>
              <a:gd name="f594" fmla="val 1134"/>
              <a:gd name="f595" fmla="val 1133"/>
              <a:gd name="f596" fmla="val 840"/>
              <a:gd name="f597" fmla="val 843"/>
              <a:gd name="f598" fmla="val 1136"/>
              <a:gd name="f599" fmla="val 1299"/>
              <a:gd name="f600" fmla="val 1314"/>
              <a:gd name="f601" fmla="val 1183"/>
              <a:gd name="f602" fmla="val 1439"/>
              <a:gd name="f603" fmla="val 1738"/>
              <a:gd name="f604" fmla="val 1298"/>
              <a:gd name="f605" fmla="val 1878"/>
              <a:gd name="f606" fmla="val 1755"/>
              <a:gd name="f607" fmla="val 1519"/>
              <a:gd name="f608" fmla="val 1572"/>
              <a:gd name="f609" fmla="val 1472"/>
              <a:gd name="f610" fmla="val 1588"/>
              <a:gd name="f611" fmla="val 1612"/>
              <a:gd name="f612" fmla="val 1719"/>
              <a:gd name="f613" fmla="val 1204"/>
              <a:gd name="f614" fmla="val 1632"/>
              <a:gd name="f615" fmla="val 1664"/>
              <a:gd name="f616" fmla="val 1055"/>
              <a:gd name="f617" fmla="val 1669"/>
              <a:gd name="f618" fmla="val 1007"/>
              <a:gd name="f619" fmla="val 1671"/>
              <a:gd name="f620" fmla="val 1005"/>
              <a:gd name="f621" fmla="val 1673"/>
              <a:gd name="f622" fmla="val 1003"/>
              <a:gd name="f623" fmla="val 1675"/>
              <a:gd name="f624" fmla="val 1677"/>
              <a:gd name="f625" fmla="val 1679"/>
              <a:gd name="f626" fmla="val 1681"/>
              <a:gd name="f627" fmla="val 1682"/>
              <a:gd name="f628" fmla="val 1687"/>
              <a:gd name="f629" fmla="val 2291"/>
              <a:gd name="f630" fmla="val 2183"/>
              <a:gd name="f631" fmla="val 2193"/>
              <a:gd name="f632" fmla="val 2191"/>
              <a:gd name="f633" fmla="val 2190"/>
              <a:gd name="f634" fmla="val 2188"/>
              <a:gd name="f635" fmla="val 2186"/>
              <a:gd name="f636" fmla="val 2184"/>
              <a:gd name="f637" fmla="val 2182"/>
              <a:gd name="f638" fmla="val 2022"/>
              <a:gd name="f639" fmla="val 1928"/>
              <a:gd name="f640" fmla="val 2037"/>
              <a:gd name="f641" fmla="val 2026"/>
              <a:gd name="f642" fmla="val 2027"/>
              <a:gd name="f643" fmla="val 2028"/>
              <a:gd name="f644" fmla="val 2030"/>
              <a:gd name="f645" fmla="val 2032"/>
              <a:gd name="f646" fmla="val 2034"/>
              <a:gd name="f647" fmla="val 2036"/>
              <a:gd name="f648" fmla="val 2038"/>
              <a:gd name="f649" fmla="val 2197"/>
              <a:gd name="f650" fmla="val 2379"/>
              <a:gd name="f651" fmla="val 2527"/>
              <a:gd name="f652" fmla="val 2538"/>
              <a:gd name="f653" fmla="val 2550"/>
              <a:gd name="f654" fmla="val 1414"/>
              <a:gd name="f655" fmla="val 2560"/>
              <a:gd name="f656" fmla="val 1413"/>
              <a:gd name="f657" fmla="val 2571"/>
              <a:gd name="f658" fmla="val 1412"/>
              <a:gd name="f659" fmla="val 2581"/>
              <a:gd name="f660" fmla="val 1411"/>
              <a:gd name="f661" fmla="val 2591"/>
              <a:gd name="f662" fmla="val 1408"/>
              <a:gd name="f663" fmla="val 2610"/>
              <a:gd name="f664" fmla="val 1403"/>
              <a:gd name="f665" fmla="val 2619"/>
              <a:gd name="f666" fmla="val 2628"/>
              <a:gd name="f667" fmla="val 1397"/>
              <a:gd name="f668" fmla="val 2636"/>
              <a:gd name="f669" fmla="val 1393"/>
              <a:gd name="f670" fmla="val 2644"/>
              <a:gd name="f671" fmla="val 1389"/>
              <a:gd name="f672" fmla="val 2651"/>
              <a:gd name="f673" fmla="val 1385"/>
              <a:gd name="f674" fmla="val 2658"/>
              <a:gd name="f675" fmla="val 1380"/>
              <a:gd name="f676" fmla="val 2665"/>
              <a:gd name="f677" fmla="val 1375"/>
              <a:gd name="f678" fmla="val 2672"/>
              <a:gd name="f679" fmla="val 1370"/>
              <a:gd name="f680" fmla="val 2678"/>
              <a:gd name="f681" fmla="val 1365"/>
              <a:gd name="f682" fmla="val 2683"/>
              <a:gd name="f683" fmla="val 1359"/>
              <a:gd name="f684" fmla="val 2689"/>
              <a:gd name="f685" fmla="val 1353"/>
              <a:gd name="f686" fmla="val 2694"/>
              <a:gd name="f687" fmla="val 1346"/>
              <a:gd name="f688" fmla="val 2703"/>
              <a:gd name="f689" fmla="val 1332"/>
              <a:gd name="f690" fmla="val 2707"/>
              <a:gd name="f691" fmla="val 1325"/>
              <a:gd name="f692" fmla="val 2711"/>
              <a:gd name="f693" fmla="val 1318"/>
              <a:gd name="f694" fmla="val 2714"/>
              <a:gd name="f695" fmla="val 1310"/>
              <a:gd name="f696" fmla="val 2717"/>
              <a:gd name="f697" fmla="val 1302"/>
              <a:gd name="f698" fmla="val 2720"/>
              <a:gd name="f699" fmla="val 1294"/>
              <a:gd name="f700" fmla="val 2722"/>
              <a:gd name="f701" fmla="val 1285"/>
              <a:gd name="f702" fmla="val 2724"/>
              <a:gd name="f703" fmla="val 1276"/>
              <a:gd name="f704" fmla="val 2726"/>
              <a:gd name="f705" fmla="val 1267"/>
              <a:gd name="f706" fmla="val 2727"/>
              <a:gd name="f707" fmla="val 1258"/>
              <a:gd name="f708" fmla="val 2728"/>
              <a:gd name="f709" fmla="val 1248"/>
              <a:gd name="f710" fmla="val 2731"/>
              <a:gd name="f711" fmla="val 1206"/>
              <a:gd name="f712" fmla="val 1162"/>
              <a:gd name="f713" fmla="val 1140"/>
              <a:gd name="f714" fmla="val 1117"/>
              <a:gd name="f715" fmla="val 2729"/>
              <a:gd name="f716" fmla="val 1095"/>
              <a:gd name="f717" fmla="val 1065"/>
              <a:gd name="f718" fmla="val 1056"/>
              <a:gd name="f719" fmla="val 1047"/>
              <a:gd name="f720" fmla="val 1038"/>
              <a:gd name="f721" fmla="val 1021"/>
              <a:gd name="f722" fmla="val 1013"/>
              <a:gd name="f723" fmla="val 1006"/>
              <a:gd name="f724" fmla="val 991"/>
              <a:gd name="f725" fmla="val 2698"/>
              <a:gd name="f726" fmla="val 977"/>
              <a:gd name="f727" fmla="val 2677"/>
              <a:gd name="f728" fmla="val 959"/>
              <a:gd name="f729" fmla="val 2671"/>
              <a:gd name="f730" fmla="val 953"/>
              <a:gd name="f731" fmla="val 943"/>
              <a:gd name="f732" fmla="val 938"/>
              <a:gd name="f733" fmla="val 2643"/>
              <a:gd name="f734" fmla="val 934"/>
              <a:gd name="f735" fmla="val 930"/>
              <a:gd name="f736" fmla="val 2627"/>
              <a:gd name="f737" fmla="val 926"/>
              <a:gd name="f738" fmla="val 920"/>
              <a:gd name="f739" fmla="val 2601"/>
              <a:gd name="f740" fmla="val 917"/>
              <a:gd name="f741" fmla="val 915"/>
              <a:gd name="f742" fmla="val 913"/>
              <a:gd name="f743" fmla="val 911"/>
              <a:gd name="f744" fmla="val 910"/>
              <a:gd name="f745" fmla="val 909"/>
              <a:gd name="f746" fmla="val 2495"/>
              <a:gd name="f747" fmla="val 2548"/>
              <a:gd name="f748" fmla="val 1004"/>
              <a:gd name="f749" fmla="val 2558"/>
              <a:gd name="f750" fmla="val 2567"/>
              <a:gd name="f751" fmla="val 2575"/>
              <a:gd name="f752" fmla="val 2583"/>
              <a:gd name="f753" fmla="val 1017"/>
              <a:gd name="f754" fmla="val 2586"/>
              <a:gd name="f755" fmla="val 1019"/>
              <a:gd name="f756" fmla="val 2590"/>
              <a:gd name="f757" fmla="val 2596"/>
              <a:gd name="f758" fmla="val 1028"/>
              <a:gd name="f759" fmla="val 1034"/>
              <a:gd name="f760" fmla="val 2606"/>
              <a:gd name="f761" fmla="val 1040"/>
              <a:gd name="f762" fmla="val 2614"/>
              <a:gd name="f763" fmla="val 2616"/>
              <a:gd name="f764" fmla="val 1072"/>
              <a:gd name="f765" fmla="val 2620"/>
              <a:gd name="f766" fmla="val 1081"/>
              <a:gd name="f767" fmla="val 2621"/>
              <a:gd name="f768" fmla="val 1090"/>
              <a:gd name="f769" fmla="val 2623"/>
              <a:gd name="f770" fmla="val 2624"/>
              <a:gd name="f771" fmla="val 1196"/>
              <a:gd name="f772" fmla="val 1213"/>
              <a:gd name="f773" fmla="val 1233"/>
              <a:gd name="f774" fmla="val 1242"/>
              <a:gd name="f775" fmla="val 2618"/>
              <a:gd name="f776" fmla="val 1251"/>
              <a:gd name="f777" fmla="val 1260"/>
              <a:gd name="f778" fmla="val 2615"/>
              <a:gd name="f779" fmla="val 1264"/>
              <a:gd name="f780" fmla="val 2613"/>
              <a:gd name="f781" fmla="val 1268"/>
              <a:gd name="f782" fmla="val 1275"/>
              <a:gd name="f783" fmla="val 1283"/>
              <a:gd name="f784" fmla="val 1289"/>
              <a:gd name="f785" fmla="val 2595"/>
              <a:gd name="f786" fmla="val 1296"/>
              <a:gd name="f787" fmla="val 2589"/>
              <a:gd name="f788" fmla="val 1301"/>
              <a:gd name="f789" fmla="val 1306"/>
              <a:gd name="f790" fmla="val 1311"/>
              <a:gd name="f791" fmla="val 1317"/>
              <a:gd name="f792" fmla="val 1319"/>
              <a:gd name="f793" fmla="+- 0 0 -90"/>
              <a:gd name="f794" fmla="*/ f3 1 2732"/>
              <a:gd name="f795" fmla="*/ f4 1 1415"/>
              <a:gd name="f796" fmla="+- f7 0 f5"/>
              <a:gd name="f797" fmla="+- f6 0 f5"/>
              <a:gd name="f798" fmla="*/ f793 f0 1"/>
              <a:gd name="f799" fmla="*/ f797 1 2732"/>
              <a:gd name="f800" fmla="*/ f796 1 1415"/>
              <a:gd name="f801" fmla="*/ 58 f797 1"/>
              <a:gd name="f802" fmla="*/ 38 f796 1"/>
              <a:gd name="f803" fmla="*/ 8 f797 1"/>
              <a:gd name="f804" fmla="*/ 131 f796 1"/>
              <a:gd name="f805" fmla="*/ 38 f797 1"/>
              <a:gd name="f806" fmla="*/ 249 f796 1"/>
              <a:gd name="f807" fmla="*/ 174 f797 1"/>
              <a:gd name="f808" fmla="*/ 304 f796 1"/>
              <a:gd name="f809" fmla="*/ 228 f797 1"/>
              <a:gd name="f810" fmla="*/ 341 f796 1"/>
              <a:gd name="f811" fmla="*/ 206 f797 1"/>
              <a:gd name="f812" fmla="*/ 412 f796 1"/>
              <a:gd name="f813" fmla="*/ 102 f797 1"/>
              <a:gd name="f814" fmla="*/ 416 f796 1"/>
              <a:gd name="f815" fmla="*/ 64 f797 1"/>
              <a:gd name="f816" fmla="*/ 508 f796 1"/>
              <a:gd name="f817" fmla="*/ 201 f797 1"/>
              <a:gd name="f818" fmla="*/ 520 f796 1"/>
              <a:gd name="f819" fmla="*/ 294 f797 1"/>
              <a:gd name="f820" fmla="*/ 481 f796 1"/>
              <a:gd name="f821" fmla="*/ 338 f797 1"/>
              <a:gd name="f822" fmla="*/ 397 f796 1"/>
              <a:gd name="f823" fmla="*/ 322 f797 1"/>
              <a:gd name="f824" fmla="*/ 278 f796 1"/>
              <a:gd name="f825" fmla="*/ 216 f797 1"/>
              <a:gd name="f826" fmla="*/ 204 f796 1"/>
              <a:gd name="f827" fmla="*/ 120 f797 1"/>
              <a:gd name="f828" fmla="*/ 172 f796 1"/>
              <a:gd name="f829" fmla="*/ 133 f797 1"/>
              <a:gd name="f830" fmla="*/ 115 f796 1"/>
              <a:gd name="f831" fmla="*/ 259 f797 1"/>
              <a:gd name="f832" fmla="*/ 110 f796 1"/>
              <a:gd name="f833" fmla="*/ 253 f797 1"/>
              <a:gd name="f834" fmla="*/ 7 f796 1"/>
              <a:gd name="f835" fmla="*/ 636 f797 1"/>
              <a:gd name="f836" fmla="*/ 386 f796 1"/>
              <a:gd name="f837" fmla="*/ 576 f797 1"/>
              <a:gd name="f838" fmla="*/ 421 f796 1"/>
              <a:gd name="f839" fmla="*/ 524 f797 1"/>
              <a:gd name="f840" fmla="*/ 374 f796 1"/>
              <a:gd name="f841" fmla="*/ 417 f797 1"/>
              <a:gd name="f842" fmla="*/ 418 f796 1"/>
              <a:gd name="f843" fmla="*/ 482 f797 1"/>
              <a:gd name="f844" fmla="*/ 497 f796 1"/>
              <a:gd name="f845" fmla="*/ 611 f797 1"/>
              <a:gd name="f846" fmla="*/ 521 f796 1"/>
              <a:gd name="f847" fmla="*/ 714 f797 1"/>
              <a:gd name="f848" fmla="*/ 472 f796 1"/>
              <a:gd name="f849" fmla="*/ 757 f797 1"/>
              <a:gd name="f850" fmla="*/ 368 f796 1"/>
              <a:gd name="f851" fmla="*/ 923 f797 1"/>
              <a:gd name="f852" fmla="*/ 28 f796 1"/>
              <a:gd name="f853" fmla="*/ 853 f797 1"/>
              <a:gd name="f854" fmla="*/ 119 f796 1"/>
              <a:gd name="f855" fmla="*/ 844 f797 1"/>
              <a:gd name="f856" fmla="*/ 363 f796 1"/>
              <a:gd name="f857" fmla="*/ 908 f797 1"/>
              <a:gd name="f858" fmla="*/ 486 f796 1"/>
              <a:gd name="f859" fmla="*/ 1048 f797 1"/>
              <a:gd name="f860" fmla="*/ 524 f796 1"/>
              <a:gd name="f861" fmla="*/ 1164 f797 1"/>
              <a:gd name="f862" fmla="*/ 474 f796 1"/>
              <a:gd name="f863" fmla="*/ 1219 f797 1"/>
              <a:gd name="f864" fmla="*/ 328 f796 1"/>
              <a:gd name="f865" fmla="*/ 1197 f797 1"/>
              <a:gd name="f866" fmla="*/ 97 f796 1"/>
              <a:gd name="f867" fmla="*/ 1110 f797 1"/>
              <a:gd name="f868" fmla="*/ 15 f796 1"/>
              <a:gd name="f869" fmla="*/ 1063 f797 1"/>
              <a:gd name="f870" fmla="*/ 1102 f797 1"/>
              <a:gd name="f871" fmla="*/ 194 f796 1"/>
              <a:gd name="f872" fmla="*/ 1086 f797 1"/>
              <a:gd name="f873" fmla="*/ 396 f796 1"/>
              <a:gd name="f874" fmla="*/ 1008 f797 1"/>
              <a:gd name="f875" fmla="*/ 420 f796 1"/>
              <a:gd name="f876" fmla="*/ 958 f797 1"/>
              <a:gd name="f877" fmla="*/ 355 f796 1"/>
              <a:gd name="f878" fmla="*/ 967 f797 1"/>
              <a:gd name="f879" fmla="*/ 137 f796 1"/>
              <a:gd name="f880" fmla="*/ 1683 f797 1"/>
              <a:gd name="f881" fmla="*/ 516 f796 1"/>
              <a:gd name="f882" fmla="*/ 1292 f797 1"/>
              <a:gd name="f883" fmla="*/ 9 f796 1"/>
              <a:gd name="f884" fmla="*/ 1402 f797 1"/>
              <a:gd name="f885" fmla="*/ 238 f796 1"/>
              <a:gd name="f886" fmla="*/ 1574 f797 1"/>
              <a:gd name="f887" fmla="*/ 1945 f797 1"/>
              <a:gd name="f888" fmla="*/ 103 f796 1"/>
              <a:gd name="f889" fmla="*/ 651 f797 1"/>
              <a:gd name="f890" fmla="*/ 1002 f796 1"/>
              <a:gd name="f891" fmla="*/ 1096 f797 1"/>
              <a:gd name="f892" fmla="*/ 1415 f796 1"/>
              <a:gd name="f893" fmla="*/ 986 f797 1"/>
              <a:gd name="f894" fmla="*/ 1186 f796 1"/>
              <a:gd name="f895" fmla="*/ 842 f797 1"/>
              <a:gd name="f896" fmla="*/ 1135 f796 1"/>
              <a:gd name="f897" fmla="*/ 1763 f797 1"/>
              <a:gd name="f898" fmla="*/ 1669 f797 1"/>
              <a:gd name="f899" fmla="*/ 1009 f796 1"/>
              <a:gd name="f900" fmla="*/ 2291 f797 1"/>
              <a:gd name="f901" fmla="*/ 2182 f797 1"/>
              <a:gd name="f902" fmla="*/ 2036 f797 1"/>
              <a:gd name="f903" fmla="*/ 2591 f797 1"/>
              <a:gd name="f904" fmla="*/ 1408 f796 1"/>
              <a:gd name="f905" fmla="*/ 2694 f797 1"/>
              <a:gd name="f906" fmla="*/ 1346 f796 1"/>
              <a:gd name="f907" fmla="*/ 2731 f797 1"/>
              <a:gd name="f908" fmla="*/ 1183 f796 1"/>
              <a:gd name="f909" fmla="*/ 2707 f797 1"/>
              <a:gd name="f910" fmla="*/ 998 f796 1"/>
              <a:gd name="f911" fmla="*/ 2627 f797 1"/>
              <a:gd name="f912" fmla="*/ 926 f796 1"/>
              <a:gd name="f913" fmla="*/ 2527 f797 1"/>
              <a:gd name="f914" fmla="*/ 2614 f797 1"/>
              <a:gd name="f915" fmla="*/ 1055 f796 1"/>
              <a:gd name="f916" fmla="*/ 2616 f797 1"/>
              <a:gd name="f917" fmla="*/ 1260 f796 1"/>
              <a:gd name="f918" fmla="*/ 2538 f797 1"/>
              <a:gd name="f919" fmla="*/ 1321 f796 1"/>
              <a:gd name="f920" fmla="*/ f798 1 f2"/>
              <a:gd name="f921" fmla="*/ f801 1 2732"/>
              <a:gd name="f922" fmla="*/ f802 1 1415"/>
              <a:gd name="f923" fmla="*/ f803 1 2732"/>
              <a:gd name="f924" fmla="*/ f804 1 1415"/>
              <a:gd name="f925" fmla="*/ f805 1 2732"/>
              <a:gd name="f926" fmla="*/ f806 1 1415"/>
              <a:gd name="f927" fmla="*/ f807 1 2732"/>
              <a:gd name="f928" fmla="*/ f808 1 1415"/>
              <a:gd name="f929" fmla="*/ f809 1 2732"/>
              <a:gd name="f930" fmla="*/ f810 1 1415"/>
              <a:gd name="f931" fmla="*/ f811 1 2732"/>
              <a:gd name="f932" fmla="*/ f812 1 1415"/>
              <a:gd name="f933" fmla="*/ f813 1 2732"/>
              <a:gd name="f934" fmla="*/ f814 1 1415"/>
              <a:gd name="f935" fmla="*/ f815 1 2732"/>
              <a:gd name="f936" fmla="*/ f816 1 1415"/>
              <a:gd name="f937" fmla="*/ f817 1 2732"/>
              <a:gd name="f938" fmla="*/ f818 1 1415"/>
              <a:gd name="f939" fmla="*/ f819 1 2732"/>
              <a:gd name="f940" fmla="*/ f820 1 1415"/>
              <a:gd name="f941" fmla="*/ f821 1 2732"/>
              <a:gd name="f942" fmla="*/ f822 1 1415"/>
              <a:gd name="f943" fmla="*/ f823 1 2732"/>
              <a:gd name="f944" fmla="*/ f824 1 1415"/>
              <a:gd name="f945" fmla="*/ f825 1 2732"/>
              <a:gd name="f946" fmla="*/ f826 1 1415"/>
              <a:gd name="f947" fmla="*/ f827 1 2732"/>
              <a:gd name="f948" fmla="*/ f828 1 1415"/>
              <a:gd name="f949" fmla="*/ f829 1 2732"/>
              <a:gd name="f950" fmla="*/ f830 1 1415"/>
              <a:gd name="f951" fmla="*/ f831 1 2732"/>
              <a:gd name="f952" fmla="*/ f832 1 1415"/>
              <a:gd name="f953" fmla="*/ f833 1 2732"/>
              <a:gd name="f954" fmla="*/ f834 1 1415"/>
              <a:gd name="f955" fmla="*/ f835 1 2732"/>
              <a:gd name="f956" fmla="*/ f836 1 1415"/>
              <a:gd name="f957" fmla="*/ f837 1 2732"/>
              <a:gd name="f958" fmla="*/ f838 1 1415"/>
              <a:gd name="f959" fmla="*/ f839 1 2732"/>
              <a:gd name="f960" fmla="*/ f840 1 1415"/>
              <a:gd name="f961" fmla="*/ f841 1 2732"/>
              <a:gd name="f962" fmla="*/ f842 1 1415"/>
              <a:gd name="f963" fmla="*/ f843 1 2732"/>
              <a:gd name="f964" fmla="*/ f844 1 1415"/>
              <a:gd name="f965" fmla="*/ f845 1 2732"/>
              <a:gd name="f966" fmla="*/ f846 1 1415"/>
              <a:gd name="f967" fmla="*/ f847 1 2732"/>
              <a:gd name="f968" fmla="*/ f848 1 1415"/>
              <a:gd name="f969" fmla="*/ f849 1 2732"/>
              <a:gd name="f970" fmla="*/ f850 1 1415"/>
              <a:gd name="f971" fmla="*/ f851 1 2732"/>
              <a:gd name="f972" fmla="*/ f852 1 1415"/>
              <a:gd name="f973" fmla="*/ f853 1 2732"/>
              <a:gd name="f974" fmla="*/ f854 1 1415"/>
              <a:gd name="f975" fmla="*/ f855 1 2732"/>
              <a:gd name="f976" fmla="*/ f856 1 1415"/>
              <a:gd name="f977" fmla="*/ f857 1 2732"/>
              <a:gd name="f978" fmla="*/ f858 1 1415"/>
              <a:gd name="f979" fmla="*/ f859 1 2732"/>
              <a:gd name="f980" fmla="*/ f860 1 1415"/>
              <a:gd name="f981" fmla="*/ f861 1 2732"/>
              <a:gd name="f982" fmla="*/ f862 1 1415"/>
              <a:gd name="f983" fmla="*/ f863 1 2732"/>
              <a:gd name="f984" fmla="*/ f864 1 1415"/>
              <a:gd name="f985" fmla="*/ f865 1 2732"/>
              <a:gd name="f986" fmla="*/ f866 1 1415"/>
              <a:gd name="f987" fmla="*/ f867 1 2732"/>
              <a:gd name="f988" fmla="*/ f868 1 1415"/>
              <a:gd name="f989" fmla="*/ f869 1 2732"/>
              <a:gd name="f990" fmla="*/ f870 1 2732"/>
              <a:gd name="f991" fmla="*/ f871 1 1415"/>
              <a:gd name="f992" fmla="*/ f872 1 2732"/>
              <a:gd name="f993" fmla="*/ f873 1 1415"/>
              <a:gd name="f994" fmla="*/ f874 1 2732"/>
              <a:gd name="f995" fmla="*/ f875 1 1415"/>
              <a:gd name="f996" fmla="*/ f876 1 2732"/>
              <a:gd name="f997" fmla="*/ f877 1 1415"/>
              <a:gd name="f998" fmla="*/ f878 1 2732"/>
              <a:gd name="f999" fmla="*/ f879 1 1415"/>
              <a:gd name="f1000" fmla="*/ f880 1 2732"/>
              <a:gd name="f1001" fmla="*/ f881 1 1415"/>
              <a:gd name="f1002" fmla="*/ f882 1 2732"/>
              <a:gd name="f1003" fmla="*/ f883 1 1415"/>
              <a:gd name="f1004" fmla="*/ f884 1 2732"/>
              <a:gd name="f1005" fmla="*/ f885 1 1415"/>
              <a:gd name="f1006" fmla="*/ f886 1 2732"/>
              <a:gd name="f1007" fmla="*/ f887 1 2732"/>
              <a:gd name="f1008" fmla="*/ f888 1 1415"/>
              <a:gd name="f1009" fmla="*/ f889 1 2732"/>
              <a:gd name="f1010" fmla="*/ f890 1 1415"/>
              <a:gd name="f1011" fmla="*/ f891 1 2732"/>
              <a:gd name="f1012" fmla="*/ f892 1 1415"/>
              <a:gd name="f1013" fmla="*/ f893 1 2732"/>
              <a:gd name="f1014" fmla="*/ f894 1 1415"/>
              <a:gd name="f1015" fmla="*/ f895 1 2732"/>
              <a:gd name="f1016" fmla="*/ f896 1 1415"/>
              <a:gd name="f1017" fmla="*/ f897 1 2732"/>
              <a:gd name="f1018" fmla="*/ f898 1 2732"/>
              <a:gd name="f1019" fmla="*/ f899 1 1415"/>
              <a:gd name="f1020" fmla="*/ f900 1 2732"/>
              <a:gd name="f1021" fmla="*/ f901 1 2732"/>
              <a:gd name="f1022" fmla="*/ f902 1 2732"/>
              <a:gd name="f1023" fmla="*/ f903 1 2732"/>
              <a:gd name="f1024" fmla="*/ f904 1 1415"/>
              <a:gd name="f1025" fmla="*/ f905 1 2732"/>
              <a:gd name="f1026" fmla="*/ f906 1 1415"/>
              <a:gd name="f1027" fmla="*/ f907 1 2732"/>
              <a:gd name="f1028" fmla="*/ f908 1 1415"/>
              <a:gd name="f1029" fmla="*/ f909 1 2732"/>
              <a:gd name="f1030" fmla="*/ f910 1 1415"/>
              <a:gd name="f1031" fmla="*/ f911 1 2732"/>
              <a:gd name="f1032" fmla="*/ f912 1 1415"/>
              <a:gd name="f1033" fmla="*/ f913 1 2732"/>
              <a:gd name="f1034" fmla="*/ f914 1 2732"/>
              <a:gd name="f1035" fmla="*/ f915 1 1415"/>
              <a:gd name="f1036" fmla="*/ f916 1 2732"/>
              <a:gd name="f1037" fmla="*/ f917 1 1415"/>
              <a:gd name="f1038" fmla="*/ f918 1 2732"/>
              <a:gd name="f1039" fmla="*/ f919 1 1415"/>
              <a:gd name="f1040" fmla="*/ 0 1 f799"/>
              <a:gd name="f1041" fmla="*/ f6 1 f799"/>
              <a:gd name="f1042" fmla="*/ 0 1 f800"/>
              <a:gd name="f1043" fmla="*/ f7 1 f800"/>
              <a:gd name="f1044" fmla="+- f920 0 f1"/>
              <a:gd name="f1045" fmla="*/ f921 1 f799"/>
              <a:gd name="f1046" fmla="*/ f922 1 f800"/>
              <a:gd name="f1047" fmla="*/ f923 1 f799"/>
              <a:gd name="f1048" fmla="*/ f924 1 f800"/>
              <a:gd name="f1049" fmla="*/ f925 1 f799"/>
              <a:gd name="f1050" fmla="*/ f926 1 f800"/>
              <a:gd name="f1051" fmla="*/ f927 1 f799"/>
              <a:gd name="f1052" fmla="*/ f928 1 f800"/>
              <a:gd name="f1053" fmla="*/ f929 1 f799"/>
              <a:gd name="f1054" fmla="*/ f930 1 f800"/>
              <a:gd name="f1055" fmla="*/ f931 1 f799"/>
              <a:gd name="f1056" fmla="*/ f932 1 f800"/>
              <a:gd name="f1057" fmla="*/ f933 1 f799"/>
              <a:gd name="f1058" fmla="*/ f934 1 f800"/>
              <a:gd name="f1059" fmla="*/ f935 1 f799"/>
              <a:gd name="f1060" fmla="*/ f936 1 f800"/>
              <a:gd name="f1061" fmla="*/ f937 1 f799"/>
              <a:gd name="f1062" fmla="*/ f938 1 f800"/>
              <a:gd name="f1063" fmla="*/ f939 1 f799"/>
              <a:gd name="f1064" fmla="*/ f940 1 f800"/>
              <a:gd name="f1065" fmla="*/ f941 1 f799"/>
              <a:gd name="f1066" fmla="*/ f942 1 f800"/>
              <a:gd name="f1067" fmla="*/ f943 1 f799"/>
              <a:gd name="f1068" fmla="*/ f944 1 f800"/>
              <a:gd name="f1069" fmla="*/ f945 1 f799"/>
              <a:gd name="f1070" fmla="*/ f946 1 f800"/>
              <a:gd name="f1071" fmla="*/ f947 1 f799"/>
              <a:gd name="f1072" fmla="*/ f948 1 f800"/>
              <a:gd name="f1073" fmla="*/ f949 1 f799"/>
              <a:gd name="f1074" fmla="*/ f950 1 f800"/>
              <a:gd name="f1075" fmla="*/ f951 1 f799"/>
              <a:gd name="f1076" fmla="*/ f952 1 f800"/>
              <a:gd name="f1077" fmla="*/ f953 1 f799"/>
              <a:gd name="f1078" fmla="*/ f954 1 f800"/>
              <a:gd name="f1079" fmla="*/ f955 1 f799"/>
              <a:gd name="f1080" fmla="*/ f956 1 f800"/>
              <a:gd name="f1081" fmla="*/ f957 1 f799"/>
              <a:gd name="f1082" fmla="*/ f958 1 f800"/>
              <a:gd name="f1083" fmla="*/ f959 1 f799"/>
              <a:gd name="f1084" fmla="*/ f960 1 f800"/>
              <a:gd name="f1085" fmla="*/ f961 1 f799"/>
              <a:gd name="f1086" fmla="*/ f962 1 f800"/>
              <a:gd name="f1087" fmla="*/ f963 1 f799"/>
              <a:gd name="f1088" fmla="*/ f964 1 f800"/>
              <a:gd name="f1089" fmla="*/ f965 1 f799"/>
              <a:gd name="f1090" fmla="*/ f966 1 f800"/>
              <a:gd name="f1091" fmla="*/ f967 1 f799"/>
              <a:gd name="f1092" fmla="*/ f968 1 f800"/>
              <a:gd name="f1093" fmla="*/ f969 1 f799"/>
              <a:gd name="f1094" fmla="*/ f970 1 f800"/>
              <a:gd name="f1095" fmla="*/ f971 1 f799"/>
              <a:gd name="f1096" fmla="*/ f972 1 f800"/>
              <a:gd name="f1097" fmla="*/ f973 1 f799"/>
              <a:gd name="f1098" fmla="*/ f974 1 f800"/>
              <a:gd name="f1099" fmla="*/ f975 1 f799"/>
              <a:gd name="f1100" fmla="*/ f976 1 f800"/>
              <a:gd name="f1101" fmla="*/ f977 1 f799"/>
              <a:gd name="f1102" fmla="*/ f978 1 f800"/>
              <a:gd name="f1103" fmla="*/ f979 1 f799"/>
              <a:gd name="f1104" fmla="*/ f980 1 f800"/>
              <a:gd name="f1105" fmla="*/ f981 1 f799"/>
              <a:gd name="f1106" fmla="*/ f982 1 f800"/>
              <a:gd name="f1107" fmla="*/ f983 1 f799"/>
              <a:gd name="f1108" fmla="*/ f984 1 f800"/>
              <a:gd name="f1109" fmla="*/ f985 1 f799"/>
              <a:gd name="f1110" fmla="*/ f986 1 f800"/>
              <a:gd name="f1111" fmla="*/ f987 1 f799"/>
              <a:gd name="f1112" fmla="*/ f988 1 f800"/>
              <a:gd name="f1113" fmla="*/ f989 1 f799"/>
              <a:gd name="f1114" fmla="*/ f990 1 f799"/>
              <a:gd name="f1115" fmla="*/ f991 1 f800"/>
              <a:gd name="f1116" fmla="*/ f992 1 f799"/>
              <a:gd name="f1117" fmla="*/ f993 1 f800"/>
              <a:gd name="f1118" fmla="*/ f994 1 f799"/>
              <a:gd name="f1119" fmla="*/ f995 1 f800"/>
              <a:gd name="f1120" fmla="*/ f996 1 f799"/>
              <a:gd name="f1121" fmla="*/ f997 1 f800"/>
              <a:gd name="f1122" fmla="*/ f998 1 f799"/>
              <a:gd name="f1123" fmla="*/ f999 1 f800"/>
              <a:gd name="f1124" fmla="*/ f1000 1 f799"/>
              <a:gd name="f1125" fmla="*/ f1001 1 f800"/>
              <a:gd name="f1126" fmla="*/ f1002 1 f799"/>
              <a:gd name="f1127" fmla="*/ f1003 1 f800"/>
              <a:gd name="f1128" fmla="*/ f1004 1 f799"/>
              <a:gd name="f1129" fmla="*/ f1005 1 f800"/>
              <a:gd name="f1130" fmla="*/ f1006 1 f799"/>
              <a:gd name="f1131" fmla="*/ f1007 1 f799"/>
              <a:gd name="f1132" fmla="*/ f1008 1 f800"/>
              <a:gd name="f1133" fmla="*/ f1009 1 f799"/>
              <a:gd name="f1134" fmla="*/ f1010 1 f800"/>
              <a:gd name="f1135" fmla="*/ f1011 1 f799"/>
              <a:gd name="f1136" fmla="*/ f1012 1 f800"/>
              <a:gd name="f1137" fmla="*/ f1013 1 f799"/>
              <a:gd name="f1138" fmla="*/ f1014 1 f800"/>
              <a:gd name="f1139" fmla="*/ f1015 1 f799"/>
              <a:gd name="f1140" fmla="*/ f1016 1 f800"/>
              <a:gd name="f1141" fmla="*/ f1017 1 f799"/>
              <a:gd name="f1142" fmla="*/ f1018 1 f799"/>
              <a:gd name="f1143" fmla="*/ f1019 1 f800"/>
              <a:gd name="f1144" fmla="*/ f1020 1 f799"/>
              <a:gd name="f1145" fmla="*/ f1021 1 f799"/>
              <a:gd name="f1146" fmla="*/ f1022 1 f799"/>
              <a:gd name="f1147" fmla="*/ f1023 1 f799"/>
              <a:gd name="f1148" fmla="*/ f1024 1 f800"/>
              <a:gd name="f1149" fmla="*/ f1025 1 f799"/>
              <a:gd name="f1150" fmla="*/ f1026 1 f800"/>
              <a:gd name="f1151" fmla="*/ f1027 1 f799"/>
              <a:gd name="f1152" fmla="*/ f1028 1 f800"/>
              <a:gd name="f1153" fmla="*/ f1029 1 f799"/>
              <a:gd name="f1154" fmla="*/ f1030 1 f800"/>
              <a:gd name="f1155" fmla="*/ f1031 1 f799"/>
              <a:gd name="f1156" fmla="*/ f1032 1 f800"/>
              <a:gd name="f1157" fmla="*/ f1033 1 f799"/>
              <a:gd name="f1158" fmla="*/ f1034 1 f799"/>
              <a:gd name="f1159" fmla="*/ f1035 1 f800"/>
              <a:gd name="f1160" fmla="*/ f1036 1 f799"/>
              <a:gd name="f1161" fmla="*/ f1037 1 f800"/>
              <a:gd name="f1162" fmla="*/ f1038 1 f799"/>
              <a:gd name="f1163" fmla="*/ f1039 1 f800"/>
              <a:gd name="f1164" fmla="*/ f1040 f794 1"/>
              <a:gd name="f1165" fmla="*/ f1041 f794 1"/>
              <a:gd name="f1166" fmla="*/ f1043 f795 1"/>
              <a:gd name="f1167" fmla="*/ f1042 f795 1"/>
              <a:gd name="f1168" fmla="*/ f1045 f794 1"/>
              <a:gd name="f1169" fmla="*/ f1046 f795 1"/>
              <a:gd name="f1170" fmla="*/ f1047 f794 1"/>
              <a:gd name="f1171" fmla="*/ f1048 f795 1"/>
              <a:gd name="f1172" fmla="*/ f1049 f794 1"/>
              <a:gd name="f1173" fmla="*/ f1050 f795 1"/>
              <a:gd name="f1174" fmla="*/ f1051 f794 1"/>
              <a:gd name="f1175" fmla="*/ f1052 f795 1"/>
              <a:gd name="f1176" fmla="*/ f1053 f794 1"/>
              <a:gd name="f1177" fmla="*/ f1054 f795 1"/>
              <a:gd name="f1178" fmla="*/ f1055 f794 1"/>
              <a:gd name="f1179" fmla="*/ f1056 f795 1"/>
              <a:gd name="f1180" fmla="*/ f1057 f794 1"/>
              <a:gd name="f1181" fmla="*/ f1058 f795 1"/>
              <a:gd name="f1182" fmla="*/ f1059 f794 1"/>
              <a:gd name="f1183" fmla="*/ f1060 f795 1"/>
              <a:gd name="f1184" fmla="*/ f1061 f794 1"/>
              <a:gd name="f1185" fmla="*/ f1062 f795 1"/>
              <a:gd name="f1186" fmla="*/ f1063 f794 1"/>
              <a:gd name="f1187" fmla="*/ f1064 f795 1"/>
              <a:gd name="f1188" fmla="*/ f1065 f794 1"/>
              <a:gd name="f1189" fmla="*/ f1066 f795 1"/>
              <a:gd name="f1190" fmla="*/ f1067 f794 1"/>
              <a:gd name="f1191" fmla="*/ f1068 f795 1"/>
              <a:gd name="f1192" fmla="*/ f1069 f794 1"/>
              <a:gd name="f1193" fmla="*/ f1070 f795 1"/>
              <a:gd name="f1194" fmla="*/ f1071 f794 1"/>
              <a:gd name="f1195" fmla="*/ f1072 f795 1"/>
              <a:gd name="f1196" fmla="*/ f1073 f794 1"/>
              <a:gd name="f1197" fmla="*/ f1074 f795 1"/>
              <a:gd name="f1198" fmla="*/ f1075 f794 1"/>
              <a:gd name="f1199" fmla="*/ f1076 f795 1"/>
              <a:gd name="f1200" fmla="*/ f1077 f794 1"/>
              <a:gd name="f1201" fmla="*/ f1078 f795 1"/>
              <a:gd name="f1202" fmla="*/ f1079 f794 1"/>
              <a:gd name="f1203" fmla="*/ f1080 f795 1"/>
              <a:gd name="f1204" fmla="*/ f1081 f794 1"/>
              <a:gd name="f1205" fmla="*/ f1082 f795 1"/>
              <a:gd name="f1206" fmla="*/ f1083 f794 1"/>
              <a:gd name="f1207" fmla="*/ f1084 f795 1"/>
              <a:gd name="f1208" fmla="*/ f1085 f794 1"/>
              <a:gd name="f1209" fmla="*/ f1086 f795 1"/>
              <a:gd name="f1210" fmla="*/ f1087 f794 1"/>
              <a:gd name="f1211" fmla="*/ f1088 f795 1"/>
              <a:gd name="f1212" fmla="*/ f1089 f794 1"/>
              <a:gd name="f1213" fmla="*/ f1090 f795 1"/>
              <a:gd name="f1214" fmla="*/ f1091 f794 1"/>
              <a:gd name="f1215" fmla="*/ f1092 f795 1"/>
              <a:gd name="f1216" fmla="*/ f1093 f794 1"/>
              <a:gd name="f1217" fmla="*/ f1094 f795 1"/>
              <a:gd name="f1218" fmla="*/ f1095 f794 1"/>
              <a:gd name="f1219" fmla="*/ f1096 f795 1"/>
              <a:gd name="f1220" fmla="*/ f1097 f794 1"/>
              <a:gd name="f1221" fmla="*/ f1098 f795 1"/>
              <a:gd name="f1222" fmla="*/ f1099 f794 1"/>
              <a:gd name="f1223" fmla="*/ f1100 f795 1"/>
              <a:gd name="f1224" fmla="*/ f1101 f794 1"/>
              <a:gd name="f1225" fmla="*/ f1102 f795 1"/>
              <a:gd name="f1226" fmla="*/ f1103 f794 1"/>
              <a:gd name="f1227" fmla="*/ f1104 f795 1"/>
              <a:gd name="f1228" fmla="*/ f1105 f794 1"/>
              <a:gd name="f1229" fmla="*/ f1106 f795 1"/>
              <a:gd name="f1230" fmla="*/ f1107 f794 1"/>
              <a:gd name="f1231" fmla="*/ f1108 f795 1"/>
              <a:gd name="f1232" fmla="*/ f1109 f794 1"/>
              <a:gd name="f1233" fmla="*/ f1110 f795 1"/>
              <a:gd name="f1234" fmla="*/ f1111 f794 1"/>
              <a:gd name="f1235" fmla="*/ f1112 f795 1"/>
              <a:gd name="f1236" fmla="*/ f1113 f794 1"/>
              <a:gd name="f1237" fmla="*/ f1114 f794 1"/>
              <a:gd name="f1238" fmla="*/ f1115 f795 1"/>
              <a:gd name="f1239" fmla="*/ f1116 f794 1"/>
              <a:gd name="f1240" fmla="*/ f1117 f795 1"/>
              <a:gd name="f1241" fmla="*/ f1118 f794 1"/>
              <a:gd name="f1242" fmla="*/ f1119 f795 1"/>
              <a:gd name="f1243" fmla="*/ f1120 f794 1"/>
              <a:gd name="f1244" fmla="*/ f1121 f795 1"/>
              <a:gd name="f1245" fmla="*/ f1122 f794 1"/>
              <a:gd name="f1246" fmla="*/ f1123 f795 1"/>
              <a:gd name="f1247" fmla="*/ f1124 f794 1"/>
              <a:gd name="f1248" fmla="*/ f1125 f795 1"/>
              <a:gd name="f1249" fmla="*/ f1126 f794 1"/>
              <a:gd name="f1250" fmla="*/ f1127 f795 1"/>
              <a:gd name="f1251" fmla="*/ f1128 f794 1"/>
              <a:gd name="f1252" fmla="*/ f1129 f795 1"/>
              <a:gd name="f1253" fmla="*/ f1130 f794 1"/>
              <a:gd name="f1254" fmla="*/ f1131 f794 1"/>
              <a:gd name="f1255" fmla="*/ f1132 f795 1"/>
              <a:gd name="f1256" fmla="*/ f1133 f794 1"/>
              <a:gd name="f1257" fmla="*/ f1134 f795 1"/>
              <a:gd name="f1258" fmla="*/ f1135 f794 1"/>
              <a:gd name="f1259" fmla="*/ f1136 f795 1"/>
              <a:gd name="f1260" fmla="*/ f1137 f794 1"/>
              <a:gd name="f1261" fmla="*/ f1138 f795 1"/>
              <a:gd name="f1262" fmla="*/ f1139 f794 1"/>
              <a:gd name="f1263" fmla="*/ f1140 f795 1"/>
              <a:gd name="f1264" fmla="*/ f1141 f794 1"/>
              <a:gd name="f1265" fmla="*/ f1142 f794 1"/>
              <a:gd name="f1266" fmla="*/ f1143 f795 1"/>
              <a:gd name="f1267" fmla="*/ f1144 f794 1"/>
              <a:gd name="f1268" fmla="*/ f1145 f794 1"/>
              <a:gd name="f1269" fmla="*/ f1146 f794 1"/>
              <a:gd name="f1270" fmla="*/ f1147 f794 1"/>
              <a:gd name="f1271" fmla="*/ f1148 f795 1"/>
              <a:gd name="f1272" fmla="*/ f1149 f794 1"/>
              <a:gd name="f1273" fmla="*/ f1150 f795 1"/>
              <a:gd name="f1274" fmla="*/ f1151 f794 1"/>
              <a:gd name="f1275" fmla="*/ f1152 f795 1"/>
              <a:gd name="f1276" fmla="*/ f1153 f794 1"/>
              <a:gd name="f1277" fmla="*/ f1154 f795 1"/>
              <a:gd name="f1278" fmla="*/ f1155 f794 1"/>
              <a:gd name="f1279" fmla="*/ f1156 f795 1"/>
              <a:gd name="f1280" fmla="*/ f1157 f794 1"/>
              <a:gd name="f1281" fmla="*/ f1158 f794 1"/>
              <a:gd name="f1282" fmla="*/ f1159 f795 1"/>
              <a:gd name="f1283" fmla="*/ f1160 f794 1"/>
              <a:gd name="f1284" fmla="*/ f1161 f795 1"/>
              <a:gd name="f1285" fmla="*/ f1162 f794 1"/>
              <a:gd name="f1286" fmla="*/ f1163 f795 1"/>
            </a:gdLst>
            <a:ahLst/>
            <a:cxnLst>
              <a:cxn ang="3cd4">
                <a:pos x="hc" y="t"/>
              </a:cxn>
              <a:cxn ang="0">
                <a:pos x="r" y="vc"/>
              </a:cxn>
              <a:cxn ang="cd4">
                <a:pos x="hc" y="b"/>
              </a:cxn>
              <a:cxn ang="cd2">
                <a:pos x="l" y="vc"/>
              </a:cxn>
              <a:cxn ang="f1044">
                <a:pos x="f1168" y="f1169"/>
              </a:cxn>
              <a:cxn ang="f1044">
                <a:pos x="f1170" y="f1171"/>
              </a:cxn>
              <a:cxn ang="f1044">
                <a:pos x="f1172" y="f1173"/>
              </a:cxn>
              <a:cxn ang="f1044">
                <a:pos x="f1174" y="f1175"/>
              </a:cxn>
              <a:cxn ang="f1044">
                <a:pos x="f1176" y="f1177"/>
              </a:cxn>
              <a:cxn ang="f1044">
                <a:pos x="f1178" y="f1179"/>
              </a:cxn>
              <a:cxn ang="f1044">
                <a:pos x="f1180" y="f1181"/>
              </a:cxn>
              <a:cxn ang="f1044">
                <a:pos x="f1182" y="f1183"/>
              </a:cxn>
              <a:cxn ang="f1044">
                <a:pos x="f1184" y="f1185"/>
              </a:cxn>
              <a:cxn ang="f1044">
                <a:pos x="f1186" y="f1187"/>
              </a:cxn>
              <a:cxn ang="f1044">
                <a:pos x="f1188" y="f1189"/>
              </a:cxn>
              <a:cxn ang="f1044">
                <a:pos x="f1190" y="f1191"/>
              </a:cxn>
              <a:cxn ang="f1044">
                <a:pos x="f1192" y="f1193"/>
              </a:cxn>
              <a:cxn ang="f1044">
                <a:pos x="f1194" y="f1195"/>
              </a:cxn>
              <a:cxn ang="f1044">
                <a:pos x="f1196" y="f1197"/>
              </a:cxn>
              <a:cxn ang="f1044">
                <a:pos x="f1198" y="f1199"/>
              </a:cxn>
              <a:cxn ang="f1044">
                <a:pos x="f1200" y="f1201"/>
              </a:cxn>
              <a:cxn ang="f1044">
                <a:pos x="f1202" y="f1203"/>
              </a:cxn>
              <a:cxn ang="f1044">
                <a:pos x="f1204" y="f1205"/>
              </a:cxn>
              <a:cxn ang="f1044">
                <a:pos x="f1206" y="f1207"/>
              </a:cxn>
              <a:cxn ang="f1044">
                <a:pos x="f1208" y="f1209"/>
              </a:cxn>
              <a:cxn ang="f1044">
                <a:pos x="f1210" y="f1211"/>
              </a:cxn>
              <a:cxn ang="f1044">
                <a:pos x="f1212" y="f1213"/>
              </a:cxn>
              <a:cxn ang="f1044">
                <a:pos x="f1214" y="f1215"/>
              </a:cxn>
              <a:cxn ang="f1044">
                <a:pos x="f1216" y="f1217"/>
              </a:cxn>
              <a:cxn ang="f1044">
                <a:pos x="f1218" y="f1219"/>
              </a:cxn>
              <a:cxn ang="f1044">
                <a:pos x="f1220" y="f1221"/>
              </a:cxn>
              <a:cxn ang="f1044">
                <a:pos x="f1222" y="f1223"/>
              </a:cxn>
              <a:cxn ang="f1044">
                <a:pos x="f1224" y="f1225"/>
              </a:cxn>
              <a:cxn ang="f1044">
                <a:pos x="f1226" y="f1227"/>
              </a:cxn>
              <a:cxn ang="f1044">
                <a:pos x="f1228" y="f1229"/>
              </a:cxn>
              <a:cxn ang="f1044">
                <a:pos x="f1230" y="f1231"/>
              </a:cxn>
              <a:cxn ang="f1044">
                <a:pos x="f1232" y="f1233"/>
              </a:cxn>
              <a:cxn ang="f1044">
                <a:pos x="f1234" y="f1235"/>
              </a:cxn>
              <a:cxn ang="f1044">
                <a:pos x="f1236" y="f1199"/>
              </a:cxn>
              <a:cxn ang="f1044">
                <a:pos x="f1237" y="f1238"/>
              </a:cxn>
              <a:cxn ang="f1044">
                <a:pos x="f1239" y="f1240"/>
              </a:cxn>
              <a:cxn ang="f1044">
                <a:pos x="f1241" y="f1242"/>
              </a:cxn>
              <a:cxn ang="f1044">
                <a:pos x="f1243" y="f1244"/>
              </a:cxn>
              <a:cxn ang="f1044">
                <a:pos x="f1245" y="f1246"/>
              </a:cxn>
              <a:cxn ang="f1044">
                <a:pos x="f1247" y="f1248"/>
              </a:cxn>
              <a:cxn ang="f1044">
                <a:pos x="f1249" y="f1250"/>
              </a:cxn>
              <a:cxn ang="f1044">
                <a:pos x="f1251" y="f1252"/>
              </a:cxn>
              <a:cxn ang="f1044">
                <a:pos x="f1253" y="f1248"/>
              </a:cxn>
              <a:cxn ang="f1044">
                <a:pos x="f1254" y="f1255"/>
              </a:cxn>
              <a:cxn ang="f1044">
                <a:pos x="f1256" y="f1257"/>
              </a:cxn>
              <a:cxn ang="f1044">
                <a:pos x="f1258" y="f1259"/>
              </a:cxn>
              <a:cxn ang="f1044">
                <a:pos x="f1260" y="f1261"/>
              </a:cxn>
              <a:cxn ang="f1044">
                <a:pos x="f1262" y="f1263"/>
              </a:cxn>
              <a:cxn ang="f1044">
                <a:pos x="f1264" y="f1259"/>
              </a:cxn>
              <a:cxn ang="f1044">
                <a:pos x="f1265" y="f1266"/>
              </a:cxn>
              <a:cxn ang="f1044">
                <a:pos x="f1267" y="f1259"/>
              </a:cxn>
              <a:cxn ang="f1044">
                <a:pos x="f1268" y="f1261"/>
              </a:cxn>
              <a:cxn ang="f1044">
                <a:pos x="f1269" y="f1263"/>
              </a:cxn>
              <a:cxn ang="f1044">
                <a:pos x="f1270" y="f1271"/>
              </a:cxn>
              <a:cxn ang="f1044">
                <a:pos x="f1272" y="f1273"/>
              </a:cxn>
              <a:cxn ang="f1044">
                <a:pos x="f1274" y="f1275"/>
              </a:cxn>
              <a:cxn ang="f1044">
                <a:pos x="f1276" y="f1277"/>
              </a:cxn>
              <a:cxn ang="f1044">
                <a:pos x="f1278" y="f1279"/>
              </a:cxn>
              <a:cxn ang="f1044">
                <a:pos x="f1280" y="f1257"/>
              </a:cxn>
              <a:cxn ang="f1044">
                <a:pos x="f1281" y="f1282"/>
              </a:cxn>
              <a:cxn ang="f1044">
                <a:pos x="f1283" y="f1284"/>
              </a:cxn>
              <a:cxn ang="f1044">
                <a:pos x="f1285" y="f1286"/>
              </a:cxn>
            </a:cxnLst>
            <a:rect l="f1164" t="f1167" r="f1165" b="f1166"/>
            <a:pathLst>
              <a:path w="2732" h="1415">
                <a:moveTo>
                  <a:pt x="f8" y="f5"/>
                </a:moveTo>
                <a:lnTo>
                  <a:pt x="f9" y="f5"/>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22"/>
                </a:lnTo>
                <a:lnTo>
                  <a:pt x="f49" y="f50"/>
                </a:lnTo>
                <a:lnTo>
                  <a:pt x="f21" y="f51"/>
                </a:lnTo>
                <a:lnTo>
                  <a:pt x="f52" y="f53"/>
                </a:lnTo>
                <a:lnTo>
                  <a:pt x="f54" y="f55"/>
                </a:lnTo>
                <a:lnTo>
                  <a:pt x="f56" y="f57"/>
                </a:lnTo>
                <a:lnTo>
                  <a:pt x="f56" y="f58"/>
                </a:lnTo>
                <a:lnTo>
                  <a:pt x="f56" y="f59"/>
                </a:lnTo>
                <a:lnTo>
                  <a:pt x="f56" y="f60"/>
                </a:lnTo>
                <a:lnTo>
                  <a:pt x="f56" y="f61"/>
                </a:lnTo>
                <a:lnTo>
                  <a:pt x="f52" y="f8"/>
                </a:lnTo>
                <a:lnTo>
                  <a:pt x="f21" y="f62"/>
                </a:lnTo>
                <a:lnTo>
                  <a:pt x="f49" y="f63"/>
                </a:lnTo>
                <a:lnTo>
                  <a:pt x="f48" y="f64"/>
                </a:lnTo>
                <a:lnTo>
                  <a:pt x="f25" y="f65"/>
                </a:lnTo>
                <a:lnTo>
                  <a:pt x="f66" y="f67"/>
                </a:lnTo>
                <a:lnTo>
                  <a:pt x="f68" y="f69"/>
                </a:lnTo>
                <a:lnTo>
                  <a:pt x="f31" y="f70"/>
                </a:lnTo>
                <a:lnTo>
                  <a:pt x="f33" y="f71"/>
                </a:lnTo>
                <a:lnTo>
                  <a:pt x="f72" y="f73"/>
                </a:lnTo>
                <a:lnTo>
                  <a:pt x="f32" y="f74"/>
                </a:lnTo>
                <a:lnTo>
                  <a:pt x="f75" y="f76"/>
                </a:lnTo>
                <a:lnTo>
                  <a:pt x="f77" y="f78"/>
                </a:lnTo>
                <a:lnTo>
                  <a:pt x="f79" y="f80"/>
                </a:lnTo>
                <a:lnTo>
                  <a:pt x="f81" y="f82"/>
                </a:lnTo>
                <a:lnTo>
                  <a:pt x="f24"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64" y="f104"/>
                </a:lnTo>
                <a:lnTo>
                  <a:pt x="f105" y="f106"/>
                </a:lnTo>
                <a:lnTo>
                  <a:pt x="f65" y="f107"/>
                </a:lnTo>
                <a:lnTo>
                  <a:pt x="f108" y="f109"/>
                </a:lnTo>
                <a:lnTo>
                  <a:pt x="f110" y="f111"/>
                </a:lnTo>
                <a:lnTo>
                  <a:pt x="f112" y="f113"/>
                </a:lnTo>
                <a:lnTo>
                  <a:pt x="f114" y="f115"/>
                </a:lnTo>
                <a:lnTo>
                  <a:pt x="f67" y="f116"/>
                </a:lnTo>
                <a:lnTo>
                  <a:pt x="f117" y="f118"/>
                </a:lnTo>
                <a:lnTo>
                  <a:pt x="f119" y="f120"/>
                </a:lnTo>
                <a:lnTo>
                  <a:pt x="f121" y="f122"/>
                </a:lnTo>
                <a:lnTo>
                  <a:pt x="f121" y="f123"/>
                </a:lnTo>
                <a:lnTo>
                  <a:pt x="f121" y="f124"/>
                </a:lnTo>
                <a:lnTo>
                  <a:pt x="f119" y="f125"/>
                </a:lnTo>
                <a:lnTo>
                  <a:pt x="f126" y="f127"/>
                </a:lnTo>
                <a:lnTo>
                  <a:pt x="f128" y="f129"/>
                </a:lnTo>
                <a:lnTo>
                  <a:pt x="f112" y="f130"/>
                </a:lnTo>
                <a:lnTo>
                  <a:pt x="f131" y="f132"/>
                </a:lnTo>
                <a:lnTo>
                  <a:pt x="f133" y="f134"/>
                </a:lnTo>
                <a:lnTo>
                  <a:pt x="f135" y="f136"/>
                </a:lnTo>
                <a:lnTo>
                  <a:pt x="f137" y="f138"/>
                </a:lnTo>
                <a:lnTo>
                  <a:pt x="f139" y="f140"/>
                </a:lnTo>
                <a:lnTo>
                  <a:pt x="f98" y="f141"/>
                </a:lnTo>
                <a:lnTo>
                  <a:pt x="f8" y="f142"/>
                </a:lnTo>
                <a:lnTo>
                  <a:pt x="f94" y="f143"/>
                </a:lnTo>
                <a:lnTo>
                  <a:pt x="f61" y="f144"/>
                </a:lnTo>
                <a:lnTo>
                  <a:pt x="f10" y="f145"/>
                </a:lnTo>
                <a:lnTo>
                  <a:pt x="f59" y="f145"/>
                </a:lnTo>
                <a:lnTo>
                  <a:pt x="f57" y="f145"/>
                </a:lnTo>
                <a:lnTo>
                  <a:pt x="f146" y="f144"/>
                </a:lnTo>
                <a:lnTo>
                  <a:pt x="f147" y="f143"/>
                </a:lnTo>
                <a:lnTo>
                  <a:pt x="f148" y="f149"/>
                </a:lnTo>
                <a:lnTo>
                  <a:pt x="f20" y="f150"/>
                </a:lnTo>
                <a:lnTo>
                  <a:pt x="f151" y="f152"/>
                </a:lnTo>
                <a:lnTo>
                  <a:pt x="f153" y="f154"/>
                </a:lnTo>
                <a:lnTo>
                  <a:pt x="f81" y="f155"/>
                </a:lnTo>
                <a:lnTo>
                  <a:pt x="f156" y="f157"/>
                </a:lnTo>
                <a:lnTo>
                  <a:pt x="f158" y="f130"/>
                </a:lnTo>
                <a:lnTo>
                  <a:pt x="f29" y="f159"/>
                </a:lnTo>
                <a:lnTo>
                  <a:pt x="f5" y="f160"/>
                </a:lnTo>
                <a:lnTo>
                  <a:pt x="f52" y="f161"/>
                </a:lnTo>
                <a:lnTo>
                  <a:pt x="f46" y="f162"/>
                </a:lnTo>
                <a:lnTo>
                  <a:pt x="f163" y="f164"/>
                </a:lnTo>
                <a:lnTo>
                  <a:pt x="f36" y="f165"/>
                </a:lnTo>
                <a:lnTo>
                  <a:pt x="f166" y="f167"/>
                </a:lnTo>
                <a:lnTo>
                  <a:pt x="f168" y="f169"/>
                </a:lnTo>
                <a:lnTo>
                  <a:pt x="f28" y="f170"/>
                </a:lnTo>
                <a:lnTo>
                  <a:pt x="f171" y="f172"/>
                </a:lnTo>
                <a:lnTo>
                  <a:pt x="f173" y="f174"/>
                </a:lnTo>
                <a:lnTo>
                  <a:pt x="f47" y="f175"/>
                </a:lnTo>
                <a:lnTo>
                  <a:pt x="f176" y="f177"/>
                </a:lnTo>
                <a:lnTo>
                  <a:pt x="f178" y="f179"/>
                </a:lnTo>
                <a:lnTo>
                  <a:pt x="f180" y="f181"/>
                </a:lnTo>
                <a:lnTo>
                  <a:pt x="f16" y="f182"/>
                </a:lnTo>
                <a:lnTo>
                  <a:pt x="f58" y="f183"/>
                </a:lnTo>
                <a:lnTo>
                  <a:pt x="f184" y="f183"/>
                </a:lnTo>
                <a:lnTo>
                  <a:pt x="f185" y="f183"/>
                </a:lnTo>
                <a:lnTo>
                  <a:pt x="f94" y="f182"/>
                </a:lnTo>
                <a:lnTo>
                  <a:pt x="f186" y="f181"/>
                </a:lnTo>
                <a:lnTo>
                  <a:pt x="f139" y="f179"/>
                </a:lnTo>
                <a:lnTo>
                  <a:pt x="f131" y="f175"/>
                </a:lnTo>
                <a:lnTo>
                  <a:pt x="f112" y="f187"/>
                </a:lnTo>
                <a:lnTo>
                  <a:pt x="f67" y="f188"/>
                </a:lnTo>
                <a:lnTo>
                  <a:pt x="f189" y="f172"/>
                </a:lnTo>
                <a:lnTo>
                  <a:pt x="f190" y="f191"/>
                </a:lnTo>
                <a:lnTo>
                  <a:pt x="f192" y="f193"/>
                </a:lnTo>
                <a:lnTo>
                  <a:pt x="f194" y="f195"/>
                </a:lnTo>
                <a:lnTo>
                  <a:pt x="f196" y="f197"/>
                </a:lnTo>
                <a:lnTo>
                  <a:pt x="f198" y="f199"/>
                </a:lnTo>
                <a:lnTo>
                  <a:pt x="f200" y="f201"/>
                </a:lnTo>
                <a:lnTo>
                  <a:pt x="f82" y="f202"/>
                </a:lnTo>
                <a:lnTo>
                  <a:pt x="f203" y="f204"/>
                </a:lnTo>
                <a:lnTo>
                  <a:pt x="f205" y="f206"/>
                </a:lnTo>
                <a:lnTo>
                  <a:pt x="f207" y="f208"/>
                </a:lnTo>
                <a:lnTo>
                  <a:pt x="f93" y="f209"/>
                </a:lnTo>
                <a:lnTo>
                  <a:pt x="f99" y="f210"/>
                </a:lnTo>
                <a:lnTo>
                  <a:pt x="f103" y="f211"/>
                </a:lnTo>
                <a:lnTo>
                  <a:pt x="f212" y="f213"/>
                </a:lnTo>
                <a:lnTo>
                  <a:pt x="f106" y="f214"/>
                </a:lnTo>
                <a:lnTo>
                  <a:pt x="f107" y="f215"/>
                </a:lnTo>
                <a:lnTo>
                  <a:pt x="f216" y="f217"/>
                </a:lnTo>
                <a:lnTo>
                  <a:pt x="f218" y="f219"/>
                </a:lnTo>
                <a:lnTo>
                  <a:pt x="f220" y="f144"/>
                </a:lnTo>
                <a:lnTo>
                  <a:pt x="f221" y="f154"/>
                </a:lnTo>
                <a:lnTo>
                  <a:pt x="f115" y="f222"/>
                </a:lnTo>
                <a:lnTo>
                  <a:pt x="f223" y="f224"/>
                </a:lnTo>
                <a:lnTo>
                  <a:pt x="f225" y="f226"/>
                </a:lnTo>
                <a:lnTo>
                  <a:pt x="f227" y="f228"/>
                </a:lnTo>
                <a:lnTo>
                  <a:pt x="f227" y="f229"/>
                </a:lnTo>
                <a:lnTo>
                  <a:pt x="f116" y="f230"/>
                </a:lnTo>
                <a:lnTo>
                  <a:pt x="f227" y="f231"/>
                </a:lnTo>
                <a:lnTo>
                  <a:pt x="f227" y="f232"/>
                </a:lnTo>
                <a:lnTo>
                  <a:pt x="f225" y="f221"/>
                </a:lnTo>
                <a:lnTo>
                  <a:pt x="f223" y="f233"/>
                </a:lnTo>
                <a:lnTo>
                  <a:pt x="f234" y="f235"/>
                </a:lnTo>
                <a:lnTo>
                  <a:pt x="f236" y="f101"/>
                </a:lnTo>
                <a:lnTo>
                  <a:pt x="f220" y="f237"/>
                </a:lnTo>
                <a:lnTo>
                  <a:pt x="f216" y="f238"/>
                </a:lnTo>
                <a:lnTo>
                  <a:pt x="f107" y="f200"/>
                </a:lnTo>
                <a:lnTo>
                  <a:pt x="f212" y="f239"/>
                </a:lnTo>
                <a:lnTo>
                  <a:pt x="f240" y="f241"/>
                </a:lnTo>
                <a:lnTo>
                  <a:pt x="f242" y="f243"/>
                </a:lnTo>
                <a:lnTo>
                  <a:pt x="f91" y="f70"/>
                </a:lnTo>
                <a:lnTo>
                  <a:pt x="f85" y="f244"/>
                </a:lnTo>
                <a:lnTo>
                  <a:pt x="f83" y="f245"/>
                </a:lnTo>
                <a:lnTo>
                  <a:pt x="f246" y="f119"/>
                </a:lnTo>
                <a:lnTo>
                  <a:pt x="f196" y="f247"/>
                </a:lnTo>
                <a:lnTo>
                  <a:pt x="f194" y="f131"/>
                </a:lnTo>
                <a:lnTo>
                  <a:pt x="f71" y="f108"/>
                </a:lnTo>
                <a:lnTo>
                  <a:pt x="f244" y="f135"/>
                </a:lnTo>
                <a:lnTo>
                  <a:pt x="f248" y="f137"/>
                </a:lnTo>
                <a:lnTo>
                  <a:pt x="f133" y="f102"/>
                </a:lnTo>
                <a:lnTo>
                  <a:pt x="f249" y="f250"/>
                </a:lnTo>
                <a:lnTo>
                  <a:pt x="f100" y="f139"/>
                </a:lnTo>
                <a:lnTo>
                  <a:pt x="f186" y="f251"/>
                </a:lnTo>
                <a:lnTo>
                  <a:pt x="f252" y="f253"/>
                </a:lnTo>
                <a:lnTo>
                  <a:pt x="f254" y="f98"/>
                </a:lnTo>
                <a:lnTo>
                  <a:pt x="f14" y="f255"/>
                </a:lnTo>
                <a:lnTo>
                  <a:pt x="f256" y="f257"/>
                </a:lnTo>
                <a:lnTo>
                  <a:pt x="f258" y="f96"/>
                </a:lnTo>
                <a:lnTo>
                  <a:pt x="f259" y="f260"/>
                </a:lnTo>
                <a:lnTo>
                  <a:pt x="f261" y="f262"/>
                </a:lnTo>
                <a:lnTo>
                  <a:pt x="f180" y="f263"/>
                </a:lnTo>
                <a:lnTo>
                  <a:pt x="f264" y="f265"/>
                </a:lnTo>
                <a:lnTo>
                  <a:pt x="f266" y="f267"/>
                </a:lnTo>
                <a:lnTo>
                  <a:pt x="f86" y="f268"/>
                </a:lnTo>
                <a:lnTo>
                  <a:pt x="f269" y="f270"/>
                </a:lnTo>
                <a:lnTo>
                  <a:pt x="f148" y="f184"/>
                </a:lnTo>
                <a:lnTo>
                  <a:pt x="f51" y="f271"/>
                </a:lnTo>
                <a:lnTo>
                  <a:pt x="f51" y="f272"/>
                </a:lnTo>
                <a:lnTo>
                  <a:pt x="f148" y="f273"/>
                </a:lnTo>
                <a:lnTo>
                  <a:pt x="f148" y="f57"/>
                </a:lnTo>
                <a:lnTo>
                  <a:pt x="f86" y="f16"/>
                </a:lnTo>
                <a:lnTo>
                  <a:pt x="f274" y="f55"/>
                </a:lnTo>
                <a:lnTo>
                  <a:pt x="f264" y="f261"/>
                </a:lnTo>
                <a:lnTo>
                  <a:pt x="f180" y="f53"/>
                </a:lnTo>
                <a:lnTo>
                  <a:pt x="f275" y="f274"/>
                </a:lnTo>
                <a:lnTo>
                  <a:pt x="f88" y="f51"/>
                </a:lnTo>
                <a:lnTo>
                  <a:pt x="f276" y="f277"/>
                </a:lnTo>
                <a:lnTo>
                  <a:pt x="f278" y="f20"/>
                </a:lnTo>
                <a:lnTo>
                  <a:pt x="f279" y="f280"/>
                </a:lnTo>
                <a:lnTo>
                  <a:pt x="f12" y="f176"/>
                </a:lnTo>
                <a:lnTo>
                  <a:pt x="f270" y="f151"/>
                </a:lnTo>
                <a:lnTo>
                  <a:pt x="f61" y="f281"/>
                </a:lnTo>
                <a:lnTo>
                  <a:pt x="f262" y="f22"/>
                </a:lnTo>
                <a:lnTo>
                  <a:pt x="f257" y="f22"/>
                </a:lnTo>
                <a:lnTo>
                  <a:pt x="f137" y="f22"/>
                </a:lnTo>
                <a:lnTo>
                  <a:pt x="f131" y="f151"/>
                </a:lnTo>
                <a:lnTo>
                  <a:pt x="f282" y="f176"/>
                </a:lnTo>
                <a:lnTo>
                  <a:pt x="f283" y="f50"/>
                </a:lnTo>
                <a:lnTo>
                  <a:pt x="f284" y="f285"/>
                </a:lnTo>
                <a:lnTo>
                  <a:pt x="f286" y="f51"/>
                </a:lnTo>
                <a:lnTo>
                  <a:pt x="f287" y="f266"/>
                </a:lnTo>
                <a:lnTo>
                  <a:pt x="f89" y="f261"/>
                </a:lnTo>
                <a:lnTo>
                  <a:pt x="f288" y="f34"/>
                </a:lnTo>
                <a:lnTo>
                  <a:pt x="f212" y="f29"/>
                </a:lnTo>
                <a:lnTo>
                  <a:pt x="f101" y="f289"/>
                </a:lnTo>
                <a:lnTo>
                  <a:pt x="f93" y="f27"/>
                </a:lnTo>
                <a:lnTo>
                  <a:pt x="f237" y="f290"/>
                </a:lnTo>
                <a:lnTo>
                  <a:pt x="f291" y="f46"/>
                </a:lnTo>
                <a:lnTo>
                  <a:pt x="f82" y="f48"/>
                </a:lnTo>
                <a:lnTo>
                  <a:pt x="f286" y="f292"/>
                </a:lnTo>
                <a:lnTo>
                  <a:pt x="f74" y="f293"/>
                </a:lnTo>
                <a:lnTo>
                  <a:pt x="f192" y="f56"/>
                </a:lnTo>
                <a:lnTo>
                  <a:pt x="f294" y="f295"/>
                </a:lnTo>
                <a:lnTo>
                  <a:pt x="f282" y="f15"/>
                </a:lnTo>
                <a:lnTo>
                  <a:pt x="f247" y="f13"/>
                </a:lnTo>
                <a:lnTo>
                  <a:pt x="f296" y="f11"/>
                </a:lnTo>
                <a:lnTo>
                  <a:pt x="f251" y="f5"/>
                </a:lnTo>
                <a:lnTo>
                  <a:pt x="f8" y="f5"/>
                </a:lnTo>
                <a:close/>
                <a:moveTo>
                  <a:pt x="f297" y="f52"/>
                </a:moveTo>
                <a:lnTo>
                  <a:pt x="f298" y="f52"/>
                </a:lnTo>
                <a:lnTo>
                  <a:pt x="f298" y="f299"/>
                </a:lnTo>
                <a:lnTo>
                  <a:pt x="f300" y="f301"/>
                </a:lnTo>
                <a:lnTo>
                  <a:pt x="f300" y="f302"/>
                </a:lnTo>
                <a:lnTo>
                  <a:pt x="f303" y="f304"/>
                </a:lnTo>
                <a:lnTo>
                  <a:pt x="f305" y="f306"/>
                </a:lnTo>
                <a:lnTo>
                  <a:pt x="f307" y="f308"/>
                </a:lnTo>
                <a:lnTo>
                  <a:pt x="f309" y="f310"/>
                </a:lnTo>
                <a:lnTo>
                  <a:pt x="f311" y="f132"/>
                </a:lnTo>
                <a:lnTo>
                  <a:pt x="f312" y="f134"/>
                </a:lnTo>
                <a:lnTo>
                  <a:pt x="f313" y="f136"/>
                </a:lnTo>
                <a:lnTo>
                  <a:pt x="f314" y="f315"/>
                </a:lnTo>
                <a:lnTo>
                  <a:pt x="f316" y="f154"/>
                </a:lnTo>
                <a:lnTo>
                  <a:pt x="f317" y="f141"/>
                </a:lnTo>
                <a:lnTo>
                  <a:pt x="f318" y="f150"/>
                </a:lnTo>
                <a:lnTo>
                  <a:pt x="f319" y="f149"/>
                </a:lnTo>
                <a:lnTo>
                  <a:pt x="f320" y="f143"/>
                </a:lnTo>
                <a:lnTo>
                  <a:pt x="f321" y="f143"/>
                </a:lnTo>
                <a:lnTo>
                  <a:pt x="f322" y="f143"/>
                </a:lnTo>
                <a:lnTo>
                  <a:pt x="f323" y="f149"/>
                </a:lnTo>
                <a:lnTo>
                  <a:pt x="f324" y="f150"/>
                </a:lnTo>
                <a:lnTo>
                  <a:pt x="f325" y="f141"/>
                </a:lnTo>
                <a:lnTo>
                  <a:pt x="f326" y="f154"/>
                </a:lnTo>
                <a:lnTo>
                  <a:pt x="f327" y="f315"/>
                </a:lnTo>
                <a:lnTo>
                  <a:pt x="f328" y="f136"/>
                </a:lnTo>
                <a:lnTo>
                  <a:pt x="f329" y="f134"/>
                </a:lnTo>
                <a:lnTo>
                  <a:pt x="f330" y="f132"/>
                </a:lnTo>
                <a:lnTo>
                  <a:pt x="f331" y="f310"/>
                </a:lnTo>
                <a:lnTo>
                  <a:pt x="f332" y="f308"/>
                </a:lnTo>
                <a:lnTo>
                  <a:pt x="f333" y="f306"/>
                </a:lnTo>
                <a:lnTo>
                  <a:pt x="f334" y="f304"/>
                </a:lnTo>
                <a:lnTo>
                  <a:pt x="f335" y="f302"/>
                </a:lnTo>
                <a:lnTo>
                  <a:pt x="f335" y="f124"/>
                </a:lnTo>
                <a:lnTo>
                  <a:pt x="f335" y="f301"/>
                </a:lnTo>
                <a:lnTo>
                  <a:pt x="f183" y="f299"/>
                </a:lnTo>
                <a:lnTo>
                  <a:pt x="f336" y="f52"/>
                </a:lnTo>
                <a:lnTo>
                  <a:pt x="f337" y="f52"/>
                </a:lnTo>
                <a:lnTo>
                  <a:pt x="f337" y="f230"/>
                </a:lnTo>
                <a:lnTo>
                  <a:pt x="f136" y="f301"/>
                </a:lnTo>
                <a:lnTo>
                  <a:pt x="f136" y="f125"/>
                </a:lnTo>
                <a:lnTo>
                  <a:pt x="f155" y="f306"/>
                </a:lnTo>
                <a:lnTo>
                  <a:pt x="f315" y="f338"/>
                </a:lnTo>
                <a:lnTo>
                  <a:pt x="f339" y="f340"/>
                </a:lnTo>
                <a:lnTo>
                  <a:pt x="f140" y="f341"/>
                </a:lnTo>
                <a:lnTo>
                  <a:pt x="f141" y="f150"/>
                </a:lnTo>
                <a:lnTo>
                  <a:pt x="f149" y="f342"/>
                </a:lnTo>
                <a:lnTo>
                  <a:pt x="f343" y="f344"/>
                </a:lnTo>
                <a:lnTo>
                  <a:pt x="f345" y="f346"/>
                </a:lnTo>
                <a:lnTo>
                  <a:pt x="f347" y="f348"/>
                </a:lnTo>
                <a:lnTo>
                  <a:pt x="f349" y="f350"/>
                </a:lnTo>
                <a:lnTo>
                  <a:pt x="f346" y="f351"/>
                </a:lnTo>
                <a:lnTo>
                  <a:pt x="f215" y="f352"/>
                </a:lnTo>
                <a:lnTo>
                  <a:pt x="f213" y="f353"/>
                </a:lnTo>
                <a:lnTo>
                  <a:pt x="f354" y="f355"/>
                </a:lnTo>
                <a:lnTo>
                  <a:pt x="f356" y="f357"/>
                </a:lnTo>
                <a:lnTo>
                  <a:pt x="f358" y="f162"/>
                </a:lnTo>
                <a:lnTo>
                  <a:pt x="f359" y="f164"/>
                </a:lnTo>
                <a:lnTo>
                  <a:pt x="f161" y="f165"/>
                </a:lnTo>
                <a:lnTo>
                  <a:pt x="f360" y="f167"/>
                </a:lnTo>
                <a:lnTo>
                  <a:pt x="f361" y="f169"/>
                </a:lnTo>
                <a:lnTo>
                  <a:pt x="f362" y="f170"/>
                </a:lnTo>
                <a:lnTo>
                  <a:pt x="f172" y="f363"/>
                </a:lnTo>
                <a:lnTo>
                  <a:pt x="f179" y="f174"/>
                </a:lnTo>
                <a:lnTo>
                  <a:pt x="f333" y="f187"/>
                </a:lnTo>
                <a:lnTo>
                  <a:pt x="f364" y="f179"/>
                </a:lnTo>
                <a:lnTo>
                  <a:pt x="f365" y="f181"/>
                </a:lnTo>
                <a:lnTo>
                  <a:pt x="f324" y="f182"/>
                </a:lnTo>
                <a:lnTo>
                  <a:pt x="f321" y="f183"/>
                </a:lnTo>
                <a:lnTo>
                  <a:pt x="f366" y="f183"/>
                </a:lnTo>
                <a:lnTo>
                  <a:pt x="f367" y="f182"/>
                </a:lnTo>
                <a:lnTo>
                  <a:pt x="f316" y="f181"/>
                </a:lnTo>
                <a:lnTo>
                  <a:pt x="f313" y="f179"/>
                </a:lnTo>
                <a:lnTo>
                  <a:pt x="f311" y="f368"/>
                </a:lnTo>
                <a:lnTo>
                  <a:pt x="f369" y="f187"/>
                </a:lnTo>
                <a:lnTo>
                  <a:pt x="f370" y="f174"/>
                </a:lnTo>
                <a:lnTo>
                  <a:pt x="f371" y="f363"/>
                </a:lnTo>
                <a:lnTo>
                  <a:pt x="f372" y="f170"/>
                </a:lnTo>
                <a:lnTo>
                  <a:pt x="f373" y="f169"/>
                </a:lnTo>
                <a:lnTo>
                  <a:pt x="f374" y="f165"/>
                </a:lnTo>
                <a:lnTo>
                  <a:pt x="f375" y="f164"/>
                </a:lnTo>
                <a:lnTo>
                  <a:pt x="f376" y="f162"/>
                </a:lnTo>
                <a:lnTo>
                  <a:pt x="f377" y="f357"/>
                </a:lnTo>
                <a:lnTo>
                  <a:pt x="f378" y="f355"/>
                </a:lnTo>
                <a:lnTo>
                  <a:pt x="f379" y="f353"/>
                </a:lnTo>
                <a:lnTo>
                  <a:pt x="f380" y="f352"/>
                </a:lnTo>
                <a:lnTo>
                  <a:pt x="f381" y="f351"/>
                </a:lnTo>
                <a:lnTo>
                  <a:pt x="f382" y="f350"/>
                </a:lnTo>
                <a:lnTo>
                  <a:pt x="f383" y="f348"/>
                </a:lnTo>
                <a:lnTo>
                  <a:pt x="f384" y="f346"/>
                </a:lnTo>
                <a:lnTo>
                  <a:pt x="f385" y="f342"/>
                </a:lnTo>
                <a:lnTo>
                  <a:pt x="f386" y="f150"/>
                </a:lnTo>
                <a:lnTo>
                  <a:pt x="f387" y="f341"/>
                </a:lnTo>
                <a:lnTo>
                  <a:pt x="f388" y="f340"/>
                </a:lnTo>
                <a:lnTo>
                  <a:pt x="f389" y="f338"/>
                </a:lnTo>
                <a:lnTo>
                  <a:pt x="f390" y="f306"/>
                </a:lnTo>
                <a:lnTo>
                  <a:pt x="f391" y="f125"/>
                </a:lnTo>
                <a:lnTo>
                  <a:pt x="f392" y="f301"/>
                </a:lnTo>
                <a:lnTo>
                  <a:pt x="f392" y="f230"/>
                </a:lnTo>
                <a:lnTo>
                  <a:pt x="f297" y="f52"/>
                </a:lnTo>
                <a:close/>
                <a:moveTo>
                  <a:pt x="f393" y="f5"/>
                </a:moveTo>
                <a:lnTo>
                  <a:pt x="f394" y="f11"/>
                </a:lnTo>
                <a:lnTo>
                  <a:pt x="f395" y="f15"/>
                </a:lnTo>
                <a:lnTo>
                  <a:pt x="f396" y="f295"/>
                </a:lnTo>
                <a:lnTo>
                  <a:pt x="f397" y="f56"/>
                </a:lnTo>
                <a:lnTo>
                  <a:pt x="f398" y="f52"/>
                </a:lnTo>
                <a:lnTo>
                  <a:pt x="f399" y="f292"/>
                </a:lnTo>
                <a:lnTo>
                  <a:pt x="f400" y="f48"/>
                </a:lnTo>
                <a:lnTo>
                  <a:pt x="f401" y="f402"/>
                </a:lnTo>
                <a:lnTo>
                  <a:pt x="f403" y="f66"/>
                </a:lnTo>
                <a:lnTo>
                  <a:pt x="f404" y="f40"/>
                </a:lnTo>
                <a:lnTo>
                  <a:pt x="f405" y="f29"/>
                </a:lnTo>
                <a:lnTo>
                  <a:pt x="f406" y="f31"/>
                </a:lnTo>
                <a:lnTo>
                  <a:pt x="f407" y="f408"/>
                </a:lnTo>
                <a:lnTo>
                  <a:pt x="f409" y="f410"/>
                </a:lnTo>
                <a:lnTo>
                  <a:pt x="f411" y="f75"/>
                </a:lnTo>
                <a:lnTo>
                  <a:pt x="f412" y="f28"/>
                </a:lnTo>
                <a:lnTo>
                  <a:pt x="f413" y="f414"/>
                </a:lnTo>
                <a:lnTo>
                  <a:pt x="f415" y="f43"/>
                </a:lnTo>
                <a:lnTo>
                  <a:pt x="f416" y="f417"/>
                </a:lnTo>
                <a:lnTo>
                  <a:pt x="f418" y="f419"/>
                </a:lnTo>
                <a:lnTo>
                  <a:pt x="f420" y="f421"/>
                </a:lnTo>
                <a:lnTo>
                  <a:pt x="f422" y="f423"/>
                </a:lnTo>
                <a:lnTo>
                  <a:pt x="f424" y="f274"/>
                </a:lnTo>
                <a:lnTo>
                  <a:pt x="f425" y="f146"/>
                </a:lnTo>
                <a:lnTo>
                  <a:pt x="f426" y="f14"/>
                </a:lnTo>
                <a:lnTo>
                  <a:pt x="f427" y="f428"/>
                </a:lnTo>
                <a:lnTo>
                  <a:pt x="f429" y="f430"/>
                </a:lnTo>
                <a:lnTo>
                  <a:pt x="f431" y="f253"/>
                </a:lnTo>
                <a:lnTo>
                  <a:pt x="f432" y="f133"/>
                </a:lnTo>
                <a:lnTo>
                  <a:pt x="f433" y="f434"/>
                </a:lnTo>
                <a:lnTo>
                  <a:pt x="f433" y="f435"/>
                </a:lnTo>
                <a:lnTo>
                  <a:pt x="f433" y="f83"/>
                </a:lnTo>
                <a:lnTo>
                  <a:pt x="f432" y="f436"/>
                </a:lnTo>
                <a:lnTo>
                  <a:pt x="f431" y="f111"/>
                </a:lnTo>
                <a:lnTo>
                  <a:pt x="f429" y="f437"/>
                </a:lnTo>
                <a:lnTo>
                  <a:pt x="f427" y="f438"/>
                </a:lnTo>
                <a:lnTo>
                  <a:pt x="f426" y="f439"/>
                </a:lnTo>
                <a:lnTo>
                  <a:pt x="f425" y="f440"/>
                </a:lnTo>
                <a:lnTo>
                  <a:pt x="f424" y="f222"/>
                </a:lnTo>
                <a:lnTo>
                  <a:pt x="f422" y="f141"/>
                </a:lnTo>
                <a:lnTo>
                  <a:pt x="f420" y="f345"/>
                </a:lnTo>
                <a:lnTo>
                  <a:pt x="f418" y="f349"/>
                </a:lnTo>
                <a:lnTo>
                  <a:pt x="f415" y="f215"/>
                </a:lnTo>
                <a:lnTo>
                  <a:pt x="f413" y="f441"/>
                </a:lnTo>
                <a:lnTo>
                  <a:pt x="f412" y="f351"/>
                </a:lnTo>
                <a:lnTo>
                  <a:pt x="f411" y="f442"/>
                </a:lnTo>
                <a:lnTo>
                  <a:pt x="f409" y="f443"/>
                </a:lnTo>
                <a:lnTo>
                  <a:pt x="f407" y="f444"/>
                </a:lnTo>
                <a:lnTo>
                  <a:pt x="f406" y="f204"/>
                </a:lnTo>
                <a:lnTo>
                  <a:pt x="f405" y="f164"/>
                </a:lnTo>
                <a:lnTo>
                  <a:pt x="f404" y="f165"/>
                </a:lnTo>
                <a:lnTo>
                  <a:pt x="f403" y="f167"/>
                </a:lnTo>
                <a:lnTo>
                  <a:pt x="f401" y="f169"/>
                </a:lnTo>
                <a:lnTo>
                  <a:pt x="f400" y="f445"/>
                </a:lnTo>
                <a:lnTo>
                  <a:pt x="f399" y="f172"/>
                </a:lnTo>
                <a:lnTo>
                  <a:pt x="f398" y="f188"/>
                </a:lnTo>
                <a:lnTo>
                  <a:pt x="f397" y="f368"/>
                </a:lnTo>
                <a:lnTo>
                  <a:pt x="f395" y="f182"/>
                </a:lnTo>
                <a:lnTo>
                  <a:pt x="f446" y="f183"/>
                </a:lnTo>
                <a:lnTo>
                  <a:pt x="f394" y="f335"/>
                </a:lnTo>
                <a:lnTo>
                  <a:pt x="f393" y="f335"/>
                </a:lnTo>
                <a:lnTo>
                  <a:pt x="f447" y="f335"/>
                </a:lnTo>
                <a:lnTo>
                  <a:pt x="f448" y="f182"/>
                </a:lnTo>
                <a:lnTo>
                  <a:pt x="f449" y="f179"/>
                </a:lnTo>
                <a:lnTo>
                  <a:pt x="f450" y="f368"/>
                </a:lnTo>
                <a:lnTo>
                  <a:pt x="f451" y="f188"/>
                </a:lnTo>
                <a:lnTo>
                  <a:pt x="f452" y="f172"/>
                </a:lnTo>
                <a:lnTo>
                  <a:pt x="f453" y="f445"/>
                </a:lnTo>
                <a:lnTo>
                  <a:pt x="f454" y="f169"/>
                </a:lnTo>
                <a:lnTo>
                  <a:pt x="f455" y="f167"/>
                </a:lnTo>
                <a:lnTo>
                  <a:pt x="f456" y="f165"/>
                </a:lnTo>
                <a:lnTo>
                  <a:pt x="f457" y="f164"/>
                </a:lnTo>
                <a:lnTo>
                  <a:pt x="f458" y="f204"/>
                </a:lnTo>
                <a:lnTo>
                  <a:pt x="f459" y="f444"/>
                </a:lnTo>
                <a:lnTo>
                  <a:pt x="f460" y="f443"/>
                </a:lnTo>
                <a:lnTo>
                  <a:pt x="f461" y="f442"/>
                </a:lnTo>
                <a:lnTo>
                  <a:pt x="f462" y="f351"/>
                </a:lnTo>
                <a:lnTo>
                  <a:pt x="f463" y="f441"/>
                </a:lnTo>
                <a:lnTo>
                  <a:pt x="f464" y="f215"/>
                </a:lnTo>
                <a:lnTo>
                  <a:pt x="f465" y="f349"/>
                </a:lnTo>
                <a:lnTo>
                  <a:pt x="f466" y="f345"/>
                </a:lnTo>
                <a:lnTo>
                  <a:pt x="f467" y="f141"/>
                </a:lnTo>
                <a:lnTo>
                  <a:pt x="f468" y="f222"/>
                </a:lnTo>
                <a:lnTo>
                  <a:pt x="f469" y="f440"/>
                </a:lnTo>
                <a:lnTo>
                  <a:pt x="f470" y="f439"/>
                </a:lnTo>
                <a:lnTo>
                  <a:pt x="f471" y="f438"/>
                </a:lnTo>
                <a:lnTo>
                  <a:pt x="f472" y="f437"/>
                </a:lnTo>
                <a:lnTo>
                  <a:pt x="f473" y="f111"/>
                </a:lnTo>
                <a:lnTo>
                  <a:pt x="f474" y="f436"/>
                </a:lnTo>
                <a:lnTo>
                  <a:pt x="f475" y="f83"/>
                </a:lnTo>
                <a:lnTo>
                  <a:pt x="f475" y="f435"/>
                </a:lnTo>
                <a:lnTo>
                  <a:pt x="f475" y="f434"/>
                </a:lnTo>
                <a:lnTo>
                  <a:pt x="f474" y="f133"/>
                </a:lnTo>
                <a:lnTo>
                  <a:pt x="f473" y="f253"/>
                </a:lnTo>
                <a:lnTo>
                  <a:pt x="f472" y="f430"/>
                </a:lnTo>
                <a:lnTo>
                  <a:pt x="f471" y="f428"/>
                </a:lnTo>
                <a:lnTo>
                  <a:pt x="f470" y="f14"/>
                </a:lnTo>
                <a:lnTo>
                  <a:pt x="f469" y="f146"/>
                </a:lnTo>
                <a:lnTo>
                  <a:pt x="f468" y="f274"/>
                </a:lnTo>
                <a:lnTo>
                  <a:pt x="f467" y="f423"/>
                </a:lnTo>
                <a:lnTo>
                  <a:pt x="f466" y="f421"/>
                </a:lnTo>
                <a:lnTo>
                  <a:pt x="f465" y="f419"/>
                </a:lnTo>
                <a:lnTo>
                  <a:pt x="f464" y="f43"/>
                </a:lnTo>
                <a:lnTo>
                  <a:pt x="f463" y="f414"/>
                </a:lnTo>
                <a:lnTo>
                  <a:pt x="f462" y="f28"/>
                </a:lnTo>
                <a:lnTo>
                  <a:pt x="f461" y="f75"/>
                </a:lnTo>
                <a:lnTo>
                  <a:pt x="f460" y="f410"/>
                </a:lnTo>
                <a:lnTo>
                  <a:pt x="f459" y="f408"/>
                </a:lnTo>
                <a:lnTo>
                  <a:pt x="f458" y="f31"/>
                </a:lnTo>
                <a:lnTo>
                  <a:pt x="f457" y="f29"/>
                </a:lnTo>
                <a:lnTo>
                  <a:pt x="f456" y="f40"/>
                </a:lnTo>
                <a:lnTo>
                  <a:pt x="f455" y="f66"/>
                </a:lnTo>
                <a:lnTo>
                  <a:pt x="f454" y="f402"/>
                </a:lnTo>
                <a:lnTo>
                  <a:pt x="f453" y="f48"/>
                </a:lnTo>
                <a:lnTo>
                  <a:pt x="f452" y="f292"/>
                </a:lnTo>
                <a:lnTo>
                  <a:pt x="f451" y="f52"/>
                </a:lnTo>
                <a:lnTo>
                  <a:pt x="f450" y="f56"/>
                </a:lnTo>
                <a:lnTo>
                  <a:pt x="f448" y="f15"/>
                </a:lnTo>
                <a:lnTo>
                  <a:pt x="f476" y="f13"/>
                </a:lnTo>
                <a:lnTo>
                  <a:pt x="f447" y="f11"/>
                </a:lnTo>
                <a:lnTo>
                  <a:pt x="f393" y="f5"/>
                </a:lnTo>
                <a:close/>
                <a:moveTo>
                  <a:pt x="f393" y="f151"/>
                </a:moveTo>
                <a:lnTo>
                  <a:pt x="f477" y="f151"/>
                </a:lnTo>
                <a:lnTo>
                  <a:pt x="f478" y="f479"/>
                </a:lnTo>
                <a:lnTo>
                  <a:pt x="f480" y="f84"/>
                </a:lnTo>
                <a:lnTo>
                  <a:pt x="f476" y="f50"/>
                </a:lnTo>
                <a:lnTo>
                  <a:pt x="f481" y="f285"/>
                </a:lnTo>
                <a:lnTo>
                  <a:pt x="f482" y="f483"/>
                </a:lnTo>
                <a:lnTo>
                  <a:pt x="f484" y="f269"/>
                </a:lnTo>
                <a:lnTo>
                  <a:pt x="f485" y="f486"/>
                </a:lnTo>
                <a:lnTo>
                  <a:pt x="f450" y="f18"/>
                </a:lnTo>
                <a:lnTo>
                  <a:pt x="f487" y="f55"/>
                </a:lnTo>
                <a:lnTo>
                  <a:pt x="f488" y="f276"/>
                </a:lnTo>
                <a:lnTo>
                  <a:pt x="f489" y="f278"/>
                </a:lnTo>
                <a:lnTo>
                  <a:pt x="f490" y="f272"/>
                </a:lnTo>
                <a:lnTo>
                  <a:pt x="f491" y="f59"/>
                </a:lnTo>
                <a:lnTo>
                  <a:pt x="f492" y="f60"/>
                </a:lnTo>
                <a:lnTo>
                  <a:pt x="f492" y="f268"/>
                </a:lnTo>
                <a:lnTo>
                  <a:pt x="f493" y="f61"/>
                </a:lnTo>
                <a:lnTo>
                  <a:pt x="f452" y="f98"/>
                </a:lnTo>
                <a:lnTo>
                  <a:pt x="f494" y="f133"/>
                </a:lnTo>
                <a:lnTo>
                  <a:pt x="f495" y="f69"/>
                </a:lnTo>
                <a:lnTo>
                  <a:pt x="f495" y="f435"/>
                </a:lnTo>
                <a:lnTo>
                  <a:pt x="f495" y="f287"/>
                </a:lnTo>
                <a:lnTo>
                  <a:pt x="f494" y="f436"/>
                </a:lnTo>
                <a:lnTo>
                  <a:pt x="f493" y="f496"/>
                </a:lnTo>
                <a:lnTo>
                  <a:pt x="f492" y="f230"/>
                </a:lnTo>
                <a:lnTo>
                  <a:pt x="f491" y="f497"/>
                </a:lnTo>
                <a:lnTo>
                  <a:pt x="f490" y="f302"/>
                </a:lnTo>
                <a:lnTo>
                  <a:pt x="f489" y="f498"/>
                </a:lnTo>
                <a:lnTo>
                  <a:pt x="f488" y="f499"/>
                </a:lnTo>
                <a:lnTo>
                  <a:pt x="f487" y="f440"/>
                </a:lnTo>
                <a:lnTo>
                  <a:pt x="f500" y="f310"/>
                </a:lnTo>
                <a:lnTo>
                  <a:pt x="f450" y="f501"/>
                </a:lnTo>
                <a:lnTo>
                  <a:pt x="f485" y="f157"/>
                </a:lnTo>
                <a:lnTo>
                  <a:pt x="f484" y="f136"/>
                </a:lnTo>
                <a:lnTo>
                  <a:pt x="f482" y="f138"/>
                </a:lnTo>
                <a:lnTo>
                  <a:pt x="f481" y="f140"/>
                </a:lnTo>
                <a:lnTo>
                  <a:pt x="f476" y="f141"/>
                </a:lnTo>
                <a:lnTo>
                  <a:pt x="f480" y="f149"/>
                </a:lnTo>
                <a:lnTo>
                  <a:pt x="f478" y="f143"/>
                </a:lnTo>
                <a:lnTo>
                  <a:pt x="f477" y="f144"/>
                </a:lnTo>
                <a:lnTo>
                  <a:pt x="f393" y="f144"/>
                </a:lnTo>
                <a:lnTo>
                  <a:pt x="f502" y="f144"/>
                </a:lnTo>
                <a:lnTo>
                  <a:pt x="f503" y="f143"/>
                </a:lnTo>
                <a:lnTo>
                  <a:pt x="f504" y="f149"/>
                </a:lnTo>
                <a:lnTo>
                  <a:pt x="f446" y="f141"/>
                </a:lnTo>
                <a:lnTo>
                  <a:pt x="f505" y="f140"/>
                </a:lnTo>
                <a:lnTo>
                  <a:pt x="f506" y="f138"/>
                </a:lnTo>
                <a:lnTo>
                  <a:pt x="f507" y="f136"/>
                </a:lnTo>
                <a:lnTo>
                  <a:pt x="f508" y="f157"/>
                </a:lnTo>
                <a:lnTo>
                  <a:pt x="f509" y="f501"/>
                </a:lnTo>
                <a:lnTo>
                  <a:pt x="f510" y="f440"/>
                </a:lnTo>
                <a:lnTo>
                  <a:pt x="f511" y="f499"/>
                </a:lnTo>
                <a:lnTo>
                  <a:pt x="f512" y="f498"/>
                </a:lnTo>
                <a:lnTo>
                  <a:pt x="f513" y="f302"/>
                </a:lnTo>
                <a:lnTo>
                  <a:pt x="f514" y="f497"/>
                </a:lnTo>
                <a:lnTo>
                  <a:pt x="f515" y="f230"/>
                </a:lnTo>
                <a:lnTo>
                  <a:pt x="f515" y="f516"/>
                </a:lnTo>
                <a:lnTo>
                  <a:pt x="f517" y="f496"/>
                </a:lnTo>
                <a:lnTo>
                  <a:pt x="f399" y="f288"/>
                </a:lnTo>
                <a:lnTo>
                  <a:pt x="f518" y="f436"/>
                </a:lnTo>
                <a:lnTo>
                  <a:pt x="f519" y="f287"/>
                </a:lnTo>
                <a:lnTo>
                  <a:pt x="f519" y="f435"/>
                </a:lnTo>
                <a:lnTo>
                  <a:pt x="f519" y="f69"/>
                </a:lnTo>
                <a:lnTo>
                  <a:pt x="f518" y="f133"/>
                </a:lnTo>
                <a:lnTo>
                  <a:pt x="f517" y="f61"/>
                </a:lnTo>
                <a:lnTo>
                  <a:pt x="f515" y="f60"/>
                </a:lnTo>
                <a:lnTo>
                  <a:pt x="f514" y="f59"/>
                </a:lnTo>
                <a:lnTo>
                  <a:pt x="f513" y="f272"/>
                </a:lnTo>
                <a:lnTo>
                  <a:pt x="f512" y="f278"/>
                </a:lnTo>
                <a:lnTo>
                  <a:pt x="f511" y="f276"/>
                </a:lnTo>
                <a:lnTo>
                  <a:pt x="f510" y="f55"/>
                </a:lnTo>
                <a:lnTo>
                  <a:pt x="f520" y="f521"/>
                </a:lnTo>
                <a:lnTo>
                  <a:pt x="f509" y="f18"/>
                </a:lnTo>
                <a:lnTo>
                  <a:pt x="f508" y="f486"/>
                </a:lnTo>
                <a:lnTo>
                  <a:pt x="f507" y="f269"/>
                </a:lnTo>
                <a:lnTo>
                  <a:pt x="f506" y="f483"/>
                </a:lnTo>
                <a:lnTo>
                  <a:pt x="f505" y="f285"/>
                </a:lnTo>
                <a:lnTo>
                  <a:pt x="f446" y="f50"/>
                </a:lnTo>
                <a:lnTo>
                  <a:pt x="f504" y="f84"/>
                </a:lnTo>
                <a:lnTo>
                  <a:pt x="f503" y="f479"/>
                </a:lnTo>
                <a:lnTo>
                  <a:pt x="f502" y="f151"/>
                </a:lnTo>
                <a:lnTo>
                  <a:pt x="f393" y="f151"/>
                </a:lnTo>
                <a:close/>
                <a:moveTo>
                  <a:pt x="f522" y="f187"/>
                </a:moveTo>
                <a:lnTo>
                  <a:pt x="f522" y="f52"/>
                </a:lnTo>
                <a:lnTo>
                  <a:pt x="f523" y="f52"/>
                </a:lnTo>
                <a:lnTo>
                  <a:pt x="f524" y="f8"/>
                </a:lnTo>
                <a:lnTo>
                  <a:pt x="f525" y="f526"/>
                </a:lnTo>
                <a:lnTo>
                  <a:pt x="f527" y="f186"/>
                </a:lnTo>
                <a:lnTo>
                  <a:pt x="f528" y="f257"/>
                </a:lnTo>
                <a:lnTo>
                  <a:pt x="f529" y="f257"/>
                </a:lnTo>
                <a:lnTo>
                  <a:pt x="f530" y="f257"/>
                </a:lnTo>
                <a:lnTo>
                  <a:pt x="f531" y="f186"/>
                </a:lnTo>
                <a:lnTo>
                  <a:pt x="f532" y="f526"/>
                </a:lnTo>
                <a:lnTo>
                  <a:pt x="f533" y="f8"/>
                </a:lnTo>
                <a:lnTo>
                  <a:pt x="f534" y="f52"/>
                </a:lnTo>
                <a:lnTo>
                  <a:pt x="f535" y="f52"/>
                </a:lnTo>
                <a:lnTo>
                  <a:pt x="f535" y="f187"/>
                </a:lnTo>
                <a:lnTo>
                  <a:pt x="f536" y="f187"/>
                </a:lnTo>
                <a:lnTo>
                  <a:pt x="f536" y="f242"/>
                </a:lnTo>
                <a:lnTo>
                  <a:pt x="f537" y="f538"/>
                </a:lnTo>
                <a:lnTo>
                  <a:pt x="f537" y="f69"/>
                </a:lnTo>
                <a:lnTo>
                  <a:pt x="f539" y="f189"/>
                </a:lnTo>
                <a:lnTo>
                  <a:pt x="f540" y="f245"/>
                </a:lnTo>
                <a:lnTo>
                  <a:pt x="f541" y="f542"/>
                </a:lnTo>
                <a:lnTo>
                  <a:pt x="f543" y="f542"/>
                </a:lnTo>
                <a:lnTo>
                  <a:pt x="f544" y="f542"/>
                </a:lnTo>
                <a:lnTo>
                  <a:pt x="f545" y="f245"/>
                </a:lnTo>
                <a:lnTo>
                  <a:pt x="f536" y="f546"/>
                </a:lnTo>
                <a:lnTo>
                  <a:pt x="f547" y="f434"/>
                </a:lnTo>
                <a:lnTo>
                  <a:pt x="f548" y="f231"/>
                </a:lnTo>
                <a:lnTo>
                  <a:pt x="f549" y="f231"/>
                </a:lnTo>
                <a:lnTo>
                  <a:pt x="f550" y="f434"/>
                </a:lnTo>
                <a:lnTo>
                  <a:pt x="f551" y="f245"/>
                </a:lnTo>
                <a:lnTo>
                  <a:pt x="f552" y="f542"/>
                </a:lnTo>
                <a:lnTo>
                  <a:pt x="f553" y="f542"/>
                </a:lnTo>
                <a:lnTo>
                  <a:pt x="f554" y="f542"/>
                </a:lnTo>
                <a:lnTo>
                  <a:pt x="f555" y="f245"/>
                </a:lnTo>
                <a:lnTo>
                  <a:pt x="f556" y="f189"/>
                </a:lnTo>
                <a:lnTo>
                  <a:pt x="f557" y="f69"/>
                </a:lnTo>
                <a:lnTo>
                  <a:pt x="f557" y="f538"/>
                </a:lnTo>
                <a:lnTo>
                  <a:pt x="f558" y="f242"/>
                </a:lnTo>
                <a:lnTo>
                  <a:pt x="f558" y="f187"/>
                </a:lnTo>
                <a:lnTo>
                  <a:pt x="f522" y="f187"/>
                </a:lnTo>
                <a:close/>
                <a:moveTo>
                  <a:pt x="f559" y="f479"/>
                </a:moveTo>
                <a:lnTo>
                  <a:pt x="f559" y="f52"/>
                </a:lnTo>
                <a:lnTo>
                  <a:pt x="f560" y="f52"/>
                </a:lnTo>
                <a:lnTo>
                  <a:pt x="f560" y="f479"/>
                </a:lnTo>
                <a:lnTo>
                  <a:pt x="f561" y="f479"/>
                </a:lnTo>
                <a:lnTo>
                  <a:pt x="f561" y="f144"/>
                </a:lnTo>
                <a:lnTo>
                  <a:pt x="f560" y="f144"/>
                </a:lnTo>
                <a:lnTo>
                  <a:pt x="f560" y="f187"/>
                </a:lnTo>
                <a:lnTo>
                  <a:pt x="f559" y="f187"/>
                </a:lnTo>
                <a:lnTo>
                  <a:pt x="f559" y="f144"/>
                </a:lnTo>
                <a:lnTo>
                  <a:pt x="f562" y="f144"/>
                </a:lnTo>
                <a:lnTo>
                  <a:pt x="f562" y="f479"/>
                </a:lnTo>
                <a:lnTo>
                  <a:pt x="f559" y="f479"/>
                </a:lnTo>
                <a:close/>
                <a:moveTo>
                  <a:pt x="f288" y="f563"/>
                </a:moveTo>
                <a:lnTo>
                  <a:pt x="f288" y="f406"/>
                </a:lnTo>
                <a:lnTo>
                  <a:pt x="f46" y="f406"/>
                </a:lnTo>
                <a:lnTo>
                  <a:pt x="f46" y="f7"/>
                </a:lnTo>
                <a:lnTo>
                  <a:pt x="f258" y="f7"/>
                </a:lnTo>
                <a:lnTo>
                  <a:pt x="f258" y="f470"/>
                </a:lnTo>
                <a:lnTo>
                  <a:pt x="f104" y="f470"/>
                </a:lnTo>
                <a:lnTo>
                  <a:pt x="f104" y="f564"/>
                </a:lnTo>
                <a:lnTo>
                  <a:pt x="f258" y="f564"/>
                </a:lnTo>
                <a:lnTo>
                  <a:pt x="f258" y="f563"/>
                </a:lnTo>
                <a:lnTo>
                  <a:pt x="f288" y="f563"/>
                </a:lnTo>
                <a:close/>
                <a:moveTo>
                  <a:pt x="f565" y="f566"/>
                </a:moveTo>
                <a:lnTo>
                  <a:pt x="f565" y="f406"/>
                </a:lnTo>
                <a:lnTo>
                  <a:pt x="f340" y="f406"/>
                </a:lnTo>
                <a:lnTo>
                  <a:pt x="f340" y="f566"/>
                </a:lnTo>
                <a:lnTo>
                  <a:pt x="f567" y="f566"/>
                </a:lnTo>
                <a:lnTo>
                  <a:pt x="f567" y="f568"/>
                </a:lnTo>
                <a:lnTo>
                  <a:pt x="f340" y="f568"/>
                </a:lnTo>
                <a:lnTo>
                  <a:pt x="f340" y="f7"/>
                </a:lnTo>
                <a:lnTo>
                  <a:pt x="f565" y="f7"/>
                </a:lnTo>
                <a:lnTo>
                  <a:pt x="f565" y="f568"/>
                </a:lnTo>
                <a:lnTo>
                  <a:pt x="f569" y="f568"/>
                </a:lnTo>
                <a:lnTo>
                  <a:pt x="f569" y="f566"/>
                </a:lnTo>
                <a:lnTo>
                  <a:pt x="f565" y="f566"/>
                </a:lnTo>
                <a:close/>
                <a:moveTo>
                  <a:pt x="f570" y="f7"/>
                </a:moveTo>
                <a:lnTo>
                  <a:pt x="f570" y="f406"/>
                </a:lnTo>
                <a:lnTo>
                  <a:pt x="f571" y="f406"/>
                </a:lnTo>
                <a:lnTo>
                  <a:pt x="f571" y="f572"/>
                </a:lnTo>
                <a:lnTo>
                  <a:pt x="f573" y="f463"/>
                </a:lnTo>
                <a:lnTo>
                  <a:pt x="f573" y="f574"/>
                </a:lnTo>
                <a:lnTo>
                  <a:pt x="f575" y="f464"/>
                </a:lnTo>
                <a:lnTo>
                  <a:pt x="f576" y="f577"/>
                </a:lnTo>
                <a:lnTo>
                  <a:pt x="f578" y="f579"/>
                </a:lnTo>
                <a:lnTo>
                  <a:pt x="f395" y="f580"/>
                </a:lnTo>
                <a:lnTo>
                  <a:pt x="f581" y="f580"/>
                </a:lnTo>
                <a:lnTo>
                  <a:pt x="f582" y="f577"/>
                </a:lnTo>
                <a:lnTo>
                  <a:pt x="f571" y="f464"/>
                </a:lnTo>
                <a:lnTo>
                  <a:pt x="f583" y="f584"/>
                </a:lnTo>
                <a:lnTo>
                  <a:pt x="f585" y="f406"/>
                </a:lnTo>
                <a:lnTo>
                  <a:pt x="f383" y="f406"/>
                </a:lnTo>
                <a:lnTo>
                  <a:pt x="f383" y="f7"/>
                </a:lnTo>
                <a:lnTo>
                  <a:pt x="f586" y="f7"/>
                </a:lnTo>
                <a:lnTo>
                  <a:pt x="f586" y="f468"/>
                </a:lnTo>
                <a:lnTo>
                  <a:pt x="f587" y="f588"/>
                </a:lnTo>
                <a:lnTo>
                  <a:pt x="f587" y="f589"/>
                </a:lnTo>
                <a:lnTo>
                  <a:pt x="f590" y="f591"/>
                </a:lnTo>
                <a:lnTo>
                  <a:pt x="f592" y="f456"/>
                </a:lnTo>
                <a:lnTo>
                  <a:pt x="f593" y="f594"/>
                </a:lnTo>
                <a:lnTo>
                  <a:pt x="f432" y="f595"/>
                </a:lnTo>
                <a:lnTo>
                  <a:pt x="f596" y="f594"/>
                </a:lnTo>
                <a:lnTo>
                  <a:pt x="f586" y="f456"/>
                </a:lnTo>
                <a:lnTo>
                  <a:pt x="f597" y="f598"/>
                </a:lnTo>
                <a:lnTo>
                  <a:pt x="f427" y="f591"/>
                </a:lnTo>
                <a:lnTo>
                  <a:pt x="f446" y="f7"/>
                </a:lnTo>
                <a:lnTo>
                  <a:pt x="f570" y="f7"/>
                </a:lnTo>
                <a:close/>
                <a:moveTo>
                  <a:pt x="f599" y="f600"/>
                </a:moveTo>
                <a:lnTo>
                  <a:pt x="f599" y="f406"/>
                </a:lnTo>
                <a:lnTo>
                  <a:pt x="f601" y="f406"/>
                </a:lnTo>
                <a:lnTo>
                  <a:pt x="f601" y="f7"/>
                </a:lnTo>
                <a:lnTo>
                  <a:pt x="f602" y="f7"/>
                </a:lnTo>
                <a:lnTo>
                  <a:pt x="f602" y="f600"/>
                </a:lnTo>
                <a:lnTo>
                  <a:pt x="f599" y="f600"/>
                </a:lnTo>
                <a:close/>
                <a:moveTo>
                  <a:pt x="f603" y="f604"/>
                </a:moveTo>
                <a:lnTo>
                  <a:pt x="f560" y="f7"/>
                </a:lnTo>
                <a:lnTo>
                  <a:pt x="f605" y="f7"/>
                </a:lnTo>
                <a:lnTo>
                  <a:pt x="f606" y="f406"/>
                </a:lnTo>
                <a:lnTo>
                  <a:pt x="f607" y="f406"/>
                </a:lnTo>
                <a:lnTo>
                  <a:pt x="f607" y="f566"/>
                </a:lnTo>
                <a:lnTo>
                  <a:pt x="f608" y="f566"/>
                </a:lnTo>
                <a:lnTo>
                  <a:pt x="f609" y="f7"/>
                </a:lnTo>
                <a:lnTo>
                  <a:pt x="f610" y="f7"/>
                </a:lnTo>
                <a:lnTo>
                  <a:pt x="f611" y="f604"/>
                </a:lnTo>
                <a:lnTo>
                  <a:pt x="f603" y="f604"/>
                </a:lnTo>
                <a:close/>
                <a:moveTo>
                  <a:pt x="f612" y="f613"/>
                </a:moveTo>
                <a:lnTo>
                  <a:pt x="f614" y="f613"/>
                </a:lnTo>
                <a:lnTo>
                  <a:pt x="f615" y="f616"/>
                </a:lnTo>
                <a:lnTo>
                  <a:pt x="f617" y="f563"/>
                </a:lnTo>
                <a:lnTo>
                  <a:pt x="f617" y="f504"/>
                </a:lnTo>
                <a:lnTo>
                  <a:pt x="f617" y="f618"/>
                </a:lnTo>
                <a:lnTo>
                  <a:pt x="f619" y="f620"/>
                </a:lnTo>
                <a:lnTo>
                  <a:pt x="f621" y="f622"/>
                </a:lnTo>
                <a:lnTo>
                  <a:pt x="f623" y="f622"/>
                </a:lnTo>
                <a:lnTo>
                  <a:pt x="f624" y="f622"/>
                </a:lnTo>
                <a:lnTo>
                  <a:pt x="f625" y="f620"/>
                </a:lnTo>
                <a:lnTo>
                  <a:pt x="f626" y="f618"/>
                </a:lnTo>
                <a:lnTo>
                  <a:pt x="f626" y="f504"/>
                </a:lnTo>
                <a:lnTo>
                  <a:pt x="f627" y="f563"/>
                </a:lnTo>
                <a:lnTo>
                  <a:pt x="f628" y="f616"/>
                </a:lnTo>
                <a:lnTo>
                  <a:pt x="f612" y="f613"/>
                </a:lnTo>
                <a:close/>
                <a:moveTo>
                  <a:pt x="f629" y="f7"/>
                </a:moveTo>
                <a:lnTo>
                  <a:pt x="f629" y="f406"/>
                </a:lnTo>
                <a:lnTo>
                  <a:pt x="f630" y="f406"/>
                </a:lnTo>
                <a:lnTo>
                  <a:pt x="f630" y="f572"/>
                </a:lnTo>
                <a:lnTo>
                  <a:pt x="f631" y="f463"/>
                </a:lnTo>
                <a:lnTo>
                  <a:pt x="f631" y="f574"/>
                </a:lnTo>
                <a:lnTo>
                  <a:pt x="f631" y="f464"/>
                </a:lnTo>
                <a:lnTo>
                  <a:pt x="f632" y="f577"/>
                </a:lnTo>
                <a:lnTo>
                  <a:pt x="f633" y="f579"/>
                </a:lnTo>
                <a:lnTo>
                  <a:pt x="f634" y="f580"/>
                </a:lnTo>
                <a:lnTo>
                  <a:pt x="f635" y="f580"/>
                </a:lnTo>
                <a:lnTo>
                  <a:pt x="f636" y="f577"/>
                </a:lnTo>
                <a:lnTo>
                  <a:pt x="f630" y="f464"/>
                </a:lnTo>
                <a:lnTo>
                  <a:pt x="f637" y="f584"/>
                </a:lnTo>
                <a:lnTo>
                  <a:pt x="f638" y="f406"/>
                </a:lnTo>
                <a:lnTo>
                  <a:pt x="f639" y="f406"/>
                </a:lnTo>
                <a:lnTo>
                  <a:pt x="f639" y="f7"/>
                </a:lnTo>
                <a:lnTo>
                  <a:pt x="f640" y="f7"/>
                </a:lnTo>
                <a:lnTo>
                  <a:pt x="f640" y="f468"/>
                </a:lnTo>
                <a:lnTo>
                  <a:pt x="f641" y="f588"/>
                </a:lnTo>
                <a:lnTo>
                  <a:pt x="f641" y="f589"/>
                </a:lnTo>
                <a:lnTo>
                  <a:pt x="f642" y="f591"/>
                </a:lnTo>
                <a:lnTo>
                  <a:pt x="f643" y="f456"/>
                </a:lnTo>
                <a:lnTo>
                  <a:pt x="f644" y="f594"/>
                </a:lnTo>
                <a:lnTo>
                  <a:pt x="f645" y="f595"/>
                </a:lnTo>
                <a:lnTo>
                  <a:pt x="f646" y="f594"/>
                </a:lnTo>
                <a:lnTo>
                  <a:pt x="f647" y="f456"/>
                </a:lnTo>
                <a:lnTo>
                  <a:pt x="f640" y="f598"/>
                </a:lnTo>
                <a:lnTo>
                  <a:pt x="f648" y="f591"/>
                </a:lnTo>
                <a:lnTo>
                  <a:pt x="f649" y="f7"/>
                </a:lnTo>
                <a:lnTo>
                  <a:pt x="f629" y="f7"/>
                </a:lnTo>
                <a:close/>
                <a:moveTo>
                  <a:pt x="f650" y="f406"/>
                </a:moveTo>
                <a:lnTo>
                  <a:pt x="f650" y="f7"/>
                </a:lnTo>
                <a:lnTo>
                  <a:pt x="f651" y="f7"/>
                </a:lnTo>
                <a:lnTo>
                  <a:pt x="f652" y="f7"/>
                </a:lnTo>
                <a:lnTo>
                  <a:pt x="f653" y="f654"/>
                </a:lnTo>
                <a:lnTo>
                  <a:pt x="f655" y="f656"/>
                </a:lnTo>
                <a:lnTo>
                  <a:pt x="f657" y="f658"/>
                </a:lnTo>
                <a:lnTo>
                  <a:pt x="f659" y="f660"/>
                </a:lnTo>
                <a:lnTo>
                  <a:pt x="f661" y="f662"/>
                </a:lnTo>
                <a:lnTo>
                  <a:pt x="f663" y="f664"/>
                </a:lnTo>
                <a:lnTo>
                  <a:pt x="f665" y="f545"/>
                </a:lnTo>
                <a:lnTo>
                  <a:pt x="f666" y="f667"/>
                </a:lnTo>
                <a:lnTo>
                  <a:pt x="f668" y="f669"/>
                </a:lnTo>
                <a:lnTo>
                  <a:pt x="f670" y="f671"/>
                </a:lnTo>
                <a:lnTo>
                  <a:pt x="f672" y="f673"/>
                </a:lnTo>
                <a:lnTo>
                  <a:pt x="f674" y="f675"/>
                </a:lnTo>
                <a:lnTo>
                  <a:pt x="f676" y="f677"/>
                </a:lnTo>
                <a:lnTo>
                  <a:pt x="f678" y="f679"/>
                </a:lnTo>
                <a:lnTo>
                  <a:pt x="f680" y="f681"/>
                </a:lnTo>
                <a:lnTo>
                  <a:pt x="f682" y="f683"/>
                </a:lnTo>
                <a:lnTo>
                  <a:pt x="f684" y="f685"/>
                </a:lnTo>
                <a:lnTo>
                  <a:pt x="f686" y="f687"/>
                </a:lnTo>
                <a:lnTo>
                  <a:pt x="f688" y="f689"/>
                </a:lnTo>
                <a:lnTo>
                  <a:pt x="f690" y="f691"/>
                </a:lnTo>
                <a:lnTo>
                  <a:pt x="f692" y="f693"/>
                </a:lnTo>
                <a:lnTo>
                  <a:pt x="f694" y="f695"/>
                </a:lnTo>
                <a:lnTo>
                  <a:pt x="f696" y="f697"/>
                </a:lnTo>
                <a:lnTo>
                  <a:pt x="f698" y="f699"/>
                </a:lnTo>
                <a:lnTo>
                  <a:pt x="f700" y="f701"/>
                </a:lnTo>
                <a:lnTo>
                  <a:pt x="f702" y="f703"/>
                </a:lnTo>
                <a:lnTo>
                  <a:pt x="f704" y="f705"/>
                </a:lnTo>
                <a:lnTo>
                  <a:pt x="f706" y="f707"/>
                </a:lnTo>
                <a:lnTo>
                  <a:pt x="f708" y="f709"/>
                </a:lnTo>
                <a:lnTo>
                  <a:pt x="f710" y="f711"/>
                </a:lnTo>
                <a:lnTo>
                  <a:pt x="f710" y="f601"/>
                </a:lnTo>
                <a:lnTo>
                  <a:pt x="f6" y="f712"/>
                </a:lnTo>
                <a:lnTo>
                  <a:pt x="f710" y="f713"/>
                </a:lnTo>
                <a:lnTo>
                  <a:pt x="f710" y="f714"/>
                </a:lnTo>
                <a:lnTo>
                  <a:pt x="f715" y="f716"/>
                </a:lnTo>
                <a:lnTo>
                  <a:pt x="f708" y="f449"/>
                </a:lnTo>
                <a:lnTo>
                  <a:pt x="f706" y="f717"/>
                </a:lnTo>
                <a:lnTo>
                  <a:pt x="f704" y="f718"/>
                </a:lnTo>
                <a:lnTo>
                  <a:pt x="f702" y="f719"/>
                </a:lnTo>
                <a:lnTo>
                  <a:pt x="f700" y="f720"/>
                </a:lnTo>
                <a:lnTo>
                  <a:pt x="f696" y="f721"/>
                </a:lnTo>
                <a:lnTo>
                  <a:pt x="f694" y="f722"/>
                </a:lnTo>
                <a:lnTo>
                  <a:pt x="f692" y="f723"/>
                </a:lnTo>
                <a:lnTo>
                  <a:pt x="f690" y="f573"/>
                </a:lnTo>
                <a:lnTo>
                  <a:pt x="f688" y="f724"/>
                </a:lnTo>
                <a:lnTo>
                  <a:pt x="f725" y="f507"/>
                </a:lnTo>
                <a:lnTo>
                  <a:pt x="f686" y="f726"/>
                </a:lnTo>
                <a:lnTo>
                  <a:pt x="f684" y="f510"/>
                </a:lnTo>
                <a:lnTo>
                  <a:pt x="f682" y="f512"/>
                </a:lnTo>
                <a:lnTo>
                  <a:pt x="f727" y="f728"/>
                </a:lnTo>
                <a:lnTo>
                  <a:pt x="f729" y="f730"/>
                </a:lnTo>
                <a:lnTo>
                  <a:pt x="f676" y="f400"/>
                </a:lnTo>
                <a:lnTo>
                  <a:pt x="f674" y="f731"/>
                </a:lnTo>
                <a:lnTo>
                  <a:pt x="f672" y="f732"/>
                </a:lnTo>
                <a:lnTo>
                  <a:pt x="f733" y="f734"/>
                </a:lnTo>
                <a:lnTo>
                  <a:pt x="f668" y="f735"/>
                </a:lnTo>
                <a:lnTo>
                  <a:pt x="f736" y="f737"/>
                </a:lnTo>
                <a:lnTo>
                  <a:pt x="f665" y="f404"/>
                </a:lnTo>
                <a:lnTo>
                  <a:pt x="f663" y="f738"/>
                </a:lnTo>
                <a:lnTo>
                  <a:pt x="f739" y="f740"/>
                </a:lnTo>
                <a:lnTo>
                  <a:pt x="f661" y="f741"/>
                </a:lnTo>
                <a:lnTo>
                  <a:pt x="f659" y="f742"/>
                </a:lnTo>
                <a:lnTo>
                  <a:pt x="f657" y="f743"/>
                </a:lnTo>
                <a:lnTo>
                  <a:pt x="f655" y="f744"/>
                </a:lnTo>
                <a:lnTo>
                  <a:pt x="f653" y="f745"/>
                </a:lnTo>
                <a:lnTo>
                  <a:pt x="f652" y="f406"/>
                </a:lnTo>
                <a:lnTo>
                  <a:pt x="f651" y="f406"/>
                </a:lnTo>
                <a:lnTo>
                  <a:pt x="f650" y="f406"/>
                </a:lnTo>
                <a:close/>
                <a:moveTo>
                  <a:pt x="f746" y="f566"/>
                </a:moveTo>
                <a:lnTo>
                  <a:pt x="f651" y="f566"/>
                </a:lnTo>
                <a:lnTo>
                  <a:pt x="f652" y="f622"/>
                </a:lnTo>
                <a:lnTo>
                  <a:pt x="f747" y="f748"/>
                </a:lnTo>
                <a:lnTo>
                  <a:pt x="f749" y="f723"/>
                </a:lnTo>
                <a:lnTo>
                  <a:pt x="f750" y="f563"/>
                </a:lnTo>
                <a:lnTo>
                  <a:pt x="f751" y="f722"/>
                </a:lnTo>
                <a:lnTo>
                  <a:pt x="f752" y="f753"/>
                </a:lnTo>
                <a:lnTo>
                  <a:pt x="f754" y="f755"/>
                </a:lnTo>
                <a:lnTo>
                  <a:pt x="f756" y="f502"/>
                </a:lnTo>
                <a:lnTo>
                  <a:pt x="f757" y="f758"/>
                </a:lnTo>
                <a:lnTo>
                  <a:pt x="f739" y="f759"/>
                </a:lnTo>
                <a:lnTo>
                  <a:pt x="f760" y="f761"/>
                </a:lnTo>
                <a:lnTo>
                  <a:pt x="f663" y="f447"/>
                </a:lnTo>
                <a:lnTo>
                  <a:pt x="f762" y="f616"/>
                </a:lnTo>
                <a:lnTo>
                  <a:pt x="f763" y="f481"/>
                </a:lnTo>
                <a:lnTo>
                  <a:pt x="f665" y="f764"/>
                </a:lnTo>
                <a:lnTo>
                  <a:pt x="f765" y="f766"/>
                </a:lnTo>
                <a:lnTo>
                  <a:pt x="f767" y="f768"/>
                </a:lnTo>
                <a:lnTo>
                  <a:pt x="f769" y="f453"/>
                </a:lnTo>
                <a:lnTo>
                  <a:pt x="f770" y="f455"/>
                </a:lnTo>
                <a:lnTo>
                  <a:pt x="f770" y="f712"/>
                </a:lnTo>
                <a:lnTo>
                  <a:pt x="f770" y="f771"/>
                </a:lnTo>
                <a:lnTo>
                  <a:pt x="f769" y="f772"/>
                </a:lnTo>
                <a:lnTo>
                  <a:pt x="f767" y="f773"/>
                </a:lnTo>
                <a:lnTo>
                  <a:pt x="f765" y="f774"/>
                </a:lnTo>
                <a:lnTo>
                  <a:pt x="f775" y="f776"/>
                </a:lnTo>
                <a:lnTo>
                  <a:pt x="f763" y="f777"/>
                </a:lnTo>
                <a:lnTo>
                  <a:pt x="f778" y="f779"/>
                </a:lnTo>
                <a:lnTo>
                  <a:pt x="f780" y="f781"/>
                </a:lnTo>
                <a:lnTo>
                  <a:pt x="f663" y="f782"/>
                </a:lnTo>
                <a:lnTo>
                  <a:pt x="f760" y="f783"/>
                </a:lnTo>
                <a:lnTo>
                  <a:pt x="f739" y="f784"/>
                </a:lnTo>
                <a:lnTo>
                  <a:pt x="f785" y="f786"/>
                </a:lnTo>
                <a:lnTo>
                  <a:pt x="f787" y="f788"/>
                </a:lnTo>
                <a:lnTo>
                  <a:pt x="f752" y="f789"/>
                </a:lnTo>
                <a:lnTo>
                  <a:pt x="f751" y="f790"/>
                </a:lnTo>
                <a:lnTo>
                  <a:pt x="f750" y="f600"/>
                </a:lnTo>
                <a:lnTo>
                  <a:pt x="f749" y="f791"/>
                </a:lnTo>
                <a:lnTo>
                  <a:pt x="f747" y="f792"/>
                </a:lnTo>
                <a:lnTo>
                  <a:pt x="f652" y="f568"/>
                </a:lnTo>
                <a:lnTo>
                  <a:pt x="f651" y="f568"/>
                </a:lnTo>
                <a:lnTo>
                  <a:pt x="f746" y="f568"/>
                </a:lnTo>
                <a:lnTo>
                  <a:pt x="f746" y="f566"/>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2EA2"/>
              </a:solidFill>
              <a:uFillTx/>
              <a:latin typeface="Finlandica"/>
            </a:endParaRPr>
          </a:p>
        </p:txBody>
      </p:sp>
    </p:spTree>
    <p:extLst>
      <p:ext uri="{BB962C8B-B14F-4D97-AF65-F5344CB8AC3E}">
        <p14:creationId xmlns:p14="http://schemas.microsoft.com/office/powerpoint/2010/main" val="1657323287"/>
      </p:ext>
    </p:extLst>
  </p:cSld>
  <p:clrMapOvr>
    <a:masterClrMapping/>
  </p:clrMapOvr>
  <p:transition spd="med">
    <p:fade/>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2.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1835145" y="484183"/>
            <a:ext cx="5473698" cy="863431"/>
          </a:xfrm>
          <a:prstGeom prst="rect">
            <a:avLst/>
          </a:prstGeom>
          <a:noFill/>
          <a:ln>
            <a:noFill/>
          </a:ln>
        </p:spPr>
        <p:txBody>
          <a:bodyPr vert="horz" wrap="square" lIns="0" tIns="0" rIns="0" bIns="0" anchor="t" anchorCtr="0" compatLnSpc="1">
            <a:noAutofit/>
          </a:bodyPr>
          <a:lstStyle/>
          <a:p>
            <a:pPr lvl="0"/>
            <a:r>
              <a:rPr lang="en-GB"/>
              <a:t>Click to edit Master title style</a:t>
            </a:r>
            <a:endParaRPr lang="fi-FI"/>
          </a:p>
        </p:txBody>
      </p:sp>
      <p:sp>
        <p:nvSpPr>
          <p:cNvPr id="3" name="Text Placeholder 2"/>
          <p:cNvSpPr txBox="1">
            <a:spLocks noGrp="1"/>
          </p:cNvSpPr>
          <p:nvPr>
            <p:ph type="body" idx="1"/>
          </p:nvPr>
        </p:nvSpPr>
        <p:spPr>
          <a:xfrm>
            <a:off x="1835145" y="1492245"/>
            <a:ext cx="5473698" cy="2879701"/>
          </a:xfrm>
          <a:prstGeom prst="rect">
            <a:avLst/>
          </a:prstGeom>
          <a:noFill/>
          <a:ln>
            <a:noFill/>
          </a:ln>
        </p:spPr>
        <p:txBody>
          <a:bodyPr vert="horz" wrap="square" lIns="0" tIns="0" rIns="0" bIns="0" anchor="t" anchorCtr="0" compatLnSpc="1">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p:cNvSpPr txBox="1">
            <a:spLocks noGrp="1"/>
          </p:cNvSpPr>
          <p:nvPr>
            <p:ph type="dt" sz="half" idx="2"/>
          </p:nvPr>
        </p:nvSpPr>
        <p:spPr>
          <a:xfrm>
            <a:off x="468309" y="4515965"/>
            <a:ext cx="1366835" cy="143350"/>
          </a:xfrm>
          <a:prstGeom prst="rect">
            <a:avLst/>
          </a:prstGeom>
          <a:noFill/>
          <a:ln>
            <a:noFill/>
          </a:ln>
        </p:spPr>
        <p:txBody>
          <a:bodyPr vert="horz" wrap="square" lIns="0" tIns="0" rIns="0" bIns="0" anchor="ctr" anchorCtr="0" compatLnSpc="1">
            <a:noAutofit/>
          </a:bodyPr>
          <a:lstStyle>
            <a:lvl1pPr marL="0" marR="0" lvl="0" indent="0" algn="l" defTabSz="914400" rtl="0" fontAlgn="auto" hangingPunct="1">
              <a:lnSpc>
                <a:spcPct val="100000"/>
              </a:lnSpc>
              <a:spcBef>
                <a:spcPts val="0"/>
              </a:spcBef>
              <a:spcAft>
                <a:spcPts val="0"/>
              </a:spcAft>
              <a:buNone/>
              <a:tabLst/>
              <a:defRPr lang="fi-FI" sz="800" b="0" i="0" u="none" strike="noStrike" kern="1200" cap="none" spc="0" baseline="0">
                <a:solidFill>
                  <a:srgbClr val="002EA2"/>
                </a:solidFill>
                <a:uFillTx/>
                <a:latin typeface="Finlandica"/>
              </a:defRPr>
            </a:lvl1pPr>
          </a:lstStyle>
          <a:p>
            <a:pPr lvl="0"/>
            <a:fld id="{A0F027D7-6E2C-4E4A-883B-12A13D78AAF1}" type="datetime1">
              <a:rPr lang="fi-FI"/>
              <a:pPr lvl="0"/>
              <a:t>19.3.2025</a:t>
            </a:fld>
            <a:endParaRPr lang="fi-FI"/>
          </a:p>
        </p:txBody>
      </p:sp>
      <p:sp>
        <p:nvSpPr>
          <p:cNvPr id="5" name="Footer Placeholder 4"/>
          <p:cNvSpPr txBox="1">
            <a:spLocks noGrp="1"/>
          </p:cNvSpPr>
          <p:nvPr>
            <p:ph type="ftr" sz="quarter" idx="3"/>
          </p:nvPr>
        </p:nvSpPr>
        <p:spPr>
          <a:xfrm>
            <a:off x="1835145" y="4515965"/>
            <a:ext cx="6121395" cy="143350"/>
          </a:xfrm>
          <a:prstGeom prst="rect">
            <a:avLst/>
          </a:prstGeom>
          <a:noFill/>
          <a:ln>
            <a:noFill/>
          </a:ln>
        </p:spPr>
        <p:txBody>
          <a:bodyPr vert="horz" wrap="square" lIns="0" tIns="0" rIns="0" bIns="0" anchor="ctr" anchorCtr="0" compatLnSpc="1">
            <a:noAutofit/>
          </a:bodyPr>
          <a:lstStyle>
            <a:lvl1pPr marL="0" marR="0" lvl="0" indent="0" algn="l" defTabSz="914400" rtl="0" fontAlgn="auto" hangingPunct="1">
              <a:lnSpc>
                <a:spcPct val="100000"/>
              </a:lnSpc>
              <a:spcBef>
                <a:spcPts val="0"/>
              </a:spcBef>
              <a:spcAft>
                <a:spcPts val="0"/>
              </a:spcAft>
              <a:buNone/>
              <a:tabLst/>
              <a:defRPr lang="fi-FI" sz="800" b="0" i="0" u="none" strike="noStrike" kern="1200" cap="all" spc="300" baseline="0">
                <a:solidFill>
                  <a:srgbClr val="002EA2"/>
                </a:solidFill>
                <a:uFillTx/>
                <a:latin typeface="Finlandica"/>
              </a:defRPr>
            </a:lvl1pPr>
          </a:lstStyle>
          <a:p>
            <a:pPr lvl="0"/>
            <a:r>
              <a:rPr lang="fi-FI"/>
              <a:t>Footer Here</a:t>
            </a:r>
          </a:p>
        </p:txBody>
      </p:sp>
      <p:sp>
        <p:nvSpPr>
          <p:cNvPr id="6" name="Slide Number Placeholder 5"/>
          <p:cNvSpPr txBox="1">
            <a:spLocks noGrp="1"/>
          </p:cNvSpPr>
          <p:nvPr>
            <p:ph type="sldNum" sz="quarter" idx="4"/>
          </p:nvPr>
        </p:nvSpPr>
        <p:spPr>
          <a:xfrm>
            <a:off x="7956551" y="4515965"/>
            <a:ext cx="719459" cy="143350"/>
          </a:xfrm>
          <a:prstGeom prst="rect">
            <a:avLst/>
          </a:prstGeom>
          <a:noFill/>
          <a:ln>
            <a:noFill/>
          </a:ln>
        </p:spPr>
        <p:txBody>
          <a:bodyPr vert="horz" wrap="square" lIns="0" tIns="0" rIns="0" bIns="0" anchor="ctr" anchorCtr="0" compatLnSpc="1">
            <a:noAutofit/>
          </a:bodyPr>
          <a:lstStyle>
            <a:lvl1pPr marL="0" marR="0" lvl="0" indent="0" algn="r" defTabSz="914400" rtl="0" fontAlgn="auto" hangingPunct="1">
              <a:lnSpc>
                <a:spcPct val="100000"/>
              </a:lnSpc>
              <a:spcBef>
                <a:spcPts val="0"/>
              </a:spcBef>
              <a:spcAft>
                <a:spcPts val="0"/>
              </a:spcAft>
              <a:buNone/>
              <a:tabLst/>
              <a:defRPr lang="fi-FI" sz="800" b="0" i="0" u="none" strike="noStrike" kern="1200" cap="none" spc="0" baseline="0">
                <a:solidFill>
                  <a:srgbClr val="002EA2"/>
                </a:solidFill>
                <a:uFillTx/>
                <a:latin typeface="Finlandica"/>
              </a:defRPr>
            </a:lvl1pPr>
          </a:lstStyle>
          <a:p>
            <a:pPr lvl="0"/>
            <a:fld id="{61BC72E2-C383-4DE8-BE5A-E70EE5E657EA}" type="slidenum">
              <a:t>‹#›</a:t>
            </a:fld>
            <a:endParaRPr lang="fi-FI"/>
          </a:p>
        </p:txBody>
      </p:sp>
      <p:sp>
        <p:nvSpPr>
          <p:cNvPr id="7" name="Freeform 11"/>
          <p:cNvSpPr/>
          <p:nvPr/>
        </p:nvSpPr>
        <p:spPr>
          <a:xfrm>
            <a:off x="7982986" y="484193"/>
            <a:ext cx="692703" cy="358773"/>
          </a:xfrm>
          <a:custGeom>
            <a:avLst/>
            <a:gdLst>
              <a:gd name="f0" fmla="val 10800000"/>
              <a:gd name="f1" fmla="val 5400000"/>
              <a:gd name="f2" fmla="val 180"/>
              <a:gd name="f3" fmla="val w"/>
              <a:gd name="f4" fmla="val h"/>
              <a:gd name="f5" fmla="val 0"/>
              <a:gd name="f6" fmla="val 2732"/>
              <a:gd name="f7" fmla="val 1415"/>
              <a:gd name="f8" fmla="val 188"/>
              <a:gd name="f9" fmla="val 177"/>
              <a:gd name="f10" fmla="val 166"/>
              <a:gd name="f11" fmla="val 1"/>
              <a:gd name="f12" fmla="val 156"/>
              <a:gd name="f13" fmla="val 2"/>
              <a:gd name="f14" fmla="val 146"/>
              <a:gd name="f15" fmla="val 3"/>
              <a:gd name="f16" fmla="val 136"/>
              <a:gd name="f17" fmla="val 4"/>
              <a:gd name="f18" fmla="val 126"/>
              <a:gd name="f19" fmla="val 6"/>
              <a:gd name="f20" fmla="val 109"/>
              <a:gd name="f21" fmla="val 11"/>
              <a:gd name="f22" fmla="val 100"/>
              <a:gd name="f23" fmla="val 14"/>
              <a:gd name="f24" fmla="val 92"/>
              <a:gd name="f25" fmla="val 17"/>
              <a:gd name="f26" fmla="val 77"/>
              <a:gd name="f27" fmla="val 25"/>
              <a:gd name="f28" fmla="val 64"/>
              <a:gd name="f29" fmla="val 33"/>
              <a:gd name="f30" fmla="val 58"/>
              <a:gd name="f31" fmla="val 38"/>
              <a:gd name="f32" fmla="val 52"/>
              <a:gd name="f33" fmla="val 43"/>
              <a:gd name="f34" fmla="val 41"/>
              <a:gd name="f35" fmla="val 54"/>
              <a:gd name="f36" fmla="val 36"/>
              <a:gd name="f37" fmla="val 60"/>
              <a:gd name="f38" fmla="val 32"/>
              <a:gd name="f39" fmla="val 66"/>
              <a:gd name="f40" fmla="val 28"/>
              <a:gd name="f41" fmla="val 72"/>
              <a:gd name="f42" fmla="val 24"/>
              <a:gd name="f43" fmla="val 79"/>
              <a:gd name="f44" fmla="val 21"/>
              <a:gd name="f45" fmla="val 86"/>
              <a:gd name="f46" fmla="val 18"/>
              <a:gd name="f47" fmla="val 93"/>
              <a:gd name="f48" fmla="val 15"/>
              <a:gd name="f49" fmla="val 13"/>
              <a:gd name="f50" fmla="val 107"/>
              <a:gd name="f51" fmla="val 115"/>
              <a:gd name="f52" fmla="val 9"/>
              <a:gd name="f53" fmla="val 123"/>
              <a:gd name="f54" fmla="val 8"/>
              <a:gd name="f55" fmla="val 131"/>
              <a:gd name="f56" fmla="val 7"/>
              <a:gd name="f57" fmla="val 140"/>
              <a:gd name="f58" fmla="val 148"/>
              <a:gd name="f59" fmla="val 157"/>
              <a:gd name="f60" fmla="val 165"/>
              <a:gd name="f61" fmla="val 173"/>
              <a:gd name="f62" fmla="val 195"/>
              <a:gd name="f63" fmla="val 202"/>
              <a:gd name="f64" fmla="val 209"/>
              <a:gd name="f65" fmla="val 215"/>
              <a:gd name="f66" fmla="val 23"/>
              <a:gd name="f67" fmla="val 228"/>
              <a:gd name="f68" fmla="val 30"/>
              <a:gd name="f69" fmla="val 239"/>
              <a:gd name="f70" fmla="val 249"/>
              <a:gd name="f71" fmla="val 254"/>
              <a:gd name="f72" fmla="val 47"/>
              <a:gd name="f73" fmla="val 258"/>
              <a:gd name="f74" fmla="val 263"/>
              <a:gd name="f75" fmla="val 57"/>
              <a:gd name="f76" fmla="val 267"/>
              <a:gd name="f77" fmla="val 62"/>
              <a:gd name="f78" fmla="val 270"/>
              <a:gd name="f79" fmla="val 68"/>
              <a:gd name="f80" fmla="val 274"/>
              <a:gd name="f81" fmla="val 80"/>
              <a:gd name="f82" fmla="val 281"/>
              <a:gd name="f83" fmla="val 286"/>
              <a:gd name="f84" fmla="val 105"/>
              <a:gd name="f85" fmla="val 291"/>
              <a:gd name="f86" fmla="val 118"/>
              <a:gd name="f87" fmla="val 295"/>
              <a:gd name="f88" fmla="val 133"/>
              <a:gd name="f89" fmla="val 298"/>
              <a:gd name="f90" fmla="val 147"/>
              <a:gd name="f91" fmla="val 301"/>
              <a:gd name="f92" fmla="val 174"/>
              <a:gd name="f93" fmla="val 304"/>
              <a:gd name="f94" fmla="val 181"/>
              <a:gd name="f95" fmla="val 305"/>
              <a:gd name="f96" fmla="val 187"/>
              <a:gd name="f97" fmla="val 307"/>
              <a:gd name="f98" fmla="val 194"/>
              <a:gd name="f99" fmla="val 309"/>
              <a:gd name="f100" fmla="val 199"/>
              <a:gd name="f101" fmla="val 311"/>
              <a:gd name="f102" fmla="val 204"/>
              <a:gd name="f103" fmla="val 314"/>
              <a:gd name="f104" fmla="val 317"/>
              <a:gd name="f105" fmla="val 213"/>
              <a:gd name="f106" fmla="val 320"/>
              <a:gd name="f107" fmla="val 322"/>
              <a:gd name="f108" fmla="val 217"/>
              <a:gd name="f109" fmla="val 324"/>
              <a:gd name="f110" fmla="val 221"/>
              <a:gd name="f111" fmla="val 328"/>
              <a:gd name="f112" fmla="val 224"/>
              <a:gd name="f113" fmla="val 332"/>
              <a:gd name="f114" fmla="val 226"/>
              <a:gd name="f115" fmla="val 336"/>
              <a:gd name="f116" fmla="val 341"/>
              <a:gd name="f117" fmla="val 230"/>
              <a:gd name="f118" fmla="val 346"/>
              <a:gd name="f119" fmla="val 231"/>
              <a:gd name="f120" fmla="val 352"/>
              <a:gd name="f121" fmla="val 232"/>
              <a:gd name="f122" fmla="val 358"/>
              <a:gd name="f123" fmla="val 364"/>
              <a:gd name="f124" fmla="val 371"/>
              <a:gd name="f125" fmla="val 377"/>
              <a:gd name="f126" fmla="val 229"/>
              <a:gd name="f127" fmla="val 384"/>
              <a:gd name="f128" fmla="val 227"/>
              <a:gd name="f129" fmla="val 389"/>
              <a:gd name="f130" fmla="val 395"/>
              <a:gd name="f131" fmla="val 220"/>
              <a:gd name="f132" fmla="val 400"/>
              <a:gd name="f133" fmla="val 216"/>
              <a:gd name="f134" fmla="val 404"/>
              <a:gd name="f135" fmla="val 211"/>
              <a:gd name="f136" fmla="val 408"/>
              <a:gd name="f137" fmla="val 206"/>
              <a:gd name="f138" fmla="val 412"/>
              <a:gd name="f139" fmla="val 201"/>
              <a:gd name="f140" fmla="val 415"/>
              <a:gd name="f141" fmla="val 417"/>
              <a:gd name="f142" fmla="val 419"/>
              <a:gd name="f143" fmla="val 421"/>
              <a:gd name="f144" fmla="val 422"/>
              <a:gd name="f145" fmla="val 423"/>
              <a:gd name="f146" fmla="val 132"/>
              <a:gd name="f147" fmla="val 124"/>
              <a:gd name="f148" fmla="val 116"/>
              <a:gd name="f149" fmla="val 420"/>
              <a:gd name="f150" fmla="val 418"/>
              <a:gd name="f151" fmla="val 102"/>
              <a:gd name="f152" fmla="val 416"/>
              <a:gd name="f153" fmla="val 94"/>
              <a:gd name="f154" fmla="val 414"/>
              <a:gd name="f155" fmla="val 409"/>
              <a:gd name="f156" fmla="val 65"/>
              <a:gd name="f157" fmla="val 403"/>
              <a:gd name="f158" fmla="val 50"/>
              <a:gd name="f159" fmla="val 385"/>
              <a:gd name="f160" fmla="val 477"/>
              <a:gd name="f161" fmla="val 482"/>
              <a:gd name="f162" fmla="val 488"/>
              <a:gd name="f163" fmla="val 27"/>
              <a:gd name="f164" fmla="val 492"/>
              <a:gd name="f165" fmla="val 497"/>
              <a:gd name="f166" fmla="val 45"/>
              <a:gd name="f167" fmla="val 501"/>
              <a:gd name="f168" fmla="val 55"/>
              <a:gd name="f169" fmla="val 505"/>
              <a:gd name="f170" fmla="val 508"/>
              <a:gd name="f171" fmla="val 74"/>
              <a:gd name="f172" fmla="val 512"/>
              <a:gd name="f173" fmla="val 83"/>
              <a:gd name="f174" fmla="val 514"/>
              <a:gd name="f175" fmla="val 517"/>
              <a:gd name="f176" fmla="val 104"/>
              <a:gd name="f177" fmla="val 519"/>
              <a:gd name="f178" fmla="val 114"/>
              <a:gd name="f179" fmla="val 520"/>
              <a:gd name="f180" fmla="val 125"/>
              <a:gd name="f181" fmla="val 521"/>
              <a:gd name="f182" fmla="val 522"/>
              <a:gd name="f183" fmla="val 523"/>
              <a:gd name="f184" fmla="val 160"/>
              <a:gd name="f185" fmla="val 171"/>
              <a:gd name="f186" fmla="val 191"/>
              <a:gd name="f187" fmla="val 516"/>
              <a:gd name="f188" fmla="val 515"/>
              <a:gd name="f189" fmla="val 237"/>
              <a:gd name="f190" fmla="val 245"/>
              <a:gd name="f191" fmla="val 510"/>
              <a:gd name="f192" fmla="val 253"/>
              <a:gd name="f193" fmla="val 507"/>
              <a:gd name="f194" fmla="val 261"/>
              <a:gd name="f195" fmla="val 503"/>
              <a:gd name="f196" fmla="val 268"/>
              <a:gd name="f197" fmla="val 499"/>
              <a:gd name="f198" fmla="val 275"/>
              <a:gd name="f199" fmla="val 495"/>
              <a:gd name="f200" fmla="val 278"/>
              <a:gd name="f201" fmla="val 493"/>
              <a:gd name="f202" fmla="val 491"/>
              <a:gd name="f203" fmla="val 288"/>
              <a:gd name="f204" fmla="val 486"/>
              <a:gd name="f205" fmla="val 294"/>
              <a:gd name="f206" fmla="val 481"/>
              <a:gd name="f207" fmla="val 299"/>
              <a:gd name="f208" fmla="val 476"/>
              <a:gd name="f209" fmla="val 470"/>
              <a:gd name="f210" fmla="val 464"/>
              <a:gd name="f211" fmla="val 458"/>
              <a:gd name="f212" fmla="val 318"/>
              <a:gd name="f213" fmla="val 451"/>
              <a:gd name="f214" fmla="val 448"/>
              <a:gd name="f215" fmla="val 445"/>
              <a:gd name="f216" fmla="val 325"/>
              <a:gd name="f217" fmla="val 437"/>
              <a:gd name="f218" fmla="val 329"/>
              <a:gd name="f219" fmla="val 430"/>
              <a:gd name="f220" fmla="val 331"/>
              <a:gd name="f221" fmla="val 334"/>
              <a:gd name="f222" fmla="val 405"/>
              <a:gd name="f223" fmla="val 338"/>
              <a:gd name="f224" fmla="val 397"/>
              <a:gd name="f225" fmla="val 339"/>
              <a:gd name="f226" fmla="val 388"/>
              <a:gd name="f227" fmla="val 340"/>
              <a:gd name="f228" fmla="val 378"/>
              <a:gd name="f229" fmla="val 369"/>
              <a:gd name="f230" fmla="val 359"/>
              <a:gd name="f231" fmla="val 350"/>
              <a:gd name="f232" fmla="val 342"/>
              <a:gd name="f233" fmla="val 326"/>
              <a:gd name="f234" fmla="val 337"/>
              <a:gd name="f235" fmla="val 319"/>
              <a:gd name="f236" fmla="val 335"/>
              <a:gd name="f237" fmla="val 297"/>
              <a:gd name="f238" fmla="val 284"/>
              <a:gd name="f239" fmla="val 271"/>
              <a:gd name="f240" fmla="val 310"/>
              <a:gd name="f241" fmla="val 260"/>
              <a:gd name="f242" fmla="val 306"/>
              <a:gd name="f243" fmla="val 255"/>
              <a:gd name="f244" fmla="val 240"/>
              <a:gd name="f245" fmla="val 235"/>
              <a:gd name="f246" fmla="val 280"/>
              <a:gd name="f247" fmla="val 223"/>
              <a:gd name="f248" fmla="val 225"/>
              <a:gd name="f249" fmla="val 208"/>
              <a:gd name="f250" fmla="val 203"/>
              <a:gd name="f251" fmla="val 200"/>
              <a:gd name="f252" fmla="val 162"/>
              <a:gd name="f253" fmla="val 196"/>
              <a:gd name="f254" fmla="val 151"/>
              <a:gd name="f255" fmla="val 193"/>
              <a:gd name="f256" fmla="val 142"/>
              <a:gd name="f257" fmla="val 192"/>
              <a:gd name="f258" fmla="val 134"/>
              <a:gd name="f259" fmla="val 130"/>
              <a:gd name="f260" fmla="val 185"/>
              <a:gd name="f261" fmla="val 127"/>
              <a:gd name="f262" fmla="val 182"/>
              <a:gd name="f263" fmla="val 179"/>
              <a:gd name="f264" fmla="val 122"/>
              <a:gd name="f265" fmla="val 176"/>
              <a:gd name="f266" fmla="val 120"/>
              <a:gd name="f267" fmla="val 172"/>
              <a:gd name="f268" fmla="val 169"/>
              <a:gd name="f269" fmla="val 117"/>
              <a:gd name="f270" fmla="val 164"/>
              <a:gd name="f271" fmla="val 155"/>
              <a:gd name="f272" fmla="val 150"/>
              <a:gd name="f273" fmla="val 145"/>
              <a:gd name="f274" fmla="val 119"/>
              <a:gd name="f275" fmla="val 128"/>
              <a:gd name="f276" fmla="val 137"/>
              <a:gd name="f277" fmla="val 112"/>
              <a:gd name="f278" fmla="val 143"/>
              <a:gd name="f279" fmla="val 149"/>
              <a:gd name="f280" fmla="val 106"/>
              <a:gd name="f281" fmla="val 101"/>
              <a:gd name="f282" fmla="val 233"/>
              <a:gd name="f283" fmla="val 246"/>
              <a:gd name="f284" fmla="val 259"/>
              <a:gd name="f285" fmla="val 110"/>
              <a:gd name="f286" fmla="val 272"/>
              <a:gd name="f287" fmla="val 285"/>
              <a:gd name="f288" fmla="val 330"/>
              <a:gd name="f289" fmla="val 29"/>
              <a:gd name="f290" fmla="val 22"/>
              <a:gd name="f291" fmla="val 289"/>
              <a:gd name="f292" fmla="val 12"/>
              <a:gd name="f293" fmla="val 10"/>
              <a:gd name="f294" fmla="val 243"/>
              <a:gd name="f295" fmla="val 5"/>
              <a:gd name="f296" fmla="val 212"/>
              <a:gd name="f297" fmla="val 759"/>
              <a:gd name="f298" fmla="val 641"/>
              <a:gd name="f299" fmla="val 361"/>
              <a:gd name="f300" fmla="val 640"/>
              <a:gd name="f301" fmla="val 368"/>
              <a:gd name="f302" fmla="val 374"/>
              <a:gd name="f303" fmla="val 638"/>
              <a:gd name="f304" fmla="val 380"/>
              <a:gd name="f305" fmla="val 636"/>
              <a:gd name="f306" fmla="val 386"/>
              <a:gd name="f307" fmla="val 634"/>
              <a:gd name="f308" fmla="val 391"/>
              <a:gd name="f309" fmla="val 631"/>
              <a:gd name="f310" fmla="val 396"/>
              <a:gd name="f311" fmla="val 628"/>
              <a:gd name="f312" fmla="val 625"/>
              <a:gd name="f313" fmla="val 620"/>
              <a:gd name="f314" fmla="val 616"/>
              <a:gd name="f315" fmla="val 411"/>
              <a:gd name="f316" fmla="val 611"/>
              <a:gd name="f317" fmla="val 606"/>
              <a:gd name="f318" fmla="val 601"/>
              <a:gd name="f319" fmla="val 595"/>
              <a:gd name="f320" fmla="val 589"/>
              <a:gd name="f321" fmla="val 583"/>
              <a:gd name="f322" fmla="val 576"/>
              <a:gd name="f323" fmla="val 570"/>
              <a:gd name="f324" fmla="val 564"/>
              <a:gd name="f325" fmla="val 559"/>
              <a:gd name="f326" fmla="val 553"/>
              <a:gd name="f327" fmla="val 548"/>
              <a:gd name="f328" fmla="val 544"/>
              <a:gd name="f329" fmla="val 540"/>
              <a:gd name="f330" fmla="val 536"/>
              <a:gd name="f331" fmla="val 533"/>
              <a:gd name="f332" fmla="val 530"/>
              <a:gd name="f333" fmla="val 528"/>
              <a:gd name="f334" fmla="val 526"/>
              <a:gd name="f335" fmla="val 524"/>
              <a:gd name="f336" fmla="val 525"/>
              <a:gd name="f337" fmla="val 407"/>
              <a:gd name="f338" fmla="val 394"/>
              <a:gd name="f339" fmla="val 413"/>
              <a:gd name="f340" fmla="val 402"/>
              <a:gd name="f341" fmla="val 410"/>
              <a:gd name="f342" fmla="val 426"/>
              <a:gd name="f343" fmla="val 424"/>
              <a:gd name="f344" fmla="val 433"/>
              <a:gd name="f345" fmla="val 427"/>
              <a:gd name="f346" fmla="val 440"/>
              <a:gd name="f347" fmla="val 431"/>
              <a:gd name="f348" fmla="val 447"/>
              <a:gd name="f349" fmla="val 436"/>
              <a:gd name="f350" fmla="val 454"/>
              <a:gd name="f351" fmla="val 460"/>
              <a:gd name="f352" fmla="val 466"/>
              <a:gd name="f353" fmla="val 472"/>
              <a:gd name="f354" fmla="val 456"/>
              <a:gd name="f355" fmla="val 478"/>
              <a:gd name="f356" fmla="val 462"/>
              <a:gd name="f357" fmla="val 483"/>
              <a:gd name="f358" fmla="val 468"/>
              <a:gd name="f359" fmla="val 475"/>
              <a:gd name="f360" fmla="val 489"/>
              <a:gd name="f361" fmla="val 496"/>
              <a:gd name="f362" fmla="val 504"/>
              <a:gd name="f363" fmla="val 511"/>
              <a:gd name="f364" fmla="val 546"/>
              <a:gd name="f365" fmla="val 555"/>
              <a:gd name="f366" fmla="val 592"/>
              <a:gd name="f367" fmla="val 602"/>
              <a:gd name="f368" fmla="val 518"/>
              <a:gd name="f369" fmla="val 637"/>
              <a:gd name="f370" fmla="val 645"/>
              <a:gd name="f371" fmla="val 653"/>
              <a:gd name="f372" fmla="val 661"/>
              <a:gd name="f373" fmla="val 668"/>
              <a:gd name="f374" fmla="val 683"/>
              <a:gd name="f375" fmla="val 690"/>
              <a:gd name="f376" fmla="val 696"/>
              <a:gd name="f377" fmla="val 703"/>
              <a:gd name="f378" fmla="val 708"/>
              <a:gd name="f379" fmla="val 714"/>
              <a:gd name="f380" fmla="val 719"/>
              <a:gd name="f381" fmla="val 724"/>
              <a:gd name="f382" fmla="val 729"/>
              <a:gd name="f383" fmla="val 733"/>
              <a:gd name="f384" fmla="val 737"/>
              <a:gd name="f385" fmla="val 744"/>
              <a:gd name="f386" fmla="val 747"/>
              <a:gd name="f387" fmla="val 749"/>
              <a:gd name="f388" fmla="val 752"/>
              <a:gd name="f389" fmla="val 753"/>
              <a:gd name="f390" fmla="val 755"/>
              <a:gd name="f391" fmla="val 756"/>
              <a:gd name="f392" fmla="val 757"/>
              <a:gd name="f393" fmla="val 1029"/>
              <a:gd name="f394" fmla="val 1010"/>
              <a:gd name="f395" fmla="val 992"/>
              <a:gd name="f396" fmla="val 983"/>
              <a:gd name="f397" fmla="val 974"/>
              <a:gd name="f398" fmla="val 965"/>
              <a:gd name="f399" fmla="val 956"/>
              <a:gd name="f400" fmla="val 948"/>
              <a:gd name="f401" fmla="val 939"/>
              <a:gd name="f402" fmla="val 19"/>
              <a:gd name="f403" fmla="val 931"/>
              <a:gd name="f404" fmla="val 923"/>
              <a:gd name="f405" fmla="val 916"/>
              <a:gd name="f406" fmla="val 908"/>
              <a:gd name="f407" fmla="val 901"/>
              <a:gd name="f408" fmla="val 44"/>
              <a:gd name="f409" fmla="val 894"/>
              <a:gd name="f410" fmla="val 51"/>
              <a:gd name="f411" fmla="val 888"/>
              <a:gd name="f412" fmla="val 882"/>
              <a:gd name="f413" fmla="val 876"/>
              <a:gd name="f414" fmla="val 71"/>
              <a:gd name="f415" fmla="val 871"/>
              <a:gd name="f416" fmla="val 868"/>
              <a:gd name="f417" fmla="val 84"/>
              <a:gd name="f418" fmla="val 866"/>
              <a:gd name="f419" fmla="val 88"/>
              <a:gd name="f420" fmla="val 861"/>
              <a:gd name="f421" fmla="val 97"/>
              <a:gd name="f422" fmla="val 857"/>
              <a:gd name="f423" fmla="val 108"/>
              <a:gd name="f424" fmla="val 853"/>
              <a:gd name="f425" fmla="val 849"/>
              <a:gd name="f426" fmla="val 846"/>
              <a:gd name="f427" fmla="val 844"/>
              <a:gd name="f428" fmla="val 161"/>
              <a:gd name="f429" fmla="val 841"/>
              <a:gd name="f430" fmla="val 178"/>
              <a:gd name="f431" fmla="val 839"/>
              <a:gd name="f432" fmla="val 838"/>
              <a:gd name="f433" fmla="val 837"/>
              <a:gd name="f434" fmla="val 238"/>
              <a:gd name="f435" fmla="val 262"/>
              <a:gd name="f436" fmla="val 308"/>
              <a:gd name="f437" fmla="val 347"/>
              <a:gd name="f438" fmla="val 363"/>
              <a:gd name="f439" fmla="val 379"/>
              <a:gd name="f440" fmla="val 393"/>
              <a:gd name="f441" fmla="val 453"/>
              <a:gd name="f442" fmla="val 467"/>
              <a:gd name="f443" fmla="val 474"/>
              <a:gd name="f444" fmla="val 480"/>
              <a:gd name="f445" fmla="val 509"/>
              <a:gd name="f446" fmla="val 1001"/>
              <a:gd name="f447" fmla="val 1048"/>
              <a:gd name="f448" fmla="val 1066"/>
              <a:gd name="f449" fmla="val 1075"/>
              <a:gd name="f450" fmla="val 1084"/>
              <a:gd name="f451" fmla="val 1093"/>
              <a:gd name="f452" fmla="val 1102"/>
              <a:gd name="f453" fmla="val 1110"/>
              <a:gd name="f454" fmla="val 1119"/>
              <a:gd name="f455" fmla="val 1127"/>
              <a:gd name="f456" fmla="val 1135"/>
              <a:gd name="f457" fmla="val 1142"/>
              <a:gd name="f458" fmla="val 1150"/>
              <a:gd name="f459" fmla="val 1157"/>
              <a:gd name="f460" fmla="val 1164"/>
              <a:gd name="f461" fmla="val 1170"/>
              <a:gd name="f462" fmla="val 1176"/>
              <a:gd name="f463" fmla="val 1182"/>
              <a:gd name="f464" fmla="val 1187"/>
              <a:gd name="f465" fmla="val 1192"/>
              <a:gd name="f466" fmla="val 1197"/>
              <a:gd name="f467" fmla="val 1201"/>
              <a:gd name="f468" fmla="val 1205"/>
              <a:gd name="f469" fmla="val 1209"/>
              <a:gd name="f470" fmla="val 1212"/>
              <a:gd name="f471" fmla="val 1215"/>
              <a:gd name="f472" fmla="val 1217"/>
              <a:gd name="f473" fmla="val 1219"/>
              <a:gd name="f474" fmla="val 1220"/>
              <a:gd name="f475" fmla="val 1221"/>
              <a:gd name="f476" fmla="val 1057"/>
              <a:gd name="f477" fmla="val 1037"/>
              <a:gd name="f478" fmla="val 1044"/>
              <a:gd name="f479" fmla="val 103"/>
              <a:gd name="f480" fmla="val 1051"/>
              <a:gd name="f481" fmla="val 1063"/>
              <a:gd name="f482" fmla="val 1069"/>
              <a:gd name="f483" fmla="val 113"/>
              <a:gd name="f484" fmla="val 1074"/>
              <a:gd name="f485" fmla="val 1079"/>
              <a:gd name="f486" fmla="val 121"/>
              <a:gd name="f487" fmla="val 1088"/>
              <a:gd name="f488" fmla="val 1091"/>
              <a:gd name="f489" fmla="val 1094"/>
              <a:gd name="f490" fmla="val 1097"/>
              <a:gd name="f491" fmla="val 1099"/>
              <a:gd name="f492" fmla="val 1100"/>
              <a:gd name="f493" fmla="val 1101"/>
              <a:gd name="f494" fmla="val 1103"/>
              <a:gd name="f495" fmla="val 1104"/>
              <a:gd name="f496" fmla="val 351"/>
              <a:gd name="f497" fmla="val 367"/>
              <a:gd name="f498" fmla="val 381"/>
              <a:gd name="f499" fmla="val 387"/>
              <a:gd name="f500" fmla="val 1086"/>
              <a:gd name="f501" fmla="val 399"/>
              <a:gd name="f502" fmla="val 1022"/>
              <a:gd name="f503" fmla="val 1014"/>
              <a:gd name="f504" fmla="val 1008"/>
              <a:gd name="f505" fmla="val 995"/>
              <a:gd name="f506" fmla="val 989"/>
              <a:gd name="f507" fmla="val 984"/>
              <a:gd name="f508" fmla="val 979"/>
              <a:gd name="f509" fmla="val 975"/>
              <a:gd name="f510" fmla="val 971"/>
              <a:gd name="f511" fmla="val 967"/>
              <a:gd name="f512" fmla="val 964"/>
              <a:gd name="f513" fmla="val 962"/>
              <a:gd name="f514" fmla="val 960"/>
              <a:gd name="f515" fmla="val 958"/>
              <a:gd name="f516" fmla="val 355"/>
              <a:gd name="f517" fmla="val 957"/>
              <a:gd name="f518" fmla="val 955"/>
              <a:gd name="f519" fmla="val 954"/>
              <a:gd name="f520" fmla="val 973"/>
              <a:gd name="f521" fmla="val 129"/>
              <a:gd name="f522" fmla="val 1683"/>
              <a:gd name="f523" fmla="val 1589"/>
              <a:gd name="f524" fmla="val 1494"/>
              <a:gd name="f525" fmla="val 1493"/>
              <a:gd name="f526" fmla="val 190"/>
              <a:gd name="f527" fmla="val 1491"/>
              <a:gd name="f528" fmla="val 1489"/>
              <a:gd name="f529" fmla="val 1488"/>
              <a:gd name="f530" fmla="val 1486"/>
              <a:gd name="f531" fmla="val 1484"/>
              <a:gd name="f532" fmla="val 1482"/>
              <a:gd name="f533" fmla="val 1481"/>
              <a:gd name="f534" fmla="val 1386"/>
              <a:gd name="f535" fmla="val 1292"/>
              <a:gd name="f536" fmla="val 1401"/>
              <a:gd name="f537" fmla="val 1390"/>
              <a:gd name="f538" fmla="val 242"/>
              <a:gd name="f539" fmla="val 1391"/>
              <a:gd name="f540" fmla="val 1392"/>
              <a:gd name="f541" fmla="val 1394"/>
              <a:gd name="f542" fmla="val 234"/>
              <a:gd name="f543" fmla="val 1396"/>
              <a:gd name="f544" fmla="val 1398"/>
              <a:gd name="f545" fmla="val 1400"/>
              <a:gd name="f546" fmla="val 236"/>
              <a:gd name="f547" fmla="val 1402"/>
              <a:gd name="f548" fmla="val 1466"/>
              <a:gd name="f549" fmla="val 1503"/>
              <a:gd name="f550" fmla="val 1573"/>
              <a:gd name="f551" fmla="val 1575"/>
              <a:gd name="f552" fmla="val 1577"/>
              <a:gd name="f553" fmla="val 1579"/>
              <a:gd name="f554" fmla="val 1581"/>
              <a:gd name="f555" fmla="val 1583"/>
              <a:gd name="f556" fmla="val 1584"/>
              <a:gd name="f557" fmla="val 1585"/>
              <a:gd name="f558" fmla="val 1574"/>
              <a:gd name="f559" fmla="val 2011"/>
              <a:gd name="f560" fmla="val 1763"/>
              <a:gd name="f561" fmla="val 1829"/>
              <a:gd name="f562" fmla="val 1945"/>
              <a:gd name="f563" fmla="val 1009"/>
              <a:gd name="f564" fmla="val 1111"/>
              <a:gd name="f565" fmla="val 651"/>
              <a:gd name="f566" fmla="val 1002"/>
              <a:gd name="f567" fmla="val 469"/>
              <a:gd name="f568" fmla="val 1321"/>
              <a:gd name="f569" fmla="val 584"/>
              <a:gd name="f570" fmla="val 1096"/>
              <a:gd name="f571" fmla="val 987"/>
              <a:gd name="f572" fmla="val 1118"/>
              <a:gd name="f573" fmla="val 998"/>
              <a:gd name="f574" fmla="val 1184"/>
              <a:gd name="f575" fmla="val 997"/>
              <a:gd name="f576" fmla="val 996"/>
              <a:gd name="f577" fmla="val 1188"/>
              <a:gd name="f578" fmla="val 994"/>
              <a:gd name="f579" fmla="val 1189"/>
              <a:gd name="f580" fmla="val 1190"/>
              <a:gd name="f581" fmla="val 990"/>
              <a:gd name="f582" fmla="val 988"/>
              <a:gd name="f583" fmla="val 986"/>
              <a:gd name="f584" fmla="val 1186"/>
              <a:gd name="f585" fmla="val 828"/>
              <a:gd name="f586" fmla="val 842"/>
              <a:gd name="f587" fmla="val 832"/>
              <a:gd name="f588" fmla="val 1141"/>
              <a:gd name="f589" fmla="val 1139"/>
              <a:gd name="f590" fmla="val 833"/>
              <a:gd name="f591" fmla="val 1137"/>
              <a:gd name="f592" fmla="val 834"/>
              <a:gd name="f593" fmla="val 836"/>
              <a:gd name="f594" fmla="val 1134"/>
              <a:gd name="f595" fmla="val 1133"/>
              <a:gd name="f596" fmla="val 840"/>
              <a:gd name="f597" fmla="val 843"/>
              <a:gd name="f598" fmla="val 1136"/>
              <a:gd name="f599" fmla="val 1299"/>
              <a:gd name="f600" fmla="val 1314"/>
              <a:gd name="f601" fmla="val 1183"/>
              <a:gd name="f602" fmla="val 1439"/>
              <a:gd name="f603" fmla="val 1738"/>
              <a:gd name="f604" fmla="val 1298"/>
              <a:gd name="f605" fmla="val 1878"/>
              <a:gd name="f606" fmla="val 1755"/>
              <a:gd name="f607" fmla="val 1519"/>
              <a:gd name="f608" fmla="val 1572"/>
              <a:gd name="f609" fmla="val 1472"/>
              <a:gd name="f610" fmla="val 1588"/>
              <a:gd name="f611" fmla="val 1612"/>
              <a:gd name="f612" fmla="val 1719"/>
              <a:gd name="f613" fmla="val 1204"/>
              <a:gd name="f614" fmla="val 1632"/>
              <a:gd name="f615" fmla="val 1664"/>
              <a:gd name="f616" fmla="val 1055"/>
              <a:gd name="f617" fmla="val 1669"/>
              <a:gd name="f618" fmla="val 1007"/>
              <a:gd name="f619" fmla="val 1671"/>
              <a:gd name="f620" fmla="val 1005"/>
              <a:gd name="f621" fmla="val 1673"/>
              <a:gd name="f622" fmla="val 1003"/>
              <a:gd name="f623" fmla="val 1675"/>
              <a:gd name="f624" fmla="val 1677"/>
              <a:gd name="f625" fmla="val 1679"/>
              <a:gd name="f626" fmla="val 1681"/>
              <a:gd name="f627" fmla="val 1682"/>
              <a:gd name="f628" fmla="val 1687"/>
              <a:gd name="f629" fmla="val 2291"/>
              <a:gd name="f630" fmla="val 2183"/>
              <a:gd name="f631" fmla="val 2193"/>
              <a:gd name="f632" fmla="val 2191"/>
              <a:gd name="f633" fmla="val 2190"/>
              <a:gd name="f634" fmla="val 2188"/>
              <a:gd name="f635" fmla="val 2186"/>
              <a:gd name="f636" fmla="val 2184"/>
              <a:gd name="f637" fmla="val 2182"/>
              <a:gd name="f638" fmla="val 2022"/>
              <a:gd name="f639" fmla="val 1928"/>
              <a:gd name="f640" fmla="val 2037"/>
              <a:gd name="f641" fmla="val 2026"/>
              <a:gd name="f642" fmla="val 2027"/>
              <a:gd name="f643" fmla="val 2028"/>
              <a:gd name="f644" fmla="val 2030"/>
              <a:gd name="f645" fmla="val 2032"/>
              <a:gd name="f646" fmla="val 2034"/>
              <a:gd name="f647" fmla="val 2036"/>
              <a:gd name="f648" fmla="val 2038"/>
              <a:gd name="f649" fmla="val 2197"/>
              <a:gd name="f650" fmla="val 2379"/>
              <a:gd name="f651" fmla="val 2527"/>
              <a:gd name="f652" fmla="val 2538"/>
              <a:gd name="f653" fmla="val 2550"/>
              <a:gd name="f654" fmla="val 1414"/>
              <a:gd name="f655" fmla="val 2560"/>
              <a:gd name="f656" fmla="val 1413"/>
              <a:gd name="f657" fmla="val 2571"/>
              <a:gd name="f658" fmla="val 1412"/>
              <a:gd name="f659" fmla="val 2581"/>
              <a:gd name="f660" fmla="val 1411"/>
              <a:gd name="f661" fmla="val 2591"/>
              <a:gd name="f662" fmla="val 1408"/>
              <a:gd name="f663" fmla="val 2610"/>
              <a:gd name="f664" fmla="val 1403"/>
              <a:gd name="f665" fmla="val 2619"/>
              <a:gd name="f666" fmla="val 2628"/>
              <a:gd name="f667" fmla="val 1397"/>
              <a:gd name="f668" fmla="val 2636"/>
              <a:gd name="f669" fmla="val 1393"/>
              <a:gd name="f670" fmla="val 2644"/>
              <a:gd name="f671" fmla="val 1389"/>
              <a:gd name="f672" fmla="val 2651"/>
              <a:gd name="f673" fmla="val 1385"/>
              <a:gd name="f674" fmla="val 2658"/>
              <a:gd name="f675" fmla="val 1380"/>
              <a:gd name="f676" fmla="val 2665"/>
              <a:gd name="f677" fmla="val 1375"/>
              <a:gd name="f678" fmla="val 2672"/>
              <a:gd name="f679" fmla="val 1370"/>
              <a:gd name="f680" fmla="val 2678"/>
              <a:gd name="f681" fmla="val 1365"/>
              <a:gd name="f682" fmla="val 2683"/>
              <a:gd name="f683" fmla="val 1359"/>
              <a:gd name="f684" fmla="val 2689"/>
              <a:gd name="f685" fmla="val 1353"/>
              <a:gd name="f686" fmla="val 2694"/>
              <a:gd name="f687" fmla="val 1346"/>
              <a:gd name="f688" fmla="val 2703"/>
              <a:gd name="f689" fmla="val 1332"/>
              <a:gd name="f690" fmla="val 2707"/>
              <a:gd name="f691" fmla="val 1325"/>
              <a:gd name="f692" fmla="val 2711"/>
              <a:gd name="f693" fmla="val 1318"/>
              <a:gd name="f694" fmla="val 2714"/>
              <a:gd name="f695" fmla="val 1310"/>
              <a:gd name="f696" fmla="val 2717"/>
              <a:gd name="f697" fmla="val 1302"/>
              <a:gd name="f698" fmla="val 2720"/>
              <a:gd name="f699" fmla="val 1294"/>
              <a:gd name="f700" fmla="val 2722"/>
              <a:gd name="f701" fmla="val 1285"/>
              <a:gd name="f702" fmla="val 2724"/>
              <a:gd name="f703" fmla="val 1276"/>
              <a:gd name="f704" fmla="val 2726"/>
              <a:gd name="f705" fmla="val 1267"/>
              <a:gd name="f706" fmla="val 2727"/>
              <a:gd name="f707" fmla="val 1258"/>
              <a:gd name="f708" fmla="val 2728"/>
              <a:gd name="f709" fmla="val 1248"/>
              <a:gd name="f710" fmla="val 2731"/>
              <a:gd name="f711" fmla="val 1206"/>
              <a:gd name="f712" fmla="val 1162"/>
              <a:gd name="f713" fmla="val 1140"/>
              <a:gd name="f714" fmla="val 1117"/>
              <a:gd name="f715" fmla="val 2729"/>
              <a:gd name="f716" fmla="val 1095"/>
              <a:gd name="f717" fmla="val 1065"/>
              <a:gd name="f718" fmla="val 1056"/>
              <a:gd name="f719" fmla="val 1047"/>
              <a:gd name="f720" fmla="val 1038"/>
              <a:gd name="f721" fmla="val 1021"/>
              <a:gd name="f722" fmla="val 1013"/>
              <a:gd name="f723" fmla="val 1006"/>
              <a:gd name="f724" fmla="val 991"/>
              <a:gd name="f725" fmla="val 2698"/>
              <a:gd name="f726" fmla="val 977"/>
              <a:gd name="f727" fmla="val 2677"/>
              <a:gd name="f728" fmla="val 959"/>
              <a:gd name="f729" fmla="val 2671"/>
              <a:gd name="f730" fmla="val 953"/>
              <a:gd name="f731" fmla="val 943"/>
              <a:gd name="f732" fmla="val 938"/>
              <a:gd name="f733" fmla="val 2643"/>
              <a:gd name="f734" fmla="val 934"/>
              <a:gd name="f735" fmla="val 930"/>
              <a:gd name="f736" fmla="val 2627"/>
              <a:gd name="f737" fmla="val 926"/>
              <a:gd name="f738" fmla="val 920"/>
              <a:gd name="f739" fmla="val 2601"/>
              <a:gd name="f740" fmla="val 917"/>
              <a:gd name="f741" fmla="val 915"/>
              <a:gd name="f742" fmla="val 913"/>
              <a:gd name="f743" fmla="val 911"/>
              <a:gd name="f744" fmla="val 910"/>
              <a:gd name="f745" fmla="val 909"/>
              <a:gd name="f746" fmla="val 2495"/>
              <a:gd name="f747" fmla="val 2548"/>
              <a:gd name="f748" fmla="val 1004"/>
              <a:gd name="f749" fmla="val 2558"/>
              <a:gd name="f750" fmla="val 2567"/>
              <a:gd name="f751" fmla="val 2575"/>
              <a:gd name="f752" fmla="val 2583"/>
              <a:gd name="f753" fmla="val 1017"/>
              <a:gd name="f754" fmla="val 2586"/>
              <a:gd name="f755" fmla="val 1019"/>
              <a:gd name="f756" fmla="val 2590"/>
              <a:gd name="f757" fmla="val 2596"/>
              <a:gd name="f758" fmla="val 1028"/>
              <a:gd name="f759" fmla="val 1034"/>
              <a:gd name="f760" fmla="val 2606"/>
              <a:gd name="f761" fmla="val 1040"/>
              <a:gd name="f762" fmla="val 2614"/>
              <a:gd name="f763" fmla="val 2616"/>
              <a:gd name="f764" fmla="val 1072"/>
              <a:gd name="f765" fmla="val 2620"/>
              <a:gd name="f766" fmla="val 1081"/>
              <a:gd name="f767" fmla="val 2621"/>
              <a:gd name="f768" fmla="val 1090"/>
              <a:gd name="f769" fmla="val 2623"/>
              <a:gd name="f770" fmla="val 2624"/>
              <a:gd name="f771" fmla="val 1196"/>
              <a:gd name="f772" fmla="val 1213"/>
              <a:gd name="f773" fmla="val 1233"/>
              <a:gd name="f774" fmla="val 1242"/>
              <a:gd name="f775" fmla="val 2618"/>
              <a:gd name="f776" fmla="val 1251"/>
              <a:gd name="f777" fmla="val 1260"/>
              <a:gd name="f778" fmla="val 2615"/>
              <a:gd name="f779" fmla="val 1264"/>
              <a:gd name="f780" fmla="val 2613"/>
              <a:gd name="f781" fmla="val 1268"/>
              <a:gd name="f782" fmla="val 1275"/>
              <a:gd name="f783" fmla="val 1283"/>
              <a:gd name="f784" fmla="val 1289"/>
              <a:gd name="f785" fmla="val 2595"/>
              <a:gd name="f786" fmla="val 1296"/>
              <a:gd name="f787" fmla="val 2589"/>
              <a:gd name="f788" fmla="val 1301"/>
              <a:gd name="f789" fmla="val 1306"/>
              <a:gd name="f790" fmla="val 1311"/>
              <a:gd name="f791" fmla="val 1317"/>
              <a:gd name="f792" fmla="val 1319"/>
              <a:gd name="f793" fmla="+- 0 0 -90"/>
              <a:gd name="f794" fmla="*/ f3 1 2732"/>
              <a:gd name="f795" fmla="*/ f4 1 1415"/>
              <a:gd name="f796" fmla="+- f7 0 f5"/>
              <a:gd name="f797" fmla="+- f6 0 f5"/>
              <a:gd name="f798" fmla="*/ f793 f0 1"/>
              <a:gd name="f799" fmla="*/ f797 1 2732"/>
              <a:gd name="f800" fmla="*/ f796 1 1415"/>
              <a:gd name="f801" fmla="*/ 58 f797 1"/>
              <a:gd name="f802" fmla="*/ 38 f796 1"/>
              <a:gd name="f803" fmla="*/ 8 f797 1"/>
              <a:gd name="f804" fmla="*/ 131 f796 1"/>
              <a:gd name="f805" fmla="*/ 38 f797 1"/>
              <a:gd name="f806" fmla="*/ 249 f796 1"/>
              <a:gd name="f807" fmla="*/ 174 f797 1"/>
              <a:gd name="f808" fmla="*/ 304 f796 1"/>
              <a:gd name="f809" fmla="*/ 228 f797 1"/>
              <a:gd name="f810" fmla="*/ 341 f796 1"/>
              <a:gd name="f811" fmla="*/ 206 f797 1"/>
              <a:gd name="f812" fmla="*/ 412 f796 1"/>
              <a:gd name="f813" fmla="*/ 102 f797 1"/>
              <a:gd name="f814" fmla="*/ 416 f796 1"/>
              <a:gd name="f815" fmla="*/ 64 f797 1"/>
              <a:gd name="f816" fmla="*/ 508 f796 1"/>
              <a:gd name="f817" fmla="*/ 201 f797 1"/>
              <a:gd name="f818" fmla="*/ 520 f796 1"/>
              <a:gd name="f819" fmla="*/ 294 f797 1"/>
              <a:gd name="f820" fmla="*/ 481 f796 1"/>
              <a:gd name="f821" fmla="*/ 338 f797 1"/>
              <a:gd name="f822" fmla="*/ 397 f796 1"/>
              <a:gd name="f823" fmla="*/ 322 f797 1"/>
              <a:gd name="f824" fmla="*/ 278 f796 1"/>
              <a:gd name="f825" fmla="*/ 216 f797 1"/>
              <a:gd name="f826" fmla="*/ 204 f796 1"/>
              <a:gd name="f827" fmla="*/ 120 f797 1"/>
              <a:gd name="f828" fmla="*/ 172 f796 1"/>
              <a:gd name="f829" fmla="*/ 133 f797 1"/>
              <a:gd name="f830" fmla="*/ 115 f796 1"/>
              <a:gd name="f831" fmla="*/ 259 f797 1"/>
              <a:gd name="f832" fmla="*/ 110 f796 1"/>
              <a:gd name="f833" fmla="*/ 253 f797 1"/>
              <a:gd name="f834" fmla="*/ 7 f796 1"/>
              <a:gd name="f835" fmla="*/ 636 f797 1"/>
              <a:gd name="f836" fmla="*/ 386 f796 1"/>
              <a:gd name="f837" fmla="*/ 576 f797 1"/>
              <a:gd name="f838" fmla="*/ 421 f796 1"/>
              <a:gd name="f839" fmla="*/ 524 f797 1"/>
              <a:gd name="f840" fmla="*/ 374 f796 1"/>
              <a:gd name="f841" fmla="*/ 417 f797 1"/>
              <a:gd name="f842" fmla="*/ 418 f796 1"/>
              <a:gd name="f843" fmla="*/ 482 f797 1"/>
              <a:gd name="f844" fmla="*/ 497 f796 1"/>
              <a:gd name="f845" fmla="*/ 611 f797 1"/>
              <a:gd name="f846" fmla="*/ 521 f796 1"/>
              <a:gd name="f847" fmla="*/ 714 f797 1"/>
              <a:gd name="f848" fmla="*/ 472 f796 1"/>
              <a:gd name="f849" fmla="*/ 757 f797 1"/>
              <a:gd name="f850" fmla="*/ 368 f796 1"/>
              <a:gd name="f851" fmla="*/ 923 f797 1"/>
              <a:gd name="f852" fmla="*/ 28 f796 1"/>
              <a:gd name="f853" fmla="*/ 853 f797 1"/>
              <a:gd name="f854" fmla="*/ 119 f796 1"/>
              <a:gd name="f855" fmla="*/ 844 f797 1"/>
              <a:gd name="f856" fmla="*/ 363 f796 1"/>
              <a:gd name="f857" fmla="*/ 908 f797 1"/>
              <a:gd name="f858" fmla="*/ 486 f796 1"/>
              <a:gd name="f859" fmla="*/ 1048 f797 1"/>
              <a:gd name="f860" fmla="*/ 524 f796 1"/>
              <a:gd name="f861" fmla="*/ 1164 f797 1"/>
              <a:gd name="f862" fmla="*/ 474 f796 1"/>
              <a:gd name="f863" fmla="*/ 1219 f797 1"/>
              <a:gd name="f864" fmla="*/ 328 f796 1"/>
              <a:gd name="f865" fmla="*/ 1197 f797 1"/>
              <a:gd name="f866" fmla="*/ 97 f796 1"/>
              <a:gd name="f867" fmla="*/ 1110 f797 1"/>
              <a:gd name="f868" fmla="*/ 15 f796 1"/>
              <a:gd name="f869" fmla="*/ 1063 f797 1"/>
              <a:gd name="f870" fmla="*/ 1102 f797 1"/>
              <a:gd name="f871" fmla="*/ 194 f796 1"/>
              <a:gd name="f872" fmla="*/ 1086 f797 1"/>
              <a:gd name="f873" fmla="*/ 396 f796 1"/>
              <a:gd name="f874" fmla="*/ 1008 f797 1"/>
              <a:gd name="f875" fmla="*/ 420 f796 1"/>
              <a:gd name="f876" fmla="*/ 958 f797 1"/>
              <a:gd name="f877" fmla="*/ 355 f796 1"/>
              <a:gd name="f878" fmla="*/ 967 f797 1"/>
              <a:gd name="f879" fmla="*/ 137 f796 1"/>
              <a:gd name="f880" fmla="*/ 1683 f797 1"/>
              <a:gd name="f881" fmla="*/ 516 f796 1"/>
              <a:gd name="f882" fmla="*/ 1292 f797 1"/>
              <a:gd name="f883" fmla="*/ 9 f796 1"/>
              <a:gd name="f884" fmla="*/ 1402 f797 1"/>
              <a:gd name="f885" fmla="*/ 238 f796 1"/>
              <a:gd name="f886" fmla="*/ 1574 f797 1"/>
              <a:gd name="f887" fmla="*/ 1945 f797 1"/>
              <a:gd name="f888" fmla="*/ 103 f796 1"/>
              <a:gd name="f889" fmla="*/ 651 f797 1"/>
              <a:gd name="f890" fmla="*/ 1002 f796 1"/>
              <a:gd name="f891" fmla="*/ 1096 f797 1"/>
              <a:gd name="f892" fmla="*/ 1415 f796 1"/>
              <a:gd name="f893" fmla="*/ 986 f797 1"/>
              <a:gd name="f894" fmla="*/ 1186 f796 1"/>
              <a:gd name="f895" fmla="*/ 842 f797 1"/>
              <a:gd name="f896" fmla="*/ 1135 f796 1"/>
              <a:gd name="f897" fmla="*/ 1763 f797 1"/>
              <a:gd name="f898" fmla="*/ 1669 f797 1"/>
              <a:gd name="f899" fmla="*/ 1009 f796 1"/>
              <a:gd name="f900" fmla="*/ 2291 f797 1"/>
              <a:gd name="f901" fmla="*/ 2182 f797 1"/>
              <a:gd name="f902" fmla="*/ 2036 f797 1"/>
              <a:gd name="f903" fmla="*/ 2591 f797 1"/>
              <a:gd name="f904" fmla="*/ 1408 f796 1"/>
              <a:gd name="f905" fmla="*/ 2694 f797 1"/>
              <a:gd name="f906" fmla="*/ 1346 f796 1"/>
              <a:gd name="f907" fmla="*/ 2731 f797 1"/>
              <a:gd name="f908" fmla="*/ 1183 f796 1"/>
              <a:gd name="f909" fmla="*/ 2707 f797 1"/>
              <a:gd name="f910" fmla="*/ 998 f796 1"/>
              <a:gd name="f911" fmla="*/ 2627 f797 1"/>
              <a:gd name="f912" fmla="*/ 926 f796 1"/>
              <a:gd name="f913" fmla="*/ 2527 f797 1"/>
              <a:gd name="f914" fmla="*/ 2614 f797 1"/>
              <a:gd name="f915" fmla="*/ 1055 f796 1"/>
              <a:gd name="f916" fmla="*/ 2616 f797 1"/>
              <a:gd name="f917" fmla="*/ 1260 f796 1"/>
              <a:gd name="f918" fmla="*/ 2538 f797 1"/>
              <a:gd name="f919" fmla="*/ 1321 f796 1"/>
              <a:gd name="f920" fmla="*/ f798 1 f2"/>
              <a:gd name="f921" fmla="*/ f801 1 2732"/>
              <a:gd name="f922" fmla="*/ f802 1 1415"/>
              <a:gd name="f923" fmla="*/ f803 1 2732"/>
              <a:gd name="f924" fmla="*/ f804 1 1415"/>
              <a:gd name="f925" fmla="*/ f805 1 2732"/>
              <a:gd name="f926" fmla="*/ f806 1 1415"/>
              <a:gd name="f927" fmla="*/ f807 1 2732"/>
              <a:gd name="f928" fmla="*/ f808 1 1415"/>
              <a:gd name="f929" fmla="*/ f809 1 2732"/>
              <a:gd name="f930" fmla="*/ f810 1 1415"/>
              <a:gd name="f931" fmla="*/ f811 1 2732"/>
              <a:gd name="f932" fmla="*/ f812 1 1415"/>
              <a:gd name="f933" fmla="*/ f813 1 2732"/>
              <a:gd name="f934" fmla="*/ f814 1 1415"/>
              <a:gd name="f935" fmla="*/ f815 1 2732"/>
              <a:gd name="f936" fmla="*/ f816 1 1415"/>
              <a:gd name="f937" fmla="*/ f817 1 2732"/>
              <a:gd name="f938" fmla="*/ f818 1 1415"/>
              <a:gd name="f939" fmla="*/ f819 1 2732"/>
              <a:gd name="f940" fmla="*/ f820 1 1415"/>
              <a:gd name="f941" fmla="*/ f821 1 2732"/>
              <a:gd name="f942" fmla="*/ f822 1 1415"/>
              <a:gd name="f943" fmla="*/ f823 1 2732"/>
              <a:gd name="f944" fmla="*/ f824 1 1415"/>
              <a:gd name="f945" fmla="*/ f825 1 2732"/>
              <a:gd name="f946" fmla="*/ f826 1 1415"/>
              <a:gd name="f947" fmla="*/ f827 1 2732"/>
              <a:gd name="f948" fmla="*/ f828 1 1415"/>
              <a:gd name="f949" fmla="*/ f829 1 2732"/>
              <a:gd name="f950" fmla="*/ f830 1 1415"/>
              <a:gd name="f951" fmla="*/ f831 1 2732"/>
              <a:gd name="f952" fmla="*/ f832 1 1415"/>
              <a:gd name="f953" fmla="*/ f833 1 2732"/>
              <a:gd name="f954" fmla="*/ f834 1 1415"/>
              <a:gd name="f955" fmla="*/ f835 1 2732"/>
              <a:gd name="f956" fmla="*/ f836 1 1415"/>
              <a:gd name="f957" fmla="*/ f837 1 2732"/>
              <a:gd name="f958" fmla="*/ f838 1 1415"/>
              <a:gd name="f959" fmla="*/ f839 1 2732"/>
              <a:gd name="f960" fmla="*/ f840 1 1415"/>
              <a:gd name="f961" fmla="*/ f841 1 2732"/>
              <a:gd name="f962" fmla="*/ f842 1 1415"/>
              <a:gd name="f963" fmla="*/ f843 1 2732"/>
              <a:gd name="f964" fmla="*/ f844 1 1415"/>
              <a:gd name="f965" fmla="*/ f845 1 2732"/>
              <a:gd name="f966" fmla="*/ f846 1 1415"/>
              <a:gd name="f967" fmla="*/ f847 1 2732"/>
              <a:gd name="f968" fmla="*/ f848 1 1415"/>
              <a:gd name="f969" fmla="*/ f849 1 2732"/>
              <a:gd name="f970" fmla="*/ f850 1 1415"/>
              <a:gd name="f971" fmla="*/ f851 1 2732"/>
              <a:gd name="f972" fmla="*/ f852 1 1415"/>
              <a:gd name="f973" fmla="*/ f853 1 2732"/>
              <a:gd name="f974" fmla="*/ f854 1 1415"/>
              <a:gd name="f975" fmla="*/ f855 1 2732"/>
              <a:gd name="f976" fmla="*/ f856 1 1415"/>
              <a:gd name="f977" fmla="*/ f857 1 2732"/>
              <a:gd name="f978" fmla="*/ f858 1 1415"/>
              <a:gd name="f979" fmla="*/ f859 1 2732"/>
              <a:gd name="f980" fmla="*/ f860 1 1415"/>
              <a:gd name="f981" fmla="*/ f861 1 2732"/>
              <a:gd name="f982" fmla="*/ f862 1 1415"/>
              <a:gd name="f983" fmla="*/ f863 1 2732"/>
              <a:gd name="f984" fmla="*/ f864 1 1415"/>
              <a:gd name="f985" fmla="*/ f865 1 2732"/>
              <a:gd name="f986" fmla="*/ f866 1 1415"/>
              <a:gd name="f987" fmla="*/ f867 1 2732"/>
              <a:gd name="f988" fmla="*/ f868 1 1415"/>
              <a:gd name="f989" fmla="*/ f869 1 2732"/>
              <a:gd name="f990" fmla="*/ f870 1 2732"/>
              <a:gd name="f991" fmla="*/ f871 1 1415"/>
              <a:gd name="f992" fmla="*/ f872 1 2732"/>
              <a:gd name="f993" fmla="*/ f873 1 1415"/>
              <a:gd name="f994" fmla="*/ f874 1 2732"/>
              <a:gd name="f995" fmla="*/ f875 1 1415"/>
              <a:gd name="f996" fmla="*/ f876 1 2732"/>
              <a:gd name="f997" fmla="*/ f877 1 1415"/>
              <a:gd name="f998" fmla="*/ f878 1 2732"/>
              <a:gd name="f999" fmla="*/ f879 1 1415"/>
              <a:gd name="f1000" fmla="*/ f880 1 2732"/>
              <a:gd name="f1001" fmla="*/ f881 1 1415"/>
              <a:gd name="f1002" fmla="*/ f882 1 2732"/>
              <a:gd name="f1003" fmla="*/ f883 1 1415"/>
              <a:gd name="f1004" fmla="*/ f884 1 2732"/>
              <a:gd name="f1005" fmla="*/ f885 1 1415"/>
              <a:gd name="f1006" fmla="*/ f886 1 2732"/>
              <a:gd name="f1007" fmla="*/ f887 1 2732"/>
              <a:gd name="f1008" fmla="*/ f888 1 1415"/>
              <a:gd name="f1009" fmla="*/ f889 1 2732"/>
              <a:gd name="f1010" fmla="*/ f890 1 1415"/>
              <a:gd name="f1011" fmla="*/ f891 1 2732"/>
              <a:gd name="f1012" fmla="*/ f892 1 1415"/>
              <a:gd name="f1013" fmla="*/ f893 1 2732"/>
              <a:gd name="f1014" fmla="*/ f894 1 1415"/>
              <a:gd name="f1015" fmla="*/ f895 1 2732"/>
              <a:gd name="f1016" fmla="*/ f896 1 1415"/>
              <a:gd name="f1017" fmla="*/ f897 1 2732"/>
              <a:gd name="f1018" fmla="*/ f898 1 2732"/>
              <a:gd name="f1019" fmla="*/ f899 1 1415"/>
              <a:gd name="f1020" fmla="*/ f900 1 2732"/>
              <a:gd name="f1021" fmla="*/ f901 1 2732"/>
              <a:gd name="f1022" fmla="*/ f902 1 2732"/>
              <a:gd name="f1023" fmla="*/ f903 1 2732"/>
              <a:gd name="f1024" fmla="*/ f904 1 1415"/>
              <a:gd name="f1025" fmla="*/ f905 1 2732"/>
              <a:gd name="f1026" fmla="*/ f906 1 1415"/>
              <a:gd name="f1027" fmla="*/ f907 1 2732"/>
              <a:gd name="f1028" fmla="*/ f908 1 1415"/>
              <a:gd name="f1029" fmla="*/ f909 1 2732"/>
              <a:gd name="f1030" fmla="*/ f910 1 1415"/>
              <a:gd name="f1031" fmla="*/ f911 1 2732"/>
              <a:gd name="f1032" fmla="*/ f912 1 1415"/>
              <a:gd name="f1033" fmla="*/ f913 1 2732"/>
              <a:gd name="f1034" fmla="*/ f914 1 2732"/>
              <a:gd name="f1035" fmla="*/ f915 1 1415"/>
              <a:gd name="f1036" fmla="*/ f916 1 2732"/>
              <a:gd name="f1037" fmla="*/ f917 1 1415"/>
              <a:gd name="f1038" fmla="*/ f918 1 2732"/>
              <a:gd name="f1039" fmla="*/ f919 1 1415"/>
              <a:gd name="f1040" fmla="*/ 0 1 f799"/>
              <a:gd name="f1041" fmla="*/ f6 1 f799"/>
              <a:gd name="f1042" fmla="*/ 0 1 f800"/>
              <a:gd name="f1043" fmla="*/ f7 1 f800"/>
              <a:gd name="f1044" fmla="+- f920 0 f1"/>
              <a:gd name="f1045" fmla="*/ f921 1 f799"/>
              <a:gd name="f1046" fmla="*/ f922 1 f800"/>
              <a:gd name="f1047" fmla="*/ f923 1 f799"/>
              <a:gd name="f1048" fmla="*/ f924 1 f800"/>
              <a:gd name="f1049" fmla="*/ f925 1 f799"/>
              <a:gd name="f1050" fmla="*/ f926 1 f800"/>
              <a:gd name="f1051" fmla="*/ f927 1 f799"/>
              <a:gd name="f1052" fmla="*/ f928 1 f800"/>
              <a:gd name="f1053" fmla="*/ f929 1 f799"/>
              <a:gd name="f1054" fmla="*/ f930 1 f800"/>
              <a:gd name="f1055" fmla="*/ f931 1 f799"/>
              <a:gd name="f1056" fmla="*/ f932 1 f800"/>
              <a:gd name="f1057" fmla="*/ f933 1 f799"/>
              <a:gd name="f1058" fmla="*/ f934 1 f800"/>
              <a:gd name="f1059" fmla="*/ f935 1 f799"/>
              <a:gd name="f1060" fmla="*/ f936 1 f800"/>
              <a:gd name="f1061" fmla="*/ f937 1 f799"/>
              <a:gd name="f1062" fmla="*/ f938 1 f800"/>
              <a:gd name="f1063" fmla="*/ f939 1 f799"/>
              <a:gd name="f1064" fmla="*/ f940 1 f800"/>
              <a:gd name="f1065" fmla="*/ f941 1 f799"/>
              <a:gd name="f1066" fmla="*/ f942 1 f800"/>
              <a:gd name="f1067" fmla="*/ f943 1 f799"/>
              <a:gd name="f1068" fmla="*/ f944 1 f800"/>
              <a:gd name="f1069" fmla="*/ f945 1 f799"/>
              <a:gd name="f1070" fmla="*/ f946 1 f800"/>
              <a:gd name="f1071" fmla="*/ f947 1 f799"/>
              <a:gd name="f1072" fmla="*/ f948 1 f800"/>
              <a:gd name="f1073" fmla="*/ f949 1 f799"/>
              <a:gd name="f1074" fmla="*/ f950 1 f800"/>
              <a:gd name="f1075" fmla="*/ f951 1 f799"/>
              <a:gd name="f1076" fmla="*/ f952 1 f800"/>
              <a:gd name="f1077" fmla="*/ f953 1 f799"/>
              <a:gd name="f1078" fmla="*/ f954 1 f800"/>
              <a:gd name="f1079" fmla="*/ f955 1 f799"/>
              <a:gd name="f1080" fmla="*/ f956 1 f800"/>
              <a:gd name="f1081" fmla="*/ f957 1 f799"/>
              <a:gd name="f1082" fmla="*/ f958 1 f800"/>
              <a:gd name="f1083" fmla="*/ f959 1 f799"/>
              <a:gd name="f1084" fmla="*/ f960 1 f800"/>
              <a:gd name="f1085" fmla="*/ f961 1 f799"/>
              <a:gd name="f1086" fmla="*/ f962 1 f800"/>
              <a:gd name="f1087" fmla="*/ f963 1 f799"/>
              <a:gd name="f1088" fmla="*/ f964 1 f800"/>
              <a:gd name="f1089" fmla="*/ f965 1 f799"/>
              <a:gd name="f1090" fmla="*/ f966 1 f800"/>
              <a:gd name="f1091" fmla="*/ f967 1 f799"/>
              <a:gd name="f1092" fmla="*/ f968 1 f800"/>
              <a:gd name="f1093" fmla="*/ f969 1 f799"/>
              <a:gd name="f1094" fmla="*/ f970 1 f800"/>
              <a:gd name="f1095" fmla="*/ f971 1 f799"/>
              <a:gd name="f1096" fmla="*/ f972 1 f800"/>
              <a:gd name="f1097" fmla="*/ f973 1 f799"/>
              <a:gd name="f1098" fmla="*/ f974 1 f800"/>
              <a:gd name="f1099" fmla="*/ f975 1 f799"/>
              <a:gd name="f1100" fmla="*/ f976 1 f800"/>
              <a:gd name="f1101" fmla="*/ f977 1 f799"/>
              <a:gd name="f1102" fmla="*/ f978 1 f800"/>
              <a:gd name="f1103" fmla="*/ f979 1 f799"/>
              <a:gd name="f1104" fmla="*/ f980 1 f800"/>
              <a:gd name="f1105" fmla="*/ f981 1 f799"/>
              <a:gd name="f1106" fmla="*/ f982 1 f800"/>
              <a:gd name="f1107" fmla="*/ f983 1 f799"/>
              <a:gd name="f1108" fmla="*/ f984 1 f800"/>
              <a:gd name="f1109" fmla="*/ f985 1 f799"/>
              <a:gd name="f1110" fmla="*/ f986 1 f800"/>
              <a:gd name="f1111" fmla="*/ f987 1 f799"/>
              <a:gd name="f1112" fmla="*/ f988 1 f800"/>
              <a:gd name="f1113" fmla="*/ f989 1 f799"/>
              <a:gd name="f1114" fmla="*/ f990 1 f799"/>
              <a:gd name="f1115" fmla="*/ f991 1 f800"/>
              <a:gd name="f1116" fmla="*/ f992 1 f799"/>
              <a:gd name="f1117" fmla="*/ f993 1 f800"/>
              <a:gd name="f1118" fmla="*/ f994 1 f799"/>
              <a:gd name="f1119" fmla="*/ f995 1 f800"/>
              <a:gd name="f1120" fmla="*/ f996 1 f799"/>
              <a:gd name="f1121" fmla="*/ f997 1 f800"/>
              <a:gd name="f1122" fmla="*/ f998 1 f799"/>
              <a:gd name="f1123" fmla="*/ f999 1 f800"/>
              <a:gd name="f1124" fmla="*/ f1000 1 f799"/>
              <a:gd name="f1125" fmla="*/ f1001 1 f800"/>
              <a:gd name="f1126" fmla="*/ f1002 1 f799"/>
              <a:gd name="f1127" fmla="*/ f1003 1 f800"/>
              <a:gd name="f1128" fmla="*/ f1004 1 f799"/>
              <a:gd name="f1129" fmla="*/ f1005 1 f800"/>
              <a:gd name="f1130" fmla="*/ f1006 1 f799"/>
              <a:gd name="f1131" fmla="*/ f1007 1 f799"/>
              <a:gd name="f1132" fmla="*/ f1008 1 f800"/>
              <a:gd name="f1133" fmla="*/ f1009 1 f799"/>
              <a:gd name="f1134" fmla="*/ f1010 1 f800"/>
              <a:gd name="f1135" fmla="*/ f1011 1 f799"/>
              <a:gd name="f1136" fmla="*/ f1012 1 f800"/>
              <a:gd name="f1137" fmla="*/ f1013 1 f799"/>
              <a:gd name="f1138" fmla="*/ f1014 1 f800"/>
              <a:gd name="f1139" fmla="*/ f1015 1 f799"/>
              <a:gd name="f1140" fmla="*/ f1016 1 f800"/>
              <a:gd name="f1141" fmla="*/ f1017 1 f799"/>
              <a:gd name="f1142" fmla="*/ f1018 1 f799"/>
              <a:gd name="f1143" fmla="*/ f1019 1 f800"/>
              <a:gd name="f1144" fmla="*/ f1020 1 f799"/>
              <a:gd name="f1145" fmla="*/ f1021 1 f799"/>
              <a:gd name="f1146" fmla="*/ f1022 1 f799"/>
              <a:gd name="f1147" fmla="*/ f1023 1 f799"/>
              <a:gd name="f1148" fmla="*/ f1024 1 f800"/>
              <a:gd name="f1149" fmla="*/ f1025 1 f799"/>
              <a:gd name="f1150" fmla="*/ f1026 1 f800"/>
              <a:gd name="f1151" fmla="*/ f1027 1 f799"/>
              <a:gd name="f1152" fmla="*/ f1028 1 f800"/>
              <a:gd name="f1153" fmla="*/ f1029 1 f799"/>
              <a:gd name="f1154" fmla="*/ f1030 1 f800"/>
              <a:gd name="f1155" fmla="*/ f1031 1 f799"/>
              <a:gd name="f1156" fmla="*/ f1032 1 f800"/>
              <a:gd name="f1157" fmla="*/ f1033 1 f799"/>
              <a:gd name="f1158" fmla="*/ f1034 1 f799"/>
              <a:gd name="f1159" fmla="*/ f1035 1 f800"/>
              <a:gd name="f1160" fmla="*/ f1036 1 f799"/>
              <a:gd name="f1161" fmla="*/ f1037 1 f800"/>
              <a:gd name="f1162" fmla="*/ f1038 1 f799"/>
              <a:gd name="f1163" fmla="*/ f1039 1 f800"/>
              <a:gd name="f1164" fmla="*/ f1040 f794 1"/>
              <a:gd name="f1165" fmla="*/ f1041 f794 1"/>
              <a:gd name="f1166" fmla="*/ f1043 f795 1"/>
              <a:gd name="f1167" fmla="*/ f1042 f795 1"/>
              <a:gd name="f1168" fmla="*/ f1045 f794 1"/>
              <a:gd name="f1169" fmla="*/ f1046 f795 1"/>
              <a:gd name="f1170" fmla="*/ f1047 f794 1"/>
              <a:gd name="f1171" fmla="*/ f1048 f795 1"/>
              <a:gd name="f1172" fmla="*/ f1049 f794 1"/>
              <a:gd name="f1173" fmla="*/ f1050 f795 1"/>
              <a:gd name="f1174" fmla="*/ f1051 f794 1"/>
              <a:gd name="f1175" fmla="*/ f1052 f795 1"/>
              <a:gd name="f1176" fmla="*/ f1053 f794 1"/>
              <a:gd name="f1177" fmla="*/ f1054 f795 1"/>
              <a:gd name="f1178" fmla="*/ f1055 f794 1"/>
              <a:gd name="f1179" fmla="*/ f1056 f795 1"/>
              <a:gd name="f1180" fmla="*/ f1057 f794 1"/>
              <a:gd name="f1181" fmla="*/ f1058 f795 1"/>
              <a:gd name="f1182" fmla="*/ f1059 f794 1"/>
              <a:gd name="f1183" fmla="*/ f1060 f795 1"/>
              <a:gd name="f1184" fmla="*/ f1061 f794 1"/>
              <a:gd name="f1185" fmla="*/ f1062 f795 1"/>
              <a:gd name="f1186" fmla="*/ f1063 f794 1"/>
              <a:gd name="f1187" fmla="*/ f1064 f795 1"/>
              <a:gd name="f1188" fmla="*/ f1065 f794 1"/>
              <a:gd name="f1189" fmla="*/ f1066 f795 1"/>
              <a:gd name="f1190" fmla="*/ f1067 f794 1"/>
              <a:gd name="f1191" fmla="*/ f1068 f795 1"/>
              <a:gd name="f1192" fmla="*/ f1069 f794 1"/>
              <a:gd name="f1193" fmla="*/ f1070 f795 1"/>
              <a:gd name="f1194" fmla="*/ f1071 f794 1"/>
              <a:gd name="f1195" fmla="*/ f1072 f795 1"/>
              <a:gd name="f1196" fmla="*/ f1073 f794 1"/>
              <a:gd name="f1197" fmla="*/ f1074 f795 1"/>
              <a:gd name="f1198" fmla="*/ f1075 f794 1"/>
              <a:gd name="f1199" fmla="*/ f1076 f795 1"/>
              <a:gd name="f1200" fmla="*/ f1077 f794 1"/>
              <a:gd name="f1201" fmla="*/ f1078 f795 1"/>
              <a:gd name="f1202" fmla="*/ f1079 f794 1"/>
              <a:gd name="f1203" fmla="*/ f1080 f795 1"/>
              <a:gd name="f1204" fmla="*/ f1081 f794 1"/>
              <a:gd name="f1205" fmla="*/ f1082 f795 1"/>
              <a:gd name="f1206" fmla="*/ f1083 f794 1"/>
              <a:gd name="f1207" fmla="*/ f1084 f795 1"/>
              <a:gd name="f1208" fmla="*/ f1085 f794 1"/>
              <a:gd name="f1209" fmla="*/ f1086 f795 1"/>
              <a:gd name="f1210" fmla="*/ f1087 f794 1"/>
              <a:gd name="f1211" fmla="*/ f1088 f795 1"/>
              <a:gd name="f1212" fmla="*/ f1089 f794 1"/>
              <a:gd name="f1213" fmla="*/ f1090 f795 1"/>
              <a:gd name="f1214" fmla="*/ f1091 f794 1"/>
              <a:gd name="f1215" fmla="*/ f1092 f795 1"/>
              <a:gd name="f1216" fmla="*/ f1093 f794 1"/>
              <a:gd name="f1217" fmla="*/ f1094 f795 1"/>
              <a:gd name="f1218" fmla="*/ f1095 f794 1"/>
              <a:gd name="f1219" fmla="*/ f1096 f795 1"/>
              <a:gd name="f1220" fmla="*/ f1097 f794 1"/>
              <a:gd name="f1221" fmla="*/ f1098 f795 1"/>
              <a:gd name="f1222" fmla="*/ f1099 f794 1"/>
              <a:gd name="f1223" fmla="*/ f1100 f795 1"/>
              <a:gd name="f1224" fmla="*/ f1101 f794 1"/>
              <a:gd name="f1225" fmla="*/ f1102 f795 1"/>
              <a:gd name="f1226" fmla="*/ f1103 f794 1"/>
              <a:gd name="f1227" fmla="*/ f1104 f795 1"/>
              <a:gd name="f1228" fmla="*/ f1105 f794 1"/>
              <a:gd name="f1229" fmla="*/ f1106 f795 1"/>
              <a:gd name="f1230" fmla="*/ f1107 f794 1"/>
              <a:gd name="f1231" fmla="*/ f1108 f795 1"/>
              <a:gd name="f1232" fmla="*/ f1109 f794 1"/>
              <a:gd name="f1233" fmla="*/ f1110 f795 1"/>
              <a:gd name="f1234" fmla="*/ f1111 f794 1"/>
              <a:gd name="f1235" fmla="*/ f1112 f795 1"/>
              <a:gd name="f1236" fmla="*/ f1113 f794 1"/>
              <a:gd name="f1237" fmla="*/ f1114 f794 1"/>
              <a:gd name="f1238" fmla="*/ f1115 f795 1"/>
              <a:gd name="f1239" fmla="*/ f1116 f794 1"/>
              <a:gd name="f1240" fmla="*/ f1117 f795 1"/>
              <a:gd name="f1241" fmla="*/ f1118 f794 1"/>
              <a:gd name="f1242" fmla="*/ f1119 f795 1"/>
              <a:gd name="f1243" fmla="*/ f1120 f794 1"/>
              <a:gd name="f1244" fmla="*/ f1121 f795 1"/>
              <a:gd name="f1245" fmla="*/ f1122 f794 1"/>
              <a:gd name="f1246" fmla="*/ f1123 f795 1"/>
              <a:gd name="f1247" fmla="*/ f1124 f794 1"/>
              <a:gd name="f1248" fmla="*/ f1125 f795 1"/>
              <a:gd name="f1249" fmla="*/ f1126 f794 1"/>
              <a:gd name="f1250" fmla="*/ f1127 f795 1"/>
              <a:gd name="f1251" fmla="*/ f1128 f794 1"/>
              <a:gd name="f1252" fmla="*/ f1129 f795 1"/>
              <a:gd name="f1253" fmla="*/ f1130 f794 1"/>
              <a:gd name="f1254" fmla="*/ f1131 f794 1"/>
              <a:gd name="f1255" fmla="*/ f1132 f795 1"/>
              <a:gd name="f1256" fmla="*/ f1133 f794 1"/>
              <a:gd name="f1257" fmla="*/ f1134 f795 1"/>
              <a:gd name="f1258" fmla="*/ f1135 f794 1"/>
              <a:gd name="f1259" fmla="*/ f1136 f795 1"/>
              <a:gd name="f1260" fmla="*/ f1137 f794 1"/>
              <a:gd name="f1261" fmla="*/ f1138 f795 1"/>
              <a:gd name="f1262" fmla="*/ f1139 f794 1"/>
              <a:gd name="f1263" fmla="*/ f1140 f795 1"/>
              <a:gd name="f1264" fmla="*/ f1141 f794 1"/>
              <a:gd name="f1265" fmla="*/ f1142 f794 1"/>
              <a:gd name="f1266" fmla="*/ f1143 f795 1"/>
              <a:gd name="f1267" fmla="*/ f1144 f794 1"/>
              <a:gd name="f1268" fmla="*/ f1145 f794 1"/>
              <a:gd name="f1269" fmla="*/ f1146 f794 1"/>
              <a:gd name="f1270" fmla="*/ f1147 f794 1"/>
              <a:gd name="f1271" fmla="*/ f1148 f795 1"/>
              <a:gd name="f1272" fmla="*/ f1149 f794 1"/>
              <a:gd name="f1273" fmla="*/ f1150 f795 1"/>
              <a:gd name="f1274" fmla="*/ f1151 f794 1"/>
              <a:gd name="f1275" fmla="*/ f1152 f795 1"/>
              <a:gd name="f1276" fmla="*/ f1153 f794 1"/>
              <a:gd name="f1277" fmla="*/ f1154 f795 1"/>
              <a:gd name="f1278" fmla="*/ f1155 f794 1"/>
              <a:gd name="f1279" fmla="*/ f1156 f795 1"/>
              <a:gd name="f1280" fmla="*/ f1157 f794 1"/>
              <a:gd name="f1281" fmla="*/ f1158 f794 1"/>
              <a:gd name="f1282" fmla="*/ f1159 f795 1"/>
              <a:gd name="f1283" fmla="*/ f1160 f794 1"/>
              <a:gd name="f1284" fmla="*/ f1161 f795 1"/>
              <a:gd name="f1285" fmla="*/ f1162 f794 1"/>
              <a:gd name="f1286" fmla="*/ f1163 f795 1"/>
            </a:gdLst>
            <a:ahLst/>
            <a:cxnLst>
              <a:cxn ang="3cd4">
                <a:pos x="hc" y="t"/>
              </a:cxn>
              <a:cxn ang="0">
                <a:pos x="r" y="vc"/>
              </a:cxn>
              <a:cxn ang="cd4">
                <a:pos x="hc" y="b"/>
              </a:cxn>
              <a:cxn ang="cd2">
                <a:pos x="l" y="vc"/>
              </a:cxn>
              <a:cxn ang="f1044">
                <a:pos x="f1168" y="f1169"/>
              </a:cxn>
              <a:cxn ang="f1044">
                <a:pos x="f1170" y="f1171"/>
              </a:cxn>
              <a:cxn ang="f1044">
                <a:pos x="f1172" y="f1173"/>
              </a:cxn>
              <a:cxn ang="f1044">
                <a:pos x="f1174" y="f1175"/>
              </a:cxn>
              <a:cxn ang="f1044">
                <a:pos x="f1176" y="f1177"/>
              </a:cxn>
              <a:cxn ang="f1044">
                <a:pos x="f1178" y="f1179"/>
              </a:cxn>
              <a:cxn ang="f1044">
                <a:pos x="f1180" y="f1181"/>
              </a:cxn>
              <a:cxn ang="f1044">
                <a:pos x="f1182" y="f1183"/>
              </a:cxn>
              <a:cxn ang="f1044">
                <a:pos x="f1184" y="f1185"/>
              </a:cxn>
              <a:cxn ang="f1044">
                <a:pos x="f1186" y="f1187"/>
              </a:cxn>
              <a:cxn ang="f1044">
                <a:pos x="f1188" y="f1189"/>
              </a:cxn>
              <a:cxn ang="f1044">
                <a:pos x="f1190" y="f1191"/>
              </a:cxn>
              <a:cxn ang="f1044">
                <a:pos x="f1192" y="f1193"/>
              </a:cxn>
              <a:cxn ang="f1044">
                <a:pos x="f1194" y="f1195"/>
              </a:cxn>
              <a:cxn ang="f1044">
                <a:pos x="f1196" y="f1197"/>
              </a:cxn>
              <a:cxn ang="f1044">
                <a:pos x="f1198" y="f1199"/>
              </a:cxn>
              <a:cxn ang="f1044">
                <a:pos x="f1200" y="f1201"/>
              </a:cxn>
              <a:cxn ang="f1044">
                <a:pos x="f1202" y="f1203"/>
              </a:cxn>
              <a:cxn ang="f1044">
                <a:pos x="f1204" y="f1205"/>
              </a:cxn>
              <a:cxn ang="f1044">
                <a:pos x="f1206" y="f1207"/>
              </a:cxn>
              <a:cxn ang="f1044">
                <a:pos x="f1208" y="f1209"/>
              </a:cxn>
              <a:cxn ang="f1044">
                <a:pos x="f1210" y="f1211"/>
              </a:cxn>
              <a:cxn ang="f1044">
                <a:pos x="f1212" y="f1213"/>
              </a:cxn>
              <a:cxn ang="f1044">
                <a:pos x="f1214" y="f1215"/>
              </a:cxn>
              <a:cxn ang="f1044">
                <a:pos x="f1216" y="f1217"/>
              </a:cxn>
              <a:cxn ang="f1044">
                <a:pos x="f1218" y="f1219"/>
              </a:cxn>
              <a:cxn ang="f1044">
                <a:pos x="f1220" y="f1221"/>
              </a:cxn>
              <a:cxn ang="f1044">
                <a:pos x="f1222" y="f1223"/>
              </a:cxn>
              <a:cxn ang="f1044">
                <a:pos x="f1224" y="f1225"/>
              </a:cxn>
              <a:cxn ang="f1044">
                <a:pos x="f1226" y="f1227"/>
              </a:cxn>
              <a:cxn ang="f1044">
                <a:pos x="f1228" y="f1229"/>
              </a:cxn>
              <a:cxn ang="f1044">
                <a:pos x="f1230" y="f1231"/>
              </a:cxn>
              <a:cxn ang="f1044">
                <a:pos x="f1232" y="f1233"/>
              </a:cxn>
              <a:cxn ang="f1044">
                <a:pos x="f1234" y="f1235"/>
              </a:cxn>
              <a:cxn ang="f1044">
                <a:pos x="f1236" y="f1199"/>
              </a:cxn>
              <a:cxn ang="f1044">
                <a:pos x="f1237" y="f1238"/>
              </a:cxn>
              <a:cxn ang="f1044">
                <a:pos x="f1239" y="f1240"/>
              </a:cxn>
              <a:cxn ang="f1044">
                <a:pos x="f1241" y="f1242"/>
              </a:cxn>
              <a:cxn ang="f1044">
                <a:pos x="f1243" y="f1244"/>
              </a:cxn>
              <a:cxn ang="f1044">
                <a:pos x="f1245" y="f1246"/>
              </a:cxn>
              <a:cxn ang="f1044">
                <a:pos x="f1247" y="f1248"/>
              </a:cxn>
              <a:cxn ang="f1044">
                <a:pos x="f1249" y="f1250"/>
              </a:cxn>
              <a:cxn ang="f1044">
                <a:pos x="f1251" y="f1252"/>
              </a:cxn>
              <a:cxn ang="f1044">
                <a:pos x="f1253" y="f1248"/>
              </a:cxn>
              <a:cxn ang="f1044">
                <a:pos x="f1254" y="f1255"/>
              </a:cxn>
              <a:cxn ang="f1044">
                <a:pos x="f1256" y="f1257"/>
              </a:cxn>
              <a:cxn ang="f1044">
                <a:pos x="f1258" y="f1259"/>
              </a:cxn>
              <a:cxn ang="f1044">
                <a:pos x="f1260" y="f1261"/>
              </a:cxn>
              <a:cxn ang="f1044">
                <a:pos x="f1262" y="f1263"/>
              </a:cxn>
              <a:cxn ang="f1044">
                <a:pos x="f1264" y="f1259"/>
              </a:cxn>
              <a:cxn ang="f1044">
                <a:pos x="f1265" y="f1266"/>
              </a:cxn>
              <a:cxn ang="f1044">
                <a:pos x="f1267" y="f1259"/>
              </a:cxn>
              <a:cxn ang="f1044">
                <a:pos x="f1268" y="f1261"/>
              </a:cxn>
              <a:cxn ang="f1044">
                <a:pos x="f1269" y="f1263"/>
              </a:cxn>
              <a:cxn ang="f1044">
                <a:pos x="f1270" y="f1271"/>
              </a:cxn>
              <a:cxn ang="f1044">
                <a:pos x="f1272" y="f1273"/>
              </a:cxn>
              <a:cxn ang="f1044">
                <a:pos x="f1274" y="f1275"/>
              </a:cxn>
              <a:cxn ang="f1044">
                <a:pos x="f1276" y="f1277"/>
              </a:cxn>
              <a:cxn ang="f1044">
                <a:pos x="f1278" y="f1279"/>
              </a:cxn>
              <a:cxn ang="f1044">
                <a:pos x="f1280" y="f1257"/>
              </a:cxn>
              <a:cxn ang="f1044">
                <a:pos x="f1281" y="f1282"/>
              </a:cxn>
              <a:cxn ang="f1044">
                <a:pos x="f1283" y="f1284"/>
              </a:cxn>
              <a:cxn ang="f1044">
                <a:pos x="f1285" y="f1286"/>
              </a:cxn>
            </a:cxnLst>
            <a:rect l="f1164" t="f1167" r="f1165" b="f1166"/>
            <a:pathLst>
              <a:path w="2732" h="1415">
                <a:moveTo>
                  <a:pt x="f8" y="f5"/>
                </a:moveTo>
                <a:lnTo>
                  <a:pt x="f9" y="f5"/>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22"/>
                </a:lnTo>
                <a:lnTo>
                  <a:pt x="f49" y="f50"/>
                </a:lnTo>
                <a:lnTo>
                  <a:pt x="f21" y="f51"/>
                </a:lnTo>
                <a:lnTo>
                  <a:pt x="f52" y="f53"/>
                </a:lnTo>
                <a:lnTo>
                  <a:pt x="f54" y="f55"/>
                </a:lnTo>
                <a:lnTo>
                  <a:pt x="f56" y="f57"/>
                </a:lnTo>
                <a:lnTo>
                  <a:pt x="f56" y="f58"/>
                </a:lnTo>
                <a:lnTo>
                  <a:pt x="f56" y="f59"/>
                </a:lnTo>
                <a:lnTo>
                  <a:pt x="f56" y="f60"/>
                </a:lnTo>
                <a:lnTo>
                  <a:pt x="f56" y="f61"/>
                </a:lnTo>
                <a:lnTo>
                  <a:pt x="f52" y="f8"/>
                </a:lnTo>
                <a:lnTo>
                  <a:pt x="f21" y="f62"/>
                </a:lnTo>
                <a:lnTo>
                  <a:pt x="f49" y="f63"/>
                </a:lnTo>
                <a:lnTo>
                  <a:pt x="f48" y="f64"/>
                </a:lnTo>
                <a:lnTo>
                  <a:pt x="f25" y="f65"/>
                </a:lnTo>
                <a:lnTo>
                  <a:pt x="f66" y="f67"/>
                </a:lnTo>
                <a:lnTo>
                  <a:pt x="f68" y="f69"/>
                </a:lnTo>
                <a:lnTo>
                  <a:pt x="f31" y="f70"/>
                </a:lnTo>
                <a:lnTo>
                  <a:pt x="f33" y="f71"/>
                </a:lnTo>
                <a:lnTo>
                  <a:pt x="f72" y="f73"/>
                </a:lnTo>
                <a:lnTo>
                  <a:pt x="f32" y="f74"/>
                </a:lnTo>
                <a:lnTo>
                  <a:pt x="f75" y="f76"/>
                </a:lnTo>
                <a:lnTo>
                  <a:pt x="f77" y="f78"/>
                </a:lnTo>
                <a:lnTo>
                  <a:pt x="f79" y="f80"/>
                </a:lnTo>
                <a:lnTo>
                  <a:pt x="f81" y="f82"/>
                </a:lnTo>
                <a:lnTo>
                  <a:pt x="f24"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64" y="f104"/>
                </a:lnTo>
                <a:lnTo>
                  <a:pt x="f105" y="f106"/>
                </a:lnTo>
                <a:lnTo>
                  <a:pt x="f65" y="f107"/>
                </a:lnTo>
                <a:lnTo>
                  <a:pt x="f108" y="f109"/>
                </a:lnTo>
                <a:lnTo>
                  <a:pt x="f110" y="f111"/>
                </a:lnTo>
                <a:lnTo>
                  <a:pt x="f112" y="f113"/>
                </a:lnTo>
                <a:lnTo>
                  <a:pt x="f114" y="f115"/>
                </a:lnTo>
                <a:lnTo>
                  <a:pt x="f67" y="f116"/>
                </a:lnTo>
                <a:lnTo>
                  <a:pt x="f117" y="f118"/>
                </a:lnTo>
                <a:lnTo>
                  <a:pt x="f119" y="f120"/>
                </a:lnTo>
                <a:lnTo>
                  <a:pt x="f121" y="f122"/>
                </a:lnTo>
                <a:lnTo>
                  <a:pt x="f121" y="f123"/>
                </a:lnTo>
                <a:lnTo>
                  <a:pt x="f121" y="f124"/>
                </a:lnTo>
                <a:lnTo>
                  <a:pt x="f119" y="f125"/>
                </a:lnTo>
                <a:lnTo>
                  <a:pt x="f126" y="f127"/>
                </a:lnTo>
                <a:lnTo>
                  <a:pt x="f128" y="f129"/>
                </a:lnTo>
                <a:lnTo>
                  <a:pt x="f112" y="f130"/>
                </a:lnTo>
                <a:lnTo>
                  <a:pt x="f131" y="f132"/>
                </a:lnTo>
                <a:lnTo>
                  <a:pt x="f133" y="f134"/>
                </a:lnTo>
                <a:lnTo>
                  <a:pt x="f135" y="f136"/>
                </a:lnTo>
                <a:lnTo>
                  <a:pt x="f137" y="f138"/>
                </a:lnTo>
                <a:lnTo>
                  <a:pt x="f139" y="f140"/>
                </a:lnTo>
                <a:lnTo>
                  <a:pt x="f98" y="f141"/>
                </a:lnTo>
                <a:lnTo>
                  <a:pt x="f8" y="f142"/>
                </a:lnTo>
                <a:lnTo>
                  <a:pt x="f94" y="f143"/>
                </a:lnTo>
                <a:lnTo>
                  <a:pt x="f61" y="f144"/>
                </a:lnTo>
                <a:lnTo>
                  <a:pt x="f10" y="f145"/>
                </a:lnTo>
                <a:lnTo>
                  <a:pt x="f59" y="f145"/>
                </a:lnTo>
                <a:lnTo>
                  <a:pt x="f57" y="f145"/>
                </a:lnTo>
                <a:lnTo>
                  <a:pt x="f146" y="f144"/>
                </a:lnTo>
                <a:lnTo>
                  <a:pt x="f147" y="f143"/>
                </a:lnTo>
                <a:lnTo>
                  <a:pt x="f148" y="f149"/>
                </a:lnTo>
                <a:lnTo>
                  <a:pt x="f20" y="f150"/>
                </a:lnTo>
                <a:lnTo>
                  <a:pt x="f151" y="f152"/>
                </a:lnTo>
                <a:lnTo>
                  <a:pt x="f153" y="f154"/>
                </a:lnTo>
                <a:lnTo>
                  <a:pt x="f81" y="f155"/>
                </a:lnTo>
                <a:lnTo>
                  <a:pt x="f156" y="f157"/>
                </a:lnTo>
                <a:lnTo>
                  <a:pt x="f158" y="f130"/>
                </a:lnTo>
                <a:lnTo>
                  <a:pt x="f29" y="f159"/>
                </a:lnTo>
                <a:lnTo>
                  <a:pt x="f5" y="f160"/>
                </a:lnTo>
                <a:lnTo>
                  <a:pt x="f52" y="f161"/>
                </a:lnTo>
                <a:lnTo>
                  <a:pt x="f46" y="f162"/>
                </a:lnTo>
                <a:lnTo>
                  <a:pt x="f163" y="f164"/>
                </a:lnTo>
                <a:lnTo>
                  <a:pt x="f36" y="f165"/>
                </a:lnTo>
                <a:lnTo>
                  <a:pt x="f166" y="f167"/>
                </a:lnTo>
                <a:lnTo>
                  <a:pt x="f168" y="f169"/>
                </a:lnTo>
                <a:lnTo>
                  <a:pt x="f28" y="f170"/>
                </a:lnTo>
                <a:lnTo>
                  <a:pt x="f171" y="f172"/>
                </a:lnTo>
                <a:lnTo>
                  <a:pt x="f173" y="f174"/>
                </a:lnTo>
                <a:lnTo>
                  <a:pt x="f47" y="f175"/>
                </a:lnTo>
                <a:lnTo>
                  <a:pt x="f176" y="f177"/>
                </a:lnTo>
                <a:lnTo>
                  <a:pt x="f178" y="f179"/>
                </a:lnTo>
                <a:lnTo>
                  <a:pt x="f180" y="f181"/>
                </a:lnTo>
                <a:lnTo>
                  <a:pt x="f16" y="f182"/>
                </a:lnTo>
                <a:lnTo>
                  <a:pt x="f58" y="f183"/>
                </a:lnTo>
                <a:lnTo>
                  <a:pt x="f184" y="f183"/>
                </a:lnTo>
                <a:lnTo>
                  <a:pt x="f185" y="f183"/>
                </a:lnTo>
                <a:lnTo>
                  <a:pt x="f94" y="f182"/>
                </a:lnTo>
                <a:lnTo>
                  <a:pt x="f186" y="f181"/>
                </a:lnTo>
                <a:lnTo>
                  <a:pt x="f139" y="f179"/>
                </a:lnTo>
                <a:lnTo>
                  <a:pt x="f131" y="f175"/>
                </a:lnTo>
                <a:lnTo>
                  <a:pt x="f112" y="f187"/>
                </a:lnTo>
                <a:lnTo>
                  <a:pt x="f67" y="f188"/>
                </a:lnTo>
                <a:lnTo>
                  <a:pt x="f189" y="f172"/>
                </a:lnTo>
                <a:lnTo>
                  <a:pt x="f190" y="f191"/>
                </a:lnTo>
                <a:lnTo>
                  <a:pt x="f192" y="f193"/>
                </a:lnTo>
                <a:lnTo>
                  <a:pt x="f194" y="f195"/>
                </a:lnTo>
                <a:lnTo>
                  <a:pt x="f196" y="f197"/>
                </a:lnTo>
                <a:lnTo>
                  <a:pt x="f198" y="f199"/>
                </a:lnTo>
                <a:lnTo>
                  <a:pt x="f200" y="f201"/>
                </a:lnTo>
                <a:lnTo>
                  <a:pt x="f82" y="f202"/>
                </a:lnTo>
                <a:lnTo>
                  <a:pt x="f203" y="f204"/>
                </a:lnTo>
                <a:lnTo>
                  <a:pt x="f205" y="f206"/>
                </a:lnTo>
                <a:lnTo>
                  <a:pt x="f207" y="f208"/>
                </a:lnTo>
                <a:lnTo>
                  <a:pt x="f93" y="f209"/>
                </a:lnTo>
                <a:lnTo>
                  <a:pt x="f99" y="f210"/>
                </a:lnTo>
                <a:lnTo>
                  <a:pt x="f103" y="f211"/>
                </a:lnTo>
                <a:lnTo>
                  <a:pt x="f212" y="f213"/>
                </a:lnTo>
                <a:lnTo>
                  <a:pt x="f106" y="f214"/>
                </a:lnTo>
                <a:lnTo>
                  <a:pt x="f107" y="f215"/>
                </a:lnTo>
                <a:lnTo>
                  <a:pt x="f216" y="f217"/>
                </a:lnTo>
                <a:lnTo>
                  <a:pt x="f218" y="f219"/>
                </a:lnTo>
                <a:lnTo>
                  <a:pt x="f220" y="f144"/>
                </a:lnTo>
                <a:lnTo>
                  <a:pt x="f221" y="f154"/>
                </a:lnTo>
                <a:lnTo>
                  <a:pt x="f115" y="f222"/>
                </a:lnTo>
                <a:lnTo>
                  <a:pt x="f223" y="f224"/>
                </a:lnTo>
                <a:lnTo>
                  <a:pt x="f225" y="f226"/>
                </a:lnTo>
                <a:lnTo>
                  <a:pt x="f227" y="f228"/>
                </a:lnTo>
                <a:lnTo>
                  <a:pt x="f227" y="f229"/>
                </a:lnTo>
                <a:lnTo>
                  <a:pt x="f116" y="f230"/>
                </a:lnTo>
                <a:lnTo>
                  <a:pt x="f227" y="f231"/>
                </a:lnTo>
                <a:lnTo>
                  <a:pt x="f227" y="f232"/>
                </a:lnTo>
                <a:lnTo>
                  <a:pt x="f225" y="f221"/>
                </a:lnTo>
                <a:lnTo>
                  <a:pt x="f223" y="f233"/>
                </a:lnTo>
                <a:lnTo>
                  <a:pt x="f234" y="f235"/>
                </a:lnTo>
                <a:lnTo>
                  <a:pt x="f236" y="f101"/>
                </a:lnTo>
                <a:lnTo>
                  <a:pt x="f220" y="f237"/>
                </a:lnTo>
                <a:lnTo>
                  <a:pt x="f216" y="f238"/>
                </a:lnTo>
                <a:lnTo>
                  <a:pt x="f107" y="f200"/>
                </a:lnTo>
                <a:lnTo>
                  <a:pt x="f212" y="f239"/>
                </a:lnTo>
                <a:lnTo>
                  <a:pt x="f240" y="f241"/>
                </a:lnTo>
                <a:lnTo>
                  <a:pt x="f242" y="f243"/>
                </a:lnTo>
                <a:lnTo>
                  <a:pt x="f91" y="f70"/>
                </a:lnTo>
                <a:lnTo>
                  <a:pt x="f85" y="f244"/>
                </a:lnTo>
                <a:lnTo>
                  <a:pt x="f83" y="f245"/>
                </a:lnTo>
                <a:lnTo>
                  <a:pt x="f246" y="f119"/>
                </a:lnTo>
                <a:lnTo>
                  <a:pt x="f196" y="f247"/>
                </a:lnTo>
                <a:lnTo>
                  <a:pt x="f194" y="f131"/>
                </a:lnTo>
                <a:lnTo>
                  <a:pt x="f71" y="f108"/>
                </a:lnTo>
                <a:lnTo>
                  <a:pt x="f244" y="f135"/>
                </a:lnTo>
                <a:lnTo>
                  <a:pt x="f248" y="f137"/>
                </a:lnTo>
                <a:lnTo>
                  <a:pt x="f133" y="f102"/>
                </a:lnTo>
                <a:lnTo>
                  <a:pt x="f249" y="f250"/>
                </a:lnTo>
                <a:lnTo>
                  <a:pt x="f100" y="f139"/>
                </a:lnTo>
                <a:lnTo>
                  <a:pt x="f186" y="f251"/>
                </a:lnTo>
                <a:lnTo>
                  <a:pt x="f252" y="f253"/>
                </a:lnTo>
                <a:lnTo>
                  <a:pt x="f254" y="f98"/>
                </a:lnTo>
                <a:lnTo>
                  <a:pt x="f14" y="f255"/>
                </a:lnTo>
                <a:lnTo>
                  <a:pt x="f256" y="f257"/>
                </a:lnTo>
                <a:lnTo>
                  <a:pt x="f258" y="f96"/>
                </a:lnTo>
                <a:lnTo>
                  <a:pt x="f259" y="f260"/>
                </a:lnTo>
                <a:lnTo>
                  <a:pt x="f261" y="f262"/>
                </a:lnTo>
                <a:lnTo>
                  <a:pt x="f180" y="f263"/>
                </a:lnTo>
                <a:lnTo>
                  <a:pt x="f264" y="f265"/>
                </a:lnTo>
                <a:lnTo>
                  <a:pt x="f266" y="f267"/>
                </a:lnTo>
                <a:lnTo>
                  <a:pt x="f86" y="f268"/>
                </a:lnTo>
                <a:lnTo>
                  <a:pt x="f269" y="f270"/>
                </a:lnTo>
                <a:lnTo>
                  <a:pt x="f148" y="f184"/>
                </a:lnTo>
                <a:lnTo>
                  <a:pt x="f51" y="f271"/>
                </a:lnTo>
                <a:lnTo>
                  <a:pt x="f51" y="f272"/>
                </a:lnTo>
                <a:lnTo>
                  <a:pt x="f148" y="f273"/>
                </a:lnTo>
                <a:lnTo>
                  <a:pt x="f148" y="f57"/>
                </a:lnTo>
                <a:lnTo>
                  <a:pt x="f86" y="f16"/>
                </a:lnTo>
                <a:lnTo>
                  <a:pt x="f274" y="f55"/>
                </a:lnTo>
                <a:lnTo>
                  <a:pt x="f264" y="f261"/>
                </a:lnTo>
                <a:lnTo>
                  <a:pt x="f180" y="f53"/>
                </a:lnTo>
                <a:lnTo>
                  <a:pt x="f275" y="f274"/>
                </a:lnTo>
                <a:lnTo>
                  <a:pt x="f88" y="f51"/>
                </a:lnTo>
                <a:lnTo>
                  <a:pt x="f276" y="f277"/>
                </a:lnTo>
                <a:lnTo>
                  <a:pt x="f278" y="f20"/>
                </a:lnTo>
                <a:lnTo>
                  <a:pt x="f279" y="f280"/>
                </a:lnTo>
                <a:lnTo>
                  <a:pt x="f12" y="f176"/>
                </a:lnTo>
                <a:lnTo>
                  <a:pt x="f270" y="f151"/>
                </a:lnTo>
                <a:lnTo>
                  <a:pt x="f61" y="f281"/>
                </a:lnTo>
                <a:lnTo>
                  <a:pt x="f262" y="f22"/>
                </a:lnTo>
                <a:lnTo>
                  <a:pt x="f257" y="f22"/>
                </a:lnTo>
                <a:lnTo>
                  <a:pt x="f137" y="f22"/>
                </a:lnTo>
                <a:lnTo>
                  <a:pt x="f131" y="f151"/>
                </a:lnTo>
                <a:lnTo>
                  <a:pt x="f282" y="f176"/>
                </a:lnTo>
                <a:lnTo>
                  <a:pt x="f283" y="f50"/>
                </a:lnTo>
                <a:lnTo>
                  <a:pt x="f284" y="f285"/>
                </a:lnTo>
                <a:lnTo>
                  <a:pt x="f286" y="f51"/>
                </a:lnTo>
                <a:lnTo>
                  <a:pt x="f287" y="f266"/>
                </a:lnTo>
                <a:lnTo>
                  <a:pt x="f89" y="f261"/>
                </a:lnTo>
                <a:lnTo>
                  <a:pt x="f288" y="f34"/>
                </a:lnTo>
                <a:lnTo>
                  <a:pt x="f212" y="f29"/>
                </a:lnTo>
                <a:lnTo>
                  <a:pt x="f101" y="f289"/>
                </a:lnTo>
                <a:lnTo>
                  <a:pt x="f93" y="f27"/>
                </a:lnTo>
                <a:lnTo>
                  <a:pt x="f237" y="f290"/>
                </a:lnTo>
                <a:lnTo>
                  <a:pt x="f291" y="f46"/>
                </a:lnTo>
                <a:lnTo>
                  <a:pt x="f82" y="f48"/>
                </a:lnTo>
                <a:lnTo>
                  <a:pt x="f286" y="f292"/>
                </a:lnTo>
                <a:lnTo>
                  <a:pt x="f74" y="f293"/>
                </a:lnTo>
                <a:lnTo>
                  <a:pt x="f192" y="f56"/>
                </a:lnTo>
                <a:lnTo>
                  <a:pt x="f294" y="f295"/>
                </a:lnTo>
                <a:lnTo>
                  <a:pt x="f282" y="f15"/>
                </a:lnTo>
                <a:lnTo>
                  <a:pt x="f247" y="f13"/>
                </a:lnTo>
                <a:lnTo>
                  <a:pt x="f296" y="f11"/>
                </a:lnTo>
                <a:lnTo>
                  <a:pt x="f251" y="f5"/>
                </a:lnTo>
                <a:lnTo>
                  <a:pt x="f8" y="f5"/>
                </a:lnTo>
                <a:close/>
                <a:moveTo>
                  <a:pt x="f297" y="f52"/>
                </a:moveTo>
                <a:lnTo>
                  <a:pt x="f298" y="f52"/>
                </a:lnTo>
                <a:lnTo>
                  <a:pt x="f298" y="f299"/>
                </a:lnTo>
                <a:lnTo>
                  <a:pt x="f300" y="f301"/>
                </a:lnTo>
                <a:lnTo>
                  <a:pt x="f300" y="f302"/>
                </a:lnTo>
                <a:lnTo>
                  <a:pt x="f303" y="f304"/>
                </a:lnTo>
                <a:lnTo>
                  <a:pt x="f305" y="f306"/>
                </a:lnTo>
                <a:lnTo>
                  <a:pt x="f307" y="f308"/>
                </a:lnTo>
                <a:lnTo>
                  <a:pt x="f309" y="f310"/>
                </a:lnTo>
                <a:lnTo>
                  <a:pt x="f311" y="f132"/>
                </a:lnTo>
                <a:lnTo>
                  <a:pt x="f312" y="f134"/>
                </a:lnTo>
                <a:lnTo>
                  <a:pt x="f313" y="f136"/>
                </a:lnTo>
                <a:lnTo>
                  <a:pt x="f314" y="f315"/>
                </a:lnTo>
                <a:lnTo>
                  <a:pt x="f316" y="f154"/>
                </a:lnTo>
                <a:lnTo>
                  <a:pt x="f317" y="f141"/>
                </a:lnTo>
                <a:lnTo>
                  <a:pt x="f318" y="f150"/>
                </a:lnTo>
                <a:lnTo>
                  <a:pt x="f319" y="f149"/>
                </a:lnTo>
                <a:lnTo>
                  <a:pt x="f320" y="f143"/>
                </a:lnTo>
                <a:lnTo>
                  <a:pt x="f321" y="f143"/>
                </a:lnTo>
                <a:lnTo>
                  <a:pt x="f322" y="f143"/>
                </a:lnTo>
                <a:lnTo>
                  <a:pt x="f323" y="f149"/>
                </a:lnTo>
                <a:lnTo>
                  <a:pt x="f324" y="f150"/>
                </a:lnTo>
                <a:lnTo>
                  <a:pt x="f325" y="f141"/>
                </a:lnTo>
                <a:lnTo>
                  <a:pt x="f326" y="f154"/>
                </a:lnTo>
                <a:lnTo>
                  <a:pt x="f327" y="f315"/>
                </a:lnTo>
                <a:lnTo>
                  <a:pt x="f328" y="f136"/>
                </a:lnTo>
                <a:lnTo>
                  <a:pt x="f329" y="f134"/>
                </a:lnTo>
                <a:lnTo>
                  <a:pt x="f330" y="f132"/>
                </a:lnTo>
                <a:lnTo>
                  <a:pt x="f331" y="f310"/>
                </a:lnTo>
                <a:lnTo>
                  <a:pt x="f332" y="f308"/>
                </a:lnTo>
                <a:lnTo>
                  <a:pt x="f333" y="f306"/>
                </a:lnTo>
                <a:lnTo>
                  <a:pt x="f334" y="f304"/>
                </a:lnTo>
                <a:lnTo>
                  <a:pt x="f335" y="f302"/>
                </a:lnTo>
                <a:lnTo>
                  <a:pt x="f335" y="f124"/>
                </a:lnTo>
                <a:lnTo>
                  <a:pt x="f335" y="f301"/>
                </a:lnTo>
                <a:lnTo>
                  <a:pt x="f183" y="f299"/>
                </a:lnTo>
                <a:lnTo>
                  <a:pt x="f336" y="f52"/>
                </a:lnTo>
                <a:lnTo>
                  <a:pt x="f337" y="f52"/>
                </a:lnTo>
                <a:lnTo>
                  <a:pt x="f337" y="f230"/>
                </a:lnTo>
                <a:lnTo>
                  <a:pt x="f136" y="f301"/>
                </a:lnTo>
                <a:lnTo>
                  <a:pt x="f136" y="f125"/>
                </a:lnTo>
                <a:lnTo>
                  <a:pt x="f155" y="f306"/>
                </a:lnTo>
                <a:lnTo>
                  <a:pt x="f315" y="f338"/>
                </a:lnTo>
                <a:lnTo>
                  <a:pt x="f339" y="f340"/>
                </a:lnTo>
                <a:lnTo>
                  <a:pt x="f140" y="f341"/>
                </a:lnTo>
                <a:lnTo>
                  <a:pt x="f141" y="f150"/>
                </a:lnTo>
                <a:lnTo>
                  <a:pt x="f149" y="f342"/>
                </a:lnTo>
                <a:lnTo>
                  <a:pt x="f343" y="f344"/>
                </a:lnTo>
                <a:lnTo>
                  <a:pt x="f345" y="f346"/>
                </a:lnTo>
                <a:lnTo>
                  <a:pt x="f347" y="f348"/>
                </a:lnTo>
                <a:lnTo>
                  <a:pt x="f349" y="f350"/>
                </a:lnTo>
                <a:lnTo>
                  <a:pt x="f346" y="f351"/>
                </a:lnTo>
                <a:lnTo>
                  <a:pt x="f215" y="f352"/>
                </a:lnTo>
                <a:lnTo>
                  <a:pt x="f213" y="f353"/>
                </a:lnTo>
                <a:lnTo>
                  <a:pt x="f354" y="f355"/>
                </a:lnTo>
                <a:lnTo>
                  <a:pt x="f356" y="f357"/>
                </a:lnTo>
                <a:lnTo>
                  <a:pt x="f358" y="f162"/>
                </a:lnTo>
                <a:lnTo>
                  <a:pt x="f359" y="f164"/>
                </a:lnTo>
                <a:lnTo>
                  <a:pt x="f161" y="f165"/>
                </a:lnTo>
                <a:lnTo>
                  <a:pt x="f360" y="f167"/>
                </a:lnTo>
                <a:lnTo>
                  <a:pt x="f361" y="f169"/>
                </a:lnTo>
                <a:lnTo>
                  <a:pt x="f362" y="f170"/>
                </a:lnTo>
                <a:lnTo>
                  <a:pt x="f172" y="f363"/>
                </a:lnTo>
                <a:lnTo>
                  <a:pt x="f179" y="f174"/>
                </a:lnTo>
                <a:lnTo>
                  <a:pt x="f333" y="f187"/>
                </a:lnTo>
                <a:lnTo>
                  <a:pt x="f364" y="f179"/>
                </a:lnTo>
                <a:lnTo>
                  <a:pt x="f365" y="f181"/>
                </a:lnTo>
                <a:lnTo>
                  <a:pt x="f324" y="f182"/>
                </a:lnTo>
                <a:lnTo>
                  <a:pt x="f321" y="f183"/>
                </a:lnTo>
                <a:lnTo>
                  <a:pt x="f366" y="f183"/>
                </a:lnTo>
                <a:lnTo>
                  <a:pt x="f367" y="f182"/>
                </a:lnTo>
                <a:lnTo>
                  <a:pt x="f316" y="f181"/>
                </a:lnTo>
                <a:lnTo>
                  <a:pt x="f313" y="f179"/>
                </a:lnTo>
                <a:lnTo>
                  <a:pt x="f311" y="f368"/>
                </a:lnTo>
                <a:lnTo>
                  <a:pt x="f369" y="f187"/>
                </a:lnTo>
                <a:lnTo>
                  <a:pt x="f370" y="f174"/>
                </a:lnTo>
                <a:lnTo>
                  <a:pt x="f371" y="f363"/>
                </a:lnTo>
                <a:lnTo>
                  <a:pt x="f372" y="f170"/>
                </a:lnTo>
                <a:lnTo>
                  <a:pt x="f373" y="f169"/>
                </a:lnTo>
                <a:lnTo>
                  <a:pt x="f374" y="f165"/>
                </a:lnTo>
                <a:lnTo>
                  <a:pt x="f375" y="f164"/>
                </a:lnTo>
                <a:lnTo>
                  <a:pt x="f376" y="f162"/>
                </a:lnTo>
                <a:lnTo>
                  <a:pt x="f377" y="f357"/>
                </a:lnTo>
                <a:lnTo>
                  <a:pt x="f378" y="f355"/>
                </a:lnTo>
                <a:lnTo>
                  <a:pt x="f379" y="f353"/>
                </a:lnTo>
                <a:lnTo>
                  <a:pt x="f380" y="f352"/>
                </a:lnTo>
                <a:lnTo>
                  <a:pt x="f381" y="f351"/>
                </a:lnTo>
                <a:lnTo>
                  <a:pt x="f382" y="f350"/>
                </a:lnTo>
                <a:lnTo>
                  <a:pt x="f383" y="f348"/>
                </a:lnTo>
                <a:lnTo>
                  <a:pt x="f384" y="f346"/>
                </a:lnTo>
                <a:lnTo>
                  <a:pt x="f385" y="f342"/>
                </a:lnTo>
                <a:lnTo>
                  <a:pt x="f386" y="f150"/>
                </a:lnTo>
                <a:lnTo>
                  <a:pt x="f387" y="f341"/>
                </a:lnTo>
                <a:lnTo>
                  <a:pt x="f388" y="f340"/>
                </a:lnTo>
                <a:lnTo>
                  <a:pt x="f389" y="f338"/>
                </a:lnTo>
                <a:lnTo>
                  <a:pt x="f390" y="f306"/>
                </a:lnTo>
                <a:lnTo>
                  <a:pt x="f391" y="f125"/>
                </a:lnTo>
                <a:lnTo>
                  <a:pt x="f392" y="f301"/>
                </a:lnTo>
                <a:lnTo>
                  <a:pt x="f392" y="f230"/>
                </a:lnTo>
                <a:lnTo>
                  <a:pt x="f297" y="f52"/>
                </a:lnTo>
                <a:close/>
                <a:moveTo>
                  <a:pt x="f393" y="f5"/>
                </a:moveTo>
                <a:lnTo>
                  <a:pt x="f394" y="f11"/>
                </a:lnTo>
                <a:lnTo>
                  <a:pt x="f395" y="f15"/>
                </a:lnTo>
                <a:lnTo>
                  <a:pt x="f396" y="f295"/>
                </a:lnTo>
                <a:lnTo>
                  <a:pt x="f397" y="f56"/>
                </a:lnTo>
                <a:lnTo>
                  <a:pt x="f398" y="f52"/>
                </a:lnTo>
                <a:lnTo>
                  <a:pt x="f399" y="f292"/>
                </a:lnTo>
                <a:lnTo>
                  <a:pt x="f400" y="f48"/>
                </a:lnTo>
                <a:lnTo>
                  <a:pt x="f401" y="f402"/>
                </a:lnTo>
                <a:lnTo>
                  <a:pt x="f403" y="f66"/>
                </a:lnTo>
                <a:lnTo>
                  <a:pt x="f404" y="f40"/>
                </a:lnTo>
                <a:lnTo>
                  <a:pt x="f405" y="f29"/>
                </a:lnTo>
                <a:lnTo>
                  <a:pt x="f406" y="f31"/>
                </a:lnTo>
                <a:lnTo>
                  <a:pt x="f407" y="f408"/>
                </a:lnTo>
                <a:lnTo>
                  <a:pt x="f409" y="f410"/>
                </a:lnTo>
                <a:lnTo>
                  <a:pt x="f411" y="f75"/>
                </a:lnTo>
                <a:lnTo>
                  <a:pt x="f412" y="f28"/>
                </a:lnTo>
                <a:lnTo>
                  <a:pt x="f413" y="f414"/>
                </a:lnTo>
                <a:lnTo>
                  <a:pt x="f415" y="f43"/>
                </a:lnTo>
                <a:lnTo>
                  <a:pt x="f416" y="f417"/>
                </a:lnTo>
                <a:lnTo>
                  <a:pt x="f418" y="f419"/>
                </a:lnTo>
                <a:lnTo>
                  <a:pt x="f420" y="f421"/>
                </a:lnTo>
                <a:lnTo>
                  <a:pt x="f422" y="f423"/>
                </a:lnTo>
                <a:lnTo>
                  <a:pt x="f424" y="f274"/>
                </a:lnTo>
                <a:lnTo>
                  <a:pt x="f425" y="f146"/>
                </a:lnTo>
                <a:lnTo>
                  <a:pt x="f426" y="f14"/>
                </a:lnTo>
                <a:lnTo>
                  <a:pt x="f427" y="f428"/>
                </a:lnTo>
                <a:lnTo>
                  <a:pt x="f429" y="f430"/>
                </a:lnTo>
                <a:lnTo>
                  <a:pt x="f431" y="f253"/>
                </a:lnTo>
                <a:lnTo>
                  <a:pt x="f432" y="f133"/>
                </a:lnTo>
                <a:lnTo>
                  <a:pt x="f433" y="f434"/>
                </a:lnTo>
                <a:lnTo>
                  <a:pt x="f433" y="f435"/>
                </a:lnTo>
                <a:lnTo>
                  <a:pt x="f433" y="f83"/>
                </a:lnTo>
                <a:lnTo>
                  <a:pt x="f432" y="f436"/>
                </a:lnTo>
                <a:lnTo>
                  <a:pt x="f431" y="f111"/>
                </a:lnTo>
                <a:lnTo>
                  <a:pt x="f429" y="f437"/>
                </a:lnTo>
                <a:lnTo>
                  <a:pt x="f427" y="f438"/>
                </a:lnTo>
                <a:lnTo>
                  <a:pt x="f426" y="f439"/>
                </a:lnTo>
                <a:lnTo>
                  <a:pt x="f425" y="f440"/>
                </a:lnTo>
                <a:lnTo>
                  <a:pt x="f424" y="f222"/>
                </a:lnTo>
                <a:lnTo>
                  <a:pt x="f422" y="f141"/>
                </a:lnTo>
                <a:lnTo>
                  <a:pt x="f420" y="f345"/>
                </a:lnTo>
                <a:lnTo>
                  <a:pt x="f418" y="f349"/>
                </a:lnTo>
                <a:lnTo>
                  <a:pt x="f415" y="f215"/>
                </a:lnTo>
                <a:lnTo>
                  <a:pt x="f413" y="f441"/>
                </a:lnTo>
                <a:lnTo>
                  <a:pt x="f412" y="f351"/>
                </a:lnTo>
                <a:lnTo>
                  <a:pt x="f411" y="f442"/>
                </a:lnTo>
                <a:lnTo>
                  <a:pt x="f409" y="f443"/>
                </a:lnTo>
                <a:lnTo>
                  <a:pt x="f407" y="f444"/>
                </a:lnTo>
                <a:lnTo>
                  <a:pt x="f406" y="f204"/>
                </a:lnTo>
                <a:lnTo>
                  <a:pt x="f405" y="f164"/>
                </a:lnTo>
                <a:lnTo>
                  <a:pt x="f404" y="f165"/>
                </a:lnTo>
                <a:lnTo>
                  <a:pt x="f403" y="f167"/>
                </a:lnTo>
                <a:lnTo>
                  <a:pt x="f401" y="f169"/>
                </a:lnTo>
                <a:lnTo>
                  <a:pt x="f400" y="f445"/>
                </a:lnTo>
                <a:lnTo>
                  <a:pt x="f399" y="f172"/>
                </a:lnTo>
                <a:lnTo>
                  <a:pt x="f398" y="f188"/>
                </a:lnTo>
                <a:lnTo>
                  <a:pt x="f397" y="f368"/>
                </a:lnTo>
                <a:lnTo>
                  <a:pt x="f395" y="f182"/>
                </a:lnTo>
                <a:lnTo>
                  <a:pt x="f446" y="f183"/>
                </a:lnTo>
                <a:lnTo>
                  <a:pt x="f394" y="f335"/>
                </a:lnTo>
                <a:lnTo>
                  <a:pt x="f393" y="f335"/>
                </a:lnTo>
                <a:lnTo>
                  <a:pt x="f447" y="f335"/>
                </a:lnTo>
                <a:lnTo>
                  <a:pt x="f448" y="f182"/>
                </a:lnTo>
                <a:lnTo>
                  <a:pt x="f449" y="f179"/>
                </a:lnTo>
                <a:lnTo>
                  <a:pt x="f450" y="f368"/>
                </a:lnTo>
                <a:lnTo>
                  <a:pt x="f451" y="f188"/>
                </a:lnTo>
                <a:lnTo>
                  <a:pt x="f452" y="f172"/>
                </a:lnTo>
                <a:lnTo>
                  <a:pt x="f453" y="f445"/>
                </a:lnTo>
                <a:lnTo>
                  <a:pt x="f454" y="f169"/>
                </a:lnTo>
                <a:lnTo>
                  <a:pt x="f455" y="f167"/>
                </a:lnTo>
                <a:lnTo>
                  <a:pt x="f456" y="f165"/>
                </a:lnTo>
                <a:lnTo>
                  <a:pt x="f457" y="f164"/>
                </a:lnTo>
                <a:lnTo>
                  <a:pt x="f458" y="f204"/>
                </a:lnTo>
                <a:lnTo>
                  <a:pt x="f459" y="f444"/>
                </a:lnTo>
                <a:lnTo>
                  <a:pt x="f460" y="f443"/>
                </a:lnTo>
                <a:lnTo>
                  <a:pt x="f461" y="f442"/>
                </a:lnTo>
                <a:lnTo>
                  <a:pt x="f462" y="f351"/>
                </a:lnTo>
                <a:lnTo>
                  <a:pt x="f463" y="f441"/>
                </a:lnTo>
                <a:lnTo>
                  <a:pt x="f464" y="f215"/>
                </a:lnTo>
                <a:lnTo>
                  <a:pt x="f465" y="f349"/>
                </a:lnTo>
                <a:lnTo>
                  <a:pt x="f466" y="f345"/>
                </a:lnTo>
                <a:lnTo>
                  <a:pt x="f467" y="f141"/>
                </a:lnTo>
                <a:lnTo>
                  <a:pt x="f468" y="f222"/>
                </a:lnTo>
                <a:lnTo>
                  <a:pt x="f469" y="f440"/>
                </a:lnTo>
                <a:lnTo>
                  <a:pt x="f470" y="f439"/>
                </a:lnTo>
                <a:lnTo>
                  <a:pt x="f471" y="f438"/>
                </a:lnTo>
                <a:lnTo>
                  <a:pt x="f472" y="f437"/>
                </a:lnTo>
                <a:lnTo>
                  <a:pt x="f473" y="f111"/>
                </a:lnTo>
                <a:lnTo>
                  <a:pt x="f474" y="f436"/>
                </a:lnTo>
                <a:lnTo>
                  <a:pt x="f475" y="f83"/>
                </a:lnTo>
                <a:lnTo>
                  <a:pt x="f475" y="f435"/>
                </a:lnTo>
                <a:lnTo>
                  <a:pt x="f475" y="f434"/>
                </a:lnTo>
                <a:lnTo>
                  <a:pt x="f474" y="f133"/>
                </a:lnTo>
                <a:lnTo>
                  <a:pt x="f473" y="f253"/>
                </a:lnTo>
                <a:lnTo>
                  <a:pt x="f472" y="f430"/>
                </a:lnTo>
                <a:lnTo>
                  <a:pt x="f471" y="f428"/>
                </a:lnTo>
                <a:lnTo>
                  <a:pt x="f470" y="f14"/>
                </a:lnTo>
                <a:lnTo>
                  <a:pt x="f469" y="f146"/>
                </a:lnTo>
                <a:lnTo>
                  <a:pt x="f468" y="f274"/>
                </a:lnTo>
                <a:lnTo>
                  <a:pt x="f467" y="f423"/>
                </a:lnTo>
                <a:lnTo>
                  <a:pt x="f466" y="f421"/>
                </a:lnTo>
                <a:lnTo>
                  <a:pt x="f465" y="f419"/>
                </a:lnTo>
                <a:lnTo>
                  <a:pt x="f464" y="f43"/>
                </a:lnTo>
                <a:lnTo>
                  <a:pt x="f463" y="f414"/>
                </a:lnTo>
                <a:lnTo>
                  <a:pt x="f462" y="f28"/>
                </a:lnTo>
                <a:lnTo>
                  <a:pt x="f461" y="f75"/>
                </a:lnTo>
                <a:lnTo>
                  <a:pt x="f460" y="f410"/>
                </a:lnTo>
                <a:lnTo>
                  <a:pt x="f459" y="f408"/>
                </a:lnTo>
                <a:lnTo>
                  <a:pt x="f458" y="f31"/>
                </a:lnTo>
                <a:lnTo>
                  <a:pt x="f457" y="f29"/>
                </a:lnTo>
                <a:lnTo>
                  <a:pt x="f456" y="f40"/>
                </a:lnTo>
                <a:lnTo>
                  <a:pt x="f455" y="f66"/>
                </a:lnTo>
                <a:lnTo>
                  <a:pt x="f454" y="f402"/>
                </a:lnTo>
                <a:lnTo>
                  <a:pt x="f453" y="f48"/>
                </a:lnTo>
                <a:lnTo>
                  <a:pt x="f452" y="f292"/>
                </a:lnTo>
                <a:lnTo>
                  <a:pt x="f451" y="f52"/>
                </a:lnTo>
                <a:lnTo>
                  <a:pt x="f450" y="f56"/>
                </a:lnTo>
                <a:lnTo>
                  <a:pt x="f448" y="f15"/>
                </a:lnTo>
                <a:lnTo>
                  <a:pt x="f476" y="f13"/>
                </a:lnTo>
                <a:lnTo>
                  <a:pt x="f447" y="f11"/>
                </a:lnTo>
                <a:lnTo>
                  <a:pt x="f393" y="f5"/>
                </a:lnTo>
                <a:close/>
                <a:moveTo>
                  <a:pt x="f393" y="f151"/>
                </a:moveTo>
                <a:lnTo>
                  <a:pt x="f477" y="f151"/>
                </a:lnTo>
                <a:lnTo>
                  <a:pt x="f478" y="f479"/>
                </a:lnTo>
                <a:lnTo>
                  <a:pt x="f480" y="f84"/>
                </a:lnTo>
                <a:lnTo>
                  <a:pt x="f476" y="f50"/>
                </a:lnTo>
                <a:lnTo>
                  <a:pt x="f481" y="f285"/>
                </a:lnTo>
                <a:lnTo>
                  <a:pt x="f482" y="f483"/>
                </a:lnTo>
                <a:lnTo>
                  <a:pt x="f484" y="f269"/>
                </a:lnTo>
                <a:lnTo>
                  <a:pt x="f485" y="f486"/>
                </a:lnTo>
                <a:lnTo>
                  <a:pt x="f450" y="f18"/>
                </a:lnTo>
                <a:lnTo>
                  <a:pt x="f487" y="f55"/>
                </a:lnTo>
                <a:lnTo>
                  <a:pt x="f488" y="f276"/>
                </a:lnTo>
                <a:lnTo>
                  <a:pt x="f489" y="f278"/>
                </a:lnTo>
                <a:lnTo>
                  <a:pt x="f490" y="f272"/>
                </a:lnTo>
                <a:lnTo>
                  <a:pt x="f491" y="f59"/>
                </a:lnTo>
                <a:lnTo>
                  <a:pt x="f492" y="f60"/>
                </a:lnTo>
                <a:lnTo>
                  <a:pt x="f492" y="f268"/>
                </a:lnTo>
                <a:lnTo>
                  <a:pt x="f493" y="f61"/>
                </a:lnTo>
                <a:lnTo>
                  <a:pt x="f452" y="f98"/>
                </a:lnTo>
                <a:lnTo>
                  <a:pt x="f494" y="f133"/>
                </a:lnTo>
                <a:lnTo>
                  <a:pt x="f495" y="f69"/>
                </a:lnTo>
                <a:lnTo>
                  <a:pt x="f495" y="f435"/>
                </a:lnTo>
                <a:lnTo>
                  <a:pt x="f495" y="f287"/>
                </a:lnTo>
                <a:lnTo>
                  <a:pt x="f494" y="f436"/>
                </a:lnTo>
                <a:lnTo>
                  <a:pt x="f493" y="f496"/>
                </a:lnTo>
                <a:lnTo>
                  <a:pt x="f492" y="f230"/>
                </a:lnTo>
                <a:lnTo>
                  <a:pt x="f491" y="f497"/>
                </a:lnTo>
                <a:lnTo>
                  <a:pt x="f490" y="f302"/>
                </a:lnTo>
                <a:lnTo>
                  <a:pt x="f489" y="f498"/>
                </a:lnTo>
                <a:lnTo>
                  <a:pt x="f488" y="f499"/>
                </a:lnTo>
                <a:lnTo>
                  <a:pt x="f487" y="f440"/>
                </a:lnTo>
                <a:lnTo>
                  <a:pt x="f500" y="f310"/>
                </a:lnTo>
                <a:lnTo>
                  <a:pt x="f450" y="f501"/>
                </a:lnTo>
                <a:lnTo>
                  <a:pt x="f485" y="f157"/>
                </a:lnTo>
                <a:lnTo>
                  <a:pt x="f484" y="f136"/>
                </a:lnTo>
                <a:lnTo>
                  <a:pt x="f482" y="f138"/>
                </a:lnTo>
                <a:lnTo>
                  <a:pt x="f481" y="f140"/>
                </a:lnTo>
                <a:lnTo>
                  <a:pt x="f476" y="f141"/>
                </a:lnTo>
                <a:lnTo>
                  <a:pt x="f480" y="f149"/>
                </a:lnTo>
                <a:lnTo>
                  <a:pt x="f478" y="f143"/>
                </a:lnTo>
                <a:lnTo>
                  <a:pt x="f477" y="f144"/>
                </a:lnTo>
                <a:lnTo>
                  <a:pt x="f393" y="f144"/>
                </a:lnTo>
                <a:lnTo>
                  <a:pt x="f502" y="f144"/>
                </a:lnTo>
                <a:lnTo>
                  <a:pt x="f503" y="f143"/>
                </a:lnTo>
                <a:lnTo>
                  <a:pt x="f504" y="f149"/>
                </a:lnTo>
                <a:lnTo>
                  <a:pt x="f446" y="f141"/>
                </a:lnTo>
                <a:lnTo>
                  <a:pt x="f505" y="f140"/>
                </a:lnTo>
                <a:lnTo>
                  <a:pt x="f506" y="f138"/>
                </a:lnTo>
                <a:lnTo>
                  <a:pt x="f507" y="f136"/>
                </a:lnTo>
                <a:lnTo>
                  <a:pt x="f508" y="f157"/>
                </a:lnTo>
                <a:lnTo>
                  <a:pt x="f509" y="f501"/>
                </a:lnTo>
                <a:lnTo>
                  <a:pt x="f510" y="f440"/>
                </a:lnTo>
                <a:lnTo>
                  <a:pt x="f511" y="f499"/>
                </a:lnTo>
                <a:lnTo>
                  <a:pt x="f512" y="f498"/>
                </a:lnTo>
                <a:lnTo>
                  <a:pt x="f513" y="f302"/>
                </a:lnTo>
                <a:lnTo>
                  <a:pt x="f514" y="f497"/>
                </a:lnTo>
                <a:lnTo>
                  <a:pt x="f515" y="f230"/>
                </a:lnTo>
                <a:lnTo>
                  <a:pt x="f515" y="f516"/>
                </a:lnTo>
                <a:lnTo>
                  <a:pt x="f517" y="f496"/>
                </a:lnTo>
                <a:lnTo>
                  <a:pt x="f399" y="f288"/>
                </a:lnTo>
                <a:lnTo>
                  <a:pt x="f518" y="f436"/>
                </a:lnTo>
                <a:lnTo>
                  <a:pt x="f519" y="f287"/>
                </a:lnTo>
                <a:lnTo>
                  <a:pt x="f519" y="f435"/>
                </a:lnTo>
                <a:lnTo>
                  <a:pt x="f519" y="f69"/>
                </a:lnTo>
                <a:lnTo>
                  <a:pt x="f518" y="f133"/>
                </a:lnTo>
                <a:lnTo>
                  <a:pt x="f517" y="f61"/>
                </a:lnTo>
                <a:lnTo>
                  <a:pt x="f515" y="f60"/>
                </a:lnTo>
                <a:lnTo>
                  <a:pt x="f514" y="f59"/>
                </a:lnTo>
                <a:lnTo>
                  <a:pt x="f513" y="f272"/>
                </a:lnTo>
                <a:lnTo>
                  <a:pt x="f512" y="f278"/>
                </a:lnTo>
                <a:lnTo>
                  <a:pt x="f511" y="f276"/>
                </a:lnTo>
                <a:lnTo>
                  <a:pt x="f510" y="f55"/>
                </a:lnTo>
                <a:lnTo>
                  <a:pt x="f520" y="f521"/>
                </a:lnTo>
                <a:lnTo>
                  <a:pt x="f509" y="f18"/>
                </a:lnTo>
                <a:lnTo>
                  <a:pt x="f508" y="f486"/>
                </a:lnTo>
                <a:lnTo>
                  <a:pt x="f507" y="f269"/>
                </a:lnTo>
                <a:lnTo>
                  <a:pt x="f506" y="f483"/>
                </a:lnTo>
                <a:lnTo>
                  <a:pt x="f505" y="f285"/>
                </a:lnTo>
                <a:lnTo>
                  <a:pt x="f446" y="f50"/>
                </a:lnTo>
                <a:lnTo>
                  <a:pt x="f504" y="f84"/>
                </a:lnTo>
                <a:lnTo>
                  <a:pt x="f503" y="f479"/>
                </a:lnTo>
                <a:lnTo>
                  <a:pt x="f502" y="f151"/>
                </a:lnTo>
                <a:lnTo>
                  <a:pt x="f393" y="f151"/>
                </a:lnTo>
                <a:close/>
                <a:moveTo>
                  <a:pt x="f522" y="f187"/>
                </a:moveTo>
                <a:lnTo>
                  <a:pt x="f522" y="f52"/>
                </a:lnTo>
                <a:lnTo>
                  <a:pt x="f523" y="f52"/>
                </a:lnTo>
                <a:lnTo>
                  <a:pt x="f524" y="f8"/>
                </a:lnTo>
                <a:lnTo>
                  <a:pt x="f525" y="f526"/>
                </a:lnTo>
                <a:lnTo>
                  <a:pt x="f527" y="f186"/>
                </a:lnTo>
                <a:lnTo>
                  <a:pt x="f528" y="f257"/>
                </a:lnTo>
                <a:lnTo>
                  <a:pt x="f529" y="f257"/>
                </a:lnTo>
                <a:lnTo>
                  <a:pt x="f530" y="f257"/>
                </a:lnTo>
                <a:lnTo>
                  <a:pt x="f531" y="f186"/>
                </a:lnTo>
                <a:lnTo>
                  <a:pt x="f532" y="f526"/>
                </a:lnTo>
                <a:lnTo>
                  <a:pt x="f533" y="f8"/>
                </a:lnTo>
                <a:lnTo>
                  <a:pt x="f534" y="f52"/>
                </a:lnTo>
                <a:lnTo>
                  <a:pt x="f535" y="f52"/>
                </a:lnTo>
                <a:lnTo>
                  <a:pt x="f535" y="f187"/>
                </a:lnTo>
                <a:lnTo>
                  <a:pt x="f536" y="f187"/>
                </a:lnTo>
                <a:lnTo>
                  <a:pt x="f536" y="f242"/>
                </a:lnTo>
                <a:lnTo>
                  <a:pt x="f537" y="f538"/>
                </a:lnTo>
                <a:lnTo>
                  <a:pt x="f537" y="f69"/>
                </a:lnTo>
                <a:lnTo>
                  <a:pt x="f539" y="f189"/>
                </a:lnTo>
                <a:lnTo>
                  <a:pt x="f540" y="f245"/>
                </a:lnTo>
                <a:lnTo>
                  <a:pt x="f541" y="f542"/>
                </a:lnTo>
                <a:lnTo>
                  <a:pt x="f543" y="f542"/>
                </a:lnTo>
                <a:lnTo>
                  <a:pt x="f544" y="f542"/>
                </a:lnTo>
                <a:lnTo>
                  <a:pt x="f545" y="f245"/>
                </a:lnTo>
                <a:lnTo>
                  <a:pt x="f536" y="f546"/>
                </a:lnTo>
                <a:lnTo>
                  <a:pt x="f547" y="f434"/>
                </a:lnTo>
                <a:lnTo>
                  <a:pt x="f548" y="f231"/>
                </a:lnTo>
                <a:lnTo>
                  <a:pt x="f549" y="f231"/>
                </a:lnTo>
                <a:lnTo>
                  <a:pt x="f550" y="f434"/>
                </a:lnTo>
                <a:lnTo>
                  <a:pt x="f551" y="f245"/>
                </a:lnTo>
                <a:lnTo>
                  <a:pt x="f552" y="f542"/>
                </a:lnTo>
                <a:lnTo>
                  <a:pt x="f553" y="f542"/>
                </a:lnTo>
                <a:lnTo>
                  <a:pt x="f554" y="f542"/>
                </a:lnTo>
                <a:lnTo>
                  <a:pt x="f555" y="f245"/>
                </a:lnTo>
                <a:lnTo>
                  <a:pt x="f556" y="f189"/>
                </a:lnTo>
                <a:lnTo>
                  <a:pt x="f557" y="f69"/>
                </a:lnTo>
                <a:lnTo>
                  <a:pt x="f557" y="f538"/>
                </a:lnTo>
                <a:lnTo>
                  <a:pt x="f558" y="f242"/>
                </a:lnTo>
                <a:lnTo>
                  <a:pt x="f558" y="f187"/>
                </a:lnTo>
                <a:lnTo>
                  <a:pt x="f522" y="f187"/>
                </a:lnTo>
                <a:close/>
                <a:moveTo>
                  <a:pt x="f559" y="f479"/>
                </a:moveTo>
                <a:lnTo>
                  <a:pt x="f559" y="f52"/>
                </a:lnTo>
                <a:lnTo>
                  <a:pt x="f560" y="f52"/>
                </a:lnTo>
                <a:lnTo>
                  <a:pt x="f560" y="f479"/>
                </a:lnTo>
                <a:lnTo>
                  <a:pt x="f561" y="f479"/>
                </a:lnTo>
                <a:lnTo>
                  <a:pt x="f561" y="f144"/>
                </a:lnTo>
                <a:lnTo>
                  <a:pt x="f560" y="f144"/>
                </a:lnTo>
                <a:lnTo>
                  <a:pt x="f560" y="f187"/>
                </a:lnTo>
                <a:lnTo>
                  <a:pt x="f559" y="f187"/>
                </a:lnTo>
                <a:lnTo>
                  <a:pt x="f559" y="f144"/>
                </a:lnTo>
                <a:lnTo>
                  <a:pt x="f562" y="f144"/>
                </a:lnTo>
                <a:lnTo>
                  <a:pt x="f562" y="f479"/>
                </a:lnTo>
                <a:lnTo>
                  <a:pt x="f559" y="f479"/>
                </a:lnTo>
                <a:close/>
                <a:moveTo>
                  <a:pt x="f288" y="f563"/>
                </a:moveTo>
                <a:lnTo>
                  <a:pt x="f288" y="f406"/>
                </a:lnTo>
                <a:lnTo>
                  <a:pt x="f46" y="f406"/>
                </a:lnTo>
                <a:lnTo>
                  <a:pt x="f46" y="f7"/>
                </a:lnTo>
                <a:lnTo>
                  <a:pt x="f258" y="f7"/>
                </a:lnTo>
                <a:lnTo>
                  <a:pt x="f258" y="f470"/>
                </a:lnTo>
                <a:lnTo>
                  <a:pt x="f104" y="f470"/>
                </a:lnTo>
                <a:lnTo>
                  <a:pt x="f104" y="f564"/>
                </a:lnTo>
                <a:lnTo>
                  <a:pt x="f258" y="f564"/>
                </a:lnTo>
                <a:lnTo>
                  <a:pt x="f258" y="f563"/>
                </a:lnTo>
                <a:lnTo>
                  <a:pt x="f288" y="f563"/>
                </a:lnTo>
                <a:close/>
                <a:moveTo>
                  <a:pt x="f565" y="f566"/>
                </a:moveTo>
                <a:lnTo>
                  <a:pt x="f565" y="f406"/>
                </a:lnTo>
                <a:lnTo>
                  <a:pt x="f340" y="f406"/>
                </a:lnTo>
                <a:lnTo>
                  <a:pt x="f340" y="f566"/>
                </a:lnTo>
                <a:lnTo>
                  <a:pt x="f567" y="f566"/>
                </a:lnTo>
                <a:lnTo>
                  <a:pt x="f567" y="f568"/>
                </a:lnTo>
                <a:lnTo>
                  <a:pt x="f340" y="f568"/>
                </a:lnTo>
                <a:lnTo>
                  <a:pt x="f340" y="f7"/>
                </a:lnTo>
                <a:lnTo>
                  <a:pt x="f565" y="f7"/>
                </a:lnTo>
                <a:lnTo>
                  <a:pt x="f565" y="f568"/>
                </a:lnTo>
                <a:lnTo>
                  <a:pt x="f569" y="f568"/>
                </a:lnTo>
                <a:lnTo>
                  <a:pt x="f569" y="f566"/>
                </a:lnTo>
                <a:lnTo>
                  <a:pt x="f565" y="f566"/>
                </a:lnTo>
                <a:close/>
                <a:moveTo>
                  <a:pt x="f570" y="f7"/>
                </a:moveTo>
                <a:lnTo>
                  <a:pt x="f570" y="f406"/>
                </a:lnTo>
                <a:lnTo>
                  <a:pt x="f571" y="f406"/>
                </a:lnTo>
                <a:lnTo>
                  <a:pt x="f571" y="f572"/>
                </a:lnTo>
                <a:lnTo>
                  <a:pt x="f573" y="f463"/>
                </a:lnTo>
                <a:lnTo>
                  <a:pt x="f573" y="f574"/>
                </a:lnTo>
                <a:lnTo>
                  <a:pt x="f575" y="f464"/>
                </a:lnTo>
                <a:lnTo>
                  <a:pt x="f576" y="f577"/>
                </a:lnTo>
                <a:lnTo>
                  <a:pt x="f578" y="f579"/>
                </a:lnTo>
                <a:lnTo>
                  <a:pt x="f395" y="f580"/>
                </a:lnTo>
                <a:lnTo>
                  <a:pt x="f581" y="f580"/>
                </a:lnTo>
                <a:lnTo>
                  <a:pt x="f582" y="f577"/>
                </a:lnTo>
                <a:lnTo>
                  <a:pt x="f571" y="f464"/>
                </a:lnTo>
                <a:lnTo>
                  <a:pt x="f583" y="f584"/>
                </a:lnTo>
                <a:lnTo>
                  <a:pt x="f585" y="f406"/>
                </a:lnTo>
                <a:lnTo>
                  <a:pt x="f383" y="f406"/>
                </a:lnTo>
                <a:lnTo>
                  <a:pt x="f383" y="f7"/>
                </a:lnTo>
                <a:lnTo>
                  <a:pt x="f586" y="f7"/>
                </a:lnTo>
                <a:lnTo>
                  <a:pt x="f586" y="f468"/>
                </a:lnTo>
                <a:lnTo>
                  <a:pt x="f587" y="f588"/>
                </a:lnTo>
                <a:lnTo>
                  <a:pt x="f587" y="f589"/>
                </a:lnTo>
                <a:lnTo>
                  <a:pt x="f590" y="f591"/>
                </a:lnTo>
                <a:lnTo>
                  <a:pt x="f592" y="f456"/>
                </a:lnTo>
                <a:lnTo>
                  <a:pt x="f593" y="f594"/>
                </a:lnTo>
                <a:lnTo>
                  <a:pt x="f432" y="f595"/>
                </a:lnTo>
                <a:lnTo>
                  <a:pt x="f596" y="f594"/>
                </a:lnTo>
                <a:lnTo>
                  <a:pt x="f586" y="f456"/>
                </a:lnTo>
                <a:lnTo>
                  <a:pt x="f597" y="f598"/>
                </a:lnTo>
                <a:lnTo>
                  <a:pt x="f427" y="f591"/>
                </a:lnTo>
                <a:lnTo>
                  <a:pt x="f446" y="f7"/>
                </a:lnTo>
                <a:lnTo>
                  <a:pt x="f570" y="f7"/>
                </a:lnTo>
                <a:close/>
                <a:moveTo>
                  <a:pt x="f599" y="f600"/>
                </a:moveTo>
                <a:lnTo>
                  <a:pt x="f599" y="f406"/>
                </a:lnTo>
                <a:lnTo>
                  <a:pt x="f601" y="f406"/>
                </a:lnTo>
                <a:lnTo>
                  <a:pt x="f601" y="f7"/>
                </a:lnTo>
                <a:lnTo>
                  <a:pt x="f602" y="f7"/>
                </a:lnTo>
                <a:lnTo>
                  <a:pt x="f602" y="f600"/>
                </a:lnTo>
                <a:lnTo>
                  <a:pt x="f599" y="f600"/>
                </a:lnTo>
                <a:close/>
                <a:moveTo>
                  <a:pt x="f603" y="f604"/>
                </a:moveTo>
                <a:lnTo>
                  <a:pt x="f560" y="f7"/>
                </a:lnTo>
                <a:lnTo>
                  <a:pt x="f605" y="f7"/>
                </a:lnTo>
                <a:lnTo>
                  <a:pt x="f606" y="f406"/>
                </a:lnTo>
                <a:lnTo>
                  <a:pt x="f607" y="f406"/>
                </a:lnTo>
                <a:lnTo>
                  <a:pt x="f607" y="f566"/>
                </a:lnTo>
                <a:lnTo>
                  <a:pt x="f608" y="f566"/>
                </a:lnTo>
                <a:lnTo>
                  <a:pt x="f609" y="f7"/>
                </a:lnTo>
                <a:lnTo>
                  <a:pt x="f610" y="f7"/>
                </a:lnTo>
                <a:lnTo>
                  <a:pt x="f611" y="f604"/>
                </a:lnTo>
                <a:lnTo>
                  <a:pt x="f603" y="f604"/>
                </a:lnTo>
                <a:close/>
                <a:moveTo>
                  <a:pt x="f612" y="f613"/>
                </a:moveTo>
                <a:lnTo>
                  <a:pt x="f614" y="f613"/>
                </a:lnTo>
                <a:lnTo>
                  <a:pt x="f615" y="f616"/>
                </a:lnTo>
                <a:lnTo>
                  <a:pt x="f617" y="f563"/>
                </a:lnTo>
                <a:lnTo>
                  <a:pt x="f617" y="f504"/>
                </a:lnTo>
                <a:lnTo>
                  <a:pt x="f617" y="f618"/>
                </a:lnTo>
                <a:lnTo>
                  <a:pt x="f619" y="f620"/>
                </a:lnTo>
                <a:lnTo>
                  <a:pt x="f621" y="f622"/>
                </a:lnTo>
                <a:lnTo>
                  <a:pt x="f623" y="f622"/>
                </a:lnTo>
                <a:lnTo>
                  <a:pt x="f624" y="f622"/>
                </a:lnTo>
                <a:lnTo>
                  <a:pt x="f625" y="f620"/>
                </a:lnTo>
                <a:lnTo>
                  <a:pt x="f626" y="f618"/>
                </a:lnTo>
                <a:lnTo>
                  <a:pt x="f626" y="f504"/>
                </a:lnTo>
                <a:lnTo>
                  <a:pt x="f627" y="f563"/>
                </a:lnTo>
                <a:lnTo>
                  <a:pt x="f628" y="f616"/>
                </a:lnTo>
                <a:lnTo>
                  <a:pt x="f612" y="f613"/>
                </a:lnTo>
                <a:close/>
                <a:moveTo>
                  <a:pt x="f629" y="f7"/>
                </a:moveTo>
                <a:lnTo>
                  <a:pt x="f629" y="f406"/>
                </a:lnTo>
                <a:lnTo>
                  <a:pt x="f630" y="f406"/>
                </a:lnTo>
                <a:lnTo>
                  <a:pt x="f630" y="f572"/>
                </a:lnTo>
                <a:lnTo>
                  <a:pt x="f631" y="f463"/>
                </a:lnTo>
                <a:lnTo>
                  <a:pt x="f631" y="f574"/>
                </a:lnTo>
                <a:lnTo>
                  <a:pt x="f631" y="f464"/>
                </a:lnTo>
                <a:lnTo>
                  <a:pt x="f632" y="f577"/>
                </a:lnTo>
                <a:lnTo>
                  <a:pt x="f633" y="f579"/>
                </a:lnTo>
                <a:lnTo>
                  <a:pt x="f634" y="f580"/>
                </a:lnTo>
                <a:lnTo>
                  <a:pt x="f635" y="f580"/>
                </a:lnTo>
                <a:lnTo>
                  <a:pt x="f636" y="f577"/>
                </a:lnTo>
                <a:lnTo>
                  <a:pt x="f630" y="f464"/>
                </a:lnTo>
                <a:lnTo>
                  <a:pt x="f637" y="f584"/>
                </a:lnTo>
                <a:lnTo>
                  <a:pt x="f638" y="f406"/>
                </a:lnTo>
                <a:lnTo>
                  <a:pt x="f639" y="f406"/>
                </a:lnTo>
                <a:lnTo>
                  <a:pt x="f639" y="f7"/>
                </a:lnTo>
                <a:lnTo>
                  <a:pt x="f640" y="f7"/>
                </a:lnTo>
                <a:lnTo>
                  <a:pt x="f640" y="f468"/>
                </a:lnTo>
                <a:lnTo>
                  <a:pt x="f641" y="f588"/>
                </a:lnTo>
                <a:lnTo>
                  <a:pt x="f641" y="f589"/>
                </a:lnTo>
                <a:lnTo>
                  <a:pt x="f642" y="f591"/>
                </a:lnTo>
                <a:lnTo>
                  <a:pt x="f643" y="f456"/>
                </a:lnTo>
                <a:lnTo>
                  <a:pt x="f644" y="f594"/>
                </a:lnTo>
                <a:lnTo>
                  <a:pt x="f645" y="f595"/>
                </a:lnTo>
                <a:lnTo>
                  <a:pt x="f646" y="f594"/>
                </a:lnTo>
                <a:lnTo>
                  <a:pt x="f647" y="f456"/>
                </a:lnTo>
                <a:lnTo>
                  <a:pt x="f640" y="f598"/>
                </a:lnTo>
                <a:lnTo>
                  <a:pt x="f648" y="f591"/>
                </a:lnTo>
                <a:lnTo>
                  <a:pt x="f649" y="f7"/>
                </a:lnTo>
                <a:lnTo>
                  <a:pt x="f629" y="f7"/>
                </a:lnTo>
                <a:close/>
                <a:moveTo>
                  <a:pt x="f650" y="f406"/>
                </a:moveTo>
                <a:lnTo>
                  <a:pt x="f650" y="f7"/>
                </a:lnTo>
                <a:lnTo>
                  <a:pt x="f651" y="f7"/>
                </a:lnTo>
                <a:lnTo>
                  <a:pt x="f652" y="f7"/>
                </a:lnTo>
                <a:lnTo>
                  <a:pt x="f653" y="f654"/>
                </a:lnTo>
                <a:lnTo>
                  <a:pt x="f655" y="f656"/>
                </a:lnTo>
                <a:lnTo>
                  <a:pt x="f657" y="f658"/>
                </a:lnTo>
                <a:lnTo>
                  <a:pt x="f659" y="f660"/>
                </a:lnTo>
                <a:lnTo>
                  <a:pt x="f661" y="f662"/>
                </a:lnTo>
                <a:lnTo>
                  <a:pt x="f663" y="f664"/>
                </a:lnTo>
                <a:lnTo>
                  <a:pt x="f665" y="f545"/>
                </a:lnTo>
                <a:lnTo>
                  <a:pt x="f666" y="f667"/>
                </a:lnTo>
                <a:lnTo>
                  <a:pt x="f668" y="f669"/>
                </a:lnTo>
                <a:lnTo>
                  <a:pt x="f670" y="f671"/>
                </a:lnTo>
                <a:lnTo>
                  <a:pt x="f672" y="f673"/>
                </a:lnTo>
                <a:lnTo>
                  <a:pt x="f674" y="f675"/>
                </a:lnTo>
                <a:lnTo>
                  <a:pt x="f676" y="f677"/>
                </a:lnTo>
                <a:lnTo>
                  <a:pt x="f678" y="f679"/>
                </a:lnTo>
                <a:lnTo>
                  <a:pt x="f680" y="f681"/>
                </a:lnTo>
                <a:lnTo>
                  <a:pt x="f682" y="f683"/>
                </a:lnTo>
                <a:lnTo>
                  <a:pt x="f684" y="f685"/>
                </a:lnTo>
                <a:lnTo>
                  <a:pt x="f686" y="f687"/>
                </a:lnTo>
                <a:lnTo>
                  <a:pt x="f688" y="f689"/>
                </a:lnTo>
                <a:lnTo>
                  <a:pt x="f690" y="f691"/>
                </a:lnTo>
                <a:lnTo>
                  <a:pt x="f692" y="f693"/>
                </a:lnTo>
                <a:lnTo>
                  <a:pt x="f694" y="f695"/>
                </a:lnTo>
                <a:lnTo>
                  <a:pt x="f696" y="f697"/>
                </a:lnTo>
                <a:lnTo>
                  <a:pt x="f698" y="f699"/>
                </a:lnTo>
                <a:lnTo>
                  <a:pt x="f700" y="f701"/>
                </a:lnTo>
                <a:lnTo>
                  <a:pt x="f702" y="f703"/>
                </a:lnTo>
                <a:lnTo>
                  <a:pt x="f704" y="f705"/>
                </a:lnTo>
                <a:lnTo>
                  <a:pt x="f706" y="f707"/>
                </a:lnTo>
                <a:lnTo>
                  <a:pt x="f708" y="f709"/>
                </a:lnTo>
                <a:lnTo>
                  <a:pt x="f710" y="f711"/>
                </a:lnTo>
                <a:lnTo>
                  <a:pt x="f710" y="f601"/>
                </a:lnTo>
                <a:lnTo>
                  <a:pt x="f6" y="f712"/>
                </a:lnTo>
                <a:lnTo>
                  <a:pt x="f710" y="f713"/>
                </a:lnTo>
                <a:lnTo>
                  <a:pt x="f710" y="f714"/>
                </a:lnTo>
                <a:lnTo>
                  <a:pt x="f715" y="f716"/>
                </a:lnTo>
                <a:lnTo>
                  <a:pt x="f708" y="f449"/>
                </a:lnTo>
                <a:lnTo>
                  <a:pt x="f706" y="f717"/>
                </a:lnTo>
                <a:lnTo>
                  <a:pt x="f704" y="f718"/>
                </a:lnTo>
                <a:lnTo>
                  <a:pt x="f702" y="f719"/>
                </a:lnTo>
                <a:lnTo>
                  <a:pt x="f700" y="f720"/>
                </a:lnTo>
                <a:lnTo>
                  <a:pt x="f696" y="f721"/>
                </a:lnTo>
                <a:lnTo>
                  <a:pt x="f694" y="f722"/>
                </a:lnTo>
                <a:lnTo>
                  <a:pt x="f692" y="f723"/>
                </a:lnTo>
                <a:lnTo>
                  <a:pt x="f690" y="f573"/>
                </a:lnTo>
                <a:lnTo>
                  <a:pt x="f688" y="f724"/>
                </a:lnTo>
                <a:lnTo>
                  <a:pt x="f725" y="f507"/>
                </a:lnTo>
                <a:lnTo>
                  <a:pt x="f686" y="f726"/>
                </a:lnTo>
                <a:lnTo>
                  <a:pt x="f684" y="f510"/>
                </a:lnTo>
                <a:lnTo>
                  <a:pt x="f682" y="f512"/>
                </a:lnTo>
                <a:lnTo>
                  <a:pt x="f727" y="f728"/>
                </a:lnTo>
                <a:lnTo>
                  <a:pt x="f729" y="f730"/>
                </a:lnTo>
                <a:lnTo>
                  <a:pt x="f676" y="f400"/>
                </a:lnTo>
                <a:lnTo>
                  <a:pt x="f674" y="f731"/>
                </a:lnTo>
                <a:lnTo>
                  <a:pt x="f672" y="f732"/>
                </a:lnTo>
                <a:lnTo>
                  <a:pt x="f733" y="f734"/>
                </a:lnTo>
                <a:lnTo>
                  <a:pt x="f668" y="f735"/>
                </a:lnTo>
                <a:lnTo>
                  <a:pt x="f736" y="f737"/>
                </a:lnTo>
                <a:lnTo>
                  <a:pt x="f665" y="f404"/>
                </a:lnTo>
                <a:lnTo>
                  <a:pt x="f663" y="f738"/>
                </a:lnTo>
                <a:lnTo>
                  <a:pt x="f739" y="f740"/>
                </a:lnTo>
                <a:lnTo>
                  <a:pt x="f661" y="f741"/>
                </a:lnTo>
                <a:lnTo>
                  <a:pt x="f659" y="f742"/>
                </a:lnTo>
                <a:lnTo>
                  <a:pt x="f657" y="f743"/>
                </a:lnTo>
                <a:lnTo>
                  <a:pt x="f655" y="f744"/>
                </a:lnTo>
                <a:lnTo>
                  <a:pt x="f653" y="f745"/>
                </a:lnTo>
                <a:lnTo>
                  <a:pt x="f652" y="f406"/>
                </a:lnTo>
                <a:lnTo>
                  <a:pt x="f651" y="f406"/>
                </a:lnTo>
                <a:lnTo>
                  <a:pt x="f650" y="f406"/>
                </a:lnTo>
                <a:close/>
                <a:moveTo>
                  <a:pt x="f746" y="f566"/>
                </a:moveTo>
                <a:lnTo>
                  <a:pt x="f651" y="f566"/>
                </a:lnTo>
                <a:lnTo>
                  <a:pt x="f652" y="f622"/>
                </a:lnTo>
                <a:lnTo>
                  <a:pt x="f747" y="f748"/>
                </a:lnTo>
                <a:lnTo>
                  <a:pt x="f749" y="f723"/>
                </a:lnTo>
                <a:lnTo>
                  <a:pt x="f750" y="f563"/>
                </a:lnTo>
                <a:lnTo>
                  <a:pt x="f751" y="f722"/>
                </a:lnTo>
                <a:lnTo>
                  <a:pt x="f752" y="f753"/>
                </a:lnTo>
                <a:lnTo>
                  <a:pt x="f754" y="f755"/>
                </a:lnTo>
                <a:lnTo>
                  <a:pt x="f756" y="f502"/>
                </a:lnTo>
                <a:lnTo>
                  <a:pt x="f757" y="f758"/>
                </a:lnTo>
                <a:lnTo>
                  <a:pt x="f739" y="f759"/>
                </a:lnTo>
                <a:lnTo>
                  <a:pt x="f760" y="f761"/>
                </a:lnTo>
                <a:lnTo>
                  <a:pt x="f663" y="f447"/>
                </a:lnTo>
                <a:lnTo>
                  <a:pt x="f762" y="f616"/>
                </a:lnTo>
                <a:lnTo>
                  <a:pt x="f763" y="f481"/>
                </a:lnTo>
                <a:lnTo>
                  <a:pt x="f665" y="f764"/>
                </a:lnTo>
                <a:lnTo>
                  <a:pt x="f765" y="f766"/>
                </a:lnTo>
                <a:lnTo>
                  <a:pt x="f767" y="f768"/>
                </a:lnTo>
                <a:lnTo>
                  <a:pt x="f769" y="f453"/>
                </a:lnTo>
                <a:lnTo>
                  <a:pt x="f770" y="f455"/>
                </a:lnTo>
                <a:lnTo>
                  <a:pt x="f770" y="f712"/>
                </a:lnTo>
                <a:lnTo>
                  <a:pt x="f770" y="f771"/>
                </a:lnTo>
                <a:lnTo>
                  <a:pt x="f769" y="f772"/>
                </a:lnTo>
                <a:lnTo>
                  <a:pt x="f767" y="f773"/>
                </a:lnTo>
                <a:lnTo>
                  <a:pt x="f765" y="f774"/>
                </a:lnTo>
                <a:lnTo>
                  <a:pt x="f775" y="f776"/>
                </a:lnTo>
                <a:lnTo>
                  <a:pt x="f763" y="f777"/>
                </a:lnTo>
                <a:lnTo>
                  <a:pt x="f778" y="f779"/>
                </a:lnTo>
                <a:lnTo>
                  <a:pt x="f780" y="f781"/>
                </a:lnTo>
                <a:lnTo>
                  <a:pt x="f663" y="f782"/>
                </a:lnTo>
                <a:lnTo>
                  <a:pt x="f760" y="f783"/>
                </a:lnTo>
                <a:lnTo>
                  <a:pt x="f739" y="f784"/>
                </a:lnTo>
                <a:lnTo>
                  <a:pt x="f785" y="f786"/>
                </a:lnTo>
                <a:lnTo>
                  <a:pt x="f787" y="f788"/>
                </a:lnTo>
                <a:lnTo>
                  <a:pt x="f752" y="f789"/>
                </a:lnTo>
                <a:lnTo>
                  <a:pt x="f751" y="f790"/>
                </a:lnTo>
                <a:lnTo>
                  <a:pt x="f750" y="f600"/>
                </a:lnTo>
                <a:lnTo>
                  <a:pt x="f749" y="f791"/>
                </a:lnTo>
                <a:lnTo>
                  <a:pt x="f747" y="f792"/>
                </a:lnTo>
                <a:lnTo>
                  <a:pt x="f652" y="f568"/>
                </a:lnTo>
                <a:lnTo>
                  <a:pt x="f651" y="f568"/>
                </a:lnTo>
                <a:lnTo>
                  <a:pt x="f746" y="f568"/>
                </a:lnTo>
                <a:lnTo>
                  <a:pt x="f746" y="f566"/>
                </a:lnTo>
                <a:close/>
              </a:path>
            </a:pathLst>
          </a:custGeom>
          <a:solidFill>
            <a:srgbClr val="002E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002EA2"/>
              </a:solidFill>
              <a:uFillTx/>
              <a:latin typeface="Finlandica"/>
            </a:endParaRPr>
          </a:p>
        </p:txBody>
      </p:sp>
      <p:sp>
        <p:nvSpPr>
          <p:cNvPr id="8" name="Freeform 6"/>
          <p:cNvSpPr/>
          <p:nvPr/>
        </p:nvSpPr>
        <p:spPr>
          <a:xfrm>
            <a:off x="468309" y="484183"/>
            <a:ext cx="588032" cy="358773"/>
          </a:xfrm>
          <a:custGeom>
            <a:avLst/>
            <a:gdLst>
              <a:gd name="f0" fmla="val 10800000"/>
              <a:gd name="f1" fmla="val 5400000"/>
              <a:gd name="f2" fmla="val 180"/>
              <a:gd name="f3" fmla="val w"/>
              <a:gd name="f4" fmla="val h"/>
              <a:gd name="f5" fmla="val 0"/>
              <a:gd name="f6" fmla="val 454"/>
              <a:gd name="f7" fmla="val 277"/>
              <a:gd name="f8" fmla="val 126"/>
              <a:gd name="f9" fmla="val 101"/>
              <a:gd name="f10" fmla="val 176"/>
              <a:gd name="f11" fmla="val 202"/>
              <a:gd name="f12" fmla="+- 0 0 -90"/>
              <a:gd name="f13" fmla="*/ f3 1 454"/>
              <a:gd name="f14" fmla="*/ f4 1 277"/>
              <a:gd name="f15" fmla="+- f7 0 f5"/>
              <a:gd name="f16" fmla="+- f6 0 f5"/>
              <a:gd name="f17" fmla="*/ f12 f0 1"/>
              <a:gd name="f18" fmla="*/ f16 1 454"/>
              <a:gd name="f19" fmla="*/ f15 1 277"/>
              <a:gd name="f20" fmla="*/ 126 f16 1"/>
              <a:gd name="f21" fmla="*/ 0 f15 1"/>
              <a:gd name="f22" fmla="*/ 101 f15 1"/>
              <a:gd name="f23" fmla="*/ 0 f16 1"/>
              <a:gd name="f24" fmla="*/ 176 f15 1"/>
              <a:gd name="f25" fmla="*/ 277 f15 1"/>
              <a:gd name="f26" fmla="*/ 202 f16 1"/>
              <a:gd name="f27" fmla="*/ 454 f16 1"/>
              <a:gd name="f28" fmla="*/ f17 1 f2"/>
              <a:gd name="f29" fmla="*/ f20 1 454"/>
              <a:gd name="f30" fmla="*/ f21 1 277"/>
              <a:gd name="f31" fmla="*/ f22 1 277"/>
              <a:gd name="f32" fmla="*/ f23 1 454"/>
              <a:gd name="f33" fmla="*/ f24 1 277"/>
              <a:gd name="f34" fmla="*/ f25 1 277"/>
              <a:gd name="f35" fmla="*/ f26 1 454"/>
              <a:gd name="f36" fmla="*/ f27 1 454"/>
              <a:gd name="f37" fmla="*/ 0 1 f18"/>
              <a:gd name="f38" fmla="*/ f6 1 f18"/>
              <a:gd name="f39" fmla="*/ 0 1 f19"/>
              <a:gd name="f40" fmla="*/ f7 1 f19"/>
              <a:gd name="f41" fmla="+- f28 0 f1"/>
              <a:gd name="f42" fmla="*/ f29 1 f18"/>
              <a:gd name="f43" fmla="*/ f30 1 f19"/>
              <a:gd name="f44" fmla="*/ f31 1 f19"/>
              <a:gd name="f45" fmla="*/ f32 1 f18"/>
              <a:gd name="f46" fmla="*/ f33 1 f19"/>
              <a:gd name="f47" fmla="*/ f34 1 f19"/>
              <a:gd name="f48" fmla="*/ f35 1 f18"/>
              <a:gd name="f49" fmla="*/ f36 1 f18"/>
              <a:gd name="f50" fmla="*/ f37 f13 1"/>
              <a:gd name="f51" fmla="*/ f38 f13 1"/>
              <a:gd name="f52" fmla="*/ f40 f14 1"/>
              <a:gd name="f53" fmla="*/ f39 f14 1"/>
              <a:gd name="f54" fmla="*/ f42 f13 1"/>
              <a:gd name="f55" fmla="*/ f43 f14 1"/>
              <a:gd name="f56" fmla="*/ f44 f14 1"/>
              <a:gd name="f57" fmla="*/ f45 f13 1"/>
              <a:gd name="f58" fmla="*/ f46 f14 1"/>
              <a:gd name="f59" fmla="*/ f47 f14 1"/>
              <a:gd name="f60" fmla="*/ f48 f13 1"/>
              <a:gd name="f61" fmla="*/ f49 f13 1"/>
            </a:gdLst>
            <a:ahLst/>
            <a:cxnLst>
              <a:cxn ang="3cd4">
                <a:pos x="hc" y="t"/>
              </a:cxn>
              <a:cxn ang="0">
                <a:pos x="r" y="vc"/>
              </a:cxn>
              <a:cxn ang="cd4">
                <a:pos x="hc" y="b"/>
              </a:cxn>
              <a:cxn ang="cd2">
                <a:pos x="l" y="vc"/>
              </a:cxn>
              <a:cxn ang="f41">
                <a:pos x="f54" y="f55"/>
              </a:cxn>
              <a:cxn ang="f41">
                <a:pos x="f54" y="f56"/>
              </a:cxn>
              <a:cxn ang="f41">
                <a:pos x="f57" y="f56"/>
              </a:cxn>
              <a:cxn ang="f41">
                <a:pos x="f57" y="f58"/>
              </a:cxn>
              <a:cxn ang="f41">
                <a:pos x="f54" y="f58"/>
              </a:cxn>
              <a:cxn ang="f41">
                <a:pos x="f54" y="f59"/>
              </a:cxn>
              <a:cxn ang="f41">
                <a:pos x="f60" y="f59"/>
              </a:cxn>
              <a:cxn ang="f41">
                <a:pos x="f60" y="f58"/>
              </a:cxn>
              <a:cxn ang="f41">
                <a:pos x="f61" y="f58"/>
              </a:cxn>
              <a:cxn ang="f41">
                <a:pos x="f61" y="f56"/>
              </a:cxn>
              <a:cxn ang="f41">
                <a:pos x="f60" y="f56"/>
              </a:cxn>
              <a:cxn ang="f41">
                <a:pos x="f60" y="f55"/>
              </a:cxn>
              <a:cxn ang="f41">
                <a:pos x="f54" y="f55"/>
              </a:cxn>
            </a:cxnLst>
            <a:rect l="f50" t="f53" r="f51" b="f52"/>
            <a:pathLst>
              <a:path w="454" h="277">
                <a:moveTo>
                  <a:pt x="f8" y="f5"/>
                </a:moveTo>
                <a:lnTo>
                  <a:pt x="f8" y="f9"/>
                </a:lnTo>
                <a:lnTo>
                  <a:pt x="f5" y="f9"/>
                </a:lnTo>
                <a:lnTo>
                  <a:pt x="f5" y="f10"/>
                </a:lnTo>
                <a:lnTo>
                  <a:pt x="f8" y="f10"/>
                </a:lnTo>
                <a:lnTo>
                  <a:pt x="f8" y="f7"/>
                </a:lnTo>
                <a:lnTo>
                  <a:pt x="f11" y="f7"/>
                </a:lnTo>
                <a:lnTo>
                  <a:pt x="f11" y="f10"/>
                </a:lnTo>
                <a:lnTo>
                  <a:pt x="f6" y="f10"/>
                </a:lnTo>
                <a:lnTo>
                  <a:pt x="f6" y="f9"/>
                </a:lnTo>
                <a:lnTo>
                  <a:pt x="f11" y="f9"/>
                </a:lnTo>
                <a:lnTo>
                  <a:pt x="f11" y="f5"/>
                </a:lnTo>
                <a:lnTo>
                  <a:pt x="f8" y="f5"/>
                </a:lnTo>
                <a:close/>
              </a:path>
            </a:pathLst>
          </a:custGeom>
          <a:solidFill>
            <a:srgbClr val="002E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002EA2"/>
              </a:solidFill>
              <a:uFillTx/>
              <a:latin typeface="Finlandic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fade/>
  </p:transition>
  <p:txStyles>
    <p:titleStyle>
      <a:lvl1pPr marL="0" marR="0" lvl="0" indent="0" algn="l" defTabSz="914400" rtl="0" fontAlgn="auto" hangingPunct="1">
        <a:lnSpc>
          <a:spcPct val="100000"/>
        </a:lnSpc>
        <a:spcBef>
          <a:spcPts val="0"/>
        </a:spcBef>
        <a:spcAft>
          <a:spcPts val="0"/>
        </a:spcAft>
        <a:buNone/>
        <a:tabLst/>
        <a:defRPr lang="en-GB" sz="2400" b="1" i="0" u="none" strike="noStrike" kern="1200" cap="none" spc="0" baseline="0">
          <a:solidFill>
            <a:srgbClr val="002EA2"/>
          </a:solidFill>
          <a:uFillTx/>
          <a:latin typeface="Finlandica"/>
        </a:defRPr>
      </a:lvl1pPr>
    </p:titleStyle>
    <p:bodyStyle>
      <a:lvl1pPr marL="265111" marR="0" lvl="0" indent="-265111" algn="l" defTabSz="914400" rtl="0" fontAlgn="auto" hangingPunct="1">
        <a:lnSpc>
          <a:spcPct val="120000"/>
        </a:lnSpc>
        <a:spcBef>
          <a:spcPts val="200"/>
        </a:spcBef>
        <a:spcAft>
          <a:spcPts val="0"/>
        </a:spcAft>
        <a:buSzPct val="100000"/>
        <a:buFont typeface="Arial" pitchFamily="34"/>
        <a:buChar char="•"/>
        <a:tabLst/>
        <a:defRPr lang="en-GB" sz="1800" b="0" i="0" u="none" strike="noStrike" kern="1200" cap="none" spc="0" baseline="0">
          <a:solidFill>
            <a:srgbClr val="002EA2"/>
          </a:solidFill>
          <a:uFillTx/>
          <a:latin typeface="Finlandica"/>
        </a:defRPr>
      </a:lvl1pPr>
      <a:lvl2pPr marL="623885" marR="0" lvl="1" indent="-265111" algn="l" defTabSz="914400" rtl="0" fontAlgn="auto" hangingPunct="1">
        <a:lnSpc>
          <a:spcPct val="120000"/>
        </a:lnSpc>
        <a:spcBef>
          <a:spcPts val="200"/>
        </a:spcBef>
        <a:spcAft>
          <a:spcPts val="0"/>
        </a:spcAft>
        <a:buSzPct val="100000"/>
        <a:buFont typeface="Arial" pitchFamily="34"/>
        <a:buChar char="–"/>
        <a:tabLst/>
        <a:defRPr lang="en-GB" sz="1600" b="0" i="0" u="none" strike="noStrike" kern="1200" cap="none" spc="0" baseline="0">
          <a:solidFill>
            <a:srgbClr val="002EA2"/>
          </a:solidFill>
          <a:uFillTx/>
          <a:latin typeface="Finlandica"/>
        </a:defRPr>
      </a:lvl2pPr>
      <a:lvl3pPr marL="989015" marR="0" lvl="2" indent="-273048" algn="l" defTabSz="914400" rtl="0" fontAlgn="auto" hangingPunct="1">
        <a:lnSpc>
          <a:spcPct val="120000"/>
        </a:lnSpc>
        <a:spcBef>
          <a:spcPts val="200"/>
        </a:spcBef>
        <a:spcAft>
          <a:spcPts val="0"/>
        </a:spcAft>
        <a:buSzPct val="100000"/>
        <a:buFont typeface="Arial" pitchFamily="34"/>
        <a:buChar char="•"/>
        <a:tabLst/>
        <a:defRPr lang="en-GB" sz="1400" b="0" i="0" u="none" strike="noStrike" kern="1200" cap="none" spc="0" baseline="0">
          <a:solidFill>
            <a:srgbClr val="002EA2"/>
          </a:solidFill>
          <a:uFillTx/>
          <a:latin typeface="Finlandica"/>
        </a:defRPr>
      </a:lvl3pPr>
      <a:lvl4pPr marL="1346197" marR="0" lvl="3" indent="-271467" algn="l" defTabSz="914400" rtl="0" fontAlgn="auto" hangingPunct="1">
        <a:lnSpc>
          <a:spcPct val="120000"/>
        </a:lnSpc>
        <a:spcBef>
          <a:spcPts val="200"/>
        </a:spcBef>
        <a:spcAft>
          <a:spcPts val="0"/>
        </a:spcAft>
        <a:buSzPct val="100000"/>
        <a:buFont typeface="Arial" pitchFamily="34"/>
        <a:buChar char="–"/>
        <a:tabLst/>
        <a:defRPr lang="en-GB" sz="1200" b="0" i="0" u="none" strike="noStrike" kern="1200" cap="none" spc="0" baseline="0">
          <a:solidFill>
            <a:srgbClr val="002EA2"/>
          </a:solidFill>
          <a:uFillTx/>
          <a:latin typeface="Finlandica"/>
        </a:defRPr>
      </a:lvl4pPr>
      <a:lvl5pPr marL="1704971" marR="0" lvl="4" indent="-271467" algn="l" defTabSz="914400" rtl="0" fontAlgn="auto" hangingPunct="1">
        <a:lnSpc>
          <a:spcPct val="120000"/>
        </a:lnSpc>
        <a:spcBef>
          <a:spcPts val="200"/>
        </a:spcBef>
        <a:spcAft>
          <a:spcPts val="0"/>
        </a:spcAft>
        <a:buSzPct val="100000"/>
        <a:buFont typeface="Arial" pitchFamily="34"/>
        <a:buChar char="•"/>
        <a:tabLst/>
        <a:defRPr lang="en-GB" sz="1000" b="0" i="0" u="none" strike="noStrike" kern="1200" cap="none" spc="0" baseline="0">
          <a:solidFill>
            <a:srgbClr val="002EA2"/>
          </a:solidFill>
          <a:uFillTx/>
          <a:latin typeface="Finlandic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1835145" y="484183"/>
            <a:ext cx="5473698" cy="863431"/>
          </a:xfrm>
          <a:prstGeom prst="rect">
            <a:avLst/>
          </a:prstGeom>
          <a:noFill/>
          <a:ln>
            <a:noFill/>
          </a:ln>
        </p:spPr>
        <p:txBody>
          <a:bodyPr vert="horz" wrap="square" lIns="0" tIns="0" rIns="0" bIns="0" anchor="t" anchorCtr="0" compatLnSpc="1">
            <a:noAutofit/>
          </a:bodyPr>
          <a:lstStyle/>
          <a:p>
            <a:pPr lvl="0"/>
            <a:r>
              <a:rPr lang="fi-FI"/>
              <a:t>Click to edit Master title style</a:t>
            </a:r>
          </a:p>
        </p:txBody>
      </p:sp>
      <p:sp>
        <p:nvSpPr>
          <p:cNvPr id="3" name="Text Placeholder 2"/>
          <p:cNvSpPr txBox="1">
            <a:spLocks noGrp="1"/>
          </p:cNvSpPr>
          <p:nvPr>
            <p:ph type="body" idx="1"/>
          </p:nvPr>
        </p:nvSpPr>
        <p:spPr>
          <a:xfrm>
            <a:off x="1835145" y="1492245"/>
            <a:ext cx="5473698" cy="2879701"/>
          </a:xfrm>
          <a:prstGeom prst="rect">
            <a:avLst/>
          </a:prstGeom>
          <a:noFill/>
          <a:ln>
            <a:noFill/>
          </a:ln>
        </p:spPr>
        <p:txBody>
          <a:bodyPr vert="horz" wrap="square" lIns="0" tIns="0" rIns="0" bIns="0" anchor="t" anchorCtr="0" compatLnSpc="1">
            <a:noAutofit/>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4" name="Date Placeholder 3"/>
          <p:cNvSpPr txBox="1">
            <a:spLocks noGrp="1"/>
          </p:cNvSpPr>
          <p:nvPr>
            <p:ph type="dt" sz="half" idx="2"/>
          </p:nvPr>
        </p:nvSpPr>
        <p:spPr>
          <a:xfrm>
            <a:off x="468309" y="4515965"/>
            <a:ext cx="1366835" cy="143350"/>
          </a:xfrm>
          <a:prstGeom prst="rect">
            <a:avLst/>
          </a:prstGeom>
          <a:noFill/>
          <a:ln>
            <a:noFill/>
          </a:ln>
        </p:spPr>
        <p:txBody>
          <a:bodyPr vert="horz" wrap="square" lIns="0" tIns="0" rIns="0" bIns="0" anchor="ctr" anchorCtr="0" compatLnSpc="1">
            <a:noAutofit/>
          </a:bodyPr>
          <a:lstStyle>
            <a:lvl1pPr marL="0" marR="0" lvl="0" indent="0" algn="l" defTabSz="914400" rtl="0" fontAlgn="auto" hangingPunct="1">
              <a:lnSpc>
                <a:spcPct val="100000"/>
              </a:lnSpc>
              <a:spcBef>
                <a:spcPts val="0"/>
              </a:spcBef>
              <a:spcAft>
                <a:spcPts val="0"/>
              </a:spcAft>
              <a:buNone/>
              <a:tabLst/>
              <a:defRPr lang="fi-FI" sz="800" b="0" i="0" u="none" strike="noStrike" kern="1200" cap="none" spc="0" baseline="0">
                <a:solidFill>
                  <a:srgbClr val="002EA2"/>
                </a:solidFill>
                <a:uFillTx/>
                <a:latin typeface="Finlandica"/>
              </a:defRPr>
            </a:lvl1pPr>
          </a:lstStyle>
          <a:p>
            <a:pPr lvl="0"/>
            <a:fld id="{0ECA0B4E-6949-46BE-A57D-57CA4FA5A35B}" type="datetime1">
              <a:rPr lang="fi-FI"/>
              <a:pPr lvl="0"/>
              <a:t>19.3.2025</a:t>
            </a:fld>
            <a:endParaRPr lang="fi-FI"/>
          </a:p>
        </p:txBody>
      </p:sp>
      <p:sp>
        <p:nvSpPr>
          <p:cNvPr id="5" name="Footer Placeholder 4"/>
          <p:cNvSpPr txBox="1">
            <a:spLocks noGrp="1"/>
          </p:cNvSpPr>
          <p:nvPr>
            <p:ph type="ftr" sz="quarter" idx="3"/>
          </p:nvPr>
        </p:nvSpPr>
        <p:spPr>
          <a:xfrm>
            <a:off x="1835145" y="4515965"/>
            <a:ext cx="6121395" cy="143350"/>
          </a:xfrm>
          <a:prstGeom prst="rect">
            <a:avLst/>
          </a:prstGeom>
          <a:noFill/>
          <a:ln>
            <a:noFill/>
          </a:ln>
        </p:spPr>
        <p:txBody>
          <a:bodyPr vert="horz" wrap="square" lIns="0" tIns="0" rIns="0" bIns="0" anchor="ctr" anchorCtr="0" compatLnSpc="1">
            <a:noAutofit/>
          </a:bodyPr>
          <a:lstStyle>
            <a:lvl1pPr marL="0" marR="0" lvl="0" indent="0" algn="l" defTabSz="914400" rtl="0" fontAlgn="auto" hangingPunct="1">
              <a:lnSpc>
                <a:spcPct val="100000"/>
              </a:lnSpc>
              <a:spcBef>
                <a:spcPts val="0"/>
              </a:spcBef>
              <a:spcAft>
                <a:spcPts val="0"/>
              </a:spcAft>
              <a:buNone/>
              <a:tabLst/>
              <a:defRPr lang="fi-FI" sz="800" b="0" i="0" u="none" strike="noStrike" kern="1200" cap="all" spc="300" baseline="0">
                <a:solidFill>
                  <a:srgbClr val="002EA2"/>
                </a:solidFill>
                <a:uFillTx/>
                <a:latin typeface="Finlandica"/>
              </a:defRPr>
            </a:lvl1pPr>
          </a:lstStyle>
          <a:p>
            <a:pPr lvl="0"/>
            <a:r>
              <a:rPr lang="fi-FI"/>
              <a:t>Footer Here</a:t>
            </a:r>
          </a:p>
        </p:txBody>
      </p:sp>
      <p:sp>
        <p:nvSpPr>
          <p:cNvPr id="6" name="Slide Number Placeholder 5"/>
          <p:cNvSpPr txBox="1">
            <a:spLocks noGrp="1"/>
          </p:cNvSpPr>
          <p:nvPr>
            <p:ph type="sldNum" sz="quarter" idx="4"/>
          </p:nvPr>
        </p:nvSpPr>
        <p:spPr>
          <a:xfrm>
            <a:off x="7956551" y="4515965"/>
            <a:ext cx="719459" cy="143350"/>
          </a:xfrm>
          <a:prstGeom prst="rect">
            <a:avLst/>
          </a:prstGeom>
          <a:noFill/>
          <a:ln>
            <a:noFill/>
          </a:ln>
        </p:spPr>
        <p:txBody>
          <a:bodyPr vert="horz" wrap="square" lIns="0" tIns="0" rIns="0" bIns="0" anchor="ctr" anchorCtr="0" compatLnSpc="1">
            <a:noAutofit/>
          </a:bodyPr>
          <a:lstStyle>
            <a:lvl1pPr marL="0" marR="0" lvl="0" indent="0" algn="r" defTabSz="914400" rtl="0" fontAlgn="auto" hangingPunct="1">
              <a:lnSpc>
                <a:spcPct val="100000"/>
              </a:lnSpc>
              <a:spcBef>
                <a:spcPts val="0"/>
              </a:spcBef>
              <a:spcAft>
                <a:spcPts val="0"/>
              </a:spcAft>
              <a:buNone/>
              <a:tabLst/>
              <a:defRPr lang="fi-FI" sz="800" b="0" i="0" u="none" strike="noStrike" kern="1200" cap="none" spc="0" baseline="0">
                <a:solidFill>
                  <a:srgbClr val="002EA2"/>
                </a:solidFill>
                <a:uFillTx/>
                <a:latin typeface="Finlandica"/>
              </a:defRPr>
            </a:lvl1pPr>
          </a:lstStyle>
          <a:p>
            <a:pPr lvl="0"/>
            <a:fld id="{54B80074-6C03-4A6B-B483-148D9AF23602}" type="slidenum">
              <a:t>‹#›</a:t>
            </a:fld>
            <a:endParaRPr lang="fi-FI"/>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ransition spd="med">
    <p:fade/>
  </p:transition>
  <p:txStyles>
    <p:titleStyle>
      <a:lvl1pPr marL="0" marR="0" lvl="0" indent="0" algn="l" defTabSz="914400" rtl="0" fontAlgn="auto" hangingPunct="1">
        <a:lnSpc>
          <a:spcPct val="100000"/>
        </a:lnSpc>
        <a:spcBef>
          <a:spcPts val="0"/>
        </a:spcBef>
        <a:spcAft>
          <a:spcPts val="0"/>
        </a:spcAft>
        <a:buNone/>
        <a:tabLst/>
        <a:defRPr lang="fi-FI" sz="2400" b="1" i="0" u="none" strike="noStrike" kern="1200" cap="none" spc="0" baseline="0">
          <a:solidFill>
            <a:srgbClr val="002EA2"/>
          </a:solidFill>
          <a:uFillTx/>
          <a:latin typeface="Finlandica"/>
        </a:defRPr>
      </a:lvl1pPr>
    </p:titleStyle>
    <p:bodyStyle>
      <a:lvl1pPr marL="265111" marR="0" lvl="0" indent="-265111" algn="l" defTabSz="914400" rtl="0" fontAlgn="auto" hangingPunct="1">
        <a:lnSpc>
          <a:spcPct val="120000"/>
        </a:lnSpc>
        <a:spcBef>
          <a:spcPts val="200"/>
        </a:spcBef>
        <a:spcAft>
          <a:spcPts val="0"/>
        </a:spcAft>
        <a:buSzPct val="100000"/>
        <a:buFont typeface="Arial" pitchFamily="34"/>
        <a:buChar char="•"/>
        <a:tabLst/>
        <a:defRPr lang="fi-FI" sz="1800" b="0" i="0" u="none" strike="noStrike" kern="1200" cap="none" spc="0" baseline="0">
          <a:solidFill>
            <a:srgbClr val="002EA2"/>
          </a:solidFill>
          <a:uFillTx/>
          <a:latin typeface="Finlandica"/>
        </a:defRPr>
      </a:lvl1pPr>
      <a:lvl2pPr marL="623885" marR="0" lvl="1" indent="-265111" algn="l" defTabSz="914400" rtl="0" fontAlgn="auto" hangingPunct="1">
        <a:lnSpc>
          <a:spcPct val="120000"/>
        </a:lnSpc>
        <a:spcBef>
          <a:spcPts val="200"/>
        </a:spcBef>
        <a:spcAft>
          <a:spcPts val="0"/>
        </a:spcAft>
        <a:buSzPct val="100000"/>
        <a:buFont typeface="Arial" pitchFamily="34"/>
        <a:buChar char="–"/>
        <a:tabLst/>
        <a:defRPr lang="fi-FI" sz="1600" b="0" i="0" u="none" strike="noStrike" kern="1200" cap="none" spc="0" baseline="0">
          <a:solidFill>
            <a:srgbClr val="002EA2"/>
          </a:solidFill>
          <a:uFillTx/>
          <a:latin typeface="Finlandica"/>
        </a:defRPr>
      </a:lvl2pPr>
      <a:lvl3pPr marL="989015" marR="0" lvl="2" indent="-273048" algn="l" defTabSz="914400" rtl="0" fontAlgn="auto" hangingPunct="1">
        <a:lnSpc>
          <a:spcPct val="120000"/>
        </a:lnSpc>
        <a:spcBef>
          <a:spcPts val="200"/>
        </a:spcBef>
        <a:spcAft>
          <a:spcPts val="0"/>
        </a:spcAft>
        <a:buSzPct val="100000"/>
        <a:buFont typeface="Arial" pitchFamily="34"/>
        <a:buChar char="•"/>
        <a:tabLst/>
        <a:defRPr lang="fi-FI" sz="1400" b="0" i="0" u="none" strike="noStrike" kern="1200" cap="none" spc="0" baseline="0">
          <a:solidFill>
            <a:srgbClr val="002EA2"/>
          </a:solidFill>
          <a:uFillTx/>
          <a:latin typeface="Finlandica"/>
        </a:defRPr>
      </a:lvl3pPr>
      <a:lvl4pPr marL="1346197" marR="0" lvl="3" indent="-271467" algn="l" defTabSz="914400" rtl="0" fontAlgn="auto" hangingPunct="1">
        <a:lnSpc>
          <a:spcPct val="120000"/>
        </a:lnSpc>
        <a:spcBef>
          <a:spcPts val="200"/>
        </a:spcBef>
        <a:spcAft>
          <a:spcPts val="0"/>
        </a:spcAft>
        <a:buSzPct val="100000"/>
        <a:buFont typeface="Arial" pitchFamily="34"/>
        <a:buChar char="–"/>
        <a:tabLst/>
        <a:defRPr lang="fi-FI" sz="1200" b="0" i="0" u="none" strike="noStrike" kern="1200" cap="none" spc="0" baseline="0">
          <a:solidFill>
            <a:srgbClr val="002EA2"/>
          </a:solidFill>
          <a:uFillTx/>
          <a:latin typeface="Finlandica"/>
        </a:defRPr>
      </a:lvl4pPr>
      <a:lvl5pPr marL="1704971" marR="0" lvl="4" indent="-271467" algn="l" defTabSz="914400" rtl="0" fontAlgn="auto" hangingPunct="1">
        <a:lnSpc>
          <a:spcPct val="120000"/>
        </a:lnSpc>
        <a:spcBef>
          <a:spcPts val="200"/>
        </a:spcBef>
        <a:spcAft>
          <a:spcPts val="0"/>
        </a:spcAft>
        <a:buSzPct val="100000"/>
        <a:buFont typeface="Arial" pitchFamily="34"/>
        <a:buChar char="•"/>
        <a:tabLst/>
        <a:defRPr lang="fi-FI" sz="1000" b="0" i="0" u="none" strike="noStrike" kern="1200" cap="none" spc="0" baseline="0">
          <a:solidFill>
            <a:srgbClr val="002EA2"/>
          </a:solidFill>
          <a:uFillTx/>
          <a:latin typeface="Finlandic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name="Slide115">
    <p:spTree>
      <p:nvGrpSpPr>
        <p:cNvPr id="1" name=""/>
        <p:cNvGrpSpPr/>
        <p:nvPr/>
      </p:nvGrpSpPr>
      <p:grpSpPr>
        <a:xfrm>
          <a:off x="0" y="0"/>
          <a:ext cx="0" cy="0"/>
          <a:chOff x="0" y="0"/>
          <a:chExt cx="0" cy="0"/>
        </a:xfrm>
      </p:grpSpPr>
      <p:pic>
        <p:nvPicPr>
          <p:cNvPr id="2" name="Picture 15">
            <a:extLst>
              <a:ext uri="{FF2B5EF4-FFF2-40B4-BE49-F238E27FC236}">
                <a16:creationId xmlns:a16="http://schemas.microsoft.com/office/drawing/2014/main" id="{00000000-0000-0000-0000-000000000000}"/>
              </a:ext>
            </a:extLst>
          </p:cNvPr>
          <p:cNvPicPr>
            <a:picLocks noChangeAspect="1"/>
          </p:cNvPicPr>
          <p:nvPr/>
        </p:nvPicPr>
        <p:blipFill>
          <a:blip r:embed="rId3"/>
          <a:srcRect l="-414" t="-1013" r="93" b="1485"/>
          <a:stretch>
            <a:fillRect/>
          </a:stretch>
        </p:blipFill>
        <p:spPr>
          <a:xfrm>
            <a:off x="-63495" y="-1007677"/>
            <a:ext cx="9296403" cy="6151177"/>
          </a:xfrm>
          <a:prstGeom prst="rect">
            <a:avLst/>
          </a:prstGeom>
          <a:noFill/>
          <a:ln cap="flat">
            <a:noFill/>
          </a:ln>
        </p:spPr>
      </p:pic>
      <p:sp>
        <p:nvSpPr>
          <p:cNvPr id="3" name="Rectangle 16"/>
          <p:cNvSpPr/>
          <p:nvPr/>
        </p:nvSpPr>
        <p:spPr>
          <a:xfrm>
            <a:off x="-9" y="0"/>
            <a:ext cx="9144000" cy="5143499"/>
          </a:xfrm>
          <a:prstGeom prst="rect">
            <a:avLst/>
          </a:prstGeom>
          <a:solidFill>
            <a:srgbClr val="000000">
              <a:alpha val="3017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FFFFFF"/>
              </a:solidFill>
              <a:uFillTx/>
              <a:latin typeface="Finlandica"/>
            </a:endParaRPr>
          </a:p>
        </p:txBody>
      </p:sp>
      <p:sp>
        <p:nvSpPr>
          <p:cNvPr id="4" name="Title 1"/>
          <p:cNvSpPr txBox="1">
            <a:spLocks noGrp="1"/>
          </p:cNvSpPr>
          <p:nvPr>
            <p:ph type="ctrTitle"/>
          </p:nvPr>
        </p:nvSpPr>
        <p:spPr>
          <a:xfrm>
            <a:off x="974512" y="2571749"/>
            <a:ext cx="7194965" cy="430883"/>
          </a:xfrm>
          <a:prstGeom prst="rect">
            <a:avLst/>
          </a:prstGeom>
          <a:noFill/>
          <a:ln>
            <a:noFill/>
          </a:ln>
        </p:spPr>
        <p:txBody>
          <a:bodyPr vert="horz" wrap="square" lIns="0" tIns="0" rIns="0" bIns="0" anchor="b" anchorCtr="1" compatLnSpc="1">
            <a:spAutoFit/>
          </a:bodyPr>
          <a:lstStyle/>
          <a:p>
            <a:pPr lvl="0" algn="ctr"/>
            <a:r>
              <a:rPr lang="fi-FI" sz="2800">
                <a:solidFill>
                  <a:srgbClr val="FFFFFF"/>
                </a:solidFill>
              </a:rPr>
              <a:t>10 REASONS BEHIND FINLAND’S HAPPINESS</a:t>
            </a:r>
          </a:p>
        </p:txBody>
      </p:sp>
      <p:sp>
        <p:nvSpPr>
          <p:cNvPr id="5" name="Footer Placeholder 4"/>
          <p:cNvSpPr txBox="1"/>
          <p:nvPr/>
        </p:nvSpPr>
        <p:spPr>
          <a:xfrm>
            <a:off x="1511302" y="4834487"/>
            <a:ext cx="6121395" cy="143350"/>
          </a:xfrm>
          <a:prstGeom prst="rect">
            <a:avLst/>
          </a:prstGeom>
          <a:noFill/>
          <a:ln cap="flat">
            <a:noFill/>
          </a:ln>
        </p:spPr>
        <p:txBody>
          <a:bodyPr vert="horz" wrap="square" lIns="0" tIns="0" rIns="0" bIns="0" anchor="ctr" anchorCtr="1"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700" b="0" i="0" u="none" strike="noStrike" kern="0" cap="none" spc="0" baseline="0">
                <a:solidFill>
                  <a:srgbClr val="FFFFFF"/>
                </a:solidFill>
                <a:uFillTx/>
                <a:latin typeface="Finlandica Text" pitchFamily="2"/>
                <a:cs typeface="Finlandica Text" pitchFamily="2"/>
              </a:rPr>
              <a:t>Photo: Aleksi Poutanen, Helsinki Partners, 2021</a:t>
            </a:r>
          </a:p>
        </p:txBody>
      </p:sp>
      <p:sp>
        <p:nvSpPr>
          <p:cNvPr id="6" name="Freeform 11"/>
          <p:cNvSpPr/>
          <p:nvPr/>
        </p:nvSpPr>
        <p:spPr>
          <a:xfrm>
            <a:off x="7982986" y="484193"/>
            <a:ext cx="692703" cy="358773"/>
          </a:xfrm>
          <a:custGeom>
            <a:avLst/>
            <a:gdLst>
              <a:gd name="f0" fmla="val 10800000"/>
              <a:gd name="f1" fmla="val 5400000"/>
              <a:gd name="f2" fmla="val 180"/>
              <a:gd name="f3" fmla="val w"/>
              <a:gd name="f4" fmla="val h"/>
              <a:gd name="f5" fmla="val 0"/>
              <a:gd name="f6" fmla="val 2732"/>
              <a:gd name="f7" fmla="val 1415"/>
              <a:gd name="f8" fmla="val 188"/>
              <a:gd name="f9" fmla="val 177"/>
              <a:gd name="f10" fmla="val 166"/>
              <a:gd name="f11" fmla="val 1"/>
              <a:gd name="f12" fmla="val 156"/>
              <a:gd name="f13" fmla="val 2"/>
              <a:gd name="f14" fmla="val 146"/>
              <a:gd name="f15" fmla="val 3"/>
              <a:gd name="f16" fmla="val 136"/>
              <a:gd name="f17" fmla="val 4"/>
              <a:gd name="f18" fmla="val 126"/>
              <a:gd name="f19" fmla="val 6"/>
              <a:gd name="f20" fmla="val 109"/>
              <a:gd name="f21" fmla="val 11"/>
              <a:gd name="f22" fmla="val 100"/>
              <a:gd name="f23" fmla="val 14"/>
              <a:gd name="f24" fmla="val 92"/>
              <a:gd name="f25" fmla="val 17"/>
              <a:gd name="f26" fmla="val 77"/>
              <a:gd name="f27" fmla="val 25"/>
              <a:gd name="f28" fmla="val 64"/>
              <a:gd name="f29" fmla="val 33"/>
              <a:gd name="f30" fmla="val 58"/>
              <a:gd name="f31" fmla="val 38"/>
              <a:gd name="f32" fmla="val 52"/>
              <a:gd name="f33" fmla="val 43"/>
              <a:gd name="f34" fmla="val 41"/>
              <a:gd name="f35" fmla="val 54"/>
              <a:gd name="f36" fmla="val 36"/>
              <a:gd name="f37" fmla="val 60"/>
              <a:gd name="f38" fmla="val 32"/>
              <a:gd name="f39" fmla="val 66"/>
              <a:gd name="f40" fmla="val 28"/>
              <a:gd name="f41" fmla="val 72"/>
              <a:gd name="f42" fmla="val 24"/>
              <a:gd name="f43" fmla="val 79"/>
              <a:gd name="f44" fmla="val 21"/>
              <a:gd name="f45" fmla="val 86"/>
              <a:gd name="f46" fmla="val 18"/>
              <a:gd name="f47" fmla="val 93"/>
              <a:gd name="f48" fmla="val 15"/>
              <a:gd name="f49" fmla="val 13"/>
              <a:gd name="f50" fmla="val 107"/>
              <a:gd name="f51" fmla="val 115"/>
              <a:gd name="f52" fmla="val 9"/>
              <a:gd name="f53" fmla="val 123"/>
              <a:gd name="f54" fmla="val 8"/>
              <a:gd name="f55" fmla="val 131"/>
              <a:gd name="f56" fmla="val 7"/>
              <a:gd name="f57" fmla="val 140"/>
              <a:gd name="f58" fmla="val 148"/>
              <a:gd name="f59" fmla="val 157"/>
              <a:gd name="f60" fmla="val 165"/>
              <a:gd name="f61" fmla="val 173"/>
              <a:gd name="f62" fmla="val 195"/>
              <a:gd name="f63" fmla="val 202"/>
              <a:gd name="f64" fmla="val 209"/>
              <a:gd name="f65" fmla="val 215"/>
              <a:gd name="f66" fmla="val 23"/>
              <a:gd name="f67" fmla="val 228"/>
              <a:gd name="f68" fmla="val 30"/>
              <a:gd name="f69" fmla="val 239"/>
              <a:gd name="f70" fmla="val 249"/>
              <a:gd name="f71" fmla="val 254"/>
              <a:gd name="f72" fmla="val 47"/>
              <a:gd name="f73" fmla="val 258"/>
              <a:gd name="f74" fmla="val 263"/>
              <a:gd name="f75" fmla="val 57"/>
              <a:gd name="f76" fmla="val 267"/>
              <a:gd name="f77" fmla="val 62"/>
              <a:gd name="f78" fmla="val 270"/>
              <a:gd name="f79" fmla="val 68"/>
              <a:gd name="f80" fmla="val 274"/>
              <a:gd name="f81" fmla="val 80"/>
              <a:gd name="f82" fmla="val 281"/>
              <a:gd name="f83" fmla="val 286"/>
              <a:gd name="f84" fmla="val 105"/>
              <a:gd name="f85" fmla="val 291"/>
              <a:gd name="f86" fmla="val 118"/>
              <a:gd name="f87" fmla="val 295"/>
              <a:gd name="f88" fmla="val 133"/>
              <a:gd name="f89" fmla="val 298"/>
              <a:gd name="f90" fmla="val 147"/>
              <a:gd name="f91" fmla="val 301"/>
              <a:gd name="f92" fmla="val 174"/>
              <a:gd name="f93" fmla="val 304"/>
              <a:gd name="f94" fmla="val 181"/>
              <a:gd name="f95" fmla="val 305"/>
              <a:gd name="f96" fmla="val 187"/>
              <a:gd name="f97" fmla="val 307"/>
              <a:gd name="f98" fmla="val 194"/>
              <a:gd name="f99" fmla="val 309"/>
              <a:gd name="f100" fmla="val 199"/>
              <a:gd name="f101" fmla="val 311"/>
              <a:gd name="f102" fmla="val 204"/>
              <a:gd name="f103" fmla="val 314"/>
              <a:gd name="f104" fmla="val 317"/>
              <a:gd name="f105" fmla="val 213"/>
              <a:gd name="f106" fmla="val 320"/>
              <a:gd name="f107" fmla="val 322"/>
              <a:gd name="f108" fmla="val 217"/>
              <a:gd name="f109" fmla="val 324"/>
              <a:gd name="f110" fmla="val 221"/>
              <a:gd name="f111" fmla="val 328"/>
              <a:gd name="f112" fmla="val 224"/>
              <a:gd name="f113" fmla="val 332"/>
              <a:gd name="f114" fmla="val 226"/>
              <a:gd name="f115" fmla="val 336"/>
              <a:gd name="f116" fmla="val 341"/>
              <a:gd name="f117" fmla="val 230"/>
              <a:gd name="f118" fmla="val 346"/>
              <a:gd name="f119" fmla="val 231"/>
              <a:gd name="f120" fmla="val 352"/>
              <a:gd name="f121" fmla="val 232"/>
              <a:gd name="f122" fmla="val 358"/>
              <a:gd name="f123" fmla="val 364"/>
              <a:gd name="f124" fmla="val 371"/>
              <a:gd name="f125" fmla="val 377"/>
              <a:gd name="f126" fmla="val 229"/>
              <a:gd name="f127" fmla="val 384"/>
              <a:gd name="f128" fmla="val 227"/>
              <a:gd name="f129" fmla="val 389"/>
              <a:gd name="f130" fmla="val 395"/>
              <a:gd name="f131" fmla="val 220"/>
              <a:gd name="f132" fmla="val 400"/>
              <a:gd name="f133" fmla="val 216"/>
              <a:gd name="f134" fmla="val 404"/>
              <a:gd name="f135" fmla="val 211"/>
              <a:gd name="f136" fmla="val 408"/>
              <a:gd name="f137" fmla="val 206"/>
              <a:gd name="f138" fmla="val 412"/>
              <a:gd name="f139" fmla="val 201"/>
              <a:gd name="f140" fmla="val 415"/>
              <a:gd name="f141" fmla="val 417"/>
              <a:gd name="f142" fmla="val 419"/>
              <a:gd name="f143" fmla="val 421"/>
              <a:gd name="f144" fmla="val 422"/>
              <a:gd name="f145" fmla="val 423"/>
              <a:gd name="f146" fmla="val 132"/>
              <a:gd name="f147" fmla="val 124"/>
              <a:gd name="f148" fmla="val 116"/>
              <a:gd name="f149" fmla="val 420"/>
              <a:gd name="f150" fmla="val 418"/>
              <a:gd name="f151" fmla="val 102"/>
              <a:gd name="f152" fmla="val 416"/>
              <a:gd name="f153" fmla="val 94"/>
              <a:gd name="f154" fmla="val 414"/>
              <a:gd name="f155" fmla="val 409"/>
              <a:gd name="f156" fmla="val 65"/>
              <a:gd name="f157" fmla="val 403"/>
              <a:gd name="f158" fmla="val 50"/>
              <a:gd name="f159" fmla="val 385"/>
              <a:gd name="f160" fmla="val 477"/>
              <a:gd name="f161" fmla="val 482"/>
              <a:gd name="f162" fmla="val 488"/>
              <a:gd name="f163" fmla="val 27"/>
              <a:gd name="f164" fmla="val 492"/>
              <a:gd name="f165" fmla="val 497"/>
              <a:gd name="f166" fmla="val 45"/>
              <a:gd name="f167" fmla="val 501"/>
              <a:gd name="f168" fmla="val 55"/>
              <a:gd name="f169" fmla="val 505"/>
              <a:gd name="f170" fmla="val 508"/>
              <a:gd name="f171" fmla="val 74"/>
              <a:gd name="f172" fmla="val 512"/>
              <a:gd name="f173" fmla="val 83"/>
              <a:gd name="f174" fmla="val 514"/>
              <a:gd name="f175" fmla="val 517"/>
              <a:gd name="f176" fmla="val 104"/>
              <a:gd name="f177" fmla="val 519"/>
              <a:gd name="f178" fmla="val 114"/>
              <a:gd name="f179" fmla="val 520"/>
              <a:gd name="f180" fmla="val 125"/>
              <a:gd name="f181" fmla="val 521"/>
              <a:gd name="f182" fmla="val 522"/>
              <a:gd name="f183" fmla="val 523"/>
              <a:gd name="f184" fmla="val 160"/>
              <a:gd name="f185" fmla="val 171"/>
              <a:gd name="f186" fmla="val 191"/>
              <a:gd name="f187" fmla="val 516"/>
              <a:gd name="f188" fmla="val 515"/>
              <a:gd name="f189" fmla="val 237"/>
              <a:gd name="f190" fmla="val 245"/>
              <a:gd name="f191" fmla="val 510"/>
              <a:gd name="f192" fmla="val 253"/>
              <a:gd name="f193" fmla="val 507"/>
              <a:gd name="f194" fmla="val 261"/>
              <a:gd name="f195" fmla="val 503"/>
              <a:gd name="f196" fmla="val 268"/>
              <a:gd name="f197" fmla="val 499"/>
              <a:gd name="f198" fmla="val 275"/>
              <a:gd name="f199" fmla="val 495"/>
              <a:gd name="f200" fmla="val 278"/>
              <a:gd name="f201" fmla="val 493"/>
              <a:gd name="f202" fmla="val 491"/>
              <a:gd name="f203" fmla="val 288"/>
              <a:gd name="f204" fmla="val 486"/>
              <a:gd name="f205" fmla="val 294"/>
              <a:gd name="f206" fmla="val 481"/>
              <a:gd name="f207" fmla="val 299"/>
              <a:gd name="f208" fmla="val 476"/>
              <a:gd name="f209" fmla="val 470"/>
              <a:gd name="f210" fmla="val 464"/>
              <a:gd name="f211" fmla="val 458"/>
              <a:gd name="f212" fmla="val 318"/>
              <a:gd name="f213" fmla="val 451"/>
              <a:gd name="f214" fmla="val 448"/>
              <a:gd name="f215" fmla="val 445"/>
              <a:gd name="f216" fmla="val 325"/>
              <a:gd name="f217" fmla="val 437"/>
              <a:gd name="f218" fmla="val 329"/>
              <a:gd name="f219" fmla="val 430"/>
              <a:gd name="f220" fmla="val 331"/>
              <a:gd name="f221" fmla="val 334"/>
              <a:gd name="f222" fmla="val 405"/>
              <a:gd name="f223" fmla="val 338"/>
              <a:gd name="f224" fmla="val 397"/>
              <a:gd name="f225" fmla="val 339"/>
              <a:gd name="f226" fmla="val 388"/>
              <a:gd name="f227" fmla="val 340"/>
              <a:gd name="f228" fmla="val 378"/>
              <a:gd name="f229" fmla="val 369"/>
              <a:gd name="f230" fmla="val 359"/>
              <a:gd name="f231" fmla="val 350"/>
              <a:gd name="f232" fmla="val 342"/>
              <a:gd name="f233" fmla="val 326"/>
              <a:gd name="f234" fmla="val 337"/>
              <a:gd name="f235" fmla="val 319"/>
              <a:gd name="f236" fmla="val 335"/>
              <a:gd name="f237" fmla="val 297"/>
              <a:gd name="f238" fmla="val 284"/>
              <a:gd name="f239" fmla="val 271"/>
              <a:gd name="f240" fmla="val 310"/>
              <a:gd name="f241" fmla="val 260"/>
              <a:gd name="f242" fmla="val 306"/>
              <a:gd name="f243" fmla="val 255"/>
              <a:gd name="f244" fmla="val 240"/>
              <a:gd name="f245" fmla="val 235"/>
              <a:gd name="f246" fmla="val 280"/>
              <a:gd name="f247" fmla="val 223"/>
              <a:gd name="f248" fmla="val 225"/>
              <a:gd name="f249" fmla="val 208"/>
              <a:gd name="f250" fmla="val 203"/>
              <a:gd name="f251" fmla="val 200"/>
              <a:gd name="f252" fmla="val 162"/>
              <a:gd name="f253" fmla="val 196"/>
              <a:gd name="f254" fmla="val 151"/>
              <a:gd name="f255" fmla="val 193"/>
              <a:gd name="f256" fmla="val 142"/>
              <a:gd name="f257" fmla="val 192"/>
              <a:gd name="f258" fmla="val 134"/>
              <a:gd name="f259" fmla="val 130"/>
              <a:gd name="f260" fmla="val 185"/>
              <a:gd name="f261" fmla="val 127"/>
              <a:gd name="f262" fmla="val 182"/>
              <a:gd name="f263" fmla="val 179"/>
              <a:gd name="f264" fmla="val 122"/>
              <a:gd name="f265" fmla="val 176"/>
              <a:gd name="f266" fmla="val 120"/>
              <a:gd name="f267" fmla="val 172"/>
              <a:gd name="f268" fmla="val 169"/>
              <a:gd name="f269" fmla="val 117"/>
              <a:gd name="f270" fmla="val 164"/>
              <a:gd name="f271" fmla="val 155"/>
              <a:gd name="f272" fmla="val 150"/>
              <a:gd name="f273" fmla="val 145"/>
              <a:gd name="f274" fmla="val 119"/>
              <a:gd name="f275" fmla="val 128"/>
              <a:gd name="f276" fmla="val 137"/>
              <a:gd name="f277" fmla="val 112"/>
              <a:gd name="f278" fmla="val 143"/>
              <a:gd name="f279" fmla="val 149"/>
              <a:gd name="f280" fmla="val 106"/>
              <a:gd name="f281" fmla="val 101"/>
              <a:gd name="f282" fmla="val 233"/>
              <a:gd name="f283" fmla="val 246"/>
              <a:gd name="f284" fmla="val 259"/>
              <a:gd name="f285" fmla="val 110"/>
              <a:gd name="f286" fmla="val 272"/>
              <a:gd name="f287" fmla="val 285"/>
              <a:gd name="f288" fmla="val 330"/>
              <a:gd name="f289" fmla="val 29"/>
              <a:gd name="f290" fmla="val 22"/>
              <a:gd name="f291" fmla="val 289"/>
              <a:gd name="f292" fmla="val 12"/>
              <a:gd name="f293" fmla="val 10"/>
              <a:gd name="f294" fmla="val 243"/>
              <a:gd name="f295" fmla="val 5"/>
              <a:gd name="f296" fmla="val 212"/>
              <a:gd name="f297" fmla="val 759"/>
              <a:gd name="f298" fmla="val 641"/>
              <a:gd name="f299" fmla="val 361"/>
              <a:gd name="f300" fmla="val 640"/>
              <a:gd name="f301" fmla="val 368"/>
              <a:gd name="f302" fmla="val 374"/>
              <a:gd name="f303" fmla="val 638"/>
              <a:gd name="f304" fmla="val 380"/>
              <a:gd name="f305" fmla="val 636"/>
              <a:gd name="f306" fmla="val 386"/>
              <a:gd name="f307" fmla="val 634"/>
              <a:gd name="f308" fmla="val 391"/>
              <a:gd name="f309" fmla="val 631"/>
              <a:gd name="f310" fmla="val 396"/>
              <a:gd name="f311" fmla="val 628"/>
              <a:gd name="f312" fmla="val 625"/>
              <a:gd name="f313" fmla="val 620"/>
              <a:gd name="f314" fmla="val 616"/>
              <a:gd name="f315" fmla="val 411"/>
              <a:gd name="f316" fmla="val 611"/>
              <a:gd name="f317" fmla="val 606"/>
              <a:gd name="f318" fmla="val 601"/>
              <a:gd name="f319" fmla="val 595"/>
              <a:gd name="f320" fmla="val 589"/>
              <a:gd name="f321" fmla="val 583"/>
              <a:gd name="f322" fmla="val 576"/>
              <a:gd name="f323" fmla="val 570"/>
              <a:gd name="f324" fmla="val 564"/>
              <a:gd name="f325" fmla="val 559"/>
              <a:gd name="f326" fmla="val 553"/>
              <a:gd name="f327" fmla="val 548"/>
              <a:gd name="f328" fmla="val 544"/>
              <a:gd name="f329" fmla="val 540"/>
              <a:gd name="f330" fmla="val 536"/>
              <a:gd name="f331" fmla="val 533"/>
              <a:gd name="f332" fmla="val 530"/>
              <a:gd name="f333" fmla="val 528"/>
              <a:gd name="f334" fmla="val 526"/>
              <a:gd name="f335" fmla="val 524"/>
              <a:gd name="f336" fmla="val 525"/>
              <a:gd name="f337" fmla="val 407"/>
              <a:gd name="f338" fmla="val 394"/>
              <a:gd name="f339" fmla="val 413"/>
              <a:gd name="f340" fmla="val 402"/>
              <a:gd name="f341" fmla="val 410"/>
              <a:gd name="f342" fmla="val 426"/>
              <a:gd name="f343" fmla="val 424"/>
              <a:gd name="f344" fmla="val 433"/>
              <a:gd name="f345" fmla="val 427"/>
              <a:gd name="f346" fmla="val 440"/>
              <a:gd name="f347" fmla="val 431"/>
              <a:gd name="f348" fmla="val 447"/>
              <a:gd name="f349" fmla="val 436"/>
              <a:gd name="f350" fmla="val 454"/>
              <a:gd name="f351" fmla="val 460"/>
              <a:gd name="f352" fmla="val 466"/>
              <a:gd name="f353" fmla="val 472"/>
              <a:gd name="f354" fmla="val 456"/>
              <a:gd name="f355" fmla="val 478"/>
              <a:gd name="f356" fmla="val 462"/>
              <a:gd name="f357" fmla="val 483"/>
              <a:gd name="f358" fmla="val 468"/>
              <a:gd name="f359" fmla="val 475"/>
              <a:gd name="f360" fmla="val 489"/>
              <a:gd name="f361" fmla="val 496"/>
              <a:gd name="f362" fmla="val 504"/>
              <a:gd name="f363" fmla="val 511"/>
              <a:gd name="f364" fmla="val 546"/>
              <a:gd name="f365" fmla="val 555"/>
              <a:gd name="f366" fmla="val 592"/>
              <a:gd name="f367" fmla="val 602"/>
              <a:gd name="f368" fmla="val 518"/>
              <a:gd name="f369" fmla="val 637"/>
              <a:gd name="f370" fmla="val 645"/>
              <a:gd name="f371" fmla="val 653"/>
              <a:gd name="f372" fmla="val 661"/>
              <a:gd name="f373" fmla="val 668"/>
              <a:gd name="f374" fmla="val 683"/>
              <a:gd name="f375" fmla="val 690"/>
              <a:gd name="f376" fmla="val 696"/>
              <a:gd name="f377" fmla="val 703"/>
              <a:gd name="f378" fmla="val 708"/>
              <a:gd name="f379" fmla="val 714"/>
              <a:gd name="f380" fmla="val 719"/>
              <a:gd name="f381" fmla="val 724"/>
              <a:gd name="f382" fmla="val 729"/>
              <a:gd name="f383" fmla="val 733"/>
              <a:gd name="f384" fmla="val 737"/>
              <a:gd name="f385" fmla="val 744"/>
              <a:gd name="f386" fmla="val 747"/>
              <a:gd name="f387" fmla="val 749"/>
              <a:gd name="f388" fmla="val 752"/>
              <a:gd name="f389" fmla="val 753"/>
              <a:gd name="f390" fmla="val 755"/>
              <a:gd name="f391" fmla="val 756"/>
              <a:gd name="f392" fmla="val 757"/>
              <a:gd name="f393" fmla="val 1029"/>
              <a:gd name="f394" fmla="val 1010"/>
              <a:gd name="f395" fmla="val 992"/>
              <a:gd name="f396" fmla="val 983"/>
              <a:gd name="f397" fmla="val 974"/>
              <a:gd name="f398" fmla="val 965"/>
              <a:gd name="f399" fmla="val 956"/>
              <a:gd name="f400" fmla="val 948"/>
              <a:gd name="f401" fmla="val 939"/>
              <a:gd name="f402" fmla="val 19"/>
              <a:gd name="f403" fmla="val 931"/>
              <a:gd name="f404" fmla="val 923"/>
              <a:gd name="f405" fmla="val 916"/>
              <a:gd name="f406" fmla="val 908"/>
              <a:gd name="f407" fmla="val 901"/>
              <a:gd name="f408" fmla="val 44"/>
              <a:gd name="f409" fmla="val 894"/>
              <a:gd name="f410" fmla="val 51"/>
              <a:gd name="f411" fmla="val 888"/>
              <a:gd name="f412" fmla="val 882"/>
              <a:gd name="f413" fmla="val 876"/>
              <a:gd name="f414" fmla="val 71"/>
              <a:gd name="f415" fmla="val 871"/>
              <a:gd name="f416" fmla="val 868"/>
              <a:gd name="f417" fmla="val 84"/>
              <a:gd name="f418" fmla="val 866"/>
              <a:gd name="f419" fmla="val 88"/>
              <a:gd name="f420" fmla="val 861"/>
              <a:gd name="f421" fmla="val 97"/>
              <a:gd name="f422" fmla="val 857"/>
              <a:gd name="f423" fmla="val 108"/>
              <a:gd name="f424" fmla="val 853"/>
              <a:gd name="f425" fmla="val 849"/>
              <a:gd name="f426" fmla="val 846"/>
              <a:gd name="f427" fmla="val 844"/>
              <a:gd name="f428" fmla="val 161"/>
              <a:gd name="f429" fmla="val 841"/>
              <a:gd name="f430" fmla="val 178"/>
              <a:gd name="f431" fmla="val 839"/>
              <a:gd name="f432" fmla="val 838"/>
              <a:gd name="f433" fmla="val 837"/>
              <a:gd name="f434" fmla="val 238"/>
              <a:gd name="f435" fmla="val 262"/>
              <a:gd name="f436" fmla="val 308"/>
              <a:gd name="f437" fmla="val 347"/>
              <a:gd name="f438" fmla="val 363"/>
              <a:gd name="f439" fmla="val 379"/>
              <a:gd name="f440" fmla="val 393"/>
              <a:gd name="f441" fmla="val 453"/>
              <a:gd name="f442" fmla="val 467"/>
              <a:gd name="f443" fmla="val 474"/>
              <a:gd name="f444" fmla="val 480"/>
              <a:gd name="f445" fmla="val 509"/>
              <a:gd name="f446" fmla="val 1001"/>
              <a:gd name="f447" fmla="val 1048"/>
              <a:gd name="f448" fmla="val 1066"/>
              <a:gd name="f449" fmla="val 1075"/>
              <a:gd name="f450" fmla="val 1084"/>
              <a:gd name="f451" fmla="val 1093"/>
              <a:gd name="f452" fmla="val 1102"/>
              <a:gd name="f453" fmla="val 1110"/>
              <a:gd name="f454" fmla="val 1119"/>
              <a:gd name="f455" fmla="val 1127"/>
              <a:gd name="f456" fmla="val 1135"/>
              <a:gd name="f457" fmla="val 1142"/>
              <a:gd name="f458" fmla="val 1150"/>
              <a:gd name="f459" fmla="val 1157"/>
              <a:gd name="f460" fmla="val 1164"/>
              <a:gd name="f461" fmla="val 1170"/>
              <a:gd name="f462" fmla="val 1176"/>
              <a:gd name="f463" fmla="val 1182"/>
              <a:gd name="f464" fmla="val 1187"/>
              <a:gd name="f465" fmla="val 1192"/>
              <a:gd name="f466" fmla="val 1197"/>
              <a:gd name="f467" fmla="val 1201"/>
              <a:gd name="f468" fmla="val 1205"/>
              <a:gd name="f469" fmla="val 1209"/>
              <a:gd name="f470" fmla="val 1212"/>
              <a:gd name="f471" fmla="val 1215"/>
              <a:gd name="f472" fmla="val 1217"/>
              <a:gd name="f473" fmla="val 1219"/>
              <a:gd name="f474" fmla="val 1220"/>
              <a:gd name="f475" fmla="val 1221"/>
              <a:gd name="f476" fmla="val 1057"/>
              <a:gd name="f477" fmla="val 1037"/>
              <a:gd name="f478" fmla="val 1044"/>
              <a:gd name="f479" fmla="val 103"/>
              <a:gd name="f480" fmla="val 1051"/>
              <a:gd name="f481" fmla="val 1063"/>
              <a:gd name="f482" fmla="val 1069"/>
              <a:gd name="f483" fmla="val 113"/>
              <a:gd name="f484" fmla="val 1074"/>
              <a:gd name="f485" fmla="val 1079"/>
              <a:gd name="f486" fmla="val 121"/>
              <a:gd name="f487" fmla="val 1088"/>
              <a:gd name="f488" fmla="val 1091"/>
              <a:gd name="f489" fmla="val 1094"/>
              <a:gd name="f490" fmla="val 1097"/>
              <a:gd name="f491" fmla="val 1099"/>
              <a:gd name="f492" fmla="val 1100"/>
              <a:gd name="f493" fmla="val 1101"/>
              <a:gd name="f494" fmla="val 1103"/>
              <a:gd name="f495" fmla="val 1104"/>
              <a:gd name="f496" fmla="val 351"/>
              <a:gd name="f497" fmla="val 367"/>
              <a:gd name="f498" fmla="val 381"/>
              <a:gd name="f499" fmla="val 387"/>
              <a:gd name="f500" fmla="val 1086"/>
              <a:gd name="f501" fmla="val 399"/>
              <a:gd name="f502" fmla="val 1022"/>
              <a:gd name="f503" fmla="val 1014"/>
              <a:gd name="f504" fmla="val 1008"/>
              <a:gd name="f505" fmla="val 995"/>
              <a:gd name="f506" fmla="val 989"/>
              <a:gd name="f507" fmla="val 984"/>
              <a:gd name="f508" fmla="val 979"/>
              <a:gd name="f509" fmla="val 975"/>
              <a:gd name="f510" fmla="val 971"/>
              <a:gd name="f511" fmla="val 967"/>
              <a:gd name="f512" fmla="val 964"/>
              <a:gd name="f513" fmla="val 962"/>
              <a:gd name="f514" fmla="val 960"/>
              <a:gd name="f515" fmla="val 958"/>
              <a:gd name="f516" fmla="val 355"/>
              <a:gd name="f517" fmla="val 957"/>
              <a:gd name="f518" fmla="val 955"/>
              <a:gd name="f519" fmla="val 954"/>
              <a:gd name="f520" fmla="val 973"/>
              <a:gd name="f521" fmla="val 129"/>
              <a:gd name="f522" fmla="val 1683"/>
              <a:gd name="f523" fmla="val 1589"/>
              <a:gd name="f524" fmla="val 1494"/>
              <a:gd name="f525" fmla="val 1493"/>
              <a:gd name="f526" fmla="val 190"/>
              <a:gd name="f527" fmla="val 1491"/>
              <a:gd name="f528" fmla="val 1489"/>
              <a:gd name="f529" fmla="val 1488"/>
              <a:gd name="f530" fmla="val 1486"/>
              <a:gd name="f531" fmla="val 1484"/>
              <a:gd name="f532" fmla="val 1482"/>
              <a:gd name="f533" fmla="val 1481"/>
              <a:gd name="f534" fmla="val 1386"/>
              <a:gd name="f535" fmla="val 1292"/>
              <a:gd name="f536" fmla="val 1401"/>
              <a:gd name="f537" fmla="val 1390"/>
              <a:gd name="f538" fmla="val 242"/>
              <a:gd name="f539" fmla="val 1391"/>
              <a:gd name="f540" fmla="val 1392"/>
              <a:gd name="f541" fmla="val 1394"/>
              <a:gd name="f542" fmla="val 234"/>
              <a:gd name="f543" fmla="val 1396"/>
              <a:gd name="f544" fmla="val 1398"/>
              <a:gd name="f545" fmla="val 1400"/>
              <a:gd name="f546" fmla="val 236"/>
              <a:gd name="f547" fmla="val 1402"/>
              <a:gd name="f548" fmla="val 1466"/>
              <a:gd name="f549" fmla="val 1503"/>
              <a:gd name="f550" fmla="val 1573"/>
              <a:gd name="f551" fmla="val 1575"/>
              <a:gd name="f552" fmla="val 1577"/>
              <a:gd name="f553" fmla="val 1579"/>
              <a:gd name="f554" fmla="val 1581"/>
              <a:gd name="f555" fmla="val 1583"/>
              <a:gd name="f556" fmla="val 1584"/>
              <a:gd name="f557" fmla="val 1585"/>
              <a:gd name="f558" fmla="val 1574"/>
              <a:gd name="f559" fmla="val 2011"/>
              <a:gd name="f560" fmla="val 1763"/>
              <a:gd name="f561" fmla="val 1829"/>
              <a:gd name="f562" fmla="val 1945"/>
              <a:gd name="f563" fmla="val 1009"/>
              <a:gd name="f564" fmla="val 1111"/>
              <a:gd name="f565" fmla="val 651"/>
              <a:gd name="f566" fmla="val 1002"/>
              <a:gd name="f567" fmla="val 469"/>
              <a:gd name="f568" fmla="val 1321"/>
              <a:gd name="f569" fmla="val 584"/>
              <a:gd name="f570" fmla="val 1096"/>
              <a:gd name="f571" fmla="val 987"/>
              <a:gd name="f572" fmla="val 1118"/>
              <a:gd name="f573" fmla="val 998"/>
              <a:gd name="f574" fmla="val 1184"/>
              <a:gd name="f575" fmla="val 997"/>
              <a:gd name="f576" fmla="val 996"/>
              <a:gd name="f577" fmla="val 1188"/>
              <a:gd name="f578" fmla="val 994"/>
              <a:gd name="f579" fmla="val 1189"/>
              <a:gd name="f580" fmla="val 1190"/>
              <a:gd name="f581" fmla="val 990"/>
              <a:gd name="f582" fmla="val 988"/>
              <a:gd name="f583" fmla="val 986"/>
              <a:gd name="f584" fmla="val 1186"/>
              <a:gd name="f585" fmla="val 828"/>
              <a:gd name="f586" fmla="val 842"/>
              <a:gd name="f587" fmla="val 832"/>
              <a:gd name="f588" fmla="val 1141"/>
              <a:gd name="f589" fmla="val 1139"/>
              <a:gd name="f590" fmla="val 833"/>
              <a:gd name="f591" fmla="val 1137"/>
              <a:gd name="f592" fmla="val 834"/>
              <a:gd name="f593" fmla="val 836"/>
              <a:gd name="f594" fmla="val 1134"/>
              <a:gd name="f595" fmla="val 1133"/>
              <a:gd name="f596" fmla="val 840"/>
              <a:gd name="f597" fmla="val 843"/>
              <a:gd name="f598" fmla="val 1136"/>
              <a:gd name="f599" fmla="val 1299"/>
              <a:gd name="f600" fmla="val 1314"/>
              <a:gd name="f601" fmla="val 1183"/>
              <a:gd name="f602" fmla="val 1439"/>
              <a:gd name="f603" fmla="val 1738"/>
              <a:gd name="f604" fmla="val 1298"/>
              <a:gd name="f605" fmla="val 1878"/>
              <a:gd name="f606" fmla="val 1755"/>
              <a:gd name="f607" fmla="val 1519"/>
              <a:gd name="f608" fmla="val 1572"/>
              <a:gd name="f609" fmla="val 1472"/>
              <a:gd name="f610" fmla="val 1588"/>
              <a:gd name="f611" fmla="val 1612"/>
              <a:gd name="f612" fmla="val 1719"/>
              <a:gd name="f613" fmla="val 1204"/>
              <a:gd name="f614" fmla="val 1632"/>
              <a:gd name="f615" fmla="val 1664"/>
              <a:gd name="f616" fmla="val 1055"/>
              <a:gd name="f617" fmla="val 1669"/>
              <a:gd name="f618" fmla="val 1007"/>
              <a:gd name="f619" fmla="val 1671"/>
              <a:gd name="f620" fmla="val 1005"/>
              <a:gd name="f621" fmla="val 1673"/>
              <a:gd name="f622" fmla="val 1003"/>
              <a:gd name="f623" fmla="val 1675"/>
              <a:gd name="f624" fmla="val 1677"/>
              <a:gd name="f625" fmla="val 1679"/>
              <a:gd name="f626" fmla="val 1681"/>
              <a:gd name="f627" fmla="val 1682"/>
              <a:gd name="f628" fmla="val 1687"/>
              <a:gd name="f629" fmla="val 2291"/>
              <a:gd name="f630" fmla="val 2183"/>
              <a:gd name="f631" fmla="val 2193"/>
              <a:gd name="f632" fmla="val 2191"/>
              <a:gd name="f633" fmla="val 2190"/>
              <a:gd name="f634" fmla="val 2188"/>
              <a:gd name="f635" fmla="val 2186"/>
              <a:gd name="f636" fmla="val 2184"/>
              <a:gd name="f637" fmla="val 2182"/>
              <a:gd name="f638" fmla="val 2022"/>
              <a:gd name="f639" fmla="val 1928"/>
              <a:gd name="f640" fmla="val 2037"/>
              <a:gd name="f641" fmla="val 2026"/>
              <a:gd name="f642" fmla="val 2027"/>
              <a:gd name="f643" fmla="val 2028"/>
              <a:gd name="f644" fmla="val 2030"/>
              <a:gd name="f645" fmla="val 2032"/>
              <a:gd name="f646" fmla="val 2034"/>
              <a:gd name="f647" fmla="val 2036"/>
              <a:gd name="f648" fmla="val 2038"/>
              <a:gd name="f649" fmla="val 2197"/>
              <a:gd name="f650" fmla="val 2379"/>
              <a:gd name="f651" fmla="val 2527"/>
              <a:gd name="f652" fmla="val 2538"/>
              <a:gd name="f653" fmla="val 2550"/>
              <a:gd name="f654" fmla="val 1414"/>
              <a:gd name="f655" fmla="val 2560"/>
              <a:gd name="f656" fmla="val 1413"/>
              <a:gd name="f657" fmla="val 2571"/>
              <a:gd name="f658" fmla="val 1412"/>
              <a:gd name="f659" fmla="val 2581"/>
              <a:gd name="f660" fmla="val 1411"/>
              <a:gd name="f661" fmla="val 2591"/>
              <a:gd name="f662" fmla="val 1408"/>
              <a:gd name="f663" fmla="val 2610"/>
              <a:gd name="f664" fmla="val 1403"/>
              <a:gd name="f665" fmla="val 2619"/>
              <a:gd name="f666" fmla="val 2628"/>
              <a:gd name="f667" fmla="val 1397"/>
              <a:gd name="f668" fmla="val 2636"/>
              <a:gd name="f669" fmla="val 1393"/>
              <a:gd name="f670" fmla="val 2644"/>
              <a:gd name="f671" fmla="val 1389"/>
              <a:gd name="f672" fmla="val 2651"/>
              <a:gd name="f673" fmla="val 1385"/>
              <a:gd name="f674" fmla="val 2658"/>
              <a:gd name="f675" fmla="val 1380"/>
              <a:gd name="f676" fmla="val 2665"/>
              <a:gd name="f677" fmla="val 1375"/>
              <a:gd name="f678" fmla="val 2672"/>
              <a:gd name="f679" fmla="val 1370"/>
              <a:gd name="f680" fmla="val 2678"/>
              <a:gd name="f681" fmla="val 1365"/>
              <a:gd name="f682" fmla="val 2683"/>
              <a:gd name="f683" fmla="val 1359"/>
              <a:gd name="f684" fmla="val 2689"/>
              <a:gd name="f685" fmla="val 1353"/>
              <a:gd name="f686" fmla="val 2694"/>
              <a:gd name="f687" fmla="val 1346"/>
              <a:gd name="f688" fmla="val 2703"/>
              <a:gd name="f689" fmla="val 1332"/>
              <a:gd name="f690" fmla="val 2707"/>
              <a:gd name="f691" fmla="val 1325"/>
              <a:gd name="f692" fmla="val 2711"/>
              <a:gd name="f693" fmla="val 1318"/>
              <a:gd name="f694" fmla="val 2714"/>
              <a:gd name="f695" fmla="val 1310"/>
              <a:gd name="f696" fmla="val 2717"/>
              <a:gd name="f697" fmla="val 1302"/>
              <a:gd name="f698" fmla="val 2720"/>
              <a:gd name="f699" fmla="val 1294"/>
              <a:gd name="f700" fmla="val 2722"/>
              <a:gd name="f701" fmla="val 1285"/>
              <a:gd name="f702" fmla="val 2724"/>
              <a:gd name="f703" fmla="val 1276"/>
              <a:gd name="f704" fmla="val 2726"/>
              <a:gd name="f705" fmla="val 1267"/>
              <a:gd name="f706" fmla="val 2727"/>
              <a:gd name="f707" fmla="val 1258"/>
              <a:gd name="f708" fmla="val 2728"/>
              <a:gd name="f709" fmla="val 1248"/>
              <a:gd name="f710" fmla="val 2731"/>
              <a:gd name="f711" fmla="val 1206"/>
              <a:gd name="f712" fmla="val 1162"/>
              <a:gd name="f713" fmla="val 1140"/>
              <a:gd name="f714" fmla="val 1117"/>
              <a:gd name="f715" fmla="val 2729"/>
              <a:gd name="f716" fmla="val 1095"/>
              <a:gd name="f717" fmla="val 1065"/>
              <a:gd name="f718" fmla="val 1056"/>
              <a:gd name="f719" fmla="val 1047"/>
              <a:gd name="f720" fmla="val 1038"/>
              <a:gd name="f721" fmla="val 1021"/>
              <a:gd name="f722" fmla="val 1013"/>
              <a:gd name="f723" fmla="val 1006"/>
              <a:gd name="f724" fmla="val 991"/>
              <a:gd name="f725" fmla="val 2698"/>
              <a:gd name="f726" fmla="val 977"/>
              <a:gd name="f727" fmla="val 2677"/>
              <a:gd name="f728" fmla="val 959"/>
              <a:gd name="f729" fmla="val 2671"/>
              <a:gd name="f730" fmla="val 953"/>
              <a:gd name="f731" fmla="val 943"/>
              <a:gd name="f732" fmla="val 938"/>
              <a:gd name="f733" fmla="val 2643"/>
              <a:gd name="f734" fmla="val 934"/>
              <a:gd name="f735" fmla="val 930"/>
              <a:gd name="f736" fmla="val 2627"/>
              <a:gd name="f737" fmla="val 926"/>
              <a:gd name="f738" fmla="val 920"/>
              <a:gd name="f739" fmla="val 2601"/>
              <a:gd name="f740" fmla="val 917"/>
              <a:gd name="f741" fmla="val 915"/>
              <a:gd name="f742" fmla="val 913"/>
              <a:gd name="f743" fmla="val 911"/>
              <a:gd name="f744" fmla="val 910"/>
              <a:gd name="f745" fmla="val 909"/>
              <a:gd name="f746" fmla="val 2495"/>
              <a:gd name="f747" fmla="val 2548"/>
              <a:gd name="f748" fmla="val 1004"/>
              <a:gd name="f749" fmla="val 2558"/>
              <a:gd name="f750" fmla="val 2567"/>
              <a:gd name="f751" fmla="val 2575"/>
              <a:gd name="f752" fmla="val 2583"/>
              <a:gd name="f753" fmla="val 1017"/>
              <a:gd name="f754" fmla="val 2586"/>
              <a:gd name="f755" fmla="val 1019"/>
              <a:gd name="f756" fmla="val 2590"/>
              <a:gd name="f757" fmla="val 2596"/>
              <a:gd name="f758" fmla="val 1028"/>
              <a:gd name="f759" fmla="val 1034"/>
              <a:gd name="f760" fmla="val 2606"/>
              <a:gd name="f761" fmla="val 1040"/>
              <a:gd name="f762" fmla="val 2614"/>
              <a:gd name="f763" fmla="val 2616"/>
              <a:gd name="f764" fmla="val 1072"/>
              <a:gd name="f765" fmla="val 2620"/>
              <a:gd name="f766" fmla="val 1081"/>
              <a:gd name="f767" fmla="val 2621"/>
              <a:gd name="f768" fmla="val 1090"/>
              <a:gd name="f769" fmla="val 2623"/>
              <a:gd name="f770" fmla="val 2624"/>
              <a:gd name="f771" fmla="val 1196"/>
              <a:gd name="f772" fmla="val 1213"/>
              <a:gd name="f773" fmla="val 1233"/>
              <a:gd name="f774" fmla="val 1242"/>
              <a:gd name="f775" fmla="val 2618"/>
              <a:gd name="f776" fmla="val 1251"/>
              <a:gd name="f777" fmla="val 1260"/>
              <a:gd name="f778" fmla="val 2615"/>
              <a:gd name="f779" fmla="val 1264"/>
              <a:gd name="f780" fmla="val 2613"/>
              <a:gd name="f781" fmla="val 1268"/>
              <a:gd name="f782" fmla="val 1275"/>
              <a:gd name="f783" fmla="val 1283"/>
              <a:gd name="f784" fmla="val 1289"/>
              <a:gd name="f785" fmla="val 2595"/>
              <a:gd name="f786" fmla="val 1296"/>
              <a:gd name="f787" fmla="val 2589"/>
              <a:gd name="f788" fmla="val 1301"/>
              <a:gd name="f789" fmla="val 1306"/>
              <a:gd name="f790" fmla="val 1311"/>
              <a:gd name="f791" fmla="val 1317"/>
              <a:gd name="f792" fmla="val 1319"/>
              <a:gd name="f793" fmla="+- 0 0 -90"/>
              <a:gd name="f794" fmla="*/ f3 1 2732"/>
              <a:gd name="f795" fmla="*/ f4 1 1415"/>
              <a:gd name="f796" fmla="+- f7 0 f5"/>
              <a:gd name="f797" fmla="+- f6 0 f5"/>
              <a:gd name="f798" fmla="*/ f793 f0 1"/>
              <a:gd name="f799" fmla="*/ f797 1 2732"/>
              <a:gd name="f800" fmla="*/ f796 1 1415"/>
              <a:gd name="f801" fmla="*/ 58 f797 1"/>
              <a:gd name="f802" fmla="*/ 38 f796 1"/>
              <a:gd name="f803" fmla="*/ 8 f797 1"/>
              <a:gd name="f804" fmla="*/ 131 f796 1"/>
              <a:gd name="f805" fmla="*/ 38 f797 1"/>
              <a:gd name="f806" fmla="*/ 249 f796 1"/>
              <a:gd name="f807" fmla="*/ 174 f797 1"/>
              <a:gd name="f808" fmla="*/ 304 f796 1"/>
              <a:gd name="f809" fmla="*/ 228 f797 1"/>
              <a:gd name="f810" fmla="*/ 341 f796 1"/>
              <a:gd name="f811" fmla="*/ 206 f797 1"/>
              <a:gd name="f812" fmla="*/ 412 f796 1"/>
              <a:gd name="f813" fmla="*/ 102 f797 1"/>
              <a:gd name="f814" fmla="*/ 416 f796 1"/>
              <a:gd name="f815" fmla="*/ 64 f797 1"/>
              <a:gd name="f816" fmla="*/ 508 f796 1"/>
              <a:gd name="f817" fmla="*/ 201 f797 1"/>
              <a:gd name="f818" fmla="*/ 520 f796 1"/>
              <a:gd name="f819" fmla="*/ 294 f797 1"/>
              <a:gd name="f820" fmla="*/ 481 f796 1"/>
              <a:gd name="f821" fmla="*/ 338 f797 1"/>
              <a:gd name="f822" fmla="*/ 397 f796 1"/>
              <a:gd name="f823" fmla="*/ 322 f797 1"/>
              <a:gd name="f824" fmla="*/ 278 f796 1"/>
              <a:gd name="f825" fmla="*/ 216 f797 1"/>
              <a:gd name="f826" fmla="*/ 204 f796 1"/>
              <a:gd name="f827" fmla="*/ 120 f797 1"/>
              <a:gd name="f828" fmla="*/ 172 f796 1"/>
              <a:gd name="f829" fmla="*/ 133 f797 1"/>
              <a:gd name="f830" fmla="*/ 115 f796 1"/>
              <a:gd name="f831" fmla="*/ 259 f797 1"/>
              <a:gd name="f832" fmla="*/ 110 f796 1"/>
              <a:gd name="f833" fmla="*/ 253 f797 1"/>
              <a:gd name="f834" fmla="*/ 7 f796 1"/>
              <a:gd name="f835" fmla="*/ 636 f797 1"/>
              <a:gd name="f836" fmla="*/ 386 f796 1"/>
              <a:gd name="f837" fmla="*/ 576 f797 1"/>
              <a:gd name="f838" fmla="*/ 421 f796 1"/>
              <a:gd name="f839" fmla="*/ 524 f797 1"/>
              <a:gd name="f840" fmla="*/ 374 f796 1"/>
              <a:gd name="f841" fmla="*/ 417 f797 1"/>
              <a:gd name="f842" fmla="*/ 418 f796 1"/>
              <a:gd name="f843" fmla="*/ 482 f797 1"/>
              <a:gd name="f844" fmla="*/ 497 f796 1"/>
              <a:gd name="f845" fmla="*/ 611 f797 1"/>
              <a:gd name="f846" fmla="*/ 521 f796 1"/>
              <a:gd name="f847" fmla="*/ 714 f797 1"/>
              <a:gd name="f848" fmla="*/ 472 f796 1"/>
              <a:gd name="f849" fmla="*/ 757 f797 1"/>
              <a:gd name="f850" fmla="*/ 368 f796 1"/>
              <a:gd name="f851" fmla="*/ 923 f797 1"/>
              <a:gd name="f852" fmla="*/ 28 f796 1"/>
              <a:gd name="f853" fmla="*/ 853 f797 1"/>
              <a:gd name="f854" fmla="*/ 119 f796 1"/>
              <a:gd name="f855" fmla="*/ 844 f797 1"/>
              <a:gd name="f856" fmla="*/ 363 f796 1"/>
              <a:gd name="f857" fmla="*/ 908 f797 1"/>
              <a:gd name="f858" fmla="*/ 486 f796 1"/>
              <a:gd name="f859" fmla="*/ 1048 f797 1"/>
              <a:gd name="f860" fmla="*/ 524 f796 1"/>
              <a:gd name="f861" fmla="*/ 1164 f797 1"/>
              <a:gd name="f862" fmla="*/ 474 f796 1"/>
              <a:gd name="f863" fmla="*/ 1219 f797 1"/>
              <a:gd name="f864" fmla="*/ 328 f796 1"/>
              <a:gd name="f865" fmla="*/ 1197 f797 1"/>
              <a:gd name="f866" fmla="*/ 97 f796 1"/>
              <a:gd name="f867" fmla="*/ 1110 f797 1"/>
              <a:gd name="f868" fmla="*/ 15 f796 1"/>
              <a:gd name="f869" fmla="*/ 1063 f797 1"/>
              <a:gd name="f870" fmla="*/ 1102 f797 1"/>
              <a:gd name="f871" fmla="*/ 194 f796 1"/>
              <a:gd name="f872" fmla="*/ 1086 f797 1"/>
              <a:gd name="f873" fmla="*/ 396 f796 1"/>
              <a:gd name="f874" fmla="*/ 1008 f797 1"/>
              <a:gd name="f875" fmla="*/ 420 f796 1"/>
              <a:gd name="f876" fmla="*/ 958 f797 1"/>
              <a:gd name="f877" fmla="*/ 355 f796 1"/>
              <a:gd name="f878" fmla="*/ 967 f797 1"/>
              <a:gd name="f879" fmla="*/ 137 f796 1"/>
              <a:gd name="f880" fmla="*/ 1683 f797 1"/>
              <a:gd name="f881" fmla="*/ 516 f796 1"/>
              <a:gd name="f882" fmla="*/ 1292 f797 1"/>
              <a:gd name="f883" fmla="*/ 9 f796 1"/>
              <a:gd name="f884" fmla="*/ 1402 f797 1"/>
              <a:gd name="f885" fmla="*/ 238 f796 1"/>
              <a:gd name="f886" fmla="*/ 1574 f797 1"/>
              <a:gd name="f887" fmla="*/ 1945 f797 1"/>
              <a:gd name="f888" fmla="*/ 103 f796 1"/>
              <a:gd name="f889" fmla="*/ 651 f797 1"/>
              <a:gd name="f890" fmla="*/ 1002 f796 1"/>
              <a:gd name="f891" fmla="*/ 1096 f797 1"/>
              <a:gd name="f892" fmla="*/ 1415 f796 1"/>
              <a:gd name="f893" fmla="*/ 986 f797 1"/>
              <a:gd name="f894" fmla="*/ 1186 f796 1"/>
              <a:gd name="f895" fmla="*/ 842 f797 1"/>
              <a:gd name="f896" fmla="*/ 1135 f796 1"/>
              <a:gd name="f897" fmla="*/ 1763 f797 1"/>
              <a:gd name="f898" fmla="*/ 1669 f797 1"/>
              <a:gd name="f899" fmla="*/ 1009 f796 1"/>
              <a:gd name="f900" fmla="*/ 2291 f797 1"/>
              <a:gd name="f901" fmla="*/ 2182 f797 1"/>
              <a:gd name="f902" fmla="*/ 2036 f797 1"/>
              <a:gd name="f903" fmla="*/ 2591 f797 1"/>
              <a:gd name="f904" fmla="*/ 1408 f796 1"/>
              <a:gd name="f905" fmla="*/ 2694 f797 1"/>
              <a:gd name="f906" fmla="*/ 1346 f796 1"/>
              <a:gd name="f907" fmla="*/ 2731 f797 1"/>
              <a:gd name="f908" fmla="*/ 1183 f796 1"/>
              <a:gd name="f909" fmla="*/ 2707 f797 1"/>
              <a:gd name="f910" fmla="*/ 998 f796 1"/>
              <a:gd name="f911" fmla="*/ 2627 f797 1"/>
              <a:gd name="f912" fmla="*/ 926 f796 1"/>
              <a:gd name="f913" fmla="*/ 2527 f797 1"/>
              <a:gd name="f914" fmla="*/ 2614 f797 1"/>
              <a:gd name="f915" fmla="*/ 1055 f796 1"/>
              <a:gd name="f916" fmla="*/ 2616 f797 1"/>
              <a:gd name="f917" fmla="*/ 1260 f796 1"/>
              <a:gd name="f918" fmla="*/ 2538 f797 1"/>
              <a:gd name="f919" fmla="*/ 1321 f796 1"/>
              <a:gd name="f920" fmla="*/ f798 1 f2"/>
              <a:gd name="f921" fmla="*/ f801 1 2732"/>
              <a:gd name="f922" fmla="*/ f802 1 1415"/>
              <a:gd name="f923" fmla="*/ f803 1 2732"/>
              <a:gd name="f924" fmla="*/ f804 1 1415"/>
              <a:gd name="f925" fmla="*/ f805 1 2732"/>
              <a:gd name="f926" fmla="*/ f806 1 1415"/>
              <a:gd name="f927" fmla="*/ f807 1 2732"/>
              <a:gd name="f928" fmla="*/ f808 1 1415"/>
              <a:gd name="f929" fmla="*/ f809 1 2732"/>
              <a:gd name="f930" fmla="*/ f810 1 1415"/>
              <a:gd name="f931" fmla="*/ f811 1 2732"/>
              <a:gd name="f932" fmla="*/ f812 1 1415"/>
              <a:gd name="f933" fmla="*/ f813 1 2732"/>
              <a:gd name="f934" fmla="*/ f814 1 1415"/>
              <a:gd name="f935" fmla="*/ f815 1 2732"/>
              <a:gd name="f936" fmla="*/ f816 1 1415"/>
              <a:gd name="f937" fmla="*/ f817 1 2732"/>
              <a:gd name="f938" fmla="*/ f818 1 1415"/>
              <a:gd name="f939" fmla="*/ f819 1 2732"/>
              <a:gd name="f940" fmla="*/ f820 1 1415"/>
              <a:gd name="f941" fmla="*/ f821 1 2732"/>
              <a:gd name="f942" fmla="*/ f822 1 1415"/>
              <a:gd name="f943" fmla="*/ f823 1 2732"/>
              <a:gd name="f944" fmla="*/ f824 1 1415"/>
              <a:gd name="f945" fmla="*/ f825 1 2732"/>
              <a:gd name="f946" fmla="*/ f826 1 1415"/>
              <a:gd name="f947" fmla="*/ f827 1 2732"/>
              <a:gd name="f948" fmla="*/ f828 1 1415"/>
              <a:gd name="f949" fmla="*/ f829 1 2732"/>
              <a:gd name="f950" fmla="*/ f830 1 1415"/>
              <a:gd name="f951" fmla="*/ f831 1 2732"/>
              <a:gd name="f952" fmla="*/ f832 1 1415"/>
              <a:gd name="f953" fmla="*/ f833 1 2732"/>
              <a:gd name="f954" fmla="*/ f834 1 1415"/>
              <a:gd name="f955" fmla="*/ f835 1 2732"/>
              <a:gd name="f956" fmla="*/ f836 1 1415"/>
              <a:gd name="f957" fmla="*/ f837 1 2732"/>
              <a:gd name="f958" fmla="*/ f838 1 1415"/>
              <a:gd name="f959" fmla="*/ f839 1 2732"/>
              <a:gd name="f960" fmla="*/ f840 1 1415"/>
              <a:gd name="f961" fmla="*/ f841 1 2732"/>
              <a:gd name="f962" fmla="*/ f842 1 1415"/>
              <a:gd name="f963" fmla="*/ f843 1 2732"/>
              <a:gd name="f964" fmla="*/ f844 1 1415"/>
              <a:gd name="f965" fmla="*/ f845 1 2732"/>
              <a:gd name="f966" fmla="*/ f846 1 1415"/>
              <a:gd name="f967" fmla="*/ f847 1 2732"/>
              <a:gd name="f968" fmla="*/ f848 1 1415"/>
              <a:gd name="f969" fmla="*/ f849 1 2732"/>
              <a:gd name="f970" fmla="*/ f850 1 1415"/>
              <a:gd name="f971" fmla="*/ f851 1 2732"/>
              <a:gd name="f972" fmla="*/ f852 1 1415"/>
              <a:gd name="f973" fmla="*/ f853 1 2732"/>
              <a:gd name="f974" fmla="*/ f854 1 1415"/>
              <a:gd name="f975" fmla="*/ f855 1 2732"/>
              <a:gd name="f976" fmla="*/ f856 1 1415"/>
              <a:gd name="f977" fmla="*/ f857 1 2732"/>
              <a:gd name="f978" fmla="*/ f858 1 1415"/>
              <a:gd name="f979" fmla="*/ f859 1 2732"/>
              <a:gd name="f980" fmla="*/ f860 1 1415"/>
              <a:gd name="f981" fmla="*/ f861 1 2732"/>
              <a:gd name="f982" fmla="*/ f862 1 1415"/>
              <a:gd name="f983" fmla="*/ f863 1 2732"/>
              <a:gd name="f984" fmla="*/ f864 1 1415"/>
              <a:gd name="f985" fmla="*/ f865 1 2732"/>
              <a:gd name="f986" fmla="*/ f866 1 1415"/>
              <a:gd name="f987" fmla="*/ f867 1 2732"/>
              <a:gd name="f988" fmla="*/ f868 1 1415"/>
              <a:gd name="f989" fmla="*/ f869 1 2732"/>
              <a:gd name="f990" fmla="*/ f870 1 2732"/>
              <a:gd name="f991" fmla="*/ f871 1 1415"/>
              <a:gd name="f992" fmla="*/ f872 1 2732"/>
              <a:gd name="f993" fmla="*/ f873 1 1415"/>
              <a:gd name="f994" fmla="*/ f874 1 2732"/>
              <a:gd name="f995" fmla="*/ f875 1 1415"/>
              <a:gd name="f996" fmla="*/ f876 1 2732"/>
              <a:gd name="f997" fmla="*/ f877 1 1415"/>
              <a:gd name="f998" fmla="*/ f878 1 2732"/>
              <a:gd name="f999" fmla="*/ f879 1 1415"/>
              <a:gd name="f1000" fmla="*/ f880 1 2732"/>
              <a:gd name="f1001" fmla="*/ f881 1 1415"/>
              <a:gd name="f1002" fmla="*/ f882 1 2732"/>
              <a:gd name="f1003" fmla="*/ f883 1 1415"/>
              <a:gd name="f1004" fmla="*/ f884 1 2732"/>
              <a:gd name="f1005" fmla="*/ f885 1 1415"/>
              <a:gd name="f1006" fmla="*/ f886 1 2732"/>
              <a:gd name="f1007" fmla="*/ f887 1 2732"/>
              <a:gd name="f1008" fmla="*/ f888 1 1415"/>
              <a:gd name="f1009" fmla="*/ f889 1 2732"/>
              <a:gd name="f1010" fmla="*/ f890 1 1415"/>
              <a:gd name="f1011" fmla="*/ f891 1 2732"/>
              <a:gd name="f1012" fmla="*/ f892 1 1415"/>
              <a:gd name="f1013" fmla="*/ f893 1 2732"/>
              <a:gd name="f1014" fmla="*/ f894 1 1415"/>
              <a:gd name="f1015" fmla="*/ f895 1 2732"/>
              <a:gd name="f1016" fmla="*/ f896 1 1415"/>
              <a:gd name="f1017" fmla="*/ f897 1 2732"/>
              <a:gd name="f1018" fmla="*/ f898 1 2732"/>
              <a:gd name="f1019" fmla="*/ f899 1 1415"/>
              <a:gd name="f1020" fmla="*/ f900 1 2732"/>
              <a:gd name="f1021" fmla="*/ f901 1 2732"/>
              <a:gd name="f1022" fmla="*/ f902 1 2732"/>
              <a:gd name="f1023" fmla="*/ f903 1 2732"/>
              <a:gd name="f1024" fmla="*/ f904 1 1415"/>
              <a:gd name="f1025" fmla="*/ f905 1 2732"/>
              <a:gd name="f1026" fmla="*/ f906 1 1415"/>
              <a:gd name="f1027" fmla="*/ f907 1 2732"/>
              <a:gd name="f1028" fmla="*/ f908 1 1415"/>
              <a:gd name="f1029" fmla="*/ f909 1 2732"/>
              <a:gd name="f1030" fmla="*/ f910 1 1415"/>
              <a:gd name="f1031" fmla="*/ f911 1 2732"/>
              <a:gd name="f1032" fmla="*/ f912 1 1415"/>
              <a:gd name="f1033" fmla="*/ f913 1 2732"/>
              <a:gd name="f1034" fmla="*/ f914 1 2732"/>
              <a:gd name="f1035" fmla="*/ f915 1 1415"/>
              <a:gd name="f1036" fmla="*/ f916 1 2732"/>
              <a:gd name="f1037" fmla="*/ f917 1 1415"/>
              <a:gd name="f1038" fmla="*/ f918 1 2732"/>
              <a:gd name="f1039" fmla="*/ f919 1 1415"/>
              <a:gd name="f1040" fmla="*/ 0 1 f799"/>
              <a:gd name="f1041" fmla="*/ f6 1 f799"/>
              <a:gd name="f1042" fmla="*/ 0 1 f800"/>
              <a:gd name="f1043" fmla="*/ f7 1 f800"/>
              <a:gd name="f1044" fmla="+- f920 0 f1"/>
              <a:gd name="f1045" fmla="*/ f921 1 f799"/>
              <a:gd name="f1046" fmla="*/ f922 1 f800"/>
              <a:gd name="f1047" fmla="*/ f923 1 f799"/>
              <a:gd name="f1048" fmla="*/ f924 1 f800"/>
              <a:gd name="f1049" fmla="*/ f925 1 f799"/>
              <a:gd name="f1050" fmla="*/ f926 1 f800"/>
              <a:gd name="f1051" fmla="*/ f927 1 f799"/>
              <a:gd name="f1052" fmla="*/ f928 1 f800"/>
              <a:gd name="f1053" fmla="*/ f929 1 f799"/>
              <a:gd name="f1054" fmla="*/ f930 1 f800"/>
              <a:gd name="f1055" fmla="*/ f931 1 f799"/>
              <a:gd name="f1056" fmla="*/ f932 1 f800"/>
              <a:gd name="f1057" fmla="*/ f933 1 f799"/>
              <a:gd name="f1058" fmla="*/ f934 1 f800"/>
              <a:gd name="f1059" fmla="*/ f935 1 f799"/>
              <a:gd name="f1060" fmla="*/ f936 1 f800"/>
              <a:gd name="f1061" fmla="*/ f937 1 f799"/>
              <a:gd name="f1062" fmla="*/ f938 1 f800"/>
              <a:gd name="f1063" fmla="*/ f939 1 f799"/>
              <a:gd name="f1064" fmla="*/ f940 1 f800"/>
              <a:gd name="f1065" fmla="*/ f941 1 f799"/>
              <a:gd name="f1066" fmla="*/ f942 1 f800"/>
              <a:gd name="f1067" fmla="*/ f943 1 f799"/>
              <a:gd name="f1068" fmla="*/ f944 1 f800"/>
              <a:gd name="f1069" fmla="*/ f945 1 f799"/>
              <a:gd name="f1070" fmla="*/ f946 1 f800"/>
              <a:gd name="f1071" fmla="*/ f947 1 f799"/>
              <a:gd name="f1072" fmla="*/ f948 1 f800"/>
              <a:gd name="f1073" fmla="*/ f949 1 f799"/>
              <a:gd name="f1074" fmla="*/ f950 1 f800"/>
              <a:gd name="f1075" fmla="*/ f951 1 f799"/>
              <a:gd name="f1076" fmla="*/ f952 1 f800"/>
              <a:gd name="f1077" fmla="*/ f953 1 f799"/>
              <a:gd name="f1078" fmla="*/ f954 1 f800"/>
              <a:gd name="f1079" fmla="*/ f955 1 f799"/>
              <a:gd name="f1080" fmla="*/ f956 1 f800"/>
              <a:gd name="f1081" fmla="*/ f957 1 f799"/>
              <a:gd name="f1082" fmla="*/ f958 1 f800"/>
              <a:gd name="f1083" fmla="*/ f959 1 f799"/>
              <a:gd name="f1084" fmla="*/ f960 1 f800"/>
              <a:gd name="f1085" fmla="*/ f961 1 f799"/>
              <a:gd name="f1086" fmla="*/ f962 1 f800"/>
              <a:gd name="f1087" fmla="*/ f963 1 f799"/>
              <a:gd name="f1088" fmla="*/ f964 1 f800"/>
              <a:gd name="f1089" fmla="*/ f965 1 f799"/>
              <a:gd name="f1090" fmla="*/ f966 1 f800"/>
              <a:gd name="f1091" fmla="*/ f967 1 f799"/>
              <a:gd name="f1092" fmla="*/ f968 1 f800"/>
              <a:gd name="f1093" fmla="*/ f969 1 f799"/>
              <a:gd name="f1094" fmla="*/ f970 1 f800"/>
              <a:gd name="f1095" fmla="*/ f971 1 f799"/>
              <a:gd name="f1096" fmla="*/ f972 1 f800"/>
              <a:gd name="f1097" fmla="*/ f973 1 f799"/>
              <a:gd name="f1098" fmla="*/ f974 1 f800"/>
              <a:gd name="f1099" fmla="*/ f975 1 f799"/>
              <a:gd name="f1100" fmla="*/ f976 1 f800"/>
              <a:gd name="f1101" fmla="*/ f977 1 f799"/>
              <a:gd name="f1102" fmla="*/ f978 1 f800"/>
              <a:gd name="f1103" fmla="*/ f979 1 f799"/>
              <a:gd name="f1104" fmla="*/ f980 1 f800"/>
              <a:gd name="f1105" fmla="*/ f981 1 f799"/>
              <a:gd name="f1106" fmla="*/ f982 1 f800"/>
              <a:gd name="f1107" fmla="*/ f983 1 f799"/>
              <a:gd name="f1108" fmla="*/ f984 1 f800"/>
              <a:gd name="f1109" fmla="*/ f985 1 f799"/>
              <a:gd name="f1110" fmla="*/ f986 1 f800"/>
              <a:gd name="f1111" fmla="*/ f987 1 f799"/>
              <a:gd name="f1112" fmla="*/ f988 1 f800"/>
              <a:gd name="f1113" fmla="*/ f989 1 f799"/>
              <a:gd name="f1114" fmla="*/ f990 1 f799"/>
              <a:gd name="f1115" fmla="*/ f991 1 f800"/>
              <a:gd name="f1116" fmla="*/ f992 1 f799"/>
              <a:gd name="f1117" fmla="*/ f993 1 f800"/>
              <a:gd name="f1118" fmla="*/ f994 1 f799"/>
              <a:gd name="f1119" fmla="*/ f995 1 f800"/>
              <a:gd name="f1120" fmla="*/ f996 1 f799"/>
              <a:gd name="f1121" fmla="*/ f997 1 f800"/>
              <a:gd name="f1122" fmla="*/ f998 1 f799"/>
              <a:gd name="f1123" fmla="*/ f999 1 f800"/>
              <a:gd name="f1124" fmla="*/ f1000 1 f799"/>
              <a:gd name="f1125" fmla="*/ f1001 1 f800"/>
              <a:gd name="f1126" fmla="*/ f1002 1 f799"/>
              <a:gd name="f1127" fmla="*/ f1003 1 f800"/>
              <a:gd name="f1128" fmla="*/ f1004 1 f799"/>
              <a:gd name="f1129" fmla="*/ f1005 1 f800"/>
              <a:gd name="f1130" fmla="*/ f1006 1 f799"/>
              <a:gd name="f1131" fmla="*/ f1007 1 f799"/>
              <a:gd name="f1132" fmla="*/ f1008 1 f800"/>
              <a:gd name="f1133" fmla="*/ f1009 1 f799"/>
              <a:gd name="f1134" fmla="*/ f1010 1 f800"/>
              <a:gd name="f1135" fmla="*/ f1011 1 f799"/>
              <a:gd name="f1136" fmla="*/ f1012 1 f800"/>
              <a:gd name="f1137" fmla="*/ f1013 1 f799"/>
              <a:gd name="f1138" fmla="*/ f1014 1 f800"/>
              <a:gd name="f1139" fmla="*/ f1015 1 f799"/>
              <a:gd name="f1140" fmla="*/ f1016 1 f800"/>
              <a:gd name="f1141" fmla="*/ f1017 1 f799"/>
              <a:gd name="f1142" fmla="*/ f1018 1 f799"/>
              <a:gd name="f1143" fmla="*/ f1019 1 f800"/>
              <a:gd name="f1144" fmla="*/ f1020 1 f799"/>
              <a:gd name="f1145" fmla="*/ f1021 1 f799"/>
              <a:gd name="f1146" fmla="*/ f1022 1 f799"/>
              <a:gd name="f1147" fmla="*/ f1023 1 f799"/>
              <a:gd name="f1148" fmla="*/ f1024 1 f800"/>
              <a:gd name="f1149" fmla="*/ f1025 1 f799"/>
              <a:gd name="f1150" fmla="*/ f1026 1 f800"/>
              <a:gd name="f1151" fmla="*/ f1027 1 f799"/>
              <a:gd name="f1152" fmla="*/ f1028 1 f800"/>
              <a:gd name="f1153" fmla="*/ f1029 1 f799"/>
              <a:gd name="f1154" fmla="*/ f1030 1 f800"/>
              <a:gd name="f1155" fmla="*/ f1031 1 f799"/>
              <a:gd name="f1156" fmla="*/ f1032 1 f800"/>
              <a:gd name="f1157" fmla="*/ f1033 1 f799"/>
              <a:gd name="f1158" fmla="*/ f1034 1 f799"/>
              <a:gd name="f1159" fmla="*/ f1035 1 f800"/>
              <a:gd name="f1160" fmla="*/ f1036 1 f799"/>
              <a:gd name="f1161" fmla="*/ f1037 1 f800"/>
              <a:gd name="f1162" fmla="*/ f1038 1 f799"/>
              <a:gd name="f1163" fmla="*/ f1039 1 f800"/>
              <a:gd name="f1164" fmla="*/ f1040 f794 1"/>
              <a:gd name="f1165" fmla="*/ f1041 f794 1"/>
              <a:gd name="f1166" fmla="*/ f1043 f795 1"/>
              <a:gd name="f1167" fmla="*/ f1042 f795 1"/>
              <a:gd name="f1168" fmla="*/ f1045 f794 1"/>
              <a:gd name="f1169" fmla="*/ f1046 f795 1"/>
              <a:gd name="f1170" fmla="*/ f1047 f794 1"/>
              <a:gd name="f1171" fmla="*/ f1048 f795 1"/>
              <a:gd name="f1172" fmla="*/ f1049 f794 1"/>
              <a:gd name="f1173" fmla="*/ f1050 f795 1"/>
              <a:gd name="f1174" fmla="*/ f1051 f794 1"/>
              <a:gd name="f1175" fmla="*/ f1052 f795 1"/>
              <a:gd name="f1176" fmla="*/ f1053 f794 1"/>
              <a:gd name="f1177" fmla="*/ f1054 f795 1"/>
              <a:gd name="f1178" fmla="*/ f1055 f794 1"/>
              <a:gd name="f1179" fmla="*/ f1056 f795 1"/>
              <a:gd name="f1180" fmla="*/ f1057 f794 1"/>
              <a:gd name="f1181" fmla="*/ f1058 f795 1"/>
              <a:gd name="f1182" fmla="*/ f1059 f794 1"/>
              <a:gd name="f1183" fmla="*/ f1060 f795 1"/>
              <a:gd name="f1184" fmla="*/ f1061 f794 1"/>
              <a:gd name="f1185" fmla="*/ f1062 f795 1"/>
              <a:gd name="f1186" fmla="*/ f1063 f794 1"/>
              <a:gd name="f1187" fmla="*/ f1064 f795 1"/>
              <a:gd name="f1188" fmla="*/ f1065 f794 1"/>
              <a:gd name="f1189" fmla="*/ f1066 f795 1"/>
              <a:gd name="f1190" fmla="*/ f1067 f794 1"/>
              <a:gd name="f1191" fmla="*/ f1068 f795 1"/>
              <a:gd name="f1192" fmla="*/ f1069 f794 1"/>
              <a:gd name="f1193" fmla="*/ f1070 f795 1"/>
              <a:gd name="f1194" fmla="*/ f1071 f794 1"/>
              <a:gd name="f1195" fmla="*/ f1072 f795 1"/>
              <a:gd name="f1196" fmla="*/ f1073 f794 1"/>
              <a:gd name="f1197" fmla="*/ f1074 f795 1"/>
              <a:gd name="f1198" fmla="*/ f1075 f794 1"/>
              <a:gd name="f1199" fmla="*/ f1076 f795 1"/>
              <a:gd name="f1200" fmla="*/ f1077 f794 1"/>
              <a:gd name="f1201" fmla="*/ f1078 f795 1"/>
              <a:gd name="f1202" fmla="*/ f1079 f794 1"/>
              <a:gd name="f1203" fmla="*/ f1080 f795 1"/>
              <a:gd name="f1204" fmla="*/ f1081 f794 1"/>
              <a:gd name="f1205" fmla="*/ f1082 f795 1"/>
              <a:gd name="f1206" fmla="*/ f1083 f794 1"/>
              <a:gd name="f1207" fmla="*/ f1084 f795 1"/>
              <a:gd name="f1208" fmla="*/ f1085 f794 1"/>
              <a:gd name="f1209" fmla="*/ f1086 f795 1"/>
              <a:gd name="f1210" fmla="*/ f1087 f794 1"/>
              <a:gd name="f1211" fmla="*/ f1088 f795 1"/>
              <a:gd name="f1212" fmla="*/ f1089 f794 1"/>
              <a:gd name="f1213" fmla="*/ f1090 f795 1"/>
              <a:gd name="f1214" fmla="*/ f1091 f794 1"/>
              <a:gd name="f1215" fmla="*/ f1092 f795 1"/>
              <a:gd name="f1216" fmla="*/ f1093 f794 1"/>
              <a:gd name="f1217" fmla="*/ f1094 f795 1"/>
              <a:gd name="f1218" fmla="*/ f1095 f794 1"/>
              <a:gd name="f1219" fmla="*/ f1096 f795 1"/>
              <a:gd name="f1220" fmla="*/ f1097 f794 1"/>
              <a:gd name="f1221" fmla="*/ f1098 f795 1"/>
              <a:gd name="f1222" fmla="*/ f1099 f794 1"/>
              <a:gd name="f1223" fmla="*/ f1100 f795 1"/>
              <a:gd name="f1224" fmla="*/ f1101 f794 1"/>
              <a:gd name="f1225" fmla="*/ f1102 f795 1"/>
              <a:gd name="f1226" fmla="*/ f1103 f794 1"/>
              <a:gd name="f1227" fmla="*/ f1104 f795 1"/>
              <a:gd name="f1228" fmla="*/ f1105 f794 1"/>
              <a:gd name="f1229" fmla="*/ f1106 f795 1"/>
              <a:gd name="f1230" fmla="*/ f1107 f794 1"/>
              <a:gd name="f1231" fmla="*/ f1108 f795 1"/>
              <a:gd name="f1232" fmla="*/ f1109 f794 1"/>
              <a:gd name="f1233" fmla="*/ f1110 f795 1"/>
              <a:gd name="f1234" fmla="*/ f1111 f794 1"/>
              <a:gd name="f1235" fmla="*/ f1112 f795 1"/>
              <a:gd name="f1236" fmla="*/ f1113 f794 1"/>
              <a:gd name="f1237" fmla="*/ f1114 f794 1"/>
              <a:gd name="f1238" fmla="*/ f1115 f795 1"/>
              <a:gd name="f1239" fmla="*/ f1116 f794 1"/>
              <a:gd name="f1240" fmla="*/ f1117 f795 1"/>
              <a:gd name="f1241" fmla="*/ f1118 f794 1"/>
              <a:gd name="f1242" fmla="*/ f1119 f795 1"/>
              <a:gd name="f1243" fmla="*/ f1120 f794 1"/>
              <a:gd name="f1244" fmla="*/ f1121 f795 1"/>
              <a:gd name="f1245" fmla="*/ f1122 f794 1"/>
              <a:gd name="f1246" fmla="*/ f1123 f795 1"/>
              <a:gd name="f1247" fmla="*/ f1124 f794 1"/>
              <a:gd name="f1248" fmla="*/ f1125 f795 1"/>
              <a:gd name="f1249" fmla="*/ f1126 f794 1"/>
              <a:gd name="f1250" fmla="*/ f1127 f795 1"/>
              <a:gd name="f1251" fmla="*/ f1128 f794 1"/>
              <a:gd name="f1252" fmla="*/ f1129 f795 1"/>
              <a:gd name="f1253" fmla="*/ f1130 f794 1"/>
              <a:gd name="f1254" fmla="*/ f1131 f794 1"/>
              <a:gd name="f1255" fmla="*/ f1132 f795 1"/>
              <a:gd name="f1256" fmla="*/ f1133 f794 1"/>
              <a:gd name="f1257" fmla="*/ f1134 f795 1"/>
              <a:gd name="f1258" fmla="*/ f1135 f794 1"/>
              <a:gd name="f1259" fmla="*/ f1136 f795 1"/>
              <a:gd name="f1260" fmla="*/ f1137 f794 1"/>
              <a:gd name="f1261" fmla="*/ f1138 f795 1"/>
              <a:gd name="f1262" fmla="*/ f1139 f794 1"/>
              <a:gd name="f1263" fmla="*/ f1140 f795 1"/>
              <a:gd name="f1264" fmla="*/ f1141 f794 1"/>
              <a:gd name="f1265" fmla="*/ f1142 f794 1"/>
              <a:gd name="f1266" fmla="*/ f1143 f795 1"/>
              <a:gd name="f1267" fmla="*/ f1144 f794 1"/>
              <a:gd name="f1268" fmla="*/ f1145 f794 1"/>
              <a:gd name="f1269" fmla="*/ f1146 f794 1"/>
              <a:gd name="f1270" fmla="*/ f1147 f794 1"/>
              <a:gd name="f1271" fmla="*/ f1148 f795 1"/>
              <a:gd name="f1272" fmla="*/ f1149 f794 1"/>
              <a:gd name="f1273" fmla="*/ f1150 f795 1"/>
              <a:gd name="f1274" fmla="*/ f1151 f794 1"/>
              <a:gd name="f1275" fmla="*/ f1152 f795 1"/>
              <a:gd name="f1276" fmla="*/ f1153 f794 1"/>
              <a:gd name="f1277" fmla="*/ f1154 f795 1"/>
              <a:gd name="f1278" fmla="*/ f1155 f794 1"/>
              <a:gd name="f1279" fmla="*/ f1156 f795 1"/>
              <a:gd name="f1280" fmla="*/ f1157 f794 1"/>
              <a:gd name="f1281" fmla="*/ f1158 f794 1"/>
              <a:gd name="f1282" fmla="*/ f1159 f795 1"/>
              <a:gd name="f1283" fmla="*/ f1160 f794 1"/>
              <a:gd name="f1284" fmla="*/ f1161 f795 1"/>
              <a:gd name="f1285" fmla="*/ f1162 f794 1"/>
              <a:gd name="f1286" fmla="*/ f1163 f795 1"/>
            </a:gdLst>
            <a:ahLst/>
            <a:cxnLst>
              <a:cxn ang="3cd4">
                <a:pos x="hc" y="t"/>
              </a:cxn>
              <a:cxn ang="0">
                <a:pos x="r" y="vc"/>
              </a:cxn>
              <a:cxn ang="cd4">
                <a:pos x="hc" y="b"/>
              </a:cxn>
              <a:cxn ang="cd2">
                <a:pos x="l" y="vc"/>
              </a:cxn>
              <a:cxn ang="f1044">
                <a:pos x="f1168" y="f1169"/>
              </a:cxn>
              <a:cxn ang="f1044">
                <a:pos x="f1170" y="f1171"/>
              </a:cxn>
              <a:cxn ang="f1044">
                <a:pos x="f1172" y="f1173"/>
              </a:cxn>
              <a:cxn ang="f1044">
                <a:pos x="f1174" y="f1175"/>
              </a:cxn>
              <a:cxn ang="f1044">
                <a:pos x="f1176" y="f1177"/>
              </a:cxn>
              <a:cxn ang="f1044">
                <a:pos x="f1178" y="f1179"/>
              </a:cxn>
              <a:cxn ang="f1044">
                <a:pos x="f1180" y="f1181"/>
              </a:cxn>
              <a:cxn ang="f1044">
                <a:pos x="f1182" y="f1183"/>
              </a:cxn>
              <a:cxn ang="f1044">
                <a:pos x="f1184" y="f1185"/>
              </a:cxn>
              <a:cxn ang="f1044">
                <a:pos x="f1186" y="f1187"/>
              </a:cxn>
              <a:cxn ang="f1044">
                <a:pos x="f1188" y="f1189"/>
              </a:cxn>
              <a:cxn ang="f1044">
                <a:pos x="f1190" y="f1191"/>
              </a:cxn>
              <a:cxn ang="f1044">
                <a:pos x="f1192" y="f1193"/>
              </a:cxn>
              <a:cxn ang="f1044">
                <a:pos x="f1194" y="f1195"/>
              </a:cxn>
              <a:cxn ang="f1044">
                <a:pos x="f1196" y="f1197"/>
              </a:cxn>
              <a:cxn ang="f1044">
                <a:pos x="f1198" y="f1199"/>
              </a:cxn>
              <a:cxn ang="f1044">
                <a:pos x="f1200" y="f1201"/>
              </a:cxn>
              <a:cxn ang="f1044">
                <a:pos x="f1202" y="f1203"/>
              </a:cxn>
              <a:cxn ang="f1044">
                <a:pos x="f1204" y="f1205"/>
              </a:cxn>
              <a:cxn ang="f1044">
                <a:pos x="f1206" y="f1207"/>
              </a:cxn>
              <a:cxn ang="f1044">
                <a:pos x="f1208" y="f1209"/>
              </a:cxn>
              <a:cxn ang="f1044">
                <a:pos x="f1210" y="f1211"/>
              </a:cxn>
              <a:cxn ang="f1044">
                <a:pos x="f1212" y="f1213"/>
              </a:cxn>
              <a:cxn ang="f1044">
                <a:pos x="f1214" y="f1215"/>
              </a:cxn>
              <a:cxn ang="f1044">
                <a:pos x="f1216" y="f1217"/>
              </a:cxn>
              <a:cxn ang="f1044">
                <a:pos x="f1218" y="f1219"/>
              </a:cxn>
              <a:cxn ang="f1044">
                <a:pos x="f1220" y="f1221"/>
              </a:cxn>
              <a:cxn ang="f1044">
                <a:pos x="f1222" y="f1223"/>
              </a:cxn>
              <a:cxn ang="f1044">
                <a:pos x="f1224" y="f1225"/>
              </a:cxn>
              <a:cxn ang="f1044">
                <a:pos x="f1226" y="f1227"/>
              </a:cxn>
              <a:cxn ang="f1044">
                <a:pos x="f1228" y="f1229"/>
              </a:cxn>
              <a:cxn ang="f1044">
                <a:pos x="f1230" y="f1231"/>
              </a:cxn>
              <a:cxn ang="f1044">
                <a:pos x="f1232" y="f1233"/>
              </a:cxn>
              <a:cxn ang="f1044">
                <a:pos x="f1234" y="f1235"/>
              </a:cxn>
              <a:cxn ang="f1044">
                <a:pos x="f1236" y="f1199"/>
              </a:cxn>
              <a:cxn ang="f1044">
                <a:pos x="f1237" y="f1238"/>
              </a:cxn>
              <a:cxn ang="f1044">
                <a:pos x="f1239" y="f1240"/>
              </a:cxn>
              <a:cxn ang="f1044">
                <a:pos x="f1241" y="f1242"/>
              </a:cxn>
              <a:cxn ang="f1044">
                <a:pos x="f1243" y="f1244"/>
              </a:cxn>
              <a:cxn ang="f1044">
                <a:pos x="f1245" y="f1246"/>
              </a:cxn>
              <a:cxn ang="f1044">
                <a:pos x="f1247" y="f1248"/>
              </a:cxn>
              <a:cxn ang="f1044">
                <a:pos x="f1249" y="f1250"/>
              </a:cxn>
              <a:cxn ang="f1044">
                <a:pos x="f1251" y="f1252"/>
              </a:cxn>
              <a:cxn ang="f1044">
                <a:pos x="f1253" y="f1248"/>
              </a:cxn>
              <a:cxn ang="f1044">
                <a:pos x="f1254" y="f1255"/>
              </a:cxn>
              <a:cxn ang="f1044">
                <a:pos x="f1256" y="f1257"/>
              </a:cxn>
              <a:cxn ang="f1044">
                <a:pos x="f1258" y="f1259"/>
              </a:cxn>
              <a:cxn ang="f1044">
                <a:pos x="f1260" y="f1261"/>
              </a:cxn>
              <a:cxn ang="f1044">
                <a:pos x="f1262" y="f1263"/>
              </a:cxn>
              <a:cxn ang="f1044">
                <a:pos x="f1264" y="f1259"/>
              </a:cxn>
              <a:cxn ang="f1044">
                <a:pos x="f1265" y="f1266"/>
              </a:cxn>
              <a:cxn ang="f1044">
                <a:pos x="f1267" y="f1259"/>
              </a:cxn>
              <a:cxn ang="f1044">
                <a:pos x="f1268" y="f1261"/>
              </a:cxn>
              <a:cxn ang="f1044">
                <a:pos x="f1269" y="f1263"/>
              </a:cxn>
              <a:cxn ang="f1044">
                <a:pos x="f1270" y="f1271"/>
              </a:cxn>
              <a:cxn ang="f1044">
                <a:pos x="f1272" y="f1273"/>
              </a:cxn>
              <a:cxn ang="f1044">
                <a:pos x="f1274" y="f1275"/>
              </a:cxn>
              <a:cxn ang="f1044">
                <a:pos x="f1276" y="f1277"/>
              </a:cxn>
              <a:cxn ang="f1044">
                <a:pos x="f1278" y="f1279"/>
              </a:cxn>
              <a:cxn ang="f1044">
                <a:pos x="f1280" y="f1257"/>
              </a:cxn>
              <a:cxn ang="f1044">
                <a:pos x="f1281" y="f1282"/>
              </a:cxn>
              <a:cxn ang="f1044">
                <a:pos x="f1283" y="f1284"/>
              </a:cxn>
              <a:cxn ang="f1044">
                <a:pos x="f1285" y="f1286"/>
              </a:cxn>
            </a:cxnLst>
            <a:rect l="f1164" t="f1167" r="f1165" b="f1166"/>
            <a:pathLst>
              <a:path w="2732" h="1415">
                <a:moveTo>
                  <a:pt x="f8" y="f5"/>
                </a:moveTo>
                <a:lnTo>
                  <a:pt x="f9" y="f5"/>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22"/>
                </a:lnTo>
                <a:lnTo>
                  <a:pt x="f49" y="f50"/>
                </a:lnTo>
                <a:lnTo>
                  <a:pt x="f21" y="f51"/>
                </a:lnTo>
                <a:lnTo>
                  <a:pt x="f52" y="f53"/>
                </a:lnTo>
                <a:lnTo>
                  <a:pt x="f54" y="f55"/>
                </a:lnTo>
                <a:lnTo>
                  <a:pt x="f56" y="f57"/>
                </a:lnTo>
                <a:lnTo>
                  <a:pt x="f56" y="f58"/>
                </a:lnTo>
                <a:lnTo>
                  <a:pt x="f56" y="f59"/>
                </a:lnTo>
                <a:lnTo>
                  <a:pt x="f56" y="f60"/>
                </a:lnTo>
                <a:lnTo>
                  <a:pt x="f56" y="f61"/>
                </a:lnTo>
                <a:lnTo>
                  <a:pt x="f52" y="f8"/>
                </a:lnTo>
                <a:lnTo>
                  <a:pt x="f21" y="f62"/>
                </a:lnTo>
                <a:lnTo>
                  <a:pt x="f49" y="f63"/>
                </a:lnTo>
                <a:lnTo>
                  <a:pt x="f48" y="f64"/>
                </a:lnTo>
                <a:lnTo>
                  <a:pt x="f25" y="f65"/>
                </a:lnTo>
                <a:lnTo>
                  <a:pt x="f66" y="f67"/>
                </a:lnTo>
                <a:lnTo>
                  <a:pt x="f68" y="f69"/>
                </a:lnTo>
                <a:lnTo>
                  <a:pt x="f31" y="f70"/>
                </a:lnTo>
                <a:lnTo>
                  <a:pt x="f33" y="f71"/>
                </a:lnTo>
                <a:lnTo>
                  <a:pt x="f72" y="f73"/>
                </a:lnTo>
                <a:lnTo>
                  <a:pt x="f32" y="f74"/>
                </a:lnTo>
                <a:lnTo>
                  <a:pt x="f75" y="f76"/>
                </a:lnTo>
                <a:lnTo>
                  <a:pt x="f77" y="f78"/>
                </a:lnTo>
                <a:lnTo>
                  <a:pt x="f79" y="f80"/>
                </a:lnTo>
                <a:lnTo>
                  <a:pt x="f81" y="f82"/>
                </a:lnTo>
                <a:lnTo>
                  <a:pt x="f24"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64" y="f104"/>
                </a:lnTo>
                <a:lnTo>
                  <a:pt x="f105" y="f106"/>
                </a:lnTo>
                <a:lnTo>
                  <a:pt x="f65" y="f107"/>
                </a:lnTo>
                <a:lnTo>
                  <a:pt x="f108" y="f109"/>
                </a:lnTo>
                <a:lnTo>
                  <a:pt x="f110" y="f111"/>
                </a:lnTo>
                <a:lnTo>
                  <a:pt x="f112" y="f113"/>
                </a:lnTo>
                <a:lnTo>
                  <a:pt x="f114" y="f115"/>
                </a:lnTo>
                <a:lnTo>
                  <a:pt x="f67" y="f116"/>
                </a:lnTo>
                <a:lnTo>
                  <a:pt x="f117" y="f118"/>
                </a:lnTo>
                <a:lnTo>
                  <a:pt x="f119" y="f120"/>
                </a:lnTo>
                <a:lnTo>
                  <a:pt x="f121" y="f122"/>
                </a:lnTo>
                <a:lnTo>
                  <a:pt x="f121" y="f123"/>
                </a:lnTo>
                <a:lnTo>
                  <a:pt x="f121" y="f124"/>
                </a:lnTo>
                <a:lnTo>
                  <a:pt x="f119" y="f125"/>
                </a:lnTo>
                <a:lnTo>
                  <a:pt x="f126" y="f127"/>
                </a:lnTo>
                <a:lnTo>
                  <a:pt x="f128" y="f129"/>
                </a:lnTo>
                <a:lnTo>
                  <a:pt x="f112" y="f130"/>
                </a:lnTo>
                <a:lnTo>
                  <a:pt x="f131" y="f132"/>
                </a:lnTo>
                <a:lnTo>
                  <a:pt x="f133" y="f134"/>
                </a:lnTo>
                <a:lnTo>
                  <a:pt x="f135" y="f136"/>
                </a:lnTo>
                <a:lnTo>
                  <a:pt x="f137" y="f138"/>
                </a:lnTo>
                <a:lnTo>
                  <a:pt x="f139" y="f140"/>
                </a:lnTo>
                <a:lnTo>
                  <a:pt x="f98" y="f141"/>
                </a:lnTo>
                <a:lnTo>
                  <a:pt x="f8" y="f142"/>
                </a:lnTo>
                <a:lnTo>
                  <a:pt x="f94" y="f143"/>
                </a:lnTo>
                <a:lnTo>
                  <a:pt x="f61" y="f144"/>
                </a:lnTo>
                <a:lnTo>
                  <a:pt x="f10" y="f145"/>
                </a:lnTo>
                <a:lnTo>
                  <a:pt x="f59" y="f145"/>
                </a:lnTo>
                <a:lnTo>
                  <a:pt x="f57" y="f145"/>
                </a:lnTo>
                <a:lnTo>
                  <a:pt x="f146" y="f144"/>
                </a:lnTo>
                <a:lnTo>
                  <a:pt x="f147" y="f143"/>
                </a:lnTo>
                <a:lnTo>
                  <a:pt x="f148" y="f149"/>
                </a:lnTo>
                <a:lnTo>
                  <a:pt x="f20" y="f150"/>
                </a:lnTo>
                <a:lnTo>
                  <a:pt x="f151" y="f152"/>
                </a:lnTo>
                <a:lnTo>
                  <a:pt x="f153" y="f154"/>
                </a:lnTo>
                <a:lnTo>
                  <a:pt x="f81" y="f155"/>
                </a:lnTo>
                <a:lnTo>
                  <a:pt x="f156" y="f157"/>
                </a:lnTo>
                <a:lnTo>
                  <a:pt x="f158" y="f130"/>
                </a:lnTo>
                <a:lnTo>
                  <a:pt x="f29" y="f159"/>
                </a:lnTo>
                <a:lnTo>
                  <a:pt x="f5" y="f160"/>
                </a:lnTo>
                <a:lnTo>
                  <a:pt x="f52" y="f161"/>
                </a:lnTo>
                <a:lnTo>
                  <a:pt x="f46" y="f162"/>
                </a:lnTo>
                <a:lnTo>
                  <a:pt x="f163" y="f164"/>
                </a:lnTo>
                <a:lnTo>
                  <a:pt x="f36" y="f165"/>
                </a:lnTo>
                <a:lnTo>
                  <a:pt x="f166" y="f167"/>
                </a:lnTo>
                <a:lnTo>
                  <a:pt x="f168" y="f169"/>
                </a:lnTo>
                <a:lnTo>
                  <a:pt x="f28" y="f170"/>
                </a:lnTo>
                <a:lnTo>
                  <a:pt x="f171" y="f172"/>
                </a:lnTo>
                <a:lnTo>
                  <a:pt x="f173" y="f174"/>
                </a:lnTo>
                <a:lnTo>
                  <a:pt x="f47" y="f175"/>
                </a:lnTo>
                <a:lnTo>
                  <a:pt x="f176" y="f177"/>
                </a:lnTo>
                <a:lnTo>
                  <a:pt x="f178" y="f179"/>
                </a:lnTo>
                <a:lnTo>
                  <a:pt x="f180" y="f181"/>
                </a:lnTo>
                <a:lnTo>
                  <a:pt x="f16" y="f182"/>
                </a:lnTo>
                <a:lnTo>
                  <a:pt x="f58" y="f183"/>
                </a:lnTo>
                <a:lnTo>
                  <a:pt x="f184" y="f183"/>
                </a:lnTo>
                <a:lnTo>
                  <a:pt x="f185" y="f183"/>
                </a:lnTo>
                <a:lnTo>
                  <a:pt x="f94" y="f182"/>
                </a:lnTo>
                <a:lnTo>
                  <a:pt x="f186" y="f181"/>
                </a:lnTo>
                <a:lnTo>
                  <a:pt x="f139" y="f179"/>
                </a:lnTo>
                <a:lnTo>
                  <a:pt x="f131" y="f175"/>
                </a:lnTo>
                <a:lnTo>
                  <a:pt x="f112" y="f187"/>
                </a:lnTo>
                <a:lnTo>
                  <a:pt x="f67" y="f188"/>
                </a:lnTo>
                <a:lnTo>
                  <a:pt x="f189" y="f172"/>
                </a:lnTo>
                <a:lnTo>
                  <a:pt x="f190" y="f191"/>
                </a:lnTo>
                <a:lnTo>
                  <a:pt x="f192" y="f193"/>
                </a:lnTo>
                <a:lnTo>
                  <a:pt x="f194" y="f195"/>
                </a:lnTo>
                <a:lnTo>
                  <a:pt x="f196" y="f197"/>
                </a:lnTo>
                <a:lnTo>
                  <a:pt x="f198" y="f199"/>
                </a:lnTo>
                <a:lnTo>
                  <a:pt x="f200" y="f201"/>
                </a:lnTo>
                <a:lnTo>
                  <a:pt x="f82" y="f202"/>
                </a:lnTo>
                <a:lnTo>
                  <a:pt x="f203" y="f204"/>
                </a:lnTo>
                <a:lnTo>
                  <a:pt x="f205" y="f206"/>
                </a:lnTo>
                <a:lnTo>
                  <a:pt x="f207" y="f208"/>
                </a:lnTo>
                <a:lnTo>
                  <a:pt x="f93" y="f209"/>
                </a:lnTo>
                <a:lnTo>
                  <a:pt x="f99" y="f210"/>
                </a:lnTo>
                <a:lnTo>
                  <a:pt x="f103" y="f211"/>
                </a:lnTo>
                <a:lnTo>
                  <a:pt x="f212" y="f213"/>
                </a:lnTo>
                <a:lnTo>
                  <a:pt x="f106" y="f214"/>
                </a:lnTo>
                <a:lnTo>
                  <a:pt x="f107" y="f215"/>
                </a:lnTo>
                <a:lnTo>
                  <a:pt x="f216" y="f217"/>
                </a:lnTo>
                <a:lnTo>
                  <a:pt x="f218" y="f219"/>
                </a:lnTo>
                <a:lnTo>
                  <a:pt x="f220" y="f144"/>
                </a:lnTo>
                <a:lnTo>
                  <a:pt x="f221" y="f154"/>
                </a:lnTo>
                <a:lnTo>
                  <a:pt x="f115" y="f222"/>
                </a:lnTo>
                <a:lnTo>
                  <a:pt x="f223" y="f224"/>
                </a:lnTo>
                <a:lnTo>
                  <a:pt x="f225" y="f226"/>
                </a:lnTo>
                <a:lnTo>
                  <a:pt x="f227" y="f228"/>
                </a:lnTo>
                <a:lnTo>
                  <a:pt x="f227" y="f229"/>
                </a:lnTo>
                <a:lnTo>
                  <a:pt x="f116" y="f230"/>
                </a:lnTo>
                <a:lnTo>
                  <a:pt x="f227" y="f231"/>
                </a:lnTo>
                <a:lnTo>
                  <a:pt x="f227" y="f232"/>
                </a:lnTo>
                <a:lnTo>
                  <a:pt x="f225" y="f221"/>
                </a:lnTo>
                <a:lnTo>
                  <a:pt x="f223" y="f233"/>
                </a:lnTo>
                <a:lnTo>
                  <a:pt x="f234" y="f235"/>
                </a:lnTo>
                <a:lnTo>
                  <a:pt x="f236" y="f101"/>
                </a:lnTo>
                <a:lnTo>
                  <a:pt x="f220" y="f237"/>
                </a:lnTo>
                <a:lnTo>
                  <a:pt x="f216" y="f238"/>
                </a:lnTo>
                <a:lnTo>
                  <a:pt x="f107" y="f200"/>
                </a:lnTo>
                <a:lnTo>
                  <a:pt x="f212" y="f239"/>
                </a:lnTo>
                <a:lnTo>
                  <a:pt x="f240" y="f241"/>
                </a:lnTo>
                <a:lnTo>
                  <a:pt x="f242" y="f243"/>
                </a:lnTo>
                <a:lnTo>
                  <a:pt x="f91" y="f70"/>
                </a:lnTo>
                <a:lnTo>
                  <a:pt x="f85" y="f244"/>
                </a:lnTo>
                <a:lnTo>
                  <a:pt x="f83" y="f245"/>
                </a:lnTo>
                <a:lnTo>
                  <a:pt x="f246" y="f119"/>
                </a:lnTo>
                <a:lnTo>
                  <a:pt x="f196" y="f247"/>
                </a:lnTo>
                <a:lnTo>
                  <a:pt x="f194" y="f131"/>
                </a:lnTo>
                <a:lnTo>
                  <a:pt x="f71" y="f108"/>
                </a:lnTo>
                <a:lnTo>
                  <a:pt x="f244" y="f135"/>
                </a:lnTo>
                <a:lnTo>
                  <a:pt x="f248" y="f137"/>
                </a:lnTo>
                <a:lnTo>
                  <a:pt x="f133" y="f102"/>
                </a:lnTo>
                <a:lnTo>
                  <a:pt x="f249" y="f250"/>
                </a:lnTo>
                <a:lnTo>
                  <a:pt x="f100" y="f139"/>
                </a:lnTo>
                <a:lnTo>
                  <a:pt x="f186" y="f251"/>
                </a:lnTo>
                <a:lnTo>
                  <a:pt x="f252" y="f253"/>
                </a:lnTo>
                <a:lnTo>
                  <a:pt x="f254" y="f98"/>
                </a:lnTo>
                <a:lnTo>
                  <a:pt x="f14" y="f255"/>
                </a:lnTo>
                <a:lnTo>
                  <a:pt x="f256" y="f257"/>
                </a:lnTo>
                <a:lnTo>
                  <a:pt x="f258" y="f96"/>
                </a:lnTo>
                <a:lnTo>
                  <a:pt x="f259" y="f260"/>
                </a:lnTo>
                <a:lnTo>
                  <a:pt x="f261" y="f262"/>
                </a:lnTo>
                <a:lnTo>
                  <a:pt x="f180" y="f263"/>
                </a:lnTo>
                <a:lnTo>
                  <a:pt x="f264" y="f265"/>
                </a:lnTo>
                <a:lnTo>
                  <a:pt x="f266" y="f267"/>
                </a:lnTo>
                <a:lnTo>
                  <a:pt x="f86" y="f268"/>
                </a:lnTo>
                <a:lnTo>
                  <a:pt x="f269" y="f270"/>
                </a:lnTo>
                <a:lnTo>
                  <a:pt x="f148" y="f184"/>
                </a:lnTo>
                <a:lnTo>
                  <a:pt x="f51" y="f271"/>
                </a:lnTo>
                <a:lnTo>
                  <a:pt x="f51" y="f272"/>
                </a:lnTo>
                <a:lnTo>
                  <a:pt x="f148" y="f273"/>
                </a:lnTo>
                <a:lnTo>
                  <a:pt x="f148" y="f57"/>
                </a:lnTo>
                <a:lnTo>
                  <a:pt x="f86" y="f16"/>
                </a:lnTo>
                <a:lnTo>
                  <a:pt x="f274" y="f55"/>
                </a:lnTo>
                <a:lnTo>
                  <a:pt x="f264" y="f261"/>
                </a:lnTo>
                <a:lnTo>
                  <a:pt x="f180" y="f53"/>
                </a:lnTo>
                <a:lnTo>
                  <a:pt x="f275" y="f274"/>
                </a:lnTo>
                <a:lnTo>
                  <a:pt x="f88" y="f51"/>
                </a:lnTo>
                <a:lnTo>
                  <a:pt x="f276" y="f277"/>
                </a:lnTo>
                <a:lnTo>
                  <a:pt x="f278" y="f20"/>
                </a:lnTo>
                <a:lnTo>
                  <a:pt x="f279" y="f280"/>
                </a:lnTo>
                <a:lnTo>
                  <a:pt x="f12" y="f176"/>
                </a:lnTo>
                <a:lnTo>
                  <a:pt x="f270" y="f151"/>
                </a:lnTo>
                <a:lnTo>
                  <a:pt x="f61" y="f281"/>
                </a:lnTo>
                <a:lnTo>
                  <a:pt x="f262" y="f22"/>
                </a:lnTo>
                <a:lnTo>
                  <a:pt x="f257" y="f22"/>
                </a:lnTo>
                <a:lnTo>
                  <a:pt x="f137" y="f22"/>
                </a:lnTo>
                <a:lnTo>
                  <a:pt x="f131" y="f151"/>
                </a:lnTo>
                <a:lnTo>
                  <a:pt x="f282" y="f176"/>
                </a:lnTo>
                <a:lnTo>
                  <a:pt x="f283" y="f50"/>
                </a:lnTo>
                <a:lnTo>
                  <a:pt x="f284" y="f285"/>
                </a:lnTo>
                <a:lnTo>
                  <a:pt x="f286" y="f51"/>
                </a:lnTo>
                <a:lnTo>
                  <a:pt x="f287" y="f266"/>
                </a:lnTo>
                <a:lnTo>
                  <a:pt x="f89" y="f261"/>
                </a:lnTo>
                <a:lnTo>
                  <a:pt x="f288" y="f34"/>
                </a:lnTo>
                <a:lnTo>
                  <a:pt x="f212" y="f29"/>
                </a:lnTo>
                <a:lnTo>
                  <a:pt x="f101" y="f289"/>
                </a:lnTo>
                <a:lnTo>
                  <a:pt x="f93" y="f27"/>
                </a:lnTo>
                <a:lnTo>
                  <a:pt x="f237" y="f290"/>
                </a:lnTo>
                <a:lnTo>
                  <a:pt x="f291" y="f46"/>
                </a:lnTo>
                <a:lnTo>
                  <a:pt x="f82" y="f48"/>
                </a:lnTo>
                <a:lnTo>
                  <a:pt x="f286" y="f292"/>
                </a:lnTo>
                <a:lnTo>
                  <a:pt x="f74" y="f293"/>
                </a:lnTo>
                <a:lnTo>
                  <a:pt x="f192" y="f56"/>
                </a:lnTo>
                <a:lnTo>
                  <a:pt x="f294" y="f295"/>
                </a:lnTo>
                <a:lnTo>
                  <a:pt x="f282" y="f15"/>
                </a:lnTo>
                <a:lnTo>
                  <a:pt x="f247" y="f13"/>
                </a:lnTo>
                <a:lnTo>
                  <a:pt x="f296" y="f11"/>
                </a:lnTo>
                <a:lnTo>
                  <a:pt x="f251" y="f5"/>
                </a:lnTo>
                <a:lnTo>
                  <a:pt x="f8" y="f5"/>
                </a:lnTo>
                <a:close/>
                <a:moveTo>
                  <a:pt x="f297" y="f52"/>
                </a:moveTo>
                <a:lnTo>
                  <a:pt x="f298" y="f52"/>
                </a:lnTo>
                <a:lnTo>
                  <a:pt x="f298" y="f299"/>
                </a:lnTo>
                <a:lnTo>
                  <a:pt x="f300" y="f301"/>
                </a:lnTo>
                <a:lnTo>
                  <a:pt x="f300" y="f302"/>
                </a:lnTo>
                <a:lnTo>
                  <a:pt x="f303" y="f304"/>
                </a:lnTo>
                <a:lnTo>
                  <a:pt x="f305" y="f306"/>
                </a:lnTo>
                <a:lnTo>
                  <a:pt x="f307" y="f308"/>
                </a:lnTo>
                <a:lnTo>
                  <a:pt x="f309" y="f310"/>
                </a:lnTo>
                <a:lnTo>
                  <a:pt x="f311" y="f132"/>
                </a:lnTo>
                <a:lnTo>
                  <a:pt x="f312" y="f134"/>
                </a:lnTo>
                <a:lnTo>
                  <a:pt x="f313" y="f136"/>
                </a:lnTo>
                <a:lnTo>
                  <a:pt x="f314" y="f315"/>
                </a:lnTo>
                <a:lnTo>
                  <a:pt x="f316" y="f154"/>
                </a:lnTo>
                <a:lnTo>
                  <a:pt x="f317" y="f141"/>
                </a:lnTo>
                <a:lnTo>
                  <a:pt x="f318" y="f150"/>
                </a:lnTo>
                <a:lnTo>
                  <a:pt x="f319" y="f149"/>
                </a:lnTo>
                <a:lnTo>
                  <a:pt x="f320" y="f143"/>
                </a:lnTo>
                <a:lnTo>
                  <a:pt x="f321" y="f143"/>
                </a:lnTo>
                <a:lnTo>
                  <a:pt x="f322" y="f143"/>
                </a:lnTo>
                <a:lnTo>
                  <a:pt x="f323" y="f149"/>
                </a:lnTo>
                <a:lnTo>
                  <a:pt x="f324" y="f150"/>
                </a:lnTo>
                <a:lnTo>
                  <a:pt x="f325" y="f141"/>
                </a:lnTo>
                <a:lnTo>
                  <a:pt x="f326" y="f154"/>
                </a:lnTo>
                <a:lnTo>
                  <a:pt x="f327" y="f315"/>
                </a:lnTo>
                <a:lnTo>
                  <a:pt x="f328" y="f136"/>
                </a:lnTo>
                <a:lnTo>
                  <a:pt x="f329" y="f134"/>
                </a:lnTo>
                <a:lnTo>
                  <a:pt x="f330" y="f132"/>
                </a:lnTo>
                <a:lnTo>
                  <a:pt x="f331" y="f310"/>
                </a:lnTo>
                <a:lnTo>
                  <a:pt x="f332" y="f308"/>
                </a:lnTo>
                <a:lnTo>
                  <a:pt x="f333" y="f306"/>
                </a:lnTo>
                <a:lnTo>
                  <a:pt x="f334" y="f304"/>
                </a:lnTo>
                <a:lnTo>
                  <a:pt x="f335" y="f302"/>
                </a:lnTo>
                <a:lnTo>
                  <a:pt x="f335" y="f124"/>
                </a:lnTo>
                <a:lnTo>
                  <a:pt x="f335" y="f301"/>
                </a:lnTo>
                <a:lnTo>
                  <a:pt x="f183" y="f299"/>
                </a:lnTo>
                <a:lnTo>
                  <a:pt x="f336" y="f52"/>
                </a:lnTo>
                <a:lnTo>
                  <a:pt x="f337" y="f52"/>
                </a:lnTo>
                <a:lnTo>
                  <a:pt x="f337" y="f230"/>
                </a:lnTo>
                <a:lnTo>
                  <a:pt x="f136" y="f301"/>
                </a:lnTo>
                <a:lnTo>
                  <a:pt x="f136" y="f125"/>
                </a:lnTo>
                <a:lnTo>
                  <a:pt x="f155" y="f306"/>
                </a:lnTo>
                <a:lnTo>
                  <a:pt x="f315" y="f338"/>
                </a:lnTo>
                <a:lnTo>
                  <a:pt x="f339" y="f340"/>
                </a:lnTo>
                <a:lnTo>
                  <a:pt x="f140" y="f341"/>
                </a:lnTo>
                <a:lnTo>
                  <a:pt x="f141" y="f150"/>
                </a:lnTo>
                <a:lnTo>
                  <a:pt x="f149" y="f342"/>
                </a:lnTo>
                <a:lnTo>
                  <a:pt x="f343" y="f344"/>
                </a:lnTo>
                <a:lnTo>
                  <a:pt x="f345" y="f346"/>
                </a:lnTo>
                <a:lnTo>
                  <a:pt x="f347" y="f348"/>
                </a:lnTo>
                <a:lnTo>
                  <a:pt x="f349" y="f350"/>
                </a:lnTo>
                <a:lnTo>
                  <a:pt x="f346" y="f351"/>
                </a:lnTo>
                <a:lnTo>
                  <a:pt x="f215" y="f352"/>
                </a:lnTo>
                <a:lnTo>
                  <a:pt x="f213" y="f353"/>
                </a:lnTo>
                <a:lnTo>
                  <a:pt x="f354" y="f355"/>
                </a:lnTo>
                <a:lnTo>
                  <a:pt x="f356" y="f357"/>
                </a:lnTo>
                <a:lnTo>
                  <a:pt x="f358" y="f162"/>
                </a:lnTo>
                <a:lnTo>
                  <a:pt x="f359" y="f164"/>
                </a:lnTo>
                <a:lnTo>
                  <a:pt x="f161" y="f165"/>
                </a:lnTo>
                <a:lnTo>
                  <a:pt x="f360" y="f167"/>
                </a:lnTo>
                <a:lnTo>
                  <a:pt x="f361" y="f169"/>
                </a:lnTo>
                <a:lnTo>
                  <a:pt x="f362" y="f170"/>
                </a:lnTo>
                <a:lnTo>
                  <a:pt x="f172" y="f363"/>
                </a:lnTo>
                <a:lnTo>
                  <a:pt x="f179" y="f174"/>
                </a:lnTo>
                <a:lnTo>
                  <a:pt x="f333" y="f187"/>
                </a:lnTo>
                <a:lnTo>
                  <a:pt x="f364" y="f179"/>
                </a:lnTo>
                <a:lnTo>
                  <a:pt x="f365" y="f181"/>
                </a:lnTo>
                <a:lnTo>
                  <a:pt x="f324" y="f182"/>
                </a:lnTo>
                <a:lnTo>
                  <a:pt x="f321" y="f183"/>
                </a:lnTo>
                <a:lnTo>
                  <a:pt x="f366" y="f183"/>
                </a:lnTo>
                <a:lnTo>
                  <a:pt x="f367" y="f182"/>
                </a:lnTo>
                <a:lnTo>
                  <a:pt x="f316" y="f181"/>
                </a:lnTo>
                <a:lnTo>
                  <a:pt x="f313" y="f179"/>
                </a:lnTo>
                <a:lnTo>
                  <a:pt x="f311" y="f368"/>
                </a:lnTo>
                <a:lnTo>
                  <a:pt x="f369" y="f187"/>
                </a:lnTo>
                <a:lnTo>
                  <a:pt x="f370" y="f174"/>
                </a:lnTo>
                <a:lnTo>
                  <a:pt x="f371" y="f363"/>
                </a:lnTo>
                <a:lnTo>
                  <a:pt x="f372" y="f170"/>
                </a:lnTo>
                <a:lnTo>
                  <a:pt x="f373" y="f169"/>
                </a:lnTo>
                <a:lnTo>
                  <a:pt x="f374" y="f165"/>
                </a:lnTo>
                <a:lnTo>
                  <a:pt x="f375" y="f164"/>
                </a:lnTo>
                <a:lnTo>
                  <a:pt x="f376" y="f162"/>
                </a:lnTo>
                <a:lnTo>
                  <a:pt x="f377" y="f357"/>
                </a:lnTo>
                <a:lnTo>
                  <a:pt x="f378" y="f355"/>
                </a:lnTo>
                <a:lnTo>
                  <a:pt x="f379" y="f353"/>
                </a:lnTo>
                <a:lnTo>
                  <a:pt x="f380" y="f352"/>
                </a:lnTo>
                <a:lnTo>
                  <a:pt x="f381" y="f351"/>
                </a:lnTo>
                <a:lnTo>
                  <a:pt x="f382" y="f350"/>
                </a:lnTo>
                <a:lnTo>
                  <a:pt x="f383" y="f348"/>
                </a:lnTo>
                <a:lnTo>
                  <a:pt x="f384" y="f346"/>
                </a:lnTo>
                <a:lnTo>
                  <a:pt x="f385" y="f342"/>
                </a:lnTo>
                <a:lnTo>
                  <a:pt x="f386" y="f150"/>
                </a:lnTo>
                <a:lnTo>
                  <a:pt x="f387" y="f341"/>
                </a:lnTo>
                <a:lnTo>
                  <a:pt x="f388" y="f340"/>
                </a:lnTo>
                <a:lnTo>
                  <a:pt x="f389" y="f338"/>
                </a:lnTo>
                <a:lnTo>
                  <a:pt x="f390" y="f306"/>
                </a:lnTo>
                <a:lnTo>
                  <a:pt x="f391" y="f125"/>
                </a:lnTo>
                <a:lnTo>
                  <a:pt x="f392" y="f301"/>
                </a:lnTo>
                <a:lnTo>
                  <a:pt x="f392" y="f230"/>
                </a:lnTo>
                <a:lnTo>
                  <a:pt x="f297" y="f52"/>
                </a:lnTo>
                <a:close/>
                <a:moveTo>
                  <a:pt x="f393" y="f5"/>
                </a:moveTo>
                <a:lnTo>
                  <a:pt x="f394" y="f11"/>
                </a:lnTo>
                <a:lnTo>
                  <a:pt x="f395" y="f15"/>
                </a:lnTo>
                <a:lnTo>
                  <a:pt x="f396" y="f295"/>
                </a:lnTo>
                <a:lnTo>
                  <a:pt x="f397" y="f56"/>
                </a:lnTo>
                <a:lnTo>
                  <a:pt x="f398" y="f52"/>
                </a:lnTo>
                <a:lnTo>
                  <a:pt x="f399" y="f292"/>
                </a:lnTo>
                <a:lnTo>
                  <a:pt x="f400" y="f48"/>
                </a:lnTo>
                <a:lnTo>
                  <a:pt x="f401" y="f402"/>
                </a:lnTo>
                <a:lnTo>
                  <a:pt x="f403" y="f66"/>
                </a:lnTo>
                <a:lnTo>
                  <a:pt x="f404" y="f40"/>
                </a:lnTo>
                <a:lnTo>
                  <a:pt x="f405" y="f29"/>
                </a:lnTo>
                <a:lnTo>
                  <a:pt x="f406" y="f31"/>
                </a:lnTo>
                <a:lnTo>
                  <a:pt x="f407" y="f408"/>
                </a:lnTo>
                <a:lnTo>
                  <a:pt x="f409" y="f410"/>
                </a:lnTo>
                <a:lnTo>
                  <a:pt x="f411" y="f75"/>
                </a:lnTo>
                <a:lnTo>
                  <a:pt x="f412" y="f28"/>
                </a:lnTo>
                <a:lnTo>
                  <a:pt x="f413" y="f414"/>
                </a:lnTo>
                <a:lnTo>
                  <a:pt x="f415" y="f43"/>
                </a:lnTo>
                <a:lnTo>
                  <a:pt x="f416" y="f417"/>
                </a:lnTo>
                <a:lnTo>
                  <a:pt x="f418" y="f419"/>
                </a:lnTo>
                <a:lnTo>
                  <a:pt x="f420" y="f421"/>
                </a:lnTo>
                <a:lnTo>
                  <a:pt x="f422" y="f423"/>
                </a:lnTo>
                <a:lnTo>
                  <a:pt x="f424" y="f274"/>
                </a:lnTo>
                <a:lnTo>
                  <a:pt x="f425" y="f146"/>
                </a:lnTo>
                <a:lnTo>
                  <a:pt x="f426" y="f14"/>
                </a:lnTo>
                <a:lnTo>
                  <a:pt x="f427" y="f428"/>
                </a:lnTo>
                <a:lnTo>
                  <a:pt x="f429" y="f430"/>
                </a:lnTo>
                <a:lnTo>
                  <a:pt x="f431" y="f253"/>
                </a:lnTo>
                <a:lnTo>
                  <a:pt x="f432" y="f133"/>
                </a:lnTo>
                <a:lnTo>
                  <a:pt x="f433" y="f434"/>
                </a:lnTo>
                <a:lnTo>
                  <a:pt x="f433" y="f435"/>
                </a:lnTo>
                <a:lnTo>
                  <a:pt x="f433" y="f83"/>
                </a:lnTo>
                <a:lnTo>
                  <a:pt x="f432" y="f436"/>
                </a:lnTo>
                <a:lnTo>
                  <a:pt x="f431" y="f111"/>
                </a:lnTo>
                <a:lnTo>
                  <a:pt x="f429" y="f437"/>
                </a:lnTo>
                <a:lnTo>
                  <a:pt x="f427" y="f438"/>
                </a:lnTo>
                <a:lnTo>
                  <a:pt x="f426" y="f439"/>
                </a:lnTo>
                <a:lnTo>
                  <a:pt x="f425" y="f440"/>
                </a:lnTo>
                <a:lnTo>
                  <a:pt x="f424" y="f222"/>
                </a:lnTo>
                <a:lnTo>
                  <a:pt x="f422" y="f141"/>
                </a:lnTo>
                <a:lnTo>
                  <a:pt x="f420" y="f345"/>
                </a:lnTo>
                <a:lnTo>
                  <a:pt x="f418" y="f349"/>
                </a:lnTo>
                <a:lnTo>
                  <a:pt x="f415" y="f215"/>
                </a:lnTo>
                <a:lnTo>
                  <a:pt x="f413" y="f441"/>
                </a:lnTo>
                <a:lnTo>
                  <a:pt x="f412" y="f351"/>
                </a:lnTo>
                <a:lnTo>
                  <a:pt x="f411" y="f442"/>
                </a:lnTo>
                <a:lnTo>
                  <a:pt x="f409" y="f443"/>
                </a:lnTo>
                <a:lnTo>
                  <a:pt x="f407" y="f444"/>
                </a:lnTo>
                <a:lnTo>
                  <a:pt x="f406" y="f204"/>
                </a:lnTo>
                <a:lnTo>
                  <a:pt x="f405" y="f164"/>
                </a:lnTo>
                <a:lnTo>
                  <a:pt x="f404" y="f165"/>
                </a:lnTo>
                <a:lnTo>
                  <a:pt x="f403" y="f167"/>
                </a:lnTo>
                <a:lnTo>
                  <a:pt x="f401" y="f169"/>
                </a:lnTo>
                <a:lnTo>
                  <a:pt x="f400" y="f445"/>
                </a:lnTo>
                <a:lnTo>
                  <a:pt x="f399" y="f172"/>
                </a:lnTo>
                <a:lnTo>
                  <a:pt x="f398" y="f188"/>
                </a:lnTo>
                <a:lnTo>
                  <a:pt x="f397" y="f368"/>
                </a:lnTo>
                <a:lnTo>
                  <a:pt x="f395" y="f182"/>
                </a:lnTo>
                <a:lnTo>
                  <a:pt x="f446" y="f183"/>
                </a:lnTo>
                <a:lnTo>
                  <a:pt x="f394" y="f335"/>
                </a:lnTo>
                <a:lnTo>
                  <a:pt x="f393" y="f335"/>
                </a:lnTo>
                <a:lnTo>
                  <a:pt x="f447" y="f335"/>
                </a:lnTo>
                <a:lnTo>
                  <a:pt x="f448" y="f182"/>
                </a:lnTo>
                <a:lnTo>
                  <a:pt x="f449" y="f179"/>
                </a:lnTo>
                <a:lnTo>
                  <a:pt x="f450" y="f368"/>
                </a:lnTo>
                <a:lnTo>
                  <a:pt x="f451" y="f188"/>
                </a:lnTo>
                <a:lnTo>
                  <a:pt x="f452" y="f172"/>
                </a:lnTo>
                <a:lnTo>
                  <a:pt x="f453" y="f445"/>
                </a:lnTo>
                <a:lnTo>
                  <a:pt x="f454" y="f169"/>
                </a:lnTo>
                <a:lnTo>
                  <a:pt x="f455" y="f167"/>
                </a:lnTo>
                <a:lnTo>
                  <a:pt x="f456" y="f165"/>
                </a:lnTo>
                <a:lnTo>
                  <a:pt x="f457" y="f164"/>
                </a:lnTo>
                <a:lnTo>
                  <a:pt x="f458" y="f204"/>
                </a:lnTo>
                <a:lnTo>
                  <a:pt x="f459" y="f444"/>
                </a:lnTo>
                <a:lnTo>
                  <a:pt x="f460" y="f443"/>
                </a:lnTo>
                <a:lnTo>
                  <a:pt x="f461" y="f442"/>
                </a:lnTo>
                <a:lnTo>
                  <a:pt x="f462" y="f351"/>
                </a:lnTo>
                <a:lnTo>
                  <a:pt x="f463" y="f441"/>
                </a:lnTo>
                <a:lnTo>
                  <a:pt x="f464" y="f215"/>
                </a:lnTo>
                <a:lnTo>
                  <a:pt x="f465" y="f349"/>
                </a:lnTo>
                <a:lnTo>
                  <a:pt x="f466" y="f345"/>
                </a:lnTo>
                <a:lnTo>
                  <a:pt x="f467" y="f141"/>
                </a:lnTo>
                <a:lnTo>
                  <a:pt x="f468" y="f222"/>
                </a:lnTo>
                <a:lnTo>
                  <a:pt x="f469" y="f440"/>
                </a:lnTo>
                <a:lnTo>
                  <a:pt x="f470" y="f439"/>
                </a:lnTo>
                <a:lnTo>
                  <a:pt x="f471" y="f438"/>
                </a:lnTo>
                <a:lnTo>
                  <a:pt x="f472" y="f437"/>
                </a:lnTo>
                <a:lnTo>
                  <a:pt x="f473" y="f111"/>
                </a:lnTo>
                <a:lnTo>
                  <a:pt x="f474" y="f436"/>
                </a:lnTo>
                <a:lnTo>
                  <a:pt x="f475" y="f83"/>
                </a:lnTo>
                <a:lnTo>
                  <a:pt x="f475" y="f435"/>
                </a:lnTo>
                <a:lnTo>
                  <a:pt x="f475" y="f434"/>
                </a:lnTo>
                <a:lnTo>
                  <a:pt x="f474" y="f133"/>
                </a:lnTo>
                <a:lnTo>
                  <a:pt x="f473" y="f253"/>
                </a:lnTo>
                <a:lnTo>
                  <a:pt x="f472" y="f430"/>
                </a:lnTo>
                <a:lnTo>
                  <a:pt x="f471" y="f428"/>
                </a:lnTo>
                <a:lnTo>
                  <a:pt x="f470" y="f14"/>
                </a:lnTo>
                <a:lnTo>
                  <a:pt x="f469" y="f146"/>
                </a:lnTo>
                <a:lnTo>
                  <a:pt x="f468" y="f274"/>
                </a:lnTo>
                <a:lnTo>
                  <a:pt x="f467" y="f423"/>
                </a:lnTo>
                <a:lnTo>
                  <a:pt x="f466" y="f421"/>
                </a:lnTo>
                <a:lnTo>
                  <a:pt x="f465" y="f419"/>
                </a:lnTo>
                <a:lnTo>
                  <a:pt x="f464" y="f43"/>
                </a:lnTo>
                <a:lnTo>
                  <a:pt x="f463" y="f414"/>
                </a:lnTo>
                <a:lnTo>
                  <a:pt x="f462" y="f28"/>
                </a:lnTo>
                <a:lnTo>
                  <a:pt x="f461" y="f75"/>
                </a:lnTo>
                <a:lnTo>
                  <a:pt x="f460" y="f410"/>
                </a:lnTo>
                <a:lnTo>
                  <a:pt x="f459" y="f408"/>
                </a:lnTo>
                <a:lnTo>
                  <a:pt x="f458" y="f31"/>
                </a:lnTo>
                <a:lnTo>
                  <a:pt x="f457" y="f29"/>
                </a:lnTo>
                <a:lnTo>
                  <a:pt x="f456" y="f40"/>
                </a:lnTo>
                <a:lnTo>
                  <a:pt x="f455" y="f66"/>
                </a:lnTo>
                <a:lnTo>
                  <a:pt x="f454" y="f402"/>
                </a:lnTo>
                <a:lnTo>
                  <a:pt x="f453" y="f48"/>
                </a:lnTo>
                <a:lnTo>
                  <a:pt x="f452" y="f292"/>
                </a:lnTo>
                <a:lnTo>
                  <a:pt x="f451" y="f52"/>
                </a:lnTo>
                <a:lnTo>
                  <a:pt x="f450" y="f56"/>
                </a:lnTo>
                <a:lnTo>
                  <a:pt x="f448" y="f15"/>
                </a:lnTo>
                <a:lnTo>
                  <a:pt x="f476" y="f13"/>
                </a:lnTo>
                <a:lnTo>
                  <a:pt x="f447" y="f11"/>
                </a:lnTo>
                <a:lnTo>
                  <a:pt x="f393" y="f5"/>
                </a:lnTo>
                <a:close/>
                <a:moveTo>
                  <a:pt x="f393" y="f151"/>
                </a:moveTo>
                <a:lnTo>
                  <a:pt x="f477" y="f151"/>
                </a:lnTo>
                <a:lnTo>
                  <a:pt x="f478" y="f479"/>
                </a:lnTo>
                <a:lnTo>
                  <a:pt x="f480" y="f84"/>
                </a:lnTo>
                <a:lnTo>
                  <a:pt x="f476" y="f50"/>
                </a:lnTo>
                <a:lnTo>
                  <a:pt x="f481" y="f285"/>
                </a:lnTo>
                <a:lnTo>
                  <a:pt x="f482" y="f483"/>
                </a:lnTo>
                <a:lnTo>
                  <a:pt x="f484" y="f269"/>
                </a:lnTo>
                <a:lnTo>
                  <a:pt x="f485" y="f486"/>
                </a:lnTo>
                <a:lnTo>
                  <a:pt x="f450" y="f18"/>
                </a:lnTo>
                <a:lnTo>
                  <a:pt x="f487" y="f55"/>
                </a:lnTo>
                <a:lnTo>
                  <a:pt x="f488" y="f276"/>
                </a:lnTo>
                <a:lnTo>
                  <a:pt x="f489" y="f278"/>
                </a:lnTo>
                <a:lnTo>
                  <a:pt x="f490" y="f272"/>
                </a:lnTo>
                <a:lnTo>
                  <a:pt x="f491" y="f59"/>
                </a:lnTo>
                <a:lnTo>
                  <a:pt x="f492" y="f60"/>
                </a:lnTo>
                <a:lnTo>
                  <a:pt x="f492" y="f268"/>
                </a:lnTo>
                <a:lnTo>
                  <a:pt x="f493" y="f61"/>
                </a:lnTo>
                <a:lnTo>
                  <a:pt x="f452" y="f98"/>
                </a:lnTo>
                <a:lnTo>
                  <a:pt x="f494" y="f133"/>
                </a:lnTo>
                <a:lnTo>
                  <a:pt x="f495" y="f69"/>
                </a:lnTo>
                <a:lnTo>
                  <a:pt x="f495" y="f435"/>
                </a:lnTo>
                <a:lnTo>
                  <a:pt x="f495" y="f287"/>
                </a:lnTo>
                <a:lnTo>
                  <a:pt x="f494" y="f436"/>
                </a:lnTo>
                <a:lnTo>
                  <a:pt x="f493" y="f496"/>
                </a:lnTo>
                <a:lnTo>
                  <a:pt x="f492" y="f230"/>
                </a:lnTo>
                <a:lnTo>
                  <a:pt x="f491" y="f497"/>
                </a:lnTo>
                <a:lnTo>
                  <a:pt x="f490" y="f302"/>
                </a:lnTo>
                <a:lnTo>
                  <a:pt x="f489" y="f498"/>
                </a:lnTo>
                <a:lnTo>
                  <a:pt x="f488" y="f499"/>
                </a:lnTo>
                <a:lnTo>
                  <a:pt x="f487" y="f440"/>
                </a:lnTo>
                <a:lnTo>
                  <a:pt x="f500" y="f310"/>
                </a:lnTo>
                <a:lnTo>
                  <a:pt x="f450" y="f501"/>
                </a:lnTo>
                <a:lnTo>
                  <a:pt x="f485" y="f157"/>
                </a:lnTo>
                <a:lnTo>
                  <a:pt x="f484" y="f136"/>
                </a:lnTo>
                <a:lnTo>
                  <a:pt x="f482" y="f138"/>
                </a:lnTo>
                <a:lnTo>
                  <a:pt x="f481" y="f140"/>
                </a:lnTo>
                <a:lnTo>
                  <a:pt x="f476" y="f141"/>
                </a:lnTo>
                <a:lnTo>
                  <a:pt x="f480" y="f149"/>
                </a:lnTo>
                <a:lnTo>
                  <a:pt x="f478" y="f143"/>
                </a:lnTo>
                <a:lnTo>
                  <a:pt x="f477" y="f144"/>
                </a:lnTo>
                <a:lnTo>
                  <a:pt x="f393" y="f144"/>
                </a:lnTo>
                <a:lnTo>
                  <a:pt x="f502" y="f144"/>
                </a:lnTo>
                <a:lnTo>
                  <a:pt x="f503" y="f143"/>
                </a:lnTo>
                <a:lnTo>
                  <a:pt x="f504" y="f149"/>
                </a:lnTo>
                <a:lnTo>
                  <a:pt x="f446" y="f141"/>
                </a:lnTo>
                <a:lnTo>
                  <a:pt x="f505" y="f140"/>
                </a:lnTo>
                <a:lnTo>
                  <a:pt x="f506" y="f138"/>
                </a:lnTo>
                <a:lnTo>
                  <a:pt x="f507" y="f136"/>
                </a:lnTo>
                <a:lnTo>
                  <a:pt x="f508" y="f157"/>
                </a:lnTo>
                <a:lnTo>
                  <a:pt x="f509" y="f501"/>
                </a:lnTo>
                <a:lnTo>
                  <a:pt x="f510" y="f440"/>
                </a:lnTo>
                <a:lnTo>
                  <a:pt x="f511" y="f499"/>
                </a:lnTo>
                <a:lnTo>
                  <a:pt x="f512" y="f498"/>
                </a:lnTo>
                <a:lnTo>
                  <a:pt x="f513" y="f302"/>
                </a:lnTo>
                <a:lnTo>
                  <a:pt x="f514" y="f497"/>
                </a:lnTo>
                <a:lnTo>
                  <a:pt x="f515" y="f230"/>
                </a:lnTo>
                <a:lnTo>
                  <a:pt x="f515" y="f516"/>
                </a:lnTo>
                <a:lnTo>
                  <a:pt x="f517" y="f496"/>
                </a:lnTo>
                <a:lnTo>
                  <a:pt x="f399" y="f288"/>
                </a:lnTo>
                <a:lnTo>
                  <a:pt x="f518" y="f436"/>
                </a:lnTo>
                <a:lnTo>
                  <a:pt x="f519" y="f287"/>
                </a:lnTo>
                <a:lnTo>
                  <a:pt x="f519" y="f435"/>
                </a:lnTo>
                <a:lnTo>
                  <a:pt x="f519" y="f69"/>
                </a:lnTo>
                <a:lnTo>
                  <a:pt x="f518" y="f133"/>
                </a:lnTo>
                <a:lnTo>
                  <a:pt x="f517" y="f61"/>
                </a:lnTo>
                <a:lnTo>
                  <a:pt x="f515" y="f60"/>
                </a:lnTo>
                <a:lnTo>
                  <a:pt x="f514" y="f59"/>
                </a:lnTo>
                <a:lnTo>
                  <a:pt x="f513" y="f272"/>
                </a:lnTo>
                <a:lnTo>
                  <a:pt x="f512" y="f278"/>
                </a:lnTo>
                <a:lnTo>
                  <a:pt x="f511" y="f276"/>
                </a:lnTo>
                <a:lnTo>
                  <a:pt x="f510" y="f55"/>
                </a:lnTo>
                <a:lnTo>
                  <a:pt x="f520" y="f521"/>
                </a:lnTo>
                <a:lnTo>
                  <a:pt x="f509" y="f18"/>
                </a:lnTo>
                <a:lnTo>
                  <a:pt x="f508" y="f486"/>
                </a:lnTo>
                <a:lnTo>
                  <a:pt x="f507" y="f269"/>
                </a:lnTo>
                <a:lnTo>
                  <a:pt x="f506" y="f483"/>
                </a:lnTo>
                <a:lnTo>
                  <a:pt x="f505" y="f285"/>
                </a:lnTo>
                <a:lnTo>
                  <a:pt x="f446" y="f50"/>
                </a:lnTo>
                <a:lnTo>
                  <a:pt x="f504" y="f84"/>
                </a:lnTo>
                <a:lnTo>
                  <a:pt x="f503" y="f479"/>
                </a:lnTo>
                <a:lnTo>
                  <a:pt x="f502" y="f151"/>
                </a:lnTo>
                <a:lnTo>
                  <a:pt x="f393" y="f151"/>
                </a:lnTo>
                <a:close/>
                <a:moveTo>
                  <a:pt x="f522" y="f187"/>
                </a:moveTo>
                <a:lnTo>
                  <a:pt x="f522" y="f52"/>
                </a:lnTo>
                <a:lnTo>
                  <a:pt x="f523" y="f52"/>
                </a:lnTo>
                <a:lnTo>
                  <a:pt x="f524" y="f8"/>
                </a:lnTo>
                <a:lnTo>
                  <a:pt x="f525" y="f526"/>
                </a:lnTo>
                <a:lnTo>
                  <a:pt x="f527" y="f186"/>
                </a:lnTo>
                <a:lnTo>
                  <a:pt x="f528" y="f257"/>
                </a:lnTo>
                <a:lnTo>
                  <a:pt x="f529" y="f257"/>
                </a:lnTo>
                <a:lnTo>
                  <a:pt x="f530" y="f257"/>
                </a:lnTo>
                <a:lnTo>
                  <a:pt x="f531" y="f186"/>
                </a:lnTo>
                <a:lnTo>
                  <a:pt x="f532" y="f526"/>
                </a:lnTo>
                <a:lnTo>
                  <a:pt x="f533" y="f8"/>
                </a:lnTo>
                <a:lnTo>
                  <a:pt x="f534" y="f52"/>
                </a:lnTo>
                <a:lnTo>
                  <a:pt x="f535" y="f52"/>
                </a:lnTo>
                <a:lnTo>
                  <a:pt x="f535" y="f187"/>
                </a:lnTo>
                <a:lnTo>
                  <a:pt x="f536" y="f187"/>
                </a:lnTo>
                <a:lnTo>
                  <a:pt x="f536" y="f242"/>
                </a:lnTo>
                <a:lnTo>
                  <a:pt x="f537" y="f538"/>
                </a:lnTo>
                <a:lnTo>
                  <a:pt x="f537" y="f69"/>
                </a:lnTo>
                <a:lnTo>
                  <a:pt x="f539" y="f189"/>
                </a:lnTo>
                <a:lnTo>
                  <a:pt x="f540" y="f245"/>
                </a:lnTo>
                <a:lnTo>
                  <a:pt x="f541" y="f542"/>
                </a:lnTo>
                <a:lnTo>
                  <a:pt x="f543" y="f542"/>
                </a:lnTo>
                <a:lnTo>
                  <a:pt x="f544" y="f542"/>
                </a:lnTo>
                <a:lnTo>
                  <a:pt x="f545" y="f245"/>
                </a:lnTo>
                <a:lnTo>
                  <a:pt x="f536" y="f546"/>
                </a:lnTo>
                <a:lnTo>
                  <a:pt x="f547" y="f434"/>
                </a:lnTo>
                <a:lnTo>
                  <a:pt x="f548" y="f231"/>
                </a:lnTo>
                <a:lnTo>
                  <a:pt x="f549" y="f231"/>
                </a:lnTo>
                <a:lnTo>
                  <a:pt x="f550" y="f434"/>
                </a:lnTo>
                <a:lnTo>
                  <a:pt x="f551" y="f245"/>
                </a:lnTo>
                <a:lnTo>
                  <a:pt x="f552" y="f542"/>
                </a:lnTo>
                <a:lnTo>
                  <a:pt x="f553" y="f542"/>
                </a:lnTo>
                <a:lnTo>
                  <a:pt x="f554" y="f542"/>
                </a:lnTo>
                <a:lnTo>
                  <a:pt x="f555" y="f245"/>
                </a:lnTo>
                <a:lnTo>
                  <a:pt x="f556" y="f189"/>
                </a:lnTo>
                <a:lnTo>
                  <a:pt x="f557" y="f69"/>
                </a:lnTo>
                <a:lnTo>
                  <a:pt x="f557" y="f538"/>
                </a:lnTo>
                <a:lnTo>
                  <a:pt x="f558" y="f242"/>
                </a:lnTo>
                <a:lnTo>
                  <a:pt x="f558" y="f187"/>
                </a:lnTo>
                <a:lnTo>
                  <a:pt x="f522" y="f187"/>
                </a:lnTo>
                <a:close/>
                <a:moveTo>
                  <a:pt x="f559" y="f479"/>
                </a:moveTo>
                <a:lnTo>
                  <a:pt x="f559" y="f52"/>
                </a:lnTo>
                <a:lnTo>
                  <a:pt x="f560" y="f52"/>
                </a:lnTo>
                <a:lnTo>
                  <a:pt x="f560" y="f479"/>
                </a:lnTo>
                <a:lnTo>
                  <a:pt x="f561" y="f479"/>
                </a:lnTo>
                <a:lnTo>
                  <a:pt x="f561" y="f144"/>
                </a:lnTo>
                <a:lnTo>
                  <a:pt x="f560" y="f144"/>
                </a:lnTo>
                <a:lnTo>
                  <a:pt x="f560" y="f187"/>
                </a:lnTo>
                <a:lnTo>
                  <a:pt x="f559" y="f187"/>
                </a:lnTo>
                <a:lnTo>
                  <a:pt x="f559" y="f144"/>
                </a:lnTo>
                <a:lnTo>
                  <a:pt x="f562" y="f144"/>
                </a:lnTo>
                <a:lnTo>
                  <a:pt x="f562" y="f479"/>
                </a:lnTo>
                <a:lnTo>
                  <a:pt x="f559" y="f479"/>
                </a:lnTo>
                <a:close/>
                <a:moveTo>
                  <a:pt x="f288" y="f563"/>
                </a:moveTo>
                <a:lnTo>
                  <a:pt x="f288" y="f406"/>
                </a:lnTo>
                <a:lnTo>
                  <a:pt x="f46" y="f406"/>
                </a:lnTo>
                <a:lnTo>
                  <a:pt x="f46" y="f7"/>
                </a:lnTo>
                <a:lnTo>
                  <a:pt x="f258" y="f7"/>
                </a:lnTo>
                <a:lnTo>
                  <a:pt x="f258" y="f470"/>
                </a:lnTo>
                <a:lnTo>
                  <a:pt x="f104" y="f470"/>
                </a:lnTo>
                <a:lnTo>
                  <a:pt x="f104" y="f564"/>
                </a:lnTo>
                <a:lnTo>
                  <a:pt x="f258" y="f564"/>
                </a:lnTo>
                <a:lnTo>
                  <a:pt x="f258" y="f563"/>
                </a:lnTo>
                <a:lnTo>
                  <a:pt x="f288" y="f563"/>
                </a:lnTo>
                <a:close/>
                <a:moveTo>
                  <a:pt x="f565" y="f566"/>
                </a:moveTo>
                <a:lnTo>
                  <a:pt x="f565" y="f406"/>
                </a:lnTo>
                <a:lnTo>
                  <a:pt x="f340" y="f406"/>
                </a:lnTo>
                <a:lnTo>
                  <a:pt x="f340" y="f566"/>
                </a:lnTo>
                <a:lnTo>
                  <a:pt x="f567" y="f566"/>
                </a:lnTo>
                <a:lnTo>
                  <a:pt x="f567" y="f568"/>
                </a:lnTo>
                <a:lnTo>
                  <a:pt x="f340" y="f568"/>
                </a:lnTo>
                <a:lnTo>
                  <a:pt x="f340" y="f7"/>
                </a:lnTo>
                <a:lnTo>
                  <a:pt x="f565" y="f7"/>
                </a:lnTo>
                <a:lnTo>
                  <a:pt x="f565" y="f568"/>
                </a:lnTo>
                <a:lnTo>
                  <a:pt x="f569" y="f568"/>
                </a:lnTo>
                <a:lnTo>
                  <a:pt x="f569" y="f566"/>
                </a:lnTo>
                <a:lnTo>
                  <a:pt x="f565" y="f566"/>
                </a:lnTo>
                <a:close/>
                <a:moveTo>
                  <a:pt x="f570" y="f7"/>
                </a:moveTo>
                <a:lnTo>
                  <a:pt x="f570" y="f406"/>
                </a:lnTo>
                <a:lnTo>
                  <a:pt x="f571" y="f406"/>
                </a:lnTo>
                <a:lnTo>
                  <a:pt x="f571" y="f572"/>
                </a:lnTo>
                <a:lnTo>
                  <a:pt x="f573" y="f463"/>
                </a:lnTo>
                <a:lnTo>
                  <a:pt x="f573" y="f574"/>
                </a:lnTo>
                <a:lnTo>
                  <a:pt x="f575" y="f464"/>
                </a:lnTo>
                <a:lnTo>
                  <a:pt x="f576" y="f577"/>
                </a:lnTo>
                <a:lnTo>
                  <a:pt x="f578" y="f579"/>
                </a:lnTo>
                <a:lnTo>
                  <a:pt x="f395" y="f580"/>
                </a:lnTo>
                <a:lnTo>
                  <a:pt x="f581" y="f580"/>
                </a:lnTo>
                <a:lnTo>
                  <a:pt x="f582" y="f577"/>
                </a:lnTo>
                <a:lnTo>
                  <a:pt x="f571" y="f464"/>
                </a:lnTo>
                <a:lnTo>
                  <a:pt x="f583" y="f584"/>
                </a:lnTo>
                <a:lnTo>
                  <a:pt x="f585" y="f406"/>
                </a:lnTo>
                <a:lnTo>
                  <a:pt x="f383" y="f406"/>
                </a:lnTo>
                <a:lnTo>
                  <a:pt x="f383" y="f7"/>
                </a:lnTo>
                <a:lnTo>
                  <a:pt x="f586" y="f7"/>
                </a:lnTo>
                <a:lnTo>
                  <a:pt x="f586" y="f468"/>
                </a:lnTo>
                <a:lnTo>
                  <a:pt x="f587" y="f588"/>
                </a:lnTo>
                <a:lnTo>
                  <a:pt x="f587" y="f589"/>
                </a:lnTo>
                <a:lnTo>
                  <a:pt x="f590" y="f591"/>
                </a:lnTo>
                <a:lnTo>
                  <a:pt x="f592" y="f456"/>
                </a:lnTo>
                <a:lnTo>
                  <a:pt x="f593" y="f594"/>
                </a:lnTo>
                <a:lnTo>
                  <a:pt x="f432" y="f595"/>
                </a:lnTo>
                <a:lnTo>
                  <a:pt x="f596" y="f594"/>
                </a:lnTo>
                <a:lnTo>
                  <a:pt x="f586" y="f456"/>
                </a:lnTo>
                <a:lnTo>
                  <a:pt x="f597" y="f598"/>
                </a:lnTo>
                <a:lnTo>
                  <a:pt x="f427" y="f591"/>
                </a:lnTo>
                <a:lnTo>
                  <a:pt x="f446" y="f7"/>
                </a:lnTo>
                <a:lnTo>
                  <a:pt x="f570" y="f7"/>
                </a:lnTo>
                <a:close/>
                <a:moveTo>
                  <a:pt x="f599" y="f600"/>
                </a:moveTo>
                <a:lnTo>
                  <a:pt x="f599" y="f406"/>
                </a:lnTo>
                <a:lnTo>
                  <a:pt x="f601" y="f406"/>
                </a:lnTo>
                <a:lnTo>
                  <a:pt x="f601" y="f7"/>
                </a:lnTo>
                <a:lnTo>
                  <a:pt x="f602" y="f7"/>
                </a:lnTo>
                <a:lnTo>
                  <a:pt x="f602" y="f600"/>
                </a:lnTo>
                <a:lnTo>
                  <a:pt x="f599" y="f600"/>
                </a:lnTo>
                <a:close/>
                <a:moveTo>
                  <a:pt x="f603" y="f604"/>
                </a:moveTo>
                <a:lnTo>
                  <a:pt x="f560" y="f7"/>
                </a:lnTo>
                <a:lnTo>
                  <a:pt x="f605" y="f7"/>
                </a:lnTo>
                <a:lnTo>
                  <a:pt x="f606" y="f406"/>
                </a:lnTo>
                <a:lnTo>
                  <a:pt x="f607" y="f406"/>
                </a:lnTo>
                <a:lnTo>
                  <a:pt x="f607" y="f566"/>
                </a:lnTo>
                <a:lnTo>
                  <a:pt x="f608" y="f566"/>
                </a:lnTo>
                <a:lnTo>
                  <a:pt x="f609" y="f7"/>
                </a:lnTo>
                <a:lnTo>
                  <a:pt x="f610" y="f7"/>
                </a:lnTo>
                <a:lnTo>
                  <a:pt x="f611" y="f604"/>
                </a:lnTo>
                <a:lnTo>
                  <a:pt x="f603" y="f604"/>
                </a:lnTo>
                <a:close/>
                <a:moveTo>
                  <a:pt x="f612" y="f613"/>
                </a:moveTo>
                <a:lnTo>
                  <a:pt x="f614" y="f613"/>
                </a:lnTo>
                <a:lnTo>
                  <a:pt x="f615" y="f616"/>
                </a:lnTo>
                <a:lnTo>
                  <a:pt x="f617" y="f563"/>
                </a:lnTo>
                <a:lnTo>
                  <a:pt x="f617" y="f504"/>
                </a:lnTo>
                <a:lnTo>
                  <a:pt x="f617" y="f618"/>
                </a:lnTo>
                <a:lnTo>
                  <a:pt x="f619" y="f620"/>
                </a:lnTo>
                <a:lnTo>
                  <a:pt x="f621" y="f622"/>
                </a:lnTo>
                <a:lnTo>
                  <a:pt x="f623" y="f622"/>
                </a:lnTo>
                <a:lnTo>
                  <a:pt x="f624" y="f622"/>
                </a:lnTo>
                <a:lnTo>
                  <a:pt x="f625" y="f620"/>
                </a:lnTo>
                <a:lnTo>
                  <a:pt x="f626" y="f618"/>
                </a:lnTo>
                <a:lnTo>
                  <a:pt x="f626" y="f504"/>
                </a:lnTo>
                <a:lnTo>
                  <a:pt x="f627" y="f563"/>
                </a:lnTo>
                <a:lnTo>
                  <a:pt x="f628" y="f616"/>
                </a:lnTo>
                <a:lnTo>
                  <a:pt x="f612" y="f613"/>
                </a:lnTo>
                <a:close/>
                <a:moveTo>
                  <a:pt x="f629" y="f7"/>
                </a:moveTo>
                <a:lnTo>
                  <a:pt x="f629" y="f406"/>
                </a:lnTo>
                <a:lnTo>
                  <a:pt x="f630" y="f406"/>
                </a:lnTo>
                <a:lnTo>
                  <a:pt x="f630" y="f572"/>
                </a:lnTo>
                <a:lnTo>
                  <a:pt x="f631" y="f463"/>
                </a:lnTo>
                <a:lnTo>
                  <a:pt x="f631" y="f574"/>
                </a:lnTo>
                <a:lnTo>
                  <a:pt x="f631" y="f464"/>
                </a:lnTo>
                <a:lnTo>
                  <a:pt x="f632" y="f577"/>
                </a:lnTo>
                <a:lnTo>
                  <a:pt x="f633" y="f579"/>
                </a:lnTo>
                <a:lnTo>
                  <a:pt x="f634" y="f580"/>
                </a:lnTo>
                <a:lnTo>
                  <a:pt x="f635" y="f580"/>
                </a:lnTo>
                <a:lnTo>
                  <a:pt x="f636" y="f577"/>
                </a:lnTo>
                <a:lnTo>
                  <a:pt x="f630" y="f464"/>
                </a:lnTo>
                <a:lnTo>
                  <a:pt x="f637" y="f584"/>
                </a:lnTo>
                <a:lnTo>
                  <a:pt x="f638" y="f406"/>
                </a:lnTo>
                <a:lnTo>
                  <a:pt x="f639" y="f406"/>
                </a:lnTo>
                <a:lnTo>
                  <a:pt x="f639" y="f7"/>
                </a:lnTo>
                <a:lnTo>
                  <a:pt x="f640" y="f7"/>
                </a:lnTo>
                <a:lnTo>
                  <a:pt x="f640" y="f468"/>
                </a:lnTo>
                <a:lnTo>
                  <a:pt x="f641" y="f588"/>
                </a:lnTo>
                <a:lnTo>
                  <a:pt x="f641" y="f589"/>
                </a:lnTo>
                <a:lnTo>
                  <a:pt x="f642" y="f591"/>
                </a:lnTo>
                <a:lnTo>
                  <a:pt x="f643" y="f456"/>
                </a:lnTo>
                <a:lnTo>
                  <a:pt x="f644" y="f594"/>
                </a:lnTo>
                <a:lnTo>
                  <a:pt x="f645" y="f595"/>
                </a:lnTo>
                <a:lnTo>
                  <a:pt x="f646" y="f594"/>
                </a:lnTo>
                <a:lnTo>
                  <a:pt x="f647" y="f456"/>
                </a:lnTo>
                <a:lnTo>
                  <a:pt x="f640" y="f598"/>
                </a:lnTo>
                <a:lnTo>
                  <a:pt x="f648" y="f591"/>
                </a:lnTo>
                <a:lnTo>
                  <a:pt x="f649" y="f7"/>
                </a:lnTo>
                <a:lnTo>
                  <a:pt x="f629" y="f7"/>
                </a:lnTo>
                <a:close/>
                <a:moveTo>
                  <a:pt x="f650" y="f406"/>
                </a:moveTo>
                <a:lnTo>
                  <a:pt x="f650" y="f7"/>
                </a:lnTo>
                <a:lnTo>
                  <a:pt x="f651" y="f7"/>
                </a:lnTo>
                <a:lnTo>
                  <a:pt x="f652" y="f7"/>
                </a:lnTo>
                <a:lnTo>
                  <a:pt x="f653" y="f654"/>
                </a:lnTo>
                <a:lnTo>
                  <a:pt x="f655" y="f656"/>
                </a:lnTo>
                <a:lnTo>
                  <a:pt x="f657" y="f658"/>
                </a:lnTo>
                <a:lnTo>
                  <a:pt x="f659" y="f660"/>
                </a:lnTo>
                <a:lnTo>
                  <a:pt x="f661" y="f662"/>
                </a:lnTo>
                <a:lnTo>
                  <a:pt x="f663" y="f664"/>
                </a:lnTo>
                <a:lnTo>
                  <a:pt x="f665" y="f545"/>
                </a:lnTo>
                <a:lnTo>
                  <a:pt x="f666" y="f667"/>
                </a:lnTo>
                <a:lnTo>
                  <a:pt x="f668" y="f669"/>
                </a:lnTo>
                <a:lnTo>
                  <a:pt x="f670" y="f671"/>
                </a:lnTo>
                <a:lnTo>
                  <a:pt x="f672" y="f673"/>
                </a:lnTo>
                <a:lnTo>
                  <a:pt x="f674" y="f675"/>
                </a:lnTo>
                <a:lnTo>
                  <a:pt x="f676" y="f677"/>
                </a:lnTo>
                <a:lnTo>
                  <a:pt x="f678" y="f679"/>
                </a:lnTo>
                <a:lnTo>
                  <a:pt x="f680" y="f681"/>
                </a:lnTo>
                <a:lnTo>
                  <a:pt x="f682" y="f683"/>
                </a:lnTo>
                <a:lnTo>
                  <a:pt x="f684" y="f685"/>
                </a:lnTo>
                <a:lnTo>
                  <a:pt x="f686" y="f687"/>
                </a:lnTo>
                <a:lnTo>
                  <a:pt x="f688" y="f689"/>
                </a:lnTo>
                <a:lnTo>
                  <a:pt x="f690" y="f691"/>
                </a:lnTo>
                <a:lnTo>
                  <a:pt x="f692" y="f693"/>
                </a:lnTo>
                <a:lnTo>
                  <a:pt x="f694" y="f695"/>
                </a:lnTo>
                <a:lnTo>
                  <a:pt x="f696" y="f697"/>
                </a:lnTo>
                <a:lnTo>
                  <a:pt x="f698" y="f699"/>
                </a:lnTo>
                <a:lnTo>
                  <a:pt x="f700" y="f701"/>
                </a:lnTo>
                <a:lnTo>
                  <a:pt x="f702" y="f703"/>
                </a:lnTo>
                <a:lnTo>
                  <a:pt x="f704" y="f705"/>
                </a:lnTo>
                <a:lnTo>
                  <a:pt x="f706" y="f707"/>
                </a:lnTo>
                <a:lnTo>
                  <a:pt x="f708" y="f709"/>
                </a:lnTo>
                <a:lnTo>
                  <a:pt x="f710" y="f711"/>
                </a:lnTo>
                <a:lnTo>
                  <a:pt x="f710" y="f601"/>
                </a:lnTo>
                <a:lnTo>
                  <a:pt x="f6" y="f712"/>
                </a:lnTo>
                <a:lnTo>
                  <a:pt x="f710" y="f713"/>
                </a:lnTo>
                <a:lnTo>
                  <a:pt x="f710" y="f714"/>
                </a:lnTo>
                <a:lnTo>
                  <a:pt x="f715" y="f716"/>
                </a:lnTo>
                <a:lnTo>
                  <a:pt x="f708" y="f449"/>
                </a:lnTo>
                <a:lnTo>
                  <a:pt x="f706" y="f717"/>
                </a:lnTo>
                <a:lnTo>
                  <a:pt x="f704" y="f718"/>
                </a:lnTo>
                <a:lnTo>
                  <a:pt x="f702" y="f719"/>
                </a:lnTo>
                <a:lnTo>
                  <a:pt x="f700" y="f720"/>
                </a:lnTo>
                <a:lnTo>
                  <a:pt x="f696" y="f721"/>
                </a:lnTo>
                <a:lnTo>
                  <a:pt x="f694" y="f722"/>
                </a:lnTo>
                <a:lnTo>
                  <a:pt x="f692" y="f723"/>
                </a:lnTo>
                <a:lnTo>
                  <a:pt x="f690" y="f573"/>
                </a:lnTo>
                <a:lnTo>
                  <a:pt x="f688" y="f724"/>
                </a:lnTo>
                <a:lnTo>
                  <a:pt x="f725" y="f507"/>
                </a:lnTo>
                <a:lnTo>
                  <a:pt x="f686" y="f726"/>
                </a:lnTo>
                <a:lnTo>
                  <a:pt x="f684" y="f510"/>
                </a:lnTo>
                <a:lnTo>
                  <a:pt x="f682" y="f512"/>
                </a:lnTo>
                <a:lnTo>
                  <a:pt x="f727" y="f728"/>
                </a:lnTo>
                <a:lnTo>
                  <a:pt x="f729" y="f730"/>
                </a:lnTo>
                <a:lnTo>
                  <a:pt x="f676" y="f400"/>
                </a:lnTo>
                <a:lnTo>
                  <a:pt x="f674" y="f731"/>
                </a:lnTo>
                <a:lnTo>
                  <a:pt x="f672" y="f732"/>
                </a:lnTo>
                <a:lnTo>
                  <a:pt x="f733" y="f734"/>
                </a:lnTo>
                <a:lnTo>
                  <a:pt x="f668" y="f735"/>
                </a:lnTo>
                <a:lnTo>
                  <a:pt x="f736" y="f737"/>
                </a:lnTo>
                <a:lnTo>
                  <a:pt x="f665" y="f404"/>
                </a:lnTo>
                <a:lnTo>
                  <a:pt x="f663" y="f738"/>
                </a:lnTo>
                <a:lnTo>
                  <a:pt x="f739" y="f740"/>
                </a:lnTo>
                <a:lnTo>
                  <a:pt x="f661" y="f741"/>
                </a:lnTo>
                <a:lnTo>
                  <a:pt x="f659" y="f742"/>
                </a:lnTo>
                <a:lnTo>
                  <a:pt x="f657" y="f743"/>
                </a:lnTo>
                <a:lnTo>
                  <a:pt x="f655" y="f744"/>
                </a:lnTo>
                <a:lnTo>
                  <a:pt x="f653" y="f745"/>
                </a:lnTo>
                <a:lnTo>
                  <a:pt x="f652" y="f406"/>
                </a:lnTo>
                <a:lnTo>
                  <a:pt x="f651" y="f406"/>
                </a:lnTo>
                <a:lnTo>
                  <a:pt x="f650" y="f406"/>
                </a:lnTo>
                <a:close/>
                <a:moveTo>
                  <a:pt x="f746" y="f566"/>
                </a:moveTo>
                <a:lnTo>
                  <a:pt x="f651" y="f566"/>
                </a:lnTo>
                <a:lnTo>
                  <a:pt x="f652" y="f622"/>
                </a:lnTo>
                <a:lnTo>
                  <a:pt x="f747" y="f748"/>
                </a:lnTo>
                <a:lnTo>
                  <a:pt x="f749" y="f723"/>
                </a:lnTo>
                <a:lnTo>
                  <a:pt x="f750" y="f563"/>
                </a:lnTo>
                <a:lnTo>
                  <a:pt x="f751" y="f722"/>
                </a:lnTo>
                <a:lnTo>
                  <a:pt x="f752" y="f753"/>
                </a:lnTo>
                <a:lnTo>
                  <a:pt x="f754" y="f755"/>
                </a:lnTo>
                <a:lnTo>
                  <a:pt x="f756" y="f502"/>
                </a:lnTo>
                <a:lnTo>
                  <a:pt x="f757" y="f758"/>
                </a:lnTo>
                <a:lnTo>
                  <a:pt x="f739" y="f759"/>
                </a:lnTo>
                <a:lnTo>
                  <a:pt x="f760" y="f761"/>
                </a:lnTo>
                <a:lnTo>
                  <a:pt x="f663" y="f447"/>
                </a:lnTo>
                <a:lnTo>
                  <a:pt x="f762" y="f616"/>
                </a:lnTo>
                <a:lnTo>
                  <a:pt x="f763" y="f481"/>
                </a:lnTo>
                <a:lnTo>
                  <a:pt x="f665" y="f764"/>
                </a:lnTo>
                <a:lnTo>
                  <a:pt x="f765" y="f766"/>
                </a:lnTo>
                <a:lnTo>
                  <a:pt x="f767" y="f768"/>
                </a:lnTo>
                <a:lnTo>
                  <a:pt x="f769" y="f453"/>
                </a:lnTo>
                <a:lnTo>
                  <a:pt x="f770" y="f455"/>
                </a:lnTo>
                <a:lnTo>
                  <a:pt x="f770" y="f712"/>
                </a:lnTo>
                <a:lnTo>
                  <a:pt x="f770" y="f771"/>
                </a:lnTo>
                <a:lnTo>
                  <a:pt x="f769" y="f772"/>
                </a:lnTo>
                <a:lnTo>
                  <a:pt x="f767" y="f773"/>
                </a:lnTo>
                <a:lnTo>
                  <a:pt x="f765" y="f774"/>
                </a:lnTo>
                <a:lnTo>
                  <a:pt x="f775" y="f776"/>
                </a:lnTo>
                <a:lnTo>
                  <a:pt x="f763" y="f777"/>
                </a:lnTo>
                <a:lnTo>
                  <a:pt x="f778" y="f779"/>
                </a:lnTo>
                <a:lnTo>
                  <a:pt x="f780" y="f781"/>
                </a:lnTo>
                <a:lnTo>
                  <a:pt x="f663" y="f782"/>
                </a:lnTo>
                <a:lnTo>
                  <a:pt x="f760" y="f783"/>
                </a:lnTo>
                <a:lnTo>
                  <a:pt x="f739" y="f784"/>
                </a:lnTo>
                <a:lnTo>
                  <a:pt x="f785" y="f786"/>
                </a:lnTo>
                <a:lnTo>
                  <a:pt x="f787" y="f788"/>
                </a:lnTo>
                <a:lnTo>
                  <a:pt x="f752" y="f789"/>
                </a:lnTo>
                <a:lnTo>
                  <a:pt x="f751" y="f790"/>
                </a:lnTo>
                <a:lnTo>
                  <a:pt x="f750" y="f600"/>
                </a:lnTo>
                <a:lnTo>
                  <a:pt x="f749" y="f791"/>
                </a:lnTo>
                <a:lnTo>
                  <a:pt x="f747" y="f792"/>
                </a:lnTo>
                <a:lnTo>
                  <a:pt x="f652" y="f568"/>
                </a:lnTo>
                <a:lnTo>
                  <a:pt x="f651" y="f568"/>
                </a:lnTo>
                <a:lnTo>
                  <a:pt x="f746" y="f568"/>
                </a:lnTo>
                <a:lnTo>
                  <a:pt x="f746" y="f566"/>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2EA2"/>
              </a:solidFill>
              <a:uFillTx/>
              <a:latin typeface="Finlandica"/>
            </a:endParaRPr>
          </a:p>
        </p:txBody>
      </p:sp>
      <p:pic>
        <p:nvPicPr>
          <p:cNvPr id="7" name="Picture 15">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a:off x="468309" y="484787"/>
            <a:ext cx="585371" cy="358773"/>
          </a:xfrm>
          <a:prstGeom prst="rect">
            <a:avLst/>
          </a:prstGeom>
          <a:noFill/>
          <a:ln cap="flat">
            <a:noFill/>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name="Slide101">
    <p:spTree>
      <p:nvGrpSpPr>
        <p:cNvPr id="1" name=""/>
        <p:cNvGrpSpPr/>
        <p:nvPr/>
      </p:nvGrpSpPr>
      <p:grpSpPr>
        <a:xfrm>
          <a:off x="0" y="0"/>
          <a:ext cx="0" cy="0"/>
          <a:chOff x="0" y="0"/>
          <a:chExt cx="0" cy="0"/>
        </a:xfrm>
      </p:grpSpPr>
      <p:pic>
        <p:nvPicPr>
          <p:cNvPr id="2" name="Picture Placeholder 24">
            <a:extLst>
              <a:ext uri="{FF2B5EF4-FFF2-40B4-BE49-F238E27FC236}">
                <a16:creationId xmlns:a16="http://schemas.microsoft.com/office/drawing/2014/main" id="{00000000-0000-0000-0000-000000000000}"/>
              </a:ext>
            </a:extLst>
          </p:cNvPr>
          <p:cNvPicPr>
            <a:picLocks noChangeAspect="1"/>
          </p:cNvPicPr>
          <p:nvPr/>
        </p:nvPicPr>
        <p:blipFill>
          <a:blip r:embed="rId3"/>
          <a:srcRect l="-40" r="20776"/>
          <a:stretch>
            <a:fillRect/>
          </a:stretch>
        </p:blipFill>
        <p:spPr>
          <a:xfrm>
            <a:off x="4067946" y="631795"/>
            <a:ext cx="5083935" cy="4275862"/>
          </a:xfrm>
          <a:prstGeom prst="rect">
            <a:avLst/>
          </a:prstGeom>
          <a:solidFill>
            <a:srgbClr val="F0F0F0"/>
          </a:solidFill>
          <a:ln cap="flat">
            <a:noFill/>
          </a:ln>
        </p:spPr>
      </p:pic>
      <p:sp>
        <p:nvSpPr>
          <p:cNvPr id="3" name="Footer Placeholder 4"/>
          <p:cNvSpPr txBox="1"/>
          <p:nvPr/>
        </p:nvSpPr>
        <p:spPr>
          <a:xfrm>
            <a:off x="4164991" y="731611"/>
            <a:ext cx="1569339" cy="92336"/>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0" cap="none" spc="0" baseline="0">
                <a:solidFill>
                  <a:srgbClr val="FFFFFF"/>
                </a:solidFill>
                <a:uFillTx/>
                <a:latin typeface="Finlandica Text" pitchFamily="2"/>
                <a:cs typeface="Finlandica Text" pitchFamily="2"/>
              </a:rPr>
              <a:t>Photo: Jussi Hellsten, City of Helsinki, 2018</a:t>
            </a:r>
          </a:p>
        </p:txBody>
      </p:sp>
      <p:sp>
        <p:nvSpPr>
          <p:cNvPr id="4" name="Rectangle 7"/>
          <p:cNvSpPr/>
          <p:nvPr/>
        </p:nvSpPr>
        <p:spPr>
          <a:xfrm>
            <a:off x="-25402" y="616269"/>
            <a:ext cx="4082613" cy="4528401"/>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FFFFFF"/>
              </a:solidFill>
              <a:uFillTx/>
              <a:latin typeface="Finlandica"/>
            </a:endParaRPr>
          </a:p>
        </p:txBody>
      </p:sp>
      <p:sp>
        <p:nvSpPr>
          <p:cNvPr id="5" name="Rectangle 30"/>
          <p:cNvSpPr/>
          <p:nvPr/>
        </p:nvSpPr>
        <p:spPr>
          <a:xfrm flipV="1">
            <a:off x="1830189" y="2292601"/>
            <a:ext cx="450003" cy="54004"/>
          </a:xfrm>
          <a:prstGeom prst="rect">
            <a:avLst/>
          </a:prstGeom>
          <a:solidFill>
            <a:srgbClr val="002E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FFFFFF"/>
              </a:solidFill>
              <a:uFillTx/>
              <a:latin typeface="Finlandica"/>
            </a:endParaRPr>
          </a:p>
        </p:txBody>
      </p:sp>
      <p:grpSp>
        <p:nvGrpSpPr>
          <p:cNvPr id="6" name="Group 1"/>
          <p:cNvGrpSpPr/>
          <p:nvPr/>
        </p:nvGrpSpPr>
        <p:grpSpPr>
          <a:xfrm>
            <a:off x="1125873" y="1516825"/>
            <a:ext cx="1845707" cy="775776"/>
            <a:chOff x="1125873" y="1516825"/>
            <a:chExt cx="1845707" cy="775776"/>
          </a:xfrm>
        </p:grpSpPr>
        <p:sp>
          <p:nvSpPr>
            <p:cNvPr id="7" name="Title 1"/>
            <p:cNvSpPr txBox="1"/>
            <p:nvPr/>
          </p:nvSpPr>
          <p:spPr>
            <a:xfrm>
              <a:off x="1259220" y="1923266"/>
              <a:ext cx="1591942" cy="36933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2400" b="1" i="0" u="none" strike="noStrike" kern="1200" cap="none" spc="0" baseline="0">
                <a:solidFill>
                  <a:srgbClr val="002EA2"/>
                </a:solidFill>
                <a:uFillTx/>
                <a:latin typeface="Finlandica"/>
                <a:ea typeface="Finlandica"/>
                <a:cs typeface="Finlandica"/>
              </a:endParaRPr>
            </a:p>
          </p:txBody>
        </p:sp>
        <p:sp>
          <p:nvSpPr>
            <p:cNvPr id="8" name="Title 1"/>
            <p:cNvSpPr txBox="1"/>
            <p:nvPr/>
          </p:nvSpPr>
          <p:spPr>
            <a:xfrm>
              <a:off x="1125873" y="1516825"/>
              <a:ext cx="1845707" cy="61555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0" cap="none" spc="0" baseline="0">
                  <a:solidFill>
                    <a:srgbClr val="002EA2"/>
                  </a:solidFill>
                  <a:uFillTx/>
                  <a:latin typeface="Finlandica"/>
                  <a:ea typeface="Finlandica"/>
                  <a:cs typeface="Finlandica"/>
                </a:rPr>
                <a:t>5. Participation and dialogue</a:t>
              </a:r>
              <a:endParaRPr lang="en-US" sz="2000" b="1" i="0" u="none" strike="noStrike" kern="1200" cap="none" spc="0" baseline="0">
                <a:solidFill>
                  <a:srgbClr val="002EA2"/>
                </a:solidFill>
                <a:uFillTx/>
                <a:latin typeface="Finlandica"/>
                <a:ea typeface="Finlandica"/>
                <a:cs typeface="Finlandica"/>
              </a:endParaRPr>
            </a:p>
          </p:txBody>
        </p:sp>
      </p:grpSp>
      <p:sp>
        <p:nvSpPr>
          <p:cNvPr id="9" name="Title 1"/>
          <p:cNvSpPr txBox="1"/>
          <p:nvPr/>
        </p:nvSpPr>
        <p:spPr>
          <a:xfrm>
            <a:off x="918825" y="2845155"/>
            <a:ext cx="2348243" cy="138499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0" cap="none" spc="0" baseline="0">
                <a:solidFill>
                  <a:srgbClr val="002EA2"/>
                </a:solidFill>
                <a:uFillTx/>
                <a:latin typeface="Finlandica Text" pitchFamily="2"/>
                <a:ea typeface="Finlandica"/>
                <a:cs typeface="Finlandica Text" pitchFamily="2"/>
              </a:rPr>
              <a:t>The Finnish system encourages active participation and open dialogue between the public and authorities, fostering inclusion and empowerment. The protection of freedom of expression allows Finns to share their views freely, promoting transparency and a thriving democracy that supports happiness.</a:t>
            </a:r>
            <a:endParaRPr lang="en-US" sz="1000" b="0" i="0" u="none" strike="noStrike" kern="1200" cap="none" spc="0" baseline="0">
              <a:solidFill>
                <a:srgbClr val="002EA2"/>
              </a:solidFill>
              <a:uFillTx/>
              <a:latin typeface="Finlandica Text" pitchFamily="2"/>
              <a:ea typeface="Finlandica"/>
              <a:cs typeface="Finlandica Text" pitchFamily="2"/>
            </a:endParaRPr>
          </a:p>
        </p:txBody>
      </p:sp>
      <p:sp>
        <p:nvSpPr>
          <p:cNvPr id="10" name="TextBox 26"/>
          <p:cNvSpPr txBox="1"/>
          <p:nvPr/>
        </p:nvSpPr>
        <p:spPr>
          <a:xfrm>
            <a:off x="6229349" y="-361946"/>
            <a:ext cx="72767" cy="288145"/>
          </a:xfrm>
          <a:prstGeom prst="rect">
            <a:avLst/>
          </a:prstGeom>
          <a:noFill/>
          <a:ln cap="flat">
            <a:noFill/>
          </a:ln>
        </p:spPr>
        <p:txBody>
          <a:bodyPr vert="horz" wrap="none" lIns="35999" tIns="35999" rIns="35999" bIns="35999"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400" b="0" i="0" u="none" strike="noStrike" kern="1200" cap="none" spc="0" baseline="0">
              <a:solidFill>
                <a:srgbClr val="002EA2"/>
              </a:solidFill>
              <a:uFillTx/>
              <a:latin typeface="Finlandica"/>
            </a:endParaRPr>
          </a:p>
        </p:txBody>
      </p:sp>
      <p:sp>
        <p:nvSpPr>
          <p:cNvPr id="11" name="Title 1"/>
          <p:cNvSpPr txBox="1"/>
          <p:nvPr/>
        </p:nvSpPr>
        <p:spPr>
          <a:xfrm>
            <a:off x="394399" y="167563"/>
            <a:ext cx="3307531" cy="10772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700" b="1" i="0" u="none" strike="noStrike" kern="0" cap="none" spc="0" baseline="0">
                <a:solidFill>
                  <a:srgbClr val="002EA2"/>
                </a:solidFill>
                <a:uFillTx/>
                <a:latin typeface="Finlandica Text" pitchFamily="2"/>
                <a:cs typeface="Finlandica Text" pitchFamily="2"/>
              </a:rPr>
              <a:t>Why is Finland so happy?</a:t>
            </a:r>
          </a:p>
        </p:txBody>
      </p:sp>
      <p:sp>
        <p:nvSpPr>
          <p:cNvPr id="12" name="Title 1"/>
          <p:cNvSpPr txBox="1"/>
          <p:nvPr/>
        </p:nvSpPr>
        <p:spPr>
          <a:xfrm>
            <a:off x="623547"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1</a:t>
            </a:r>
          </a:p>
        </p:txBody>
      </p:sp>
      <p:sp>
        <p:nvSpPr>
          <p:cNvPr id="13" name="Title 1"/>
          <p:cNvSpPr txBox="1"/>
          <p:nvPr/>
        </p:nvSpPr>
        <p:spPr>
          <a:xfrm>
            <a:off x="918825"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2</a:t>
            </a:r>
          </a:p>
        </p:txBody>
      </p:sp>
      <p:sp>
        <p:nvSpPr>
          <p:cNvPr id="14" name="Title 1"/>
          <p:cNvSpPr txBox="1"/>
          <p:nvPr/>
        </p:nvSpPr>
        <p:spPr>
          <a:xfrm>
            <a:off x="1214661"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F0F0F0"/>
                </a:solidFill>
                <a:uFillTx/>
                <a:latin typeface="Finlandica" pitchFamily="2"/>
              </a:rPr>
              <a:t>3</a:t>
            </a:r>
          </a:p>
        </p:txBody>
      </p:sp>
      <p:sp>
        <p:nvSpPr>
          <p:cNvPr id="15" name="Title 1"/>
          <p:cNvSpPr txBox="1"/>
          <p:nvPr/>
        </p:nvSpPr>
        <p:spPr>
          <a:xfrm>
            <a:off x="1506144"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E3E3E3"/>
                </a:solidFill>
                <a:uFillTx/>
                <a:latin typeface="Finlandica" pitchFamily="2"/>
              </a:rPr>
              <a:t>4</a:t>
            </a:r>
          </a:p>
        </p:txBody>
      </p:sp>
      <p:sp>
        <p:nvSpPr>
          <p:cNvPr id="16" name="Title 1"/>
          <p:cNvSpPr txBox="1"/>
          <p:nvPr/>
        </p:nvSpPr>
        <p:spPr>
          <a:xfrm>
            <a:off x="1801633"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1" i="0" u="none" strike="noStrike" kern="1200" cap="none" spc="0" baseline="0">
                <a:solidFill>
                  <a:srgbClr val="002EA2"/>
                </a:solidFill>
                <a:uFillTx/>
                <a:latin typeface="Finlandica" pitchFamily="2"/>
              </a:rPr>
              <a:t>5</a:t>
            </a:r>
          </a:p>
        </p:txBody>
      </p:sp>
      <p:sp>
        <p:nvSpPr>
          <p:cNvPr id="17" name="Title 1"/>
          <p:cNvSpPr txBox="1"/>
          <p:nvPr/>
        </p:nvSpPr>
        <p:spPr>
          <a:xfrm>
            <a:off x="2093125"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6</a:t>
            </a:r>
          </a:p>
        </p:txBody>
      </p:sp>
      <p:sp>
        <p:nvSpPr>
          <p:cNvPr id="18" name="Title 1"/>
          <p:cNvSpPr txBox="1"/>
          <p:nvPr/>
        </p:nvSpPr>
        <p:spPr>
          <a:xfrm>
            <a:off x="2388604"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7</a:t>
            </a:r>
          </a:p>
        </p:txBody>
      </p:sp>
      <p:sp>
        <p:nvSpPr>
          <p:cNvPr id="19" name="Title 1"/>
          <p:cNvSpPr txBox="1"/>
          <p:nvPr/>
        </p:nvSpPr>
        <p:spPr>
          <a:xfrm>
            <a:off x="2680097"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8</a:t>
            </a:r>
          </a:p>
        </p:txBody>
      </p:sp>
      <p:sp>
        <p:nvSpPr>
          <p:cNvPr id="20" name="Title 1"/>
          <p:cNvSpPr txBox="1"/>
          <p:nvPr/>
        </p:nvSpPr>
        <p:spPr>
          <a:xfrm>
            <a:off x="2971580"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9</a:t>
            </a:r>
          </a:p>
        </p:txBody>
      </p:sp>
      <p:sp>
        <p:nvSpPr>
          <p:cNvPr id="21" name="Title 1"/>
          <p:cNvSpPr txBox="1"/>
          <p:nvPr/>
        </p:nvSpPr>
        <p:spPr>
          <a:xfrm>
            <a:off x="3267068"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10</a:t>
            </a:r>
          </a:p>
        </p:txBody>
      </p:sp>
      <p:sp>
        <p:nvSpPr>
          <p:cNvPr id="22" name="Title 1"/>
          <p:cNvSpPr txBox="1"/>
          <p:nvPr/>
        </p:nvSpPr>
        <p:spPr>
          <a:xfrm>
            <a:off x="5584954" y="167563"/>
            <a:ext cx="3307531" cy="92336"/>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 b="0" i="0" u="none" strike="noStrike" kern="0" cap="none" spc="0" baseline="0">
                <a:solidFill>
                  <a:srgbClr val="A2A2A2"/>
                </a:solidFill>
                <a:uFillTx/>
                <a:latin typeface="Finlandica"/>
              </a:rPr>
              <a:t>10 REASONS BEHIND FINLAND’S HAPPINESS</a:t>
            </a:r>
            <a:endParaRPr lang="fi-FI" sz="600" b="0" i="0" u="none" strike="noStrike" kern="0" cap="none" spc="0" baseline="0">
              <a:solidFill>
                <a:srgbClr val="A2A2A2"/>
              </a:solidFill>
              <a:uFillTx/>
              <a:latin typeface="Finlandica"/>
            </a:endParaRPr>
          </a:p>
        </p:txBody>
      </p:sp>
      <p:sp>
        <p:nvSpPr>
          <p:cNvPr id="23" name="Rectangle 16"/>
          <p:cNvSpPr/>
          <p:nvPr/>
        </p:nvSpPr>
        <p:spPr>
          <a:xfrm>
            <a:off x="-13706" y="0"/>
            <a:ext cx="207047" cy="514349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FFFFFF"/>
              </a:solidFill>
              <a:uFillTx/>
              <a:latin typeface="Finlandica"/>
            </a:endParaRPr>
          </a:p>
        </p:txBody>
      </p:sp>
      <p:sp>
        <p:nvSpPr>
          <p:cNvPr id="24" name="Rectangle 56"/>
          <p:cNvSpPr/>
          <p:nvPr/>
        </p:nvSpPr>
        <p:spPr>
          <a:xfrm>
            <a:off x="1800289" y="493730"/>
            <a:ext cx="208391" cy="35999"/>
          </a:xfrm>
          <a:prstGeom prst="rect">
            <a:avLst/>
          </a:prstGeom>
          <a:solidFill>
            <a:srgbClr val="002E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002EA2"/>
              </a:solidFill>
              <a:uFillTx/>
              <a:latin typeface="Finlandica"/>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strVal val="#ppt_w*0.70"/>
                                          </p:val>
                                        </p:tav>
                                        <p:tav tm="100000">
                                          <p:val>
                                            <p:strVal val="#ppt_w"/>
                                          </p:val>
                                        </p:tav>
                                      </p:tavLst>
                                    </p:anim>
                                    <p:anim calcmode="lin" valueType="num">
                                      <p:cBhvr>
                                        <p:cTn id="8" dur="750" fill="hold"/>
                                        <p:tgtEl>
                                          <p:spTgt spid="5"/>
                                        </p:tgtEl>
                                        <p:attrNameLst>
                                          <p:attrName>ppt_h</p:attrName>
                                        </p:attrNameLst>
                                      </p:cBhvr>
                                      <p:tavLst>
                                        <p:tav tm="0">
                                          <p:val>
                                            <p:strVal val="#ppt_h"/>
                                          </p:val>
                                        </p:tav>
                                        <p:tav tm="100000">
                                          <p:val>
                                            <p:strVal val="#ppt_h"/>
                                          </p:val>
                                        </p:tav>
                                      </p:tavLst>
                                    </p:anim>
                                    <p:animEffect transition="in" filter="fade">
                                      <p:cBhvr>
                                        <p:cTn id="9" dur="750"/>
                                        <p:tgtEl>
                                          <p:spTgt spid="5"/>
                                        </p:tgtEl>
                                      </p:cBhvr>
                                    </p:animEffect>
                                  </p:childTnLst>
                                </p:cTn>
                              </p:par>
                              <p:par>
                                <p:cTn id="10" presetID="12" presetClass="entr" presetSubtype="1"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p:tgtEl>
                                          <p:spTgt spid="9"/>
                                        </p:tgtEl>
                                        <p:attrNameLst>
                                          <p:attrName>ppt_y</p:attrName>
                                        </p:attrNameLst>
                                      </p:cBhvr>
                                      <p:tavLst>
                                        <p:tav tm="0">
                                          <p:val>
                                            <p:strVal val="#ppt_y-#ppt_h*1.125000"/>
                                          </p:val>
                                        </p:tav>
                                        <p:tav tm="100000">
                                          <p:val>
                                            <p:strVal val="#ppt_y"/>
                                          </p:val>
                                        </p:tav>
                                      </p:tavLst>
                                    </p:anim>
                                    <p:animEffect transition="in" filter="wipe(down)">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name="Slide112">
    <p:spTree>
      <p:nvGrpSpPr>
        <p:cNvPr id="1" name=""/>
        <p:cNvGrpSpPr/>
        <p:nvPr/>
      </p:nvGrpSpPr>
      <p:grpSpPr>
        <a:xfrm>
          <a:off x="0" y="0"/>
          <a:ext cx="0" cy="0"/>
          <a:chOff x="0" y="0"/>
          <a:chExt cx="0" cy="0"/>
        </a:xfrm>
      </p:grpSpPr>
      <p:pic>
        <p:nvPicPr>
          <p:cNvPr id="2" name="Picture 39">
            <a:extLst>
              <a:ext uri="{FF2B5EF4-FFF2-40B4-BE49-F238E27FC236}">
                <a16:creationId xmlns:a16="http://schemas.microsoft.com/office/drawing/2014/main" id="{00000000-0000-0000-0000-000000000000}"/>
              </a:ext>
            </a:extLst>
          </p:cNvPr>
          <p:cNvPicPr>
            <a:picLocks noChangeAspect="1"/>
          </p:cNvPicPr>
          <p:nvPr/>
        </p:nvPicPr>
        <p:blipFill>
          <a:blip r:embed="rId3"/>
          <a:srcRect l="18340" r="2312"/>
          <a:stretch>
            <a:fillRect/>
          </a:stretch>
        </p:blipFill>
        <p:spPr>
          <a:xfrm>
            <a:off x="4067946" y="631795"/>
            <a:ext cx="5083935" cy="4273164"/>
          </a:xfrm>
          <a:prstGeom prst="rect">
            <a:avLst/>
          </a:prstGeom>
          <a:noFill/>
          <a:ln cap="flat">
            <a:noFill/>
          </a:ln>
        </p:spPr>
      </p:pic>
      <p:sp>
        <p:nvSpPr>
          <p:cNvPr id="3" name="Footer Placeholder 4"/>
          <p:cNvSpPr txBox="1"/>
          <p:nvPr/>
        </p:nvSpPr>
        <p:spPr>
          <a:xfrm>
            <a:off x="4174318" y="706209"/>
            <a:ext cx="1558119" cy="92336"/>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0" cap="none" spc="0" baseline="0">
                <a:solidFill>
                  <a:srgbClr val="FFFFFF"/>
                </a:solidFill>
                <a:uFillTx/>
                <a:latin typeface="Finlandica Text" pitchFamily="2"/>
                <a:cs typeface="Finlandica Text" pitchFamily="2"/>
              </a:rPr>
              <a:t>Photo: Julia Kivelä, Helsinki Partners, 2023</a:t>
            </a:r>
          </a:p>
        </p:txBody>
      </p:sp>
      <p:sp>
        <p:nvSpPr>
          <p:cNvPr id="4" name="TextBox 26"/>
          <p:cNvSpPr txBox="1"/>
          <p:nvPr/>
        </p:nvSpPr>
        <p:spPr>
          <a:xfrm>
            <a:off x="6229349" y="-361946"/>
            <a:ext cx="72767" cy="288145"/>
          </a:xfrm>
          <a:prstGeom prst="rect">
            <a:avLst/>
          </a:prstGeom>
          <a:noFill/>
          <a:ln cap="flat">
            <a:noFill/>
          </a:ln>
        </p:spPr>
        <p:txBody>
          <a:bodyPr vert="horz" wrap="none" lIns="35999" tIns="35999" rIns="35999" bIns="35999"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400" b="0" i="0" u="none" strike="noStrike" kern="1200" cap="none" spc="0" baseline="0">
              <a:solidFill>
                <a:srgbClr val="002EA2"/>
              </a:solidFill>
              <a:uFillTx/>
              <a:latin typeface="Finlandica"/>
            </a:endParaRPr>
          </a:p>
        </p:txBody>
      </p:sp>
      <p:sp>
        <p:nvSpPr>
          <p:cNvPr id="5" name="Title 1"/>
          <p:cNvSpPr txBox="1"/>
          <p:nvPr/>
        </p:nvSpPr>
        <p:spPr>
          <a:xfrm>
            <a:off x="5584954" y="167563"/>
            <a:ext cx="3307531" cy="92336"/>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 b="0" i="0" u="none" strike="noStrike" kern="0" cap="none" spc="0" baseline="0">
                <a:solidFill>
                  <a:srgbClr val="A2A2A2"/>
                </a:solidFill>
                <a:uFillTx/>
                <a:latin typeface="Finlandica"/>
              </a:rPr>
              <a:t>10 REASONS BEHIND FINLAND’S HAPPINESS</a:t>
            </a:r>
            <a:endParaRPr lang="fi-FI" sz="600" b="0" i="0" u="none" strike="noStrike" kern="0" cap="none" spc="0" baseline="0">
              <a:solidFill>
                <a:srgbClr val="A2A2A2"/>
              </a:solidFill>
              <a:uFillTx/>
              <a:latin typeface="Finlandica"/>
            </a:endParaRPr>
          </a:p>
        </p:txBody>
      </p:sp>
      <p:sp>
        <p:nvSpPr>
          <p:cNvPr id="6" name="Title 1"/>
          <p:cNvSpPr txBox="1"/>
          <p:nvPr/>
        </p:nvSpPr>
        <p:spPr>
          <a:xfrm>
            <a:off x="394399" y="167563"/>
            <a:ext cx="3307531" cy="10772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700" b="1" i="0" u="none" strike="noStrike" kern="0" cap="none" spc="0" baseline="0">
                <a:solidFill>
                  <a:srgbClr val="002EA2"/>
                </a:solidFill>
                <a:uFillTx/>
                <a:latin typeface="Finlandica Text" pitchFamily="2"/>
                <a:cs typeface="Finlandica Text" pitchFamily="2"/>
              </a:rPr>
              <a:t>Why is Finland so happy?</a:t>
            </a:r>
          </a:p>
        </p:txBody>
      </p:sp>
      <p:sp>
        <p:nvSpPr>
          <p:cNvPr id="7" name="Title 1"/>
          <p:cNvSpPr txBox="1"/>
          <p:nvPr/>
        </p:nvSpPr>
        <p:spPr>
          <a:xfrm>
            <a:off x="623547"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1</a:t>
            </a:r>
          </a:p>
        </p:txBody>
      </p:sp>
      <p:sp>
        <p:nvSpPr>
          <p:cNvPr id="8" name="Title 1"/>
          <p:cNvSpPr txBox="1"/>
          <p:nvPr/>
        </p:nvSpPr>
        <p:spPr>
          <a:xfrm>
            <a:off x="918825"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2</a:t>
            </a:r>
          </a:p>
        </p:txBody>
      </p:sp>
      <p:sp>
        <p:nvSpPr>
          <p:cNvPr id="9" name="Title 1"/>
          <p:cNvSpPr txBox="1"/>
          <p:nvPr/>
        </p:nvSpPr>
        <p:spPr>
          <a:xfrm>
            <a:off x="1214661"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E0E0E0"/>
                </a:solidFill>
                <a:uFillTx/>
                <a:latin typeface="Finlandica" pitchFamily="2"/>
              </a:rPr>
              <a:t>3</a:t>
            </a:r>
          </a:p>
        </p:txBody>
      </p:sp>
      <p:sp>
        <p:nvSpPr>
          <p:cNvPr id="10" name="Title 1"/>
          <p:cNvSpPr txBox="1"/>
          <p:nvPr/>
        </p:nvSpPr>
        <p:spPr>
          <a:xfrm>
            <a:off x="1506144"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EBEBEB"/>
                </a:solidFill>
                <a:uFillTx/>
                <a:latin typeface="Finlandica" pitchFamily="2"/>
              </a:rPr>
              <a:t>4</a:t>
            </a:r>
          </a:p>
        </p:txBody>
      </p:sp>
      <p:sp>
        <p:nvSpPr>
          <p:cNvPr id="11" name="Title 1"/>
          <p:cNvSpPr txBox="1"/>
          <p:nvPr/>
        </p:nvSpPr>
        <p:spPr>
          <a:xfrm>
            <a:off x="1801633"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5</a:t>
            </a:r>
          </a:p>
        </p:txBody>
      </p:sp>
      <p:sp>
        <p:nvSpPr>
          <p:cNvPr id="12" name="Title 1"/>
          <p:cNvSpPr txBox="1"/>
          <p:nvPr/>
        </p:nvSpPr>
        <p:spPr>
          <a:xfrm>
            <a:off x="2093125"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1" i="0" u="none" strike="noStrike" kern="1200" cap="none" spc="0" baseline="0">
                <a:solidFill>
                  <a:srgbClr val="002EA2"/>
                </a:solidFill>
                <a:uFillTx/>
                <a:latin typeface="Finlandica" pitchFamily="2"/>
              </a:rPr>
              <a:t>6</a:t>
            </a:r>
          </a:p>
        </p:txBody>
      </p:sp>
      <p:sp>
        <p:nvSpPr>
          <p:cNvPr id="13" name="Title 1"/>
          <p:cNvSpPr txBox="1"/>
          <p:nvPr/>
        </p:nvSpPr>
        <p:spPr>
          <a:xfrm>
            <a:off x="2388604"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7</a:t>
            </a:r>
          </a:p>
        </p:txBody>
      </p:sp>
      <p:sp>
        <p:nvSpPr>
          <p:cNvPr id="14" name="Title 1"/>
          <p:cNvSpPr txBox="1"/>
          <p:nvPr/>
        </p:nvSpPr>
        <p:spPr>
          <a:xfrm>
            <a:off x="2680097"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8</a:t>
            </a:r>
          </a:p>
        </p:txBody>
      </p:sp>
      <p:sp>
        <p:nvSpPr>
          <p:cNvPr id="15" name="Title 1"/>
          <p:cNvSpPr txBox="1"/>
          <p:nvPr/>
        </p:nvSpPr>
        <p:spPr>
          <a:xfrm>
            <a:off x="2971580"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9</a:t>
            </a:r>
          </a:p>
        </p:txBody>
      </p:sp>
      <p:sp>
        <p:nvSpPr>
          <p:cNvPr id="16" name="Title 1"/>
          <p:cNvSpPr txBox="1"/>
          <p:nvPr/>
        </p:nvSpPr>
        <p:spPr>
          <a:xfrm>
            <a:off x="3267068"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10</a:t>
            </a:r>
          </a:p>
        </p:txBody>
      </p:sp>
      <p:sp>
        <p:nvSpPr>
          <p:cNvPr id="17" name="Title 1"/>
          <p:cNvSpPr txBox="1"/>
          <p:nvPr/>
        </p:nvSpPr>
        <p:spPr>
          <a:xfrm>
            <a:off x="623547" y="374821"/>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1</a:t>
            </a:r>
          </a:p>
        </p:txBody>
      </p:sp>
      <p:sp>
        <p:nvSpPr>
          <p:cNvPr id="18" name="Title 1"/>
          <p:cNvSpPr txBox="1"/>
          <p:nvPr/>
        </p:nvSpPr>
        <p:spPr>
          <a:xfrm>
            <a:off x="1009232" y="1516825"/>
            <a:ext cx="2065867" cy="61555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0" cap="none" spc="0" baseline="0">
                <a:solidFill>
                  <a:srgbClr val="002EA2"/>
                </a:solidFill>
                <a:uFillTx/>
                <a:latin typeface="Finlandica"/>
                <a:ea typeface="Finlandica"/>
                <a:cs typeface="Finlandica"/>
              </a:rPr>
              <a:t>6. Equality and social justice</a:t>
            </a:r>
          </a:p>
        </p:txBody>
      </p:sp>
      <p:sp>
        <p:nvSpPr>
          <p:cNvPr id="19" name="Rectangle 30"/>
          <p:cNvSpPr/>
          <p:nvPr/>
        </p:nvSpPr>
        <p:spPr>
          <a:xfrm flipV="1">
            <a:off x="1830189" y="2292601"/>
            <a:ext cx="450003" cy="54004"/>
          </a:xfrm>
          <a:prstGeom prst="rect">
            <a:avLst/>
          </a:prstGeom>
          <a:solidFill>
            <a:srgbClr val="002E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FFFFFF"/>
              </a:solidFill>
              <a:uFillTx/>
              <a:latin typeface="Finlandica"/>
            </a:endParaRPr>
          </a:p>
        </p:txBody>
      </p:sp>
      <p:sp>
        <p:nvSpPr>
          <p:cNvPr id="20" name="Title 1"/>
          <p:cNvSpPr txBox="1"/>
          <p:nvPr/>
        </p:nvSpPr>
        <p:spPr>
          <a:xfrm>
            <a:off x="1009232" y="2845155"/>
            <a:ext cx="2065867" cy="923333"/>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0" cap="none" spc="0" baseline="0">
                <a:solidFill>
                  <a:srgbClr val="002EA2"/>
                </a:solidFill>
                <a:uFillTx/>
                <a:latin typeface="Finlandica Text" pitchFamily="2"/>
                <a:ea typeface="Finlandica"/>
                <a:cs typeface="Finlandica Text" pitchFamily="2"/>
              </a:rPr>
              <a:t>Finland’s commitment to equality, including gender equality and strong protections for minorities, fosters a socially inclusive environment that contributes to overall happiness.</a:t>
            </a:r>
          </a:p>
        </p:txBody>
      </p:sp>
      <p:sp>
        <p:nvSpPr>
          <p:cNvPr id="21" name="Rectangle 56"/>
          <p:cNvSpPr/>
          <p:nvPr/>
        </p:nvSpPr>
        <p:spPr>
          <a:xfrm>
            <a:off x="2091781" y="493730"/>
            <a:ext cx="208391" cy="35999"/>
          </a:xfrm>
          <a:prstGeom prst="rect">
            <a:avLst/>
          </a:prstGeom>
          <a:solidFill>
            <a:srgbClr val="002E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002EA2"/>
              </a:solidFill>
              <a:uFillTx/>
              <a:latin typeface="Finlandica"/>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750" fill="hold"/>
                                        <p:tgtEl>
                                          <p:spTgt spid="19"/>
                                        </p:tgtEl>
                                        <p:attrNameLst>
                                          <p:attrName>ppt_w</p:attrName>
                                        </p:attrNameLst>
                                      </p:cBhvr>
                                      <p:tavLst>
                                        <p:tav tm="0">
                                          <p:val>
                                            <p:strVal val="#ppt_w*0.70"/>
                                          </p:val>
                                        </p:tav>
                                        <p:tav tm="100000">
                                          <p:val>
                                            <p:strVal val="#ppt_w"/>
                                          </p:val>
                                        </p:tav>
                                      </p:tavLst>
                                    </p:anim>
                                    <p:anim calcmode="lin" valueType="num">
                                      <p:cBhvr>
                                        <p:cTn id="8" dur="750" fill="hold"/>
                                        <p:tgtEl>
                                          <p:spTgt spid="19"/>
                                        </p:tgtEl>
                                        <p:attrNameLst>
                                          <p:attrName>ppt_h</p:attrName>
                                        </p:attrNameLst>
                                      </p:cBhvr>
                                      <p:tavLst>
                                        <p:tav tm="0">
                                          <p:val>
                                            <p:strVal val="#ppt_h"/>
                                          </p:val>
                                        </p:tav>
                                        <p:tav tm="100000">
                                          <p:val>
                                            <p:strVal val="#ppt_h"/>
                                          </p:val>
                                        </p:tav>
                                      </p:tavLst>
                                    </p:anim>
                                    <p:animEffect transition="in" filter="fade">
                                      <p:cBhvr>
                                        <p:cTn id="9" dur="750"/>
                                        <p:tgtEl>
                                          <p:spTgt spid="19"/>
                                        </p:tgtEl>
                                      </p:cBhvr>
                                    </p:animEffect>
                                  </p:childTnLst>
                                </p:cTn>
                              </p:par>
                              <p:par>
                                <p:cTn id="10" presetID="12" presetClass="entr" presetSubtype="1"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p:tgtEl>
                                          <p:spTgt spid="20"/>
                                        </p:tgtEl>
                                        <p:attrNameLst>
                                          <p:attrName>ppt_y</p:attrName>
                                        </p:attrNameLst>
                                      </p:cBhvr>
                                      <p:tavLst>
                                        <p:tav tm="0">
                                          <p:val>
                                            <p:strVal val="#ppt_y-#ppt_h*1.125000"/>
                                          </p:val>
                                        </p:tav>
                                        <p:tav tm="100000">
                                          <p:val>
                                            <p:strVal val="#ppt_y"/>
                                          </p:val>
                                        </p:tav>
                                      </p:tavLst>
                                    </p:anim>
                                    <p:animEffect transition="in" filter="wipe(down)">
                                      <p:cBhvr>
                                        <p:cTn id="1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name="Slide104">
    <p:spTree>
      <p:nvGrpSpPr>
        <p:cNvPr id="1" name=""/>
        <p:cNvGrpSpPr/>
        <p:nvPr/>
      </p:nvGrpSpPr>
      <p:grpSpPr>
        <a:xfrm>
          <a:off x="0" y="0"/>
          <a:ext cx="0" cy="0"/>
          <a:chOff x="0" y="0"/>
          <a:chExt cx="0" cy="0"/>
        </a:xfrm>
      </p:grpSpPr>
      <p:pic>
        <p:nvPicPr>
          <p:cNvPr id="2" name="Picture 37">
            <a:extLst>
              <a:ext uri="{FF2B5EF4-FFF2-40B4-BE49-F238E27FC236}">
                <a16:creationId xmlns:a16="http://schemas.microsoft.com/office/drawing/2014/main" id="{00000000-0000-0000-0000-000000000000}"/>
              </a:ext>
            </a:extLst>
          </p:cNvPr>
          <p:cNvPicPr>
            <a:picLocks noChangeAspect="1"/>
          </p:cNvPicPr>
          <p:nvPr/>
        </p:nvPicPr>
        <p:blipFill>
          <a:blip r:embed="rId3"/>
          <a:srcRect l="12239" r="8169"/>
          <a:stretch>
            <a:fillRect/>
          </a:stretch>
        </p:blipFill>
        <p:spPr>
          <a:xfrm>
            <a:off x="4067946" y="635087"/>
            <a:ext cx="5084521" cy="4257921"/>
          </a:xfrm>
          <a:prstGeom prst="rect">
            <a:avLst/>
          </a:prstGeom>
          <a:noFill/>
          <a:ln cap="flat">
            <a:noFill/>
          </a:ln>
        </p:spPr>
      </p:pic>
      <p:sp>
        <p:nvSpPr>
          <p:cNvPr id="3" name="Footer Placeholder 4"/>
          <p:cNvSpPr txBox="1"/>
          <p:nvPr/>
        </p:nvSpPr>
        <p:spPr>
          <a:xfrm>
            <a:off x="4164991" y="714676"/>
            <a:ext cx="1569339" cy="92336"/>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0" cap="none" spc="0" baseline="0">
                <a:solidFill>
                  <a:srgbClr val="FFFFFF"/>
                </a:solidFill>
                <a:uFillTx/>
                <a:latin typeface="Finlandica Text" pitchFamily="2"/>
                <a:cs typeface="Finlandica Text" pitchFamily="2"/>
              </a:rPr>
              <a:t>Photo: Laura Dove, Helsinki Partners, 2022</a:t>
            </a:r>
          </a:p>
        </p:txBody>
      </p:sp>
      <p:sp>
        <p:nvSpPr>
          <p:cNvPr id="4" name="Rectangle 7"/>
          <p:cNvSpPr/>
          <p:nvPr/>
        </p:nvSpPr>
        <p:spPr>
          <a:xfrm>
            <a:off x="-25402" y="616269"/>
            <a:ext cx="4082613" cy="4528401"/>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FFFFFF"/>
              </a:solidFill>
              <a:uFillTx/>
              <a:latin typeface="Finlandica"/>
            </a:endParaRPr>
          </a:p>
        </p:txBody>
      </p:sp>
      <p:sp>
        <p:nvSpPr>
          <p:cNvPr id="5" name="Rectangle 30"/>
          <p:cNvSpPr/>
          <p:nvPr/>
        </p:nvSpPr>
        <p:spPr>
          <a:xfrm flipV="1">
            <a:off x="1830189" y="2292601"/>
            <a:ext cx="450003" cy="54004"/>
          </a:xfrm>
          <a:prstGeom prst="rect">
            <a:avLst/>
          </a:prstGeom>
          <a:solidFill>
            <a:srgbClr val="002E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FFFFFF"/>
              </a:solidFill>
              <a:uFillTx/>
              <a:latin typeface="Finlandica"/>
            </a:endParaRPr>
          </a:p>
        </p:txBody>
      </p:sp>
      <p:grpSp>
        <p:nvGrpSpPr>
          <p:cNvPr id="6" name="Group 1"/>
          <p:cNvGrpSpPr/>
          <p:nvPr/>
        </p:nvGrpSpPr>
        <p:grpSpPr>
          <a:xfrm>
            <a:off x="1109130" y="1516825"/>
            <a:ext cx="1965969" cy="775776"/>
            <a:chOff x="1109130" y="1516825"/>
            <a:chExt cx="1965969" cy="775776"/>
          </a:xfrm>
        </p:grpSpPr>
        <p:sp>
          <p:nvSpPr>
            <p:cNvPr id="7" name="Title 1"/>
            <p:cNvSpPr txBox="1"/>
            <p:nvPr/>
          </p:nvSpPr>
          <p:spPr>
            <a:xfrm>
              <a:off x="1259220" y="1923266"/>
              <a:ext cx="1591942" cy="36933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2400" b="1" i="0" u="none" strike="noStrike" kern="1200" cap="none" spc="0" baseline="0">
                <a:solidFill>
                  <a:srgbClr val="002EA2"/>
                </a:solidFill>
                <a:uFillTx/>
                <a:latin typeface="Finlandica"/>
                <a:ea typeface="Finlandica"/>
                <a:cs typeface="Finlandica"/>
              </a:endParaRPr>
            </a:p>
          </p:txBody>
        </p:sp>
        <p:sp>
          <p:nvSpPr>
            <p:cNvPr id="8" name="Title 1"/>
            <p:cNvSpPr txBox="1"/>
            <p:nvPr/>
          </p:nvSpPr>
          <p:spPr>
            <a:xfrm>
              <a:off x="1109130" y="1516825"/>
              <a:ext cx="1965969" cy="61555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0" cap="none" spc="0" baseline="0">
                  <a:solidFill>
                    <a:srgbClr val="002EA2"/>
                  </a:solidFill>
                  <a:uFillTx/>
                  <a:latin typeface="Finlandica"/>
                  <a:ea typeface="Finlandica"/>
                  <a:cs typeface="Finlandica"/>
                </a:rPr>
                <a:t>7. Education and information</a:t>
              </a:r>
              <a:endParaRPr lang="en-US" sz="2000" b="1" i="0" u="none" strike="noStrike" kern="1200" cap="none" spc="0" baseline="0">
                <a:solidFill>
                  <a:srgbClr val="002EA2"/>
                </a:solidFill>
                <a:uFillTx/>
                <a:latin typeface="Finlandica"/>
                <a:ea typeface="Finlandica"/>
                <a:cs typeface="Finlandica"/>
              </a:endParaRPr>
            </a:p>
          </p:txBody>
        </p:sp>
      </p:grpSp>
      <p:sp>
        <p:nvSpPr>
          <p:cNvPr id="9" name="Title 1"/>
          <p:cNvSpPr txBox="1"/>
          <p:nvPr/>
        </p:nvSpPr>
        <p:spPr>
          <a:xfrm>
            <a:off x="918825" y="2845155"/>
            <a:ext cx="2348243" cy="138499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0" cap="none" spc="0" baseline="0">
                <a:solidFill>
                  <a:srgbClr val="002EA2"/>
                </a:solidFill>
                <a:uFillTx/>
                <a:latin typeface="Finlandica Text" pitchFamily="2"/>
                <a:ea typeface="Finlandica"/>
                <a:cs typeface="Finlandica Text" pitchFamily="2"/>
              </a:rPr>
              <a:t>Finland’s world-class education system ensures equal access to high-quality learning, empowering individuals to succeed. Combined with strong press freedom and a focus on media literacy, which enables citizens to navigate information critically, these pillars create an informed and engaged society.</a:t>
            </a:r>
            <a:endParaRPr lang="en-US" sz="1000" b="0" i="0" u="none" strike="noStrike" kern="1200" cap="none" spc="0" baseline="0">
              <a:solidFill>
                <a:srgbClr val="002EA2"/>
              </a:solidFill>
              <a:uFillTx/>
              <a:latin typeface="Finlandica Text" pitchFamily="2"/>
              <a:ea typeface="Finlandica"/>
              <a:cs typeface="Finlandica Text" pitchFamily="2"/>
            </a:endParaRPr>
          </a:p>
        </p:txBody>
      </p:sp>
      <p:sp>
        <p:nvSpPr>
          <p:cNvPr id="10" name="TextBox 26"/>
          <p:cNvSpPr txBox="1"/>
          <p:nvPr/>
        </p:nvSpPr>
        <p:spPr>
          <a:xfrm>
            <a:off x="6229349" y="-361946"/>
            <a:ext cx="72767" cy="288145"/>
          </a:xfrm>
          <a:prstGeom prst="rect">
            <a:avLst/>
          </a:prstGeom>
          <a:noFill/>
          <a:ln cap="flat">
            <a:noFill/>
          </a:ln>
        </p:spPr>
        <p:txBody>
          <a:bodyPr vert="horz" wrap="none" lIns="35999" tIns="35999" rIns="35999" bIns="35999"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400" b="0" i="0" u="none" strike="noStrike" kern="1200" cap="none" spc="0" baseline="0">
              <a:solidFill>
                <a:srgbClr val="002EA2"/>
              </a:solidFill>
              <a:uFillTx/>
              <a:latin typeface="Finlandica"/>
            </a:endParaRPr>
          </a:p>
        </p:txBody>
      </p:sp>
      <p:sp>
        <p:nvSpPr>
          <p:cNvPr id="11" name="Title 1"/>
          <p:cNvSpPr txBox="1"/>
          <p:nvPr/>
        </p:nvSpPr>
        <p:spPr>
          <a:xfrm>
            <a:off x="394399" y="167563"/>
            <a:ext cx="3307531" cy="10772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700" b="1" i="0" u="none" strike="noStrike" kern="0" cap="none" spc="0" baseline="0">
                <a:solidFill>
                  <a:srgbClr val="002EA2"/>
                </a:solidFill>
                <a:uFillTx/>
                <a:latin typeface="Finlandica Text" pitchFamily="2"/>
                <a:cs typeface="Finlandica Text" pitchFamily="2"/>
              </a:rPr>
              <a:t>Why is Finland so happy?</a:t>
            </a:r>
          </a:p>
        </p:txBody>
      </p:sp>
      <p:sp>
        <p:nvSpPr>
          <p:cNvPr id="12" name="Title 1"/>
          <p:cNvSpPr txBox="1"/>
          <p:nvPr/>
        </p:nvSpPr>
        <p:spPr>
          <a:xfrm>
            <a:off x="623547"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1</a:t>
            </a:r>
          </a:p>
        </p:txBody>
      </p:sp>
      <p:sp>
        <p:nvSpPr>
          <p:cNvPr id="13" name="Title 1"/>
          <p:cNvSpPr txBox="1"/>
          <p:nvPr/>
        </p:nvSpPr>
        <p:spPr>
          <a:xfrm>
            <a:off x="918825"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2</a:t>
            </a:r>
          </a:p>
        </p:txBody>
      </p:sp>
      <p:sp>
        <p:nvSpPr>
          <p:cNvPr id="14" name="Title 1"/>
          <p:cNvSpPr txBox="1"/>
          <p:nvPr/>
        </p:nvSpPr>
        <p:spPr>
          <a:xfrm>
            <a:off x="1214661"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F0F0F0"/>
                </a:solidFill>
                <a:uFillTx/>
                <a:latin typeface="Finlandica" pitchFamily="2"/>
              </a:rPr>
              <a:t>3</a:t>
            </a:r>
          </a:p>
        </p:txBody>
      </p:sp>
      <p:sp>
        <p:nvSpPr>
          <p:cNvPr id="15" name="Title 1"/>
          <p:cNvSpPr txBox="1"/>
          <p:nvPr/>
        </p:nvSpPr>
        <p:spPr>
          <a:xfrm>
            <a:off x="1506144"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E3E3E3"/>
                </a:solidFill>
                <a:uFillTx/>
                <a:latin typeface="Finlandica" pitchFamily="2"/>
              </a:rPr>
              <a:t>4</a:t>
            </a:r>
          </a:p>
        </p:txBody>
      </p:sp>
      <p:sp>
        <p:nvSpPr>
          <p:cNvPr id="16" name="Title 1"/>
          <p:cNvSpPr txBox="1"/>
          <p:nvPr/>
        </p:nvSpPr>
        <p:spPr>
          <a:xfrm>
            <a:off x="1801633"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5</a:t>
            </a:r>
          </a:p>
        </p:txBody>
      </p:sp>
      <p:sp>
        <p:nvSpPr>
          <p:cNvPr id="17" name="Title 1"/>
          <p:cNvSpPr txBox="1"/>
          <p:nvPr/>
        </p:nvSpPr>
        <p:spPr>
          <a:xfrm>
            <a:off x="2093125"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6</a:t>
            </a:r>
          </a:p>
        </p:txBody>
      </p:sp>
      <p:sp>
        <p:nvSpPr>
          <p:cNvPr id="18" name="Title 1"/>
          <p:cNvSpPr txBox="1"/>
          <p:nvPr/>
        </p:nvSpPr>
        <p:spPr>
          <a:xfrm>
            <a:off x="2388604"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1" i="0" u="none" strike="noStrike" kern="1200" cap="none" spc="0" baseline="0">
                <a:solidFill>
                  <a:srgbClr val="002EA2"/>
                </a:solidFill>
                <a:uFillTx/>
                <a:latin typeface="Finlandica" pitchFamily="2"/>
              </a:rPr>
              <a:t>7</a:t>
            </a:r>
          </a:p>
        </p:txBody>
      </p:sp>
      <p:sp>
        <p:nvSpPr>
          <p:cNvPr id="19" name="Title 1"/>
          <p:cNvSpPr txBox="1"/>
          <p:nvPr/>
        </p:nvSpPr>
        <p:spPr>
          <a:xfrm>
            <a:off x="2680097"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8</a:t>
            </a:r>
          </a:p>
        </p:txBody>
      </p:sp>
      <p:sp>
        <p:nvSpPr>
          <p:cNvPr id="20" name="Title 1"/>
          <p:cNvSpPr txBox="1"/>
          <p:nvPr/>
        </p:nvSpPr>
        <p:spPr>
          <a:xfrm>
            <a:off x="2971580"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9</a:t>
            </a:r>
          </a:p>
        </p:txBody>
      </p:sp>
      <p:sp>
        <p:nvSpPr>
          <p:cNvPr id="21" name="Title 1"/>
          <p:cNvSpPr txBox="1"/>
          <p:nvPr/>
        </p:nvSpPr>
        <p:spPr>
          <a:xfrm>
            <a:off x="3267068"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10</a:t>
            </a:r>
          </a:p>
        </p:txBody>
      </p:sp>
      <p:sp>
        <p:nvSpPr>
          <p:cNvPr id="22" name="Title 1"/>
          <p:cNvSpPr txBox="1"/>
          <p:nvPr/>
        </p:nvSpPr>
        <p:spPr>
          <a:xfrm>
            <a:off x="5584954" y="167563"/>
            <a:ext cx="3307531" cy="92336"/>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 b="0" i="0" u="none" strike="noStrike" kern="0" cap="none" spc="0" baseline="0">
                <a:solidFill>
                  <a:srgbClr val="A2A2A2"/>
                </a:solidFill>
                <a:uFillTx/>
                <a:latin typeface="Finlandica"/>
              </a:rPr>
              <a:t>10 REASONS BEHIND FINLAND’S HAPPINESS</a:t>
            </a:r>
            <a:endParaRPr lang="fi-FI" sz="600" b="0" i="0" u="none" strike="noStrike" kern="0" cap="none" spc="0" baseline="0">
              <a:solidFill>
                <a:srgbClr val="A2A2A2"/>
              </a:solidFill>
              <a:uFillTx/>
              <a:latin typeface="Finlandica"/>
            </a:endParaRPr>
          </a:p>
        </p:txBody>
      </p:sp>
      <p:sp>
        <p:nvSpPr>
          <p:cNvPr id="23" name="Rectangle 16"/>
          <p:cNvSpPr/>
          <p:nvPr/>
        </p:nvSpPr>
        <p:spPr>
          <a:xfrm>
            <a:off x="-13706" y="0"/>
            <a:ext cx="207047" cy="514349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FFFFFF"/>
              </a:solidFill>
              <a:uFillTx/>
              <a:latin typeface="Finlandica"/>
            </a:endParaRPr>
          </a:p>
        </p:txBody>
      </p:sp>
      <p:sp>
        <p:nvSpPr>
          <p:cNvPr id="24" name="Rectangle 56"/>
          <p:cNvSpPr/>
          <p:nvPr/>
        </p:nvSpPr>
        <p:spPr>
          <a:xfrm>
            <a:off x="2387260" y="493730"/>
            <a:ext cx="208391" cy="35999"/>
          </a:xfrm>
          <a:prstGeom prst="rect">
            <a:avLst/>
          </a:prstGeom>
          <a:solidFill>
            <a:srgbClr val="002E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002EA2"/>
              </a:solidFill>
              <a:uFillTx/>
              <a:latin typeface="Finlandica"/>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strVal val="#ppt_w*0.70"/>
                                          </p:val>
                                        </p:tav>
                                        <p:tav tm="100000">
                                          <p:val>
                                            <p:strVal val="#ppt_w"/>
                                          </p:val>
                                        </p:tav>
                                      </p:tavLst>
                                    </p:anim>
                                    <p:anim calcmode="lin" valueType="num">
                                      <p:cBhvr>
                                        <p:cTn id="8" dur="750" fill="hold"/>
                                        <p:tgtEl>
                                          <p:spTgt spid="5"/>
                                        </p:tgtEl>
                                        <p:attrNameLst>
                                          <p:attrName>ppt_h</p:attrName>
                                        </p:attrNameLst>
                                      </p:cBhvr>
                                      <p:tavLst>
                                        <p:tav tm="0">
                                          <p:val>
                                            <p:strVal val="#ppt_h"/>
                                          </p:val>
                                        </p:tav>
                                        <p:tav tm="100000">
                                          <p:val>
                                            <p:strVal val="#ppt_h"/>
                                          </p:val>
                                        </p:tav>
                                      </p:tavLst>
                                    </p:anim>
                                    <p:animEffect transition="in" filter="fade">
                                      <p:cBhvr>
                                        <p:cTn id="9" dur="750"/>
                                        <p:tgtEl>
                                          <p:spTgt spid="5"/>
                                        </p:tgtEl>
                                      </p:cBhvr>
                                    </p:animEffect>
                                  </p:childTnLst>
                                </p:cTn>
                              </p:par>
                              <p:par>
                                <p:cTn id="10" presetID="12" presetClass="entr" presetSubtype="1"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p:tgtEl>
                                          <p:spTgt spid="9"/>
                                        </p:tgtEl>
                                        <p:attrNameLst>
                                          <p:attrName>ppt_y</p:attrName>
                                        </p:attrNameLst>
                                      </p:cBhvr>
                                      <p:tavLst>
                                        <p:tav tm="0">
                                          <p:val>
                                            <p:strVal val="#ppt_y-#ppt_h*1.125000"/>
                                          </p:val>
                                        </p:tav>
                                        <p:tav tm="100000">
                                          <p:val>
                                            <p:strVal val="#ppt_y"/>
                                          </p:val>
                                        </p:tav>
                                      </p:tavLst>
                                    </p:anim>
                                    <p:animEffect transition="in" filter="wipe(down)">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name="Slide105">
    <p:spTree>
      <p:nvGrpSpPr>
        <p:cNvPr id="1" name=""/>
        <p:cNvGrpSpPr/>
        <p:nvPr/>
      </p:nvGrpSpPr>
      <p:grpSpPr>
        <a:xfrm>
          <a:off x="0" y="0"/>
          <a:ext cx="0" cy="0"/>
          <a:chOff x="0" y="0"/>
          <a:chExt cx="0" cy="0"/>
        </a:xfrm>
      </p:grpSpPr>
      <p:pic>
        <p:nvPicPr>
          <p:cNvPr id="2" name="Picture 25">
            <a:extLst>
              <a:ext uri="{FF2B5EF4-FFF2-40B4-BE49-F238E27FC236}">
                <a16:creationId xmlns:a16="http://schemas.microsoft.com/office/drawing/2014/main" id="{00000000-0000-0000-0000-000000000000}"/>
              </a:ext>
            </a:extLst>
          </p:cNvPr>
          <p:cNvPicPr>
            <a:picLocks noChangeAspect="1"/>
          </p:cNvPicPr>
          <p:nvPr/>
        </p:nvPicPr>
        <p:blipFill>
          <a:blip r:embed="rId3"/>
          <a:srcRect t="34380" b="9550"/>
          <a:stretch>
            <a:fillRect/>
          </a:stretch>
        </p:blipFill>
        <p:spPr>
          <a:xfrm>
            <a:off x="4067946" y="631795"/>
            <a:ext cx="5076053" cy="4270403"/>
          </a:xfrm>
          <a:prstGeom prst="rect">
            <a:avLst/>
          </a:prstGeom>
          <a:noFill/>
          <a:ln cap="flat">
            <a:noFill/>
          </a:ln>
        </p:spPr>
      </p:pic>
      <p:sp>
        <p:nvSpPr>
          <p:cNvPr id="3" name="Footer Placeholder 4"/>
          <p:cNvSpPr txBox="1"/>
          <p:nvPr/>
        </p:nvSpPr>
        <p:spPr>
          <a:xfrm>
            <a:off x="4164991" y="731611"/>
            <a:ext cx="907304" cy="92336"/>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0" cap="none" spc="0" baseline="0">
                <a:solidFill>
                  <a:srgbClr val="FFFFFF"/>
                </a:solidFill>
                <a:uFillTx/>
                <a:latin typeface="Finlandica Text" pitchFamily="2"/>
                <a:cs typeface="Finlandica Text" pitchFamily="2"/>
              </a:rPr>
              <a:t>Photo: Natura Viva, 2018</a:t>
            </a:r>
          </a:p>
        </p:txBody>
      </p:sp>
      <p:sp>
        <p:nvSpPr>
          <p:cNvPr id="4" name="Rectangle 7"/>
          <p:cNvSpPr/>
          <p:nvPr/>
        </p:nvSpPr>
        <p:spPr>
          <a:xfrm>
            <a:off x="-25402" y="616269"/>
            <a:ext cx="4082613" cy="4528401"/>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FFFFFF"/>
              </a:solidFill>
              <a:uFillTx/>
              <a:latin typeface="Finlandica"/>
            </a:endParaRPr>
          </a:p>
        </p:txBody>
      </p:sp>
      <p:sp>
        <p:nvSpPr>
          <p:cNvPr id="5" name="Rectangle 30"/>
          <p:cNvSpPr/>
          <p:nvPr/>
        </p:nvSpPr>
        <p:spPr>
          <a:xfrm flipV="1">
            <a:off x="1830189" y="2292601"/>
            <a:ext cx="450003" cy="54004"/>
          </a:xfrm>
          <a:prstGeom prst="rect">
            <a:avLst/>
          </a:prstGeom>
          <a:solidFill>
            <a:srgbClr val="002E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FFFFFF"/>
              </a:solidFill>
              <a:uFillTx/>
              <a:latin typeface="Finlandica"/>
            </a:endParaRPr>
          </a:p>
        </p:txBody>
      </p:sp>
      <p:grpSp>
        <p:nvGrpSpPr>
          <p:cNvPr id="6" name="Group 1"/>
          <p:cNvGrpSpPr/>
          <p:nvPr/>
        </p:nvGrpSpPr>
        <p:grpSpPr>
          <a:xfrm>
            <a:off x="1125873" y="1516825"/>
            <a:ext cx="1845707" cy="775776"/>
            <a:chOff x="1125873" y="1516825"/>
            <a:chExt cx="1845707" cy="775776"/>
          </a:xfrm>
        </p:grpSpPr>
        <p:sp>
          <p:nvSpPr>
            <p:cNvPr id="7" name="Title 1"/>
            <p:cNvSpPr txBox="1"/>
            <p:nvPr/>
          </p:nvSpPr>
          <p:spPr>
            <a:xfrm>
              <a:off x="1259220" y="1923266"/>
              <a:ext cx="1591942" cy="36933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2400" b="1" i="0" u="none" strike="noStrike" kern="1200" cap="none" spc="0" baseline="0">
                <a:solidFill>
                  <a:srgbClr val="002EA2"/>
                </a:solidFill>
                <a:uFillTx/>
                <a:latin typeface="Finlandica"/>
                <a:ea typeface="Finlandica"/>
                <a:cs typeface="Finlandica"/>
              </a:endParaRPr>
            </a:p>
          </p:txBody>
        </p:sp>
        <p:sp>
          <p:nvSpPr>
            <p:cNvPr id="8" name="Title 1"/>
            <p:cNvSpPr txBox="1"/>
            <p:nvPr/>
          </p:nvSpPr>
          <p:spPr>
            <a:xfrm>
              <a:off x="1125873" y="1516825"/>
              <a:ext cx="1845707" cy="61555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0" cap="none" spc="0" baseline="0">
                  <a:solidFill>
                    <a:srgbClr val="002EA2"/>
                  </a:solidFill>
                  <a:uFillTx/>
                  <a:latin typeface="Finlandica"/>
                  <a:ea typeface="Finlandica"/>
                  <a:cs typeface="Finlandica"/>
                </a:rPr>
                <a:t>8. Connection to nature</a:t>
              </a:r>
              <a:endParaRPr lang="en-US" sz="2000" b="1" i="0" u="none" strike="noStrike" kern="1200" cap="none" spc="0" baseline="0">
                <a:solidFill>
                  <a:srgbClr val="002EA2"/>
                </a:solidFill>
                <a:uFillTx/>
                <a:latin typeface="Finlandica"/>
                <a:ea typeface="Finlandica"/>
                <a:cs typeface="Finlandica"/>
              </a:endParaRPr>
            </a:p>
          </p:txBody>
        </p:sp>
      </p:grpSp>
      <p:sp>
        <p:nvSpPr>
          <p:cNvPr id="9" name="Title 1"/>
          <p:cNvSpPr txBox="1"/>
          <p:nvPr/>
        </p:nvSpPr>
        <p:spPr>
          <a:xfrm>
            <a:off x="830595" y="2845155"/>
            <a:ext cx="2436473" cy="138499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0" cap="none" spc="0" baseline="0">
                <a:solidFill>
                  <a:srgbClr val="002EA2"/>
                </a:solidFill>
                <a:uFillTx/>
                <a:latin typeface="Finlandica Text" pitchFamily="2"/>
                <a:ea typeface="Finlandica"/>
                <a:cs typeface="Finlandica Text" pitchFamily="2"/>
              </a:rPr>
              <a:t>In Finland, the bond between people and nature is an essential part of daily life and well-being. The Finns’ immersion in nature promotes calmness, reduces stress, and fosters a sense of contentment. Finland's accessibility to nature, combined with the cultural value placed on it, serves as a vital source of happiness.</a:t>
            </a:r>
            <a:endParaRPr lang="en-US" sz="1000" b="0" i="0" u="none" strike="noStrike" kern="1200" cap="none" spc="0" baseline="0">
              <a:solidFill>
                <a:srgbClr val="002EA2"/>
              </a:solidFill>
              <a:uFillTx/>
              <a:latin typeface="Finlandica Text" pitchFamily="2"/>
              <a:ea typeface="Finlandica"/>
              <a:cs typeface="Finlandica Text" pitchFamily="2"/>
            </a:endParaRPr>
          </a:p>
        </p:txBody>
      </p:sp>
      <p:sp>
        <p:nvSpPr>
          <p:cNvPr id="10" name="TextBox 26"/>
          <p:cNvSpPr txBox="1"/>
          <p:nvPr/>
        </p:nvSpPr>
        <p:spPr>
          <a:xfrm>
            <a:off x="6229349" y="-361946"/>
            <a:ext cx="72767" cy="288145"/>
          </a:xfrm>
          <a:prstGeom prst="rect">
            <a:avLst/>
          </a:prstGeom>
          <a:noFill/>
          <a:ln cap="flat">
            <a:noFill/>
          </a:ln>
        </p:spPr>
        <p:txBody>
          <a:bodyPr vert="horz" wrap="none" lIns="35999" tIns="35999" rIns="35999" bIns="35999"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400" b="0" i="0" u="none" strike="noStrike" kern="1200" cap="none" spc="0" baseline="0">
              <a:solidFill>
                <a:srgbClr val="002EA2"/>
              </a:solidFill>
              <a:uFillTx/>
              <a:latin typeface="Finlandica"/>
            </a:endParaRPr>
          </a:p>
        </p:txBody>
      </p:sp>
      <p:sp>
        <p:nvSpPr>
          <p:cNvPr id="11" name="Title 1"/>
          <p:cNvSpPr txBox="1"/>
          <p:nvPr/>
        </p:nvSpPr>
        <p:spPr>
          <a:xfrm>
            <a:off x="394399" y="167563"/>
            <a:ext cx="3307531" cy="10772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700" b="1" i="0" u="none" strike="noStrike" kern="0" cap="none" spc="0" baseline="0">
                <a:solidFill>
                  <a:srgbClr val="002EA2"/>
                </a:solidFill>
                <a:uFillTx/>
                <a:latin typeface="Finlandica Text" pitchFamily="2"/>
                <a:cs typeface="Finlandica Text" pitchFamily="2"/>
              </a:rPr>
              <a:t>Why is Finland so happy?</a:t>
            </a:r>
          </a:p>
        </p:txBody>
      </p:sp>
      <p:sp>
        <p:nvSpPr>
          <p:cNvPr id="12" name="Title 1"/>
          <p:cNvSpPr txBox="1"/>
          <p:nvPr/>
        </p:nvSpPr>
        <p:spPr>
          <a:xfrm>
            <a:off x="623547"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1</a:t>
            </a:r>
          </a:p>
        </p:txBody>
      </p:sp>
      <p:sp>
        <p:nvSpPr>
          <p:cNvPr id="13" name="Title 1"/>
          <p:cNvSpPr txBox="1"/>
          <p:nvPr/>
        </p:nvSpPr>
        <p:spPr>
          <a:xfrm>
            <a:off x="918825"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2</a:t>
            </a:r>
          </a:p>
        </p:txBody>
      </p:sp>
      <p:sp>
        <p:nvSpPr>
          <p:cNvPr id="14" name="Title 1"/>
          <p:cNvSpPr txBox="1"/>
          <p:nvPr/>
        </p:nvSpPr>
        <p:spPr>
          <a:xfrm>
            <a:off x="1214661"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F0F0F0"/>
                </a:solidFill>
                <a:uFillTx/>
                <a:latin typeface="Finlandica" pitchFamily="2"/>
              </a:rPr>
              <a:t>3</a:t>
            </a:r>
          </a:p>
        </p:txBody>
      </p:sp>
      <p:sp>
        <p:nvSpPr>
          <p:cNvPr id="15" name="Title 1"/>
          <p:cNvSpPr txBox="1"/>
          <p:nvPr/>
        </p:nvSpPr>
        <p:spPr>
          <a:xfrm>
            <a:off x="1506144"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E3E3E3"/>
                </a:solidFill>
                <a:uFillTx/>
                <a:latin typeface="Finlandica" pitchFamily="2"/>
              </a:rPr>
              <a:t>4</a:t>
            </a:r>
          </a:p>
        </p:txBody>
      </p:sp>
      <p:sp>
        <p:nvSpPr>
          <p:cNvPr id="16" name="Title 1"/>
          <p:cNvSpPr txBox="1"/>
          <p:nvPr/>
        </p:nvSpPr>
        <p:spPr>
          <a:xfrm>
            <a:off x="1801633"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5</a:t>
            </a:r>
          </a:p>
        </p:txBody>
      </p:sp>
      <p:sp>
        <p:nvSpPr>
          <p:cNvPr id="17" name="Title 1"/>
          <p:cNvSpPr txBox="1"/>
          <p:nvPr/>
        </p:nvSpPr>
        <p:spPr>
          <a:xfrm>
            <a:off x="2093125"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6</a:t>
            </a:r>
          </a:p>
        </p:txBody>
      </p:sp>
      <p:sp>
        <p:nvSpPr>
          <p:cNvPr id="18" name="Title 1"/>
          <p:cNvSpPr txBox="1"/>
          <p:nvPr/>
        </p:nvSpPr>
        <p:spPr>
          <a:xfrm>
            <a:off x="2388604"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7</a:t>
            </a:r>
          </a:p>
        </p:txBody>
      </p:sp>
      <p:sp>
        <p:nvSpPr>
          <p:cNvPr id="19" name="Title 1"/>
          <p:cNvSpPr txBox="1"/>
          <p:nvPr/>
        </p:nvSpPr>
        <p:spPr>
          <a:xfrm>
            <a:off x="2680097"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1" i="0" u="none" strike="noStrike" kern="1200" cap="none" spc="0" baseline="0">
                <a:solidFill>
                  <a:srgbClr val="002EA2"/>
                </a:solidFill>
                <a:uFillTx/>
                <a:latin typeface="Finlandica" pitchFamily="2"/>
              </a:rPr>
              <a:t>8</a:t>
            </a:r>
          </a:p>
        </p:txBody>
      </p:sp>
      <p:sp>
        <p:nvSpPr>
          <p:cNvPr id="20" name="Title 1"/>
          <p:cNvSpPr txBox="1"/>
          <p:nvPr/>
        </p:nvSpPr>
        <p:spPr>
          <a:xfrm>
            <a:off x="2971580"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9</a:t>
            </a:r>
          </a:p>
        </p:txBody>
      </p:sp>
      <p:sp>
        <p:nvSpPr>
          <p:cNvPr id="21" name="Title 1"/>
          <p:cNvSpPr txBox="1"/>
          <p:nvPr/>
        </p:nvSpPr>
        <p:spPr>
          <a:xfrm>
            <a:off x="3267068"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10</a:t>
            </a:r>
          </a:p>
        </p:txBody>
      </p:sp>
      <p:sp>
        <p:nvSpPr>
          <p:cNvPr id="22" name="Title 1"/>
          <p:cNvSpPr txBox="1"/>
          <p:nvPr/>
        </p:nvSpPr>
        <p:spPr>
          <a:xfrm>
            <a:off x="5584954" y="167563"/>
            <a:ext cx="3307531" cy="92336"/>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 b="0" i="0" u="none" strike="noStrike" kern="0" cap="none" spc="0" baseline="0">
                <a:solidFill>
                  <a:srgbClr val="A2A2A2"/>
                </a:solidFill>
                <a:uFillTx/>
                <a:latin typeface="Finlandica"/>
              </a:rPr>
              <a:t>10 REASONS BEHIND FINLAND’S HAPPINESS</a:t>
            </a:r>
            <a:endParaRPr lang="fi-FI" sz="600" b="0" i="0" u="none" strike="noStrike" kern="0" cap="none" spc="0" baseline="0">
              <a:solidFill>
                <a:srgbClr val="A2A2A2"/>
              </a:solidFill>
              <a:uFillTx/>
              <a:latin typeface="Finlandica"/>
            </a:endParaRPr>
          </a:p>
        </p:txBody>
      </p:sp>
      <p:sp>
        <p:nvSpPr>
          <p:cNvPr id="23" name="Rectangle 16"/>
          <p:cNvSpPr/>
          <p:nvPr/>
        </p:nvSpPr>
        <p:spPr>
          <a:xfrm>
            <a:off x="-13706" y="0"/>
            <a:ext cx="207047" cy="514349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FFFFFF"/>
              </a:solidFill>
              <a:uFillTx/>
              <a:latin typeface="Finlandica"/>
            </a:endParaRPr>
          </a:p>
        </p:txBody>
      </p:sp>
      <p:sp>
        <p:nvSpPr>
          <p:cNvPr id="24" name="Rectangle 56"/>
          <p:cNvSpPr/>
          <p:nvPr/>
        </p:nvSpPr>
        <p:spPr>
          <a:xfrm>
            <a:off x="2686141" y="493730"/>
            <a:ext cx="208391" cy="35999"/>
          </a:xfrm>
          <a:prstGeom prst="rect">
            <a:avLst/>
          </a:prstGeom>
          <a:solidFill>
            <a:srgbClr val="002E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002EA2"/>
              </a:solidFill>
              <a:uFillTx/>
              <a:latin typeface="Finlandica"/>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strVal val="#ppt_w*0.70"/>
                                          </p:val>
                                        </p:tav>
                                        <p:tav tm="100000">
                                          <p:val>
                                            <p:strVal val="#ppt_w"/>
                                          </p:val>
                                        </p:tav>
                                      </p:tavLst>
                                    </p:anim>
                                    <p:anim calcmode="lin" valueType="num">
                                      <p:cBhvr>
                                        <p:cTn id="8" dur="750" fill="hold"/>
                                        <p:tgtEl>
                                          <p:spTgt spid="5"/>
                                        </p:tgtEl>
                                        <p:attrNameLst>
                                          <p:attrName>ppt_h</p:attrName>
                                        </p:attrNameLst>
                                      </p:cBhvr>
                                      <p:tavLst>
                                        <p:tav tm="0">
                                          <p:val>
                                            <p:strVal val="#ppt_h"/>
                                          </p:val>
                                        </p:tav>
                                        <p:tav tm="100000">
                                          <p:val>
                                            <p:strVal val="#ppt_h"/>
                                          </p:val>
                                        </p:tav>
                                      </p:tavLst>
                                    </p:anim>
                                    <p:animEffect transition="in" filter="fade">
                                      <p:cBhvr>
                                        <p:cTn id="9" dur="750"/>
                                        <p:tgtEl>
                                          <p:spTgt spid="5"/>
                                        </p:tgtEl>
                                      </p:cBhvr>
                                    </p:animEffect>
                                  </p:childTnLst>
                                </p:cTn>
                              </p:par>
                              <p:par>
                                <p:cTn id="10" presetID="12" presetClass="entr" presetSubtype="1"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p:tgtEl>
                                          <p:spTgt spid="9"/>
                                        </p:tgtEl>
                                        <p:attrNameLst>
                                          <p:attrName>ppt_y</p:attrName>
                                        </p:attrNameLst>
                                      </p:cBhvr>
                                      <p:tavLst>
                                        <p:tav tm="0">
                                          <p:val>
                                            <p:strVal val="#ppt_y-#ppt_h*1.125000"/>
                                          </p:val>
                                        </p:tav>
                                        <p:tav tm="100000">
                                          <p:val>
                                            <p:strVal val="#ppt_y"/>
                                          </p:val>
                                        </p:tav>
                                      </p:tavLst>
                                    </p:anim>
                                    <p:animEffect transition="in" filter="wipe(down)">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name="Slide114">
    <p:spTree>
      <p:nvGrpSpPr>
        <p:cNvPr id="1" name=""/>
        <p:cNvGrpSpPr/>
        <p:nvPr/>
      </p:nvGrpSpPr>
      <p:grpSpPr>
        <a:xfrm>
          <a:off x="0" y="0"/>
          <a:ext cx="0" cy="0"/>
          <a:chOff x="0" y="0"/>
          <a:chExt cx="0" cy="0"/>
        </a:xfrm>
      </p:grpSpPr>
      <p:pic>
        <p:nvPicPr>
          <p:cNvPr id="2" name="Picture 25">
            <a:extLst>
              <a:ext uri="{FF2B5EF4-FFF2-40B4-BE49-F238E27FC236}">
                <a16:creationId xmlns:a16="http://schemas.microsoft.com/office/drawing/2014/main" id="{00000000-0000-0000-0000-000000000000}"/>
              </a:ext>
            </a:extLst>
          </p:cNvPr>
          <p:cNvPicPr>
            <a:picLocks noChangeAspect="1"/>
          </p:cNvPicPr>
          <p:nvPr/>
        </p:nvPicPr>
        <p:blipFill>
          <a:blip r:embed="rId3"/>
          <a:srcRect l="17517" t="-388" r="2956" b="-1"/>
          <a:stretch>
            <a:fillRect/>
          </a:stretch>
        </p:blipFill>
        <p:spPr>
          <a:xfrm>
            <a:off x="4067946" y="616269"/>
            <a:ext cx="5085682" cy="4281540"/>
          </a:xfrm>
          <a:prstGeom prst="rect">
            <a:avLst/>
          </a:prstGeom>
          <a:noFill/>
          <a:ln cap="flat">
            <a:noFill/>
          </a:ln>
        </p:spPr>
      </p:pic>
      <p:sp>
        <p:nvSpPr>
          <p:cNvPr id="3" name="Footer Placeholder 4"/>
          <p:cNvSpPr txBox="1"/>
          <p:nvPr/>
        </p:nvSpPr>
        <p:spPr>
          <a:xfrm>
            <a:off x="4164991" y="706209"/>
            <a:ext cx="1553309" cy="92336"/>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0" cap="none" spc="0" baseline="0">
                <a:solidFill>
                  <a:srgbClr val="FFFFFF"/>
                </a:solidFill>
                <a:uFillTx/>
                <a:latin typeface="Finlandica Text" pitchFamily="2"/>
                <a:cs typeface="Finlandica Text" pitchFamily="2"/>
              </a:rPr>
              <a:t>Photo: Julia Kivelä, Helsinki Partners, 2023</a:t>
            </a:r>
          </a:p>
        </p:txBody>
      </p:sp>
      <p:sp>
        <p:nvSpPr>
          <p:cNvPr id="4" name="Rectangle 7"/>
          <p:cNvSpPr/>
          <p:nvPr/>
        </p:nvSpPr>
        <p:spPr>
          <a:xfrm>
            <a:off x="-25402" y="608386"/>
            <a:ext cx="4082613" cy="4528401"/>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FFFFFF"/>
              </a:solidFill>
              <a:uFillTx/>
              <a:latin typeface="Finlandica"/>
            </a:endParaRPr>
          </a:p>
        </p:txBody>
      </p:sp>
      <p:sp>
        <p:nvSpPr>
          <p:cNvPr id="5" name="Rectangle 30"/>
          <p:cNvSpPr/>
          <p:nvPr/>
        </p:nvSpPr>
        <p:spPr>
          <a:xfrm flipV="1">
            <a:off x="1830189" y="2292601"/>
            <a:ext cx="450003" cy="54004"/>
          </a:xfrm>
          <a:prstGeom prst="rect">
            <a:avLst/>
          </a:prstGeom>
          <a:solidFill>
            <a:srgbClr val="002E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FFFFFF"/>
              </a:solidFill>
              <a:uFillTx/>
              <a:latin typeface="Finlandica"/>
            </a:endParaRPr>
          </a:p>
        </p:txBody>
      </p:sp>
      <p:grpSp>
        <p:nvGrpSpPr>
          <p:cNvPr id="6" name="Group 1"/>
          <p:cNvGrpSpPr/>
          <p:nvPr/>
        </p:nvGrpSpPr>
        <p:grpSpPr>
          <a:xfrm>
            <a:off x="1256531" y="1516825"/>
            <a:ext cx="1594631" cy="775776"/>
            <a:chOff x="1256531" y="1516825"/>
            <a:chExt cx="1594631" cy="775776"/>
          </a:xfrm>
        </p:grpSpPr>
        <p:sp>
          <p:nvSpPr>
            <p:cNvPr id="7" name="Title 1"/>
            <p:cNvSpPr txBox="1"/>
            <p:nvPr/>
          </p:nvSpPr>
          <p:spPr>
            <a:xfrm>
              <a:off x="1259220" y="1923266"/>
              <a:ext cx="1591942" cy="36933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2400" b="1" i="0" u="none" strike="noStrike" kern="1200" cap="none" spc="0" baseline="0">
                <a:solidFill>
                  <a:srgbClr val="002EA2"/>
                </a:solidFill>
                <a:uFillTx/>
                <a:latin typeface="Finlandica"/>
                <a:ea typeface="Finlandica"/>
                <a:cs typeface="Finlandica"/>
              </a:endParaRPr>
            </a:p>
          </p:txBody>
        </p:sp>
        <p:sp>
          <p:nvSpPr>
            <p:cNvPr id="8" name="Title 1"/>
            <p:cNvSpPr txBox="1"/>
            <p:nvPr/>
          </p:nvSpPr>
          <p:spPr>
            <a:xfrm>
              <a:off x="1256531" y="1516825"/>
              <a:ext cx="1594631" cy="61555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0" cap="none" spc="0" baseline="0">
                  <a:solidFill>
                    <a:srgbClr val="002EA2"/>
                  </a:solidFill>
                  <a:uFillTx/>
                  <a:latin typeface="Finlandica"/>
                  <a:ea typeface="Finlandica"/>
                  <a:cs typeface="Finlandica"/>
                </a:rPr>
                <a:t>9. Simplicity and sauna</a:t>
              </a:r>
            </a:p>
          </p:txBody>
        </p:sp>
      </p:grpSp>
      <p:sp>
        <p:nvSpPr>
          <p:cNvPr id="9" name="Title 1"/>
          <p:cNvSpPr txBox="1"/>
          <p:nvPr/>
        </p:nvSpPr>
        <p:spPr>
          <a:xfrm>
            <a:off x="1041355" y="2872587"/>
            <a:ext cx="2033753" cy="138499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0" cap="none" spc="0" baseline="0">
                <a:solidFill>
                  <a:srgbClr val="002EA2"/>
                </a:solidFill>
                <a:uFillTx/>
                <a:latin typeface="Finlandica Text" pitchFamily="2"/>
                <a:ea typeface="Finlandica"/>
                <a:cs typeface="Finlandica Text" pitchFamily="2"/>
              </a:rPr>
              <a:t>Finnish culture is deeply rooted in an appreciation for simplicity, functionality, and the importance of life's small moments. At the heart of this is the sauna, a space where Finns unwind, disconnect from daily pressures, and reconnect with themselves and others in a meaningful way.</a:t>
            </a:r>
          </a:p>
        </p:txBody>
      </p:sp>
      <p:sp>
        <p:nvSpPr>
          <p:cNvPr id="10" name="TextBox 26"/>
          <p:cNvSpPr txBox="1"/>
          <p:nvPr/>
        </p:nvSpPr>
        <p:spPr>
          <a:xfrm>
            <a:off x="6229349" y="-361946"/>
            <a:ext cx="72767" cy="288145"/>
          </a:xfrm>
          <a:prstGeom prst="rect">
            <a:avLst/>
          </a:prstGeom>
          <a:noFill/>
          <a:ln cap="flat">
            <a:noFill/>
          </a:ln>
        </p:spPr>
        <p:txBody>
          <a:bodyPr vert="horz" wrap="none" lIns="35999" tIns="35999" rIns="35999" bIns="35999"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400" b="0" i="0" u="none" strike="noStrike" kern="1200" cap="none" spc="0" baseline="0">
              <a:solidFill>
                <a:srgbClr val="002EA2"/>
              </a:solidFill>
              <a:uFillTx/>
              <a:latin typeface="Finlandica"/>
            </a:endParaRPr>
          </a:p>
        </p:txBody>
      </p:sp>
      <p:sp>
        <p:nvSpPr>
          <p:cNvPr id="11" name="Title 1"/>
          <p:cNvSpPr txBox="1"/>
          <p:nvPr/>
        </p:nvSpPr>
        <p:spPr>
          <a:xfrm>
            <a:off x="394399" y="167563"/>
            <a:ext cx="3307531" cy="10772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700" b="1" i="0" u="none" strike="noStrike" kern="0" cap="none" spc="0" baseline="0">
                <a:solidFill>
                  <a:srgbClr val="002EA2"/>
                </a:solidFill>
                <a:uFillTx/>
                <a:latin typeface="Finlandica Text" pitchFamily="2"/>
                <a:cs typeface="Finlandica Text" pitchFamily="2"/>
              </a:rPr>
              <a:t>Why is Finland so happy?</a:t>
            </a:r>
          </a:p>
        </p:txBody>
      </p:sp>
      <p:sp>
        <p:nvSpPr>
          <p:cNvPr id="12" name="Title 1"/>
          <p:cNvSpPr txBox="1"/>
          <p:nvPr/>
        </p:nvSpPr>
        <p:spPr>
          <a:xfrm>
            <a:off x="623547"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E2E2E2"/>
                </a:solidFill>
                <a:uFillTx/>
                <a:latin typeface="Finlandica" pitchFamily="2"/>
              </a:rPr>
              <a:t>1</a:t>
            </a:r>
          </a:p>
        </p:txBody>
      </p:sp>
      <p:sp>
        <p:nvSpPr>
          <p:cNvPr id="13" name="Title 1"/>
          <p:cNvSpPr txBox="1"/>
          <p:nvPr/>
        </p:nvSpPr>
        <p:spPr>
          <a:xfrm>
            <a:off x="918825"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BDBDB"/>
                </a:solidFill>
                <a:uFillTx/>
                <a:latin typeface="Finlandica" pitchFamily="2"/>
              </a:rPr>
              <a:t>2</a:t>
            </a:r>
          </a:p>
        </p:txBody>
      </p:sp>
      <p:sp>
        <p:nvSpPr>
          <p:cNvPr id="14" name="Title 1"/>
          <p:cNvSpPr txBox="1"/>
          <p:nvPr/>
        </p:nvSpPr>
        <p:spPr>
          <a:xfrm>
            <a:off x="1214661"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E3E3E3"/>
                </a:solidFill>
                <a:uFillTx/>
                <a:latin typeface="Finlandica" pitchFamily="2"/>
              </a:rPr>
              <a:t>3</a:t>
            </a:r>
          </a:p>
        </p:txBody>
      </p:sp>
      <p:sp>
        <p:nvSpPr>
          <p:cNvPr id="15" name="Title 1"/>
          <p:cNvSpPr txBox="1"/>
          <p:nvPr/>
        </p:nvSpPr>
        <p:spPr>
          <a:xfrm>
            <a:off x="1506144"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E3E3E3"/>
                </a:solidFill>
                <a:uFillTx/>
                <a:latin typeface="Finlandica" pitchFamily="2"/>
              </a:rPr>
              <a:t>4</a:t>
            </a:r>
          </a:p>
        </p:txBody>
      </p:sp>
      <p:sp>
        <p:nvSpPr>
          <p:cNvPr id="16" name="Title 1"/>
          <p:cNvSpPr txBox="1"/>
          <p:nvPr/>
        </p:nvSpPr>
        <p:spPr>
          <a:xfrm>
            <a:off x="1801633"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5</a:t>
            </a:r>
          </a:p>
        </p:txBody>
      </p:sp>
      <p:sp>
        <p:nvSpPr>
          <p:cNvPr id="17" name="Title 1"/>
          <p:cNvSpPr txBox="1"/>
          <p:nvPr/>
        </p:nvSpPr>
        <p:spPr>
          <a:xfrm>
            <a:off x="2093125"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6</a:t>
            </a:r>
          </a:p>
        </p:txBody>
      </p:sp>
      <p:sp>
        <p:nvSpPr>
          <p:cNvPr id="18" name="Title 1"/>
          <p:cNvSpPr txBox="1"/>
          <p:nvPr/>
        </p:nvSpPr>
        <p:spPr>
          <a:xfrm>
            <a:off x="2388604"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7</a:t>
            </a:r>
          </a:p>
        </p:txBody>
      </p:sp>
      <p:sp>
        <p:nvSpPr>
          <p:cNvPr id="19" name="Title 1"/>
          <p:cNvSpPr txBox="1"/>
          <p:nvPr/>
        </p:nvSpPr>
        <p:spPr>
          <a:xfrm>
            <a:off x="2680097"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8</a:t>
            </a:r>
          </a:p>
        </p:txBody>
      </p:sp>
      <p:sp>
        <p:nvSpPr>
          <p:cNvPr id="20" name="Title 1"/>
          <p:cNvSpPr txBox="1"/>
          <p:nvPr/>
        </p:nvSpPr>
        <p:spPr>
          <a:xfrm>
            <a:off x="2971580"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1" i="0" u="none" strike="noStrike" kern="1200" cap="none" spc="0" baseline="0">
                <a:solidFill>
                  <a:srgbClr val="002EA2"/>
                </a:solidFill>
                <a:uFillTx/>
                <a:latin typeface="Finlandica" pitchFamily="2"/>
              </a:rPr>
              <a:t>9</a:t>
            </a:r>
          </a:p>
        </p:txBody>
      </p:sp>
      <p:sp>
        <p:nvSpPr>
          <p:cNvPr id="21" name="Title 1"/>
          <p:cNvSpPr txBox="1"/>
          <p:nvPr/>
        </p:nvSpPr>
        <p:spPr>
          <a:xfrm>
            <a:off x="3267068"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10</a:t>
            </a:r>
          </a:p>
        </p:txBody>
      </p:sp>
      <p:sp>
        <p:nvSpPr>
          <p:cNvPr id="22" name="Title 1"/>
          <p:cNvSpPr txBox="1"/>
          <p:nvPr/>
        </p:nvSpPr>
        <p:spPr>
          <a:xfrm>
            <a:off x="5584954" y="167563"/>
            <a:ext cx="3307531" cy="92336"/>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 b="0" i="0" u="none" strike="noStrike" kern="0" cap="none" spc="0" baseline="0">
                <a:solidFill>
                  <a:srgbClr val="A2A2A2"/>
                </a:solidFill>
                <a:uFillTx/>
                <a:latin typeface="Finlandica"/>
              </a:rPr>
              <a:t>10 REASONS BEHIND FINLAND’S HAPPINESS</a:t>
            </a:r>
            <a:endParaRPr lang="fi-FI" sz="600" b="0" i="0" u="none" strike="noStrike" kern="0" cap="none" spc="0" baseline="0">
              <a:solidFill>
                <a:srgbClr val="A2A2A2"/>
              </a:solidFill>
              <a:uFillTx/>
              <a:latin typeface="Finlandica"/>
            </a:endParaRPr>
          </a:p>
        </p:txBody>
      </p:sp>
      <p:sp>
        <p:nvSpPr>
          <p:cNvPr id="23" name="Rectangle 16"/>
          <p:cNvSpPr/>
          <p:nvPr/>
        </p:nvSpPr>
        <p:spPr>
          <a:xfrm>
            <a:off x="-13706" y="0"/>
            <a:ext cx="207047" cy="514349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FFFFFF"/>
              </a:solidFill>
              <a:uFillTx/>
              <a:latin typeface="Finlandica"/>
            </a:endParaRPr>
          </a:p>
        </p:txBody>
      </p:sp>
      <p:sp>
        <p:nvSpPr>
          <p:cNvPr id="24" name="Rectangle 1"/>
          <p:cNvSpPr/>
          <p:nvPr/>
        </p:nvSpPr>
        <p:spPr>
          <a:xfrm>
            <a:off x="2975146" y="498256"/>
            <a:ext cx="208391" cy="35999"/>
          </a:xfrm>
          <a:prstGeom prst="rect">
            <a:avLst/>
          </a:prstGeom>
          <a:solidFill>
            <a:srgbClr val="002E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1" i="0" u="none" strike="noStrike" kern="1200" cap="none" spc="0" baseline="0">
              <a:solidFill>
                <a:srgbClr val="002EA2"/>
              </a:solidFill>
              <a:uFillTx/>
              <a:latin typeface="Finlandica"/>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strVal val="#ppt_w*0.70"/>
                                          </p:val>
                                        </p:tav>
                                        <p:tav tm="100000">
                                          <p:val>
                                            <p:strVal val="#ppt_w"/>
                                          </p:val>
                                        </p:tav>
                                      </p:tavLst>
                                    </p:anim>
                                    <p:anim calcmode="lin" valueType="num">
                                      <p:cBhvr>
                                        <p:cTn id="8" dur="750" fill="hold"/>
                                        <p:tgtEl>
                                          <p:spTgt spid="5"/>
                                        </p:tgtEl>
                                        <p:attrNameLst>
                                          <p:attrName>ppt_h</p:attrName>
                                        </p:attrNameLst>
                                      </p:cBhvr>
                                      <p:tavLst>
                                        <p:tav tm="0">
                                          <p:val>
                                            <p:strVal val="#ppt_h"/>
                                          </p:val>
                                        </p:tav>
                                        <p:tav tm="100000">
                                          <p:val>
                                            <p:strVal val="#ppt_h"/>
                                          </p:val>
                                        </p:tav>
                                      </p:tavLst>
                                    </p:anim>
                                    <p:animEffect transition="in" filter="fade">
                                      <p:cBhvr>
                                        <p:cTn id="9" dur="750"/>
                                        <p:tgtEl>
                                          <p:spTgt spid="5"/>
                                        </p:tgtEl>
                                      </p:cBhvr>
                                    </p:animEffect>
                                  </p:childTnLst>
                                </p:cTn>
                              </p:par>
                              <p:par>
                                <p:cTn id="10" presetID="12" presetClass="entr" presetSubtype="1"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p:tgtEl>
                                          <p:spTgt spid="9"/>
                                        </p:tgtEl>
                                        <p:attrNameLst>
                                          <p:attrName>ppt_y</p:attrName>
                                        </p:attrNameLst>
                                      </p:cBhvr>
                                      <p:tavLst>
                                        <p:tav tm="0">
                                          <p:val>
                                            <p:strVal val="#ppt_y-#ppt_h*1.125000"/>
                                          </p:val>
                                        </p:tav>
                                        <p:tav tm="100000">
                                          <p:val>
                                            <p:strVal val="#ppt_y"/>
                                          </p:val>
                                        </p:tav>
                                      </p:tavLst>
                                    </p:anim>
                                    <p:animEffect transition="in" filter="wipe(down)">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name="Slide107">
    <p:spTree>
      <p:nvGrpSpPr>
        <p:cNvPr id="1" name=""/>
        <p:cNvGrpSpPr/>
        <p:nvPr/>
      </p:nvGrpSpPr>
      <p:grpSpPr>
        <a:xfrm>
          <a:off x="0" y="0"/>
          <a:ext cx="0" cy="0"/>
          <a:chOff x="0" y="0"/>
          <a:chExt cx="0" cy="0"/>
        </a:xfrm>
      </p:grpSpPr>
      <p:pic>
        <p:nvPicPr>
          <p:cNvPr id="2" name="Picture 25">
            <a:extLst>
              <a:ext uri="{FF2B5EF4-FFF2-40B4-BE49-F238E27FC236}">
                <a16:creationId xmlns:a16="http://schemas.microsoft.com/office/drawing/2014/main" id="{00000000-0000-0000-0000-000000000000}"/>
              </a:ext>
            </a:extLst>
          </p:cNvPr>
          <p:cNvPicPr>
            <a:picLocks noChangeAspect="1"/>
          </p:cNvPicPr>
          <p:nvPr/>
        </p:nvPicPr>
        <p:blipFill>
          <a:blip r:embed="rId3"/>
          <a:srcRect r="20198"/>
          <a:stretch>
            <a:fillRect/>
          </a:stretch>
        </p:blipFill>
        <p:spPr>
          <a:xfrm>
            <a:off x="4074657" y="627058"/>
            <a:ext cx="5069342" cy="4234083"/>
          </a:xfrm>
          <a:prstGeom prst="rect">
            <a:avLst/>
          </a:prstGeom>
          <a:noFill/>
          <a:ln cap="flat">
            <a:noFill/>
          </a:ln>
        </p:spPr>
      </p:pic>
      <p:sp>
        <p:nvSpPr>
          <p:cNvPr id="3" name="Footer Placeholder 4"/>
          <p:cNvSpPr txBox="1"/>
          <p:nvPr/>
        </p:nvSpPr>
        <p:spPr>
          <a:xfrm>
            <a:off x="4164991" y="706209"/>
            <a:ext cx="1668725" cy="92336"/>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0" cap="none" spc="0" baseline="0">
                <a:solidFill>
                  <a:srgbClr val="FFFFFF"/>
                </a:solidFill>
                <a:uFillTx/>
                <a:latin typeface="Finlandica Text" pitchFamily="2"/>
                <a:cs typeface="Finlandica Text" pitchFamily="2"/>
              </a:rPr>
              <a:t>Photo: Jussi Hellsten, Helsinki Partners, 2020</a:t>
            </a:r>
          </a:p>
        </p:txBody>
      </p:sp>
      <p:sp>
        <p:nvSpPr>
          <p:cNvPr id="4" name="Rectangle 7"/>
          <p:cNvSpPr/>
          <p:nvPr/>
        </p:nvSpPr>
        <p:spPr>
          <a:xfrm>
            <a:off x="-25402" y="616269"/>
            <a:ext cx="4082613" cy="4528401"/>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FFFFFF"/>
              </a:solidFill>
              <a:uFillTx/>
              <a:latin typeface="Finlandica"/>
            </a:endParaRPr>
          </a:p>
        </p:txBody>
      </p:sp>
      <p:sp>
        <p:nvSpPr>
          <p:cNvPr id="5" name="Rectangle 30"/>
          <p:cNvSpPr/>
          <p:nvPr/>
        </p:nvSpPr>
        <p:spPr>
          <a:xfrm flipV="1">
            <a:off x="1830189" y="2292601"/>
            <a:ext cx="450003" cy="54004"/>
          </a:xfrm>
          <a:prstGeom prst="rect">
            <a:avLst/>
          </a:prstGeom>
          <a:solidFill>
            <a:srgbClr val="002E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FFFFFF"/>
              </a:solidFill>
              <a:uFillTx/>
              <a:latin typeface="Finlandica"/>
            </a:endParaRPr>
          </a:p>
        </p:txBody>
      </p:sp>
      <p:grpSp>
        <p:nvGrpSpPr>
          <p:cNvPr id="6" name="Group 1"/>
          <p:cNvGrpSpPr/>
          <p:nvPr/>
        </p:nvGrpSpPr>
        <p:grpSpPr>
          <a:xfrm>
            <a:off x="1125873" y="1516825"/>
            <a:ext cx="1845707" cy="775776"/>
            <a:chOff x="1125873" y="1516825"/>
            <a:chExt cx="1845707" cy="775776"/>
          </a:xfrm>
        </p:grpSpPr>
        <p:sp>
          <p:nvSpPr>
            <p:cNvPr id="7" name="Title 1"/>
            <p:cNvSpPr txBox="1"/>
            <p:nvPr/>
          </p:nvSpPr>
          <p:spPr>
            <a:xfrm>
              <a:off x="1259220" y="1923266"/>
              <a:ext cx="1591942" cy="36933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2400" b="1" i="0" u="none" strike="noStrike" kern="1200" cap="none" spc="0" baseline="0">
                <a:solidFill>
                  <a:srgbClr val="002EA2"/>
                </a:solidFill>
                <a:uFillTx/>
                <a:latin typeface="Finlandica"/>
                <a:ea typeface="Finlandica"/>
                <a:cs typeface="Finlandica"/>
              </a:endParaRPr>
            </a:p>
          </p:txBody>
        </p:sp>
        <p:sp>
          <p:nvSpPr>
            <p:cNvPr id="8" name="Title 1"/>
            <p:cNvSpPr txBox="1"/>
            <p:nvPr/>
          </p:nvSpPr>
          <p:spPr>
            <a:xfrm>
              <a:off x="1125873" y="1516825"/>
              <a:ext cx="1845707" cy="61555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0" cap="none" spc="0" baseline="0">
                  <a:solidFill>
                    <a:srgbClr val="002EA2"/>
                  </a:solidFill>
                  <a:uFillTx/>
                  <a:latin typeface="Finlandica"/>
                  <a:ea typeface="Finlandica"/>
                  <a:cs typeface="Finlandica"/>
                </a:rPr>
                <a:t>10. Balance </a:t>
              </a:r>
              <a:br>
                <a:rPr lang="en-US" sz="2000" b="1" i="0" u="none" strike="noStrike" kern="0" cap="none" spc="0" baseline="0">
                  <a:solidFill>
                    <a:srgbClr val="002EA2"/>
                  </a:solidFill>
                  <a:uFillTx/>
                  <a:latin typeface="Finlandica"/>
                  <a:ea typeface="Finlandica"/>
                  <a:cs typeface="Finlandica"/>
                </a:rPr>
              </a:br>
              <a:r>
                <a:rPr lang="en-US" sz="2000" b="1" i="0" u="none" strike="noStrike" kern="0" cap="none" spc="0" baseline="0">
                  <a:solidFill>
                    <a:srgbClr val="002EA2"/>
                  </a:solidFill>
                  <a:uFillTx/>
                  <a:latin typeface="Finlandica"/>
                  <a:ea typeface="Finlandica"/>
                  <a:cs typeface="Finlandica"/>
                </a:rPr>
                <a:t>in life</a:t>
              </a:r>
              <a:endParaRPr lang="en-US" sz="2000" b="1" i="0" u="none" strike="noStrike" kern="1200" cap="none" spc="0" baseline="0">
                <a:solidFill>
                  <a:srgbClr val="002EA2"/>
                </a:solidFill>
                <a:uFillTx/>
                <a:latin typeface="Finlandica"/>
                <a:ea typeface="Finlandica"/>
                <a:cs typeface="Finlandica"/>
              </a:endParaRPr>
            </a:p>
          </p:txBody>
        </p:sp>
      </p:grpSp>
      <p:sp>
        <p:nvSpPr>
          <p:cNvPr id="9" name="Title 1"/>
          <p:cNvSpPr txBox="1"/>
          <p:nvPr/>
        </p:nvSpPr>
        <p:spPr>
          <a:xfrm>
            <a:off x="830595" y="2845155"/>
            <a:ext cx="2436473" cy="153888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0" cap="none" spc="0" baseline="0">
                <a:solidFill>
                  <a:srgbClr val="002EA2"/>
                </a:solidFill>
                <a:uFillTx/>
                <a:latin typeface="Finlandica Text" pitchFamily="2"/>
                <a:ea typeface="Finlandica"/>
                <a:cs typeface="Finlandica Text" pitchFamily="2"/>
              </a:rPr>
              <a:t>Finnish society is built to support a balanced life, where personal well-being is prioritized alongside professional commitments. The systems in place, from work policies to social structures, create an environment where individuals can harmonize their responsibilities, fostering a lifestyle that promotes both productivity and personal fulfillment.</a:t>
            </a:r>
            <a:endParaRPr lang="en-US" sz="1000" b="0" i="0" u="none" strike="noStrike" kern="1200" cap="none" spc="0" baseline="0">
              <a:solidFill>
                <a:srgbClr val="002EA2"/>
              </a:solidFill>
              <a:uFillTx/>
              <a:latin typeface="Finlandica Text" pitchFamily="2"/>
              <a:ea typeface="Finlandica"/>
              <a:cs typeface="Finlandica Text" pitchFamily="2"/>
            </a:endParaRPr>
          </a:p>
        </p:txBody>
      </p:sp>
      <p:sp>
        <p:nvSpPr>
          <p:cNvPr id="10" name="TextBox 26"/>
          <p:cNvSpPr txBox="1"/>
          <p:nvPr/>
        </p:nvSpPr>
        <p:spPr>
          <a:xfrm>
            <a:off x="6229349" y="-361946"/>
            <a:ext cx="72767" cy="288145"/>
          </a:xfrm>
          <a:prstGeom prst="rect">
            <a:avLst/>
          </a:prstGeom>
          <a:noFill/>
          <a:ln cap="flat">
            <a:noFill/>
          </a:ln>
        </p:spPr>
        <p:txBody>
          <a:bodyPr vert="horz" wrap="none" lIns="35999" tIns="35999" rIns="35999" bIns="35999"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400" b="0" i="0" u="none" strike="noStrike" kern="1200" cap="none" spc="0" baseline="0">
              <a:solidFill>
                <a:srgbClr val="002EA2"/>
              </a:solidFill>
              <a:uFillTx/>
              <a:latin typeface="Finlandica"/>
            </a:endParaRPr>
          </a:p>
        </p:txBody>
      </p:sp>
      <p:sp>
        <p:nvSpPr>
          <p:cNvPr id="11" name="Title 1"/>
          <p:cNvSpPr txBox="1"/>
          <p:nvPr/>
        </p:nvSpPr>
        <p:spPr>
          <a:xfrm>
            <a:off x="394399" y="167563"/>
            <a:ext cx="3307531" cy="10772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700" b="1" i="0" u="none" strike="noStrike" kern="0" cap="none" spc="0" baseline="0">
                <a:solidFill>
                  <a:srgbClr val="002EA2"/>
                </a:solidFill>
                <a:uFillTx/>
                <a:latin typeface="Finlandica Text" pitchFamily="2"/>
                <a:cs typeface="Finlandica Text" pitchFamily="2"/>
              </a:rPr>
              <a:t>Why is Finland so happy?</a:t>
            </a:r>
          </a:p>
        </p:txBody>
      </p:sp>
      <p:sp>
        <p:nvSpPr>
          <p:cNvPr id="12" name="Title 1"/>
          <p:cNvSpPr txBox="1"/>
          <p:nvPr/>
        </p:nvSpPr>
        <p:spPr>
          <a:xfrm>
            <a:off x="623547"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1</a:t>
            </a:r>
          </a:p>
        </p:txBody>
      </p:sp>
      <p:sp>
        <p:nvSpPr>
          <p:cNvPr id="13" name="Title 1"/>
          <p:cNvSpPr txBox="1"/>
          <p:nvPr/>
        </p:nvSpPr>
        <p:spPr>
          <a:xfrm>
            <a:off x="918825"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2</a:t>
            </a:r>
          </a:p>
        </p:txBody>
      </p:sp>
      <p:sp>
        <p:nvSpPr>
          <p:cNvPr id="14" name="Title 1"/>
          <p:cNvSpPr txBox="1"/>
          <p:nvPr/>
        </p:nvSpPr>
        <p:spPr>
          <a:xfrm>
            <a:off x="1214661"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F0F0F0"/>
                </a:solidFill>
                <a:uFillTx/>
                <a:latin typeface="Finlandica" pitchFamily="2"/>
              </a:rPr>
              <a:t>3</a:t>
            </a:r>
          </a:p>
        </p:txBody>
      </p:sp>
      <p:sp>
        <p:nvSpPr>
          <p:cNvPr id="15" name="Title 1"/>
          <p:cNvSpPr txBox="1"/>
          <p:nvPr/>
        </p:nvSpPr>
        <p:spPr>
          <a:xfrm>
            <a:off x="1506144"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E3E3E3"/>
                </a:solidFill>
                <a:uFillTx/>
                <a:latin typeface="Finlandica" pitchFamily="2"/>
              </a:rPr>
              <a:t>4</a:t>
            </a:r>
          </a:p>
        </p:txBody>
      </p:sp>
      <p:sp>
        <p:nvSpPr>
          <p:cNvPr id="16" name="Title 1"/>
          <p:cNvSpPr txBox="1"/>
          <p:nvPr/>
        </p:nvSpPr>
        <p:spPr>
          <a:xfrm>
            <a:off x="1801633"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5</a:t>
            </a:r>
          </a:p>
        </p:txBody>
      </p:sp>
      <p:sp>
        <p:nvSpPr>
          <p:cNvPr id="17" name="Title 1"/>
          <p:cNvSpPr txBox="1"/>
          <p:nvPr/>
        </p:nvSpPr>
        <p:spPr>
          <a:xfrm>
            <a:off x="2093125"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6</a:t>
            </a:r>
          </a:p>
        </p:txBody>
      </p:sp>
      <p:sp>
        <p:nvSpPr>
          <p:cNvPr id="18" name="Title 1"/>
          <p:cNvSpPr txBox="1"/>
          <p:nvPr/>
        </p:nvSpPr>
        <p:spPr>
          <a:xfrm>
            <a:off x="2388604"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7</a:t>
            </a:r>
          </a:p>
        </p:txBody>
      </p:sp>
      <p:sp>
        <p:nvSpPr>
          <p:cNvPr id="19" name="Title 1"/>
          <p:cNvSpPr txBox="1"/>
          <p:nvPr/>
        </p:nvSpPr>
        <p:spPr>
          <a:xfrm>
            <a:off x="2680097"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8</a:t>
            </a:r>
          </a:p>
        </p:txBody>
      </p:sp>
      <p:sp>
        <p:nvSpPr>
          <p:cNvPr id="20" name="Title 1"/>
          <p:cNvSpPr txBox="1"/>
          <p:nvPr/>
        </p:nvSpPr>
        <p:spPr>
          <a:xfrm>
            <a:off x="2971580"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9</a:t>
            </a:r>
          </a:p>
        </p:txBody>
      </p:sp>
      <p:sp>
        <p:nvSpPr>
          <p:cNvPr id="21" name="Title 1"/>
          <p:cNvSpPr txBox="1"/>
          <p:nvPr/>
        </p:nvSpPr>
        <p:spPr>
          <a:xfrm>
            <a:off x="3267068"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1" i="0" u="none" strike="noStrike" kern="1200" cap="none" spc="0" baseline="0">
                <a:solidFill>
                  <a:srgbClr val="002EA2"/>
                </a:solidFill>
                <a:uFillTx/>
                <a:latin typeface="Finlandica" pitchFamily="2"/>
              </a:rPr>
              <a:t>10</a:t>
            </a:r>
          </a:p>
        </p:txBody>
      </p:sp>
      <p:sp>
        <p:nvSpPr>
          <p:cNvPr id="22" name="Title 1"/>
          <p:cNvSpPr txBox="1"/>
          <p:nvPr/>
        </p:nvSpPr>
        <p:spPr>
          <a:xfrm>
            <a:off x="5584954" y="167563"/>
            <a:ext cx="3307531" cy="92336"/>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 b="0" i="0" u="none" strike="noStrike" kern="0" cap="none" spc="0" baseline="0">
                <a:solidFill>
                  <a:srgbClr val="A2A2A2"/>
                </a:solidFill>
                <a:uFillTx/>
                <a:latin typeface="Finlandica"/>
              </a:rPr>
              <a:t>10 REASONS BEHIND FINLAND’S HAPPINESS</a:t>
            </a:r>
            <a:endParaRPr lang="fi-FI" sz="600" b="0" i="0" u="none" strike="noStrike" kern="0" cap="none" spc="0" baseline="0">
              <a:solidFill>
                <a:srgbClr val="A2A2A2"/>
              </a:solidFill>
              <a:uFillTx/>
              <a:latin typeface="Finlandica"/>
            </a:endParaRPr>
          </a:p>
        </p:txBody>
      </p:sp>
      <p:sp>
        <p:nvSpPr>
          <p:cNvPr id="23" name="Rectangle 16"/>
          <p:cNvSpPr/>
          <p:nvPr/>
        </p:nvSpPr>
        <p:spPr>
          <a:xfrm>
            <a:off x="-13706" y="0"/>
            <a:ext cx="207047" cy="514349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FFFFFF"/>
              </a:solidFill>
              <a:uFillTx/>
              <a:latin typeface="Finlandica"/>
            </a:endParaRPr>
          </a:p>
        </p:txBody>
      </p:sp>
      <p:sp>
        <p:nvSpPr>
          <p:cNvPr id="24" name="Rectangle 17"/>
          <p:cNvSpPr/>
          <p:nvPr/>
        </p:nvSpPr>
        <p:spPr>
          <a:xfrm>
            <a:off x="3265724" y="493730"/>
            <a:ext cx="208391" cy="35999"/>
          </a:xfrm>
          <a:prstGeom prst="rect">
            <a:avLst/>
          </a:prstGeom>
          <a:solidFill>
            <a:srgbClr val="002E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1" i="0" u="none" strike="noStrike" kern="1200" cap="none" spc="0" baseline="0">
              <a:solidFill>
                <a:srgbClr val="002EA2"/>
              </a:solidFill>
              <a:uFillTx/>
              <a:latin typeface="Finlandica"/>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strVal val="#ppt_w*0.70"/>
                                          </p:val>
                                        </p:tav>
                                        <p:tav tm="100000">
                                          <p:val>
                                            <p:strVal val="#ppt_w"/>
                                          </p:val>
                                        </p:tav>
                                      </p:tavLst>
                                    </p:anim>
                                    <p:anim calcmode="lin" valueType="num">
                                      <p:cBhvr>
                                        <p:cTn id="8" dur="750" fill="hold"/>
                                        <p:tgtEl>
                                          <p:spTgt spid="5"/>
                                        </p:tgtEl>
                                        <p:attrNameLst>
                                          <p:attrName>ppt_h</p:attrName>
                                        </p:attrNameLst>
                                      </p:cBhvr>
                                      <p:tavLst>
                                        <p:tav tm="0">
                                          <p:val>
                                            <p:strVal val="#ppt_h"/>
                                          </p:val>
                                        </p:tav>
                                        <p:tav tm="100000">
                                          <p:val>
                                            <p:strVal val="#ppt_h"/>
                                          </p:val>
                                        </p:tav>
                                      </p:tavLst>
                                    </p:anim>
                                    <p:animEffect transition="in" filter="fade">
                                      <p:cBhvr>
                                        <p:cTn id="9" dur="750"/>
                                        <p:tgtEl>
                                          <p:spTgt spid="5"/>
                                        </p:tgtEl>
                                      </p:cBhvr>
                                    </p:animEffect>
                                  </p:childTnLst>
                                </p:cTn>
                              </p:par>
                              <p:par>
                                <p:cTn id="10" presetID="12" presetClass="entr" presetSubtype="1"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p:tgtEl>
                                          <p:spTgt spid="9"/>
                                        </p:tgtEl>
                                        <p:attrNameLst>
                                          <p:attrName>ppt_y</p:attrName>
                                        </p:attrNameLst>
                                      </p:cBhvr>
                                      <p:tavLst>
                                        <p:tav tm="0">
                                          <p:val>
                                            <p:strVal val="#ppt_y-#ppt_h*1.125000"/>
                                          </p:val>
                                        </p:tav>
                                        <p:tav tm="100000">
                                          <p:val>
                                            <p:strVal val="#ppt_y"/>
                                          </p:val>
                                        </p:tav>
                                      </p:tavLst>
                                    </p:anim>
                                    <p:animEffect transition="in" filter="wipe(down)">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name="Slide47">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00000000-0000-0000-0000-000000000000}"/>
              </a:ext>
            </a:extLst>
          </p:cNvPr>
          <p:cNvPicPr>
            <a:picLocks noChangeAspect="1"/>
          </p:cNvPicPr>
          <p:nvPr/>
        </p:nvPicPr>
        <p:blipFill>
          <a:blip r:embed="rId3"/>
          <a:srcRect/>
          <a:stretch>
            <a:fillRect/>
          </a:stretch>
        </p:blipFill>
        <p:spPr>
          <a:xfrm>
            <a:off x="0" y="0"/>
            <a:ext cx="9144000" cy="5143499"/>
          </a:xfrm>
          <a:prstGeom prst="rect">
            <a:avLst/>
          </a:prstGeom>
          <a:noFill/>
          <a:ln cap="flat">
            <a:noFill/>
          </a:ln>
        </p:spPr>
      </p:pic>
      <p:sp>
        <p:nvSpPr>
          <p:cNvPr id="3" name="Rectangle 7"/>
          <p:cNvSpPr/>
          <p:nvPr/>
        </p:nvSpPr>
        <p:spPr>
          <a:xfrm>
            <a:off x="0" y="0"/>
            <a:ext cx="9144000" cy="5143499"/>
          </a:xfrm>
          <a:prstGeom prst="rect">
            <a:avLst/>
          </a:prstGeom>
          <a:solidFill>
            <a:srgbClr val="000000">
              <a:alpha val="3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FFFFFF"/>
              </a:solidFill>
              <a:uFillTx/>
              <a:latin typeface="Finlandica"/>
            </a:endParaRPr>
          </a:p>
        </p:txBody>
      </p:sp>
      <p:sp>
        <p:nvSpPr>
          <p:cNvPr id="4" name="Footer Placeholder 4"/>
          <p:cNvSpPr txBox="1"/>
          <p:nvPr/>
        </p:nvSpPr>
        <p:spPr>
          <a:xfrm>
            <a:off x="1511302" y="4829732"/>
            <a:ext cx="6121395" cy="143350"/>
          </a:xfrm>
          <a:prstGeom prst="rect">
            <a:avLst/>
          </a:prstGeom>
          <a:noFill/>
          <a:ln cap="flat">
            <a:noFill/>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0" cap="none" spc="0" baseline="0">
                <a:solidFill>
                  <a:srgbClr val="FFFFFF"/>
                </a:solidFill>
                <a:uFillTx/>
                <a:latin typeface="Finlandica"/>
              </a:rPr>
              <a:t>Photo: Mika Huisman, 2018</a:t>
            </a:r>
          </a:p>
        </p:txBody>
      </p:sp>
      <p:sp>
        <p:nvSpPr>
          <p:cNvPr id="5" name="Title 1"/>
          <p:cNvSpPr txBox="1"/>
          <p:nvPr/>
        </p:nvSpPr>
        <p:spPr>
          <a:xfrm>
            <a:off x="1170038" y="2063919"/>
            <a:ext cx="6803922" cy="101566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0" cap="none" spc="0" baseline="0">
                <a:solidFill>
                  <a:srgbClr val="FFFFFF"/>
                </a:solidFill>
                <a:effectLst>
                  <a:outerShdw blurRad="1066800">
                    <a:srgbClr val="000000"/>
                  </a:outerShdw>
                </a:effectLst>
                <a:uFillTx/>
                <a:latin typeface="Finlandica"/>
              </a:rPr>
              <a:t>In a well-functioning, safe, fair, and ‘error-friendly’ society, people can worry less and focus more on living their lives, enjoying the freedom to be happy.</a:t>
            </a: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Title 1"/>
          <p:cNvSpPr txBox="1">
            <a:spLocks noGrp="1"/>
          </p:cNvSpPr>
          <p:nvPr>
            <p:ph type="title"/>
          </p:nvPr>
        </p:nvSpPr>
        <p:spPr>
          <a:xfrm>
            <a:off x="541864" y="3422644"/>
            <a:ext cx="5473698" cy="1295521"/>
          </a:xfrm>
        </p:spPr>
        <p:txBody>
          <a:bodyPr/>
          <a:lstStyle/>
          <a:p>
            <a:pPr lvl="0"/>
            <a:r>
              <a:rPr lang="en-US" sz="3000" b="0"/>
              <a:t>Making happiness happen.</a:t>
            </a:r>
          </a:p>
        </p:txBody>
      </p:sp>
      <p:sp>
        <p:nvSpPr>
          <p:cNvPr id="3" name="TextBox 3"/>
          <p:cNvSpPr txBox="1"/>
          <p:nvPr/>
        </p:nvSpPr>
        <p:spPr>
          <a:xfrm>
            <a:off x="378881" y="2580153"/>
            <a:ext cx="6253636" cy="193899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12000" b="1" i="0" u="none" strike="noStrike" kern="1200" cap="none" spc="0" baseline="0">
                <a:solidFill>
                  <a:srgbClr val="F2F2F2"/>
                </a:solidFill>
                <a:uFillTx/>
                <a:latin typeface="Finlandica" pitchFamily="50"/>
                <a:cs typeface="Finlandica" pitchFamily="50"/>
              </a:rPr>
              <a:t>FINLAND</a:t>
            </a: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name="Slide72">
    <p:spTree>
      <p:nvGrpSpPr>
        <p:cNvPr id="1" name=""/>
        <p:cNvGrpSpPr/>
        <p:nvPr/>
      </p:nvGrpSpPr>
      <p:grpSpPr>
        <a:xfrm>
          <a:off x="0" y="0"/>
          <a:ext cx="0" cy="0"/>
          <a:chOff x="0" y="0"/>
          <a:chExt cx="0" cy="0"/>
        </a:xfrm>
      </p:grpSpPr>
      <p:pic>
        <p:nvPicPr>
          <p:cNvPr id="2" name="Picture 15">
            <a:extLst>
              <a:ext uri="{FF2B5EF4-FFF2-40B4-BE49-F238E27FC236}">
                <a16:creationId xmlns:a16="http://schemas.microsoft.com/office/drawing/2014/main" id="{00000000-0000-0000-0000-000000000000}"/>
              </a:ext>
            </a:extLst>
          </p:cNvPr>
          <p:cNvPicPr>
            <a:picLocks noChangeAspect="1"/>
          </p:cNvPicPr>
          <p:nvPr/>
        </p:nvPicPr>
        <p:blipFill>
          <a:blip r:embed="rId3"/>
          <a:srcRect l="11225"/>
          <a:stretch>
            <a:fillRect/>
          </a:stretch>
        </p:blipFill>
        <p:spPr>
          <a:xfrm>
            <a:off x="4067178" y="627058"/>
            <a:ext cx="5658106" cy="4248146"/>
          </a:xfrm>
          <a:prstGeom prst="rect">
            <a:avLst/>
          </a:prstGeom>
          <a:noFill/>
          <a:ln cap="flat">
            <a:noFill/>
          </a:ln>
        </p:spPr>
      </p:pic>
      <p:sp>
        <p:nvSpPr>
          <p:cNvPr id="3" name="TextBox 26"/>
          <p:cNvSpPr txBox="1"/>
          <p:nvPr/>
        </p:nvSpPr>
        <p:spPr>
          <a:xfrm>
            <a:off x="6229349" y="-361946"/>
            <a:ext cx="72767" cy="288145"/>
          </a:xfrm>
          <a:prstGeom prst="rect">
            <a:avLst/>
          </a:prstGeom>
          <a:noFill/>
          <a:ln cap="flat">
            <a:noFill/>
          </a:ln>
        </p:spPr>
        <p:txBody>
          <a:bodyPr vert="horz" wrap="none" lIns="35999" tIns="35999" rIns="35999" bIns="35999"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400" b="0" i="0" u="none" strike="noStrike" kern="1200" cap="none" spc="0" baseline="0">
              <a:solidFill>
                <a:srgbClr val="002EA2"/>
              </a:solidFill>
              <a:uFillTx/>
              <a:latin typeface="Finlandica"/>
            </a:endParaRPr>
          </a:p>
        </p:txBody>
      </p:sp>
      <p:sp>
        <p:nvSpPr>
          <p:cNvPr id="4" name="Title 1"/>
          <p:cNvSpPr txBox="1"/>
          <p:nvPr/>
        </p:nvSpPr>
        <p:spPr>
          <a:xfrm>
            <a:off x="5584954" y="167563"/>
            <a:ext cx="3307531" cy="92336"/>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 b="0" i="0" u="none" strike="noStrike" kern="0" cap="none" spc="0" baseline="0">
                <a:solidFill>
                  <a:srgbClr val="A2A2A2"/>
                </a:solidFill>
                <a:uFillTx/>
                <a:latin typeface="Finlandica"/>
              </a:rPr>
              <a:t>10 REASONS BEHIND FINLAND’S HAPPINESS</a:t>
            </a:r>
            <a:endParaRPr lang="fi-FI" sz="600" b="0" i="0" u="none" strike="noStrike" kern="0" cap="none" spc="0" baseline="0">
              <a:solidFill>
                <a:srgbClr val="A2A2A2"/>
              </a:solidFill>
              <a:uFillTx/>
              <a:latin typeface="Finlandica"/>
            </a:endParaRPr>
          </a:p>
        </p:txBody>
      </p:sp>
      <p:sp>
        <p:nvSpPr>
          <p:cNvPr id="5" name="Title 1"/>
          <p:cNvSpPr txBox="1"/>
          <p:nvPr/>
        </p:nvSpPr>
        <p:spPr>
          <a:xfrm>
            <a:off x="394399" y="167563"/>
            <a:ext cx="3307531" cy="10772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700" b="1" i="0" u="none" strike="noStrike" kern="0" cap="none" spc="0" baseline="0">
                <a:solidFill>
                  <a:srgbClr val="002EA2"/>
                </a:solidFill>
                <a:uFillTx/>
                <a:latin typeface="Finlandica Text" pitchFamily="2"/>
                <a:cs typeface="Finlandica Text" pitchFamily="2"/>
              </a:rPr>
              <a:t>Finland is the happiest country in the world</a:t>
            </a:r>
          </a:p>
        </p:txBody>
      </p:sp>
      <p:sp>
        <p:nvSpPr>
          <p:cNvPr id="6" name="Title 1"/>
          <p:cNvSpPr txBox="1"/>
          <p:nvPr/>
        </p:nvSpPr>
        <p:spPr>
          <a:xfrm>
            <a:off x="623547"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1</a:t>
            </a:r>
          </a:p>
        </p:txBody>
      </p:sp>
      <p:sp>
        <p:nvSpPr>
          <p:cNvPr id="7" name="Title 1"/>
          <p:cNvSpPr txBox="1"/>
          <p:nvPr/>
        </p:nvSpPr>
        <p:spPr>
          <a:xfrm>
            <a:off x="918825"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2</a:t>
            </a:r>
          </a:p>
        </p:txBody>
      </p:sp>
      <p:sp>
        <p:nvSpPr>
          <p:cNvPr id="8" name="Title 1"/>
          <p:cNvSpPr txBox="1"/>
          <p:nvPr/>
        </p:nvSpPr>
        <p:spPr>
          <a:xfrm>
            <a:off x="1214661"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3</a:t>
            </a:r>
          </a:p>
        </p:txBody>
      </p:sp>
      <p:sp>
        <p:nvSpPr>
          <p:cNvPr id="9" name="Title 1"/>
          <p:cNvSpPr txBox="1"/>
          <p:nvPr/>
        </p:nvSpPr>
        <p:spPr>
          <a:xfrm>
            <a:off x="1506144"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4</a:t>
            </a:r>
          </a:p>
        </p:txBody>
      </p:sp>
      <p:sp>
        <p:nvSpPr>
          <p:cNvPr id="10" name="Title 1"/>
          <p:cNvSpPr txBox="1"/>
          <p:nvPr/>
        </p:nvSpPr>
        <p:spPr>
          <a:xfrm>
            <a:off x="1801633"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5</a:t>
            </a:r>
          </a:p>
        </p:txBody>
      </p:sp>
      <p:sp>
        <p:nvSpPr>
          <p:cNvPr id="11" name="Title 1"/>
          <p:cNvSpPr txBox="1"/>
          <p:nvPr/>
        </p:nvSpPr>
        <p:spPr>
          <a:xfrm>
            <a:off x="2093125"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6</a:t>
            </a:r>
          </a:p>
        </p:txBody>
      </p:sp>
      <p:sp>
        <p:nvSpPr>
          <p:cNvPr id="12" name="Title 1"/>
          <p:cNvSpPr txBox="1"/>
          <p:nvPr/>
        </p:nvSpPr>
        <p:spPr>
          <a:xfrm>
            <a:off x="2388604"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7</a:t>
            </a:r>
          </a:p>
        </p:txBody>
      </p:sp>
      <p:sp>
        <p:nvSpPr>
          <p:cNvPr id="13" name="Title 1"/>
          <p:cNvSpPr txBox="1"/>
          <p:nvPr/>
        </p:nvSpPr>
        <p:spPr>
          <a:xfrm>
            <a:off x="2680097"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8</a:t>
            </a:r>
          </a:p>
        </p:txBody>
      </p:sp>
      <p:sp>
        <p:nvSpPr>
          <p:cNvPr id="14" name="Title 1"/>
          <p:cNvSpPr txBox="1"/>
          <p:nvPr/>
        </p:nvSpPr>
        <p:spPr>
          <a:xfrm>
            <a:off x="2971580"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9</a:t>
            </a:r>
          </a:p>
        </p:txBody>
      </p:sp>
      <p:sp>
        <p:nvSpPr>
          <p:cNvPr id="15" name="Title 1"/>
          <p:cNvSpPr txBox="1"/>
          <p:nvPr/>
        </p:nvSpPr>
        <p:spPr>
          <a:xfrm>
            <a:off x="3267068"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10</a:t>
            </a:r>
          </a:p>
        </p:txBody>
      </p:sp>
      <p:sp>
        <p:nvSpPr>
          <p:cNvPr id="16" name="Footer Placeholder 4"/>
          <p:cNvSpPr txBox="1"/>
          <p:nvPr/>
        </p:nvSpPr>
        <p:spPr>
          <a:xfrm>
            <a:off x="4174318" y="706209"/>
            <a:ext cx="1591778" cy="92336"/>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0" cap="none" spc="0" baseline="0">
                <a:solidFill>
                  <a:srgbClr val="FFFFFF"/>
                </a:solidFill>
                <a:uFillTx/>
                <a:latin typeface="Finlandica"/>
              </a:rPr>
              <a:t>Photo: Svante Gullichsen, Helsinki Partners, 2024</a:t>
            </a:r>
          </a:p>
        </p:txBody>
      </p:sp>
      <p:sp>
        <p:nvSpPr>
          <p:cNvPr id="17" name="Rectangle 12"/>
          <p:cNvSpPr/>
          <p:nvPr/>
        </p:nvSpPr>
        <p:spPr>
          <a:xfrm flipV="1">
            <a:off x="1830226" y="2839029"/>
            <a:ext cx="450003" cy="54004"/>
          </a:xfrm>
          <a:prstGeom prst="rect">
            <a:avLst/>
          </a:prstGeom>
          <a:solidFill>
            <a:srgbClr val="002E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FFFFFF"/>
              </a:solidFill>
              <a:uFillTx/>
              <a:latin typeface="Finlandica"/>
            </a:endParaRPr>
          </a:p>
        </p:txBody>
      </p:sp>
      <p:grpSp>
        <p:nvGrpSpPr>
          <p:cNvPr id="18" name="Group 13"/>
          <p:cNvGrpSpPr/>
          <p:nvPr/>
        </p:nvGrpSpPr>
        <p:grpSpPr>
          <a:xfrm>
            <a:off x="1355835" y="2113800"/>
            <a:ext cx="1403138" cy="609346"/>
            <a:chOff x="1355835" y="2113800"/>
            <a:chExt cx="1403138" cy="609346"/>
          </a:xfrm>
        </p:grpSpPr>
        <p:sp>
          <p:nvSpPr>
            <p:cNvPr id="19" name="Title 1"/>
            <p:cNvSpPr txBox="1"/>
            <p:nvPr/>
          </p:nvSpPr>
          <p:spPr>
            <a:xfrm>
              <a:off x="1363041" y="2415369"/>
              <a:ext cx="1395932" cy="307777"/>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0" cap="none" spc="0" baseline="0">
                  <a:solidFill>
                    <a:srgbClr val="002EA2"/>
                  </a:solidFill>
                  <a:uFillTx/>
                  <a:latin typeface="Finlandica Text" pitchFamily="2"/>
                  <a:ea typeface="Finlandica"/>
                  <a:cs typeface="Finlandica Text" pitchFamily="2"/>
                </a:rPr>
                <a:t>the happiest country in the world.</a:t>
              </a:r>
              <a:endParaRPr lang="fi-FI" sz="2400" b="1" i="0" u="none" strike="noStrike" kern="1200" cap="none" spc="0" baseline="0">
                <a:solidFill>
                  <a:srgbClr val="002EA2"/>
                </a:solidFill>
                <a:uFillTx/>
                <a:latin typeface="Finlandica Text" pitchFamily="2"/>
                <a:cs typeface="Finlandica Text" pitchFamily="2"/>
              </a:endParaRPr>
            </a:p>
          </p:txBody>
        </p:sp>
        <p:sp>
          <p:nvSpPr>
            <p:cNvPr id="20" name="Title 1"/>
            <p:cNvSpPr txBox="1"/>
            <p:nvPr/>
          </p:nvSpPr>
          <p:spPr>
            <a:xfrm>
              <a:off x="1355835" y="2113800"/>
              <a:ext cx="1395932" cy="26122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en-US" sz="2000" b="1" i="0" u="none" strike="noStrike" kern="0" cap="none" spc="0" baseline="0">
                  <a:solidFill>
                    <a:srgbClr val="002EA2"/>
                  </a:solidFill>
                  <a:uFillTx/>
                  <a:latin typeface="Finlandica"/>
                  <a:ea typeface="Finlandica"/>
                  <a:cs typeface="Finlandica"/>
                </a:rPr>
                <a:t>Finland is</a:t>
              </a:r>
              <a:endParaRPr lang="en-US" sz="2000" b="1" i="0" u="none" strike="noStrike" kern="1200" cap="none" spc="0" baseline="0">
                <a:solidFill>
                  <a:srgbClr val="002EA2"/>
                </a:solidFill>
                <a:uFillTx/>
                <a:latin typeface="Finlandica"/>
                <a:ea typeface="Finlandica"/>
                <a:cs typeface="Finlandica"/>
              </a:endParaRPr>
            </a:p>
          </p:txBody>
        </p:sp>
      </p:grpSp>
      <p:sp>
        <p:nvSpPr>
          <p:cNvPr id="21" name="Title 1"/>
          <p:cNvSpPr txBox="1"/>
          <p:nvPr/>
        </p:nvSpPr>
        <p:spPr>
          <a:xfrm>
            <a:off x="1169819" y="3162809"/>
            <a:ext cx="1745415" cy="461662"/>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0" cap="none" spc="0" baseline="0">
                <a:solidFill>
                  <a:srgbClr val="002EA2"/>
                </a:solidFill>
                <a:uFillTx/>
                <a:latin typeface="Finlandica Text" pitchFamily="2"/>
                <a:ea typeface="Finlandica"/>
                <a:cs typeface="Finlandica Text" pitchFamily="2"/>
              </a:rPr>
              <a:t>Finland has ranked at the top of the World Happiness Report since 2018.</a:t>
            </a:r>
          </a:p>
        </p:txBody>
      </p:sp>
      <p:sp>
        <p:nvSpPr>
          <p:cNvPr id="22" name="Title 1"/>
          <p:cNvSpPr txBox="1"/>
          <p:nvPr/>
        </p:nvSpPr>
        <p:spPr>
          <a:xfrm>
            <a:off x="623547" y="374821"/>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1</a:t>
            </a:r>
          </a:p>
        </p:txBody>
      </p:sp>
      <p:sp>
        <p:nvSpPr>
          <p:cNvPr id="23" name="Rectangle 29"/>
          <p:cNvSpPr/>
          <p:nvPr/>
        </p:nvSpPr>
        <p:spPr>
          <a:xfrm>
            <a:off x="-243468" y="4730895"/>
            <a:ext cx="4572000" cy="184663"/>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0" cap="none" spc="0" baseline="0">
                <a:solidFill>
                  <a:srgbClr val="002EA2"/>
                </a:solidFill>
                <a:uFillTx/>
                <a:latin typeface="Finlandica"/>
                <a:ea typeface="Finlandica"/>
                <a:cs typeface="Finlandica"/>
              </a:rPr>
              <a:t>Source: World Happiness Report</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strVal val="#ppt_w*0.70"/>
                                          </p:val>
                                        </p:tav>
                                        <p:tav tm="100000">
                                          <p:val>
                                            <p:strVal val="#ppt_w"/>
                                          </p:val>
                                        </p:tav>
                                      </p:tavLst>
                                    </p:anim>
                                    <p:anim calcmode="lin" valueType="num">
                                      <p:cBhvr>
                                        <p:cTn id="8" dur="750" fill="hold"/>
                                        <p:tgtEl>
                                          <p:spTgt spid="17"/>
                                        </p:tgtEl>
                                        <p:attrNameLst>
                                          <p:attrName>ppt_h</p:attrName>
                                        </p:attrNameLst>
                                      </p:cBhvr>
                                      <p:tavLst>
                                        <p:tav tm="0">
                                          <p:val>
                                            <p:strVal val="#ppt_h"/>
                                          </p:val>
                                        </p:tav>
                                        <p:tav tm="100000">
                                          <p:val>
                                            <p:strVal val="#ppt_h"/>
                                          </p:val>
                                        </p:tav>
                                      </p:tavLst>
                                    </p:anim>
                                    <p:animEffect transition="in" filter="fade">
                                      <p:cBhvr>
                                        <p:cTn id="9" dur="750"/>
                                        <p:tgtEl>
                                          <p:spTgt spid="17"/>
                                        </p:tgtEl>
                                      </p:cBhvr>
                                    </p:animEffect>
                                  </p:childTnLst>
                                </p:cTn>
                              </p:par>
                              <p:par>
                                <p:cTn id="10" presetID="12" presetClass="entr" presetSubtype="1"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p:tgtEl>
                                          <p:spTgt spid="21"/>
                                        </p:tgtEl>
                                        <p:attrNameLst>
                                          <p:attrName>ppt_y</p:attrName>
                                        </p:attrNameLst>
                                      </p:cBhvr>
                                      <p:tavLst>
                                        <p:tav tm="0">
                                          <p:val>
                                            <p:strVal val="#ppt_y-#ppt_h*1.125000"/>
                                          </p:val>
                                        </p:tav>
                                        <p:tav tm="100000">
                                          <p:val>
                                            <p:strVal val="#ppt_y"/>
                                          </p:val>
                                        </p:tav>
                                      </p:tavLst>
                                    </p:anim>
                                    <p:animEffect transition="in" filter="wipe(down)">
                                      <p:cBhvr>
                                        <p:cTn id="13" dur="1000"/>
                                        <p:tgtEl>
                                          <p:spTgt spid="21"/>
                                        </p:tgtEl>
                                      </p:cBhvr>
                                    </p:animEffec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name="Slide71">
    <p:spTree>
      <p:nvGrpSpPr>
        <p:cNvPr id="1" name=""/>
        <p:cNvGrpSpPr/>
        <p:nvPr/>
      </p:nvGrpSpPr>
      <p:grpSpPr>
        <a:xfrm>
          <a:off x="0" y="0"/>
          <a:ext cx="0" cy="0"/>
          <a:chOff x="0" y="0"/>
          <a:chExt cx="0" cy="0"/>
        </a:xfrm>
      </p:grpSpPr>
      <p:pic>
        <p:nvPicPr>
          <p:cNvPr id="2" name="Picture 15">
            <a:extLst>
              <a:ext uri="{FF2B5EF4-FFF2-40B4-BE49-F238E27FC236}">
                <a16:creationId xmlns:a16="http://schemas.microsoft.com/office/drawing/2014/main" id="{00000000-0000-0000-0000-000000000000}"/>
              </a:ext>
            </a:extLst>
          </p:cNvPr>
          <p:cNvPicPr>
            <a:picLocks noChangeAspect="1"/>
          </p:cNvPicPr>
          <p:nvPr/>
        </p:nvPicPr>
        <p:blipFill>
          <a:blip r:embed="rId3"/>
          <a:srcRect t="24828" b="20179"/>
          <a:stretch>
            <a:fillRect/>
          </a:stretch>
        </p:blipFill>
        <p:spPr>
          <a:xfrm>
            <a:off x="4067178" y="627058"/>
            <a:ext cx="5154728" cy="4252947"/>
          </a:xfrm>
          <a:prstGeom prst="rect">
            <a:avLst/>
          </a:prstGeom>
          <a:noFill/>
          <a:ln cap="flat">
            <a:noFill/>
          </a:ln>
        </p:spPr>
      </p:pic>
      <p:sp>
        <p:nvSpPr>
          <p:cNvPr id="3" name="TextBox 26"/>
          <p:cNvSpPr txBox="1"/>
          <p:nvPr/>
        </p:nvSpPr>
        <p:spPr>
          <a:xfrm>
            <a:off x="6229349" y="-361946"/>
            <a:ext cx="72767" cy="288145"/>
          </a:xfrm>
          <a:prstGeom prst="rect">
            <a:avLst/>
          </a:prstGeom>
          <a:noFill/>
          <a:ln cap="flat">
            <a:noFill/>
          </a:ln>
        </p:spPr>
        <p:txBody>
          <a:bodyPr vert="horz" wrap="none" lIns="35999" tIns="35999" rIns="35999" bIns="35999"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400" b="0" i="0" u="none" strike="noStrike" kern="1200" cap="none" spc="0" baseline="0">
              <a:solidFill>
                <a:srgbClr val="002EA2"/>
              </a:solidFill>
              <a:uFillTx/>
              <a:latin typeface="Finlandica"/>
            </a:endParaRPr>
          </a:p>
        </p:txBody>
      </p:sp>
      <p:sp>
        <p:nvSpPr>
          <p:cNvPr id="4" name="Title 1"/>
          <p:cNvSpPr txBox="1"/>
          <p:nvPr/>
        </p:nvSpPr>
        <p:spPr>
          <a:xfrm>
            <a:off x="5584954" y="167563"/>
            <a:ext cx="3307531" cy="92336"/>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 b="0" i="0" u="none" strike="noStrike" kern="0" cap="none" spc="0" baseline="0">
                <a:solidFill>
                  <a:srgbClr val="A2A2A2"/>
                </a:solidFill>
                <a:uFillTx/>
                <a:latin typeface="Finlandica"/>
              </a:rPr>
              <a:t>10 REASONS BEHIND FINLAND’S HAPPINESS</a:t>
            </a:r>
            <a:endParaRPr lang="fi-FI" sz="600" b="0" i="0" u="none" strike="noStrike" kern="0" cap="none" spc="0" baseline="0">
              <a:solidFill>
                <a:srgbClr val="A2A2A2"/>
              </a:solidFill>
              <a:uFillTx/>
              <a:latin typeface="Finlandica"/>
            </a:endParaRPr>
          </a:p>
        </p:txBody>
      </p:sp>
      <p:sp>
        <p:nvSpPr>
          <p:cNvPr id="5" name="Title 1"/>
          <p:cNvSpPr txBox="1"/>
          <p:nvPr/>
        </p:nvSpPr>
        <p:spPr>
          <a:xfrm>
            <a:off x="394399" y="167563"/>
            <a:ext cx="3307531" cy="10772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700" b="1" i="0" u="none" strike="noStrike" kern="0" cap="none" spc="0" baseline="0">
                <a:solidFill>
                  <a:srgbClr val="002EA2"/>
                </a:solidFill>
                <a:uFillTx/>
                <a:latin typeface="Finlandica Text" pitchFamily="2"/>
                <a:cs typeface="Finlandica Text" pitchFamily="2"/>
              </a:rPr>
              <a:t>Finland is the happiest country in the world</a:t>
            </a:r>
          </a:p>
        </p:txBody>
      </p:sp>
      <p:sp>
        <p:nvSpPr>
          <p:cNvPr id="6" name="Title 1"/>
          <p:cNvSpPr txBox="1"/>
          <p:nvPr/>
        </p:nvSpPr>
        <p:spPr>
          <a:xfrm>
            <a:off x="623547"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1</a:t>
            </a:r>
          </a:p>
        </p:txBody>
      </p:sp>
      <p:sp>
        <p:nvSpPr>
          <p:cNvPr id="7" name="Title 1"/>
          <p:cNvSpPr txBox="1"/>
          <p:nvPr/>
        </p:nvSpPr>
        <p:spPr>
          <a:xfrm>
            <a:off x="918825"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2</a:t>
            </a:r>
          </a:p>
        </p:txBody>
      </p:sp>
      <p:sp>
        <p:nvSpPr>
          <p:cNvPr id="8" name="Title 1"/>
          <p:cNvSpPr txBox="1"/>
          <p:nvPr/>
        </p:nvSpPr>
        <p:spPr>
          <a:xfrm>
            <a:off x="1214661"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3</a:t>
            </a:r>
          </a:p>
        </p:txBody>
      </p:sp>
      <p:sp>
        <p:nvSpPr>
          <p:cNvPr id="9" name="Title 1"/>
          <p:cNvSpPr txBox="1"/>
          <p:nvPr/>
        </p:nvSpPr>
        <p:spPr>
          <a:xfrm>
            <a:off x="1506144"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4</a:t>
            </a:r>
          </a:p>
        </p:txBody>
      </p:sp>
      <p:sp>
        <p:nvSpPr>
          <p:cNvPr id="10" name="Title 1"/>
          <p:cNvSpPr txBox="1"/>
          <p:nvPr/>
        </p:nvSpPr>
        <p:spPr>
          <a:xfrm>
            <a:off x="1801633"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5</a:t>
            </a:r>
          </a:p>
        </p:txBody>
      </p:sp>
      <p:sp>
        <p:nvSpPr>
          <p:cNvPr id="11" name="Title 1"/>
          <p:cNvSpPr txBox="1"/>
          <p:nvPr/>
        </p:nvSpPr>
        <p:spPr>
          <a:xfrm>
            <a:off x="2093125"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6</a:t>
            </a:r>
          </a:p>
        </p:txBody>
      </p:sp>
      <p:sp>
        <p:nvSpPr>
          <p:cNvPr id="12" name="Title 1"/>
          <p:cNvSpPr txBox="1"/>
          <p:nvPr/>
        </p:nvSpPr>
        <p:spPr>
          <a:xfrm>
            <a:off x="2388604"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7</a:t>
            </a:r>
          </a:p>
        </p:txBody>
      </p:sp>
      <p:sp>
        <p:nvSpPr>
          <p:cNvPr id="13" name="Title 1"/>
          <p:cNvSpPr txBox="1"/>
          <p:nvPr/>
        </p:nvSpPr>
        <p:spPr>
          <a:xfrm>
            <a:off x="2680097"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8</a:t>
            </a:r>
          </a:p>
        </p:txBody>
      </p:sp>
      <p:sp>
        <p:nvSpPr>
          <p:cNvPr id="14" name="Title 1"/>
          <p:cNvSpPr txBox="1"/>
          <p:nvPr/>
        </p:nvSpPr>
        <p:spPr>
          <a:xfrm>
            <a:off x="2971580"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9</a:t>
            </a:r>
          </a:p>
        </p:txBody>
      </p:sp>
      <p:sp>
        <p:nvSpPr>
          <p:cNvPr id="15" name="Title 1"/>
          <p:cNvSpPr txBox="1"/>
          <p:nvPr/>
        </p:nvSpPr>
        <p:spPr>
          <a:xfrm>
            <a:off x="3267068"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10</a:t>
            </a:r>
          </a:p>
        </p:txBody>
      </p:sp>
      <p:sp>
        <p:nvSpPr>
          <p:cNvPr id="16" name="Footer Placeholder 4"/>
          <p:cNvSpPr txBox="1"/>
          <p:nvPr/>
        </p:nvSpPr>
        <p:spPr>
          <a:xfrm>
            <a:off x="4174318" y="706209"/>
            <a:ext cx="1572548" cy="92336"/>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0" cap="none" spc="0" baseline="0">
                <a:solidFill>
                  <a:srgbClr val="FFFFFF"/>
                </a:solidFill>
                <a:uFillTx/>
                <a:latin typeface="Finlandica"/>
              </a:rPr>
              <a:t>Photo: Karoliina Bärlund, Helsinki Partners, 2021</a:t>
            </a:r>
          </a:p>
        </p:txBody>
      </p:sp>
      <p:sp>
        <p:nvSpPr>
          <p:cNvPr id="17" name="Rectangle 12"/>
          <p:cNvSpPr/>
          <p:nvPr/>
        </p:nvSpPr>
        <p:spPr>
          <a:xfrm flipV="1">
            <a:off x="1830226" y="2839029"/>
            <a:ext cx="450003" cy="54004"/>
          </a:xfrm>
          <a:prstGeom prst="rect">
            <a:avLst/>
          </a:prstGeom>
          <a:solidFill>
            <a:srgbClr val="002E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FFFFFF"/>
              </a:solidFill>
              <a:uFillTx/>
              <a:latin typeface="Finlandica"/>
            </a:endParaRPr>
          </a:p>
        </p:txBody>
      </p:sp>
      <p:grpSp>
        <p:nvGrpSpPr>
          <p:cNvPr id="18" name="Group 13"/>
          <p:cNvGrpSpPr/>
          <p:nvPr/>
        </p:nvGrpSpPr>
        <p:grpSpPr>
          <a:xfrm>
            <a:off x="1327480" y="2113800"/>
            <a:ext cx="1498271" cy="609346"/>
            <a:chOff x="1327480" y="2113800"/>
            <a:chExt cx="1498271" cy="609346"/>
          </a:xfrm>
        </p:grpSpPr>
        <p:sp>
          <p:nvSpPr>
            <p:cNvPr id="19" name="Title 1"/>
            <p:cNvSpPr txBox="1"/>
            <p:nvPr/>
          </p:nvSpPr>
          <p:spPr>
            <a:xfrm>
              <a:off x="1327480" y="2415369"/>
              <a:ext cx="1498271" cy="307777"/>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0" cap="none" spc="0" baseline="0">
                  <a:solidFill>
                    <a:srgbClr val="002EA2"/>
                  </a:solidFill>
                  <a:uFillTx/>
                  <a:latin typeface="Finlandica Text" pitchFamily="2"/>
                  <a:ea typeface="Finlandica"/>
                  <a:cs typeface="Finlandica Text" pitchFamily="2"/>
                </a:rPr>
                <a:t>happiness doesn’t just happen.</a:t>
              </a:r>
              <a:endParaRPr lang="fi-FI" sz="2400" b="1" i="0" u="none" strike="noStrike" kern="1200" cap="none" spc="0" baseline="0">
                <a:solidFill>
                  <a:srgbClr val="002EA2"/>
                </a:solidFill>
                <a:uFillTx/>
                <a:latin typeface="Finlandica Text" pitchFamily="2"/>
                <a:cs typeface="Finlandica Text" pitchFamily="2"/>
              </a:endParaRPr>
            </a:p>
          </p:txBody>
        </p:sp>
        <p:sp>
          <p:nvSpPr>
            <p:cNvPr id="20" name="Title 1"/>
            <p:cNvSpPr txBox="1"/>
            <p:nvPr/>
          </p:nvSpPr>
          <p:spPr>
            <a:xfrm>
              <a:off x="1327480" y="2113800"/>
              <a:ext cx="1449150" cy="26122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en-US" sz="2000" b="1" i="0" u="none" strike="noStrike" kern="0" cap="none" spc="0" baseline="0">
                  <a:solidFill>
                    <a:srgbClr val="002EA2"/>
                  </a:solidFill>
                  <a:uFillTx/>
                  <a:latin typeface="Finlandica"/>
                  <a:ea typeface="Finlandica"/>
                  <a:cs typeface="Finlandica"/>
                </a:rPr>
                <a:t>In Finland,</a:t>
              </a:r>
              <a:endParaRPr lang="en-US" sz="2000" b="1" i="0" u="none" strike="noStrike" kern="1200" cap="none" spc="0" baseline="0">
                <a:solidFill>
                  <a:srgbClr val="002EA2"/>
                </a:solidFill>
                <a:uFillTx/>
                <a:latin typeface="Finlandica"/>
                <a:ea typeface="Finlandica"/>
                <a:cs typeface="Finlandica"/>
              </a:endParaRPr>
            </a:p>
          </p:txBody>
        </p:sp>
      </p:grpSp>
      <p:sp>
        <p:nvSpPr>
          <p:cNvPr id="21" name="Title 1"/>
          <p:cNvSpPr txBox="1"/>
          <p:nvPr/>
        </p:nvSpPr>
        <p:spPr>
          <a:xfrm>
            <a:off x="1169819" y="3162809"/>
            <a:ext cx="1745415" cy="76944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0" cap="none" spc="0" baseline="0">
                <a:solidFill>
                  <a:srgbClr val="002EA2"/>
                </a:solidFill>
                <a:uFillTx/>
                <a:latin typeface="Finlandica Text" pitchFamily="2"/>
                <a:ea typeface="Finlandica"/>
                <a:cs typeface="Finlandica Text" pitchFamily="2"/>
              </a:rPr>
              <a:t>Finnish happiness reflects the strong social systems and culture of well-being that has been built over the past 100 years.</a:t>
            </a:r>
            <a:endParaRPr lang="fi-FI" sz="2400" b="1" i="0" u="none" strike="noStrike" kern="0" cap="none" spc="0" baseline="0">
              <a:solidFill>
                <a:srgbClr val="002EA2"/>
              </a:solidFill>
              <a:uFillTx/>
              <a:latin typeface="Finlandica Text" pitchFamily="2"/>
              <a:cs typeface="Finlandica Text" pitchFamily="2"/>
            </a:endParaRPr>
          </a:p>
        </p:txBody>
      </p:sp>
      <p:sp>
        <p:nvSpPr>
          <p:cNvPr id="22" name="Title 1"/>
          <p:cNvSpPr txBox="1"/>
          <p:nvPr/>
        </p:nvSpPr>
        <p:spPr>
          <a:xfrm>
            <a:off x="623547" y="374821"/>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FDFDF"/>
                </a:solidFill>
                <a:uFillTx/>
                <a:latin typeface="Finlandica" pitchFamily="2"/>
              </a:rPr>
              <a:t>1</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strVal val="#ppt_w*0.70"/>
                                          </p:val>
                                        </p:tav>
                                        <p:tav tm="100000">
                                          <p:val>
                                            <p:strVal val="#ppt_w"/>
                                          </p:val>
                                        </p:tav>
                                      </p:tavLst>
                                    </p:anim>
                                    <p:anim calcmode="lin" valueType="num">
                                      <p:cBhvr>
                                        <p:cTn id="8" dur="750" fill="hold"/>
                                        <p:tgtEl>
                                          <p:spTgt spid="17"/>
                                        </p:tgtEl>
                                        <p:attrNameLst>
                                          <p:attrName>ppt_h</p:attrName>
                                        </p:attrNameLst>
                                      </p:cBhvr>
                                      <p:tavLst>
                                        <p:tav tm="0">
                                          <p:val>
                                            <p:strVal val="#ppt_h"/>
                                          </p:val>
                                        </p:tav>
                                        <p:tav tm="100000">
                                          <p:val>
                                            <p:strVal val="#ppt_h"/>
                                          </p:val>
                                        </p:tav>
                                      </p:tavLst>
                                    </p:anim>
                                    <p:animEffect transition="in" filter="fade">
                                      <p:cBhvr>
                                        <p:cTn id="9" dur="750"/>
                                        <p:tgtEl>
                                          <p:spTgt spid="17"/>
                                        </p:tgtEl>
                                      </p:cBhvr>
                                    </p:animEffect>
                                  </p:childTnLst>
                                </p:cTn>
                              </p:par>
                              <p:par>
                                <p:cTn id="10" presetID="12" presetClass="entr" presetSubtype="1"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p:tgtEl>
                                          <p:spTgt spid="21"/>
                                        </p:tgtEl>
                                        <p:attrNameLst>
                                          <p:attrName>ppt_y</p:attrName>
                                        </p:attrNameLst>
                                      </p:cBhvr>
                                      <p:tavLst>
                                        <p:tav tm="0">
                                          <p:val>
                                            <p:strVal val="#ppt_y-#ppt_h*1.125000"/>
                                          </p:val>
                                        </p:tav>
                                        <p:tav tm="100000">
                                          <p:val>
                                            <p:strVal val="#ppt_y"/>
                                          </p:val>
                                        </p:tav>
                                      </p:tavLst>
                                    </p:anim>
                                    <p:animEffect transition="in" filter="wipe(down)">
                                      <p:cBhvr>
                                        <p:cTn id="1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name="Slide77">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4067178" y="627058"/>
            <a:ext cx="6372225" cy="4247296"/>
          </a:xfrm>
          <a:prstGeom prst="rect">
            <a:avLst/>
          </a:prstGeom>
          <a:noFill/>
          <a:ln cap="flat">
            <a:noFill/>
          </a:ln>
        </p:spPr>
      </p:pic>
      <p:sp>
        <p:nvSpPr>
          <p:cNvPr id="3" name="TextBox 26"/>
          <p:cNvSpPr txBox="1"/>
          <p:nvPr/>
        </p:nvSpPr>
        <p:spPr>
          <a:xfrm>
            <a:off x="6229349" y="-361946"/>
            <a:ext cx="72767" cy="288145"/>
          </a:xfrm>
          <a:prstGeom prst="rect">
            <a:avLst/>
          </a:prstGeom>
          <a:noFill/>
          <a:ln cap="flat">
            <a:noFill/>
          </a:ln>
        </p:spPr>
        <p:txBody>
          <a:bodyPr vert="horz" wrap="none" lIns="35999" tIns="35999" rIns="35999" bIns="35999"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400" b="0" i="0" u="none" strike="noStrike" kern="1200" cap="none" spc="0" baseline="0">
              <a:solidFill>
                <a:srgbClr val="002EA2"/>
              </a:solidFill>
              <a:uFillTx/>
              <a:latin typeface="Finlandica"/>
            </a:endParaRPr>
          </a:p>
        </p:txBody>
      </p:sp>
      <p:sp>
        <p:nvSpPr>
          <p:cNvPr id="4" name="Title 1"/>
          <p:cNvSpPr txBox="1"/>
          <p:nvPr/>
        </p:nvSpPr>
        <p:spPr>
          <a:xfrm>
            <a:off x="5584954" y="167563"/>
            <a:ext cx="3307531" cy="92336"/>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 b="0" i="0" u="none" strike="noStrike" kern="0" cap="none" spc="0" baseline="0">
                <a:solidFill>
                  <a:srgbClr val="A2A2A2"/>
                </a:solidFill>
                <a:uFillTx/>
                <a:latin typeface="Finlandica"/>
              </a:rPr>
              <a:t>10 REASONS BEHIND FINLAND’S HAPPINESS</a:t>
            </a:r>
            <a:endParaRPr lang="fi-FI" sz="600" b="0" i="0" u="none" strike="noStrike" kern="0" cap="none" spc="0" baseline="0">
              <a:solidFill>
                <a:srgbClr val="A2A2A2"/>
              </a:solidFill>
              <a:uFillTx/>
              <a:latin typeface="Finlandica"/>
            </a:endParaRPr>
          </a:p>
        </p:txBody>
      </p:sp>
      <p:sp>
        <p:nvSpPr>
          <p:cNvPr id="5" name="Title 1"/>
          <p:cNvSpPr txBox="1"/>
          <p:nvPr/>
        </p:nvSpPr>
        <p:spPr>
          <a:xfrm>
            <a:off x="394399" y="167563"/>
            <a:ext cx="3307531" cy="10772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700" b="1" i="0" u="none" strike="noStrike" kern="0" cap="none" spc="0" baseline="0">
                <a:solidFill>
                  <a:srgbClr val="002EA2"/>
                </a:solidFill>
                <a:uFillTx/>
                <a:latin typeface="Finlandica Text" pitchFamily="2"/>
                <a:cs typeface="Finlandica Text" pitchFamily="2"/>
              </a:rPr>
              <a:t>Finland is the happiest country in the world</a:t>
            </a:r>
          </a:p>
        </p:txBody>
      </p:sp>
      <p:sp>
        <p:nvSpPr>
          <p:cNvPr id="6" name="Title 1"/>
          <p:cNvSpPr txBox="1"/>
          <p:nvPr/>
        </p:nvSpPr>
        <p:spPr>
          <a:xfrm>
            <a:off x="623547"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1</a:t>
            </a:r>
          </a:p>
        </p:txBody>
      </p:sp>
      <p:sp>
        <p:nvSpPr>
          <p:cNvPr id="7" name="Title 1"/>
          <p:cNvSpPr txBox="1"/>
          <p:nvPr/>
        </p:nvSpPr>
        <p:spPr>
          <a:xfrm>
            <a:off x="918825"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2</a:t>
            </a:r>
          </a:p>
        </p:txBody>
      </p:sp>
      <p:sp>
        <p:nvSpPr>
          <p:cNvPr id="8" name="Title 1"/>
          <p:cNvSpPr txBox="1"/>
          <p:nvPr/>
        </p:nvSpPr>
        <p:spPr>
          <a:xfrm>
            <a:off x="1214661"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3</a:t>
            </a:r>
          </a:p>
        </p:txBody>
      </p:sp>
      <p:sp>
        <p:nvSpPr>
          <p:cNvPr id="9" name="Title 1"/>
          <p:cNvSpPr txBox="1"/>
          <p:nvPr/>
        </p:nvSpPr>
        <p:spPr>
          <a:xfrm>
            <a:off x="1506144"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4</a:t>
            </a:r>
          </a:p>
        </p:txBody>
      </p:sp>
      <p:sp>
        <p:nvSpPr>
          <p:cNvPr id="10" name="Title 1"/>
          <p:cNvSpPr txBox="1"/>
          <p:nvPr/>
        </p:nvSpPr>
        <p:spPr>
          <a:xfrm>
            <a:off x="1801633"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5</a:t>
            </a:r>
          </a:p>
        </p:txBody>
      </p:sp>
      <p:sp>
        <p:nvSpPr>
          <p:cNvPr id="11" name="Title 1"/>
          <p:cNvSpPr txBox="1"/>
          <p:nvPr/>
        </p:nvSpPr>
        <p:spPr>
          <a:xfrm>
            <a:off x="2093125"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6</a:t>
            </a:r>
          </a:p>
        </p:txBody>
      </p:sp>
      <p:sp>
        <p:nvSpPr>
          <p:cNvPr id="12" name="Title 1"/>
          <p:cNvSpPr txBox="1"/>
          <p:nvPr/>
        </p:nvSpPr>
        <p:spPr>
          <a:xfrm>
            <a:off x="2388604"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7</a:t>
            </a:r>
          </a:p>
        </p:txBody>
      </p:sp>
      <p:sp>
        <p:nvSpPr>
          <p:cNvPr id="13" name="Title 1"/>
          <p:cNvSpPr txBox="1"/>
          <p:nvPr/>
        </p:nvSpPr>
        <p:spPr>
          <a:xfrm>
            <a:off x="2680097"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8</a:t>
            </a:r>
          </a:p>
        </p:txBody>
      </p:sp>
      <p:sp>
        <p:nvSpPr>
          <p:cNvPr id="14" name="Title 1"/>
          <p:cNvSpPr txBox="1"/>
          <p:nvPr/>
        </p:nvSpPr>
        <p:spPr>
          <a:xfrm>
            <a:off x="2971580"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9</a:t>
            </a:r>
          </a:p>
        </p:txBody>
      </p:sp>
      <p:sp>
        <p:nvSpPr>
          <p:cNvPr id="15" name="Title 1"/>
          <p:cNvSpPr txBox="1"/>
          <p:nvPr/>
        </p:nvSpPr>
        <p:spPr>
          <a:xfrm>
            <a:off x="3267068"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10</a:t>
            </a:r>
          </a:p>
        </p:txBody>
      </p:sp>
      <p:sp>
        <p:nvSpPr>
          <p:cNvPr id="16" name="Footer Placeholder 4"/>
          <p:cNvSpPr txBox="1"/>
          <p:nvPr/>
        </p:nvSpPr>
        <p:spPr>
          <a:xfrm>
            <a:off x="4174318" y="706209"/>
            <a:ext cx="1591778" cy="92336"/>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0" cap="none" spc="0" baseline="0">
                <a:solidFill>
                  <a:srgbClr val="FFFFFF"/>
                </a:solidFill>
                <a:uFillTx/>
                <a:latin typeface="Finlandica"/>
              </a:rPr>
              <a:t>Photo: Svante Gullichsen, Helsinki Partners, 2024</a:t>
            </a:r>
          </a:p>
        </p:txBody>
      </p:sp>
      <p:sp>
        <p:nvSpPr>
          <p:cNvPr id="17" name="Rectangle 12"/>
          <p:cNvSpPr/>
          <p:nvPr/>
        </p:nvSpPr>
        <p:spPr>
          <a:xfrm flipV="1">
            <a:off x="1830226" y="2839029"/>
            <a:ext cx="450003" cy="54004"/>
          </a:xfrm>
          <a:prstGeom prst="rect">
            <a:avLst/>
          </a:prstGeom>
          <a:solidFill>
            <a:srgbClr val="002E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FFFFFF"/>
              </a:solidFill>
              <a:uFillTx/>
              <a:latin typeface="Finlandica"/>
            </a:endParaRPr>
          </a:p>
        </p:txBody>
      </p:sp>
      <p:grpSp>
        <p:nvGrpSpPr>
          <p:cNvPr id="18" name="Group 13"/>
          <p:cNvGrpSpPr/>
          <p:nvPr/>
        </p:nvGrpSpPr>
        <p:grpSpPr>
          <a:xfrm>
            <a:off x="984625" y="1907913"/>
            <a:ext cx="2141195" cy="796223"/>
            <a:chOff x="984625" y="1907913"/>
            <a:chExt cx="2141195" cy="796223"/>
          </a:xfrm>
        </p:grpSpPr>
        <p:sp>
          <p:nvSpPr>
            <p:cNvPr id="19" name="Title 1"/>
            <p:cNvSpPr txBox="1"/>
            <p:nvPr/>
          </p:nvSpPr>
          <p:spPr>
            <a:xfrm>
              <a:off x="984625" y="1907913"/>
              <a:ext cx="2141195" cy="153884"/>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0" cap="none" spc="0" baseline="0">
                  <a:solidFill>
                    <a:srgbClr val="002EA2"/>
                  </a:solidFill>
                  <a:uFillTx/>
                  <a:latin typeface="Finlandica Text" pitchFamily="2"/>
                  <a:ea typeface="Finlandica"/>
                  <a:cs typeface="Finlandica Text" pitchFamily="2"/>
                </a:rPr>
                <a:t>We call it an</a:t>
              </a:r>
              <a:endParaRPr lang="fi-FI" sz="2400" b="1" i="0" u="none" strike="noStrike" kern="1200" cap="none" spc="0" baseline="0">
                <a:solidFill>
                  <a:srgbClr val="002EA2"/>
                </a:solidFill>
                <a:uFillTx/>
                <a:latin typeface="Finlandica Text" pitchFamily="2"/>
                <a:cs typeface="Finlandica Text" pitchFamily="2"/>
              </a:endParaRPr>
            </a:p>
          </p:txBody>
        </p:sp>
        <p:sp>
          <p:nvSpPr>
            <p:cNvPr id="20" name="Title 1"/>
            <p:cNvSpPr txBox="1"/>
            <p:nvPr/>
          </p:nvSpPr>
          <p:spPr>
            <a:xfrm>
              <a:off x="1099602" y="2196690"/>
              <a:ext cx="1911260" cy="50744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en-US" sz="2000" b="1" i="0" u="none" strike="noStrike" kern="0" cap="none" spc="0" baseline="0">
                  <a:solidFill>
                    <a:srgbClr val="002EA2"/>
                  </a:solidFill>
                  <a:uFillTx/>
                  <a:latin typeface="Finlandica"/>
                  <a:ea typeface="Finlandica"/>
                  <a:cs typeface="Finlandica"/>
                </a:rPr>
                <a:t>infrastructure of happiness.</a:t>
              </a:r>
              <a:endParaRPr lang="en-US" sz="2000" b="1" i="0" u="none" strike="noStrike" kern="1200" cap="none" spc="0" baseline="0">
                <a:solidFill>
                  <a:srgbClr val="002EA2"/>
                </a:solidFill>
                <a:uFillTx/>
                <a:latin typeface="Finlandica"/>
                <a:ea typeface="Finlandica"/>
                <a:cs typeface="Finlandica"/>
              </a:endParaRPr>
            </a:p>
          </p:txBody>
        </p:sp>
      </p:grpSp>
      <p:sp>
        <p:nvSpPr>
          <p:cNvPr id="21" name="Title 1"/>
          <p:cNvSpPr txBox="1"/>
          <p:nvPr/>
        </p:nvSpPr>
        <p:spPr>
          <a:xfrm>
            <a:off x="1169819" y="3162809"/>
            <a:ext cx="1745415" cy="76944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0" cap="none" spc="0" baseline="0">
                <a:solidFill>
                  <a:srgbClr val="002EA2"/>
                </a:solidFill>
                <a:uFillTx/>
                <a:latin typeface="Finlandica Text" pitchFamily="2"/>
                <a:ea typeface="Finlandica"/>
                <a:cs typeface="Finlandica Text" pitchFamily="2"/>
              </a:rPr>
              <a:t>But what is it about Finnish society and way of life that</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0" cap="none" spc="0" baseline="0">
                <a:solidFill>
                  <a:srgbClr val="002EA2"/>
                </a:solidFill>
                <a:uFillTx/>
                <a:latin typeface="Finlandica Text" pitchFamily="2"/>
                <a:ea typeface="Finlandica"/>
                <a:cs typeface="Finlandica Text" pitchFamily="2"/>
              </a:rPr>
              <a:t>supports personal happiness?</a:t>
            </a:r>
            <a:endParaRPr lang="fi-FI" sz="2400" b="1" i="0" u="none" strike="noStrike" kern="0" cap="none" spc="0" baseline="0">
              <a:solidFill>
                <a:srgbClr val="002EA2"/>
              </a:solidFill>
              <a:uFillTx/>
              <a:latin typeface="Finlandica Text" pitchFamily="2"/>
              <a:cs typeface="Finlandica Text"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000" b="0" i="0" u="none" strike="noStrike" kern="0" cap="none" spc="0" baseline="0">
              <a:solidFill>
                <a:srgbClr val="002EA2"/>
              </a:solidFill>
              <a:uFillTx/>
              <a:latin typeface="Finlandica Text" pitchFamily="2"/>
              <a:ea typeface="Finlandica"/>
              <a:cs typeface="Finlandica Text" pitchFamily="2"/>
            </a:endParaRPr>
          </a:p>
        </p:txBody>
      </p:sp>
      <p:sp>
        <p:nvSpPr>
          <p:cNvPr id="22" name="Title 1"/>
          <p:cNvSpPr txBox="1"/>
          <p:nvPr/>
        </p:nvSpPr>
        <p:spPr>
          <a:xfrm>
            <a:off x="623547" y="374821"/>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1</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strVal val="#ppt_w*0.70"/>
                                          </p:val>
                                        </p:tav>
                                        <p:tav tm="100000">
                                          <p:val>
                                            <p:strVal val="#ppt_w"/>
                                          </p:val>
                                        </p:tav>
                                      </p:tavLst>
                                    </p:anim>
                                    <p:anim calcmode="lin" valueType="num">
                                      <p:cBhvr>
                                        <p:cTn id="8" dur="750" fill="hold"/>
                                        <p:tgtEl>
                                          <p:spTgt spid="17"/>
                                        </p:tgtEl>
                                        <p:attrNameLst>
                                          <p:attrName>ppt_h</p:attrName>
                                        </p:attrNameLst>
                                      </p:cBhvr>
                                      <p:tavLst>
                                        <p:tav tm="0">
                                          <p:val>
                                            <p:strVal val="#ppt_h"/>
                                          </p:val>
                                        </p:tav>
                                        <p:tav tm="100000">
                                          <p:val>
                                            <p:strVal val="#ppt_h"/>
                                          </p:val>
                                        </p:tav>
                                      </p:tavLst>
                                    </p:anim>
                                    <p:animEffect transition="in" filter="fade">
                                      <p:cBhvr>
                                        <p:cTn id="9" dur="750"/>
                                        <p:tgtEl>
                                          <p:spTgt spid="17"/>
                                        </p:tgtEl>
                                      </p:cBhvr>
                                    </p:animEffect>
                                  </p:childTnLst>
                                </p:cTn>
                              </p:par>
                              <p:par>
                                <p:cTn id="10" presetID="12" presetClass="entr" presetSubtype="1"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p:tgtEl>
                                          <p:spTgt spid="21"/>
                                        </p:tgtEl>
                                        <p:attrNameLst>
                                          <p:attrName>ppt_y</p:attrName>
                                        </p:attrNameLst>
                                      </p:cBhvr>
                                      <p:tavLst>
                                        <p:tav tm="0">
                                          <p:val>
                                            <p:strVal val="#ppt_y-#ppt_h*1.125000"/>
                                          </p:val>
                                        </p:tav>
                                        <p:tav tm="100000">
                                          <p:val>
                                            <p:strVal val="#ppt_y"/>
                                          </p:val>
                                        </p:tav>
                                      </p:tavLst>
                                    </p:anim>
                                    <p:animEffect transition="in" filter="wipe(down)">
                                      <p:cBhvr>
                                        <p:cTn id="1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name="Slide97">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00000000-0000-0000-0000-000000000000}"/>
              </a:ext>
            </a:extLst>
          </p:cNvPr>
          <p:cNvPicPr>
            <a:picLocks noChangeAspect="1"/>
          </p:cNvPicPr>
          <p:nvPr/>
        </p:nvPicPr>
        <p:blipFill>
          <a:blip r:embed="rId3"/>
          <a:srcRect t="9292" b="5746"/>
          <a:stretch>
            <a:fillRect/>
          </a:stretch>
        </p:blipFill>
        <p:spPr>
          <a:xfrm>
            <a:off x="0" y="-21899"/>
            <a:ext cx="9144000" cy="5179774"/>
          </a:xfrm>
          <a:prstGeom prst="rect">
            <a:avLst/>
          </a:prstGeom>
          <a:noFill/>
          <a:ln cap="flat">
            <a:noFill/>
          </a:ln>
        </p:spPr>
      </p:pic>
      <p:sp>
        <p:nvSpPr>
          <p:cNvPr id="3" name="Rectangle 4"/>
          <p:cNvSpPr/>
          <p:nvPr/>
        </p:nvSpPr>
        <p:spPr>
          <a:xfrm>
            <a:off x="0" y="-21899"/>
            <a:ext cx="9144000" cy="5179774"/>
          </a:xfrm>
          <a:prstGeom prst="rect">
            <a:avLst/>
          </a:prstGeom>
          <a:solidFill>
            <a:srgbClr val="000000">
              <a:alpha val="4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FFFFFF"/>
              </a:solidFill>
              <a:uFillTx/>
              <a:latin typeface="Finlandica"/>
            </a:endParaRPr>
          </a:p>
        </p:txBody>
      </p:sp>
      <p:sp>
        <p:nvSpPr>
          <p:cNvPr id="4" name="Footer Placeholder 4"/>
          <p:cNvSpPr txBox="1"/>
          <p:nvPr/>
        </p:nvSpPr>
        <p:spPr>
          <a:xfrm>
            <a:off x="1511302" y="4829732"/>
            <a:ext cx="6121395" cy="143350"/>
          </a:xfrm>
          <a:prstGeom prst="rect">
            <a:avLst/>
          </a:prstGeom>
          <a:noFill/>
          <a:ln cap="flat">
            <a:noFill/>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800" b="0" i="0" u="none" strike="noStrike" kern="0" cap="none" spc="0" baseline="0">
                <a:solidFill>
                  <a:srgbClr val="FFFFFF"/>
                </a:solidFill>
                <a:uFillTx/>
                <a:latin typeface="Finlandica"/>
              </a:rPr>
              <a:t>Photo: Julia Kivelä, Visit Finland, 2017</a:t>
            </a:r>
          </a:p>
        </p:txBody>
      </p:sp>
      <p:sp>
        <p:nvSpPr>
          <p:cNvPr id="5" name="Title 1"/>
          <p:cNvSpPr txBox="1"/>
          <p:nvPr/>
        </p:nvSpPr>
        <p:spPr>
          <a:xfrm>
            <a:off x="1170038" y="2459854"/>
            <a:ext cx="6803922" cy="40011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0" cap="none" spc="0" baseline="0">
                <a:solidFill>
                  <a:srgbClr val="FFFFFF"/>
                </a:solidFill>
                <a:effectLst>
                  <a:outerShdw blurRad="1066800">
                    <a:srgbClr val="000000"/>
                  </a:outerShdw>
                </a:effectLst>
                <a:uFillTx/>
                <a:latin typeface="Finlandica"/>
              </a:rPr>
              <a:t>Why is Finland so happy?</a:t>
            </a:r>
            <a:endParaRPr lang="en-US" sz="2400" b="1" i="0" u="none" strike="noStrike" kern="1200" cap="none" spc="0" baseline="0">
              <a:solidFill>
                <a:srgbClr val="FFFFFF"/>
              </a:solidFill>
              <a:uFillTx/>
              <a:latin typeface="Finlandica"/>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name="Slide98">
    <p:spTree>
      <p:nvGrpSpPr>
        <p:cNvPr id="1" name=""/>
        <p:cNvGrpSpPr/>
        <p:nvPr/>
      </p:nvGrpSpPr>
      <p:grpSpPr>
        <a:xfrm>
          <a:off x="0" y="0"/>
          <a:ext cx="0" cy="0"/>
          <a:chOff x="0" y="0"/>
          <a:chExt cx="0" cy="0"/>
        </a:xfrm>
      </p:grpSpPr>
      <p:pic>
        <p:nvPicPr>
          <p:cNvPr id="2" name="Picture 27">
            <a:extLst>
              <a:ext uri="{FF2B5EF4-FFF2-40B4-BE49-F238E27FC236}">
                <a16:creationId xmlns:a16="http://schemas.microsoft.com/office/drawing/2014/main" id="{00000000-0000-0000-0000-000000000000}"/>
              </a:ext>
            </a:extLst>
          </p:cNvPr>
          <p:cNvPicPr>
            <a:picLocks noChangeAspect="1"/>
          </p:cNvPicPr>
          <p:nvPr/>
        </p:nvPicPr>
        <p:blipFill>
          <a:blip r:embed="rId3"/>
          <a:srcRect r="19897"/>
          <a:stretch>
            <a:fillRect/>
          </a:stretch>
        </p:blipFill>
        <p:spPr>
          <a:xfrm>
            <a:off x="4074036" y="627534"/>
            <a:ext cx="5069963" cy="4277426"/>
          </a:xfrm>
          <a:prstGeom prst="rect">
            <a:avLst/>
          </a:prstGeom>
          <a:noFill/>
          <a:ln cap="flat">
            <a:noFill/>
          </a:ln>
        </p:spPr>
      </p:pic>
      <p:sp>
        <p:nvSpPr>
          <p:cNvPr id="3" name="Footer Placeholder 4"/>
          <p:cNvSpPr txBox="1"/>
          <p:nvPr/>
        </p:nvSpPr>
        <p:spPr>
          <a:xfrm>
            <a:off x="4164991" y="706209"/>
            <a:ext cx="1761701" cy="92336"/>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0" cap="none" spc="0" baseline="0">
                <a:solidFill>
                  <a:srgbClr val="FFFFFF"/>
                </a:solidFill>
                <a:uFillTx/>
                <a:latin typeface="Finlandica Text" pitchFamily="2"/>
                <a:cs typeface="Finlandica Text" pitchFamily="2"/>
              </a:rPr>
              <a:t>Photo: Karoliina Bärlund, Helsinki Partners, 2021</a:t>
            </a:r>
          </a:p>
        </p:txBody>
      </p:sp>
      <p:sp>
        <p:nvSpPr>
          <p:cNvPr id="4" name="Rectangle 7"/>
          <p:cNvSpPr/>
          <p:nvPr/>
        </p:nvSpPr>
        <p:spPr>
          <a:xfrm>
            <a:off x="-25402" y="608386"/>
            <a:ext cx="4082613" cy="4528401"/>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FFFFFF"/>
              </a:solidFill>
              <a:uFillTx/>
              <a:latin typeface="Finlandica"/>
            </a:endParaRPr>
          </a:p>
        </p:txBody>
      </p:sp>
      <p:sp>
        <p:nvSpPr>
          <p:cNvPr id="5" name="Rectangle 30"/>
          <p:cNvSpPr/>
          <p:nvPr/>
        </p:nvSpPr>
        <p:spPr>
          <a:xfrm flipV="1">
            <a:off x="1830189" y="2292601"/>
            <a:ext cx="450003" cy="54004"/>
          </a:xfrm>
          <a:prstGeom prst="rect">
            <a:avLst/>
          </a:prstGeom>
          <a:solidFill>
            <a:srgbClr val="002E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FFFFFF"/>
              </a:solidFill>
              <a:uFillTx/>
              <a:latin typeface="Finlandica"/>
            </a:endParaRPr>
          </a:p>
        </p:txBody>
      </p:sp>
      <p:grpSp>
        <p:nvGrpSpPr>
          <p:cNvPr id="6" name="Group 1"/>
          <p:cNvGrpSpPr/>
          <p:nvPr/>
        </p:nvGrpSpPr>
        <p:grpSpPr>
          <a:xfrm>
            <a:off x="1256531" y="1516825"/>
            <a:ext cx="1594631" cy="775776"/>
            <a:chOff x="1256531" y="1516825"/>
            <a:chExt cx="1594631" cy="775776"/>
          </a:xfrm>
        </p:grpSpPr>
        <p:sp>
          <p:nvSpPr>
            <p:cNvPr id="7" name="Title 1"/>
            <p:cNvSpPr txBox="1"/>
            <p:nvPr/>
          </p:nvSpPr>
          <p:spPr>
            <a:xfrm>
              <a:off x="1259220" y="1923266"/>
              <a:ext cx="1591942" cy="36933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2400" b="1" i="0" u="none" strike="noStrike" kern="1200" cap="none" spc="0" baseline="0">
                <a:solidFill>
                  <a:srgbClr val="002EA2"/>
                </a:solidFill>
                <a:uFillTx/>
                <a:latin typeface="Finlandica"/>
                <a:ea typeface="Finlandica"/>
                <a:cs typeface="Finlandica"/>
              </a:endParaRPr>
            </a:p>
          </p:txBody>
        </p:sp>
        <p:sp>
          <p:nvSpPr>
            <p:cNvPr id="8" name="Title 1"/>
            <p:cNvSpPr txBox="1"/>
            <p:nvPr/>
          </p:nvSpPr>
          <p:spPr>
            <a:xfrm>
              <a:off x="1256531" y="1516825"/>
              <a:ext cx="1594631" cy="61555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0" cap="none" spc="0" baseline="0">
                  <a:solidFill>
                    <a:srgbClr val="002EA2"/>
                  </a:solidFill>
                  <a:uFillTx/>
                  <a:latin typeface="Finlandica"/>
                  <a:ea typeface="Finlandica"/>
                  <a:cs typeface="Finlandica"/>
                </a:rPr>
                <a:t>1. Trust as foundation</a:t>
              </a:r>
              <a:endParaRPr lang="en-US" sz="2000" b="1" i="0" u="none" strike="noStrike" kern="1200" cap="none" spc="0" baseline="0">
                <a:solidFill>
                  <a:srgbClr val="002EA2"/>
                </a:solidFill>
                <a:uFillTx/>
                <a:latin typeface="Finlandica"/>
                <a:ea typeface="Finlandica"/>
                <a:cs typeface="Finlandica"/>
              </a:endParaRPr>
            </a:p>
          </p:txBody>
        </p:sp>
      </p:grpSp>
      <p:sp>
        <p:nvSpPr>
          <p:cNvPr id="9" name="Title 1"/>
          <p:cNvSpPr txBox="1"/>
          <p:nvPr/>
        </p:nvSpPr>
        <p:spPr>
          <a:xfrm>
            <a:off x="1009232" y="2845155"/>
            <a:ext cx="2065867" cy="1077218"/>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0" cap="none" spc="0" baseline="0">
                <a:solidFill>
                  <a:srgbClr val="002EA2"/>
                </a:solidFill>
                <a:uFillTx/>
                <a:latin typeface="Finlandica Text" pitchFamily="2"/>
                <a:ea typeface="Finlandica"/>
                <a:cs typeface="Finlandica Text" pitchFamily="2"/>
              </a:rPr>
              <a:t>Trust is a cornerstone of Finnish society and plays a vital role in fostering happiness. In Finland, trust extends beyond personal relationships to include public institutions, governance, and even strangers.</a:t>
            </a:r>
            <a:endParaRPr lang="en-US" sz="1000" b="0" i="0" u="none" strike="noStrike" kern="1200" cap="none" spc="0" baseline="0">
              <a:solidFill>
                <a:srgbClr val="002EA2"/>
              </a:solidFill>
              <a:uFillTx/>
              <a:latin typeface="Finlandica Text" pitchFamily="2"/>
              <a:ea typeface="Finlandica"/>
              <a:cs typeface="Finlandica Text" pitchFamily="2"/>
            </a:endParaRPr>
          </a:p>
        </p:txBody>
      </p:sp>
      <p:sp>
        <p:nvSpPr>
          <p:cNvPr id="10" name="TextBox 26"/>
          <p:cNvSpPr txBox="1"/>
          <p:nvPr/>
        </p:nvSpPr>
        <p:spPr>
          <a:xfrm>
            <a:off x="6229349" y="-361946"/>
            <a:ext cx="72767" cy="288145"/>
          </a:xfrm>
          <a:prstGeom prst="rect">
            <a:avLst/>
          </a:prstGeom>
          <a:noFill/>
          <a:ln cap="flat">
            <a:noFill/>
          </a:ln>
        </p:spPr>
        <p:txBody>
          <a:bodyPr vert="horz" wrap="none" lIns="35999" tIns="35999" rIns="35999" bIns="35999"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400" b="0" i="0" u="none" strike="noStrike" kern="1200" cap="none" spc="0" baseline="0">
              <a:solidFill>
                <a:srgbClr val="002EA2"/>
              </a:solidFill>
              <a:uFillTx/>
              <a:latin typeface="Finlandica"/>
            </a:endParaRPr>
          </a:p>
        </p:txBody>
      </p:sp>
      <p:sp>
        <p:nvSpPr>
          <p:cNvPr id="11" name="Title 1"/>
          <p:cNvSpPr txBox="1"/>
          <p:nvPr/>
        </p:nvSpPr>
        <p:spPr>
          <a:xfrm>
            <a:off x="394399" y="167563"/>
            <a:ext cx="3307531" cy="10772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700" b="1" i="0" u="none" strike="noStrike" kern="0" cap="none" spc="0" baseline="0">
                <a:solidFill>
                  <a:srgbClr val="002EA2"/>
                </a:solidFill>
                <a:uFillTx/>
                <a:latin typeface="Finlandica Text" pitchFamily="2"/>
                <a:cs typeface="Finlandica Text" pitchFamily="2"/>
              </a:rPr>
              <a:t>Why is Finland so happy?</a:t>
            </a:r>
          </a:p>
        </p:txBody>
      </p:sp>
      <p:sp>
        <p:nvSpPr>
          <p:cNvPr id="12" name="Title 1"/>
          <p:cNvSpPr txBox="1"/>
          <p:nvPr/>
        </p:nvSpPr>
        <p:spPr>
          <a:xfrm>
            <a:off x="623547"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1" i="0" u="none" strike="noStrike" kern="1200" cap="none" spc="0" baseline="0">
                <a:solidFill>
                  <a:srgbClr val="002EA2"/>
                </a:solidFill>
                <a:uFillTx/>
                <a:latin typeface="Finlandica" pitchFamily="2"/>
              </a:rPr>
              <a:t>1</a:t>
            </a:r>
          </a:p>
        </p:txBody>
      </p:sp>
      <p:sp>
        <p:nvSpPr>
          <p:cNvPr id="13" name="Title 1"/>
          <p:cNvSpPr txBox="1"/>
          <p:nvPr/>
        </p:nvSpPr>
        <p:spPr>
          <a:xfrm>
            <a:off x="918825"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E7E7E7"/>
                </a:solidFill>
                <a:uFillTx/>
                <a:latin typeface="Finlandica" pitchFamily="2"/>
              </a:rPr>
              <a:t>2</a:t>
            </a:r>
          </a:p>
        </p:txBody>
      </p:sp>
      <p:sp>
        <p:nvSpPr>
          <p:cNvPr id="14" name="Title 1"/>
          <p:cNvSpPr txBox="1"/>
          <p:nvPr/>
        </p:nvSpPr>
        <p:spPr>
          <a:xfrm>
            <a:off x="1214661"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3</a:t>
            </a:r>
          </a:p>
        </p:txBody>
      </p:sp>
      <p:sp>
        <p:nvSpPr>
          <p:cNvPr id="15" name="Title 1"/>
          <p:cNvSpPr txBox="1"/>
          <p:nvPr/>
        </p:nvSpPr>
        <p:spPr>
          <a:xfrm>
            <a:off x="1506144"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E3E3E3"/>
                </a:solidFill>
                <a:uFillTx/>
                <a:latin typeface="Finlandica" pitchFamily="2"/>
              </a:rPr>
              <a:t>4</a:t>
            </a:r>
          </a:p>
        </p:txBody>
      </p:sp>
      <p:sp>
        <p:nvSpPr>
          <p:cNvPr id="16" name="Title 1"/>
          <p:cNvSpPr txBox="1"/>
          <p:nvPr/>
        </p:nvSpPr>
        <p:spPr>
          <a:xfrm>
            <a:off x="1801633"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5</a:t>
            </a:r>
          </a:p>
        </p:txBody>
      </p:sp>
      <p:sp>
        <p:nvSpPr>
          <p:cNvPr id="17" name="Title 1"/>
          <p:cNvSpPr txBox="1"/>
          <p:nvPr/>
        </p:nvSpPr>
        <p:spPr>
          <a:xfrm>
            <a:off x="2093125"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6</a:t>
            </a:r>
          </a:p>
        </p:txBody>
      </p:sp>
      <p:sp>
        <p:nvSpPr>
          <p:cNvPr id="18" name="Title 1"/>
          <p:cNvSpPr txBox="1"/>
          <p:nvPr/>
        </p:nvSpPr>
        <p:spPr>
          <a:xfrm>
            <a:off x="2388604"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7</a:t>
            </a:r>
          </a:p>
        </p:txBody>
      </p:sp>
      <p:sp>
        <p:nvSpPr>
          <p:cNvPr id="19" name="Title 1"/>
          <p:cNvSpPr txBox="1"/>
          <p:nvPr/>
        </p:nvSpPr>
        <p:spPr>
          <a:xfrm>
            <a:off x="2680097"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8</a:t>
            </a:r>
          </a:p>
        </p:txBody>
      </p:sp>
      <p:sp>
        <p:nvSpPr>
          <p:cNvPr id="20" name="Title 1"/>
          <p:cNvSpPr txBox="1"/>
          <p:nvPr/>
        </p:nvSpPr>
        <p:spPr>
          <a:xfrm>
            <a:off x="2971580"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9</a:t>
            </a:r>
          </a:p>
        </p:txBody>
      </p:sp>
      <p:sp>
        <p:nvSpPr>
          <p:cNvPr id="21" name="Title 1"/>
          <p:cNvSpPr txBox="1"/>
          <p:nvPr/>
        </p:nvSpPr>
        <p:spPr>
          <a:xfrm>
            <a:off x="3267068"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10</a:t>
            </a:r>
          </a:p>
        </p:txBody>
      </p:sp>
      <p:sp>
        <p:nvSpPr>
          <p:cNvPr id="22" name="Title 1"/>
          <p:cNvSpPr txBox="1"/>
          <p:nvPr/>
        </p:nvSpPr>
        <p:spPr>
          <a:xfrm>
            <a:off x="5584954" y="167563"/>
            <a:ext cx="3307531" cy="92336"/>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 b="0" i="0" u="none" strike="noStrike" kern="0" cap="none" spc="0" baseline="0">
                <a:solidFill>
                  <a:srgbClr val="A2A2A2"/>
                </a:solidFill>
                <a:uFillTx/>
                <a:latin typeface="Finlandica"/>
              </a:rPr>
              <a:t>10 REASONS BEHIND FINLAND’S HAPPINESS</a:t>
            </a:r>
            <a:endParaRPr lang="fi-FI" sz="600" b="0" i="0" u="none" strike="noStrike" kern="0" cap="none" spc="0" baseline="0">
              <a:solidFill>
                <a:srgbClr val="A2A2A2"/>
              </a:solidFill>
              <a:uFillTx/>
              <a:latin typeface="Finlandica"/>
            </a:endParaRPr>
          </a:p>
        </p:txBody>
      </p:sp>
      <p:sp>
        <p:nvSpPr>
          <p:cNvPr id="23" name="Rectangle 16"/>
          <p:cNvSpPr/>
          <p:nvPr/>
        </p:nvSpPr>
        <p:spPr>
          <a:xfrm>
            <a:off x="-13706" y="0"/>
            <a:ext cx="207047" cy="514349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FFFFFF"/>
              </a:solidFill>
              <a:uFillTx/>
              <a:latin typeface="Finlandica"/>
            </a:endParaRPr>
          </a:p>
        </p:txBody>
      </p:sp>
      <p:sp>
        <p:nvSpPr>
          <p:cNvPr id="24" name="Rectangle 56"/>
          <p:cNvSpPr/>
          <p:nvPr/>
        </p:nvSpPr>
        <p:spPr>
          <a:xfrm>
            <a:off x="623547" y="493730"/>
            <a:ext cx="208391" cy="35999"/>
          </a:xfrm>
          <a:prstGeom prst="rect">
            <a:avLst/>
          </a:prstGeom>
          <a:solidFill>
            <a:srgbClr val="002E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002EA2"/>
              </a:solidFill>
              <a:uFillTx/>
              <a:latin typeface="Finlandica"/>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strVal val="#ppt_w*0.70"/>
                                          </p:val>
                                        </p:tav>
                                        <p:tav tm="100000">
                                          <p:val>
                                            <p:strVal val="#ppt_w"/>
                                          </p:val>
                                        </p:tav>
                                      </p:tavLst>
                                    </p:anim>
                                    <p:anim calcmode="lin" valueType="num">
                                      <p:cBhvr>
                                        <p:cTn id="8" dur="750" fill="hold"/>
                                        <p:tgtEl>
                                          <p:spTgt spid="5"/>
                                        </p:tgtEl>
                                        <p:attrNameLst>
                                          <p:attrName>ppt_h</p:attrName>
                                        </p:attrNameLst>
                                      </p:cBhvr>
                                      <p:tavLst>
                                        <p:tav tm="0">
                                          <p:val>
                                            <p:strVal val="#ppt_h"/>
                                          </p:val>
                                        </p:tav>
                                        <p:tav tm="100000">
                                          <p:val>
                                            <p:strVal val="#ppt_h"/>
                                          </p:val>
                                        </p:tav>
                                      </p:tavLst>
                                    </p:anim>
                                    <p:animEffect transition="in" filter="fade">
                                      <p:cBhvr>
                                        <p:cTn id="9" dur="750"/>
                                        <p:tgtEl>
                                          <p:spTgt spid="5"/>
                                        </p:tgtEl>
                                      </p:cBhvr>
                                    </p:animEffect>
                                  </p:childTnLst>
                                </p:cTn>
                              </p:par>
                              <p:par>
                                <p:cTn id="10" presetID="12" presetClass="entr" presetSubtype="1"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p:tgtEl>
                                          <p:spTgt spid="9"/>
                                        </p:tgtEl>
                                        <p:attrNameLst>
                                          <p:attrName>ppt_y</p:attrName>
                                        </p:attrNameLst>
                                      </p:cBhvr>
                                      <p:tavLst>
                                        <p:tav tm="0">
                                          <p:val>
                                            <p:strVal val="#ppt_y-#ppt_h*1.125000"/>
                                          </p:val>
                                        </p:tav>
                                        <p:tav tm="100000">
                                          <p:val>
                                            <p:strVal val="#ppt_y"/>
                                          </p:val>
                                        </p:tav>
                                      </p:tavLst>
                                    </p:anim>
                                    <p:animEffect transition="in" filter="wipe(down)">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name="Slide109">
    <p:spTree>
      <p:nvGrpSpPr>
        <p:cNvPr id="1" name=""/>
        <p:cNvGrpSpPr/>
        <p:nvPr/>
      </p:nvGrpSpPr>
      <p:grpSpPr>
        <a:xfrm>
          <a:off x="0" y="0"/>
          <a:ext cx="0" cy="0"/>
          <a:chOff x="0" y="0"/>
          <a:chExt cx="0" cy="0"/>
        </a:xfrm>
      </p:grpSpPr>
      <p:pic>
        <p:nvPicPr>
          <p:cNvPr id="2" name="Picture 27">
            <a:extLst>
              <a:ext uri="{FF2B5EF4-FFF2-40B4-BE49-F238E27FC236}">
                <a16:creationId xmlns:a16="http://schemas.microsoft.com/office/drawing/2014/main" id="{00000000-0000-0000-0000-000000000000}"/>
              </a:ext>
            </a:extLst>
          </p:cNvPr>
          <p:cNvPicPr>
            <a:picLocks noChangeAspect="1"/>
          </p:cNvPicPr>
          <p:nvPr/>
        </p:nvPicPr>
        <p:blipFill>
          <a:blip r:embed="rId3"/>
          <a:srcRect l="10164" r="9747"/>
          <a:stretch>
            <a:fillRect/>
          </a:stretch>
        </p:blipFill>
        <p:spPr>
          <a:xfrm>
            <a:off x="4057211" y="608386"/>
            <a:ext cx="5162985" cy="4296847"/>
          </a:xfrm>
          <a:prstGeom prst="rect">
            <a:avLst/>
          </a:prstGeom>
          <a:noFill/>
          <a:ln cap="flat">
            <a:noFill/>
          </a:ln>
        </p:spPr>
      </p:pic>
      <p:sp>
        <p:nvSpPr>
          <p:cNvPr id="3" name="Footer Placeholder 4"/>
          <p:cNvSpPr txBox="1"/>
          <p:nvPr/>
        </p:nvSpPr>
        <p:spPr>
          <a:xfrm>
            <a:off x="4164991" y="706209"/>
            <a:ext cx="1253550" cy="92336"/>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0" cap="none" spc="0" baseline="0">
                <a:solidFill>
                  <a:srgbClr val="FFFFFF"/>
                </a:solidFill>
                <a:uFillTx/>
                <a:latin typeface="Finlandica Text" pitchFamily="2"/>
                <a:cs typeface="Finlandica Text" pitchFamily="2"/>
              </a:rPr>
              <a:t>Photo: Ida Laukkanen, Boksi, 2021</a:t>
            </a:r>
          </a:p>
        </p:txBody>
      </p:sp>
      <p:sp>
        <p:nvSpPr>
          <p:cNvPr id="4" name="Rectangle 7"/>
          <p:cNvSpPr/>
          <p:nvPr/>
        </p:nvSpPr>
        <p:spPr>
          <a:xfrm>
            <a:off x="-25402" y="608386"/>
            <a:ext cx="4082613" cy="4528401"/>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FFFFFF"/>
              </a:solidFill>
              <a:uFillTx/>
              <a:latin typeface="Finlandica"/>
            </a:endParaRPr>
          </a:p>
        </p:txBody>
      </p:sp>
      <p:sp>
        <p:nvSpPr>
          <p:cNvPr id="5" name="Rectangle 30"/>
          <p:cNvSpPr/>
          <p:nvPr/>
        </p:nvSpPr>
        <p:spPr>
          <a:xfrm flipV="1">
            <a:off x="1830189" y="2292601"/>
            <a:ext cx="450003" cy="54004"/>
          </a:xfrm>
          <a:prstGeom prst="rect">
            <a:avLst/>
          </a:prstGeom>
          <a:solidFill>
            <a:srgbClr val="002E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FFFFFF"/>
              </a:solidFill>
              <a:uFillTx/>
              <a:latin typeface="Finlandica"/>
            </a:endParaRPr>
          </a:p>
        </p:txBody>
      </p:sp>
      <p:grpSp>
        <p:nvGrpSpPr>
          <p:cNvPr id="6" name="Group 1"/>
          <p:cNvGrpSpPr/>
          <p:nvPr/>
        </p:nvGrpSpPr>
        <p:grpSpPr>
          <a:xfrm>
            <a:off x="1256531" y="1516825"/>
            <a:ext cx="1594631" cy="775776"/>
            <a:chOff x="1256531" y="1516825"/>
            <a:chExt cx="1594631" cy="775776"/>
          </a:xfrm>
        </p:grpSpPr>
        <p:sp>
          <p:nvSpPr>
            <p:cNvPr id="7" name="Title 1"/>
            <p:cNvSpPr txBox="1"/>
            <p:nvPr/>
          </p:nvSpPr>
          <p:spPr>
            <a:xfrm>
              <a:off x="1259220" y="1923266"/>
              <a:ext cx="1591942" cy="36933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2400" b="1" i="0" u="none" strike="noStrike" kern="1200" cap="none" spc="0" baseline="0">
                <a:solidFill>
                  <a:srgbClr val="002EA2"/>
                </a:solidFill>
                <a:uFillTx/>
                <a:latin typeface="Finlandica"/>
                <a:ea typeface="Finlandica"/>
                <a:cs typeface="Finlandica"/>
              </a:endParaRPr>
            </a:p>
          </p:txBody>
        </p:sp>
        <p:sp>
          <p:nvSpPr>
            <p:cNvPr id="8" name="Title 1"/>
            <p:cNvSpPr txBox="1"/>
            <p:nvPr/>
          </p:nvSpPr>
          <p:spPr>
            <a:xfrm>
              <a:off x="1256531" y="1516825"/>
              <a:ext cx="1594631" cy="61555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0" cap="none" spc="0" baseline="0">
                  <a:solidFill>
                    <a:srgbClr val="002EA2"/>
                  </a:solidFill>
                  <a:uFillTx/>
                  <a:latin typeface="Finlandica"/>
                  <a:ea typeface="Finlandica"/>
                  <a:cs typeface="Finlandica"/>
                </a:rPr>
                <a:t>2. Good governance</a:t>
              </a:r>
            </a:p>
          </p:txBody>
        </p:sp>
      </p:grpSp>
      <p:sp>
        <p:nvSpPr>
          <p:cNvPr id="9" name="Title 1"/>
          <p:cNvSpPr txBox="1"/>
          <p:nvPr/>
        </p:nvSpPr>
        <p:spPr>
          <a:xfrm>
            <a:off x="1044189" y="2845155"/>
            <a:ext cx="1951046" cy="76944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0" cap="none" spc="0" baseline="0">
                <a:solidFill>
                  <a:srgbClr val="002EA2"/>
                </a:solidFill>
                <a:uFillTx/>
                <a:latin typeface="Finlandica Text" pitchFamily="2"/>
                <a:ea typeface="Finlandica"/>
                <a:cs typeface="Finlandica Text" pitchFamily="2"/>
              </a:rPr>
              <a:t>Finnish happiness rests on good governance and a political system that is transparent, accountable, and a committed to the rule of law. </a:t>
            </a:r>
          </a:p>
        </p:txBody>
      </p:sp>
      <p:sp>
        <p:nvSpPr>
          <p:cNvPr id="10" name="TextBox 26"/>
          <p:cNvSpPr txBox="1"/>
          <p:nvPr/>
        </p:nvSpPr>
        <p:spPr>
          <a:xfrm>
            <a:off x="6229349" y="-361946"/>
            <a:ext cx="72767" cy="288145"/>
          </a:xfrm>
          <a:prstGeom prst="rect">
            <a:avLst/>
          </a:prstGeom>
          <a:noFill/>
          <a:ln cap="flat">
            <a:noFill/>
          </a:ln>
        </p:spPr>
        <p:txBody>
          <a:bodyPr vert="horz" wrap="none" lIns="35999" tIns="35999" rIns="35999" bIns="35999"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400" b="0" i="0" u="none" strike="noStrike" kern="1200" cap="none" spc="0" baseline="0">
              <a:solidFill>
                <a:srgbClr val="002EA2"/>
              </a:solidFill>
              <a:uFillTx/>
              <a:latin typeface="Finlandica"/>
            </a:endParaRPr>
          </a:p>
        </p:txBody>
      </p:sp>
      <p:sp>
        <p:nvSpPr>
          <p:cNvPr id="11" name="Title 1"/>
          <p:cNvSpPr txBox="1"/>
          <p:nvPr/>
        </p:nvSpPr>
        <p:spPr>
          <a:xfrm>
            <a:off x="394399" y="167563"/>
            <a:ext cx="3307531" cy="10772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700" b="1" i="0" u="none" strike="noStrike" kern="0" cap="none" spc="0" baseline="0">
                <a:solidFill>
                  <a:srgbClr val="002EA2"/>
                </a:solidFill>
                <a:uFillTx/>
                <a:latin typeface="Finlandica Text" pitchFamily="2"/>
                <a:cs typeface="Finlandica Text" pitchFamily="2"/>
              </a:rPr>
              <a:t>Why is Finland so happy?</a:t>
            </a:r>
          </a:p>
        </p:txBody>
      </p:sp>
      <p:sp>
        <p:nvSpPr>
          <p:cNvPr id="12" name="Title 1"/>
          <p:cNvSpPr txBox="1"/>
          <p:nvPr/>
        </p:nvSpPr>
        <p:spPr>
          <a:xfrm>
            <a:off x="623547"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E2E2E2"/>
                </a:solidFill>
                <a:uFillTx/>
                <a:latin typeface="Finlandica" pitchFamily="2"/>
              </a:rPr>
              <a:t>1</a:t>
            </a:r>
          </a:p>
        </p:txBody>
      </p:sp>
      <p:sp>
        <p:nvSpPr>
          <p:cNvPr id="13" name="Title 1"/>
          <p:cNvSpPr txBox="1"/>
          <p:nvPr/>
        </p:nvSpPr>
        <p:spPr>
          <a:xfrm>
            <a:off x="918825"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1" i="0" u="none" strike="noStrike" kern="1200" cap="none" spc="0" baseline="0">
                <a:solidFill>
                  <a:srgbClr val="002EA2"/>
                </a:solidFill>
                <a:uFillTx/>
                <a:latin typeface="Finlandica" pitchFamily="2"/>
              </a:rPr>
              <a:t>2</a:t>
            </a:r>
          </a:p>
        </p:txBody>
      </p:sp>
      <p:sp>
        <p:nvSpPr>
          <p:cNvPr id="14" name="Title 1"/>
          <p:cNvSpPr txBox="1"/>
          <p:nvPr/>
        </p:nvSpPr>
        <p:spPr>
          <a:xfrm>
            <a:off x="1214661"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3</a:t>
            </a:r>
          </a:p>
        </p:txBody>
      </p:sp>
      <p:sp>
        <p:nvSpPr>
          <p:cNvPr id="15" name="Title 1"/>
          <p:cNvSpPr txBox="1"/>
          <p:nvPr/>
        </p:nvSpPr>
        <p:spPr>
          <a:xfrm>
            <a:off x="1506144"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E3E3E3"/>
                </a:solidFill>
                <a:uFillTx/>
                <a:latin typeface="Finlandica" pitchFamily="2"/>
              </a:rPr>
              <a:t>4</a:t>
            </a:r>
          </a:p>
        </p:txBody>
      </p:sp>
      <p:sp>
        <p:nvSpPr>
          <p:cNvPr id="16" name="Title 1"/>
          <p:cNvSpPr txBox="1"/>
          <p:nvPr/>
        </p:nvSpPr>
        <p:spPr>
          <a:xfrm>
            <a:off x="1801633"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5</a:t>
            </a:r>
          </a:p>
        </p:txBody>
      </p:sp>
      <p:sp>
        <p:nvSpPr>
          <p:cNvPr id="17" name="Title 1"/>
          <p:cNvSpPr txBox="1"/>
          <p:nvPr/>
        </p:nvSpPr>
        <p:spPr>
          <a:xfrm>
            <a:off x="2093125"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6</a:t>
            </a:r>
          </a:p>
        </p:txBody>
      </p:sp>
      <p:sp>
        <p:nvSpPr>
          <p:cNvPr id="18" name="Title 1"/>
          <p:cNvSpPr txBox="1"/>
          <p:nvPr/>
        </p:nvSpPr>
        <p:spPr>
          <a:xfrm>
            <a:off x="2388604"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7</a:t>
            </a:r>
          </a:p>
        </p:txBody>
      </p:sp>
      <p:sp>
        <p:nvSpPr>
          <p:cNvPr id="19" name="Title 1"/>
          <p:cNvSpPr txBox="1"/>
          <p:nvPr/>
        </p:nvSpPr>
        <p:spPr>
          <a:xfrm>
            <a:off x="2680097"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8</a:t>
            </a:r>
          </a:p>
        </p:txBody>
      </p:sp>
      <p:sp>
        <p:nvSpPr>
          <p:cNvPr id="20" name="Title 1"/>
          <p:cNvSpPr txBox="1"/>
          <p:nvPr/>
        </p:nvSpPr>
        <p:spPr>
          <a:xfrm>
            <a:off x="2971580"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9</a:t>
            </a:r>
          </a:p>
        </p:txBody>
      </p:sp>
      <p:sp>
        <p:nvSpPr>
          <p:cNvPr id="21" name="Title 1"/>
          <p:cNvSpPr txBox="1"/>
          <p:nvPr/>
        </p:nvSpPr>
        <p:spPr>
          <a:xfrm>
            <a:off x="3267068"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10</a:t>
            </a:r>
          </a:p>
        </p:txBody>
      </p:sp>
      <p:sp>
        <p:nvSpPr>
          <p:cNvPr id="22" name="Title 1"/>
          <p:cNvSpPr txBox="1"/>
          <p:nvPr/>
        </p:nvSpPr>
        <p:spPr>
          <a:xfrm>
            <a:off x="5584954" y="167563"/>
            <a:ext cx="3307531" cy="92336"/>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 b="0" i="0" u="none" strike="noStrike" kern="0" cap="none" spc="0" baseline="0">
                <a:solidFill>
                  <a:srgbClr val="A2A2A2"/>
                </a:solidFill>
                <a:uFillTx/>
                <a:latin typeface="Finlandica"/>
              </a:rPr>
              <a:t>10 REASONS BEHIND FINLAND’S HAPPINESS</a:t>
            </a:r>
            <a:endParaRPr lang="fi-FI" sz="600" b="0" i="0" u="none" strike="noStrike" kern="0" cap="none" spc="0" baseline="0">
              <a:solidFill>
                <a:srgbClr val="A2A2A2"/>
              </a:solidFill>
              <a:uFillTx/>
              <a:latin typeface="Finlandica"/>
            </a:endParaRPr>
          </a:p>
        </p:txBody>
      </p:sp>
      <p:sp>
        <p:nvSpPr>
          <p:cNvPr id="23" name="Rectangle 16"/>
          <p:cNvSpPr/>
          <p:nvPr/>
        </p:nvSpPr>
        <p:spPr>
          <a:xfrm>
            <a:off x="-13706" y="0"/>
            <a:ext cx="207047" cy="514349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FFFFFF"/>
              </a:solidFill>
              <a:uFillTx/>
              <a:latin typeface="Finlandica"/>
            </a:endParaRPr>
          </a:p>
        </p:txBody>
      </p:sp>
      <p:sp>
        <p:nvSpPr>
          <p:cNvPr id="24" name="Rectangle 2"/>
          <p:cNvSpPr/>
          <p:nvPr/>
        </p:nvSpPr>
        <p:spPr>
          <a:xfrm>
            <a:off x="917481" y="493730"/>
            <a:ext cx="208391" cy="35999"/>
          </a:xfrm>
          <a:prstGeom prst="rect">
            <a:avLst/>
          </a:prstGeom>
          <a:solidFill>
            <a:srgbClr val="002E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002EA2"/>
              </a:solidFill>
              <a:uFillTx/>
              <a:latin typeface="Finlandica"/>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strVal val="#ppt_w*0.70"/>
                                          </p:val>
                                        </p:tav>
                                        <p:tav tm="100000">
                                          <p:val>
                                            <p:strVal val="#ppt_w"/>
                                          </p:val>
                                        </p:tav>
                                      </p:tavLst>
                                    </p:anim>
                                    <p:anim calcmode="lin" valueType="num">
                                      <p:cBhvr>
                                        <p:cTn id="8" dur="750" fill="hold"/>
                                        <p:tgtEl>
                                          <p:spTgt spid="5"/>
                                        </p:tgtEl>
                                        <p:attrNameLst>
                                          <p:attrName>ppt_h</p:attrName>
                                        </p:attrNameLst>
                                      </p:cBhvr>
                                      <p:tavLst>
                                        <p:tav tm="0">
                                          <p:val>
                                            <p:strVal val="#ppt_h"/>
                                          </p:val>
                                        </p:tav>
                                        <p:tav tm="100000">
                                          <p:val>
                                            <p:strVal val="#ppt_h"/>
                                          </p:val>
                                        </p:tav>
                                      </p:tavLst>
                                    </p:anim>
                                    <p:animEffect transition="in" filter="fade">
                                      <p:cBhvr>
                                        <p:cTn id="9" dur="750"/>
                                        <p:tgtEl>
                                          <p:spTgt spid="5"/>
                                        </p:tgtEl>
                                      </p:cBhvr>
                                    </p:animEffect>
                                  </p:childTnLst>
                                </p:cTn>
                              </p:par>
                              <p:par>
                                <p:cTn id="10" presetID="12" presetClass="entr" presetSubtype="1"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p:tgtEl>
                                          <p:spTgt spid="9"/>
                                        </p:tgtEl>
                                        <p:attrNameLst>
                                          <p:attrName>ppt_y</p:attrName>
                                        </p:attrNameLst>
                                      </p:cBhvr>
                                      <p:tavLst>
                                        <p:tav tm="0">
                                          <p:val>
                                            <p:strVal val="#ppt_y-#ppt_h*1.125000"/>
                                          </p:val>
                                        </p:tav>
                                        <p:tav tm="100000">
                                          <p:val>
                                            <p:strVal val="#ppt_y"/>
                                          </p:val>
                                        </p:tav>
                                      </p:tavLst>
                                    </p:anim>
                                    <p:animEffect transition="in" filter="wipe(down)">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name="Slide113">
    <p:spTree>
      <p:nvGrpSpPr>
        <p:cNvPr id="1" name=""/>
        <p:cNvGrpSpPr/>
        <p:nvPr/>
      </p:nvGrpSpPr>
      <p:grpSpPr>
        <a:xfrm>
          <a:off x="0" y="0"/>
          <a:ext cx="0" cy="0"/>
          <a:chOff x="0" y="0"/>
          <a:chExt cx="0" cy="0"/>
        </a:xfrm>
      </p:grpSpPr>
      <p:pic>
        <p:nvPicPr>
          <p:cNvPr id="2" name="Picture 15">
            <a:extLst>
              <a:ext uri="{FF2B5EF4-FFF2-40B4-BE49-F238E27FC236}">
                <a16:creationId xmlns:a16="http://schemas.microsoft.com/office/drawing/2014/main" id="{00000000-0000-0000-0000-000000000000}"/>
              </a:ext>
            </a:extLst>
          </p:cNvPr>
          <p:cNvPicPr>
            <a:picLocks noChangeAspect="1"/>
          </p:cNvPicPr>
          <p:nvPr/>
        </p:nvPicPr>
        <p:blipFill>
          <a:blip r:embed="rId3"/>
          <a:srcRect l="12949" t="-46" r="7486"/>
          <a:stretch>
            <a:fillRect/>
          </a:stretch>
        </p:blipFill>
        <p:spPr>
          <a:xfrm>
            <a:off x="4057211" y="608386"/>
            <a:ext cx="5094671" cy="4273164"/>
          </a:xfrm>
          <a:prstGeom prst="rect">
            <a:avLst/>
          </a:prstGeom>
          <a:noFill/>
          <a:ln cap="flat">
            <a:noFill/>
          </a:ln>
        </p:spPr>
      </p:pic>
      <p:sp>
        <p:nvSpPr>
          <p:cNvPr id="3" name="Footer Placeholder 4"/>
          <p:cNvSpPr txBox="1"/>
          <p:nvPr/>
        </p:nvSpPr>
        <p:spPr>
          <a:xfrm>
            <a:off x="4164991" y="706209"/>
            <a:ext cx="1553309" cy="92336"/>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0" cap="none" spc="0" baseline="0">
                <a:solidFill>
                  <a:srgbClr val="FFFFFF"/>
                </a:solidFill>
                <a:uFillTx/>
                <a:latin typeface="Finlandica Text" pitchFamily="2"/>
                <a:cs typeface="Finlandica Text" pitchFamily="2"/>
              </a:rPr>
              <a:t>Photo: Julia Kivelä, Helsinki Partners, 2024</a:t>
            </a:r>
          </a:p>
        </p:txBody>
      </p:sp>
      <p:sp>
        <p:nvSpPr>
          <p:cNvPr id="4" name="Rectangle 7"/>
          <p:cNvSpPr/>
          <p:nvPr/>
        </p:nvSpPr>
        <p:spPr>
          <a:xfrm>
            <a:off x="-25402" y="608386"/>
            <a:ext cx="4082613" cy="4528401"/>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FFFFFF"/>
              </a:solidFill>
              <a:uFillTx/>
              <a:latin typeface="Finlandica"/>
            </a:endParaRPr>
          </a:p>
        </p:txBody>
      </p:sp>
      <p:sp>
        <p:nvSpPr>
          <p:cNvPr id="5" name="Rectangle 30"/>
          <p:cNvSpPr/>
          <p:nvPr/>
        </p:nvSpPr>
        <p:spPr>
          <a:xfrm flipV="1">
            <a:off x="1830189" y="2292601"/>
            <a:ext cx="450003" cy="54004"/>
          </a:xfrm>
          <a:prstGeom prst="rect">
            <a:avLst/>
          </a:prstGeom>
          <a:solidFill>
            <a:srgbClr val="002E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FFFFFF"/>
              </a:solidFill>
              <a:uFillTx/>
              <a:latin typeface="Finlandica"/>
            </a:endParaRPr>
          </a:p>
        </p:txBody>
      </p:sp>
      <p:grpSp>
        <p:nvGrpSpPr>
          <p:cNvPr id="6" name="Group 1"/>
          <p:cNvGrpSpPr/>
          <p:nvPr/>
        </p:nvGrpSpPr>
        <p:grpSpPr>
          <a:xfrm>
            <a:off x="1256531" y="1516825"/>
            <a:ext cx="1594631" cy="775776"/>
            <a:chOff x="1256531" y="1516825"/>
            <a:chExt cx="1594631" cy="775776"/>
          </a:xfrm>
        </p:grpSpPr>
        <p:sp>
          <p:nvSpPr>
            <p:cNvPr id="7" name="Title 1"/>
            <p:cNvSpPr txBox="1"/>
            <p:nvPr/>
          </p:nvSpPr>
          <p:spPr>
            <a:xfrm>
              <a:off x="1259220" y="1923266"/>
              <a:ext cx="1591942" cy="36933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2400" b="1" i="0" u="none" strike="noStrike" kern="1200" cap="none" spc="0" baseline="0">
                <a:solidFill>
                  <a:srgbClr val="002EA2"/>
                </a:solidFill>
                <a:uFillTx/>
                <a:latin typeface="Finlandica"/>
                <a:ea typeface="Finlandica"/>
                <a:cs typeface="Finlandica"/>
              </a:endParaRPr>
            </a:p>
          </p:txBody>
        </p:sp>
        <p:sp>
          <p:nvSpPr>
            <p:cNvPr id="8" name="Title 1"/>
            <p:cNvSpPr txBox="1"/>
            <p:nvPr/>
          </p:nvSpPr>
          <p:spPr>
            <a:xfrm>
              <a:off x="1256531" y="1516825"/>
              <a:ext cx="1594631" cy="61555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0" cap="none" spc="0" baseline="0">
                  <a:solidFill>
                    <a:srgbClr val="002EA2"/>
                  </a:solidFill>
                  <a:uFillTx/>
                  <a:latin typeface="Finlandica"/>
                  <a:ea typeface="Finlandica"/>
                  <a:cs typeface="Finlandica"/>
                </a:rPr>
                <a:t>3. Framework of support</a:t>
              </a:r>
            </a:p>
          </p:txBody>
        </p:sp>
      </p:grpSp>
      <p:sp>
        <p:nvSpPr>
          <p:cNvPr id="9" name="Title 1"/>
          <p:cNvSpPr txBox="1"/>
          <p:nvPr/>
        </p:nvSpPr>
        <p:spPr>
          <a:xfrm>
            <a:off x="1041355" y="2872587"/>
            <a:ext cx="2033753" cy="923333"/>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0" cap="none" spc="0" baseline="0">
                <a:solidFill>
                  <a:srgbClr val="002EA2"/>
                </a:solidFill>
                <a:uFillTx/>
                <a:latin typeface="Finlandica Text" pitchFamily="2"/>
                <a:ea typeface="Finlandica"/>
                <a:cs typeface="Finlandica Text" pitchFamily="2"/>
              </a:rPr>
              <a:t>Finland offers a societal framework that combines stability and safety nets, creating an environment where individuals can make life choices without fear of failure.</a:t>
            </a:r>
          </a:p>
        </p:txBody>
      </p:sp>
      <p:sp>
        <p:nvSpPr>
          <p:cNvPr id="10" name="TextBox 26"/>
          <p:cNvSpPr txBox="1"/>
          <p:nvPr/>
        </p:nvSpPr>
        <p:spPr>
          <a:xfrm>
            <a:off x="6229349" y="-361946"/>
            <a:ext cx="72767" cy="288145"/>
          </a:xfrm>
          <a:prstGeom prst="rect">
            <a:avLst/>
          </a:prstGeom>
          <a:noFill/>
          <a:ln cap="flat">
            <a:noFill/>
          </a:ln>
        </p:spPr>
        <p:txBody>
          <a:bodyPr vert="horz" wrap="none" lIns="35999" tIns="35999" rIns="35999" bIns="35999"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400" b="0" i="0" u="none" strike="noStrike" kern="1200" cap="none" spc="0" baseline="0">
              <a:solidFill>
                <a:srgbClr val="002EA2"/>
              </a:solidFill>
              <a:uFillTx/>
              <a:latin typeface="Finlandica"/>
            </a:endParaRPr>
          </a:p>
        </p:txBody>
      </p:sp>
      <p:sp>
        <p:nvSpPr>
          <p:cNvPr id="11" name="Title 1"/>
          <p:cNvSpPr txBox="1"/>
          <p:nvPr/>
        </p:nvSpPr>
        <p:spPr>
          <a:xfrm>
            <a:off x="394399" y="167563"/>
            <a:ext cx="3307531" cy="10772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700" b="1" i="0" u="none" strike="noStrike" kern="0" cap="none" spc="0" baseline="0">
                <a:solidFill>
                  <a:srgbClr val="002EA2"/>
                </a:solidFill>
                <a:uFillTx/>
                <a:latin typeface="Finlandica Text" pitchFamily="2"/>
                <a:cs typeface="Finlandica Text" pitchFamily="2"/>
              </a:rPr>
              <a:t>Why is Finland so happy?</a:t>
            </a:r>
          </a:p>
        </p:txBody>
      </p:sp>
      <p:sp>
        <p:nvSpPr>
          <p:cNvPr id="12" name="Title 1"/>
          <p:cNvSpPr txBox="1"/>
          <p:nvPr/>
        </p:nvSpPr>
        <p:spPr>
          <a:xfrm>
            <a:off x="623547"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E2E2E2"/>
                </a:solidFill>
                <a:uFillTx/>
                <a:latin typeface="Finlandica" pitchFamily="2"/>
              </a:rPr>
              <a:t>1</a:t>
            </a:r>
          </a:p>
        </p:txBody>
      </p:sp>
      <p:sp>
        <p:nvSpPr>
          <p:cNvPr id="13" name="Title 1"/>
          <p:cNvSpPr txBox="1"/>
          <p:nvPr/>
        </p:nvSpPr>
        <p:spPr>
          <a:xfrm>
            <a:off x="918825"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BDBDB"/>
                </a:solidFill>
                <a:uFillTx/>
                <a:latin typeface="Finlandica" pitchFamily="2"/>
              </a:rPr>
              <a:t>2</a:t>
            </a:r>
          </a:p>
        </p:txBody>
      </p:sp>
      <p:sp>
        <p:nvSpPr>
          <p:cNvPr id="14" name="Title 1"/>
          <p:cNvSpPr txBox="1"/>
          <p:nvPr/>
        </p:nvSpPr>
        <p:spPr>
          <a:xfrm>
            <a:off x="1214661"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1" i="0" u="none" strike="noStrike" kern="1200" cap="none" spc="0" baseline="0">
                <a:solidFill>
                  <a:srgbClr val="2B51B2"/>
                </a:solidFill>
                <a:uFillTx/>
                <a:latin typeface="Finlandica" pitchFamily="2"/>
              </a:rPr>
              <a:t>3</a:t>
            </a:r>
          </a:p>
        </p:txBody>
      </p:sp>
      <p:sp>
        <p:nvSpPr>
          <p:cNvPr id="15" name="Title 1"/>
          <p:cNvSpPr txBox="1"/>
          <p:nvPr/>
        </p:nvSpPr>
        <p:spPr>
          <a:xfrm>
            <a:off x="1506144"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E3E3E3"/>
                </a:solidFill>
                <a:uFillTx/>
                <a:latin typeface="Finlandica" pitchFamily="2"/>
              </a:rPr>
              <a:t>4</a:t>
            </a:r>
          </a:p>
        </p:txBody>
      </p:sp>
      <p:sp>
        <p:nvSpPr>
          <p:cNvPr id="16" name="Title 1"/>
          <p:cNvSpPr txBox="1"/>
          <p:nvPr/>
        </p:nvSpPr>
        <p:spPr>
          <a:xfrm>
            <a:off x="1801633"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5</a:t>
            </a:r>
          </a:p>
        </p:txBody>
      </p:sp>
      <p:sp>
        <p:nvSpPr>
          <p:cNvPr id="17" name="Title 1"/>
          <p:cNvSpPr txBox="1"/>
          <p:nvPr/>
        </p:nvSpPr>
        <p:spPr>
          <a:xfrm>
            <a:off x="2093125"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6</a:t>
            </a:r>
          </a:p>
        </p:txBody>
      </p:sp>
      <p:sp>
        <p:nvSpPr>
          <p:cNvPr id="18" name="Title 1"/>
          <p:cNvSpPr txBox="1"/>
          <p:nvPr/>
        </p:nvSpPr>
        <p:spPr>
          <a:xfrm>
            <a:off x="2388604"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7</a:t>
            </a:r>
          </a:p>
        </p:txBody>
      </p:sp>
      <p:sp>
        <p:nvSpPr>
          <p:cNvPr id="19" name="Title 1"/>
          <p:cNvSpPr txBox="1"/>
          <p:nvPr/>
        </p:nvSpPr>
        <p:spPr>
          <a:xfrm>
            <a:off x="2680097"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8</a:t>
            </a:r>
          </a:p>
        </p:txBody>
      </p:sp>
      <p:sp>
        <p:nvSpPr>
          <p:cNvPr id="20" name="Title 1"/>
          <p:cNvSpPr txBox="1"/>
          <p:nvPr/>
        </p:nvSpPr>
        <p:spPr>
          <a:xfrm>
            <a:off x="2971580"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9</a:t>
            </a:r>
          </a:p>
        </p:txBody>
      </p:sp>
      <p:sp>
        <p:nvSpPr>
          <p:cNvPr id="21" name="Title 1"/>
          <p:cNvSpPr txBox="1"/>
          <p:nvPr/>
        </p:nvSpPr>
        <p:spPr>
          <a:xfrm>
            <a:off x="3267068"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10</a:t>
            </a:r>
          </a:p>
        </p:txBody>
      </p:sp>
      <p:sp>
        <p:nvSpPr>
          <p:cNvPr id="22" name="Title 1"/>
          <p:cNvSpPr txBox="1"/>
          <p:nvPr/>
        </p:nvSpPr>
        <p:spPr>
          <a:xfrm>
            <a:off x="5584954" y="167563"/>
            <a:ext cx="3307531" cy="92336"/>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 b="0" i="0" u="none" strike="noStrike" kern="0" cap="none" spc="0" baseline="0">
                <a:solidFill>
                  <a:srgbClr val="A2A2A2"/>
                </a:solidFill>
                <a:uFillTx/>
                <a:latin typeface="Finlandica"/>
              </a:rPr>
              <a:t>10 REASONS BEHIND FINLAND’S HAPPINESS</a:t>
            </a:r>
            <a:endParaRPr lang="fi-FI" sz="600" b="0" i="0" u="none" strike="noStrike" kern="0" cap="none" spc="0" baseline="0">
              <a:solidFill>
                <a:srgbClr val="A2A2A2"/>
              </a:solidFill>
              <a:uFillTx/>
              <a:latin typeface="Finlandica"/>
            </a:endParaRPr>
          </a:p>
        </p:txBody>
      </p:sp>
      <p:sp>
        <p:nvSpPr>
          <p:cNvPr id="23" name="Rectangle 16"/>
          <p:cNvSpPr/>
          <p:nvPr/>
        </p:nvSpPr>
        <p:spPr>
          <a:xfrm>
            <a:off x="-13706" y="0"/>
            <a:ext cx="207047" cy="514349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FFFFFF"/>
              </a:solidFill>
              <a:uFillTx/>
              <a:latin typeface="Finlandica"/>
            </a:endParaRPr>
          </a:p>
        </p:txBody>
      </p:sp>
      <p:sp>
        <p:nvSpPr>
          <p:cNvPr id="24" name="Rectangle 56"/>
          <p:cNvSpPr/>
          <p:nvPr/>
        </p:nvSpPr>
        <p:spPr>
          <a:xfrm>
            <a:off x="1213317" y="493730"/>
            <a:ext cx="208391" cy="35999"/>
          </a:xfrm>
          <a:prstGeom prst="rect">
            <a:avLst/>
          </a:prstGeom>
          <a:solidFill>
            <a:srgbClr val="002E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002EA2"/>
              </a:solidFill>
              <a:uFillTx/>
              <a:latin typeface="Finlandica"/>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strVal val="#ppt_w*0.70"/>
                                          </p:val>
                                        </p:tav>
                                        <p:tav tm="100000">
                                          <p:val>
                                            <p:strVal val="#ppt_w"/>
                                          </p:val>
                                        </p:tav>
                                      </p:tavLst>
                                    </p:anim>
                                    <p:anim calcmode="lin" valueType="num">
                                      <p:cBhvr>
                                        <p:cTn id="8" dur="750" fill="hold"/>
                                        <p:tgtEl>
                                          <p:spTgt spid="5"/>
                                        </p:tgtEl>
                                        <p:attrNameLst>
                                          <p:attrName>ppt_h</p:attrName>
                                        </p:attrNameLst>
                                      </p:cBhvr>
                                      <p:tavLst>
                                        <p:tav tm="0">
                                          <p:val>
                                            <p:strVal val="#ppt_h"/>
                                          </p:val>
                                        </p:tav>
                                        <p:tav tm="100000">
                                          <p:val>
                                            <p:strVal val="#ppt_h"/>
                                          </p:val>
                                        </p:tav>
                                      </p:tavLst>
                                    </p:anim>
                                    <p:animEffect transition="in" filter="fade">
                                      <p:cBhvr>
                                        <p:cTn id="9" dur="750"/>
                                        <p:tgtEl>
                                          <p:spTgt spid="5"/>
                                        </p:tgtEl>
                                      </p:cBhvr>
                                    </p:animEffect>
                                  </p:childTnLst>
                                </p:cTn>
                              </p:par>
                              <p:par>
                                <p:cTn id="10" presetID="12" presetClass="entr" presetSubtype="1"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p:tgtEl>
                                          <p:spTgt spid="9"/>
                                        </p:tgtEl>
                                        <p:attrNameLst>
                                          <p:attrName>ppt_y</p:attrName>
                                        </p:attrNameLst>
                                      </p:cBhvr>
                                      <p:tavLst>
                                        <p:tav tm="0">
                                          <p:val>
                                            <p:strVal val="#ppt_y-#ppt_h*1.125000"/>
                                          </p:val>
                                        </p:tav>
                                        <p:tav tm="100000">
                                          <p:val>
                                            <p:strVal val="#ppt_y"/>
                                          </p:val>
                                        </p:tav>
                                      </p:tavLst>
                                    </p:anim>
                                    <p:animEffect transition="in" filter="wipe(down)">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name="Slide111">
    <p:spTree>
      <p:nvGrpSpPr>
        <p:cNvPr id="1" name=""/>
        <p:cNvGrpSpPr/>
        <p:nvPr/>
      </p:nvGrpSpPr>
      <p:grpSpPr>
        <a:xfrm>
          <a:off x="0" y="0"/>
          <a:ext cx="0" cy="0"/>
          <a:chOff x="0" y="0"/>
          <a:chExt cx="0" cy="0"/>
        </a:xfrm>
      </p:grpSpPr>
      <p:pic>
        <p:nvPicPr>
          <p:cNvPr id="2" name="Picture 26">
            <a:extLst>
              <a:ext uri="{FF2B5EF4-FFF2-40B4-BE49-F238E27FC236}">
                <a16:creationId xmlns:a16="http://schemas.microsoft.com/office/drawing/2014/main" id="{00000000-0000-0000-0000-000000000000}"/>
              </a:ext>
            </a:extLst>
          </p:cNvPr>
          <p:cNvPicPr>
            <a:picLocks noChangeAspect="1"/>
          </p:cNvPicPr>
          <p:nvPr/>
        </p:nvPicPr>
        <p:blipFill>
          <a:blip r:embed="rId3"/>
          <a:srcRect l="19864"/>
          <a:stretch>
            <a:fillRect/>
          </a:stretch>
        </p:blipFill>
        <p:spPr>
          <a:xfrm>
            <a:off x="4057211" y="631795"/>
            <a:ext cx="5139888" cy="4275112"/>
          </a:xfrm>
          <a:prstGeom prst="rect">
            <a:avLst/>
          </a:prstGeom>
          <a:noFill/>
          <a:ln cap="flat">
            <a:noFill/>
          </a:ln>
        </p:spPr>
      </p:pic>
      <p:sp>
        <p:nvSpPr>
          <p:cNvPr id="3" name="Footer Placeholder 4"/>
          <p:cNvSpPr txBox="1"/>
          <p:nvPr/>
        </p:nvSpPr>
        <p:spPr>
          <a:xfrm>
            <a:off x="4174318" y="706209"/>
            <a:ext cx="1558119" cy="92336"/>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0" cap="none" spc="0" baseline="0">
                <a:solidFill>
                  <a:srgbClr val="FFFFFF"/>
                </a:solidFill>
                <a:uFillTx/>
                <a:latin typeface="Finlandica Text" pitchFamily="2"/>
                <a:cs typeface="Finlandica Text" pitchFamily="2"/>
              </a:rPr>
              <a:t>Photo: Tuukka Koski, City of Helsinki, 2024</a:t>
            </a:r>
          </a:p>
        </p:txBody>
      </p:sp>
      <p:sp>
        <p:nvSpPr>
          <p:cNvPr id="4" name="TextBox 26"/>
          <p:cNvSpPr txBox="1"/>
          <p:nvPr/>
        </p:nvSpPr>
        <p:spPr>
          <a:xfrm>
            <a:off x="6229349" y="-361946"/>
            <a:ext cx="72767" cy="288145"/>
          </a:xfrm>
          <a:prstGeom prst="rect">
            <a:avLst/>
          </a:prstGeom>
          <a:noFill/>
          <a:ln cap="flat">
            <a:noFill/>
          </a:ln>
        </p:spPr>
        <p:txBody>
          <a:bodyPr vert="horz" wrap="none" lIns="35999" tIns="35999" rIns="35999" bIns="35999"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400" b="0" i="0" u="none" strike="noStrike" kern="1200" cap="none" spc="0" baseline="0">
              <a:solidFill>
                <a:srgbClr val="002EA2"/>
              </a:solidFill>
              <a:uFillTx/>
              <a:latin typeface="Finlandica"/>
            </a:endParaRPr>
          </a:p>
        </p:txBody>
      </p:sp>
      <p:sp>
        <p:nvSpPr>
          <p:cNvPr id="5" name="Title 1"/>
          <p:cNvSpPr txBox="1"/>
          <p:nvPr/>
        </p:nvSpPr>
        <p:spPr>
          <a:xfrm>
            <a:off x="5584954" y="167563"/>
            <a:ext cx="3307531" cy="92336"/>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 b="0" i="0" u="none" strike="noStrike" kern="0" cap="none" spc="0" baseline="0">
                <a:solidFill>
                  <a:srgbClr val="A2A2A2"/>
                </a:solidFill>
                <a:uFillTx/>
                <a:latin typeface="Finlandica"/>
              </a:rPr>
              <a:t>10 REASONS BEHIND FINLAND’S HAPPINESS</a:t>
            </a:r>
            <a:endParaRPr lang="fi-FI" sz="600" b="0" i="0" u="none" strike="noStrike" kern="0" cap="none" spc="0" baseline="0">
              <a:solidFill>
                <a:srgbClr val="A2A2A2"/>
              </a:solidFill>
              <a:uFillTx/>
              <a:latin typeface="Finlandica"/>
            </a:endParaRPr>
          </a:p>
        </p:txBody>
      </p:sp>
      <p:sp>
        <p:nvSpPr>
          <p:cNvPr id="6" name="Title 1"/>
          <p:cNvSpPr txBox="1"/>
          <p:nvPr/>
        </p:nvSpPr>
        <p:spPr>
          <a:xfrm>
            <a:off x="394399" y="167563"/>
            <a:ext cx="3307531" cy="10772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700" b="1" i="0" u="none" strike="noStrike" kern="0" cap="none" spc="0" baseline="0">
                <a:solidFill>
                  <a:srgbClr val="002EA2"/>
                </a:solidFill>
                <a:uFillTx/>
                <a:latin typeface="Finlandica Text" pitchFamily="2"/>
                <a:cs typeface="Finlandica Text" pitchFamily="2"/>
              </a:rPr>
              <a:t>Why is Finland so happy?</a:t>
            </a:r>
          </a:p>
        </p:txBody>
      </p:sp>
      <p:sp>
        <p:nvSpPr>
          <p:cNvPr id="7" name="Title 1"/>
          <p:cNvSpPr txBox="1"/>
          <p:nvPr/>
        </p:nvSpPr>
        <p:spPr>
          <a:xfrm>
            <a:off x="623547"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1</a:t>
            </a:r>
          </a:p>
        </p:txBody>
      </p:sp>
      <p:sp>
        <p:nvSpPr>
          <p:cNvPr id="8" name="Title 1"/>
          <p:cNvSpPr txBox="1"/>
          <p:nvPr/>
        </p:nvSpPr>
        <p:spPr>
          <a:xfrm>
            <a:off x="918825"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2</a:t>
            </a:r>
          </a:p>
        </p:txBody>
      </p:sp>
      <p:sp>
        <p:nvSpPr>
          <p:cNvPr id="9" name="Title 1"/>
          <p:cNvSpPr txBox="1"/>
          <p:nvPr/>
        </p:nvSpPr>
        <p:spPr>
          <a:xfrm>
            <a:off x="1214661"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E0E0E0"/>
                </a:solidFill>
                <a:uFillTx/>
                <a:latin typeface="Finlandica" pitchFamily="2"/>
              </a:rPr>
              <a:t>3</a:t>
            </a:r>
          </a:p>
        </p:txBody>
      </p:sp>
      <p:sp>
        <p:nvSpPr>
          <p:cNvPr id="10" name="Title 1"/>
          <p:cNvSpPr txBox="1"/>
          <p:nvPr/>
        </p:nvSpPr>
        <p:spPr>
          <a:xfrm>
            <a:off x="1506144"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1" i="0" u="none" strike="noStrike" kern="1200" cap="none" spc="0" baseline="0">
                <a:solidFill>
                  <a:srgbClr val="002EA2"/>
                </a:solidFill>
                <a:uFillTx/>
                <a:latin typeface="Finlandica" pitchFamily="2"/>
              </a:rPr>
              <a:t>4</a:t>
            </a:r>
          </a:p>
        </p:txBody>
      </p:sp>
      <p:sp>
        <p:nvSpPr>
          <p:cNvPr id="11" name="Title 1"/>
          <p:cNvSpPr txBox="1"/>
          <p:nvPr/>
        </p:nvSpPr>
        <p:spPr>
          <a:xfrm>
            <a:off x="1801633"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5</a:t>
            </a:r>
          </a:p>
        </p:txBody>
      </p:sp>
      <p:sp>
        <p:nvSpPr>
          <p:cNvPr id="12" name="Title 1"/>
          <p:cNvSpPr txBox="1"/>
          <p:nvPr/>
        </p:nvSpPr>
        <p:spPr>
          <a:xfrm>
            <a:off x="2093125"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6</a:t>
            </a:r>
          </a:p>
        </p:txBody>
      </p:sp>
      <p:sp>
        <p:nvSpPr>
          <p:cNvPr id="13" name="Title 1"/>
          <p:cNvSpPr txBox="1"/>
          <p:nvPr/>
        </p:nvSpPr>
        <p:spPr>
          <a:xfrm>
            <a:off x="2388604"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7</a:t>
            </a:r>
          </a:p>
        </p:txBody>
      </p:sp>
      <p:sp>
        <p:nvSpPr>
          <p:cNvPr id="14" name="Title 1"/>
          <p:cNvSpPr txBox="1"/>
          <p:nvPr/>
        </p:nvSpPr>
        <p:spPr>
          <a:xfrm>
            <a:off x="2680097"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8</a:t>
            </a:r>
          </a:p>
        </p:txBody>
      </p:sp>
      <p:sp>
        <p:nvSpPr>
          <p:cNvPr id="15" name="Title 1"/>
          <p:cNvSpPr txBox="1"/>
          <p:nvPr/>
        </p:nvSpPr>
        <p:spPr>
          <a:xfrm>
            <a:off x="2971580"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9</a:t>
            </a:r>
          </a:p>
        </p:txBody>
      </p:sp>
      <p:sp>
        <p:nvSpPr>
          <p:cNvPr id="16" name="Title 1"/>
          <p:cNvSpPr txBox="1"/>
          <p:nvPr/>
        </p:nvSpPr>
        <p:spPr>
          <a:xfrm>
            <a:off x="3267068" y="370624"/>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10</a:t>
            </a:r>
          </a:p>
        </p:txBody>
      </p:sp>
      <p:sp>
        <p:nvSpPr>
          <p:cNvPr id="17" name="Title 1"/>
          <p:cNvSpPr txBox="1"/>
          <p:nvPr/>
        </p:nvSpPr>
        <p:spPr>
          <a:xfrm>
            <a:off x="623547" y="374821"/>
            <a:ext cx="207047" cy="9233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600" b="0" i="0" u="none" strike="noStrike" kern="1200" cap="none" spc="0" baseline="0">
                <a:solidFill>
                  <a:srgbClr val="D9D9D9"/>
                </a:solidFill>
                <a:uFillTx/>
                <a:latin typeface="Finlandica" pitchFamily="2"/>
              </a:rPr>
              <a:t>1</a:t>
            </a:r>
          </a:p>
        </p:txBody>
      </p:sp>
      <p:sp>
        <p:nvSpPr>
          <p:cNvPr id="18" name="Title 1"/>
          <p:cNvSpPr txBox="1"/>
          <p:nvPr/>
        </p:nvSpPr>
        <p:spPr>
          <a:xfrm>
            <a:off x="1256531" y="1516825"/>
            <a:ext cx="1594631" cy="61555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0" cap="none" spc="0" baseline="0">
                <a:solidFill>
                  <a:srgbClr val="002EA2"/>
                </a:solidFill>
                <a:uFillTx/>
                <a:latin typeface="Finlandica"/>
                <a:ea typeface="Finlandica"/>
                <a:cs typeface="Finlandica"/>
              </a:rPr>
              <a:t>4. Shared responsibility</a:t>
            </a:r>
          </a:p>
        </p:txBody>
      </p:sp>
      <p:sp>
        <p:nvSpPr>
          <p:cNvPr id="19" name="Rectangle 30"/>
          <p:cNvSpPr/>
          <p:nvPr/>
        </p:nvSpPr>
        <p:spPr>
          <a:xfrm flipV="1">
            <a:off x="1830189" y="2292601"/>
            <a:ext cx="450003" cy="54004"/>
          </a:xfrm>
          <a:prstGeom prst="rect">
            <a:avLst/>
          </a:prstGeom>
          <a:solidFill>
            <a:srgbClr val="002E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0" i="0" u="none" strike="noStrike" kern="1200" cap="none" spc="0" baseline="0">
              <a:solidFill>
                <a:srgbClr val="FFFFFF"/>
              </a:solidFill>
              <a:uFillTx/>
              <a:latin typeface="Finlandica"/>
            </a:endParaRPr>
          </a:p>
        </p:txBody>
      </p:sp>
      <p:sp>
        <p:nvSpPr>
          <p:cNvPr id="20" name="Title 1"/>
          <p:cNvSpPr txBox="1"/>
          <p:nvPr/>
        </p:nvSpPr>
        <p:spPr>
          <a:xfrm>
            <a:off x="1009232" y="2845155"/>
            <a:ext cx="2065867" cy="1077218"/>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0" cap="none" spc="0" baseline="0">
                <a:solidFill>
                  <a:srgbClr val="002EA2"/>
                </a:solidFill>
                <a:uFillTx/>
                <a:latin typeface="Finlandica Text" pitchFamily="2"/>
                <a:ea typeface="Finlandica"/>
                <a:cs typeface="Finlandica Text" pitchFamily="2"/>
              </a:rPr>
              <a:t>Finns’ strong sense of shared responsibility, with over 90% considering paying taxes an important civic duty, strengthens social cohesion and promotes a fair and just society, central to happiness.</a:t>
            </a:r>
          </a:p>
        </p:txBody>
      </p:sp>
      <p:sp>
        <p:nvSpPr>
          <p:cNvPr id="21" name="Rectangle 56"/>
          <p:cNvSpPr/>
          <p:nvPr/>
        </p:nvSpPr>
        <p:spPr>
          <a:xfrm>
            <a:off x="1504809" y="493730"/>
            <a:ext cx="208391" cy="35999"/>
          </a:xfrm>
          <a:prstGeom prst="rect">
            <a:avLst/>
          </a:prstGeom>
          <a:solidFill>
            <a:srgbClr val="002E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800" b="1" i="0" u="none" strike="noStrike" kern="1200" cap="none" spc="0" baseline="0">
              <a:solidFill>
                <a:srgbClr val="002EA2"/>
              </a:solidFill>
              <a:uFillTx/>
              <a:latin typeface="Finlandica"/>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750" fill="hold"/>
                                        <p:tgtEl>
                                          <p:spTgt spid="19"/>
                                        </p:tgtEl>
                                        <p:attrNameLst>
                                          <p:attrName>ppt_w</p:attrName>
                                        </p:attrNameLst>
                                      </p:cBhvr>
                                      <p:tavLst>
                                        <p:tav tm="0">
                                          <p:val>
                                            <p:strVal val="#ppt_w*0.70"/>
                                          </p:val>
                                        </p:tav>
                                        <p:tav tm="100000">
                                          <p:val>
                                            <p:strVal val="#ppt_w"/>
                                          </p:val>
                                        </p:tav>
                                      </p:tavLst>
                                    </p:anim>
                                    <p:anim calcmode="lin" valueType="num">
                                      <p:cBhvr>
                                        <p:cTn id="8" dur="750" fill="hold"/>
                                        <p:tgtEl>
                                          <p:spTgt spid="19"/>
                                        </p:tgtEl>
                                        <p:attrNameLst>
                                          <p:attrName>ppt_h</p:attrName>
                                        </p:attrNameLst>
                                      </p:cBhvr>
                                      <p:tavLst>
                                        <p:tav tm="0">
                                          <p:val>
                                            <p:strVal val="#ppt_h"/>
                                          </p:val>
                                        </p:tav>
                                        <p:tav tm="100000">
                                          <p:val>
                                            <p:strVal val="#ppt_h"/>
                                          </p:val>
                                        </p:tav>
                                      </p:tavLst>
                                    </p:anim>
                                    <p:animEffect transition="in" filter="fade">
                                      <p:cBhvr>
                                        <p:cTn id="9" dur="750"/>
                                        <p:tgtEl>
                                          <p:spTgt spid="19"/>
                                        </p:tgtEl>
                                      </p:cBhvr>
                                    </p:animEffect>
                                  </p:childTnLst>
                                </p:cTn>
                              </p:par>
                              <p:par>
                                <p:cTn id="10" presetID="12" presetClass="entr" presetSubtype="1"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p:tgtEl>
                                          <p:spTgt spid="20"/>
                                        </p:tgtEl>
                                        <p:attrNameLst>
                                          <p:attrName>ppt_y</p:attrName>
                                        </p:attrNameLst>
                                      </p:cBhvr>
                                      <p:tavLst>
                                        <p:tav tm="0">
                                          <p:val>
                                            <p:strVal val="#ppt_y-#ppt_h*1.125000"/>
                                          </p:val>
                                        </p:tav>
                                        <p:tav tm="100000">
                                          <p:val>
                                            <p:strVal val="#ppt_y"/>
                                          </p:val>
                                        </p:tav>
                                      </p:tavLst>
                                    </p:anim>
                                    <p:animEffect transition="in" filter="wipe(down)">
                                      <p:cBhvr>
                                        <p:cTn id="1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theme/theme1.xml><?xml version="1.0" encoding="utf-8"?>
<a:theme xmlns:a="http://schemas.openxmlformats.org/drawingml/2006/main" name="1_Suomi Finla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uomi Finland Blanc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1_Suomi%20Finland</Template>
  <TotalTime>19033</TotalTime>
  <Words>1019</Words>
  <Application>Microsoft Office PowerPoint</Application>
  <PresentationFormat>Widescreen</PresentationFormat>
  <Paragraphs>230</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Finlandica</vt:lpstr>
      <vt:lpstr>Finlandica Text</vt:lpstr>
      <vt:lpstr>1_Suomi Finland</vt:lpstr>
      <vt:lpstr>1_Suomi Finland Blanco</vt:lpstr>
      <vt:lpstr>10 REASONS BEHIND FINLAND’S HAPPINESS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Making happiness happen.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FINLAND – WHAT IS IT ABOUT?</dc:title>
  <dc:creator>Smuel Stiller</dc:creator>
  <cp:lastModifiedBy>Pappi Meira</cp:lastModifiedBy>
  <cp:revision>24</cp:revision>
  <dcterms:created xsi:type="dcterms:W3CDTF">2024-12-11T12:49:30Z</dcterms:created>
  <dcterms:modified xsi:type="dcterms:W3CDTF">2025-03-19T20:47:17Z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0x0101007E97F60DBB650B439C66544DB200CF18</vt:lpwstr>
  </property>
  <property fmtid="{D5CDD505-2E9C-101B-9397-08002B2CF9AE}" pid="3" name="MediaServiceImageTags">
    <vt:lpwstr/>
  </property>
</Properties>
</file>