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78" r:id="rId2"/>
  </p:sldIdLst>
  <p:sldSz cx="9540875" cy="9540875"/>
  <p:notesSz cx="6858000" cy="9872663"/>
  <p:defaultTextStyle>
    <a:defPPr>
      <a:defRPr lang="fi-FI"/>
    </a:defPPr>
    <a:lvl1pPr marL="0" algn="l" defTabSz="109021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5104" algn="l" defTabSz="109021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90211" algn="l" defTabSz="109021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5315" algn="l" defTabSz="109021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80422" algn="l" defTabSz="109021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5526" algn="l" defTabSz="109021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70634" algn="l" defTabSz="109021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15738" algn="l" defTabSz="109021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60845" algn="l" defTabSz="1090211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7">
          <p15:clr>
            <a:srgbClr val="A4A3A4"/>
          </p15:clr>
        </p15:guide>
        <p15:guide id="2" pos="3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886" autoAdjust="0"/>
  </p:normalViewPr>
  <p:slideViewPr>
    <p:cSldViewPr>
      <p:cViewPr varScale="1">
        <p:scale>
          <a:sx n="50" d="100"/>
          <a:sy n="50" d="100"/>
        </p:scale>
        <p:origin x="1676" y="360"/>
      </p:cViewPr>
      <p:guideLst>
        <p:guide orient="horz" pos="3007"/>
        <p:guide pos="300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1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5B81C-9A0D-4165-933C-3DF5DB0F4E37}" type="datetimeFigureOut">
              <a:rPr lang="fi-FI" smtClean="0"/>
              <a:t>26.4.2023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377316"/>
            <a:ext cx="2971800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CF7704-1362-4C0E-98CA-5A08E08F42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9309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116380"/>
            <a:ext cx="9512136" cy="5450479"/>
          </a:xfrm>
          <a:prstGeom prst="rect">
            <a:avLst/>
          </a:prstGeom>
          <a:solidFill>
            <a:srgbClr val="002E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6853" tIns="138426" rIns="276853" bIns="138426" rtlCol="0" anchor="ctr"/>
          <a:lstStyle/>
          <a:p>
            <a:pPr algn="ctr"/>
            <a:endParaRPr lang="fi-FI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106700" y="4116380"/>
            <a:ext cx="0" cy="545047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0" y="0"/>
            <a:ext cx="9512136" cy="9540875"/>
          </a:xfrm>
          <a:prstGeom prst="rect">
            <a:avLst/>
          </a:prstGeom>
          <a:noFill/>
          <a:ln>
            <a:solidFill>
              <a:srgbClr val="002E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6853" tIns="138426" rIns="276853" bIns="138426" rtlCol="0" anchor="ctr"/>
          <a:lstStyle/>
          <a:p>
            <a:pPr algn="ctr"/>
            <a:endParaRPr lang="fi-FI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623793" y="4680843"/>
            <a:ext cx="3056549" cy="357789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lang="en-US" sz="2100" kern="1200" dirty="0" smtClean="0">
                <a:solidFill>
                  <a:schemeClr val="bg1"/>
                </a:solidFill>
                <a:latin typeface="Finlandica" pitchFamily="50" charset="0"/>
                <a:ea typeface="+mn-ea"/>
                <a:cs typeface="+mn-cs"/>
              </a:defRPr>
            </a:lvl1pPr>
            <a:lvl2pPr marL="545107" indent="0">
              <a:buNone/>
              <a:defRPr lang="en-US" sz="2100" kern="1200" dirty="0" smtClean="0">
                <a:solidFill>
                  <a:schemeClr val="bg1"/>
                </a:solidFill>
                <a:latin typeface="Finlandica" pitchFamily="50" charset="0"/>
                <a:ea typeface="+mn-ea"/>
                <a:cs typeface="+mn-cs"/>
              </a:defRPr>
            </a:lvl2pPr>
            <a:lvl3pPr marL="1090211" indent="0">
              <a:buNone/>
              <a:defRPr lang="en-US" sz="2100" kern="1200" dirty="0" smtClean="0">
                <a:solidFill>
                  <a:schemeClr val="bg1"/>
                </a:solidFill>
                <a:latin typeface="Finlandica" pitchFamily="50" charset="0"/>
                <a:ea typeface="+mn-ea"/>
                <a:cs typeface="+mn-cs"/>
              </a:defRPr>
            </a:lvl3pPr>
            <a:lvl4pPr marL="1635315" indent="0">
              <a:buNone/>
              <a:defRPr lang="en-US" sz="2100" kern="1200" dirty="0" smtClean="0">
                <a:solidFill>
                  <a:schemeClr val="bg1"/>
                </a:solidFill>
                <a:latin typeface="Finlandica" pitchFamily="50" charset="0"/>
                <a:ea typeface="+mn-ea"/>
                <a:cs typeface="+mn-cs"/>
              </a:defRPr>
            </a:lvl4pPr>
            <a:lvl5pPr marL="2180422" indent="0">
              <a:buNone/>
              <a:defRPr lang="fi-FI" sz="2100" kern="1200" dirty="0">
                <a:solidFill>
                  <a:schemeClr val="bg1"/>
                </a:solidFill>
                <a:latin typeface="Finlandica" pitchFamily="50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628071" y="8548111"/>
            <a:ext cx="3175411" cy="76917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lang="en-US" sz="1700" kern="1200" dirty="0" smtClean="0">
                <a:solidFill>
                  <a:schemeClr val="bg1"/>
                </a:solidFill>
                <a:latin typeface="Finlandica" pitchFamily="50" charset="0"/>
                <a:ea typeface="+mn-ea"/>
                <a:cs typeface="+mn-cs"/>
              </a:defRPr>
            </a:lvl1pPr>
            <a:lvl2pPr marL="545107" indent="0">
              <a:buNone/>
              <a:defRPr lang="en-US" sz="1700" kern="1200" dirty="0" smtClean="0">
                <a:solidFill>
                  <a:schemeClr val="bg1"/>
                </a:solidFill>
                <a:latin typeface="Finlandica" pitchFamily="50" charset="0"/>
                <a:ea typeface="+mn-ea"/>
                <a:cs typeface="+mn-cs"/>
              </a:defRPr>
            </a:lvl2pPr>
            <a:lvl3pPr marL="1090211" indent="0">
              <a:buNone/>
              <a:defRPr lang="en-US" sz="1700" kern="1200" dirty="0" smtClean="0">
                <a:solidFill>
                  <a:schemeClr val="bg1"/>
                </a:solidFill>
                <a:latin typeface="Finlandica" pitchFamily="50" charset="0"/>
                <a:ea typeface="+mn-ea"/>
                <a:cs typeface="+mn-cs"/>
              </a:defRPr>
            </a:lvl3pPr>
            <a:lvl4pPr marL="1635315" indent="0">
              <a:buNone/>
              <a:defRPr lang="en-US" sz="1700" kern="1200" dirty="0" smtClean="0">
                <a:solidFill>
                  <a:schemeClr val="bg1"/>
                </a:solidFill>
                <a:latin typeface="Finlandica" pitchFamily="50" charset="0"/>
                <a:ea typeface="+mn-ea"/>
                <a:cs typeface="+mn-cs"/>
              </a:defRPr>
            </a:lvl4pPr>
            <a:lvl5pPr marL="2180422" indent="0">
              <a:buNone/>
              <a:defRPr lang="fi-FI" sz="1700" kern="1200" dirty="0">
                <a:solidFill>
                  <a:schemeClr val="bg1"/>
                </a:solidFill>
                <a:latin typeface="Finlandica" pitchFamily="50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Source: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2" hasCustomPrompt="1"/>
          </p:nvPr>
        </p:nvSpPr>
        <p:spPr>
          <a:xfrm>
            <a:off x="803286" y="-215337"/>
            <a:ext cx="2223000" cy="3922092"/>
          </a:xfrm>
        </p:spPr>
        <p:txBody>
          <a:bodyPr lIns="0" tIns="0" rIns="0" bIns="0">
            <a:noAutofit/>
          </a:bodyPr>
          <a:lstStyle>
            <a:lvl1pPr marL="0" indent="0" algn="l" defTabSz="1090211" rtl="0" eaLnBrk="1" latinLnBrk="0" hangingPunct="1">
              <a:buNone/>
              <a:defRPr lang="fi-FI" sz="29100" b="1" kern="1200" dirty="0">
                <a:solidFill>
                  <a:srgbClr val="002EA3"/>
                </a:solidFill>
                <a:latin typeface="Finlandica" pitchFamily="50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0</a:t>
            </a:r>
            <a:endParaRPr lang="fi-FI" dirty="0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5" hasCustomPrompt="1"/>
          </p:nvPr>
        </p:nvSpPr>
        <p:spPr>
          <a:xfrm>
            <a:off x="2969206" y="513919"/>
            <a:ext cx="1306014" cy="130653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lang="fi-FI" sz="5100" b="1" kern="1200" dirty="0">
                <a:solidFill>
                  <a:srgbClr val="002EA3"/>
                </a:solidFill>
                <a:latin typeface="Finlandica" pitchFamily="50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NN</a:t>
            </a:r>
            <a:endParaRPr lang="fi-FI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6" hasCustomPrompt="1"/>
          </p:nvPr>
        </p:nvSpPr>
        <p:spPr>
          <a:xfrm>
            <a:off x="4163777" y="717667"/>
            <a:ext cx="4749023" cy="3052268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5147"/>
              </a:lnSpc>
              <a:buNone/>
              <a:defRPr lang="fi-FI" sz="6100" b="1" kern="1200" dirty="0">
                <a:solidFill>
                  <a:srgbClr val="002EA3"/>
                </a:solidFill>
                <a:latin typeface="Finlandica" pitchFamily="50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NNNNN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33437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7047" y="382078"/>
            <a:ext cx="8586787" cy="1590146"/>
          </a:xfrm>
          <a:prstGeom prst="rect">
            <a:avLst/>
          </a:prstGeom>
        </p:spPr>
        <p:txBody>
          <a:bodyPr vert="horz" lIns="109021" tIns="54511" rIns="109021" bIns="545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7047" y="2226208"/>
            <a:ext cx="8586787" cy="6296538"/>
          </a:xfrm>
          <a:prstGeom prst="rect">
            <a:avLst/>
          </a:prstGeom>
        </p:spPr>
        <p:txBody>
          <a:bodyPr vert="horz" lIns="109021" tIns="54511" rIns="109021" bIns="5451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7042" y="8842979"/>
            <a:ext cx="2226207" cy="507965"/>
          </a:xfrm>
          <a:prstGeom prst="rect">
            <a:avLst/>
          </a:prstGeom>
        </p:spPr>
        <p:txBody>
          <a:bodyPr vert="horz" lIns="109021" tIns="54511" rIns="109021" bIns="545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F50B8-8141-49CF-B22B-65F7EDA298A7}" type="datetimeFigureOut">
              <a:rPr lang="fi-FI" smtClean="0"/>
              <a:t>26.4.2023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9801" y="8842979"/>
            <a:ext cx="3021280" cy="507965"/>
          </a:xfrm>
          <a:prstGeom prst="rect">
            <a:avLst/>
          </a:prstGeom>
        </p:spPr>
        <p:txBody>
          <a:bodyPr vert="horz" lIns="109021" tIns="54511" rIns="109021" bIns="545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7629" y="8842979"/>
            <a:ext cx="2226207" cy="507965"/>
          </a:xfrm>
          <a:prstGeom prst="rect">
            <a:avLst/>
          </a:prstGeom>
        </p:spPr>
        <p:txBody>
          <a:bodyPr vert="horz" lIns="109021" tIns="54511" rIns="109021" bIns="545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B7C71-568D-41FF-B966-EC8299CF2DC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481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1090211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827" indent="-408827" algn="l" defTabSz="1090211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85799" indent="-340692" algn="l" defTabSz="1090211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2765" indent="-272554" algn="l" defTabSz="1090211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07869" indent="-272554" algn="l" defTabSz="1090211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2976" indent="-272554" algn="l" defTabSz="1090211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8080" indent="-272554" algn="l" defTabSz="10902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43184" indent="-272554" algn="l" defTabSz="10902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8291" indent="-272554" algn="l" defTabSz="10902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33395" indent="-272554" algn="l" defTabSz="10902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109021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5104" algn="l" defTabSz="109021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90211" algn="l" defTabSz="109021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5315" algn="l" defTabSz="109021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80422" algn="l" defTabSz="109021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5526" algn="l" defTabSz="109021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70634" algn="l" defTabSz="109021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15738" algn="l" defTabSz="109021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60845" algn="l" defTabSz="109021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According to the Legatum Prosperity Index, Finland ranks </a:t>
            </a:r>
            <a:r>
              <a:rPr lang="en-US" dirty="0" smtClean="0"/>
              <a:t>second</a:t>
            </a:r>
            <a:r>
              <a:rPr lang="en-US" dirty="0" smtClean="0"/>
              <a:t> </a:t>
            </a:r>
            <a:r>
              <a:rPr lang="en-US" dirty="0" smtClean="0"/>
              <a:t>out of 167 countries in education. The global index measures access to educations, quality of education and human capital.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28071" y="9041827"/>
            <a:ext cx="3288140" cy="499048"/>
          </a:xfrm>
        </p:spPr>
        <p:txBody>
          <a:bodyPr/>
          <a:lstStyle/>
          <a:p>
            <a:r>
              <a:rPr lang="en-US" sz="1400" dirty="0" smtClean="0"/>
              <a:t>Source: The Legatum Prosperity Index </a:t>
            </a:r>
            <a:r>
              <a:rPr lang="en-US" sz="1400" dirty="0" smtClean="0"/>
              <a:t>2023</a:t>
            </a:r>
            <a:endParaRPr lang="en-US" sz="1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i-FI" dirty="0"/>
              <a:t>2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2610197" y="513919"/>
            <a:ext cx="1306014" cy="1306537"/>
          </a:xfrm>
        </p:spPr>
        <p:txBody>
          <a:bodyPr/>
          <a:lstStyle/>
          <a:p>
            <a:r>
              <a:rPr lang="fi-FI" dirty="0" smtClean="0"/>
              <a:t>ND</a:t>
            </a:r>
            <a:endParaRPr lang="fi-FI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163777" y="809997"/>
            <a:ext cx="6223284" cy="3456384"/>
          </a:xfrm>
        </p:spPr>
        <p:txBody>
          <a:bodyPr>
            <a:normAutofit/>
          </a:bodyPr>
          <a:lstStyle/>
          <a:p>
            <a:r>
              <a:rPr lang="fi-FI" sz="7400" dirty="0" smtClean="0"/>
              <a:t>EDUCATION</a:t>
            </a:r>
            <a:endParaRPr lang="fi-FI" sz="7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4413" y="4135663"/>
            <a:ext cx="4678460" cy="5405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90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42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Finlandica</vt:lpstr>
      <vt:lpstr>Office Theme</vt:lpstr>
      <vt:lpstr>PowerPoint Presentation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Kettunen Eeli</dc:creator>
  <cp:lastModifiedBy>Utriainen Taru</cp:lastModifiedBy>
  <cp:revision>47</cp:revision>
  <cp:lastPrinted>2018-10-18T15:33:51Z</cp:lastPrinted>
  <dcterms:created xsi:type="dcterms:W3CDTF">2018-01-02T07:32:16Z</dcterms:created>
  <dcterms:modified xsi:type="dcterms:W3CDTF">2023-04-26T10:52:09Z</dcterms:modified>
</cp:coreProperties>
</file>