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8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50" d="100"/>
          <a:sy n="50" d="100"/>
        </p:scale>
        <p:origin x="1676" y="360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 Legatum Prosperity Index, Finland ranks </a:t>
            </a:r>
            <a:r>
              <a:rPr lang="en-US" dirty="0" smtClean="0"/>
              <a:t>second</a:t>
            </a:r>
            <a:r>
              <a:rPr lang="en-US" dirty="0" smtClean="0"/>
              <a:t> </a:t>
            </a:r>
            <a:r>
              <a:rPr lang="en-US" dirty="0" smtClean="0"/>
              <a:t>out of 167 countries in education. The global index measures access to educations, quality of education and human capital.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071" y="9041827"/>
            <a:ext cx="3288140" cy="499048"/>
          </a:xfrm>
        </p:spPr>
        <p:txBody>
          <a:bodyPr/>
          <a:lstStyle/>
          <a:p>
            <a:r>
              <a:rPr lang="en-US" sz="1400" dirty="0" smtClean="0"/>
              <a:t>Source: The Legatum Prosperity Index </a:t>
            </a:r>
            <a:r>
              <a:rPr lang="en-US" sz="1400" dirty="0" smtClean="0"/>
              <a:t>2023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2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610197" y="513919"/>
            <a:ext cx="1306014" cy="1306537"/>
          </a:xfrm>
        </p:spPr>
        <p:txBody>
          <a:bodyPr/>
          <a:lstStyle/>
          <a:p>
            <a:r>
              <a:rPr lang="fi-FI" dirty="0" smtClean="0"/>
              <a:t>ND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63777" y="809997"/>
            <a:ext cx="6223284" cy="3456384"/>
          </a:xfrm>
        </p:spPr>
        <p:txBody>
          <a:bodyPr>
            <a:normAutofit/>
          </a:bodyPr>
          <a:lstStyle/>
          <a:p>
            <a:r>
              <a:rPr lang="fi-FI" sz="7400" dirty="0" smtClean="0"/>
              <a:t>EDUCATION</a:t>
            </a:r>
            <a:endParaRPr lang="fi-FI" sz="7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413" y="4135663"/>
            <a:ext cx="4678460" cy="540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Kettunen Eeli</dc:creator>
  <cp:lastModifiedBy>Utriainen Taru</cp:lastModifiedBy>
  <cp:revision>47</cp:revision>
  <cp:lastPrinted>2018-10-18T15:33:51Z</cp:lastPrinted>
  <dcterms:created xsi:type="dcterms:W3CDTF">2018-01-02T07:32:16Z</dcterms:created>
  <dcterms:modified xsi:type="dcterms:W3CDTF">2023-04-26T10:52:09Z</dcterms:modified>
</cp:coreProperties>
</file>