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2147376329" r:id="rId6"/>
    <p:sldId id="2147376330" r:id="rId7"/>
    <p:sldId id="2147376331" r:id="rId8"/>
    <p:sldId id="2147376333" r:id="rId9"/>
    <p:sldId id="2147376334" r:id="rId10"/>
    <p:sldId id="2147376335" r:id="rId11"/>
    <p:sldId id="2147376332" r:id="rId12"/>
    <p:sldId id="2147376336" r:id="rId13"/>
    <p:sldId id="2147376338" r:id="rId14"/>
    <p:sldId id="2147376340" r:id="rId15"/>
    <p:sldId id="2147376341" r:id="rId16"/>
    <p:sldId id="2147376342" r:id="rId17"/>
    <p:sldId id="2147376343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84567-5A6C-3144-AE08-DE5F3D335C8B}" v="20" dt="2023-03-31T10:47:04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>
      <p:cViewPr varScale="1">
        <p:scale>
          <a:sx n="161" d="100"/>
          <a:sy n="161" d="100"/>
        </p:scale>
        <p:origin x="776" y="200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, Angela" userId="a2965a40-3c1c-4085-b63f-a9989e0f92d2" providerId="ADAL" clId="{DCB84567-5A6C-3144-AE08-DE5F3D335C8B}"/>
    <pc:docChg chg="undo redo custSel modSld modMainMaster">
      <pc:chgData name="Soh, Angela" userId="a2965a40-3c1c-4085-b63f-a9989e0f92d2" providerId="ADAL" clId="{DCB84567-5A6C-3144-AE08-DE5F3D335C8B}" dt="2023-03-31T10:51:48.165" v="192" actId="14100"/>
      <pc:docMkLst>
        <pc:docMk/>
      </pc:docMkLst>
      <pc:sldChg chg="addSp delSp modSp mod">
        <pc:chgData name="Soh, Angela" userId="a2965a40-3c1c-4085-b63f-a9989e0f92d2" providerId="ADAL" clId="{DCB84567-5A6C-3144-AE08-DE5F3D335C8B}" dt="2023-03-31T10:40:17.069" v="23" actId="948"/>
        <pc:sldMkLst>
          <pc:docMk/>
          <pc:sldMk cId="4185587941" sldId="2147376329"/>
        </pc:sldMkLst>
        <pc:spChg chg="add mod">
          <ac:chgData name="Soh, Angela" userId="a2965a40-3c1c-4085-b63f-a9989e0f92d2" providerId="ADAL" clId="{DCB84567-5A6C-3144-AE08-DE5F3D335C8B}" dt="2023-03-31T10:40:17.069" v="23" actId="948"/>
          <ac:spMkLst>
            <pc:docMk/>
            <pc:sldMk cId="4185587941" sldId="2147376329"/>
            <ac:spMk id="2" creationId="{FDE271A1-774C-B9AC-CBF3-33858B55F4FF}"/>
          </ac:spMkLst>
        </pc:spChg>
        <pc:spChg chg="mod">
          <ac:chgData name="Soh, Angela" userId="a2965a40-3c1c-4085-b63f-a9989e0f92d2" providerId="ADAL" clId="{DCB84567-5A6C-3144-AE08-DE5F3D335C8B}" dt="2023-03-31T10:40:10.694" v="22" actId="2711"/>
          <ac:spMkLst>
            <pc:docMk/>
            <pc:sldMk cId="4185587941" sldId="2147376329"/>
            <ac:spMk id="3" creationId="{871D6898-A8BC-9BCE-8A8F-7A82AAA77A4D}"/>
          </ac:spMkLst>
        </pc:spChg>
        <pc:spChg chg="del mod">
          <ac:chgData name="Soh, Angela" userId="a2965a40-3c1c-4085-b63f-a9989e0f92d2" providerId="ADAL" clId="{DCB84567-5A6C-3144-AE08-DE5F3D335C8B}" dt="2023-03-31T10:37:11.503" v="3" actId="478"/>
          <ac:spMkLst>
            <pc:docMk/>
            <pc:sldMk cId="4185587941" sldId="2147376329"/>
            <ac:spMk id="13" creationId="{092E55DD-FFEC-84EE-D238-9EC5B9E10AB9}"/>
          </ac:spMkLst>
        </pc:spChg>
        <pc:spChg chg="mod">
          <ac:chgData name="Soh, Angela" userId="a2965a40-3c1c-4085-b63f-a9989e0f92d2" providerId="ADAL" clId="{DCB84567-5A6C-3144-AE08-DE5F3D335C8B}" dt="2023-03-31T10:40:10.694" v="22" actId="2711"/>
          <ac:spMkLst>
            <pc:docMk/>
            <pc:sldMk cId="4185587941" sldId="2147376329"/>
            <ac:spMk id="14" creationId="{6B6B345B-DA85-54F6-8E17-7AA6A0F4DB58}"/>
          </ac:spMkLst>
        </pc:spChg>
      </pc:sldChg>
      <pc:sldChg chg="modSp mod">
        <pc:chgData name="Soh, Angela" userId="a2965a40-3c1c-4085-b63f-a9989e0f92d2" providerId="ADAL" clId="{DCB84567-5A6C-3144-AE08-DE5F3D335C8B}" dt="2023-03-31T10:42:27.211" v="80" actId="2711"/>
        <pc:sldMkLst>
          <pc:docMk/>
          <pc:sldMk cId="2145355956" sldId="2147376330"/>
        </pc:sldMkLst>
        <pc:spChg chg="mod">
          <ac:chgData name="Soh, Angela" userId="a2965a40-3c1c-4085-b63f-a9989e0f92d2" providerId="ADAL" clId="{DCB84567-5A6C-3144-AE08-DE5F3D335C8B}" dt="2023-03-31T10:42:27.211" v="80" actId="2711"/>
          <ac:spMkLst>
            <pc:docMk/>
            <pc:sldMk cId="2145355956" sldId="2147376330"/>
            <ac:spMk id="2" creationId="{2C05BBE5-E1A5-66E4-A1D0-D5F7B0B7B223}"/>
          </ac:spMkLst>
        </pc:spChg>
        <pc:spChg chg="mod">
          <ac:chgData name="Soh, Angela" userId="a2965a40-3c1c-4085-b63f-a9989e0f92d2" providerId="ADAL" clId="{DCB84567-5A6C-3144-AE08-DE5F3D335C8B}" dt="2023-03-31T10:41:04.492" v="25" actId="2711"/>
          <ac:spMkLst>
            <pc:docMk/>
            <pc:sldMk cId="2145355956" sldId="2147376330"/>
            <ac:spMk id="4" creationId="{535ECD07-8923-A439-A91A-700DFA8012DB}"/>
          </ac:spMkLst>
        </pc:spChg>
        <pc:spChg chg="mod">
          <ac:chgData name="Soh, Angela" userId="a2965a40-3c1c-4085-b63f-a9989e0f92d2" providerId="ADAL" clId="{DCB84567-5A6C-3144-AE08-DE5F3D335C8B}" dt="2023-03-31T10:41:26.018" v="29" actId="948"/>
          <ac:spMkLst>
            <pc:docMk/>
            <pc:sldMk cId="2145355956" sldId="2147376330"/>
            <ac:spMk id="15" creationId="{E631F3FF-C11D-5D9A-BE27-80129FF8F27E}"/>
          </ac:spMkLst>
        </pc:spChg>
        <pc:spChg chg="mod">
          <ac:chgData name="Soh, Angela" userId="a2965a40-3c1c-4085-b63f-a9989e0f92d2" providerId="ADAL" clId="{DCB84567-5A6C-3144-AE08-DE5F3D335C8B}" dt="2023-03-31T10:41:21.641" v="28" actId="948"/>
          <ac:spMkLst>
            <pc:docMk/>
            <pc:sldMk cId="2145355956" sldId="2147376330"/>
            <ac:spMk id="16" creationId="{F9154FDF-A497-FBB0-6E75-A63AF16B2EFA}"/>
          </ac:spMkLst>
        </pc:spChg>
        <pc:spChg chg="mod">
          <ac:chgData name="Soh, Angela" userId="a2965a40-3c1c-4085-b63f-a9989e0f92d2" providerId="ADAL" clId="{DCB84567-5A6C-3144-AE08-DE5F3D335C8B}" dt="2023-03-31T10:41:33.651" v="31" actId="14100"/>
          <ac:spMkLst>
            <pc:docMk/>
            <pc:sldMk cId="2145355956" sldId="2147376330"/>
            <ac:spMk id="17" creationId="{920353F7-658D-BC15-1EA1-A954077EA034}"/>
          </ac:spMkLst>
        </pc:spChg>
        <pc:picChg chg="mod">
          <ac:chgData name="Soh, Angela" userId="a2965a40-3c1c-4085-b63f-a9989e0f92d2" providerId="ADAL" clId="{DCB84567-5A6C-3144-AE08-DE5F3D335C8B}" dt="2023-03-31T10:41:38.003" v="44" actId="1035"/>
          <ac:picMkLst>
            <pc:docMk/>
            <pc:sldMk cId="2145355956" sldId="2147376330"/>
            <ac:picMk id="5" creationId="{AA7A5148-5D0B-DA6E-7C77-13F72F05B124}"/>
          </ac:picMkLst>
        </pc:picChg>
        <pc:picChg chg="mod">
          <ac:chgData name="Soh, Angela" userId="a2965a40-3c1c-4085-b63f-a9989e0f92d2" providerId="ADAL" clId="{DCB84567-5A6C-3144-AE08-DE5F3D335C8B}" dt="2023-03-31T10:42:03.366" v="77" actId="1035"/>
          <ac:picMkLst>
            <pc:docMk/>
            <pc:sldMk cId="2145355956" sldId="2147376330"/>
            <ac:picMk id="7" creationId="{D9DC2F3C-9A8C-B226-D5CB-6FB21D4AB955}"/>
          </ac:picMkLst>
        </pc:picChg>
        <pc:picChg chg="mod">
          <ac:chgData name="Soh, Angela" userId="a2965a40-3c1c-4085-b63f-a9989e0f92d2" providerId="ADAL" clId="{DCB84567-5A6C-3144-AE08-DE5F3D335C8B}" dt="2023-03-31T10:42:00.832" v="75" actId="1035"/>
          <ac:picMkLst>
            <pc:docMk/>
            <pc:sldMk cId="2145355956" sldId="2147376330"/>
            <ac:picMk id="9" creationId="{62F1F116-0C31-4571-0B2E-C9B5F813C155}"/>
          </ac:picMkLst>
        </pc:picChg>
        <pc:picChg chg="mod">
          <ac:chgData name="Soh, Angela" userId="a2965a40-3c1c-4085-b63f-a9989e0f92d2" providerId="ADAL" clId="{DCB84567-5A6C-3144-AE08-DE5F3D335C8B}" dt="2023-03-31T10:41:59.561" v="74" actId="1035"/>
          <ac:picMkLst>
            <pc:docMk/>
            <pc:sldMk cId="2145355956" sldId="2147376330"/>
            <ac:picMk id="10" creationId="{C2BC4D64-C658-8E72-FDFF-D32B7146E611}"/>
          </ac:picMkLst>
        </pc:picChg>
      </pc:sldChg>
      <pc:sldChg chg="modSp mod">
        <pc:chgData name="Soh, Angela" userId="a2965a40-3c1c-4085-b63f-a9989e0f92d2" providerId="ADAL" clId="{DCB84567-5A6C-3144-AE08-DE5F3D335C8B}" dt="2023-03-31T10:42:53.694" v="86" actId="948"/>
        <pc:sldMkLst>
          <pc:docMk/>
          <pc:sldMk cId="3417009492" sldId="2147376331"/>
        </pc:sldMkLst>
        <pc:spChg chg="mod">
          <ac:chgData name="Soh, Angela" userId="a2965a40-3c1c-4085-b63f-a9989e0f92d2" providerId="ADAL" clId="{DCB84567-5A6C-3144-AE08-DE5F3D335C8B}" dt="2023-03-31T10:42:35.480" v="82" actId="14100"/>
          <ac:spMkLst>
            <pc:docMk/>
            <pc:sldMk cId="3417009492" sldId="2147376331"/>
            <ac:spMk id="2" creationId="{0B2F4616-5273-D0FA-D3A3-35E3B5202686}"/>
          </ac:spMkLst>
        </pc:spChg>
        <pc:spChg chg="mod">
          <ac:chgData name="Soh, Angela" userId="a2965a40-3c1c-4085-b63f-a9989e0f92d2" providerId="ADAL" clId="{DCB84567-5A6C-3144-AE08-DE5F3D335C8B}" dt="2023-03-31T10:42:53.694" v="86" actId="948"/>
          <ac:spMkLst>
            <pc:docMk/>
            <pc:sldMk cId="3417009492" sldId="2147376331"/>
            <ac:spMk id="4" creationId="{5BC7E146-5220-68DA-D328-CDACC58B1107}"/>
          </ac:spMkLst>
        </pc:spChg>
        <pc:spChg chg="mod">
          <ac:chgData name="Soh, Angela" userId="a2965a40-3c1c-4085-b63f-a9989e0f92d2" providerId="ADAL" clId="{DCB84567-5A6C-3144-AE08-DE5F3D335C8B}" dt="2023-03-31T10:42:16.030" v="79" actId="2711"/>
          <ac:spMkLst>
            <pc:docMk/>
            <pc:sldMk cId="3417009492" sldId="2147376331"/>
            <ac:spMk id="9" creationId="{1C673A50-EF07-6EFC-ED06-137AC9DF5902}"/>
          </ac:spMkLst>
        </pc:spChg>
      </pc:sldChg>
      <pc:sldChg chg="modSp mod">
        <pc:chgData name="Soh, Angela" userId="a2965a40-3c1c-4085-b63f-a9989e0f92d2" providerId="ADAL" clId="{DCB84567-5A6C-3144-AE08-DE5F3D335C8B}" dt="2023-03-31T10:46:47.493" v="124" actId="14100"/>
        <pc:sldMkLst>
          <pc:docMk/>
          <pc:sldMk cId="2448958398" sldId="2147376332"/>
        </pc:sldMkLst>
        <pc:spChg chg="mod">
          <ac:chgData name="Soh, Angela" userId="a2965a40-3c1c-4085-b63f-a9989e0f92d2" providerId="ADAL" clId="{DCB84567-5A6C-3144-AE08-DE5F3D335C8B}" dt="2023-03-31T10:46:25.970" v="116" actId="790"/>
          <ac:spMkLst>
            <pc:docMk/>
            <pc:sldMk cId="2448958398" sldId="2147376332"/>
            <ac:spMk id="2" creationId="{517CADE5-7615-1A1A-0414-0BD06CAA5A24}"/>
          </ac:spMkLst>
        </pc:spChg>
        <pc:spChg chg="mod">
          <ac:chgData name="Soh, Angela" userId="a2965a40-3c1c-4085-b63f-a9989e0f92d2" providerId="ADAL" clId="{DCB84567-5A6C-3144-AE08-DE5F3D335C8B}" dt="2023-03-31T10:46:47.493" v="124" actId="14100"/>
          <ac:spMkLst>
            <pc:docMk/>
            <pc:sldMk cId="2448958398" sldId="2147376332"/>
            <ac:spMk id="4" creationId="{B0550CC9-EA1C-A401-51F9-59673F460317}"/>
          </ac:spMkLst>
        </pc:spChg>
        <pc:spChg chg="mod">
          <ac:chgData name="Soh, Angela" userId="a2965a40-3c1c-4085-b63f-a9989e0f92d2" providerId="ADAL" clId="{DCB84567-5A6C-3144-AE08-DE5F3D335C8B}" dt="2023-03-31T10:46:25.970" v="116" actId="790"/>
          <ac:spMkLst>
            <pc:docMk/>
            <pc:sldMk cId="2448958398" sldId="2147376332"/>
            <ac:spMk id="7" creationId="{3650295E-C741-F30D-25B1-6102A9B3B5FA}"/>
          </ac:spMkLst>
        </pc:spChg>
        <pc:picChg chg="mod">
          <ac:chgData name="Soh, Angela" userId="a2965a40-3c1c-4085-b63f-a9989e0f92d2" providerId="ADAL" clId="{DCB84567-5A6C-3144-AE08-DE5F3D335C8B}" dt="2023-03-31T10:46:25.970" v="116" actId="790"/>
          <ac:picMkLst>
            <pc:docMk/>
            <pc:sldMk cId="2448958398" sldId="2147376332"/>
            <ac:picMk id="1026" creationId="{9D2B16F0-1780-D91C-B8C9-B80B97A1EABE}"/>
          </ac:picMkLst>
        </pc:picChg>
      </pc:sldChg>
      <pc:sldChg chg="modSp mod">
        <pc:chgData name="Soh, Angela" userId="a2965a40-3c1c-4085-b63f-a9989e0f92d2" providerId="ADAL" clId="{DCB84567-5A6C-3144-AE08-DE5F3D335C8B}" dt="2023-03-31T10:45:00.663" v="103" actId="14100"/>
        <pc:sldMkLst>
          <pc:docMk/>
          <pc:sldMk cId="1229537688" sldId="2147376333"/>
        </pc:sldMkLst>
        <pc:spChg chg="mod">
          <ac:chgData name="Soh, Angela" userId="a2965a40-3c1c-4085-b63f-a9989e0f92d2" providerId="ADAL" clId="{DCB84567-5A6C-3144-AE08-DE5F3D335C8B}" dt="2023-03-31T10:44:49.028" v="100" actId="2711"/>
          <ac:spMkLst>
            <pc:docMk/>
            <pc:sldMk cId="1229537688" sldId="2147376333"/>
            <ac:spMk id="2" creationId="{517CADE5-7615-1A1A-0414-0BD06CAA5A24}"/>
          </ac:spMkLst>
        </pc:spChg>
        <pc:spChg chg="mod">
          <ac:chgData name="Soh, Angela" userId="a2965a40-3c1c-4085-b63f-a9989e0f92d2" providerId="ADAL" clId="{DCB84567-5A6C-3144-AE08-DE5F3D335C8B}" dt="2023-03-31T10:45:00.663" v="103" actId="14100"/>
          <ac:spMkLst>
            <pc:docMk/>
            <pc:sldMk cId="1229537688" sldId="2147376333"/>
            <ac:spMk id="4" creationId="{B0550CC9-EA1C-A401-51F9-59673F460317}"/>
          </ac:spMkLst>
        </pc:spChg>
        <pc:spChg chg="mod">
          <ac:chgData name="Soh, Angela" userId="a2965a40-3c1c-4085-b63f-a9989e0f92d2" providerId="ADAL" clId="{DCB84567-5A6C-3144-AE08-DE5F3D335C8B}" dt="2023-03-31T10:44:49.028" v="100" actId="2711"/>
          <ac:spMkLst>
            <pc:docMk/>
            <pc:sldMk cId="1229537688" sldId="2147376333"/>
            <ac:spMk id="7" creationId="{3650295E-C741-F30D-25B1-6102A9B3B5FA}"/>
          </ac:spMkLst>
        </pc:spChg>
        <pc:picChg chg="mod">
          <ac:chgData name="Soh, Angela" userId="a2965a40-3c1c-4085-b63f-a9989e0f92d2" providerId="ADAL" clId="{DCB84567-5A6C-3144-AE08-DE5F3D335C8B}" dt="2023-03-31T10:44:49.028" v="100" actId="2711"/>
          <ac:picMkLst>
            <pc:docMk/>
            <pc:sldMk cId="1229537688" sldId="2147376333"/>
            <ac:picMk id="2050" creationId="{A7A57045-514D-9932-8A15-C85D2211E684}"/>
          </ac:picMkLst>
        </pc:picChg>
      </pc:sldChg>
      <pc:sldChg chg="modSp mod">
        <pc:chgData name="Soh, Angela" userId="a2965a40-3c1c-4085-b63f-a9989e0f92d2" providerId="ADAL" clId="{DCB84567-5A6C-3144-AE08-DE5F3D335C8B}" dt="2023-03-31T10:45:44.899" v="109" actId="20577"/>
        <pc:sldMkLst>
          <pc:docMk/>
          <pc:sldMk cId="347968132" sldId="2147376334"/>
        </pc:sldMkLst>
        <pc:spChg chg="mod">
          <ac:chgData name="Soh, Angela" userId="a2965a40-3c1c-4085-b63f-a9989e0f92d2" providerId="ADAL" clId="{DCB84567-5A6C-3144-AE08-DE5F3D335C8B}" dt="2023-03-31T10:45:16.272" v="104" actId="790"/>
          <ac:spMkLst>
            <pc:docMk/>
            <pc:sldMk cId="347968132" sldId="2147376334"/>
            <ac:spMk id="2" creationId="{6C29A59C-71A6-AC62-1987-2AFEFA189F50}"/>
          </ac:spMkLst>
        </pc:spChg>
        <pc:spChg chg="mod">
          <ac:chgData name="Soh, Angela" userId="a2965a40-3c1c-4085-b63f-a9989e0f92d2" providerId="ADAL" clId="{DCB84567-5A6C-3144-AE08-DE5F3D335C8B}" dt="2023-03-31T10:45:44.899" v="109" actId="20577"/>
          <ac:spMkLst>
            <pc:docMk/>
            <pc:sldMk cId="347968132" sldId="2147376334"/>
            <ac:spMk id="3" creationId="{4C8BA105-3031-234B-6051-7D24895CE961}"/>
          </ac:spMkLst>
        </pc:spChg>
        <pc:spChg chg="mod">
          <ac:chgData name="Soh, Angela" userId="a2965a40-3c1c-4085-b63f-a9989e0f92d2" providerId="ADAL" clId="{DCB84567-5A6C-3144-AE08-DE5F3D335C8B}" dt="2023-03-31T10:45:16.272" v="104" actId="790"/>
          <ac:spMkLst>
            <pc:docMk/>
            <pc:sldMk cId="347968132" sldId="2147376334"/>
            <ac:spMk id="5" creationId="{CACC85CF-2567-6FC3-4268-5D2DBE29A560}"/>
          </ac:spMkLst>
        </pc:spChg>
        <pc:picChg chg="mod">
          <ac:chgData name="Soh, Angela" userId="a2965a40-3c1c-4085-b63f-a9989e0f92d2" providerId="ADAL" clId="{DCB84567-5A6C-3144-AE08-DE5F3D335C8B}" dt="2023-03-31T10:45:16.272" v="104" actId="790"/>
          <ac:picMkLst>
            <pc:docMk/>
            <pc:sldMk cId="347968132" sldId="2147376334"/>
            <ac:picMk id="3074" creationId="{9F3C0793-BBB9-218D-AE96-5B5A457B912E}"/>
          </ac:picMkLst>
        </pc:picChg>
      </pc:sldChg>
      <pc:sldChg chg="modSp mod">
        <pc:chgData name="Soh, Angela" userId="a2965a40-3c1c-4085-b63f-a9989e0f92d2" providerId="ADAL" clId="{DCB84567-5A6C-3144-AE08-DE5F3D335C8B}" dt="2023-03-31T10:46:09.878" v="114" actId="14100"/>
        <pc:sldMkLst>
          <pc:docMk/>
          <pc:sldMk cId="4205570003" sldId="2147376335"/>
        </pc:sldMkLst>
        <pc:spChg chg="mod">
          <ac:chgData name="Soh, Angela" userId="a2965a40-3c1c-4085-b63f-a9989e0f92d2" providerId="ADAL" clId="{DCB84567-5A6C-3144-AE08-DE5F3D335C8B}" dt="2023-03-31T10:45:56.993" v="111" actId="2711"/>
          <ac:spMkLst>
            <pc:docMk/>
            <pc:sldMk cId="4205570003" sldId="2147376335"/>
            <ac:spMk id="2" creationId="{517CADE5-7615-1A1A-0414-0BD06CAA5A24}"/>
          </ac:spMkLst>
        </pc:spChg>
        <pc:spChg chg="mod">
          <ac:chgData name="Soh, Angela" userId="a2965a40-3c1c-4085-b63f-a9989e0f92d2" providerId="ADAL" clId="{DCB84567-5A6C-3144-AE08-DE5F3D335C8B}" dt="2023-03-31T10:46:09.878" v="114" actId="14100"/>
          <ac:spMkLst>
            <pc:docMk/>
            <pc:sldMk cId="4205570003" sldId="2147376335"/>
            <ac:spMk id="4" creationId="{B0550CC9-EA1C-A401-51F9-59673F460317}"/>
          </ac:spMkLst>
        </pc:spChg>
        <pc:spChg chg="mod">
          <ac:chgData name="Soh, Angela" userId="a2965a40-3c1c-4085-b63f-a9989e0f92d2" providerId="ADAL" clId="{DCB84567-5A6C-3144-AE08-DE5F3D335C8B}" dt="2023-03-31T10:45:56.993" v="111" actId="2711"/>
          <ac:spMkLst>
            <pc:docMk/>
            <pc:sldMk cId="4205570003" sldId="2147376335"/>
            <ac:spMk id="7" creationId="{3650295E-C741-F30D-25B1-6102A9B3B5FA}"/>
          </ac:spMkLst>
        </pc:spChg>
      </pc:sldChg>
      <pc:sldChg chg="modSp mod">
        <pc:chgData name="Soh, Angela" userId="a2965a40-3c1c-4085-b63f-a9989e0f92d2" providerId="ADAL" clId="{DCB84567-5A6C-3144-AE08-DE5F3D335C8B}" dt="2023-03-31T10:47:30.087" v="131" actId="20577"/>
        <pc:sldMkLst>
          <pc:docMk/>
          <pc:sldMk cId="2393185641" sldId="2147376336"/>
        </pc:sldMkLst>
        <pc:spChg chg="mod">
          <ac:chgData name="Soh, Angela" userId="a2965a40-3c1c-4085-b63f-a9989e0f92d2" providerId="ADAL" clId="{DCB84567-5A6C-3144-AE08-DE5F3D335C8B}" dt="2023-03-31T10:47:04.094" v="126" actId="790"/>
          <ac:spMkLst>
            <pc:docMk/>
            <pc:sldMk cId="2393185641" sldId="2147376336"/>
            <ac:spMk id="2" creationId="{28EAB5AE-6BDA-B34C-06D3-8CEBE604DF2A}"/>
          </ac:spMkLst>
        </pc:spChg>
        <pc:spChg chg="mod">
          <ac:chgData name="Soh, Angela" userId="a2965a40-3c1c-4085-b63f-a9989e0f92d2" providerId="ADAL" clId="{DCB84567-5A6C-3144-AE08-DE5F3D335C8B}" dt="2023-03-31T10:47:30.087" v="131" actId="20577"/>
          <ac:spMkLst>
            <pc:docMk/>
            <pc:sldMk cId="2393185641" sldId="2147376336"/>
            <ac:spMk id="3" creationId="{9303EB52-79D5-AC8C-3F42-166845C0600C}"/>
          </ac:spMkLst>
        </pc:spChg>
        <pc:spChg chg="mod">
          <ac:chgData name="Soh, Angela" userId="a2965a40-3c1c-4085-b63f-a9989e0f92d2" providerId="ADAL" clId="{DCB84567-5A6C-3144-AE08-DE5F3D335C8B}" dt="2023-03-31T10:47:12.767" v="127" actId="948"/>
          <ac:spMkLst>
            <pc:docMk/>
            <pc:sldMk cId="2393185641" sldId="2147376336"/>
            <ac:spMk id="4" creationId="{A173E856-3C35-16FE-623F-FFD93BCE51A9}"/>
          </ac:spMkLst>
        </pc:spChg>
        <pc:spChg chg="mod">
          <ac:chgData name="Soh, Angela" userId="a2965a40-3c1c-4085-b63f-a9989e0f92d2" providerId="ADAL" clId="{DCB84567-5A6C-3144-AE08-DE5F3D335C8B}" dt="2023-03-31T10:47:04.094" v="126" actId="790"/>
          <ac:spMkLst>
            <pc:docMk/>
            <pc:sldMk cId="2393185641" sldId="2147376336"/>
            <ac:spMk id="5" creationId="{30D4F73B-5290-AA95-181B-76FF3920EEF2}"/>
          </ac:spMkLst>
        </pc:spChg>
        <pc:picChg chg="mod">
          <ac:chgData name="Soh, Angela" userId="a2965a40-3c1c-4085-b63f-a9989e0f92d2" providerId="ADAL" clId="{DCB84567-5A6C-3144-AE08-DE5F3D335C8B}" dt="2023-03-31T10:47:04.094" v="126" actId="790"/>
          <ac:picMkLst>
            <pc:docMk/>
            <pc:sldMk cId="2393185641" sldId="2147376336"/>
            <ac:picMk id="5122" creationId="{C81B488F-83E1-F61D-281D-3953E9B30EAE}"/>
          </ac:picMkLst>
        </pc:picChg>
      </pc:sldChg>
      <pc:sldChg chg="modSp mod">
        <pc:chgData name="Soh, Angela" userId="a2965a40-3c1c-4085-b63f-a9989e0f92d2" providerId="ADAL" clId="{DCB84567-5A6C-3144-AE08-DE5F3D335C8B}" dt="2023-03-31T10:48:22.241" v="145" actId="1076"/>
        <pc:sldMkLst>
          <pc:docMk/>
          <pc:sldMk cId="3058163139" sldId="2147376338"/>
        </pc:sldMkLst>
        <pc:spChg chg="mod">
          <ac:chgData name="Soh, Angela" userId="a2965a40-3c1c-4085-b63f-a9989e0f92d2" providerId="ADAL" clId="{DCB84567-5A6C-3144-AE08-DE5F3D335C8B}" dt="2023-03-31T10:47:46.342" v="133" actId="2711"/>
          <ac:spMkLst>
            <pc:docMk/>
            <pc:sldMk cId="3058163139" sldId="2147376338"/>
            <ac:spMk id="4" creationId="{207B9790-B749-CEA6-0077-6FA9BF22BEFF}"/>
          </ac:spMkLst>
        </pc:spChg>
        <pc:spChg chg="mod">
          <ac:chgData name="Soh, Angela" userId="a2965a40-3c1c-4085-b63f-a9989e0f92d2" providerId="ADAL" clId="{DCB84567-5A6C-3144-AE08-DE5F3D335C8B}" dt="2023-03-31T10:47:46.342" v="133" actId="2711"/>
          <ac:spMkLst>
            <pc:docMk/>
            <pc:sldMk cId="3058163139" sldId="2147376338"/>
            <ac:spMk id="8" creationId="{96E64C43-7F6B-223A-8F75-1AC016339E64}"/>
          </ac:spMkLst>
        </pc:spChg>
        <pc:spChg chg="mod">
          <ac:chgData name="Soh, Angela" userId="a2965a40-3c1c-4085-b63f-a9989e0f92d2" providerId="ADAL" clId="{DCB84567-5A6C-3144-AE08-DE5F3D335C8B}" dt="2023-03-31T10:47:46.342" v="133" actId="2711"/>
          <ac:spMkLst>
            <pc:docMk/>
            <pc:sldMk cId="3058163139" sldId="2147376338"/>
            <ac:spMk id="9" creationId="{815ED203-CB3E-4E4E-19F0-62580B9BC2F4}"/>
          </ac:spMkLst>
        </pc:spChg>
        <pc:spChg chg="mod">
          <ac:chgData name="Soh, Angela" userId="a2965a40-3c1c-4085-b63f-a9989e0f92d2" providerId="ADAL" clId="{DCB84567-5A6C-3144-AE08-DE5F3D335C8B}" dt="2023-03-31T10:48:19.265" v="144" actId="1036"/>
          <ac:spMkLst>
            <pc:docMk/>
            <pc:sldMk cId="3058163139" sldId="2147376338"/>
            <ac:spMk id="10" creationId="{288E23BB-43D3-900B-F481-F5880582B148}"/>
          </ac:spMkLst>
        </pc:spChg>
        <pc:spChg chg="mod">
          <ac:chgData name="Soh, Angela" userId="a2965a40-3c1c-4085-b63f-a9989e0f92d2" providerId="ADAL" clId="{DCB84567-5A6C-3144-AE08-DE5F3D335C8B}" dt="2023-03-31T10:48:22.241" v="145" actId="1076"/>
          <ac:spMkLst>
            <pc:docMk/>
            <pc:sldMk cId="3058163139" sldId="2147376338"/>
            <ac:spMk id="11" creationId="{FAA391C4-5FAC-80B5-0480-EE4D39F531D3}"/>
          </ac:spMkLst>
        </pc:spChg>
      </pc:sldChg>
      <pc:sldChg chg="modSp mod">
        <pc:chgData name="Soh, Angela" userId="a2965a40-3c1c-4085-b63f-a9989e0f92d2" providerId="ADAL" clId="{DCB84567-5A6C-3144-AE08-DE5F3D335C8B}" dt="2023-03-31T10:49:01.345" v="153" actId="14100"/>
        <pc:sldMkLst>
          <pc:docMk/>
          <pc:sldMk cId="2981287373" sldId="2147376340"/>
        </pc:sldMkLst>
        <pc:spChg chg="mod">
          <ac:chgData name="Soh, Angela" userId="a2965a40-3c1c-4085-b63f-a9989e0f92d2" providerId="ADAL" clId="{DCB84567-5A6C-3144-AE08-DE5F3D335C8B}" dt="2023-03-31T10:48:46.710" v="150" actId="20577"/>
          <ac:spMkLst>
            <pc:docMk/>
            <pc:sldMk cId="2981287373" sldId="2147376340"/>
            <ac:spMk id="2" creationId="{0CB4FA15-7A3F-52C4-AA8F-15B484C16D7F}"/>
          </ac:spMkLst>
        </pc:spChg>
        <pc:spChg chg="mod">
          <ac:chgData name="Soh, Angela" userId="a2965a40-3c1c-4085-b63f-a9989e0f92d2" providerId="ADAL" clId="{DCB84567-5A6C-3144-AE08-DE5F3D335C8B}" dt="2023-03-31T10:48:34.058" v="147" actId="2711"/>
          <ac:spMkLst>
            <pc:docMk/>
            <pc:sldMk cId="2981287373" sldId="2147376340"/>
            <ac:spMk id="4" creationId="{207B9790-B749-CEA6-0077-6FA9BF22BEFF}"/>
          </ac:spMkLst>
        </pc:spChg>
        <pc:spChg chg="mod">
          <ac:chgData name="Soh, Angela" userId="a2965a40-3c1c-4085-b63f-a9989e0f92d2" providerId="ADAL" clId="{DCB84567-5A6C-3144-AE08-DE5F3D335C8B}" dt="2023-03-31T10:48:34.058" v="147" actId="2711"/>
          <ac:spMkLst>
            <pc:docMk/>
            <pc:sldMk cId="2981287373" sldId="2147376340"/>
            <ac:spMk id="8" creationId="{96E64C43-7F6B-223A-8F75-1AC016339E64}"/>
          </ac:spMkLst>
        </pc:spChg>
        <pc:spChg chg="mod">
          <ac:chgData name="Soh, Angela" userId="a2965a40-3c1c-4085-b63f-a9989e0f92d2" providerId="ADAL" clId="{DCB84567-5A6C-3144-AE08-DE5F3D335C8B}" dt="2023-03-31T10:48:34.058" v="147" actId="2711"/>
          <ac:spMkLst>
            <pc:docMk/>
            <pc:sldMk cId="2981287373" sldId="2147376340"/>
            <ac:spMk id="9" creationId="{815ED203-CB3E-4E4E-19F0-62580B9BC2F4}"/>
          </ac:spMkLst>
        </pc:spChg>
        <pc:spChg chg="mod">
          <ac:chgData name="Soh, Angela" userId="a2965a40-3c1c-4085-b63f-a9989e0f92d2" providerId="ADAL" clId="{DCB84567-5A6C-3144-AE08-DE5F3D335C8B}" dt="2023-03-31T10:49:01.345" v="153" actId="14100"/>
          <ac:spMkLst>
            <pc:docMk/>
            <pc:sldMk cId="2981287373" sldId="2147376340"/>
            <ac:spMk id="10" creationId="{288E23BB-43D3-900B-F481-F5880582B148}"/>
          </ac:spMkLst>
        </pc:spChg>
      </pc:sldChg>
      <pc:sldChg chg="addSp delSp modSp mod">
        <pc:chgData name="Soh, Angela" userId="a2965a40-3c1c-4085-b63f-a9989e0f92d2" providerId="ADAL" clId="{DCB84567-5A6C-3144-AE08-DE5F3D335C8B}" dt="2023-03-31T10:50:16.376" v="177" actId="14100"/>
        <pc:sldMkLst>
          <pc:docMk/>
          <pc:sldMk cId="1894114569" sldId="2147376341"/>
        </pc:sldMkLst>
        <pc:spChg chg="mod">
          <ac:chgData name="Soh, Angela" userId="a2965a40-3c1c-4085-b63f-a9989e0f92d2" providerId="ADAL" clId="{DCB84567-5A6C-3144-AE08-DE5F3D335C8B}" dt="2023-03-31T10:50:10.247" v="176" actId="1076"/>
          <ac:spMkLst>
            <pc:docMk/>
            <pc:sldMk cId="1894114569" sldId="2147376341"/>
            <ac:spMk id="2" creationId="{1A7709E2-71C6-D44A-89D0-1DD5847725D0}"/>
          </ac:spMkLst>
        </pc:spChg>
        <pc:spChg chg="mod">
          <ac:chgData name="Soh, Angela" userId="a2965a40-3c1c-4085-b63f-a9989e0f92d2" providerId="ADAL" clId="{DCB84567-5A6C-3144-AE08-DE5F3D335C8B}" dt="2023-03-31T10:49:14.224" v="155" actId="790"/>
          <ac:spMkLst>
            <pc:docMk/>
            <pc:sldMk cId="1894114569" sldId="2147376341"/>
            <ac:spMk id="4" creationId="{207B9790-B749-CEA6-0077-6FA9BF22BEFF}"/>
          </ac:spMkLst>
        </pc:spChg>
        <pc:spChg chg="mod">
          <ac:chgData name="Soh, Angela" userId="a2965a40-3c1c-4085-b63f-a9989e0f92d2" providerId="ADAL" clId="{DCB84567-5A6C-3144-AE08-DE5F3D335C8B}" dt="2023-03-31T10:50:16.376" v="177" actId="14100"/>
          <ac:spMkLst>
            <pc:docMk/>
            <pc:sldMk cId="1894114569" sldId="2147376341"/>
            <ac:spMk id="5" creationId="{2F995423-006D-4D95-4402-7935F4023F2A}"/>
          </ac:spMkLst>
        </pc:spChg>
        <pc:spChg chg="mod">
          <ac:chgData name="Soh, Angela" userId="a2965a40-3c1c-4085-b63f-a9989e0f92d2" providerId="ADAL" clId="{DCB84567-5A6C-3144-AE08-DE5F3D335C8B}" dt="2023-03-31T10:49:22.646" v="156" actId="948"/>
          <ac:spMkLst>
            <pc:docMk/>
            <pc:sldMk cId="1894114569" sldId="2147376341"/>
            <ac:spMk id="6" creationId="{DDBDA72B-A429-541C-3D6B-58B658788C98}"/>
          </ac:spMkLst>
        </pc:spChg>
        <pc:spChg chg="mod">
          <ac:chgData name="Soh, Angela" userId="a2965a40-3c1c-4085-b63f-a9989e0f92d2" providerId="ADAL" clId="{DCB84567-5A6C-3144-AE08-DE5F3D335C8B}" dt="2023-03-31T10:49:14.224" v="155" actId="790"/>
          <ac:spMkLst>
            <pc:docMk/>
            <pc:sldMk cId="1894114569" sldId="2147376341"/>
            <ac:spMk id="8" creationId="{96E64C43-7F6B-223A-8F75-1AC016339E64}"/>
          </ac:spMkLst>
        </pc:spChg>
        <pc:spChg chg="mod">
          <ac:chgData name="Soh, Angela" userId="a2965a40-3c1c-4085-b63f-a9989e0f92d2" providerId="ADAL" clId="{DCB84567-5A6C-3144-AE08-DE5F3D335C8B}" dt="2023-03-31T10:49:14.224" v="155" actId="790"/>
          <ac:spMkLst>
            <pc:docMk/>
            <pc:sldMk cId="1894114569" sldId="2147376341"/>
            <ac:spMk id="9" creationId="{815ED203-CB3E-4E4E-19F0-62580B9BC2F4}"/>
          </ac:spMkLst>
        </pc:spChg>
        <pc:spChg chg="add del mod">
          <ac:chgData name="Soh, Angela" userId="a2965a40-3c1c-4085-b63f-a9989e0f92d2" providerId="ADAL" clId="{DCB84567-5A6C-3144-AE08-DE5F3D335C8B}" dt="2023-03-31T10:49:58.728" v="166" actId="478"/>
          <ac:spMkLst>
            <pc:docMk/>
            <pc:sldMk cId="1894114569" sldId="2147376341"/>
            <ac:spMk id="10" creationId="{2905F91E-25E8-B9AA-8F48-851748483673}"/>
          </ac:spMkLst>
        </pc:spChg>
      </pc:sldChg>
      <pc:sldChg chg="modSp mod">
        <pc:chgData name="Soh, Angela" userId="a2965a40-3c1c-4085-b63f-a9989e0f92d2" providerId="ADAL" clId="{DCB84567-5A6C-3144-AE08-DE5F3D335C8B}" dt="2023-03-31T10:51:01.723" v="184" actId="14100"/>
        <pc:sldMkLst>
          <pc:docMk/>
          <pc:sldMk cId="1759206760" sldId="2147376342"/>
        </pc:sldMkLst>
        <pc:spChg chg="mod">
          <ac:chgData name="Soh, Angela" userId="a2965a40-3c1c-4085-b63f-a9989e0f92d2" providerId="ADAL" clId="{DCB84567-5A6C-3144-AE08-DE5F3D335C8B}" dt="2023-03-31T10:50:41.292" v="179" actId="2711"/>
          <ac:spMkLst>
            <pc:docMk/>
            <pc:sldMk cId="1759206760" sldId="2147376342"/>
            <ac:spMk id="4" creationId="{207B9790-B749-CEA6-0077-6FA9BF22BEFF}"/>
          </ac:spMkLst>
        </pc:spChg>
        <pc:spChg chg="mod">
          <ac:chgData name="Soh, Angela" userId="a2965a40-3c1c-4085-b63f-a9989e0f92d2" providerId="ADAL" clId="{DCB84567-5A6C-3144-AE08-DE5F3D335C8B}" dt="2023-03-31T10:50:48.546" v="180" actId="948"/>
          <ac:spMkLst>
            <pc:docMk/>
            <pc:sldMk cId="1759206760" sldId="2147376342"/>
            <ac:spMk id="6" creationId="{DDBDA72B-A429-541C-3D6B-58B658788C98}"/>
          </ac:spMkLst>
        </pc:spChg>
        <pc:spChg chg="mod">
          <ac:chgData name="Soh, Angela" userId="a2965a40-3c1c-4085-b63f-a9989e0f92d2" providerId="ADAL" clId="{DCB84567-5A6C-3144-AE08-DE5F3D335C8B}" dt="2023-03-31T10:50:41.292" v="179" actId="2711"/>
          <ac:spMkLst>
            <pc:docMk/>
            <pc:sldMk cId="1759206760" sldId="2147376342"/>
            <ac:spMk id="9" creationId="{815ED203-CB3E-4E4E-19F0-62580B9BC2F4}"/>
          </ac:spMkLst>
        </pc:spChg>
        <pc:spChg chg="mod">
          <ac:chgData name="Soh, Angela" userId="a2965a40-3c1c-4085-b63f-a9989e0f92d2" providerId="ADAL" clId="{DCB84567-5A6C-3144-AE08-DE5F3D335C8B}" dt="2023-03-31T10:51:01.723" v="184" actId="14100"/>
          <ac:spMkLst>
            <pc:docMk/>
            <pc:sldMk cId="1759206760" sldId="2147376342"/>
            <ac:spMk id="11" creationId="{059EB5D8-B75F-A79A-5D43-7F05B9F8432F}"/>
          </ac:spMkLst>
        </pc:spChg>
        <pc:spChg chg="mod">
          <ac:chgData name="Soh, Angela" userId="a2965a40-3c1c-4085-b63f-a9989e0f92d2" providerId="ADAL" clId="{DCB84567-5A6C-3144-AE08-DE5F3D335C8B}" dt="2023-03-31T10:50:41.292" v="179" actId="2711"/>
          <ac:spMkLst>
            <pc:docMk/>
            <pc:sldMk cId="1759206760" sldId="2147376342"/>
            <ac:spMk id="15" creationId="{5C9AAC85-D496-7907-C08A-79D1D34F6166}"/>
          </ac:spMkLst>
        </pc:spChg>
      </pc:sldChg>
      <pc:sldChg chg="modSp mod">
        <pc:chgData name="Soh, Angela" userId="a2965a40-3c1c-4085-b63f-a9989e0f92d2" providerId="ADAL" clId="{DCB84567-5A6C-3144-AE08-DE5F3D335C8B}" dt="2023-03-31T10:51:48.165" v="192" actId="14100"/>
        <pc:sldMkLst>
          <pc:docMk/>
          <pc:sldMk cId="2809879537" sldId="2147376343"/>
        </pc:sldMkLst>
        <pc:spChg chg="mod">
          <ac:chgData name="Soh, Angela" userId="a2965a40-3c1c-4085-b63f-a9989e0f92d2" providerId="ADAL" clId="{DCB84567-5A6C-3144-AE08-DE5F3D335C8B}" dt="2023-03-31T10:51:20.232" v="186" actId="790"/>
          <ac:spMkLst>
            <pc:docMk/>
            <pc:sldMk cId="2809879537" sldId="2147376343"/>
            <ac:spMk id="2" creationId="{E0D86A67-AE76-4240-700F-56203B6D301A}"/>
          </ac:spMkLst>
        </pc:spChg>
        <pc:spChg chg="mod">
          <ac:chgData name="Soh, Angela" userId="a2965a40-3c1c-4085-b63f-a9989e0f92d2" providerId="ADAL" clId="{DCB84567-5A6C-3144-AE08-DE5F3D335C8B}" dt="2023-03-31T10:51:48.165" v="192" actId="14100"/>
          <ac:spMkLst>
            <pc:docMk/>
            <pc:sldMk cId="2809879537" sldId="2147376343"/>
            <ac:spMk id="4" creationId="{76483D1D-AEFE-4B95-F4A6-689DF5473445}"/>
          </ac:spMkLst>
        </pc:spChg>
        <pc:spChg chg="mod">
          <ac:chgData name="Soh, Angela" userId="a2965a40-3c1c-4085-b63f-a9989e0f92d2" providerId="ADAL" clId="{DCB84567-5A6C-3144-AE08-DE5F3D335C8B}" dt="2023-03-31T10:51:36.983" v="190" actId="14100"/>
          <ac:spMkLst>
            <pc:docMk/>
            <pc:sldMk cId="2809879537" sldId="2147376343"/>
            <ac:spMk id="5" creationId="{C99FEDA7-FEDD-BE62-F90F-5773FB8F5FB2}"/>
          </ac:spMkLst>
        </pc:spChg>
        <pc:spChg chg="mod">
          <ac:chgData name="Soh, Angela" userId="a2965a40-3c1c-4085-b63f-a9989e0f92d2" providerId="ADAL" clId="{DCB84567-5A6C-3144-AE08-DE5F3D335C8B}" dt="2023-03-31T10:51:20.232" v="186" actId="790"/>
          <ac:spMkLst>
            <pc:docMk/>
            <pc:sldMk cId="2809879537" sldId="2147376343"/>
            <ac:spMk id="8" creationId="{801B62B1-7523-11F4-701B-0B43AAC476BF}"/>
          </ac:spMkLst>
        </pc:spChg>
      </pc:sldChg>
      <pc:sldMasterChg chg="modSp modSldLayout">
        <pc:chgData name="Soh, Angela" userId="a2965a40-3c1c-4085-b63f-a9989e0f92d2" providerId="ADAL" clId="{DCB84567-5A6C-3144-AE08-DE5F3D335C8B}" dt="2023-03-31T10:44:06.676" v="96" actId="2711"/>
        <pc:sldMasterMkLst>
          <pc:docMk/>
          <pc:sldMasterMk cId="1430464472" sldId="2147483665"/>
        </pc:sldMasterMkLst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2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3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4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5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6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14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3:24.518" v="88" actId="2711"/>
          <ac:spMkLst>
            <pc:docMk/>
            <pc:sldMasterMk cId="1430464472" sldId="2147483665"/>
            <ac:spMk id="76" creationId="{00000000-0000-0000-0000-000000000000}"/>
          </ac:spMkLst>
        </pc:spChg>
        <pc:sldLayoutChg chg="modSp">
          <pc:chgData name="Soh, Angela" userId="a2965a40-3c1c-4085-b63f-a9989e0f92d2" providerId="ADAL" clId="{DCB84567-5A6C-3144-AE08-DE5F3D335C8B}" dt="2023-03-31T10:43:30.852" v="89" actId="2711"/>
          <pc:sldLayoutMkLst>
            <pc:docMk/>
            <pc:sldMasterMk cId="1430464472" sldId="2147483665"/>
            <pc:sldLayoutMk cId="1426492124" sldId="2147483666"/>
          </pc:sldLayoutMkLst>
          <pc:spChg chg="mod">
            <ac:chgData name="Soh, Angela" userId="a2965a40-3c1c-4085-b63f-a9989e0f92d2" providerId="ADAL" clId="{DCB84567-5A6C-3144-AE08-DE5F3D335C8B}" dt="2023-03-31T10:43:30.852" v="89" actId="2711"/>
            <ac:spMkLst>
              <pc:docMk/>
              <pc:sldMasterMk cId="1430464472" sldId="2147483665"/>
              <pc:sldLayoutMk cId="1426492124" sldId="2147483666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0.852" v="89" actId="2711"/>
            <ac:spMkLst>
              <pc:docMk/>
              <pc:sldMasterMk cId="1430464472" sldId="2147483665"/>
              <pc:sldLayoutMk cId="1426492124" sldId="2147483666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0.852" v="89" actId="2711"/>
            <ac:spMkLst>
              <pc:docMk/>
              <pc:sldMasterMk cId="1430464472" sldId="2147483665"/>
              <pc:sldLayoutMk cId="1426492124" sldId="2147483666"/>
              <ac:spMk id="6" creationId="{00000000-0000-0000-0000-000000000000}"/>
            </ac:spMkLst>
          </pc:spChg>
          <pc:grpChg chg="mod">
            <ac:chgData name="Soh, Angela" userId="a2965a40-3c1c-4085-b63f-a9989e0f92d2" providerId="ADAL" clId="{DCB84567-5A6C-3144-AE08-DE5F3D335C8B}" dt="2023-03-31T10:43:30.852" v="89" actId="2711"/>
            <ac:grpSpMkLst>
              <pc:docMk/>
              <pc:sldMasterMk cId="1430464472" sldId="2147483665"/>
              <pc:sldLayoutMk cId="1426492124" sldId="2147483666"/>
              <ac:grpSpMk id="14" creationId="{00000000-0000-0000-0000-000000000000}"/>
            </ac:grpSpMkLst>
          </pc:grpChg>
        </pc:sldLayoutChg>
        <pc:sldLayoutChg chg="modSp">
          <pc:chgData name="Soh, Angela" userId="a2965a40-3c1c-4085-b63f-a9989e0f92d2" providerId="ADAL" clId="{DCB84567-5A6C-3144-AE08-DE5F3D335C8B}" dt="2023-03-31T10:43:38.166" v="90" actId="2711"/>
          <pc:sldLayoutMkLst>
            <pc:docMk/>
            <pc:sldMasterMk cId="1430464472" sldId="2147483665"/>
            <pc:sldLayoutMk cId="1663160290" sldId="2147483669"/>
          </pc:sldLayoutMkLst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3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6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9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10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38.166" v="90" actId="2711"/>
            <ac:spMkLst>
              <pc:docMk/>
              <pc:sldMasterMk cId="1430464472" sldId="2147483665"/>
              <pc:sldLayoutMk cId="1663160290" sldId="2147483669"/>
              <ac:spMk id="11" creationId="{00000000-0000-0000-0000-000000000000}"/>
            </ac:spMkLst>
          </pc:spChg>
        </pc:sldLayoutChg>
        <pc:sldLayoutChg chg="modSp">
          <pc:chgData name="Soh, Angela" userId="a2965a40-3c1c-4085-b63f-a9989e0f92d2" providerId="ADAL" clId="{DCB84567-5A6C-3144-AE08-DE5F3D335C8B}" dt="2023-03-31T10:43:44.204" v="91" actId="2711"/>
          <pc:sldLayoutMkLst>
            <pc:docMk/>
            <pc:sldMasterMk cId="1430464472" sldId="2147483665"/>
            <pc:sldLayoutMk cId="898382978" sldId="2147483671"/>
          </pc:sldLayoutMkLst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3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6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44.204" v="91" actId="2711"/>
            <ac:spMkLst>
              <pc:docMk/>
              <pc:sldMasterMk cId="1430464472" sldId="2147483665"/>
              <pc:sldLayoutMk cId="898382978" sldId="2147483671"/>
              <ac:spMk id="8" creationId="{00000000-0000-0000-0000-000000000000}"/>
            </ac:spMkLst>
          </pc:spChg>
          <pc:grpChg chg="mod">
            <ac:chgData name="Soh, Angela" userId="a2965a40-3c1c-4085-b63f-a9989e0f92d2" providerId="ADAL" clId="{DCB84567-5A6C-3144-AE08-DE5F3D335C8B}" dt="2023-03-31T10:43:44.204" v="91" actId="2711"/>
            <ac:grpSpMkLst>
              <pc:docMk/>
              <pc:sldMasterMk cId="1430464472" sldId="2147483665"/>
              <pc:sldLayoutMk cId="898382978" sldId="2147483671"/>
              <ac:grpSpMk id="9" creationId="{00000000-0000-0000-0000-000000000000}"/>
            </ac:grpSpMkLst>
          </pc:grpChg>
        </pc:sldLayoutChg>
        <pc:sldLayoutChg chg="modSp">
          <pc:chgData name="Soh, Angela" userId="a2965a40-3c1c-4085-b63f-a9989e0f92d2" providerId="ADAL" clId="{DCB84567-5A6C-3144-AE08-DE5F3D335C8B}" dt="2023-03-31T10:43:51.326" v="93" actId="2711"/>
          <pc:sldLayoutMkLst>
            <pc:docMk/>
            <pc:sldMasterMk cId="1430464472" sldId="2147483665"/>
            <pc:sldLayoutMk cId="1785827599" sldId="2147483672"/>
          </pc:sldLayoutMkLst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3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6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7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1.326" v="93" actId="2711"/>
            <ac:spMkLst>
              <pc:docMk/>
              <pc:sldMasterMk cId="1430464472" sldId="2147483665"/>
              <pc:sldLayoutMk cId="1785827599" sldId="2147483672"/>
              <ac:spMk id="8" creationId="{00000000-0000-0000-0000-000000000000}"/>
            </ac:spMkLst>
          </pc:spChg>
        </pc:sldLayoutChg>
        <pc:sldLayoutChg chg="modSp">
          <pc:chgData name="Soh, Angela" userId="a2965a40-3c1c-4085-b63f-a9989e0f92d2" providerId="ADAL" clId="{DCB84567-5A6C-3144-AE08-DE5F3D335C8B}" dt="2023-03-31T10:43:57.526" v="94" actId="2711"/>
          <pc:sldLayoutMkLst>
            <pc:docMk/>
            <pc:sldMasterMk cId="1430464472" sldId="2147483665"/>
            <pc:sldLayoutMk cId="810634787" sldId="2147483673"/>
          </pc:sldLayoutMkLst>
          <pc:spChg chg="mod">
            <ac:chgData name="Soh, Angela" userId="a2965a40-3c1c-4085-b63f-a9989e0f92d2" providerId="ADAL" clId="{DCB84567-5A6C-3144-AE08-DE5F3D335C8B}" dt="2023-03-31T10:43:57.526" v="94" actId="2711"/>
            <ac:spMkLst>
              <pc:docMk/>
              <pc:sldMasterMk cId="1430464472" sldId="2147483665"/>
              <pc:sldLayoutMk cId="810634787" sldId="2147483673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7.526" v="94" actId="2711"/>
            <ac:spMkLst>
              <pc:docMk/>
              <pc:sldMasterMk cId="1430464472" sldId="2147483665"/>
              <pc:sldLayoutMk cId="810634787" sldId="2147483673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7.526" v="94" actId="2711"/>
            <ac:spMkLst>
              <pc:docMk/>
              <pc:sldMasterMk cId="1430464472" sldId="2147483665"/>
              <pc:sldLayoutMk cId="810634787" sldId="2147483673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3:57.526" v="94" actId="2711"/>
            <ac:spMkLst>
              <pc:docMk/>
              <pc:sldMasterMk cId="1430464472" sldId="2147483665"/>
              <pc:sldLayoutMk cId="810634787" sldId="2147483673"/>
              <ac:spMk id="6" creationId="{00000000-0000-0000-0000-000000000000}"/>
            </ac:spMkLst>
          </pc:spChg>
        </pc:sldLayoutChg>
        <pc:sldLayoutChg chg="modSp">
          <pc:chgData name="Soh, Angela" userId="a2965a40-3c1c-4085-b63f-a9989e0f92d2" providerId="ADAL" clId="{DCB84567-5A6C-3144-AE08-DE5F3D335C8B}" dt="2023-03-31T10:44:01.907" v="95" actId="2711"/>
          <pc:sldLayoutMkLst>
            <pc:docMk/>
            <pc:sldMasterMk cId="1430464472" sldId="2147483665"/>
            <pc:sldLayoutMk cId="1876657381" sldId="2147483674"/>
          </pc:sldLayoutMkLst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6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7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1.907" v="95" actId="2711"/>
            <ac:spMkLst>
              <pc:docMk/>
              <pc:sldMasterMk cId="1430464472" sldId="2147483665"/>
              <pc:sldLayoutMk cId="1876657381" sldId="2147483674"/>
              <ac:spMk id="8" creationId="{00000000-0000-0000-0000-000000000000}"/>
            </ac:spMkLst>
          </pc:spChg>
        </pc:sldLayoutChg>
        <pc:sldLayoutChg chg="modSp">
          <pc:chgData name="Soh, Angela" userId="a2965a40-3c1c-4085-b63f-a9989e0f92d2" providerId="ADAL" clId="{DCB84567-5A6C-3144-AE08-DE5F3D335C8B}" dt="2023-03-31T10:44:06.676" v="96" actId="2711"/>
          <pc:sldLayoutMkLst>
            <pc:docMk/>
            <pc:sldMasterMk cId="1430464472" sldId="2147483665"/>
            <pc:sldLayoutMk cId="2145952949" sldId="2147483675"/>
          </pc:sldLayoutMkLst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2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4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5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6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7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8" creationId="{00000000-0000-0000-0000-000000000000}"/>
            </ac:spMkLst>
          </pc:spChg>
          <pc:spChg chg="mod">
            <ac:chgData name="Soh, Angela" userId="a2965a40-3c1c-4085-b63f-a9989e0f92d2" providerId="ADAL" clId="{DCB84567-5A6C-3144-AE08-DE5F3D335C8B}" dt="2023-03-31T10:44:06.676" v="96" actId="2711"/>
            <ac:spMkLst>
              <pc:docMk/>
              <pc:sldMasterMk cId="1430464472" sldId="2147483665"/>
              <pc:sldLayoutMk cId="2145952949" sldId="2147483675"/>
              <ac:spMk id="9" creationId="{00000000-0000-0000-0000-000000000000}"/>
            </ac:spMkLst>
          </pc:spChg>
        </pc:sldLayoutChg>
      </pc:sldMasterChg>
      <pc:sldMasterChg chg="modSp">
        <pc:chgData name="Soh, Angela" userId="a2965a40-3c1c-4085-b63f-a9989e0f92d2" providerId="ADAL" clId="{DCB84567-5A6C-3144-AE08-DE5F3D335C8B}" dt="2023-03-31T10:44:25.195" v="98" actId="2711"/>
        <pc:sldMasterMkLst>
          <pc:docMk/>
          <pc:sldMasterMk cId="173817266" sldId="2147483682"/>
        </pc:sldMasterMkLst>
        <pc:spChg chg="mod">
          <ac:chgData name="Soh, Angela" userId="a2965a40-3c1c-4085-b63f-a9989e0f92d2" providerId="ADAL" clId="{DCB84567-5A6C-3144-AE08-DE5F3D335C8B}" dt="2023-03-31T10:44:25.195" v="98" actId="2711"/>
          <ac:spMkLst>
            <pc:docMk/>
            <pc:sldMasterMk cId="173817266" sldId="2147483682"/>
            <ac:spMk id="2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4:25.195" v="98" actId="2711"/>
          <ac:spMkLst>
            <pc:docMk/>
            <pc:sldMasterMk cId="173817266" sldId="2147483682"/>
            <ac:spMk id="3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4:25.195" v="98" actId="2711"/>
          <ac:spMkLst>
            <pc:docMk/>
            <pc:sldMasterMk cId="173817266" sldId="2147483682"/>
            <ac:spMk id="4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4:25.195" v="98" actId="2711"/>
          <ac:spMkLst>
            <pc:docMk/>
            <pc:sldMasterMk cId="173817266" sldId="2147483682"/>
            <ac:spMk id="5" creationId="{00000000-0000-0000-0000-000000000000}"/>
          </ac:spMkLst>
        </pc:spChg>
        <pc:spChg chg="mod">
          <ac:chgData name="Soh, Angela" userId="a2965a40-3c1c-4085-b63f-a9989e0f92d2" providerId="ADAL" clId="{DCB84567-5A6C-3144-AE08-DE5F3D335C8B}" dt="2023-03-31T10:44:25.195" v="98" actId="2711"/>
          <ac:spMkLst>
            <pc:docMk/>
            <pc:sldMasterMk cId="173817266" sldId="2147483682"/>
            <ac:spMk id="6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31.3.2023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31.3.2023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6172-5DE3-480B-857C-A662B906F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6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CBDEA8-9BD5-0C44-913D-A31C1281868F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="0" i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D5B0E4-9D3D-1B43-812D-DC44E791024D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31.3.2023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31.3.2023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31.3.2023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31.3.2023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31.3.2023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63EC306-42DD-6D4F-9E16-BE9B3280393F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BEE2011-BF93-9647-A265-1814C6D8624D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6F99EF-3FC0-E447-A2D4-A4C2515297EF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C59C2F-8A8A-2C41-8FED-B9EAA7D2E2FE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326A0E-0851-E14C-9288-F734202D7CC6}" type="datetime1">
              <a:rPr lang="fi-FI" smtClean="0"/>
              <a:pPr/>
              <a:t>31.3.2023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F5E0E5-8AA0-704A-AD7D-94A7C6D4DDB2}" type="datetime1">
              <a:rPr lang="fi-FI" smtClean="0"/>
              <a:pPr/>
              <a:t>31.3.2023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3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b="0" i="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b="0" i="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373DCC-2263-4F88-B652-EFBDCB9320F8}" type="datetime1">
              <a:rPr lang="fi-FI" smtClean="0"/>
              <a:pPr/>
              <a:t>31.3.2023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3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open-job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orkinfinland.com/en/why-finland/#cities-and-municipalit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com/establish-your-business/startup-a-busines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infinland.fi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https://www.youtube.com/watch?v=9X3QUA1Poyg&amp;t=2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linkedin.com/showcase/1301796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Wn1nf6eSAwg" TargetMode="External"/><Relationship Id="rId5" Type="http://schemas.openxmlformats.org/officeDocument/2006/relationships/hyperlink" Target="https://www.youtube.com/watch?v=UfHXZWttIl0" TargetMode="External"/><Relationship Id="rId10" Type="http://schemas.openxmlformats.org/officeDocument/2006/relationships/image" Target="../media/image23.svg"/><Relationship Id="rId4" Type="http://schemas.openxmlformats.org/officeDocument/2006/relationships/hyperlink" Target="https://www.youtube.com/watch?v=wBgS4AvWHdY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visitfinland.com/culture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0D2159CA-67FB-8BC1-9892-B120C93B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9557"/>
          <a:stretch/>
        </p:blipFill>
        <p:spPr>
          <a:xfrm>
            <a:off x="3154680" y="1774507"/>
            <a:ext cx="5989320" cy="3368993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1D6898-A8BC-9BCE-8A8F-7A82AAA7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Março 2023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B345B-DA85-54F6-8E17-7AA6A0F4DB58}"/>
              </a:ext>
            </a:extLst>
          </p:cNvPr>
          <p:cNvSpPr/>
          <p:nvPr/>
        </p:nvSpPr>
        <p:spPr>
          <a:xfrm>
            <a:off x="2521240" y="331035"/>
            <a:ext cx="4913229" cy="4913229"/>
          </a:xfrm>
          <a:prstGeom prst="ellipse">
            <a:avLst/>
          </a:prstGeom>
          <a:gradFill flip="none" rotWithShape="1">
            <a:gsLst>
              <a:gs pos="70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DE271A1-774C-B9AC-CBF3-33858B55F4FF}"/>
              </a:ext>
            </a:extLst>
          </p:cNvPr>
          <p:cNvSpPr txBox="1">
            <a:spLocks/>
          </p:cNvSpPr>
          <p:nvPr/>
        </p:nvSpPr>
        <p:spPr>
          <a:xfrm>
            <a:off x="1835149" y="1136193"/>
            <a:ext cx="5686785" cy="23035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CARREIRAS</a:t>
            </a:r>
            <a:b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FINLÂNDIA –</a:t>
            </a:r>
            <a:b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PAÍS mais feliz do mundo</a:t>
            </a:r>
          </a:p>
        </p:txBody>
      </p:sp>
    </p:spTree>
    <p:extLst>
      <p:ext uri="{BB962C8B-B14F-4D97-AF65-F5344CB8AC3E}">
        <p14:creationId xmlns:p14="http://schemas.microsoft.com/office/powerpoint/2010/main" val="418558794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A727292-C984-2324-CB3F-D67B6F3F2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25041"/>
          <a:stretch/>
        </p:blipFill>
        <p:spPr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pt-PT"/>
              <a:t>workinfinland.com</a:t>
            </a:r>
            <a:endParaRPr lang="pt-PT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FFAA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C2C14-6E95-4EF0-AB2C-A4DB63E63034}" type="slidenum">
              <a:rPr kumimoji="0" lang="pt-PT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41519" y="1492249"/>
            <a:ext cx="2730481" cy="28797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Workinfinland.com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o website oficial da Finlândia para talentos internacionais.</a:t>
            </a:r>
          </a:p>
          <a:p>
            <a:pPr marL="0" indent="0">
              <a:buNone/>
            </a:pPr>
            <a:endParaRPr lang="pt-PT" sz="100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00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site facilita o processo de recrutamento, busca de emprego e recolocação para pessoas que procuram trabalho na Finlândia com informações disponíveis em um só lugar.</a:t>
            </a:r>
          </a:p>
          <a:p>
            <a:pPr marL="0" indent="0">
              <a:buNone/>
            </a:pPr>
            <a:endParaRPr lang="pt-PT" sz="100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Descubra tudo o que você precisa saber sobre como viver e trabalhar na Finlândia - com informações detalhadas sobre moradia, saúde, benefícios sociais, equilíbrio entre vida profissional e pessoal, desenvolvimento de carreira e muito mais.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4FA15-7A3F-52C4-AA8F-15B484C16D7F}"/>
              </a:ext>
            </a:extLst>
          </p:cNvPr>
          <p:cNvSpPr/>
          <p:nvPr/>
        </p:nvSpPr>
        <p:spPr>
          <a:xfrm>
            <a:off x="0" y="1492250"/>
            <a:ext cx="1619672" cy="2490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Vagas abertas: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www.workinfinland.com/en/open-jobs/​</a:t>
            </a: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pt-PT" sz="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Serviços oferecidos por cidades na Finlândia, como, por exemplo, programa de cônjuge: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www.workinfinland.com/en/why-finland/#cities-and-municipalities​</a:t>
            </a: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73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Kuva, joka sisältää kohteen taivas, ulko, päivä&#10;&#10;Kuvaus luotu automaattisesti">
            <a:extLst>
              <a:ext uri="{FF2B5EF4-FFF2-40B4-BE49-F238E27FC236}">
                <a16:creationId xmlns:a16="http://schemas.microsoft.com/office/drawing/2014/main" id="{5458A36E-23A0-CB96-CF99-890967FCD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0" r="9548" b="4711"/>
          <a:stretch/>
        </p:blipFill>
        <p:spPr>
          <a:xfrm>
            <a:off x="5292725" y="0"/>
            <a:ext cx="3851275" cy="2571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736851" cy="863427"/>
          </a:xfrm>
        </p:spPr>
        <p:txBody>
          <a:bodyPr/>
          <a:lstStyle/>
          <a:p>
            <a:r>
              <a:rPr lang="pt-PT"/>
              <a:t>Abra sua start-up na Finlând​ia</a:t>
            </a:r>
            <a:endParaRPr lang="pt-PT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FFAA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C2C14-6E95-4EF0-AB2C-A4DB63E63034}" type="slidenum">
              <a:rPr kumimoji="0" lang="pt-PT" sz="800" b="0" i="0" u="none" strike="noStrike" kern="1200" cap="none" spc="0" normalizeH="0" baseline="0" noProof="0" smtClean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1A7709E2-71C6-D44A-89D0-1DD5847725D0}"/>
              </a:ext>
            </a:extLst>
          </p:cNvPr>
          <p:cNvSpPr txBox="1">
            <a:spLocks/>
          </p:cNvSpPr>
          <p:nvPr/>
        </p:nvSpPr>
        <p:spPr>
          <a:xfrm>
            <a:off x="1835150" y="1491630"/>
            <a:ext cx="2736850" cy="2880345"/>
          </a:xfrm>
          <a:prstGeom prst="rect">
            <a:avLst/>
          </a:prstGeom>
        </p:spPr>
        <p:txBody>
          <a:bodyPr lIns="0" tIns="0" rIns="0" bIns="0" anchor="t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Finlândia é palco de uma das cenas de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startups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mais crescem no mundo. </a:t>
            </a:r>
            <a:endParaRPr kumimoji="0" lang="pt-PT" sz="1000" b="1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Tenha acesso a tudo o que você precisa para começar a sua start-up com sucesso: ​</a:t>
            </a:r>
          </a:p>
          <a:p>
            <a:pPr marL="353060" marR="0" lvl="0" indent="-353060" algn="l" defTabSz="121917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ambiente de negócios estável para </a:t>
            </a:r>
            <a:r>
              <a:rPr kumimoji="0" lang="pt-P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startups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.​</a:t>
            </a:r>
          </a:p>
          <a:p>
            <a:pPr marL="353060" marR="0" lvl="0" indent="-353060" algn="l" defTabSz="121917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ecossistema aquecido de aceleradoras, investidores-anjo e </a:t>
            </a:r>
            <a:r>
              <a:rPr lang="pt-PT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VentureCapitals</a:t>
            </a: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apoiado por um forte incentivo do governo.</a:t>
            </a:r>
          </a:p>
          <a:p>
            <a:pPr marL="353060" indent="-353060">
              <a:spcBef>
                <a:spcPts val="800"/>
              </a:spcBef>
              <a:defRPr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excelente campo de experimentação para novas tecnologias. 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F995423-006D-4D95-4402-7935F4023F2A}"/>
              </a:ext>
            </a:extLst>
          </p:cNvPr>
          <p:cNvSpPr txBox="1">
            <a:spLocks/>
          </p:cNvSpPr>
          <p:nvPr/>
        </p:nvSpPr>
        <p:spPr>
          <a:xfrm>
            <a:off x="5292726" y="2899998"/>
            <a:ext cx="2189452" cy="1655513"/>
          </a:xfrm>
          <a:prstGeom prst="rect">
            <a:avLst/>
          </a:prstGeom>
        </p:spPr>
        <p:txBody>
          <a:bodyPr lIns="0" tIns="0" rIns="0" bIns="0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Pessoas altamente capacitadas e experientes em tecnologia.</a:t>
            </a:r>
          </a:p>
          <a:p>
            <a:pPr>
              <a:spcBef>
                <a:spcPts val="800"/>
              </a:spcBef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melhor know-how dentro da tecnologia digital.</a:t>
            </a:r>
            <a:b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highlight>
                  <a:srgbClr val="00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highlight>
                  <a:srgbClr val="00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30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Encontre mais informações: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t-PT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PT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www.businessfinland.com/establish-your-business/startup-a-business/</a:t>
            </a:r>
            <a:endParaRPr lang="pt-PT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145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1D27DE2-C487-6227-F5E8-C397386FB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50" t="21532" r="33238"/>
          <a:stretch/>
        </p:blipFill>
        <p:spPr>
          <a:xfrm>
            <a:off x="5292725" y="-3026"/>
            <a:ext cx="3851275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168898" cy="863427"/>
          </a:xfrm>
        </p:spPr>
        <p:txBody>
          <a:bodyPr/>
          <a:lstStyle/>
          <a:p>
            <a:r>
              <a:rPr lang="pt-PT"/>
              <a:t>Estude na Finlândia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/>
              <a:t>12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sz="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Encontre mais informações sobre como estudar na Finlândia em:</a:t>
            </a:r>
          </a:p>
          <a:p>
            <a:pPr marL="0" indent="0">
              <a:lnSpc>
                <a:spcPct val="120000"/>
              </a:lnSpc>
              <a:buNone/>
            </a:pPr>
            <a:endParaRPr lang="pt-PT" sz="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Studyinfinland.fi </a:t>
            </a:r>
            <a:endParaRPr lang="pt-PT" sz="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059EB5D8-B75F-A79A-5D43-7F05B9F8432F}"/>
              </a:ext>
            </a:extLst>
          </p:cNvPr>
          <p:cNvSpPr txBox="1">
            <a:spLocks/>
          </p:cNvSpPr>
          <p:nvPr/>
        </p:nvSpPr>
        <p:spPr>
          <a:xfrm>
            <a:off x="1835150" y="1492249"/>
            <a:ext cx="2736850" cy="27043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sistema de ensino superior da Finlândia, considerado o melhor do mundo, oferece mais de 500 programas de bacharelado e mestrado ministrados em inglês em 13 universidades e 22 universidades de ciências aplicadas (UAS).  </a:t>
            </a:r>
          </a:p>
          <a:p>
            <a:pPr marL="0" indent="0">
              <a:buNone/>
            </a:pPr>
            <a:endParaRPr lang="pt-PT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P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disso, as universidades também oferecem opções de doutorados ministrados em inglês. </a:t>
            </a:r>
          </a:p>
          <a:p>
            <a:endParaRPr lang="pt-PT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P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as universidades e universidades de ciências aplicadas oferecem oportunidades de bolsas de estudo para estudantes internacionais.</a:t>
            </a:r>
          </a:p>
          <a:p>
            <a:pPr marL="0" indent="0">
              <a:buNone/>
            </a:pPr>
            <a:endParaRPr lang="pt-PT" sz="1000" dirty="0">
              <a:solidFill>
                <a:schemeClr val="bg1"/>
              </a:solidFill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9AAC85-D496-7907-C08A-79D1D34F61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067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A67-AE76-4240-700F-56203B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Saiba mais pelo LinkedIn e Youtube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83D1D-AEFE-4B95-F4A6-689DF547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53" y="1492250"/>
            <a:ext cx="1908110" cy="2539061"/>
          </a:xfrm>
        </p:spPr>
        <p:txBody>
          <a:bodyPr/>
          <a:lstStyle/>
          <a:p>
            <a:pPr marL="0" indent="0">
              <a:buNone/>
            </a:pPr>
            <a:r>
              <a:rPr lang="pt-PT" sz="1000" dirty="0"/>
              <a:t>Siga-nos no:</a:t>
            </a:r>
            <a:br>
              <a:rPr lang="pt-PT" sz="1000" dirty="0">
                <a:effectLst/>
              </a:rPr>
            </a:br>
            <a:r>
              <a:rPr lang="pt-PT" sz="1000" b="1" i="0" u="none" strike="noStrike" dirty="0">
                <a:solidFill>
                  <a:srgbClr val="002EA2"/>
                </a:solidFill>
                <a:effectLst/>
              </a:rPr>
              <a:t>#</a:t>
            </a:r>
            <a:r>
              <a:rPr lang="pt-PT" sz="1000" b="1" i="0" u="sng" strike="noStrike" dirty="0">
                <a:solidFill>
                  <a:srgbClr val="002EA2"/>
                </a:solidFill>
                <a:effectLst/>
                <a:hlinkClick r:id="rId2"/>
              </a:rPr>
              <a:t>Finlandworks LinkedIn </a:t>
            </a:r>
            <a:endParaRPr lang="pt-PT" sz="1000" b="1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FEDA7-FEDD-BE62-F90F-5773FB8F5FB2}"/>
              </a:ext>
            </a:extLst>
          </p:cNvPr>
          <p:cNvSpPr txBox="1">
            <a:spLocks/>
          </p:cNvSpPr>
          <p:nvPr/>
        </p:nvSpPr>
        <p:spPr>
          <a:xfrm>
            <a:off x="4572001" y="1492250"/>
            <a:ext cx="4104006" cy="2303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 mais com os vídeos no Youtube: </a:t>
            </a:r>
            <a:b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https://www.youtube.com/watch?v=9X3QUA1Poyg&amp;t=2s​</a:t>
            </a: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https://www.youtube.com/watch?v=wBgS4AvWHdY​</a:t>
            </a: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https://www.youtube.com/watch?v=UfHXZWttIl0​</a:t>
            </a: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work-life</a:t>
            </a: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balance​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https://www.youtube.com/watch?v=Wn1nf6eSAwg</a:t>
            </a: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B1FC-2D5D-C81D-B192-15697F1FE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475" y="1428370"/>
            <a:ext cx="388777" cy="388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3EF069-A72B-5172-AB59-7172095EC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9793" y="1428370"/>
            <a:ext cx="388777" cy="3887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B62B1-7523-11F4-701B-0B43AAC4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8795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BBE5-E1A5-66E4-A1D0-D5F7B0B7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a Finlândia?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1F3FF-C11D-5D9A-BE27-80129FF8F27E}"/>
              </a:ext>
            </a:extLst>
          </p:cNvPr>
          <p:cNvSpPr txBox="1">
            <a:spLocks/>
          </p:cNvSpPr>
          <p:nvPr/>
        </p:nvSpPr>
        <p:spPr>
          <a:xfrm>
            <a:off x="4457629" y="1489065"/>
            <a:ext cx="1524401" cy="2514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equilíbrio saudável entre trabalho e lazer na Finlândia te proporciona a chance de aproveitar a natureza única do país </a:t>
            </a: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 de fácil acesso a partir de áreas urbanas.</a:t>
            </a:r>
          </a:p>
          <a:p>
            <a:pPr marL="0" indent="0">
              <a:buNone/>
            </a:pPr>
            <a:endParaRPr lang="pt-PT" sz="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Finlândia abriga empresas líderes de mercado e de alta performance </a:t>
            </a: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oferecem oportunidades atrativas de trabalho</a:t>
            </a: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PT" sz="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54FDF-A497-FBB0-6E75-A63AF16B2EFA}"/>
              </a:ext>
            </a:extLst>
          </p:cNvPr>
          <p:cNvSpPr txBox="1">
            <a:spLocks/>
          </p:cNvSpPr>
          <p:nvPr/>
        </p:nvSpPr>
        <p:spPr>
          <a:xfrm>
            <a:off x="1835151" y="1489065"/>
            <a:ext cx="1675492" cy="23771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Finlândia é um Estado de bem-estar social estável, seguro, igualitário e altamente funcional.</a:t>
            </a:r>
          </a:p>
          <a:p>
            <a:pPr marL="0" indent="0">
              <a:buNone/>
            </a:pPr>
            <a:endParaRPr lang="pt-PT" sz="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Aqui, você pode desfrutar de uma alta qualidade de vida e unir uma carreira profissional interessante a uma vida pessoal próspera.</a:t>
            </a:r>
          </a:p>
          <a:p>
            <a:pPr marL="0" indent="0">
              <a:buNone/>
            </a:pP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equilíbrio entre trabalho e família é fácil de ser alcançado na Finlândia. 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353F7-658D-BC15-1EA1-A954077EA034}"/>
              </a:ext>
            </a:extLst>
          </p:cNvPr>
          <p:cNvSpPr txBox="1">
            <a:spLocks/>
          </p:cNvSpPr>
          <p:nvPr/>
        </p:nvSpPr>
        <p:spPr>
          <a:xfrm>
            <a:off x="6982137" y="1489065"/>
            <a:ext cx="1693551" cy="27665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inovação e a grande expertise tecnológica na Finlândia </a:t>
            </a: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fomentadas por uma relação de cooperação próxima entre empresas, universidades e instituições de pesquisa. </a:t>
            </a:r>
          </a:p>
          <a:p>
            <a:pPr marL="0" indent="0">
              <a:buNone/>
            </a:pPr>
            <a:endParaRPr lang="pt-PT" sz="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sistema educacional da Finlândia </a:t>
            </a: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 entre os melhores do mundo.</a:t>
            </a:r>
          </a:p>
          <a:p>
            <a:pPr marL="0" indent="0">
              <a:buNone/>
            </a:pPr>
            <a:endParaRPr lang="pt-PT" sz="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Finlândia é um dos especialistas globais </a:t>
            </a:r>
            <a:r>
              <a:rPr lang="pt-PT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desafios e soluções climáticas.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ECD07-8923-A439-A91A-700DFA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pt-P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5F89E-D15B-2912-4D09-95059BA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1" y="1487848"/>
            <a:ext cx="377372" cy="3773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A5148-5D0B-DA6E-7C77-13F72F05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61" y="2489470"/>
            <a:ext cx="377372" cy="3773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36B143-536A-E58A-EF48-F5F03C534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0" y="1489065"/>
            <a:ext cx="377372" cy="377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DC2F3C-9A8C-B226-D5CB-6FB21D4AB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0" y="2992871"/>
            <a:ext cx="377372" cy="3773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E9BC90A-3A9F-160A-3949-2107C812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9" y="1487848"/>
            <a:ext cx="374957" cy="37495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F1F116-0C31-4571-0B2E-C9B5F813C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84" y="3005115"/>
            <a:ext cx="377372" cy="3773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2BC4D64-C658-8E72-FDFF-D32B7146E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6" y="3756576"/>
            <a:ext cx="377372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95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sitting on a wooden deck looking at the sunset&#10;&#10;Description automatically generated with low confidence">
            <a:extLst>
              <a:ext uri="{FF2B5EF4-FFF2-40B4-BE49-F238E27FC236}">
                <a16:creationId xmlns:a16="http://schemas.microsoft.com/office/drawing/2014/main" id="{7A17CAC2-7F1A-03A1-1AA9-CDF58675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7227"/>
          <a:stretch/>
        </p:blipFill>
        <p:spPr>
          <a:xfrm>
            <a:off x="6011862" y="1492250"/>
            <a:ext cx="3132137" cy="365124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F4616-5273-D0FA-D3A3-35E3B520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4024961" cy="863427"/>
          </a:xfrm>
        </p:spPr>
        <p:txBody>
          <a:bodyPr/>
          <a:lstStyle/>
          <a:p>
            <a:r>
              <a:rPr lang="pt-PT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Encontre o seu equilíbrio entre trabalho e vida pessoal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7E146-5220-68DA-D328-CDACC58B1107}"/>
              </a:ext>
            </a:extLst>
          </p:cNvPr>
          <p:cNvSpPr txBox="1">
            <a:spLocks/>
          </p:cNvSpPr>
          <p:nvPr/>
        </p:nvSpPr>
        <p:spPr>
          <a:xfrm>
            <a:off x="1835150" y="1484086"/>
            <a:ext cx="3205977" cy="3338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finlandeses acreditam que profissionais felizes e bem descansados são os recursos mais valiosos de uma organização. </a:t>
            </a: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isso, apesar da carga horária de trabalho poder variar entre indústrias, a média é de jornadas de trabalho de oito horas.</a:t>
            </a:r>
          </a:p>
          <a:p>
            <a:pPr marL="0" indent="0">
              <a:buNone/>
            </a:pP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Funcionários têm direito a muitos feriados remunerados e dias de férias. </a:t>
            </a: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disso, muitos finlandeses tiram quatro semanas de folga durante os meses de verão.</a:t>
            </a:r>
          </a:p>
          <a:p>
            <a:pPr marL="0" indent="0">
              <a:buNone/>
            </a:pPr>
            <a:endParaRPr lang="pt-P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bem-estar familiar e a equidade são dois valores universalmente defendidos pela sociedade finlandesa </a:t>
            </a:r>
            <a:r>
              <a:rPr lang="pt-P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 também são incorporados na política e cultura do local de trabalho.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673A50-EF07-6EFC-ED06-137AC9D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pt-PT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094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A57045-514D-9932-8A15-C85D221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 b="6373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e estabilidade na Finlândia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842975" cy="26658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PT" sz="1000" b="1" dirty="0"/>
              <a:t>A combinação única entre responsabilidade social, equidade e liberdade individual é o que ajuda a fazer da Finlândia o país mais feliz do mundo, </a:t>
            </a:r>
            <a:r>
              <a:rPr lang="pt-PT" sz="1000" dirty="0"/>
              <a:t>além de um dos mais seguros.</a:t>
            </a:r>
          </a:p>
          <a:p>
            <a:pPr marL="0" indent="0">
              <a:buNone/>
            </a:pPr>
            <a:endParaRPr lang="pt-PT" sz="1000" b="1" dirty="0"/>
          </a:p>
          <a:p>
            <a:pPr marL="0" indent="0">
              <a:buNone/>
            </a:pPr>
            <a:r>
              <a:rPr lang="pt-PT" sz="1000" b="1" dirty="0"/>
              <a:t>A Finlândia é classificada como o país mais estável do mundo. </a:t>
            </a:r>
          </a:p>
          <a:p>
            <a:pPr marL="0" indent="0">
              <a:buNone/>
            </a:pPr>
            <a:endParaRPr lang="pt-PT" sz="1000" b="1" dirty="0"/>
          </a:p>
          <a:p>
            <a:pPr marL="0" indent="0">
              <a:buNone/>
            </a:pPr>
            <a:r>
              <a:rPr lang="pt-PT" sz="1000" b="1" dirty="0"/>
              <a:t>Por conta de uma cultura pouco hierárquica, </a:t>
            </a:r>
            <a:r>
              <a:rPr lang="pt-PT" sz="1000" dirty="0"/>
              <a:t>é possível esbarrar com um Chefe de Estado deixando seus filhos na escola pública local.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</a:rPr>
              <a:t>4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3768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59C-71A6-AC62-1987-2AFEFA18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4902534" cy="863427"/>
          </a:xfrm>
        </p:spPr>
        <p:txBody>
          <a:bodyPr/>
          <a:lstStyle/>
          <a:p>
            <a:r>
              <a:rPr lang="pt-PT" dirty="0"/>
              <a:t>Oportunidades de inovar e desenvolver competências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105-3031-234B-6051-7D24895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229831" cy="3464762"/>
          </a:xfrm>
        </p:spPr>
        <p:txBody>
          <a:bodyPr/>
          <a:lstStyle/>
          <a:p>
            <a:pPr marL="0" indent="0">
              <a:buNone/>
            </a:pPr>
            <a:r>
              <a:rPr lang="pt-PT" sz="1000" b="1" dirty="0"/>
              <a:t>A Finlândia tem um cenário vibrante de start-ups</a:t>
            </a:r>
            <a:br>
              <a:rPr lang="pt-PT" sz="1000" b="1" dirty="0"/>
            </a:br>
            <a:r>
              <a:rPr lang="pt-PT" sz="1000" b="1" dirty="0"/>
              <a:t>e um setor de tecnologia em rápido crescimento, </a:t>
            </a:r>
            <a:r>
              <a:rPr lang="pt-PT" sz="1000" dirty="0"/>
              <a:t>proporcionando ótimas oportunidades para profissionais de língua inglesa de todo o mundo.</a:t>
            </a: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b="1" dirty="0"/>
              <a:t>Estruturas organizacionais horizontalizadas e uma paixão nacional por inovação </a:t>
            </a:r>
            <a:r>
              <a:rPr lang="pt-PT" sz="1000" dirty="0"/>
              <a:t>encorajam funcionários de todos os níveis influenciar a cultura, normas e processos do local de trabalho.</a:t>
            </a: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b="1" dirty="0"/>
              <a:t>De acordo com estudos, a Finlândia oferece as melhores oportunidades na Europa </a:t>
            </a:r>
            <a:r>
              <a:rPr lang="pt-PT" sz="1000" dirty="0"/>
              <a:t>para funcionários que desejam desenvolver suas habilidades profissionais no trabalho.</a:t>
            </a:r>
          </a:p>
          <a:p>
            <a:pPr marL="0" indent="0">
              <a:buNone/>
            </a:pPr>
            <a:endParaRPr lang="pt-PT" sz="1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3C0793-BBB9-218D-AE96-5B5A457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85CF-2567-6FC3-4268-5D2DBE2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</a:rPr>
              <a:t>5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81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Educação de nível internacional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986099" cy="193111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PT" sz="1000" b="1" dirty="0"/>
              <a:t>A educação finlandesa é mundialmente conhecida por ser de alta qualidade e acessível a todos, independentemente da faixa de renda. </a:t>
            </a:r>
            <a:r>
              <a:rPr lang="pt-PT" sz="1000" dirty="0"/>
              <a:t>Isso contribui ainda mais para a igualdade social no país, sem gerar diferenças significativas nos resultados de aprendizagem entre as escolas.</a:t>
            </a:r>
          </a:p>
          <a:p>
            <a:pPr marL="0" indent="0">
              <a:buNone/>
            </a:pPr>
            <a:r>
              <a:rPr lang="pt-PT" sz="1000" b="1" dirty="0"/>
              <a:t>​</a:t>
            </a:r>
          </a:p>
          <a:p>
            <a:pPr marL="0" indent="0">
              <a:buNone/>
            </a:pPr>
            <a:r>
              <a:rPr lang="pt-PT" sz="1000" b="1" dirty="0"/>
              <a:t>Na Finlândia, as creches são fornecidas por profissionais capacitados </a:t>
            </a:r>
            <a:r>
              <a:rPr lang="pt-PT" sz="1000" dirty="0"/>
              <a:t>com base em metodologias pedagógicas integrais​.</a:t>
            </a:r>
          </a:p>
          <a:p>
            <a:pPr marL="0" indent="0">
              <a:buNone/>
            </a:pPr>
            <a:endParaRPr lang="pt-PT" sz="1000" b="1" dirty="0"/>
          </a:p>
          <a:p>
            <a:pPr marL="0" indent="0">
              <a:buNone/>
            </a:pPr>
            <a:r>
              <a:rPr lang="pt-PT" sz="1000" b="1" dirty="0"/>
              <a:t>A pré-escola, o ensino fundamental e o ensino médio são gratuitos. </a:t>
            </a:r>
            <a:r>
              <a:rPr lang="pt-PT" sz="1000" dirty="0"/>
              <a:t>Quase todos os estudantes finlandeses concluem Ensino básico integral dentro do prazo previsto.</a:t>
            </a: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5B1F95DE-7CDF-0560-7884-64DF5417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r="25892"/>
          <a:stretch/>
        </p:blipFill>
        <p:spPr>
          <a:xfrm>
            <a:off x="6011862" y="1492250"/>
            <a:ext cx="3132137" cy="3651250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</a:rPr>
              <a:t>6</a:t>
            </a:fld>
            <a:endParaRPr lang="pt-P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00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2B16F0-1780-D91C-B8C9-B80B97A1E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21557" b="20938"/>
          <a:stretch/>
        </p:blipFill>
        <p:spPr bwMode="auto">
          <a:xfrm>
            <a:off x="6011862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930383" cy="863427"/>
          </a:xfrm>
        </p:spPr>
        <p:txBody>
          <a:bodyPr/>
          <a:lstStyle/>
          <a:p>
            <a:r>
              <a:rPr lang="pt-PT" dirty="0"/>
              <a:t>Assistência médica de alto nível à sua disposição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PT" sz="1000" b="1" dirty="0"/>
              <a:t>A Finlândia se preocupa genuinamente com a saúde e o bem-estar de cada um de seus residentes. </a:t>
            </a:r>
            <a:r>
              <a:rPr lang="pt-PT" sz="1000" dirty="0"/>
              <a:t>É por isso que assistência médica é disponível e acessível a todos. </a:t>
            </a:r>
          </a:p>
          <a:p>
            <a:pPr marL="0" indent="0">
              <a:buNone/>
            </a:pPr>
            <a:endParaRPr lang="pt-PT" sz="1000" b="1" dirty="0"/>
          </a:p>
          <a:p>
            <a:pPr marL="0" indent="0">
              <a:buNone/>
            </a:pPr>
            <a:r>
              <a:rPr lang="pt-PT" sz="1000" b="1" dirty="0"/>
              <a:t>Os cuidados de saúde não são totalmente gratuitos, mas são baratos e acessíveis,</a:t>
            </a:r>
            <a:r>
              <a:rPr lang="pt-PT" sz="1000" dirty="0"/>
              <a:t> com muitos serviços oferecidos gratuitamente</a:t>
            </a:r>
            <a:r>
              <a:rPr lang="pt-PT" sz="1000" b="1" dirty="0"/>
              <a:t>. </a:t>
            </a:r>
          </a:p>
          <a:p>
            <a:pPr marL="0" indent="0">
              <a:buNone/>
            </a:pPr>
            <a:endParaRPr lang="pt-PT" sz="10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pt-PT" sz="1000" b="1" dirty="0"/>
              <a:t>Serviços como consultas em clínicas de maternidade e pediatria, enfermaria e exames preventivos são oferecidos gratuitamente aos residentes.</a:t>
            </a:r>
            <a:endParaRPr lang="pt-PT" sz="10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</a:rPr>
              <a:t>7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83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B5AE-6BDA-B34C-06D3-8CEBE60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Uma rica oferta cultural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B52-79D5-AC8C-3F42-166845C0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213928" cy="2879701"/>
          </a:xfrm>
        </p:spPr>
        <p:txBody>
          <a:bodyPr/>
          <a:lstStyle/>
          <a:p>
            <a:pPr marL="0" indent="0">
              <a:buNone/>
            </a:pPr>
            <a:r>
              <a:rPr lang="pt-PT" sz="1000" b="1" dirty="0"/>
              <a:t>A Finlândia conta com uma </a:t>
            </a:r>
            <a:r>
              <a:rPr lang="pt-PT" sz="1000" b="1" dirty="0" err="1"/>
              <a:t>expressive</a:t>
            </a:r>
            <a:r>
              <a:rPr lang="pt-PT" sz="1000" b="1" dirty="0"/>
              <a:t> cena cultural e artística, ostentando diversas ofertas </a:t>
            </a:r>
            <a:br>
              <a:rPr lang="pt-PT" sz="1000" b="1" dirty="0"/>
            </a:br>
            <a:r>
              <a:rPr lang="pt-PT" sz="1000" b="1" dirty="0"/>
              <a:t>de música, dança, teatro, cinema, culinária e arte. </a:t>
            </a: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b="1" dirty="0"/>
              <a:t>Na Finlândia você encontra mais de 300 museus além de uma das novas arquiteturas mais interessantes do norte da Europa. </a:t>
            </a:r>
            <a:r>
              <a:rPr lang="pt-PT" sz="1000" dirty="0"/>
              <a:t>Você também encontrará uma variedade de eventos e festivais fascinantes, desde os mais descolados a excêntricos </a:t>
            </a:r>
            <a:br>
              <a:rPr lang="pt-PT" sz="1000" dirty="0"/>
            </a:br>
            <a:r>
              <a:rPr lang="pt-PT" sz="1000" dirty="0"/>
              <a:t>em ambientes urbanos e rurais.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E856-3C35-16FE-623F-FFD93BCE51A9}"/>
              </a:ext>
            </a:extLst>
          </p:cNvPr>
          <p:cNvSpPr/>
          <p:nvPr/>
        </p:nvSpPr>
        <p:spPr>
          <a:xfrm>
            <a:off x="0" y="1492250"/>
            <a:ext cx="1619672" cy="116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PT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os destaques culturais finlandeses em mais detalhes: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pt-PT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PT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www.visitfinland.com/culture/</a:t>
            </a:r>
            <a:endParaRPr lang="pt-PT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1B488F-83E1-F61D-281D-3953E9B3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4F73B-5290-AA95-181B-76FF392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pt-PT" smtClean="0">
                <a:solidFill>
                  <a:schemeClr val="bg1"/>
                </a:solidFill>
              </a:rPr>
              <a:t>8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8564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pt-PT"/>
              <a:t>As principais empresas finlandesas estão contratando</a:t>
            </a:r>
            <a:endParaRPr lang="pt-PT" dirty="0"/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9ECD0ABE-5968-8BAA-A6C9-E690C7936E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66" r="15062"/>
          <a:stretch/>
        </p:blipFill>
        <p:spPr>
          <a:xfrm>
            <a:off x="5292725" y="0"/>
            <a:ext cx="3851275" cy="5143500"/>
          </a:xfrm>
          <a:prstGeom prst="rect">
            <a:avLst/>
          </a:prstGeom>
        </p:spPr>
      </p:pic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FFAA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C2C14-6E95-4EF0-AB2C-A4DB63E63034}" type="slidenum">
              <a:rPr kumimoji="0" lang="pt-PT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35149" y="2540040"/>
            <a:ext cx="2307481" cy="26071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 fazer parte de um time de especialistas que está trabalhando para criar as próximas inovações que vão mudar o mundo?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000" b="0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highlight>
                <a:srgbClr val="00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Finlândia abriga algumas das principais empresas do mundo nas áreas de TIC, tecnologia limpa e tecnologia marinha - para citar apenas algumas. E eles estão em busca de talentos internacionais!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391C4-5FAC-80B5-0480-EE4D39F531D3}"/>
              </a:ext>
            </a:extLst>
          </p:cNvPr>
          <p:cNvSpPr/>
          <p:nvPr/>
        </p:nvSpPr>
        <p:spPr>
          <a:xfrm>
            <a:off x="0" y="2571750"/>
            <a:ext cx="1619672" cy="865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Confira: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</a:t>
            </a: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13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Work in Finland">
      <a:dk1>
        <a:srgbClr val="FFAA50"/>
      </a:dk1>
      <a:lt1>
        <a:srgbClr val="FFFFFF"/>
      </a:lt1>
      <a:dk2>
        <a:srgbClr val="DAEDFE"/>
      </a:dk2>
      <a:lt2>
        <a:srgbClr val="FADDCF"/>
      </a:lt2>
      <a:accent1>
        <a:srgbClr val="002EA2"/>
      </a:accent1>
      <a:accent2>
        <a:srgbClr val="D9D9D9"/>
      </a:accent2>
      <a:accent3>
        <a:srgbClr val="A2A2A2"/>
      </a:accent3>
      <a:accent4>
        <a:srgbClr val="000000"/>
      </a:accent4>
      <a:accent5>
        <a:srgbClr val="5977C3"/>
      </a:accent5>
      <a:accent6>
        <a:srgbClr val="F4F4F4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56d766-ff1e-4259-b6dc-ef5737eed16e" xsi:nil="true"/>
    <lcf76f155ced4ddcb4097134ff3c332f xmlns="7443053d-2fef-45f2-b252-b286431b4b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EE4CC29F34B4AA4269A7AFC21B64E" ma:contentTypeVersion="15" ma:contentTypeDescription="Create a new document." ma:contentTypeScope="" ma:versionID="f2ee00174b70994741d76f3515c116fc">
  <xsd:schema xmlns:xsd="http://www.w3.org/2001/XMLSchema" xmlns:xs="http://www.w3.org/2001/XMLSchema" xmlns:p="http://schemas.microsoft.com/office/2006/metadata/properties" xmlns:ns2="7443053d-2fef-45f2-b252-b286431b4b23" xmlns:ns3="cb56d766-ff1e-4259-b6dc-ef5737eed16e" targetNamespace="http://schemas.microsoft.com/office/2006/metadata/properties" ma:root="true" ma:fieldsID="4306885edbc012499483c48404013fe2" ns2:_="" ns3:_="">
    <xsd:import namespace="7443053d-2fef-45f2-b252-b286431b4b23"/>
    <xsd:import namespace="cb56d766-ff1e-4259-b6dc-ef5737ee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3053d-2fef-45f2-b252-b286431b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d766-ff1e-4259-b6dc-ef5737eed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32cfa8-5ecd-4684-9073-f9bb47675d6b}" ma:internalName="TaxCatchAll" ma:showField="CatchAllData" ma:web="cb56d766-ff1e-4259-b6dc-ef5737ee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4160F-C240-4F1D-930B-DF794DA53BE3}">
  <ds:schemaRefs>
    <ds:schemaRef ds:uri="http://purl.org/dc/terms/"/>
    <ds:schemaRef ds:uri="http://purl.org/dc/dcmitype/"/>
    <ds:schemaRef ds:uri="7443053d-2fef-45f2-b252-b286431b4b23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b56d766-ff1e-4259-b6dc-ef5737eed16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F773E5-9032-4E30-8798-0546F17E67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15B14-4C66-4B24-8597-8BAD5E36B4F6}">
  <ds:schemaRefs>
    <ds:schemaRef ds:uri="7443053d-2fef-45f2-b252-b286431b4b23"/>
    <ds:schemaRef ds:uri="cb56d766-ff1e-4259-b6dc-ef5737eed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1_Suomi Finland</Template>
  <TotalTime>142</TotalTime>
  <Words>1205</Words>
  <Application>Microsoft Macintosh PowerPoint</Application>
  <PresentationFormat>On-screen Show (16:9)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Finlandica</vt:lpstr>
      <vt:lpstr>Tahoma</vt:lpstr>
      <vt:lpstr>1_Suomi Finland</vt:lpstr>
      <vt:lpstr>1_Suomi Finland Blanco</vt:lpstr>
      <vt:lpstr>PowerPoint Presentation</vt:lpstr>
      <vt:lpstr>Por que a Finlândia?</vt:lpstr>
      <vt:lpstr>Encontre o seu equilíbrio entre trabalho e vida pessoal</vt:lpstr>
      <vt:lpstr>Segurança e estabilidade na Finlândia</vt:lpstr>
      <vt:lpstr>Oportunidades de inovar e desenvolver competências</vt:lpstr>
      <vt:lpstr>Educação de nível internacional</vt:lpstr>
      <vt:lpstr>Assistência médica de alto nível à sua disposição</vt:lpstr>
      <vt:lpstr>Uma rica oferta cultural</vt:lpstr>
      <vt:lpstr>As principais empresas finlandesas estão contratando</vt:lpstr>
      <vt:lpstr>workinfinland.com</vt:lpstr>
      <vt:lpstr>Abra sua start-up na Finlând​ia</vt:lpstr>
      <vt:lpstr>Estude na Finlândia</vt:lpstr>
      <vt:lpstr>Saiba mais pelo LinkedIn e Youtube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Soh, Angela</dc:creator>
  <cp:lastModifiedBy>Soh, Angela</cp:lastModifiedBy>
  <cp:revision>5</cp:revision>
  <dcterms:created xsi:type="dcterms:W3CDTF">2023-03-16T11:10:30Z</dcterms:created>
  <dcterms:modified xsi:type="dcterms:W3CDTF">2023-03-31T10:51:49Z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0x010100698EE4CC29F34B4AA4269A7AFC21B64E</vt:lpwstr>
  </property>
  <property fmtid="{D5CDD505-2E9C-101B-9397-08002B2CF9AE}" pid="3" name="MediaServiceImageTags">
    <vt:lpwstr/>
  </property>
</Properties>
</file>