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9" r:id="rId2"/>
  </p:sldIdLst>
  <p:sldSz cx="9540875" cy="9540875"/>
  <p:notesSz cx="6858000" cy="9144000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63" d="100"/>
          <a:sy n="63" d="100"/>
        </p:scale>
        <p:origin x="1949" y="101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179689" cy="35778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Finland ranks </a:t>
            </a:r>
            <a:r>
              <a:rPr lang="en-US" dirty="0" smtClean="0"/>
              <a:t>second</a:t>
            </a:r>
            <a:r>
              <a:rPr lang="en-US" dirty="0" smtClean="0"/>
              <a:t> out of 180 countries in </a:t>
            </a:r>
            <a:r>
              <a:rPr lang="en-US" dirty="0"/>
              <a:t>press freedom. The </a:t>
            </a:r>
            <a:r>
              <a:rPr lang="en-US" dirty="0" smtClean="0"/>
              <a:t>index measures pluralism, media </a:t>
            </a:r>
            <a:r>
              <a:rPr lang="en-US" dirty="0"/>
              <a:t>independence, media environment and self-censorship, legislative framework, transparency, and the quality of the infrastructure that supports the production of news and information.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8071" y="8825802"/>
            <a:ext cx="3350278" cy="769171"/>
          </a:xfrm>
        </p:spPr>
        <p:txBody>
          <a:bodyPr/>
          <a:lstStyle/>
          <a:p>
            <a:r>
              <a:rPr lang="en-US" sz="1500" dirty="0" smtClean="0"/>
              <a:t>Source: Reporters Without Borders 2019</a:t>
            </a:r>
            <a:endParaRPr lang="en-US" sz="15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/>
              <a:t>2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826221" y="513919"/>
            <a:ext cx="1306014" cy="1306537"/>
          </a:xfrm>
        </p:spPr>
        <p:txBody>
          <a:bodyPr>
            <a:normAutofit/>
          </a:bodyPr>
          <a:lstStyle/>
          <a:p>
            <a:r>
              <a:rPr lang="fi-FI" dirty="0" smtClean="0"/>
              <a:t>ND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24117" y="809997"/>
            <a:ext cx="4749023" cy="3052268"/>
          </a:xfrm>
        </p:spPr>
        <p:txBody>
          <a:bodyPr>
            <a:normAutofit/>
          </a:bodyPr>
          <a:lstStyle/>
          <a:p>
            <a:r>
              <a:rPr lang="fi-FI" sz="7400" dirty="0" smtClean="0"/>
              <a:t>PRESS</a:t>
            </a:r>
            <a:endParaRPr lang="fi-FI" sz="7400" dirty="0" smtClean="0"/>
          </a:p>
          <a:p>
            <a:r>
              <a:rPr lang="fi-FI" sz="7400" dirty="0" smtClean="0"/>
              <a:t>FREEDOM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373" y="3762325"/>
            <a:ext cx="4608512" cy="555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44</cp:revision>
  <dcterms:created xsi:type="dcterms:W3CDTF">2018-01-02T07:32:16Z</dcterms:created>
  <dcterms:modified xsi:type="dcterms:W3CDTF">2019-04-18T07:01:18Z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-149930321</vt:i4>
  </property>
  <property fmtid="{D5CDD505-2E9C-101B-9397-08002B2CF9AE}" pid="3" name="_NewReviewCycle">
    <vt:lpwstr/>
  </property>
  <property fmtid="{D5CDD505-2E9C-101B-9397-08002B2CF9AE}" pid="4" name="_EmailSubject">
    <vt:lpwstr>Päivityspyyntö</vt:lpwstr>
  </property>
  <property fmtid="{D5CDD505-2E9C-101B-9397-08002B2CF9AE}" pid="5" name="_AuthorEmail">
    <vt:lpwstr>Teemu.Hotti@vnk.fi</vt:lpwstr>
  </property>
  <property fmtid="{D5CDD505-2E9C-101B-9397-08002B2CF9AE}" pid="6" name="_AuthorEmailDisplayName">
    <vt:lpwstr>Hotti Teemu VNK</vt:lpwstr>
  </property>
</Properties>
</file>