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96100" cy="6915150"/>
  <p:notesSz cx="6896100" cy="69151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05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7683" y="2143696"/>
            <a:ext cx="5867082" cy="14521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35367" y="3872484"/>
            <a:ext cx="4831715" cy="17287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5122" y="1590484"/>
            <a:ext cx="3002565" cy="456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54761" y="1590484"/>
            <a:ext cx="3002565" cy="456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56229" y="2965945"/>
            <a:ext cx="3942715" cy="3945254"/>
          </a:xfrm>
          <a:custGeom>
            <a:avLst/>
            <a:gdLst/>
            <a:ahLst/>
            <a:cxnLst/>
            <a:rect l="l" t="t" r="r" b="b"/>
            <a:pathLst>
              <a:path w="3942715" h="3945254">
                <a:moveTo>
                  <a:pt x="0" y="3944823"/>
                </a:moveTo>
                <a:lnTo>
                  <a:pt x="3942333" y="3944823"/>
                </a:lnTo>
                <a:lnTo>
                  <a:pt x="3942333" y="0"/>
                </a:lnTo>
                <a:lnTo>
                  <a:pt x="0" y="0"/>
                </a:lnTo>
                <a:lnTo>
                  <a:pt x="0" y="3944823"/>
                </a:lnTo>
                <a:close/>
              </a:path>
            </a:pathLst>
          </a:custGeom>
          <a:solidFill>
            <a:srgbClr val="002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5048" y="-213182"/>
            <a:ext cx="4551045" cy="313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5122" y="1590484"/>
            <a:ext cx="6212205" cy="456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46833" y="6431089"/>
            <a:ext cx="2208784" cy="345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5122" y="6431089"/>
            <a:ext cx="1587563" cy="345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69764" y="6431089"/>
            <a:ext cx="1587563" cy="345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3615" y="330301"/>
            <a:ext cx="780501" cy="61683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85825" algn="l"/>
              </a:tabLst>
            </a:pPr>
            <a:r>
              <a:rPr sz="3900" b="1" spc="20" dirty="0" smtClean="0">
                <a:solidFill>
                  <a:srgbClr val="002DA2"/>
                </a:solidFill>
                <a:latin typeface="Finlandica"/>
                <a:cs typeface="Finlandica"/>
              </a:rPr>
              <a:t>RD</a:t>
            </a:r>
            <a:endParaRPr sz="4350" dirty="0">
              <a:latin typeface="Finlandica"/>
              <a:cs typeface="Finlandic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7024" y="854030"/>
            <a:ext cx="2356485" cy="693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i-FI" sz="4350" b="1" spc="60" dirty="0" smtClean="0">
                <a:solidFill>
                  <a:srgbClr val="002DA2"/>
                </a:solidFill>
                <a:latin typeface="Finlandica"/>
                <a:cs typeface="Finlandica"/>
              </a:rPr>
              <a:t>CORRUPT</a:t>
            </a:r>
            <a:endParaRPr sz="4350" dirty="0">
              <a:latin typeface="Finlandica"/>
              <a:cs typeface="Finland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7024" y="1331579"/>
            <a:ext cx="3148482" cy="6860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i-FI" sz="4350" b="1" spc="60" dirty="0" smtClean="0">
                <a:solidFill>
                  <a:srgbClr val="002DA2"/>
                </a:solidFill>
                <a:latin typeface="Finlandica"/>
                <a:cs typeface="Finlandica"/>
              </a:rPr>
              <a:t>COUNTRY</a:t>
            </a:r>
            <a:endParaRPr sz="4350" dirty="0">
              <a:latin typeface="Finlandica"/>
              <a:cs typeface="Finlandic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5048" y="-213182"/>
            <a:ext cx="1987661" cy="3133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400" spc="-5" dirty="0" smtClean="0"/>
              <a:t>3</a:t>
            </a:r>
            <a:endParaRPr sz="6525" baseline="1277" dirty="0"/>
          </a:p>
        </p:txBody>
      </p:sp>
      <p:sp>
        <p:nvSpPr>
          <p:cNvPr id="6" name="object 6"/>
          <p:cNvSpPr/>
          <p:nvPr/>
        </p:nvSpPr>
        <p:spPr>
          <a:xfrm>
            <a:off x="1739" y="2965945"/>
            <a:ext cx="2954655" cy="3945254"/>
          </a:xfrm>
          <a:custGeom>
            <a:avLst/>
            <a:gdLst/>
            <a:ahLst/>
            <a:cxnLst/>
            <a:rect l="l" t="t" r="r" b="b"/>
            <a:pathLst>
              <a:path w="2954655" h="3945254">
                <a:moveTo>
                  <a:pt x="0" y="3945204"/>
                </a:moveTo>
                <a:lnTo>
                  <a:pt x="2954489" y="3945204"/>
                </a:lnTo>
                <a:lnTo>
                  <a:pt x="2954489" y="0"/>
                </a:lnTo>
                <a:lnTo>
                  <a:pt x="0" y="0"/>
                </a:lnTo>
                <a:lnTo>
                  <a:pt x="0" y="3945204"/>
                </a:lnTo>
                <a:close/>
              </a:path>
            </a:pathLst>
          </a:custGeom>
          <a:solidFill>
            <a:srgbClr val="002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7301" y="3365587"/>
            <a:ext cx="2456815" cy="202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8760">
              <a:lnSpc>
                <a:spcPct val="116100"/>
              </a:lnSpc>
              <a:spcBef>
                <a:spcPts val="100"/>
              </a:spcBef>
            </a:pP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When it comes to public </a:t>
            </a:r>
            <a:r>
              <a:rPr lang="en-US" sz="1400" spc="-5" dirty="0" smtClean="0">
                <a:solidFill>
                  <a:srgbClr val="FFFFFF"/>
                </a:solidFill>
                <a:latin typeface="Finlandica"/>
                <a:cs typeface="Finlandica"/>
              </a:rPr>
              <a:t>sector graft</a:t>
            </a: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, Finland is one of </a:t>
            </a:r>
            <a:r>
              <a:rPr lang="en-US" sz="1400" spc="-5" dirty="0" smtClean="0">
                <a:solidFill>
                  <a:srgbClr val="FFFFFF"/>
                </a:solidFill>
                <a:latin typeface="Finlandica"/>
                <a:cs typeface="Finlandica"/>
              </a:rPr>
              <a:t>the least </a:t>
            </a: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corrupt countries in </a:t>
            </a:r>
            <a:r>
              <a:rPr lang="en-US" sz="1400" spc="-5" dirty="0" smtClean="0">
                <a:solidFill>
                  <a:srgbClr val="FFFFFF"/>
                </a:solidFill>
                <a:latin typeface="Finlandica"/>
                <a:cs typeface="Finlandica"/>
              </a:rPr>
              <a:t>the world</a:t>
            </a: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. That’s according to </a:t>
            </a:r>
            <a:r>
              <a:rPr lang="en-US" sz="1400" spc="-5" dirty="0" smtClean="0">
                <a:solidFill>
                  <a:srgbClr val="FFFFFF"/>
                </a:solidFill>
                <a:latin typeface="Finlandica"/>
                <a:cs typeface="Finlandica"/>
              </a:rPr>
              <a:t>the Corruption </a:t>
            </a: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Perceptions</a:t>
            </a:r>
          </a:p>
          <a:p>
            <a:pPr marL="12700" marR="238760">
              <a:lnSpc>
                <a:spcPct val="116100"/>
              </a:lnSpc>
              <a:spcBef>
                <a:spcPts val="100"/>
              </a:spcBef>
            </a:pP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Index (CPI), which ranked</a:t>
            </a:r>
          </a:p>
          <a:p>
            <a:pPr marL="12700" marR="238760">
              <a:lnSpc>
                <a:spcPct val="116100"/>
              </a:lnSpc>
              <a:spcBef>
                <a:spcPts val="100"/>
              </a:spcBef>
            </a:pPr>
            <a:r>
              <a:rPr lang="en-US" sz="1400" spc="-5" dirty="0">
                <a:solidFill>
                  <a:srgbClr val="FFFFFF"/>
                </a:solidFill>
                <a:latin typeface="Finlandica"/>
                <a:cs typeface="Finlandica"/>
              </a:rPr>
              <a:t>Finland third, right after Denmark and New Zealand.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2687" y="6249090"/>
            <a:ext cx="2250021" cy="16158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0" dirty="0">
                <a:solidFill>
                  <a:srgbClr val="FFFFFF"/>
                </a:solidFill>
                <a:latin typeface="Finlandica"/>
                <a:cs typeface="Finlandica"/>
              </a:rPr>
              <a:t>Source: </a:t>
            </a:r>
            <a:r>
              <a:rPr lang="en-US" sz="950" spc="10" dirty="0">
                <a:solidFill>
                  <a:srgbClr val="FFFFFF"/>
                </a:solidFill>
                <a:latin typeface="Finlandica"/>
                <a:cs typeface="Finlandica"/>
              </a:rPr>
              <a:t>Transparency International 2019</a:t>
            </a:r>
            <a:endParaRPr sz="950" dirty="0">
              <a:latin typeface="Finlandica"/>
              <a:cs typeface="Finlandic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71533" y="2867395"/>
            <a:ext cx="0" cy="4032250"/>
          </a:xfrm>
          <a:custGeom>
            <a:avLst/>
            <a:gdLst/>
            <a:ahLst/>
            <a:cxnLst/>
            <a:rect l="l" t="t" r="r" b="b"/>
            <a:pathLst>
              <a:path h="4032250">
                <a:moveTo>
                  <a:pt x="0" y="0"/>
                </a:moveTo>
                <a:lnTo>
                  <a:pt x="0" y="4031665"/>
                </a:lnTo>
              </a:path>
            </a:pathLst>
          </a:custGeom>
          <a:ln w="304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68" y="6891464"/>
            <a:ext cx="6898005" cy="0"/>
          </a:xfrm>
          <a:custGeom>
            <a:avLst/>
            <a:gdLst/>
            <a:ahLst/>
            <a:cxnLst/>
            <a:rect l="l" t="t" r="r" b="b"/>
            <a:pathLst>
              <a:path w="6898005">
                <a:moveTo>
                  <a:pt x="0" y="0"/>
                </a:moveTo>
                <a:lnTo>
                  <a:pt x="6897471" y="0"/>
                </a:lnTo>
              </a:path>
            </a:pathLst>
          </a:custGeom>
          <a:ln w="36830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89" y="34099"/>
            <a:ext cx="0" cy="6838950"/>
          </a:xfrm>
          <a:custGeom>
            <a:avLst/>
            <a:gdLst/>
            <a:ahLst/>
            <a:cxnLst/>
            <a:rect l="l" t="t" r="r" b="b"/>
            <a:pathLst>
              <a:path h="6838950">
                <a:moveTo>
                  <a:pt x="0" y="0"/>
                </a:moveTo>
                <a:lnTo>
                  <a:pt x="0" y="6838950"/>
                </a:lnTo>
              </a:path>
            </a:pathLst>
          </a:custGeom>
          <a:ln w="36042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68" y="16319"/>
            <a:ext cx="6898005" cy="0"/>
          </a:xfrm>
          <a:custGeom>
            <a:avLst/>
            <a:gdLst/>
            <a:ahLst/>
            <a:cxnLst/>
            <a:rect l="l" t="t" r="r" b="b"/>
            <a:pathLst>
              <a:path w="6898005">
                <a:moveTo>
                  <a:pt x="0" y="0"/>
                </a:moveTo>
                <a:lnTo>
                  <a:pt x="6897471" y="0"/>
                </a:lnTo>
              </a:path>
            </a:pathLst>
          </a:custGeom>
          <a:ln w="35560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0612" y="34175"/>
            <a:ext cx="0" cy="6839584"/>
          </a:xfrm>
          <a:custGeom>
            <a:avLst/>
            <a:gdLst/>
            <a:ahLst/>
            <a:cxnLst/>
            <a:rect l="l" t="t" r="r" b="b"/>
            <a:pathLst>
              <a:path h="6839584">
                <a:moveTo>
                  <a:pt x="0" y="0"/>
                </a:moveTo>
                <a:lnTo>
                  <a:pt x="0" y="6839458"/>
                </a:lnTo>
              </a:path>
            </a:pathLst>
          </a:custGeom>
          <a:ln w="36055">
            <a:solidFill>
              <a:srgbClr val="002D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"/>
          <p:cNvSpPr txBox="1"/>
          <p:nvPr/>
        </p:nvSpPr>
        <p:spPr>
          <a:xfrm>
            <a:off x="2967024" y="376481"/>
            <a:ext cx="2190115" cy="693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85825" algn="l"/>
              </a:tabLst>
            </a:pPr>
            <a:r>
              <a:rPr lang="fi-FI" sz="4350" b="1" spc="65" dirty="0" smtClean="0">
                <a:solidFill>
                  <a:srgbClr val="002DA2"/>
                </a:solidFill>
                <a:latin typeface="Finlandica"/>
                <a:cs typeface="Finlandica"/>
              </a:rPr>
              <a:t>LEAST</a:t>
            </a:r>
            <a:endParaRPr sz="4350" b="1" dirty="0">
              <a:latin typeface="Finlandica"/>
              <a:cs typeface="Finlandica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500" y="3143759"/>
            <a:ext cx="3159112" cy="3739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Finlandica</vt:lpstr>
      <vt:lpstr>Office Theme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most_socially_just_country_ranking</dc:title>
  <dc:creator>Hotti Teemu (VNK)</dc:creator>
  <cp:lastModifiedBy>Pappi Meira</cp:lastModifiedBy>
  <cp:revision>4</cp:revision>
  <dcterms:created xsi:type="dcterms:W3CDTF">2018-10-23T09:59:17Z</dcterms:created>
  <dcterms:modified xsi:type="dcterms:W3CDTF">2019-04-09T08:11:21Z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2018-01-24T00:00:00Z</vt:filetime>
  </property>
  <property fmtid="{D5CDD505-2E9C-101B-9397-08002B2CF9AE}" pid="3" name="Creator">
    <vt:lpwstr>Adobe Illustrator CC 22.0 (Macintosh)</vt:lpwstr>
  </property>
  <property fmtid="{D5CDD505-2E9C-101B-9397-08002B2CF9AE}" pid="4" name="LastSaved">
    <vt:filetime>2018-10-23T00:00:00Z</vt:filetime>
  </property>
</Properties>
</file>