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2" r:id="rId2"/>
  </p:sldIdLst>
  <p:sldSz cx="9540875" cy="9540875"/>
  <p:notesSz cx="6858000" cy="9872663"/>
  <p:defaultTextStyle>
    <a:defPPr>
      <a:defRPr lang="fi-FI"/>
    </a:defPPr>
    <a:lvl1pPr marL="0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5104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90211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5315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80422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5526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70634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5738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60845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7">
          <p15:clr>
            <a:srgbClr val="A4A3A4"/>
          </p15:clr>
        </p15:guide>
        <p15:guide id="2" pos="3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886" autoAdjust="0"/>
  </p:normalViewPr>
  <p:slideViewPr>
    <p:cSldViewPr>
      <p:cViewPr varScale="1">
        <p:scale>
          <a:sx n="63" d="100"/>
          <a:sy n="63" d="100"/>
        </p:scale>
        <p:origin x="1949" y="101"/>
      </p:cViewPr>
      <p:guideLst>
        <p:guide orient="horz" pos="3007"/>
        <p:guide pos="300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11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5B81C-9A0D-4165-933C-3DF5DB0F4E37}" type="datetimeFigureOut">
              <a:rPr lang="fi-FI" smtClean="0"/>
              <a:t>12.3.2019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F7704-1362-4C0E-98CA-5A08E08F42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9309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116380"/>
            <a:ext cx="9512136" cy="5450479"/>
          </a:xfrm>
          <a:prstGeom prst="rect">
            <a:avLst/>
          </a:prstGeom>
          <a:solidFill>
            <a:srgbClr val="002E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6853" tIns="138426" rIns="276853" bIns="138426" rtlCol="0" anchor="ctr"/>
          <a:lstStyle/>
          <a:p>
            <a:pPr algn="ctr"/>
            <a:endParaRPr lang="fi-FI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106700" y="4116380"/>
            <a:ext cx="0" cy="545047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0" y="0"/>
            <a:ext cx="9512136" cy="9540875"/>
          </a:xfrm>
          <a:prstGeom prst="rect">
            <a:avLst/>
          </a:prstGeom>
          <a:noFill/>
          <a:ln>
            <a:solidFill>
              <a:srgbClr val="002E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6853" tIns="138426" rIns="276853" bIns="138426" rtlCol="0" anchor="ctr"/>
          <a:lstStyle/>
          <a:p>
            <a:pPr algn="ctr"/>
            <a:endParaRPr lang="fi-FI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623793" y="4680843"/>
            <a:ext cx="3056549" cy="357789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1pPr>
            <a:lvl2pPr marL="545107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2pPr>
            <a:lvl3pPr marL="1090211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3pPr>
            <a:lvl4pPr marL="1635315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4pPr>
            <a:lvl5pPr marL="2180422" indent="0">
              <a:buNone/>
              <a:defRPr lang="fi-FI" sz="2100" kern="1200" dirty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628071" y="8548111"/>
            <a:ext cx="3175411" cy="76917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1pPr>
            <a:lvl2pPr marL="545107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2pPr>
            <a:lvl3pPr marL="1090211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3pPr>
            <a:lvl4pPr marL="1635315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4pPr>
            <a:lvl5pPr marL="2180422" indent="0">
              <a:buNone/>
              <a:defRPr lang="fi-FI" sz="1700" kern="1200" dirty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803286" y="-215337"/>
            <a:ext cx="2223000" cy="3922092"/>
          </a:xfrm>
        </p:spPr>
        <p:txBody>
          <a:bodyPr lIns="0" tIns="0" rIns="0" bIns="0">
            <a:noAutofit/>
          </a:bodyPr>
          <a:lstStyle>
            <a:lvl1pPr marL="0" indent="0" algn="l" defTabSz="1090211" rtl="0" eaLnBrk="1" latinLnBrk="0" hangingPunct="1">
              <a:buNone/>
              <a:defRPr lang="fi-FI" sz="291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0</a:t>
            </a:r>
            <a:endParaRPr lang="fi-FI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5" hasCustomPrompt="1"/>
          </p:nvPr>
        </p:nvSpPr>
        <p:spPr>
          <a:xfrm>
            <a:off x="2969206" y="513919"/>
            <a:ext cx="1306014" cy="130653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lang="fi-FI" sz="51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NN</a:t>
            </a:r>
            <a:endParaRPr lang="fi-FI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6" hasCustomPrompt="1"/>
          </p:nvPr>
        </p:nvSpPr>
        <p:spPr>
          <a:xfrm>
            <a:off x="4163777" y="717667"/>
            <a:ext cx="4749023" cy="3052268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5147"/>
              </a:lnSpc>
              <a:buNone/>
              <a:defRPr lang="fi-FI" sz="61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NNNNN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3437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7047" y="382078"/>
            <a:ext cx="8586787" cy="1590146"/>
          </a:xfrm>
          <a:prstGeom prst="rect">
            <a:avLst/>
          </a:prstGeom>
        </p:spPr>
        <p:txBody>
          <a:bodyPr vert="horz" lIns="109021" tIns="54511" rIns="109021" bIns="545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047" y="2226208"/>
            <a:ext cx="8586787" cy="6296538"/>
          </a:xfrm>
          <a:prstGeom prst="rect">
            <a:avLst/>
          </a:prstGeom>
        </p:spPr>
        <p:txBody>
          <a:bodyPr vert="horz" lIns="109021" tIns="54511" rIns="109021" bIns="5451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7042" y="8842979"/>
            <a:ext cx="2226207" cy="507965"/>
          </a:xfrm>
          <a:prstGeom prst="rect">
            <a:avLst/>
          </a:prstGeom>
        </p:spPr>
        <p:txBody>
          <a:bodyPr vert="horz" lIns="109021" tIns="54511" rIns="109021" bIns="5451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F50B8-8141-49CF-B22B-65F7EDA298A7}" type="datetimeFigureOut">
              <a:rPr lang="fi-FI" smtClean="0"/>
              <a:t>12.3.2019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9801" y="8842979"/>
            <a:ext cx="3021280" cy="507965"/>
          </a:xfrm>
          <a:prstGeom prst="rect">
            <a:avLst/>
          </a:prstGeom>
        </p:spPr>
        <p:txBody>
          <a:bodyPr vert="horz" lIns="109021" tIns="54511" rIns="109021" bIns="5451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7629" y="8842979"/>
            <a:ext cx="2226207" cy="507965"/>
          </a:xfrm>
          <a:prstGeom prst="rect">
            <a:avLst/>
          </a:prstGeom>
        </p:spPr>
        <p:txBody>
          <a:bodyPr vert="horz" lIns="109021" tIns="54511" rIns="109021" bIns="5451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B7C71-568D-41FF-B966-EC8299CF2D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481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1090211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827" indent="-408827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85799" indent="-340692" algn="l" defTabSz="1090211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2765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07869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2976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8080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43184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8291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33395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5104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90211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5315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80422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5526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70634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5738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60845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smtClean="0"/>
              <a:t>Finland is one of the best</a:t>
            </a:r>
          </a:p>
          <a:p>
            <a:r>
              <a:rPr lang="en-AU" dirty="0" smtClean="0"/>
              <a:t>countries in the world for</a:t>
            </a:r>
          </a:p>
          <a:p>
            <a:r>
              <a:rPr lang="en-AU" dirty="0" smtClean="0"/>
              <a:t>gender equality, according</a:t>
            </a:r>
          </a:p>
          <a:p>
            <a:r>
              <a:rPr lang="en-AU" dirty="0" smtClean="0"/>
              <a:t>to the World Economic</a:t>
            </a:r>
          </a:p>
          <a:p>
            <a:r>
              <a:rPr lang="en-AU" dirty="0" smtClean="0"/>
              <a:t>Forum’s Global Gender </a:t>
            </a:r>
          </a:p>
          <a:p>
            <a:r>
              <a:rPr lang="en-AU" dirty="0" smtClean="0"/>
              <a:t>Gap Report.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8071" y="8370837"/>
            <a:ext cx="3175411" cy="769171"/>
          </a:xfrm>
        </p:spPr>
        <p:txBody>
          <a:bodyPr/>
          <a:lstStyle/>
          <a:p>
            <a:r>
              <a:rPr lang="en-US" dirty="0" smtClean="0"/>
              <a:t>Source: </a:t>
            </a:r>
          </a:p>
          <a:p>
            <a:r>
              <a:rPr lang="en-US" dirty="0" smtClean="0"/>
              <a:t>World Economic Forum 2018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i-FI" dirty="0"/>
              <a:t>4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 smtClean="0"/>
              <a:t>TH</a:t>
            </a:r>
            <a:r>
              <a:rPr lang="fi-FI" dirty="0" smtClean="0"/>
              <a:t>	</a:t>
            </a:r>
            <a:endParaRPr lang="fi-FI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 dirty="0" smtClean="0"/>
              <a:t>GLOBAL</a:t>
            </a:r>
            <a:br>
              <a:rPr lang="fi-FI" dirty="0" smtClean="0"/>
            </a:br>
            <a:r>
              <a:rPr lang="fi-FI" dirty="0" smtClean="0"/>
              <a:t>GENDER</a:t>
            </a:r>
            <a:br>
              <a:rPr lang="fi-FI" dirty="0" smtClean="0"/>
            </a:br>
            <a:r>
              <a:rPr lang="fi-FI" dirty="0" smtClean="0"/>
              <a:t>GAP</a:t>
            </a:r>
            <a:r>
              <a:rPr lang="fi-FI" dirty="0"/>
              <a:t/>
            </a:r>
            <a:br>
              <a:rPr lang="fi-FI" dirty="0"/>
            </a:br>
            <a:r>
              <a:rPr lang="fi-FI" b="0" dirty="0" smtClean="0"/>
              <a:t>INDEX</a:t>
            </a:r>
            <a:endParaRPr lang="fi-FI" b="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2" t="-1" r="1278" b="3597"/>
          <a:stretch/>
        </p:blipFill>
        <p:spPr>
          <a:xfrm>
            <a:off x="4114798" y="4162103"/>
            <a:ext cx="5396893" cy="5359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5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34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Finlandica</vt:lpstr>
      <vt:lpstr>Office Theme</vt:lpstr>
      <vt:lpstr>PowerPoint Presentation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</dc:title>
  <dc:creator>Hotti Teemu VNK</dc:creator>
  <cp:lastModifiedBy>Pappi Meira</cp:lastModifiedBy>
  <cp:revision>39</cp:revision>
  <cp:lastPrinted>2018-10-18T15:33:51Z</cp:lastPrinted>
  <dcterms:created xsi:type="dcterms:W3CDTF">2018-01-02T07:32:16Z</dcterms:created>
  <dcterms:modified xsi:type="dcterms:W3CDTF">2019-03-12T15:00:22Z</dcterms:modified>
</cp:coreProperties>
</file>