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FF4E-D167-45EC-A2B8-EBC3665443FE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E8C3-841A-4D5F-BE85-C7725C6C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FF4E-D167-45EC-A2B8-EBC3665443FE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E8C3-841A-4D5F-BE85-C7725C6C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07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FF4E-D167-45EC-A2B8-EBC3665443FE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E8C3-841A-4D5F-BE85-C7725C6C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757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2958863"/>
            <a:ext cx="9116456" cy="3917815"/>
          </a:xfrm>
          <a:prstGeom prst="rect">
            <a:avLst/>
          </a:prstGeom>
          <a:solidFill>
            <a:srgbClr val="002E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32169" tIns="116084" rIns="232169" bIns="116084" rtlCol="0" anchor="ctr"/>
          <a:lstStyle/>
          <a:p>
            <a:pPr algn="ctr"/>
            <a:endParaRPr lang="fi-FI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935872" y="2958863"/>
            <a:ext cx="0" cy="391781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0" y="0"/>
            <a:ext cx="9116456" cy="6858000"/>
          </a:xfrm>
          <a:prstGeom prst="rect">
            <a:avLst/>
          </a:prstGeom>
          <a:noFill/>
          <a:ln>
            <a:solidFill>
              <a:srgbClr val="002E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32169" tIns="116084" rIns="232169" bIns="116084" rtlCol="0" anchor="ctr"/>
          <a:lstStyle/>
          <a:p>
            <a:pPr algn="ctr"/>
            <a:endParaRPr lang="fi-FI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597845" y="3364600"/>
            <a:ext cx="2929405" cy="2571801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lang="en-US" sz="18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1pPr>
            <a:lvl2pPr marL="457127" indent="0">
              <a:buNone/>
              <a:defRPr lang="en-US" sz="18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2pPr>
            <a:lvl3pPr marL="914251" indent="0">
              <a:buNone/>
              <a:defRPr lang="en-US" sz="18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3pPr>
            <a:lvl4pPr marL="1371375" indent="0">
              <a:buNone/>
              <a:defRPr lang="en-US" sz="18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4pPr>
            <a:lvl5pPr marL="1828502" indent="0">
              <a:buNone/>
              <a:defRPr lang="fi-FI" sz="1800" kern="1200" dirty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601946" y="6144399"/>
            <a:ext cx="3043322" cy="55288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lang="en-US" sz="14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1pPr>
            <a:lvl2pPr marL="457127" indent="0">
              <a:buNone/>
              <a:defRPr lang="en-US" sz="14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2pPr>
            <a:lvl3pPr marL="914251" indent="0">
              <a:buNone/>
              <a:defRPr lang="en-US" sz="14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3pPr>
            <a:lvl4pPr marL="1371375" indent="0">
              <a:buNone/>
              <a:defRPr lang="en-US" sz="14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4pPr>
            <a:lvl5pPr marL="1828502" indent="0">
              <a:buNone/>
              <a:defRPr lang="fi-FI" sz="1400" kern="1200" dirty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" hasCustomPrompt="1"/>
          </p:nvPr>
        </p:nvSpPr>
        <p:spPr>
          <a:xfrm>
            <a:off x="769872" y="-154785"/>
            <a:ext cx="2130529" cy="2819208"/>
          </a:xfrm>
        </p:spPr>
        <p:txBody>
          <a:bodyPr lIns="0" tIns="0" rIns="0" bIns="0">
            <a:noAutofit/>
          </a:bodyPr>
          <a:lstStyle>
            <a:lvl1pPr marL="0" indent="0" algn="l" defTabSz="914251" rtl="0" eaLnBrk="1" latinLnBrk="0" hangingPunct="1">
              <a:buNone/>
              <a:defRPr lang="fi-FI" sz="24400" b="1" kern="1200" dirty="0">
                <a:solidFill>
                  <a:srgbClr val="002EA3"/>
                </a:solidFill>
                <a:latin typeface="Finlandica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0</a:t>
            </a:r>
            <a:endParaRPr lang="fi-FI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5" hasCustomPrompt="1"/>
          </p:nvPr>
        </p:nvSpPr>
        <p:spPr>
          <a:xfrm>
            <a:off x="2845695" y="369407"/>
            <a:ext cx="1251687" cy="939141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lang="fi-FI" sz="4300" b="1" kern="1200" dirty="0">
                <a:solidFill>
                  <a:srgbClr val="002EA3"/>
                </a:solidFill>
                <a:latin typeface="Finlandica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NN</a:t>
            </a:r>
            <a:endParaRPr lang="fi-FI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6" hasCustomPrompt="1"/>
          </p:nvPr>
        </p:nvSpPr>
        <p:spPr>
          <a:xfrm>
            <a:off x="3990576" y="515861"/>
            <a:ext cx="4551476" cy="2193976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4316"/>
              </a:lnSpc>
              <a:buNone/>
              <a:defRPr lang="fi-FI" sz="5100" b="1" kern="1200" dirty="0">
                <a:solidFill>
                  <a:srgbClr val="002EA3"/>
                </a:solidFill>
                <a:latin typeface="Finlandica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NNNNN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99932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FF4E-D167-45EC-A2B8-EBC3665443FE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E8C3-841A-4D5F-BE85-C7725C6C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79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FF4E-D167-45EC-A2B8-EBC3665443FE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E8C3-841A-4D5F-BE85-C7725C6C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60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FF4E-D167-45EC-A2B8-EBC3665443FE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E8C3-841A-4D5F-BE85-C7725C6C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68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FF4E-D167-45EC-A2B8-EBC3665443FE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E8C3-841A-4D5F-BE85-C7725C6C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29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FF4E-D167-45EC-A2B8-EBC3665443FE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E8C3-841A-4D5F-BE85-C7725C6C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494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FF4E-D167-45EC-A2B8-EBC3665443FE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E8C3-841A-4D5F-BE85-C7725C6C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55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FF4E-D167-45EC-A2B8-EBC3665443FE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E8C3-841A-4D5F-BE85-C7725C6C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27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FF4E-D167-45EC-A2B8-EBC3665443FE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E8C3-841A-4D5F-BE85-C7725C6C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781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2FF4E-D167-45EC-A2B8-EBC3665443FE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7E8C3-841A-4D5F-BE85-C7725C6C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60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97845" y="3364600"/>
            <a:ext cx="3007977" cy="2571801"/>
          </a:xfrm>
        </p:spPr>
        <p:txBody>
          <a:bodyPr>
            <a:normAutofit/>
          </a:bodyPr>
          <a:lstStyle/>
          <a:p>
            <a:r>
              <a:rPr lang="en-US" dirty="0"/>
              <a:t>When it comes to public sector</a:t>
            </a:r>
          </a:p>
          <a:p>
            <a:r>
              <a:rPr lang="en-US" dirty="0"/>
              <a:t>graft, Finland is one of the</a:t>
            </a:r>
          </a:p>
          <a:p>
            <a:r>
              <a:rPr lang="en-US" dirty="0"/>
              <a:t>least corrupt countries in the</a:t>
            </a:r>
          </a:p>
          <a:p>
            <a:r>
              <a:rPr lang="fi-FI" dirty="0"/>
              <a:t>world. That’s according to</a:t>
            </a:r>
          </a:p>
          <a:p>
            <a:r>
              <a:rPr lang="fi-FI" dirty="0" smtClean="0"/>
              <a:t>2017 </a:t>
            </a:r>
            <a:r>
              <a:rPr lang="fi-FI" dirty="0"/>
              <a:t>Corruption Perceptions</a:t>
            </a:r>
          </a:p>
          <a:p>
            <a:r>
              <a:rPr lang="fi-FI" dirty="0"/>
              <a:t>Index (CPI) </a:t>
            </a:r>
            <a:r>
              <a:rPr lang="fi-FI" dirty="0" err="1"/>
              <a:t>which</a:t>
            </a:r>
            <a:r>
              <a:rPr lang="fi-FI" dirty="0"/>
              <a:t> </a:t>
            </a:r>
            <a:r>
              <a:rPr lang="en-US" dirty="0" smtClean="0"/>
              <a:t>ranked</a:t>
            </a:r>
          </a:p>
          <a:p>
            <a:r>
              <a:rPr lang="en-US" dirty="0" smtClean="0"/>
              <a:t>Finland third right after</a:t>
            </a:r>
            <a:r>
              <a:rPr lang="en-US" dirty="0" smtClean="0"/>
              <a:t> New Zealand and Denmark.</a:t>
            </a:r>
            <a:endParaRPr lang="fi-FI" dirty="0"/>
          </a:p>
          <a:p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 sz="1300" dirty="0"/>
              <a:t>Source: Transparency International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i-FI" dirty="0" smtClean="0"/>
              <a:t>3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 smtClean="0"/>
              <a:t>RD</a:t>
            </a:r>
            <a:endParaRPr lang="fi-FI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 dirty="0" smtClean="0"/>
              <a:t>CORRUPTION</a:t>
            </a:r>
            <a:br>
              <a:rPr lang="fi-FI" dirty="0" smtClean="0"/>
            </a:br>
            <a:r>
              <a:rPr lang="fi-FI" dirty="0" smtClean="0"/>
              <a:t>PERCEPTIONS </a:t>
            </a:r>
            <a:r>
              <a:rPr lang="fi-FI" b="0" dirty="0" smtClean="0"/>
              <a:t>INDEX</a:t>
            </a:r>
            <a:endParaRPr lang="fi-FI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312" y="3118443"/>
            <a:ext cx="3914689" cy="373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57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48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FORMIN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Hanhikoski Sari</dc:creator>
  <cp:lastModifiedBy>Hanhikoski Sari</cp:lastModifiedBy>
  <cp:revision>1</cp:revision>
  <dcterms:created xsi:type="dcterms:W3CDTF">2018-02-22T11:09:56Z</dcterms:created>
  <dcterms:modified xsi:type="dcterms:W3CDTF">2018-02-22T11:15:37Z</dcterms:modified>
</cp:coreProperties>
</file>