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85" r:id="rId1"/>
    <p:sldMasterId id="2147483668" r:id="rId2"/>
  </p:sldMasterIdLst>
  <p:notesMasterIdLst>
    <p:notesMasterId r:id="rId17"/>
  </p:notesMasterIdLst>
  <p:handoutMasterIdLst>
    <p:handoutMasterId r:id="rId18"/>
  </p:handoutMasterIdLst>
  <p:sldIdLst>
    <p:sldId id="256" r:id="rId3"/>
    <p:sldId id="282" r:id="rId4"/>
    <p:sldId id="283" r:id="rId5"/>
    <p:sldId id="284" r:id="rId6"/>
    <p:sldId id="286" r:id="rId7"/>
    <p:sldId id="287" r:id="rId8"/>
    <p:sldId id="288" r:id="rId9"/>
    <p:sldId id="289" r:id="rId10"/>
    <p:sldId id="290" r:id="rId11"/>
    <p:sldId id="291" r:id="rId12"/>
    <p:sldId id="292" r:id="rId13"/>
    <p:sldId id="293" r:id="rId14"/>
    <p:sldId id="294" r:id="rId15"/>
    <p:sldId id="295" r:id="rId16"/>
  </p:sldIdLst>
  <p:sldSz cx="9144000" cy="5143500" type="screen16x9"/>
  <p:notesSz cx="6858000" cy="9144000"/>
  <p:embeddedFontLst>
    <p:embeddedFont>
      <p:font typeface="Finlandica" pitchFamily="2" charset="77"/>
      <p:regular r:id="rId19"/>
      <p:bold r:id="rId20"/>
      <p:italic r:id="rId21"/>
      <p:boldItalic r:id="rId22"/>
    </p:embeddedFont>
    <p:embeddedFont>
      <p:font typeface="Finlandica Bold" pitchFamily="2" charset="77"/>
      <p:bold r:id="rId23"/>
    </p:embeddedFont>
  </p:embeddedFontLst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orient="horz" pos="305">
          <p15:clr>
            <a:srgbClr val="A4A3A4"/>
          </p15:clr>
        </p15:guide>
        <p15:guide id="3" orient="horz" pos="2754">
          <p15:clr>
            <a:srgbClr val="A4A3A4"/>
          </p15:clr>
        </p15:guide>
        <p15:guide id="4" orient="horz" pos="531">
          <p15:clr>
            <a:srgbClr val="A4A3A4"/>
          </p15:clr>
        </p15:guide>
        <p15:guide id="5" orient="horz" pos="940">
          <p15:clr>
            <a:srgbClr val="A4A3A4"/>
          </p15:clr>
        </p15:guide>
        <p15:guide id="6" orient="horz" pos="849">
          <p15:clr>
            <a:srgbClr val="A4A3A4"/>
          </p15:clr>
        </p15:guide>
        <p15:guide id="7" orient="horz" pos="1756">
          <p15:clr>
            <a:srgbClr val="A4A3A4"/>
          </p15:clr>
        </p15:guide>
        <p15:guide id="8" pos="2880">
          <p15:clr>
            <a:srgbClr val="A4A3A4"/>
          </p15:clr>
        </p15:guide>
        <p15:guide id="9" pos="295">
          <p15:clr>
            <a:srgbClr val="A4A3A4"/>
          </p15:clr>
        </p15:guide>
        <p15:guide id="10" pos="5465">
          <p15:clr>
            <a:srgbClr val="A4A3A4"/>
          </p15:clr>
        </p15:guide>
        <p15:guide id="11" pos="1156">
          <p15:clr>
            <a:srgbClr val="A4A3A4"/>
          </p15:clr>
        </p15:guide>
        <p15:guide id="12" pos="1973">
          <p15:clr>
            <a:srgbClr val="A4A3A4"/>
          </p15:clr>
        </p15:guide>
        <p15:guide id="13" pos="3787">
          <p15:clr>
            <a:srgbClr val="A4A3A4"/>
          </p15:clr>
        </p15:guide>
        <p15:guide id="14" pos="460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52525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635" autoAdjust="0"/>
    <p:restoredTop sz="86407" autoAdjust="0"/>
  </p:normalViewPr>
  <p:slideViewPr>
    <p:cSldViewPr showGuides="1">
      <p:cViewPr varScale="1">
        <p:scale>
          <a:sx n="260" d="100"/>
          <a:sy n="260" d="100"/>
        </p:scale>
        <p:origin x="752" y="176"/>
      </p:cViewPr>
      <p:guideLst>
        <p:guide orient="horz" pos="1620"/>
        <p:guide orient="horz" pos="305"/>
        <p:guide orient="horz" pos="2754"/>
        <p:guide orient="horz" pos="531"/>
        <p:guide orient="horz" pos="940"/>
        <p:guide orient="horz" pos="849"/>
        <p:guide orient="horz" pos="1756"/>
        <p:guide pos="2880"/>
        <p:guide pos="295"/>
        <p:guide pos="5465"/>
        <p:guide pos="1156"/>
        <p:guide pos="1973"/>
        <p:guide pos="3787"/>
        <p:guide pos="4604"/>
      </p:guideLst>
    </p:cSldViewPr>
  </p:slideViewPr>
  <p:outlineViewPr>
    <p:cViewPr>
      <p:scale>
        <a:sx n="33" d="100"/>
        <a:sy n="33" d="100"/>
      </p:scale>
      <p:origin x="0" y="-9712"/>
    </p:cViewPr>
  </p:outlineViewPr>
  <p:notesTextViewPr>
    <p:cViewPr>
      <p:scale>
        <a:sx n="1" d="1"/>
        <a:sy n="1" d="1"/>
      </p:scale>
      <p:origin x="0" y="0"/>
    </p:cViewPr>
  </p:notesTextViewPr>
  <p:notesViewPr>
    <p:cSldViewPr showGuides="1">
      <p:cViewPr varScale="1">
        <p:scale>
          <a:sx n="86" d="100"/>
          <a:sy n="86" d="100"/>
        </p:scale>
        <p:origin x="-3810" y="-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handoutMaster" Target="handoutMasters/handoutMaster1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font" Target="fonts/font3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5.fntdata"/><Relationship Id="rId10" Type="http://schemas.openxmlformats.org/officeDocument/2006/relationships/slide" Target="slides/slide8.xml"/><Relationship Id="rId19" Type="http://schemas.openxmlformats.org/officeDocument/2006/relationships/font" Target="fonts/font1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4.fntdata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 sz="80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90968A-C5CD-48D6-8084-81464DC378B1}" type="datetimeFigureOut">
              <a:rPr lang="fi-FI" sz="800" smtClean="0"/>
              <a:t>29.3.2023</a:t>
            </a:fld>
            <a:endParaRPr lang="fi-FI" sz="80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 sz="80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022C6F-5F5C-45CE-A66E-8D600E059F7A}" type="slidenum">
              <a:rPr lang="fi-FI" sz="800" smtClean="0"/>
              <a:t>‹#›</a:t>
            </a:fld>
            <a:endParaRPr lang="fi-FI" sz="800"/>
          </a:p>
        </p:txBody>
      </p:sp>
    </p:spTree>
    <p:extLst>
      <p:ext uri="{BB962C8B-B14F-4D97-AF65-F5344CB8AC3E}">
        <p14:creationId xmlns:p14="http://schemas.microsoft.com/office/powerpoint/2010/main" val="363164993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800"/>
            </a:lvl1pPr>
          </a:lstStyle>
          <a:p>
            <a:endParaRPr lang="fi-FI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800"/>
            </a:lvl1pPr>
          </a:lstStyle>
          <a:p>
            <a:fld id="{F012230E-46B9-4165-8898-A333A13AD8A2}" type="datetimeFigureOut">
              <a:rPr lang="fi-FI" smtClean="0"/>
              <a:pPr/>
              <a:t>29.3.2023</a:t>
            </a:fld>
            <a:endParaRPr lang="fi-FI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92696" y="861129"/>
            <a:ext cx="5472608" cy="307834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800"/>
            </a:lvl1pPr>
          </a:lstStyle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800"/>
            </a:lvl1pPr>
          </a:lstStyle>
          <a:p>
            <a:fld id="{94EC3156-D817-4798-A24F-2085AE082267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6133354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92150" y="860425"/>
            <a:ext cx="5473700" cy="3079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i-FI" sz="1200" kern="800" cap="none" spc="250" dirty="0">
                <a:solidFill>
                  <a:srgbClr val="FFFFFF"/>
                </a:solidFill>
                <a:latin typeface="+mj-lt"/>
              </a:rPr>
              <a:t>Photo: Riitta </a:t>
            </a:r>
            <a:r>
              <a:rPr lang="fi-FI" sz="1200" kern="800" cap="none" spc="250" dirty="0" err="1">
                <a:solidFill>
                  <a:srgbClr val="FFFFFF"/>
                </a:solidFill>
                <a:latin typeface="+mj-lt"/>
              </a:rPr>
              <a:t>Supperi</a:t>
            </a:r>
            <a:endParaRPr lang="fi-FI" sz="1200" kern="800" cap="none" spc="250" dirty="0">
              <a:solidFill>
                <a:srgbClr val="FFFFFF"/>
              </a:solidFill>
              <a:latin typeface="+mj-lt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EC3156-D817-4798-A24F-2085AE082267}" type="slidenum">
              <a:rPr lang="fi-FI" smtClean="0"/>
              <a:pPr/>
              <a:t>2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18295537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92150" y="860425"/>
            <a:ext cx="5473700" cy="3079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i-FI" sz="1200" kern="800" cap="none" spc="250" dirty="0">
                <a:solidFill>
                  <a:srgbClr val="FFFFFF"/>
                </a:solidFill>
                <a:latin typeface="+mj-lt"/>
              </a:rPr>
              <a:t>Photo: Pasi Markkanen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EC3156-D817-4798-A24F-2085AE082267}" type="slidenum">
              <a:rPr lang="fi-FI" smtClean="0"/>
              <a:pPr/>
              <a:t>11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62907210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92150" y="860425"/>
            <a:ext cx="5473700" cy="3079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i-FI" sz="1200" kern="800" cap="none" spc="250" dirty="0">
                <a:solidFill>
                  <a:srgbClr val="FFFFFF"/>
                </a:solidFill>
                <a:latin typeface="+mj-lt"/>
              </a:rPr>
              <a:t>Photo: Elina Manninen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EC3156-D817-4798-A24F-2085AE082267}" type="slidenum">
              <a:rPr lang="fi-FI" smtClean="0"/>
              <a:pPr/>
              <a:t>12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94578318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92150" y="860425"/>
            <a:ext cx="5473700" cy="3079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EC3156-D817-4798-A24F-2085AE082267}" type="slidenum">
              <a:rPr lang="fi-FI" smtClean="0"/>
              <a:pPr/>
              <a:t>13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5476384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92150" y="860425"/>
            <a:ext cx="5473700" cy="3079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i-FI" sz="1200" kern="800" cap="none" spc="250" dirty="0">
                <a:latin typeface="+mj-lt"/>
              </a:rPr>
              <a:t>Photo: Riitta </a:t>
            </a:r>
            <a:r>
              <a:rPr lang="fi-FI" sz="1200" kern="800" cap="none" spc="250" dirty="0" err="1">
                <a:latin typeface="+mj-lt"/>
              </a:rPr>
              <a:t>Supperi</a:t>
            </a:r>
            <a:endParaRPr lang="fi-FI" sz="1200" kern="800" cap="none" spc="250" dirty="0">
              <a:latin typeface="+mj-lt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EC3156-D817-4798-A24F-2085AE082267}" type="slidenum">
              <a:rPr lang="fi-FI" smtClean="0"/>
              <a:pPr/>
              <a:t>3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088659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92150" y="860425"/>
            <a:ext cx="5473700" cy="3079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i-FI" sz="1200" kern="800" cap="none" spc="250" dirty="0">
                <a:solidFill>
                  <a:schemeClr val="bg1"/>
                </a:solidFill>
                <a:latin typeface="+mj-lt"/>
              </a:rPr>
              <a:t>Photo: Riitta </a:t>
            </a:r>
            <a:r>
              <a:rPr lang="fi-FI" sz="1200" kern="800" cap="none" spc="250" dirty="0" err="1">
                <a:solidFill>
                  <a:schemeClr val="bg1"/>
                </a:solidFill>
                <a:latin typeface="+mj-lt"/>
              </a:rPr>
              <a:t>Supperi</a:t>
            </a:r>
            <a:endParaRPr lang="fi-FI" sz="1200" kern="800" cap="none" spc="250" dirty="0">
              <a:solidFill>
                <a:schemeClr val="bg1"/>
              </a:solidFill>
              <a:latin typeface="+mj-lt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EC3156-D817-4798-A24F-2085AE082267}" type="slidenum">
              <a:rPr lang="fi-FI" smtClean="0"/>
              <a:pPr/>
              <a:t>4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3677626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92150" y="860425"/>
            <a:ext cx="5473700" cy="3079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i-FI" kern="800" cap="none" spc="250" dirty="0">
                <a:solidFill>
                  <a:srgbClr val="FFFFFF"/>
                </a:solidFill>
                <a:latin typeface="+mj-lt"/>
              </a:rPr>
              <a:t>Photo: Pasi Markkanen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EC3156-D817-4798-A24F-2085AE082267}" type="slidenum">
              <a:rPr lang="fi-FI" smtClean="0"/>
              <a:pPr/>
              <a:t>5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9895013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92150" y="860425"/>
            <a:ext cx="5473700" cy="3079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i-FI" sz="1200" kern="800" cap="none" spc="250" dirty="0">
                <a:solidFill>
                  <a:srgbClr val="FFFFFF"/>
                </a:solidFill>
                <a:latin typeface="+mj-lt"/>
              </a:rPr>
              <a:t>Photo: Elina Manninen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EC3156-D817-4798-A24F-2085AE082267}" type="slidenum">
              <a:rPr lang="fi-FI" smtClean="0"/>
              <a:pPr/>
              <a:t>6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9540747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92150" y="860425"/>
            <a:ext cx="5473700" cy="3079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i-FI" sz="1200" kern="800" cap="none" spc="250" dirty="0">
                <a:solidFill>
                  <a:srgbClr val="FFFFFF"/>
                </a:solidFill>
                <a:latin typeface="+mj-lt"/>
              </a:rPr>
              <a:t>Photo: Elina Manninen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EC3156-D817-4798-A24F-2085AE082267}" type="slidenum">
              <a:rPr lang="fi-FI" smtClean="0"/>
              <a:pPr/>
              <a:t>7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2778374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92150" y="860425"/>
            <a:ext cx="5473700" cy="3079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i-FI" sz="1200" kern="800" cap="none" spc="250" dirty="0">
                <a:solidFill>
                  <a:srgbClr val="FFFFFF"/>
                </a:solidFill>
                <a:latin typeface="+mj-lt"/>
              </a:rPr>
              <a:t>Photo: Elina Manninen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EC3156-D817-4798-A24F-2085AE082267}" type="slidenum">
              <a:rPr lang="fi-FI" smtClean="0"/>
              <a:pPr/>
              <a:t>8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5316622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92150" y="860425"/>
            <a:ext cx="5473700" cy="3079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i-FI" sz="1200" kern="800" cap="none" spc="250" dirty="0">
                <a:solidFill>
                  <a:srgbClr val="FFFFFF"/>
                </a:solidFill>
                <a:latin typeface="+mj-lt"/>
              </a:rPr>
              <a:t>Photo: Elina Manninen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EC3156-D817-4798-A24F-2085AE082267}" type="slidenum">
              <a:rPr lang="fi-FI" smtClean="0"/>
              <a:pPr/>
              <a:t>9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1070434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92150" y="860425"/>
            <a:ext cx="5473700" cy="3079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i-FI" sz="1200" kern="800" cap="none" spc="250" dirty="0">
                <a:solidFill>
                  <a:schemeClr val="bg1"/>
                </a:solidFill>
                <a:latin typeface="+mj-lt"/>
              </a:rPr>
              <a:t>Photo: Riitta </a:t>
            </a:r>
            <a:r>
              <a:rPr lang="fi-FI" sz="1200" kern="800" cap="none" spc="250" dirty="0" err="1">
                <a:solidFill>
                  <a:schemeClr val="bg1"/>
                </a:solidFill>
                <a:latin typeface="+mj-lt"/>
              </a:rPr>
              <a:t>Supperi</a:t>
            </a:r>
            <a:endParaRPr lang="fi-FI" sz="1200" kern="800" cap="none" spc="250" dirty="0">
              <a:solidFill>
                <a:schemeClr val="bg1"/>
              </a:solidFill>
              <a:latin typeface="+mj-lt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EC3156-D817-4798-A24F-2085AE082267}" type="slidenum">
              <a:rPr lang="fi-FI" smtClean="0"/>
              <a:pPr/>
              <a:t>10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0154097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lag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EE882F-6FA4-46CF-A8EE-FAEC11772BB6}" type="datetime1">
              <a:rPr lang="fi-FI" smtClean="0"/>
              <a:t>29.3.2023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Footer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C2C14-6E95-4EF0-AB2C-A4DB63E63034}" type="slidenum">
              <a:rPr lang="en-US" smtClean="0"/>
              <a:t>‹#›</a:t>
            </a:fld>
            <a:endParaRPr lang="en-US"/>
          </a:p>
        </p:txBody>
      </p:sp>
      <p:grpSp>
        <p:nvGrpSpPr>
          <p:cNvPr id="14" name="Group 13"/>
          <p:cNvGrpSpPr>
            <a:grpSpLocks noChangeAspect="1"/>
          </p:cNvGrpSpPr>
          <p:nvPr userDrawn="1"/>
        </p:nvGrpSpPr>
        <p:grpSpPr>
          <a:xfrm>
            <a:off x="3131863" y="1693158"/>
            <a:ext cx="2880000" cy="1757183"/>
            <a:chOff x="6372200" y="3003798"/>
            <a:chExt cx="720725" cy="439738"/>
          </a:xfrm>
        </p:grpSpPr>
        <p:sp>
          <p:nvSpPr>
            <p:cNvPr id="15" name="Freeform 7"/>
            <p:cNvSpPr>
              <a:spLocks noEditPoints="1"/>
            </p:cNvSpPr>
            <p:nvPr userDrawn="1"/>
          </p:nvSpPr>
          <p:spPr bwMode="auto">
            <a:xfrm>
              <a:off x="6372200" y="3003798"/>
              <a:ext cx="720725" cy="439738"/>
            </a:xfrm>
            <a:custGeom>
              <a:avLst/>
              <a:gdLst>
                <a:gd name="T0" fmla="*/ 202 w 454"/>
                <a:gd name="T1" fmla="*/ 101 h 277"/>
                <a:gd name="T2" fmla="*/ 454 w 454"/>
                <a:gd name="T3" fmla="*/ 101 h 277"/>
                <a:gd name="T4" fmla="*/ 454 w 454"/>
                <a:gd name="T5" fmla="*/ 0 h 277"/>
                <a:gd name="T6" fmla="*/ 202 w 454"/>
                <a:gd name="T7" fmla="*/ 0 h 277"/>
                <a:gd name="T8" fmla="*/ 202 w 454"/>
                <a:gd name="T9" fmla="*/ 101 h 277"/>
                <a:gd name="T10" fmla="*/ 0 w 454"/>
                <a:gd name="T11" fmla="*/ 277 h 277"/>
                <a:gd name="T12" fmla="*/ 126 w 454"/>
                <a:gd name="T13" fmla="*/ 277 h 277"/>
                <a:gd name="T14" fmla="*/ 126 w 454"/>
                <a:gd name="T15" fmla="*/ 176 h 277"/>
                <a:gd name="T16" fmla="*/ 0 w 454"/>
                <a:gd name="T17" fmla="*/ 176 h 277"/>
                <a:gd name="T18" fmla="*/ 0 w 454"/>
                <a:gd name="T19" fmla="*/ 277 h 277"/>
                <a:gd name="T20" fmla="*/ 0 w 454"/>
                <a:gd name="T21" fmla="*/ 101 h 277"/>
                <a:gd name="T22" fmla="*/ 126 w 454"/>
                <a:gd name="T23" fmla="*/ 101 h 277"/>
                <a:gd name="T24" fmla="*/ 126 w 454"/>
                <a:gd name="T25" fmla="*/ 0 h 277"/>
                <a:gd name="T26" fmla="*/ 0 w 454"/>
                <a:gd name="T27" fmla="*/ 0 h 277"/>
                <a:gd name="T28" fmla="*/ 0 w 454"/>
                <a:gd name="T29" fmla="*/ 101 h 277"/>
                <a:gd name="T30" fmla="*/ 202 w 454"/>
                <a:gd name="T31" fmla="*/ 277 h 277"/>
                <a:gd name="T32" fmla="*/ 454 w 454"/>
                <a:gd name="T33" fmla="*/ 277 h 277"/>
                <a:gd name="T34" fmla="*/ 454 w 454"/>
                <a:gd name="T35" fmla="*/ 176 h 277"/>
                <a:gd name="T36" fmla="*/ 202 w 454"/>
                <a:gd name="T37" fmla="*/ 176 h 277"/>
                <a:gd name="T38" fmla="*/ 202 w 454"/>
                <a:gd name="T39" fmla="*/ 277 h 2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54" h="277">
                  <a:moveTo>
                    <a:pt x="202" y="101"/>
                  </a:moveTo>
                  <a:lnTo>
                    <a:pt x="454" y="101"/>
                  </a:lnTo>
                  <a:lnTo>
                    <a:pt x="454" y="0"/>
                  </a:lnTo>
                  <a:lnTo>
                    <a:pt x="202" y="0"/>
                  </a:lnTo>
                  <a:lnTo>
                    <a:pt x="202" y="101"/>
                  </a:lnTo>
                  <a:close/>
                  <a:moveTo>
                    <a:pt x="0" y="277"/>
                  </a:moveTo>
                  <a:lnTo>
                    <a:pt x="126" y="277"/>
                  </a:lnTo>
                  <a:lnTo>
                    <a:pt x="126" y="176"/>
                  </a:lnTo>
                  <a:lnTo>
                    <a:pt x="0" y="176"/>
                  </a:lnTo>
                  <a:lnTo>
                    <a:pt x="0" y="277"/>
                  </a:lnTo>
                  <a:close/>
                  <a:moveTo>
                    <a:pt x="0" y="101"/>
                  </a:moveTo>
                  <a:lnTo>
                    <a:pt x="126" y="101"/>
                  </a:lnTo>
                  <a:lnTo>
                    <a:pt x="126" y="0"/>
                  </a:lnTo>
                  <a:lnTo>
                    <a:pt x="0" y="0"/>
                  </a:lnTo>
                  <a:lnTo>
                    <a:pt x="0" y="101"/>
                  </a:lnTo>
                  <a:close/>
                  <a:moveTo>
                    <a:pt x="202" y="277"/>
                  </a:moveTo>
                  <a:lnTo>
                    <a:pt x="454" y="277"/>
                  </a:lnTo>
                  <a:lnTo>
                    <a:pt x="454" y="176"/>
                  </a:lnTo>
                  <a:lnTo>
                    <a:pt x="202" y="176"/>
                  </a:lnTo>
                  <a:lnTo>
                    <a:pt x="202" y="27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6"/>
            <p:cNvSpPr>
              <a:spLocks/>
            </p:cNvSpPr>
            <p:nvPr userDrawn="1"/>
          </p:nvSpPr>
          <p:spPr bwMode="auto">
            <a:xfrm>
              <a:off x="6372200" y="3003798"/>
              <a:ext cx="720725" cy="439738"/>
            </a:xfrm>
            <a:custGeom>
              <a:avLst/>
              <a:gdLst>
                <a:gd name="T0" fmla="*/ 126 w 454"/>
                <a:gd name="T1" fmla="*/ 0 h 277"/>
                <a:gd name="T2" fmla="*/ 126 w 454"/>
                <a:gd name="T3" fmla="*/ 101 h 277"/>
                <a:gd name="T4" fmla="*/ 0 w 454"/>
                <a:gd name="T5" fmla="*/ 101 h 277"/>
                <a:gd name="T6" fmla="*/ 0 w 454"/>
                <a:gd name="T7" fmla="*/ 176 h 277"/>
                <a:gd name="T8" fmla="*/ 126 w 454"/>
                <a:gd name="T9" fmla="*/ 176 h 277"/>
                <a:gd name="T10" fmla="*/ 126 w 454"/>
                <a:gd name="T11" fmla="*/ 277 h 277"/>
                <a:gd name="T12" fmla="*/ 202 w 454"/>
                <a:gd name="T13" fmla="*/ 277 h 277"/>
                <a:gd name="T14" fmla="*/ 202 w 454"/>
                <a:gd name="T15" fmla="*/ 176 h 277"/>
                <a:gd name="T16" fmla="*/ 454 w 454"/>
                <a:gd name="T17" fmla="*/ 176 h 277"/>
                <a:gd name="T18" fmla="*/ 454 w 454"/>
                <a:gd name="T19" fmla="*/ 101 h 277"/>
                <a:gd name="T20" fmla="*/ 202 w 454"/>
                <a:gd name="T21" fmla="*/ 101 h 277"/>
                <a:gd name="T22" fmla="*/ 202 w 454"/>
                <a:gd name="T23" fmla="*/ 0 h 277"/>
                <a:gd name="T24" fmla="*/ 126 w 454"/>
                <a:gd name="T25" fmla="*/ 0 h 2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54" h="277">
                  <a:moveTo>
                    <a:pt x="126" y="0"/>
                  </a:moveTo>
                  <a:lnTo>
                    <a:pt x="126" y="101"/>
                  </a:lnTo>
                  <a:lnTo>
                    <a:pt x="0" y="101"/>
                  </a:lnTo>
                  <a:lnTo>
                    <a:pt x="0" y="176"/>
                  </a:lnTo>
                  <a:lnTo>
                    <a:pt x="126" y="176"/>
                  </a:lnTo>
                  <a:lnTo>
                    <a:pt x="126" y="277"/>
                  </a:lnTo>
                  <a:lnTo>
                    <a:pt x="202" y="277"/>
                  </a:lnTo>
                  <a:lnTo>
                    <a:pt x="202" y="176"/>
                  </a:lnTo>
                  <a:lnTo>
                    <a:pt x="454" y="176"/>
                  </a:lnTo>
                  <a:lnTo>
                    <a:pt x="454" y="101"/>
                  </a:lnTo>
                  <a:lnTo>
                    <a:pt x="202" y="101"/>
                  </a:lnTo>
                  <a:lnTo>
                    <a:pt x="202" y="0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247754502"/>
      </p:ext>
    </p:extLst>
  </p:cSld>
  <p:clrMapOvr>
    <a:masterClrMapping/>
  </p:clrMapOvr>
  <p:transition spd="med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with Pictur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9144000" cy="5143500"/>
          </a:xfrm>
          <a:solidFill>
            <a:schemeClr val="accent2"/>
          </a:solidFill>
        </p:spPr>
        <p:txBody>
          <a:bodyPr/>
          <a:lstStyle>
            <a:lvl1pPr marL="0" indent="0">
              <a:buFontTx/>
              <a:buNone/>
              <a:defRPr sz="1200" baseline="0"/>
            </a:lvl1pPr>
          </a:lstStyle>
          <a:p>
            <a:r>
              <a:rPr lang="en-US" dirty="0"/>
              <a:t>Insert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5149" y="1492250"/>
            <a:ext cx="5473701" cy="1295524"/>
          </a:xfrm>
        </p:spPr>
        <p:txBody>
          <a:bodyPr anchor="b" anchorCtr="0"/>
          <a:lstStyle>
            <a:lvl1pPr algn="l">
              <a:defRPr sz="2800" b="1" cap="none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B9FD55B-118D-43A4-8BE3-2671986A2DE9}" type="datetime1">
              <a:rPr lang="fi-FI" smtClean="0"/>
              <a:t>29.3.2023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Footer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9DC2C14-6E95-4EF0-AB2C-A4DB63E630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Freeform 7"/>
          <p:cNvSpPr>
            <a:spLocks noEditPoints="1"/>
          </p:cNvSpPr>
          <p:nvPr userDrawn="1"/>
        </p:nvSpPr>
        <p:spPr bwMode="auto">
          <a:xfrm>
            <a:off x="468313" y="484188"/>
            <a:ext cx="588028" cy="358775"/>
          </a:xfrm>
          <a:custGeom>
            <a:avLst/>
            <a:gdLst>
              <a:gd name="T0" fmla="*/ 202 w 454"/>
              <a:gd name="T1" fmla="*/ 101 h 277"/>
              <a:gd name="T2" fmla="*/ 454 w 454"/>
              <a:gd name="T3" fmla="*/ 101 h 277"/>
              <a:gd name="T4" fmla="*/ 454 w 454"/>
              <a:gd name="T5" fmla="*/ 0 h 277"/>
              <a:gd name="T6" fmla="*/ 202 w 454"/>
              <a:gd name="T7" fmla="*/ 0 h 277"/>
              <a:gd name="T8" fmla="*/ 202 w 454"/>
              <a:gd name="T9" fmla="*/ 101 h 277"/>
              <a:gd name="T10" fmla="*/ 0 w 454"/>
              <a:gd name="T11" fmla="*/ 277 h 277"/>
              <a:gd name="T12" fmla="*/ 126 w 454"/>
              <a:gd name="T13" fmla="*/ 277 h 277"/>
              <a:gd name="T14" fmla="*/ 126 w 454"/>
              <a:gd name="T15" fmla="*/ 176 h 277"/>
              <a:gd name="T16" fmla="*/ 0 w 454"/>
              <a:gd name="T17" fmla="*/ 176 h 277"/>
              <a:gd name="T18" fmla="*/ 0 w 454"/>
              <a:gd name="T19" fmla="*/ 277 h 277"/>
              <a:gd name="T20" fmla="*/ 0 w 454"/>
              <a:gd name="T21" fmla="*/ 101 h 277"/>
              <a:gd name="T22" fmla="*/ 126 w 454"/>
              <a:gd name="T23" fmla="*/ 101 h 277"/>
              <a:gd name="T24" fmla="*/ 126 w 454"/>
              <a:gd name="T25" fmla="*/ 0 h 277"/>
              <a:gd name="T26" fmla="*/ 0 w 454"/>
              <a:gd name="T27" fmla="*/ 0 h 277"/>
              <a:gd name="T28" fmla="*/ 0 w 454"/>
              <a:gd name="T29" fmla="*/ 101 h 277"/>
              <a:gd name="T30" fmla="*/ 202 w 454"/>
              <a:gd name="T31" fmla="*/ 277 h 277"/>
              <a:gd name="T32" fmla="*/ 454 w 454"/>
              <a:gd name="T33" fmla="*/ 277 h 277"/>
              <a:gd name="T34" fmla="*/ 454 w 454"/>
              <a:gd name="T35" fmla="*/ 176 h 277"/>
              <a:gd name="T36" fmla="*/ 202 w 454"/>
              <a:gd name="T37" fmla="*/ 176 h 277"/>
              <a:gd name="T38" fmla="*/ 202 w 454"/>
              <a:gd name="T39" fmla="*/ 277 h 2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454" h="277">
                <a:moveTo>
                  <a:pt x="202" y="101"/>
                </a:moveTo>
                <a:lnTo>
                  <a:pt x="454" y="101"/>
                </a:lnTo>
                <a:lnTo>
                  <a:pt x="454" y="0"/>
                </a:lnTo>
                <a:lnTo>
                  <a:pt x="202" y="0"/>
                </a:lnTo>
                <a:lnTo>
                  <a:pt x="202" y="101"/>
                </a:lnTo>
                <a:close/>
                <a:moveTo>
                  <a:pt x="0" y="277"/>
                </a:moveTo>
                <a:lnTo>
                  <a:pt x="126" y="277"/>
                </a:lnTo>
                <a:lnTo>
                  <a:pt x="126" y="176"/>
                </a:lnTo>
                <a:lnTo>
                  <a:pt x="0" y="176"/>
                </a:lnTo>
                <a:lnTo>
                  <a:pt x="0" y="277"/>
                </a:lnTo>
                <a:close/>
                <a:moveTo>
                  <a:pt x="0" y="101"/>
                </a:moveTo>
                <a:lnTo>
                  <a:pt x="126" y="101"/>
                </a:lnTo>
                <a:lnTo>
                  <a:pt x="126" y="0"/>
                </a:lnTo>
                <a:lnTo>
                  <a:pt x="0" y="0"/>
                </a:lnTo>
                <a:lnTo>
                  <a:pt x="0" y="101"/>
                </a:lnTo>
                <a:close/>
                <a:moveTo>
                  <a:pt x="202" y="277"/>
                </a:moveTo>
                <a:lnTo>
                  <a:pt x="454" y="277"/>
                </a:lnTo>
                <a:lnTo>
                  <a:pt x="454" y="176"/>
                </a:lnTo>
                <a:lnTo>
                  <a:pt x="202" y="176"/>
                </a:lnTo>
                <a:lnTo>
                  <a:pt x="202" y="27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Freeform 11"/>
          <p:cNvSpPr>
            <a:spLocks noChangeAspect="1" noEditPoints="1"/>
          </p:cNvSpPr>
          <p:nvPr userDrawn="1"/>
        </p:nvSpPr>
        <p:spPr bwMode="auto">
          <a:xfrm>
            <a:off x="7982988" y="484189"/>
            <a:ext cx="692700" cy="358774"/>
          </a:xfrm>
          <a:custGeom>
            <a:avLst/>
            <a:gdLst>
              <a:gd name="T0" fmla="*/ 58 w 2732"/>
              <a:gd name="T1" fmla="*/ 38 h 1415"/>
              <a:gd name="T2" fmla="*/ 8 w 2732"/>
              <a:gd name="T3" fmla="*/ 131 h 1415"/>
              <a:gd name="T4" fmla="*/ 38 w 2732"/>
              <a:gd name="T5" fmla="*/ 249 h 1415"/>
              <a:gd name="T6" fmla="*/ 174 w 2732"/>
              <a:gd name="T7" fmla="*/ 304 h 1415"/>
              <a:gd name="T8" fmla="*/ 228 w 2732"/>
              <a:gd name="T9" fmla="*/ 341 h 1415"/>
              <a:gd name="T10" fmla="*/ 206 w 2732"/>
              <a:gd name="T11" fmla="*/ 412 h 1415"/>
              <a:gd name="T12" fmla="*/ 102 w 2732"/>
              <a:gd name="T13" fmla="*/ 416 h 1415"/>
              <a:gd name="T14" fmla="*/ 64 w 2732"/>
              <a:gd name="T15" fmla="*/ 508 h 1415"/>
              <a:gd name="T16" fmla="*/ 201 w 2732"/>
              <a:gd name="T17" fmla="*/ 520 h 1415"/>
              <a:gd name="T18" fmla="*/ 294 w 2732"/>
              <a:gd name="T19" fmla="*/ 481 h 1415"/>
              <a:gd name="T20" fmla="*/ 338 w 2732"/>
              <a:gd name="T21" fmla="*/ 397 h 1415"/>
              <a:gd name="T22" fmla="*/ 322 w 2732"/>
              <a:gd name="T23" fmla="*/ 278 h 1415"/>
              <a:gd name="T24" fmla="*/ 216 w 2732"/>
              <a:gd name="T25" fmla="*/ 204 h 1415"/>
              <a:gd name="T26" fmla="*/ 120 w 2732"/>
              <a:gd name="T27" fmla="*/ 172 h 1415"/>
              <a:gd name="T28" fmla="*/ 133 w 2732"/>
              <a:gd name="T29" fmla="*/ 115 h 1415"/>
              <a:gd name="T30" fmla="*/ 259 w 2732"/>
              <a:gd name="T31" fmla="*/ 110 h 1415"/>
              <a:gd name="T32" fmla="*/ 253 w 2732"/>
              <a:gd name="T33" fmla="*/ 7 h 1415"/>
              <a:gd name="T34" fmla="*/ 636 w 2732"/>
              <a:gd name="T35" fmla="*/ 386 h 1415"/>
              <a:gd name="T36" fmla="*/ 576 w 2732"/>
              <a:gd name="T37" fmla="*/ 421 h 1415"/>
              <a:gd name="T38" fmla="*/ 524 w 2732"/>
              <a:gd name="T39" fmla="*/ 374 h 1415"/>
              <a:gd name="T40" fmla="*/ 417 w 2732"/>
              <a:gd name="T41" fmla="*/ 418 h 1415"/>
              <a:gd name="T42" fmla="*/ 482 w 2732"/>
              <a:gd name="T43" fmla="*/ 497 h 1415"/>
              <a:gd name="T44" fmla="*/ 611 w 2732"/>
              <a:gd name="T45" fmla="*/ 521 h 1415"/>
              <a:gd name="T46" fmla="*/ 714 w 2732"/>
              <a:gd name="T47" fmla="*/ 472 h 1415"/>
              <a:gd name="T48" fmla="*/ 757 w 2732"/>
              <a:gd name="T49" fmla="*/ 368 h 1415"/>
              <a:gd name="T50" fmla="*/ 923 w 2732"/>
              <a:gd name="T51" fmla="*/ 28 h 1415"/>
              <a:gd name="T52" fmla="*/ 853 w 2732"/>
              <a:gd name="T53" fmla="*/ 119 h 1415"/>
              <a:gd name="T54" fmla="*/ 844 w 2732"/>
              <a:gd name="T55" fmla="*/ 363 h 1415"/>
              <a:gd name="T56" fmla="*/ 908 w 2732"/>
              <a:gd name="T57" fmla="*/ 486 h 1415"/>
              <a:gd name="T58" fmla="*/ 1048 w 2732"/>
              <a:gd name="T59" fmla="*/ 524 h 1415"/>
              <a:gd name="T60" fmla="*/ 1164 w 2732"/>
              <a:gd name="T61" fmla="*/ 474 h 1415"/>
              <a:gd name="T62" fmla="*/ 1219 w 2732"/>
              <a:gd name="T63" fmla="*/ 328 h 1415"/>
              <a:gd name="T64" fmla="*/ 1197 w 2732"/>
              <a:gd name="T65" fmla="*/ 97 h 1415"/>
              <a:gd name="T66" fmla="*/ 1110 w 2732"/>
              <a:gd name="T67" fmla="*/ 15 h 1415"/>
              <a:gd name="T68" fmla="*/ 1063 w 2732"/>
              <a:gd name="T69" fmla="*/ 110 h 1415"/>
              <a:gd name="T70" fmla="*/ 1102 w 2732"/>
              <a:gd name="T71" fmla="*/ 194 h 1415"/>
              <a:gd name="T72" fmla="*/ 1086 w 2732"/>
              <a:gd name="T73" fmla="*/ 396 h 1415"/>
              <a:gd name="T74" fmla="*/ 1008 w 2732"/>
              <a:gd name="T75" fmla="*/ 420 h 1415"/>
              <a:gd name="T76" fmla="*/ 958 w 2732"/>
              <a:gd name="T77" fmla="*/ 355 h 1415"/>
              <a:gd name="T78" fmla="*/ 967 w 2732"/>
              <a:gd name="T79" fmla="*/ 137 h 1415"/>
              <a:gd name="T80" fmla="*/ 1683 w 2732"/>
              <a:gd name="T81" fmla="*/ 516 h 1415"/>
              <a:gd name="T82" fmla="*/ 1292 w 2732"/>
              <a:gd name="T83" fmla="*/ 9 h 1415"/>
              <a:gd name="T84" fmla="*/ 1402 w 2732"/>
              <a:gd name="T85" fmla="*/ 238 h 1415"/>
              <a:gd name="T86" fmla="*/ 1574 w 2732"/>
              <a:gd name="T87" fmla="*/ 516 h 1415"/>
              <a:gd name="T88" fmla="*/ 1945 w 2732"/>
              <a:gd name="T89" fmla="*/ 103 h 1415"/>
              <a:gd name="T90" fmla="*/ 651 w 2732"/>
              <a:gd name="T91" fmla="*/ 1002 h 1415"/>
              <a:gd name="T92" fmla="*/ 1096 w 2732"/>
              <a:gd name="T93" fmla="*/ 1415 h 1415"/>
              <a:gd name="T94" fmla="*/ 986 w 2732"/>
              <a:gd name="T95" fmla="*/ 1186 h 1415"/>
              <a:gd name="T96" fmla="*/ 842 w 2732"/>
              <a:gd name="T97" fmla="*/ 1135 h 1415"/>
              <a:gd name="T98" fmla="*/ 1763 w 2732"/>
              <a:gd name="T99" fmla="*/ 1415 h 1415"/>
              <a:gd name="T100" fmla="*/ 1669 w 2732"/>
              <a:gd name="T101" fmla="*/ 1009 h 1415"/>
              <a:gd name="T102" fmla="*/ 2291 w 2732"/>
              <a:gd name="T103" fmla="*/ 1415 h 1415"/>
              <a:gd name="T104" fmla="*/ 2182 w 2732"/>
              <a:gd name="T105" fmla="*/ 1186 h 1415"/>
              <a:gd name="T106" fmla="*/ 2036 w 2732"/>
              <a:gd name="T107" fmla="*/ 1135 h 1415"/>
              <a:gd name="T108" fmla="*/ 2591 w 2732"/>
              <a:gd name="T109" fmla="*/ 1408 h 1415"/>
              <a:gd name="T110" fmla="*/ 2694 w 2732"/>
              <a:gd name="T111" fmla="*/ 1346 h 1415"/>
              <a:gd name="T112" fmla="*/ 2731 w 2732"/>
              <a:gd name="T113" fmla="*/ 1183 h 1415"/>
              <a:gd name="T114" fmla="*/ 2707 w 2732"/>
              <a:gd name="T115" fmla="*/ 998 h 1415"/>
              <a:gd name="T116" fmla="*/ 2627 w 2732"/>
              <a:gd name="T117" fmla="*/ 926 h 1415"/>
              <a:gd name="T118" fmla="*/ 2527 w 2732"/>
              <a:gd name="T119" fmla="*/ 1002 h 1415"/>
              <a:gd name="T120" fmla="*/ 2614 w 2732"/>
              <a:gd name="T121" fmla="*/ 1055 h 1415"/>
              <a:gd name="T122" fmla="*/ 2616 w 2732"/>
              <a:gd name="T123" fmla="*/ 1260 h 1415"/>
              <a:gd name="T124" fmla="*/ 2538 w 2732"/>
              <a:gd name="T125" fmla="*/ 1321 h 14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732" h="1415">
                <a:moveTo>
                  <a:pt x="188" y="0"/>
                </a:moveTo>
                <a:lnTo>
                  <a:pt x="177" y="0"/>
                </a:lnTo>
                <a:lnTo>
                  <a:pt x="166" y="1"/>
                </a:lnTo>
                <a:lnTo>
                  <a:pt x="156" y="2"/>
                </a:lnTo>
                <a:lnTo>
                  <a:pt x="146" y="3"/>
                </a:lnTo>
                <a:lnTo>
                  <a:pt x="136" y="4"/>
                </a:lnTo>
                <a:lnTo>
                  <a:pt x="126" y="6"/>
                </a:lnTo>
                <a:lnTo>
                  <a:pt x="109" y="11"/>
                </a:lnTo>
                <a:lnTo>
                  <a:pt x="100" y="14"/>
                </a:lnTo>
                <a:lnTo>
                  <a:pt x="92" y="17"/>
                </a:lnTo>
                <a:lnTo>
                  <a:pt x="77" y="25"/>
                </a:lnTo>
                <a:lnTo>
                  <a:pt x="64" y="33"/>
                </a:lnTo>
                <a:lnTo>
                  <a:pt x="58" y="38"/>
                </a:lnTo>
                <a:lnTo>
                  <a:pt x="52" y="43"/>
                </a:lnTo>
                <a:lnTo>
                  <a:pt x="41" y="54"/>
                </a:lnTo>
                <a:lnTo>
                  <a:pt x="36" y="60"/>
                </a:lnTo>
                <a:lnTo>
                  <a:pt x="32" y="66"/>
                </a:lnTo>
                <a:lnTo>
                  <a:pt x="28" y="72"/>
                </a:lnTo>
                <a:lnTo>
                  <a:pt x="24" y="79"/>
                </a:lnTo>
                <a:lnTo>
                  <a:pt x="21" y="86"/>
                </a:lnTo>
                <a:lnTo>
                  <a:pt x="18" y="93"/>
                </a:lnTo>
                <a:lnTo>
                  <a:pt x="15" y="100"/>
                </a:lnTo>
                <a:lnTo>
                  <a:pt x="13" y="107"/>
                </a:lnTo>
                <a:lnTo>
                  <a:pt x="11" y="115"/>
                </a:lnTo>
                <a:lnTo>
                  <a:pt x="9" y="123"/>
                </a:lnTo>
                <a:lnTo>
                  <a:pt x="8" y="131"/>
                </a:lnTo>
                <a:lnTo>
                  <a:pt x="7" y="140"/>
                </a:lnTo>
                <a:lnTo>
                  <a:pt x="7" y="148"/>
                </a:lnTo>
                <a:lnTo>
                  <a:pt x="7" y="157"/>
                </a:lnTo>
                <a:lnTo>
                  <a:pt x="7" y="165"/>
                </a:lnTo>
                <a:lnTo>
                  <a:pt x="7" y="173"/>
                </a:lnTo>
                <a:lnTo>
                  <a:pt x="9" y="188"/>
                </a:lnTo>
                <a:lnTo>
                  <a:pt x="11" y="195"/>
                </a:lnTo>
                <a:lnTo>
                  <a:pt x="13" y="202"/>
                </a:lnTo>
                <a:lnTo>
                  <a:pt x="15" y="209"/>
                </a:lnTo>
                <a:lnTo>
                  <a:pt x="17" y="215"/>
                </a:lnTo>
                <a:lnTo>
                  <a:pt x="23" y="228"/>
                </a:lnTo>
                <a:lnTo>
                  <a:pt x="30" y="239"/>
                </a:lnTo>
                <a:lnTo>
                  <a:pt x="38" y="249"/>
                </a:lnTo>
                <a:lnTo>
                  <a:pt x="43" y="254"/>
                </a:lnTo>
                <a:lnTo>
                  <a:pt x="47" y="258"/>
                </a:lnTo>
                <a:lnTo>
                  <a:pt x="52" y="263"/>
                </a:lnTo>
                <a:lnTo>
                  <a:pt x="57" y="267"/>
                </a:lnTo>
                <a:lnTo>
                  <a:pt x="62" y="270"/>
                </a:lnTo>
                <a:lnTo>
                  <a:pt x="68" y="274"/>
                </a:lnTo>
                <a:lnTo>
                  <a:pt x="80" y="281"/>
                </a:lnTo>
                <a:lnTo>
                  <a:pt x="92" y="286"/>
                </a:lnTo>
                <a:lnTo>
                  <a:pt x="105" y="291"/>
                </a:lnTo>
                <a:lnTo>
                  <a:pt x="118" y="295"/>
                </a:lnTo>
                <a:lnTo>
                  <a:pt x="133" y="298"/>
                </a:lnTo>
                <a:lnTo>
                  <a:pt x="147" y="301"/>
                </a:lnTo>
                <a:lnTo>
                  <a:pt x="174" y="304"/>
                </a:lnTo>
                <a:lnTo>
                  <a:pt x="181" y="305"/>
                </a:lnTo>
                <a:lnTo>
                  <a:pt x="187" y="307"/>
                </a:lnTo>
                <a:lnTo>
                  <a:pt x="194" y="309"/>
                </a:lnTo>
                <a:lnTo>
                  <a:pt x="199" y="311"/>
                </a:lnTo>
                <a:lnTo>
                  <a:pt x="204" y="314"/>
                </a:lnTo>
                <a:lnTo>
                  <a:pt x="209" y="317"/>
                </a:lnTo>
                <a:lnTo>
                  <a:pt x="213" y="320"/>
                </a:lnTo>
                <a:lnTo>
                  <a:pt x="215" y="322"/>
                </a:lnTo>
                <a:lnTo>
                  <a:pt x="217" y="324"/>
                </a:lnTo>
                <a:lnTo>
                  <a:pt x="221" y="328"/>
                </a:lnTo>
                <a:lnTo>
                  <a:pt x="224" y="332"/>
                </a:lnTo>
                <a:lnTo>
                  <a:pt x="226" y="336"/>
                </a:lnTo>
                <a:lnTo>
                  <a:pt x="228" y="341"/>
                </a:lnTo>
                <a:lnTo>
                  <a:pt x="230" y="346"/>
                </a:lnTo>
                <a:lnTo>
                  <a:pt x="231" y="352"/>
                </a:lnTo>
                <a:lnTo>
                  <a:pt x="232" y="358"/>
                </a:lnTo>
                <a:lnTo>
                  <a:pt x="232" y="364"/>
                </a:lnTo>
                <a:lnTo>
                  <a:pt x="232" y="371"/>
                </a:lnTo>
                <a:lnTo>
                  <a:pt x="231" y="377"/>
                </a:lnTo>
                <a:lnTo>
                  <a:pt x="229" y="384"/>
                </a:lnTo>
                <a:lnTo>
                  <a:pt x="227" y="389"/>
                </a:lnTo>
                <a:lnTo>
                  <a:pt x="224" y="395"/>
                </a:lnTo>
                <a:lnTo>
                  <a:pt x="220" y="400"/>
                </a:lnTo>
                <a:lnTo>
                  <a:pt x="216" y="404"/>
                </a:lnTo>
                <a:lnTo>
                  <a:pt x="211" y="408"/>
                </a:lnTo>
                <a:lnTo>
                  <a:pt x="206" y="412"/>
                </a:lnTo>
                <a:lnTo>
                  <a:pt x="201" y="415"/>
                </a:lnTo>
                <a:lnTo>
                  <a:pt x="194" y="417"/>
                </a:lnTo>
                <a:lnTo>
                  <a:pt x="188" y="419"/>
                </a:lnTo>
                <a:lnTo>
                  <a:pt x="181" y="421"/>
                </a:lnTo>
                <a:lnTo>
                  <a:pt x="173" y="422"/>
                </a:lnTo>
                <a:lnTo>
                  <a:pt x="166" y="423"/>
                </a:lnTo>
                <a:lnTo>
                  <a:pt x="157" y="423"/>
                </a:lnTo>
                <a:lnTo>
                  <a:pt x="140" y="423"/>
                </a:lnTo>
                <a:lnTo>
                  <a:pt x="132" y="422"/>
                </a:lnTo>
                <a:lnTo>
                  <a:pt x="124" y="421"/>
                </a:lnTo>
                <a:lnTo>
                  <a:pt x="116" y="420"/>
                </a:lnTo>
                <a:lnTo>
                  <a:pt x="109" y="418"/>
                </a:lnTo>
                <a:lnTo>
                  <a:pt x="102" y="416"/>
                </a:lnTo>
                <a:lnTo>
                  <a:pt x="94" y="414"/>
                </a:lnTo>
                <a:lnTo>
                  <a:pt x="80" y="409"/>
                </a:lnTo>
                <a:lnTo>
                  <a:pt x="65" y="403"/>
                </a:lnTo>
                <a:lnTo>
                  <a:pt x="50" y="395"/>
                </a:lnTo>
                <a:lnTo>
                  <a:pt x="33" y="385"/>
                </a:lnTo>
                <a:lnTo>
                  <a:pt x="0" y="477"/>
                </a:lnTo>
                <a:lnTo>
                  <a:pt x="9" y="482"/>
                </a:lnTo>
                <a:lnTo>
                  <a:pt x="18" y="488"/>
                </a:lnTo>
                <a:lnTo>
                  <a:pt x="27" y="492"/>
                </a:lnTo>
                <a:lnTo>
                  <a:pt x="36" y="497"/>
                </a:lnTo>
                <a:lnTo>
                  <a:pt x="45" y="501"/>
                </a:lnTo>
                <a:lnTo>
                  <a:pt x="55" y="505"/>
                </a:lnTo>
                <a:lnTo>
                  <a:pt x="64" y="508"/>
                </a:lnTo>
                <a:lnTo>
                  <a:pt x="74" y="512"/>
                </a:lnTo>
                <a:lnTo>
                  <a:pt x="83" y="514"/>
                </a:lnTo>
                <a:lnTo>
                  <a:pt x="93" y="517"/>
                </a:lnTo>
                <a:lnTo>
                  <a:pt x="104" y="519"/>
                </a:lnTo>
                <a:lnTo>
                  <a:pt x="114" y="520"/>
                </a:lnTo>
                <a:lnTo>
                  <a:pt x="125" y="521"/>
                </a:lnTo>
                <a:lnTo>
                  <a:pt x="136" y="522"/>
                </a:lnTo>
                <a:lnTo>
                  <a:pt x="148" y="523"/>
                </a:lnTo>
                <a:lnTo>
                  <a:pt x="160" y="523"/>
                </a:lnTo>
                <a:lnTo>
                  <a:pt x="171" y="523"/>
                </a:lnTo>
                <a:lnTo>
                  <a:pt x="181" y="522"/>
                </a:lnTo>
                <a:lnTo>
                  <a:pt x="191" y="521"/>
                </a:lnTo>
                <a:lnTo>
                  <a:pt x="201" y="520"/>
                </a:lnTo>
                <a:lnTo>
                  <a:pt x="220" y="517"/>
                </a:lnTo>
                <a:lnTo>
                  <a:pt x="224" y="516"/>
                </a:lnTo>
                <a:lnTo>
                  <a:pt x="228" y="515"/>
                </a:lnTo>
                <a:lnTo>
                  <a:pt x="237" y="512"/>
                </a:lnTo>
                <a:lnTo>
                  <a:pt x="245" y="510"/>
                </a:lnTo>
                <a:lnTo>
                  <a:pt x="253" y="507"/>
                </a:lnTo>
                <a:lnTo>
                  <a:pt x="261" y="503"/>
                </a:lnTo>
                <a:lnTo>
                  <a:pt x="268" y="499"/>
                </a:lnTo>
                <a:lnTo>
                  <a:pt x="275" y="495"/>
                </a:lnTo>
                <a:lnTo>
                  <a:pt x="278" y="493"/>
                </a:lnTo>
                <a:lnTo>
                  <a:pt x="281" y="491"/>
                </a:lnTo>
                <a:lnTo>
                  <a:pt x="288" y="486"/>
                </a:lnTo>
                <a:lnTo>
                  <a:pt x="294" y="481"/>
                </a:lnTo>
                <a:lnTo>
                  <a:pt x="299" y="476"/>
                </a:lnTo>
                <a:lnTo>
                  <a:pt x="304" y="470"/>
                </a:lnTo>
                <a:lnTo>
                  <a:pt x="309" y="464"/>
                </a:lnTo>
                <a:lnTo>
                  <a:pt x="314" y="458"/>
                </a:lnTo>
                <a:lnTo>
                  <a:pt x="318" y="451"/>
                </a:lnTo>
                <a:lnTo>
                  <a:pt x="320" y="448"/>
                </a:lnTo>
                <a:lnTo>
                  <a:pt x="322" y="445"/>
                </a:lnTo>
                <a:lnTo>
                  <a:pt x="325" y="437"/>
                </a:lnTo>
                <a:lnTo>
                  <a:pt x="329" y="430"/>
                </a:lnTo>
                <a:lnTo>
                  <a:pt x="331" y="422"/>
                </a:lnTo>
                <a:lnTo>
                  <a:pt x="334" y="414"/>
                </a:lnTo>
                <a:lnTo>
                  <a:pt x="336" y="405"/>
                </a:lnTo>
                <a:lnTo>
                  <a:pt x="338" y="397"/>
                </a:lnTo>
                <a:lnTo>
                  <a:pt x="339" y="388"/>
                </a:lnTo>
                <a:lnTo>
                  <a:pt x="340" y="378"/>
                </a:lnTo>
                <a:lnTo>
                  <a:pt x="340" y="369"/>
                </a:lnTo>
                <a:lnTo>
                  <a:pt x="341" y="359"/>
                </a:lnTo>
                <a:lnTo>
                  <a:pt x="340" y="350"/>
                </a:lnTo>
                <a:lnTo>
                  <a:pt x="340" y="342"/>
                </a:lnTo>
                <a:lnTo>
                  <a:pt x="339" y="334"/>
                </a:lnTo>
                <a:lnTo>
                  <a:pt x="338" y="326"/>
                </a:lnTo>
                <a:lnTo>
                  <a:pt x="337" y="319"/>
                </a:lnTo>
                <a:lnTo>
                  <a:pt x="335" y="311"/>
                </a:lnTo>
                <a:lnTo>
                  <a:pt x="331" y="297"/>
                </a:lnTo>
                <a:lnTo>
                  <a:pt x="325" y="284"/>
                </a:lnTo>
                <a:lnTo>
                  <a:pt x="322" y="278"/>
                </a:lnTo>
                <a:lnTo>
                  <a:pt x="318" y="271"/>
                </a:lnTo>
                <a:lnTo>
                  <a:pt x="310" y="260"/>
                </a:lnTo>
                <a:lnTo>
                  <a:pt x="306" y="255"/>
                </a:lnTo>
                <a:lnTo>
                  <a:pt x="301" y="249"/>
                </a:lnTo>
                <a:lnTo>
                  <a:pt x="291" y="240"/>
                </a:lnTo>
                <a:lnTo>
                  <a:pt x="286" y="235"/>
                </a:lnTo>
                <a:lnTo>
                  <a:pt x="280" y="231"/>
                </a:lnTo>
                <a:lnTo>
                  <a:pt x="268" y="223"/>
                </a:lnTo>
                <a:lnTo>
                  <a:pt x="261" y="220"/>
                </a:lnTo>
                <a:lnTo>
                  <a:pt x="254" y="217"/>
                </a:lnTo>
                <a:lnTo>
                  <a:pt x="240" y="211"/>
                </a:lnTo>
                <a:lnTo>
                  <a:pt x="225" y="206"/>
                </a:lnTo>
                <a:lnTo>
                  <a:pt x="216" y="204"/>
                </a:lnTo>
                <a:lnTo>
                  <a:pt x="208" y="203"/>
                </a:lnTo>
                <a:lnTo>
                  <a:pt x="199" y="201"/>
                </a:lnTo>
                <a:lnTo>
                  <a:pt x="191" y="200"/>
                </a:lnTo>
                <a:lnTo>
                  <a:pt x="162" y="196"/>
                </a:lnTo>
                <a:lnTo>
                  <a:pt x="151" y="194"/>
                </a:lnTo>
                <a:lnTo>
                  <a:pt x="146" y="193"/>
                </a:lnTo>
                <a:lnTo>
                  <a:pt x="142" y="192"/>
                </a:lnTo>
                <a:lnTo>
                  <a:pt x="134" y="187"/>
                </a:lnTo>
                <a:lnTo>
                  <a:pt x="130" y="185"/>
                </a:lnTo>
                <a:lnTo>
                  <a:pt x="127" y="182"/>
                </a:lnTo>
                <a:lnTo>
                  <a:pt x="125" y="179"/>
                </a:lnTo>
                <a:lnTo>
                  <a:pt x="122" y="176"/>
                </a:lnTo>
                <a:lnTo>
                  <a:pt x="120" y="172"/>
                </a:lnTo>
                <a:lnTo>
                  <a:pt x="118" y="169"/>
                </a:lnTo>
                <a:lnTo>
                  <a:pt x="117" y="164"/>
                </a:lnTo>
                <a:lnTo>
                  <a:pt x="116" y="160"/>
                </a:lnTo>
                <a:lnTo>
                  <a:pt x="115" y="155"/>
                </a:lnTo>
                <a:lnTo>
                  <a:pt x="115" y="150"/>
                </a:lnTo>
                <a:lnTo>
                  <a:pt x="116" y="145"/>
                </a:lnTo>
                <a:lnTo>
                  <a:pt x="116" y="140"/>
                </a:lnTo>
                <a:lnTo>
                  <a:pt x="118" y="136"/>
                </a:lnTo>
                <a:lnTo>
                  <a:pt x="119" y="131"/>
                </a:lnTo>
                <a:lnTo>
                  <a:pt x="122" y="127"/>
                </a:lnTo>
                <a:lnTo>
                  <a:pt x="125" y="123"/>
                </a:lnTo>
                <a:lnTo>
                  <a:pt x="128" y="119"/>
                </a:lnTo>
                <a:lnTo>
                  <a:pt x="133" y="115"/>
                </a:lnTo>
                <a:lnTo>
                  <a:pt x="137" y="112"/>
                </a:lnTo>
                <a:lnTo>
                  <a:pt x="143" y="109"/>
                </a:lnTo>
                <a:lnTo>
                  <a:pt x="149" y="106"/>
                </a:lnTo>
                <a:lnTo>
                  <a:pt x="156" y="104"/>
                </a:lnTo>
                <a:lnTo>
                  <a:pt x="164" y="102"/>
                </a:lnTo>
                <a:lnTo>
                  <a:pt x="173" y="101"/>
                </a:lnTo>
                <a:lnTo>
                  <a:pt x="182" y="100"/>
                </a:lnTo>
                <a:lnTo>
                  <a:pt x="192" y="100"/>
                </a:lnTo>
                <a:lnTo>
                  <a:pt x="206" y="100"/>
                </a:lnTo>
                <a:lnTo>
                  <a:pt x="220" y="102"/>
                </a:lnTo>
                <a:lnTo>
                  <a:pt x="233" y="104"/>
                </a:lnTo>
                <a:lnTo>
                  <a:pt x="246" y="107"/>
                </a:lnTo>
                <a:lnTo>
                  <a:pt x="259" y="110"/>
                </a:lnTo>
                <a:lnTo>
                  <a:pt x="272" y="115"/>
                </a:lnTo>
                <a:lnTo>
                  <a:pt x="285" y="120"/>
                </a:lnTo>
                <a:lnTo>
                  <a:pt x="298" y="127"/>
                </a:lnTo>
                <a:lnTo>
                  <a:pt x="330" y="41"/>
                </a:lnTo>
                <a:lnTo>
                  <a:pt x="318" y="33"/>
                </a:lnTo>
                <a:lnTo>
                  <a:pt x="311" y="29"/>
                </a:lnTo>
                <a:lnTo>
                  <a:pt x="304" y="25"/>
                </a:lnTo>
                <a:lnTo>
                  <a:pt x="297" y="22"/>
                </a:lnTo>
                <a:lnTo>
                  <a:pt x="289" y="18"/>
                </a:lnTo>
                <a:lnTo>
                  <a:pt x="281" y="15"/>
                </a:lnTo>
                <a:lnTo>
                  <a:pt x="272" y="12"/>
                </a:lnTo>
                <a:lnTo>
                  <a:pt x="263" y="10"/>
                </a:lnTo>
                <a:lnTo>
                  <a:pt x="253" y="7"/>
                </a:lnTo>
                <a:lnTo>
                  <a:pt x="243" y="5"/>
                </a:lnTo>
                <a:lnTo>
                  <a:pt x="233" y="3"/>
                </a:lnTo>
                <a:lnTo>
                  <a:pt x="223" y="2"/>
                </a:lnTo>
                <a:lnTo>
                  <a:pt x="212" y="1"/>
                </a:lnTo>
                <a:lnTo>
                  <a:pt x="200" y="0"/>
                </a:lnTo>
                <a:lnTo>
                  <a:pt x="188" y="0"/>
                </a:lnTo>
                <a:close/>
                <a:moveTo>
                  <a:pt x="759" y="9"/>
                </a:moveTo>
                <a:lnTo>
                  <a:pt x="641" y="9"/>
                </a:lnTo>
                <a:lnTo>
                  <a:pt x="641" y="361"/>
                </a:lnTo>
                <a:lnTo>
                  <a:pt x="640" y="368"/>
                </a:lnTo>
                <a:lnTo>
                  <a:pt x="640" y="374"/>
                </a:lnTo>
                <a:lnTo>
                  <a:pt x="638" y="380"/>
                </a:lnTo>
                <a:lnTo>
                  <a:pt x="636" y="386"/>
                </a:lnTo>
                <a:lnTo>
                  <a:pt x="634" y="391"/>
                </a:lnTo>
                <a:lnTo>
                  <a:pt x="631" y="396"/>
                </a:lnTo>
                <a:lnTo>
                  <a:pt x="628" y="400"/>
                </a:lnTo>
                <a:lnTo>
                  <a:pt x="625" y="404"/>
                </a:lnTo>
                <a:lnTo>
                  <a:pt x="620" y="408"/>
                </a:lnTo>
                <a:lnTo>
                  <a:pt x="616" y="411"/>
                </a:lnTo>
                <a:lnTo>
                  <a:pt x="611" y="414"/>
                </a:lnTo>
                <a:lnTo>
                  <a:pt x="606" y="417"/>
                </a:lnTo>
                <a:lnTo>
                  <a:pt x="601" y="418"/>
                </a:lnTo>
                <a:lnTo>
                  <a:pt x="595" y="420"/>
                </a:lnTo>
                <a:lnTo>
                  <a:pt x="589" y="421"/>
                </a:lnTo>
                <a:lnTo>
                  <a:pt x="583" y="421"/>
                </a:lnTo>
                <a:lnTo>
                  <a:pt x="576" y="421"/>
                </a:lnTo>
                <a:lnTo>
                  <a:pt x="570" y="420"/>
                </a:lnTo>
                <a:lnTo>
                  <a:pt x="564" y="418"/>
                </a:lnTo>
                <a:lnTo>
                  <a:pt x="559" y="417"/>
                </a:lnTo>
                <a:lnTo>
                  <a:pt x="553" y="414"/>
                </a:lnTo>
                <a:lnTo>
                  <a:pt x="548" y="411"/>
                </a:lnTo>
                <a:lnTo>
                  <a:pt x="544" y="408"/>
                </a:lnTo>
                <a:lnTo>
                  <a:pt x="540" y="404"/>
                </a:lnTo>
                <a:lnTo>
                  <a:pt x="536" y="400"/>
                </a:lnTo>
                <a:lnTo>
                  <a:pt x="533" y="396"/>
                </a:lnTo>
                <a:lnTo>
                  <a:pt x="530" y="391"/>
                </a:lnTo>
                <a:lnTo>
                  <a:pt x="528" y="386"/>
                </a:lnTo>
                <a:lnTo>
                  <a:pt x="526" y="380"/>
                </a:lnTo>
                <a:lnTo>
                  <a:pt x="524" y="374"/>
                </a:lnTo>
                <a:lnTo>
                  <a:pt x="524" y="371"/>
                </a:lnTo>
                <a:lnTo>
                  <a:pt x="524" y="368"/>
                </a:lnTo>
                <a:lnTo>
                  <a:pt x="523" y="361"/>
                </a:lnTo>
                <a:lnTo>
                  <a:pt x="525" y="9"/>
                </a:lnTo>
                <a:lnTo>
                  <a:pt x="407" y="9"/>
                </a:lnTo>
                <a:lnTo>
                  <a:pt x="407" y="359"/>
                </a:lnTo>
                <a:lnTo>
                  <a:pt x="408" y="368"/>
                </a:lnTo>
                <a:lnTo>
                  <a:pt x="408" y="377"/>
                </a:lnTo>
                <a:lnTo>
                  <a:pt x="409" y="386"/>
                </a:lnTo>
                <a:lnTo>
                  <a:pt x="411" y="394"/>
                </a:lnTo>
                <a:lnTo>
                  <a:pt x="413" y="402"/>
                </a:lnTo>
                <a:lnTo>
                  <a:pt x="415" y="410"/>
                </a:lnTo>
                <a:lnTo>
                  <a:pt x="417" y="418"/>
                </a:lnTo>
                <a:lnTo>
                  <a:pt x="420" y="426"/>
                </a:lnTo>
                <a:lnTo>
                  <a:pt x="424" y="433"/>
                </a:lnTo>
                <a:lnTo>
                  <a:pt x="427" y="440"/>
                </a:lnTo>
                <a:lnTo>
                  <a:pt x="431" y="447"/>
                </a:lnTo>
                <a:lnTo>
                  <a:pt x="436" y="454"/>
                </a:lnTo>
                <a:lnTo>
                  <a:pt x="440" y="460"/>
                </a:lnTo>
                <a:lnTo>
                  <a:pt x="445" y="466"/>
                </a:lnTo>
                <a:lnTo>
                  <a:pt x="451" y="472"/>
                </a:lnTo>
                <a:lnTo>
                  <a:pt x="456" y="478"/>
                </a:lnTo>
                <a:lnTo>
                  <a:pt x="462" y="483"/>
                </a:lnTo>
                <a:lnTo>
                  <a:pt x="468" y="488"/>
                </a:lnTo>
                <a:lnTo>
                  <a:pt x="475" y="492"/>
                </a:lnTo>
                <a:lnTo>
                  <a:pt x="482" y="497"/>
                </a:lnTo>
                <a:lnTo>
                  <a:pt x="489" y="501"/>
                </a:lnTo>
                <a:lnTo>
                  <a:pt x="496" y="505"/>
                </a:lnTo>
                <a:lnTo>
                  <a:pt x="504" y="508"/>
                </a:lnTo>
                <a:lnTo>
                  <a:pt x="512" y="511"/>
                </a:lnTo>
                <a:lnTo>
                  <a:pt x="520" y="514"/>
                </a:lnTo>
                <a:lnTo>
                  <a:pt x="528" y="516"/>
                </a:lnTo>
                <a:lnTo>
                  <a:pt x="546" y="520"/>
                </a:lnTo>
                <a:lnTo>
                  <a:pt x="555" y="521"/>
                </a:lnTo>
                <a:lnTo>
                  <a:pt x="564" y="522"/>
                </a:lnTo>
                <a:lnTo>
                  <a:pt x="583" y="523"/>
                </a:lnTo>
                <a:lnTo>
                  <a:pt x="592" y="523"/>
                </a:lnTo>
                <a:lnTo>
                  <a:pt x="602" y="522"/>
                </a:lnTo>
                <a:lnTo>
                  <a:pt x="611" y="521"/>
                </a:lnTo>
                <a:lnTo>
                  <a:pt x="620" y="520"/>
                </a:lnTo>
                <a:lnTo>
                  <a:pt x="628" y="518"/>
                </a:lnTo>
                <a:lnTo>
                  <a:pt x="637" y="516"/>
                </a:lnTo>
                <a:lnTo>
                  <a:pt x="645" y="514"/>
                </a:lnTo>
                <a:lnTo>
                  <a:pt x="653" y="511"/>
                </a:lnTo>
                <a:lnTo>
                  <a:pt x="661" y="508"/>
                </a:lnTo>
                <a:lnTo>
                  <a:pt x="668" y="505"/>
                </a:lnTo>
                <a:lnTo>
                  <a:pt x="683" y="497"/>
                </a:lnTo>
                <a:lnTo>
                  <a:pt x="690" y="492"/>
                </a:lnTo>
                <a:lnTo>
                  <a:pt x="696" y="488"/>
                </a:lnTo>
                <a:lnTo>
                  <a:pt x="703" y="483"/>
                </a:lnTo>
                <a:lnTo>
                  <a:pt x="708" y="478"/>
                </a:lnTo>
                <a:lnTo>
                  <a:pt x="714" y="472"/>
                </a:lnTo>
                <a:lnTo>
                  <a:pt x="719" y="466"/>
                </a:lnTo>
                <a:lnTo>
                  <a:pt x="724" y="460"/>
                </a:lnTo>
                <a:lnTo>
                  <a:pt x="729" y="454"/>
                </a:lnTo>
                <a:lnTo>
                  <a:pt x="733" y="447"/>
                </a:lnTo>
                <a:lnTo>
                  <a:pt x="737" y="440"/>
                </a:lnTo>
                <a:lnTo>
                  <a:pt x="744" y="426"/>
                </a:lnTo>
                <a:lnTo>
                  <a:pt x="747" y="418"/>
                </a:lnTo>
                <a:lnTo>
                  <a:pt x="749" y="410"/>
                </a:lnTo>
                <a:lnTo>
                  <a:pt x="752" y="402"/>
                </a:lnTo>
                <a:lnTo>
                  <a:pt x="753" y="394"/>
                </a:lnTo>
                <a:lnTo>
                  <a:pt x="755" y="386"/>
                </a:lnTo>
                <a:lnTo>
                  <a:pt x="756" y="377"/>
                </a:lnTo>
                <a:lnTo>
                  <a:pt x="757" y="368"/>
                </a:lnTo>
                <a:lnTo>
                  <a:pt x="757" y="359"/>
                </a:lnTo>
                <a:lnTo>
                  <a:pt x="759" y="9"/>
                </a:lnTo>
                <a:close/>
                <a:moveTo>
                  <a:pt x="1029" y="0"/>
                </a:moveTo>
                <a:lnTo>
                  <a:pt x="1010" y="1"/>
                </a:lnTo>
                <a:lnTo>
                  <a:pt x="992" y="3"/>
                </a:lnTo>
                <a:lnTo>
                  <a:pt x="983" y="5"/>
                </a:lnTo>
                <a:lnTo>
                  <a:pt x="974" y="7"/>
                </a:lnTo>
                <a:lnTo>
                  <a:pt x="965" y="9"/>
                </a:lnTo>
                <a:lnTo>
                  <a:pt x="956" y="12"/>
                </a:lnTo>
                <a:lnTo>
                  <a:pt x="948" y="15"/>
                </a:lnTo>
                <a:lnTo>
                  <a:pt x="939" y="19"/>
                </a:lnTo>
                <a:lnTo>
                  <a:pt x="931" y="23"/>
                </a:lnTo>
                <a:lnTo>
                  <a:pt x="923" y="28"/>
                </a:lnTo>
                <a:lnTo>
                  <a:pt x="916" y="33"/>
                </a:lnTo>
                <a:lnTo>
                  <a:pt x="908" y="38"/>
                </a:lnTo>
                <a:lnTo>
                  <a:pt x="901" y="44"/>
                </a:lnTo>
                <a:lnTo>
                  <a:pt x="894" y="51"/>
                </a:lnTo>
                <a:lnTo>
                  <a:pt x="888" y="57"/>
                </a:lnTo>
                <a:lnTo>
                  <a:pt x="882" y="64"/>
                </a:lnTo>
                <a:lnTo>
                  <a:pt x="876" y="71"/>
                </a:lnTo>
                <a:lnTo>
                  <a:pt x="871" y="79"/>
                </a:lnTo>
                <a:lnTo>
                  <a:pt x="868" y="84"/>
                </a:lnTo>
                <a:lnTo>
                  <a:pt x="866" y="88"/>
                </a:lnTo>
                <a:lnTo>
                  <a:pt x="861" y="97"/>
                </a:lnTo>
                <a:lnTo>
                  <a:pt x="857" y="108"/>
                </a:lnTo>
                <a:lnTo>
                  <a:pt x="853" y="119"/>
                </a:lnTo>
                <a:lnTo>
                  <a:pt x="849" y="132"/>
                </a:lnTo>
                <a:lnTo>
                  <a:pt x="846" y="146"/>
                </a:lnTo>
                <a:lnTo>
                  <a:pt x="844" y="161"/>
                </a:lnTo>
                <a:lnTo>
                  <a:pt x="841" y="178"/>
                </a:lnTo>
                <a:lnTo>
                  <a:pt x="839" y="196"/>
                </a:lnTo>
                <a:lnTo>
                  <a:pt x="838" y="216"/>
                </a:lnTo>
                <a:lnTo>
                  <a:pt x="837" y="238"/>
                </a:lnTo>
                <a:lnTo>
                  <a:pt x="837" y="262"/>
                </a:lnTo>
                <a:lnTo>
                  <a:pt x="837" y="286"/>
                </a:lnTo>
                <a:lnTo>
                  <a:pt x="838" y="308"/>
                </a:lnTo>
                <a:lnTo>
                  <a:pt x="839" y="328"/>
                </a:lnTo>
                <a:lnTo>
                  <a:pt x="841" y="347"/>
                </a:lnTo>
                <a:lnTo>
                  <a:pt x="844" y="363"/>
                </a:lnTo>
                <a:lnTo>
                  <a:pt x="846" y="379"/>
                </a:lnTo>
                <a:lnTo>
                  <a:pt x="849" y="393"/>
                </a:lnTo>
                <a:lnTo>
                  <a:pt x="853" y="405"/>
                </a:lnTo>
                <a:lnTo>
                  <a:pt x="857" y="417"/>
                </a:lnTo>
                <a:lnTo>
                  <a:pt x="861" y="427"/>
                </a:lnTo>
                <a:lnTo>
                  <a:pt x="866" y="436"/>
                </a:lnTo>
                <a:lnTo>
                  <a:pt x="871" y="445"/>
                </a:lnTo>
                <a:lnTo>
                  <a:pt x="876" y="453"/>
                </a:lnTo>
                <a:lnTo>
                  <a:pt x="882" y="460"/>
                </a:lnTo>
                <a:lnTo>
                  <a:pt x="888" y="467"/>
                </a:lnTo>
                <a:lnTo>
                  <a:pt x="894" y="474"/>
                </a:lnTo>
                <a:lnTo>
                  <a:pt x="901" y="480"/>
                </a:lnTo>
                <a:lnTo>
                  <a:pt x="908" y="486"/>
                </a:lnTo>
                <a:lnTo>
                  <a:pt x="916" y="492"/>
                </a:lnTo>
                <a:lnTo>
                  <a:pt x="923" y="497"/>
                </a:lnTo>
                <a:lnTo>
                  <a:pt x="931" y="501"/>
                </a:lnTo>
                <a:lnTo>
                  <a:pt x="939" y="505"/>
                </a:lnTo>
                <a:lnTo>
                  <a:pt x="948" y="509"/>
                </a:lnTo>
                <a:lnTo>
                  <a:pt x="956" y="512"/>
                </a:lnTo>
                <a:lnTo>
                  <a:pt x="965" y="515"/>
                </a:lnTo>
                <a:lnTo>
                  <a:pt x="974" y="518"/>
                </a:lnTo>
                <a:lnTo>
                  <a:pt x="992" y="522"/>
                </a:lnTo>
                <a:lnTo>
                  <a:pt x="1001" y="523"/>
                </a:lnTo>
                <a:lnTo>
                  <a:pt x="1010" y="524"/>
                </a:lnTo>
                <a:lnTo>
                  <a:pt x="1029" y="524"/>
                </a:lnTo>
                <a:lnTo>
                  <a:pt x="1048" y="524"/>
                </a:lnTo>
                <a:lnTo>
                  <a:pt x="1066" y="522"/>
                </a:lnTo>
                <a:lnTo>
                  <a:pt x="1075" y="520"/>
                </a:lnTo>
                <a:lnTo>
                  <a:pt x="1084" y="518"/>
                </a:lnTo>
                <a:lnTo>
                  <a:pt x="1093" y="515"/>
                </a:lnTo>
                <a:lnTo>
                  <a:pt x="1102" y="512"/>
                </a:lnTo>
                <a:lnTo>
                  <a:pt x="1110" y="509"/>
                </a:lnTo>
                <a:lnTo>
                  <a:pt x="1119" y="505"/>
                </a:lnTo>
                <a:lnTo>
                  <a:pt x="1127" y="501"/>
                </a:lnTo>
                <a:lnTo>
                  <a:pt x="1135" y="497"/>
                </a:lnTo>
                <a:lnTo>
                  <a:pt x="1142" y="492"/>
                </a:lnTo>
                <a:lnTo>
                  <a:pt x="1150" y="486"/>
                </a:lnTo>
                <a:lnTo>
                  <a:pt x="1157" y="480"/>
                </a:lnTo>
                <a:lnTo>
                  <a:pt x="1164" y="474"/>
                </a:lnTo>
                <a:lnTo>
                  <a:pt x="1170" y="467"/>
                </a:lnTo>
                <a:lnTo>
                  <a:pt x="1176" y="460"/>
                </a:lnTo>
                <a:lnTo>
                  <a:pt x="1182" y="453"/>
                </a:lnTo>
                <a:lnTo>
                  <a:pt x="1187" y="445"/>
                </a:lnTo>
                <a:lnTo>
                  <a:pt x="1192" y="436"/>
                </a:lnTo>
                <a:lnTo>
                  <a:pt x="1197" y="427"/>
                </a:lnTo>
                <a:lnTo>
                  <a:pt x="1201" y="417"/>
                </a:lnTo>
                <a:lnTo>
                  <a:pt x="1205" y="405"/>
                </a:lnTo>
                <a:lnTo>
                  <a:pt x="1209" y="393"/>
                </a:lnTo>
                <a:lnTo>
                  <a:pt x="1212" y="379"/>
                </a:lnTo>
                <a:lnTo>
                  <a:pt x="1215" y="363"/>
                </a:lnTo>
                <a:lnTo>
                  <a:pt x="1217" y="347"/>
                </a:lnTo>
                <a:lnTo>
                  <a:pt x="1219" y="328"/>
                </a:lnTo>
                <a:lnTo>
                  <a:pt x="1220" y="308"/>
                </a:lnTo>
                <a:lnTo>
                  <a:pt x="1221" y="286"/>
                </a:lnTo>
                <a:lnTo>
                  <a:pt x="1221" y="262"/>
                </a:lnTo>
                <a:lnTo>
                  <a:pt x="1221" y="238"/>
                </a:lnTo>
                <a:lnTo>
                  <a:pt x="1220" y="216"/>
                </a:lnTo>
                <a:lnTo>
                  <a:pt x="1219" y="196"/>
                </a:lnTo>
                <a:lnTo>
                  <a:pt x="1217" y="178"/>
                </a:lnTo>
                <a:lnTo>
                  <a:pt x="1215" y="161"/>
                </a:lnTo>
                <a:lnTo>
                  <a:pt x="1212" y="146"/>
                </a:lnTo>
                <a:lnTo>
                  <a:pt x="1209" y="132"/>
                </a:lnTo>
                <a:lnTo>
                  <a:pt x="1205" y="119"/>
                </a:lnTo>
                <a:lnTo>
                  <a:pt x="1201" y="108"/>
                </a:lnTo>
                <a:lnTo>
                  <a:pt x="1197" y="97"/>
                </a:lnTo>
                <a:lnTo>
                  <a:pt x="1192" y="88"/>
                </a:lnTo>
                <a:lnTo>
                  <a:pt x="1187" y="79"/>
                </a:lnTo>
                <a:lnTo>
                  <a:pt x="1182" y="71"/>
                </a:lnTo>
                <a:lnTo>
                  <a:pt x="1176" y="64"/>
                </a:lnTo>
                <a:lnTo>
                  <a:pt x="1170" y="57"/>
                </a:lnTo>
                <a:lnTo>
                  <a:pt x="1164" y="51"/>
                </a:lnTo>
                <a:lnTo>
                  <a:pt x="1157" y="44"/>
                </a:lnTo>
                <a:lnTo>
                  <a:pt x="1150" y="38"/>
                </a:lnTo>
                <a:lnTo>
                  <a:pt x="1142" y="33"/>
                </a:lnTo>
                <a:lnTo>
                  <a:pt x="1135" y="28"/>
                </a:lnTo>
                <a:lnTo>
                  <a:pt x="1127" y="23"/>
                </a:lnTo>
                <a:lnTo>
                  <a:pt x="1119" y="19"/>
                </a:lnTo>
                <a:lnTo>
                  <a:pt x="1110" y="15"/>
                </a:lnTo>
                <a:lnTo>
                  <a:pt x="1102" y="12"/>
                </a:lnTo>
                <a:lnTo>
                  <a:pt x="1093" y="9"/>
                </a:lnTo>
                <a:lnTo>
                  <a:pt x="1084" y="7"/>
                </a:lnTo>
                <a:lnTo>
                  <a:pt x="1066" y="3"/>
                </a:lnTo>
                <a:lnTo>
                  <a:pt x="1057" y="2"/>
                </a:lnTo>
                <a:lnTo>
                  <a:pt x="1048" y="1"/>
                </a:lnTo>
                <a:lnTo>
                  <a:pt x="1029" y="0"/>
                </a:lnTo>
                <a:close/>
                <a:moveTo>
                  <a:pt x="1029" y="102"/>
                </a:moveTo>
                <a:lnTo>
                  <a:pt x="1037" y="102"/>
                </a:lnTo>
                <a:lnTo>
                  <a:pt x="1044" y="103"/>
                </a:lnTo>
                <a:lnTo>
                  <a:pt x="1051" y="105"/>
                </a:lnTo>
                <a:lnTo>
                  <a:pt x="1057" y="107"/>
                </a:lnTo>
                <a:lnTo>
                  <a:pt x="1063" y="110"/>
                </a:lnTo>
                <a:lnTo>
                  <a:pt x="1069" y="113"/>
                </a:lnTo>
                <a:lnTo>
                  <a:pt x="1074" y="117"/>
                </a:lnTo>
                <a:lnTo>
                  <a:pt x="1079" y="121"/>
                </a:lnTo>
                <a:lnTo>
                  <a:pt x="1084" y="126"/>
                </a:lnTo>
                <a:lnTo>
                  <a:pt x="1088" y="131"/>
                </a:lnTo>
                <a:lnTo>
                  <a:pt x="1091" y="137"/>
                </a:lnTo>
                <a:lnTo>
                  <a:pt x="1094" y="143"/>
                </a:lnTo>
                <a:lnTo>
                  <a:pt x="1097" y="150"/>
                </a:lnTo>
                <a:lnTo>
                  <a:pt x="1099" y="157"/>
                </a:lnTo>
                <a:lnTo>
                  <a:pt x="1100" y="165"/>
                </a:lnTo>
                <a:lnTo>
                  <a:pt x="1100" y="169"/>
                </a:lnTo>
                <a:lnTo>
                  <a:pt x="1101" y="173"/>
                </a:lnTo>
                <a:lnTo>
                  <a:pt x="1102" y="194"/>
                </a:lnTo>
                <a:lnTo>
                  <a:pt x="1103" y="216"/>
                </a:lnTo>
                <a:lnTo>
                  <a:pt x="1104" y="239"/>
                </a:lnTo>
                <a:lnTo>
                  <a:pt x="1104" y="262"/>
                </a:lnTo>
                <a:lnTo>
                  <a:pt x="1104" y="285"/>
                </a:lnTo>
                <a:lnTo>
                  <a:pt x="1103" y="308"/>
                </a:lnTo>
                <a:lnTo>
                  <a:pt x="1101" y="351"/>
                </a:lnTo>
                <a:lnTo>
                  <a:pt x="1100" y="359"/>
                </a:lnTo>
                <a:lnTo>
                  <a:pt x="1099" y="367"/>
                </a:lnTo>
                <a:lnTo>
                  <a:pt x="1097" y="374"/>
                </a:lnTo>
                <a:lnTo>
                  <a:pt x="1094" y="381"/>
                </a:lnTo>
                <a:lnTo>
                  <a:pt x="1091" y="387"/>
                </a:lnTo>
                <a:lnTo>
                  <a:pt x="1088" y="393"/>
                </a:lnTo>
                <a:lnTo>
                  <a:pt x="1086" y="396"/>
                </a:lnTo>
                <a:lnTo>
                  <a:pt x="1084" y="399"/>
                </a:lnTo>
                <a:lnTo>
                  <a:pt x="1079" y="403"/>
                </a:lnTo>
                <a:lnTo>
                  <a:pt x="1074" y="408"/>
                </a:lnTo>
                <a:lnTo>
                  <a:pt x="1069" y="412"/>
                </a:lnTo>
                <a:lnTo>
                  <a:pt x="1063" y="415"/>
                </a:lnTo>
                <a:lnTo>
                  <a:pt x="1057" y="417"/>
                </a:lnTo>
                <a:lnTo>
                  <a:pt x="1051" y="420"/>
                </a:lnTo>
                <a:lnTo>
                  <a:pt x="1044" y="421"/>
                </a:lnTo>
                <a:lnTo>
                  <a:pt x="1037" y="422"/>
                </a:lnTo>
                <a:lnTo>
                  <a:pt x="1029" y="422"/>
                </a:lnTo>
                <a:lnTo>
                  <a:pt x="1022" y="422"/>
                </a:lnTo>
                <a:lnTo>
                  <a:pt x="1014" y="421"/>
                </a:lnTo>
                <a:lnTo>
                  <a:pt x="1008" y="420"/>
                </a:lnTo>
                <a:lnTo>
                  <a:pt x="1001" y="417"/>
                </a:lnTo>
                <a:lnTo>
                  <a:pt x="995" y="415"/>
                </a:lnTo>
                <a:lnTo>
                  <a:pt x="989" y="412"/>
                </a:lnTo>
                <a:lnTo>
                  <a:pt x="984" y="408"/>
                </a:lnTo>
                <a:lnTo>
                  <a:pt x="979" y="403"/>
                </a:lnTo>
                <a:lnTo>
                  <a:pt x="975" y="399"/>
                </a:lnTo>
                <a:lnTo>
                  <a:pt x="971" y="393"/>
                </a:lnTo>
                <a:lnTo>
                  <a:pt x="967" y="387"/>
                </a:lnTo>
                <a:lnTo>
                  <a:pt x="964" y="381"/>
                </a:lnTo>
                <a:lnTo>
                  <a:pt x="962" y="374"/>
                </a:lnTo>
                <a:lnTo>
                  <a:pt x="960" y="367"/>
                </a:lnTo>
                <a:lnTo>
                  <a:pt x="958" y="359"/>
                </a:lnTo>
                <a:lnTo>
                  <a:pt x="958" y="355"/>
                </a:lnTo>
                <a:lnTo>
                  <a:pt x="957" y="351"/>
                </a:lnTo>
                <a:lnTo>
                  <a:pt x="956" y="330"/>
                </a:lnTo>
                <a:lnTo>
                  <a:pt x="955" y="308"/>
                </a:lnTo>
                <a:lnTo>
                  <a:pt x="954" y="285"/>
                </a:lnTo>
                <a:lnTo>
                  <a:pt x="954" y="262"/>
                </a:lnTo>
                <a:lnTo>
                  <a:pt x="954" y="239"/>
                </a:lnTo>
                <a:lnTo>
                  <a:pt x="955" y="216"/>
                </a:lnTo>
                <a:lnTo>
                  <a:pt x="957" y="173"/>
                </a:lnTo>
                <a:lnTo>
                  <a:pt x="958" y="165"/>
                </a:lnTo>
                <a:lnTo>
                  <a:pt x="960" y="157"/>
                </a:lnTo>
                <a:lnTo>
                  <a:pt x="962" y="150"/>
                </a:lnTo>
                <a:lnTo>
                  <a:pt x="964" y="143"/>
                </a:lnTo>
                <a:lnTo>
                  <a:pt x="967" y="137"/>
                </a:lnTo>
                <a:lnTo>
                  <a:pt x="971" y="131"/>
                </a:lnTo>
                <a:lnTo>
                  <a:pt x="973" y="129"/>
                </a:lnTo>
                <a:lnTo>
                  <a:pt x="975" y="126"/>
                </a:lnTo>
                <a:lnTo>
                  <a:pt x="979" y="121"/>
                </a:lnTo>
                <a:lnTo>
                  <a:pt x="984" y="117"/>
                </a:lnTo>
                <a:lnTo>
                  <a:pt x="989" y="113"/>
                </a:lnTo>
                <a:lnTo>
                  <a:pt x="995" y="110"/>
                </a:lnTo>
                <a:lnTo>
                  <a:pt x="1001" y="107"/>
                </a:lnTo>
                <a:lnTo>
                  <a:pt x="1008" y="105"/>
                </a:lnTo>
                <a:lnTo>
                  <a:pt x="1014" y="103"/>
                </a:lnTo>
                <a:lnTo>
                  <a:pt x="1022" y="102"/>
                </a:lnTo>
                <a:lnTo>
                  <a:pt x="1029" y="102"/>
                </a:lnTo>
                <a:close/>
                <a:moveTo>
                  <a:pt x="1683" y="516"/>
                </a:moveTo>
                <a:lnTo>
                  <a:pt x="1683" y="9"/>
                </a:lnTo>
                <a:lnTo>
                  <a:pt x="1589" y="9"/>
                </a:lnTo>
                <a:lnTo>
                  <a:pt x="1494" y="188"/>
                </a:lnTo>
                <a:lnTo>
                  <a:pt x="1493" y="190"/>
                </a:lnTo>
                <a:lnTo>
                  <a:pt x="1491" y="191"/>
                </a:lnTo>
                <a:lnTo>
                  <a:pt x="1489" y="192"/>
                </a:lnTo>
                <a:lnTo>
                  <a:pt x="1488" y="192"/>
                </a:lnTo>
                <a:lnTo>
                  <a:pt x="1486" y="192"/>
                </a:lnTo>
                <a:lnTo>
                  <a:pt x="1484" y="191"/>
                </a:lnTo>
                <a:lnTo>
                  <a:pt x="1482" y="190"/>
                </a:lnTo>
                <a:lnTo>
                  <a:pt x="1481" y="188"/>
                </a:lnTo>
                <a:lnTo>
                  <a:pt x="1386" y="9"/>
                </a:lnTo>
                <a:lnTo>
                  <a:pt x="1292" y="9"/>
                </a:lnTo>
                <a:lnTo>
                  <a:pt x="1292" y="516"/>
                </a:lnTo>
                <a:lnTo>
                  <a:pt x="1401" y="516"/>
                </a:lnTo>
                <a:lnTo>
                  <a:pt x="1401" y="306"/>
                </a:lnTo>
                <a:lnTo>
                  <a:pt x="1390" y="242"/>
                </a:lnTo>
                <a:lnTo>
                  <a:pt x="1390" y="239"/>
                </a:lnTo>
                <a:lnTo>
                  <a:pt x="1391" y="237"/>
                </a:lnTo>
                <a:lnTo>
                  <a:pt x="1392" y="235"/>
                </a:lnTo>
                <a:lnTo>
                  <a:pt x="1394" y="234"/>
                </a:lnTo>
                <a:lnTo>
                  <a:pt x="1396" y="234"/>
                </a:lnTo>
                <a:lnTo>
                  <a:pt x="1398" y="234"/>
                </a:lnTo>
                <a:lnTo>
                  <a:pt x="1400" y="235"/>
                </a:lnTo>
                <a:lnTo>
                  <a:pt x="1401" y="236"/>
                </a:lnTo>
                <a:lnTo>
                  <a:pt x="1402" y="238"/>
                </a:lnTo>
                <a:lnTo>
                  <a:pt x="1466" y="350"/>
                </a:lnTo>
                <a:lnTo>
                  <a:pt x="1503" y="350"/>
                </a:lnTo>
                <a:lnTo>
                  <a:pt x="1573" y="238"/>
                </a:lnTo>
                <a:lnTo>
                  <a:pt x="1575" y="235"/>
                </a:lnTo>
                <a:lnTo>
                  <a:pt x="1577" y="234"/>
                </a:lnTo>
                <a:lnTo>
                  <a:pt x="1579" y="234"/>
                </a:lnTo>
                <a:lnTo>
                  <a:pt x="1581" y="234"/>
                </a:lnTo>
                <a:lnTo>
                  <a:pt x="1583" y="235"/>
                </a:lnTo>
                <a:lnTo>
                  <a:pt x="1584" y="237"/>
                </a:lnTo>
                <a:lnTo>
                  <a:pt x="1585" y="239"/>
                </a:lnTo>
                <a:lnTo>
                  <a:pt x="1585" y="242"/>
                </a:lnTo>
                <a:lnTo>
                  <a:pt x="1574" y="306"/>
                </a:lnTo>
                <a:lnTo>
                  <a:pt x="1574" y="516"/>
                </a:lnTo>
                <a:lnTo>
                  <a:pt x="1683" y="516"/>
                </a:lnTo>
                <a:close/>
                <a:moveTo>
                  <a:pt x="2011" y="103"/>
                </a:moveTo>
                <a:lnTo>
                  <a:pt x="2011" y="9"/>
                </a:lnTo>
                <a:lnTo>
                  <a:pt x="1763" y="9"/>
                </a:lnTo>
                <a:lnTo>
                  <a:pt x="1763" y="103"/>
                </a:lnTo>
                <a:lnTo>
                  <a:pt x="1829" y="103"/>
                </a:lnTo>
                <a:lnTo>
                  <a:pt x="1829" y="422"/>
                </a:lnTo>
                <a:lnTo>
                  <a:pt x="1763" y="422"/>
                </a:lnTo>
                <a:lnTo>
                  <a:pt x="1763" y="516"/>
                </a:lnTo>
                <a:lnTo>
                  <a:pt x="2011" y="516"/>
                </a:lnTo>
                <a:lnTo>
                  <a:pt x="2011" y="422"/>
                </a:lnTo>
                <a:lnTo>
                  <a:pt x="1945" y="422"/>
                </a:lnTo>
                <a:lnTo>
                  <a:pt x="1945" y="103"/>
                </a:lnTo>
                <a:lnTo>
                  <a:pt x="2011" y="103"/>
                </a:lnTo>
                <a:close/>
                <a:moveTo>
                  <a:pt x="330" y="1009"/>
                </a:moveTo>
                <a:lnTo>
                  <a:pt x="330" y="908"/>
                </a:lnTo>
                <a:lnTo>
                  <a:pt x="18" y="908"/>
                </a:lnTo>
                <a:lnTo>
                  <a:pt x="18" y="1415"/>
                </a:lnTo>
                <a:lnTo>
                  <a:pt x="134" y="1415"/>
                </a:lnTo>
                <a:lnTo>
                  <a:pt x="134" y="1212"/>
                </a:lnTo>
                <a:lnTo>
                  <a:pt x="317" y="1212"/>
                </a:lnTo>
                <a:lnTo>
                  <a:pt x="317" y="1111"/>
                </a:lnTo>
                <a:lnTo>
                  <a:pt x="134" y="1111"/>
                </a:lnTo>
                <a:lnTo>
                  <a:pt x="134" y="1009"/>
                </a:lnTo>
                <a:lnTo>
                  <a:pt x="330" y="1009"/>
                </a:lnTo>
                <a:close/>
                <a:moveTo>
                  <a:pt x="651" y="1002"/>
                </a:moveTo>
                <a:lnTo>
                  <a:pt x="651" y="908"/>
                </a:lnTo>
                <a:lnTo>
                  <a:pt x="402" y="908"/>
                </a:lnTo>
                <a:lnTo>
                  <a:pt x="402" y="1002"/>
                </a:lnTo>
                <a:lnTo>
                  <a:pt x="469" y="1002"/>
                </a:lnTo>
                <a:lnTo>
                  <a:pt x="469" y="1321"/>
                </a:lnTo>
                <a:lnTo>
                  <a:pt x="402" y="1321"/>
                </a:lnTo>
                <a:lnTo>
                  <a:pt x="402" y="1415"/>
                </a:lnTo>
                <a:lnTo>
                  <a:pt x="651" y="1415"/>
                </a:lnTo>
                <a:lnTo>
                  <a:pt x="651" y="1321"/>
                </a:lnTo>
                <a:lnTo>
                  <a:pt x="584" y="1321"/>
                </a:lnTo>
                <a:lnTo>
                  <a:pt x="584" y="1002"/>
                </a:lnTo>
                <a:lnTo>
                  <a:pt x="651" y="1002"/>
                </a:lnTo>
                <a:close/>
                <a:moveTo>
                  <a:pt x="1096" y="1415"/>
                </a:moveTo>
                <a:lnTo>
                  <a:pt x="1096" y="908"/>
                </a:lnTo>
                <a:lnTo>
                  <a:pt x="987" y="908"/>
                </a:lnTo>
                <a:lnTo>
                  <a:pt x="987" y="1118"/>
                </a:lnTo>
                <a:lnTo>
                  <a:pt x="998" y="1182"/>
                </a:lnTo>
                <a:lnTo>
                  <a:pt x="998" y="1184"/>
                </a:lnTo>
                <a:lnTo>
                  <a:pt x="997" y="1187"/>
                </a:lnTo>
                <a:lnTo>
                  <a:pt x="996" y="1188"/>
                </a:lnTo>
                <a:lnTo>
                  <a:pt x="994" y="1189"/>
                </a:lnTo>
                <a:lnTo>
                  <a:pt x="992" y="1190"/>
                </a:lnTo>
                <a:lnTo>
                  <a:pt x="990" y="1190"/>
                </a:lnTo>
                <a:lnTo>
                  <a:pt x="988" y="1188"/>
                </a:lnTo>
                <a:lnTo>
                  <a:pt x="987" y="1187"/>
                </a:lnTo>
                <a:lnTo>
                  <a:pt x="986" y="1186"/>
                </a:lnTo>
                <a:lnTo>
                  <a:pt x="828" y="908"/>
                </a:lnTo>
                <a:lnTo>
                  <a:pt x="733" y="908"/>
                </a:lnTo>
                <a:lnTo>
                  <a:pt x="733" y="1415"/>
                </a:lnTo>
                <a:lnTo>
                  <a:pt x="842" y="1415"/>
                </a:lnTo>
                <a:lnTo>
                  <a:pt x="842" y="1205"/>
                </a:lnTo>
                <a:lnTo>
                  <a:pt x="832" y="1141"/>
                </a:lnTo>
                <a:lnTo>
                  <a:pt x="832" y="1139"/>
                </a:lnTo>
                <a:lnTo>
                  <a:pt x="833" y="1137"/>
                </a:lnTo>
                <a:lnTo>
                  <a:pt x="834" y="1135"/>
                </a:lnTo>
                <a:lnTo>
                  <a:pt x="836" y="1134"/>
                </a:lnTo>
                <a:lnTo>
                  <a:pt x="838" y="1133"/>
                </a:lnTo>
                <a:lnTo>
                  <a:pt x="840" y="1134"/>
                </a:lnTo>
                <a:lnTo>
                  <a:pt x="842" y="1135"/>
                </a:lnTo>
                <a:lnTo>
                  <a:pt x="843" y="1136"/>
                </a:lnTo>
                <a:lnTo>
                  <a:pt x="844" y="1137"/>
                </a:lnTo>
                <a:lnTo>
                  <a:pt x="1001" y="1415"/>
                </a:lnTo>
                <a:lnTo>
                  <a:pt x="1096" y="1415"/>
                </a:lnTo>
                <a:close/>
                <a:moveTo>
                  <a:pt x="1299" y="1314"/>
                </a:moveTo>
                <a:lnTo>
                  <a:pt x="1299" y="908"/>
                </a:lnTo>
                <a:lnTo>
                  <a:pt x="1183" y="908"/>
                </a:lnTo>
                <a:lnTo>
                  <a:pt x="1183" y="1415"/>
                </a:lnTo>
                <a:lnTo>
                  <a:pt x="1439" y="1415"/>
                </a:lnTo>
                <a:lnTo>
                  <a:pt x="1439" y="1314"/>
                </a:lnTo>
                <a:lnTo>
                  <a:pt x="1299" y="1314"/>
                </a:lnTo>
                <a:close/>
                <a:moveTo>
                  <a:pt x="1738" y="1298"/>
                </a:moveTo>
                <a:lnTo>
                  <a:pt x="1763" y="1415"/>
                </a:lnTo>
                <a:lnTo>
                  <a:pt x="1878" y="1415"/>
                </a:lnTo>
                <a:lnTo>
                  <a:pt x="1755" y="908"/>
                </a:lnTo>
                <a:lnTo>
                  <a:pt x="1519" y="908"/>
                </a:lnTo>
                <a:lnTo>
                  <a:pt x="1519" y="1002"/>
                </a:lnTo>
                <a:lnTo>
                  <a:pt x="1572" y="1002"/>
                </a:lnTo>
                <a:lnTo>
                  <a:pt x="1472" y="1415"/>
                </a:lnTo>
                <a:lnTo>
                  <a:pt x="1588" y="1415"/>
                </a:lnTo>
                <a:lnTo>
                  <a:pt x="1612" y="1298"/>
                </a:lnTo>
                <a:lnTo>
                  <a:pt x="1738" y="1298"/>
                </a:lnTo>
                <a:close/>
                <a:moveTo>
                  <a:pt x="1719" y="1204"/>
                </a:moveTo>
                <a:lnTo>
                  <a:pt x="1632" y="1204"/>
                </a:lnTo>
                <a:lnTo>
                  <a:pt x="1664" y="1055"/>
                </a:lnTo>
                <a:lnTo>
                  <a:pt x="1669" y="1009"/>
                </a:lnTo>
                <a:lnTo>
                  <a:pt x="1669" y="1008"/>
                </a:lnTo>
                <a:lnTo>
                  <a:pt x="1669" y="1007"/>
                </a:lnTo>
                <a:lnTo>
                  <a:pt x="1671" y="1005"/>
                </a:lnTo>
                <a:lnTo>
                  <a:pt x="1673" y="1003"/>
                </a:lnTo>
                <a:lnTo>
                  <a:pt x="1675" y="1003"/>
                </a:lnTo>
                <a:lnTo>
                  <a:pt x="1677" y="1003"/>
                </a:lnTo>
                <a:lnTo>
                  <a:pt x="1679" y="1005"/>
                </a:lnTo>
                <a:lnTo>
                  <a:pt x="1681" y="1007"/>
                </a:lnTo>
                <a:lnTo>
                  <a:pt x="1681" y="1008"/>
                </a:lnTo>
                <a:lnTo>
                  <a:pt x="1682" y="1009"/>
                </a:lnTo>
                <a:lnTo>
                  <a:pt x="1687" y="1055"/>
                </a:lnTo>
                <a:lnTo>
                  <a:pt x="1719" y="1204"/>
                </a:lnTo>
                <a:close/>
                <a:moveTo>
                  <a:pt x="2291" y="1415"/>
                </a:moveTo>
                <a:lnTo>
                  <a:pt x="2291" y="908"/>
                </a:lnTo>
                <a:lnTo>
                  <a:pt x="2183" y="908"/>
                </a:lnTo>
                <a:lnTo>
                  <a:pt x="2183" y="1118"/>
                </a:lnTo>
                <a:lnTo>
                  <a:pt x="2193" y="1182"/>
                </a:lnTo>
                <a:lnTo>
                  <a:pt x="2193" y="1184"/>
                </a:lnTo>
                <a:lnTo>
                  <a:pt x="2193" y="1187"/>
                </a:lnTo>
                <a:lnTo>
                  <a:pt x="2191" y="1188"/>
                </a:lnTo>
                <a:lnTo>
                  <a:pt x="2190" y="1189"/>
                </a:lnTo>
                <a:lnTo>
                  <a:pt x="2188" y="1190"/>
                </a:lnTo>
                <a:lnTo>
                  <a:pt x="2186" y="1190"/>
                </a:lnTo>
                <a:lnTo>
                  <a:pt x="2184" y="1188"/>
                </a:lnTo>
                <a:lnTo>
                  <a:pt x="2183" y="1187"/>
                </a:lnTo>
                <a:lnTo>
                  <a:pt x="2182" y="1186"/>
                </a:lnTo>
                <a:lnTo>
                  <a:pt x="2022" y="908"/>
                </a:lnTo>
                <a:lnTo>
                  <a:pt x="1928" y="908"/>
                </a:lnTo>
                <a:lnTo>
                  <a:pt x="1928" y="1415"/>
                </a:lnTo>
                <a:lnTo>
                  <a:pt x="2037" y="1415"/>
                </a:lnTo>
                <a:lnTo>
                  <a:pt x="2037" y="1205"/>
                </a:lnTo>
                <a:lnTo>
                  <a:pt x="2026" y="1141"/>
                </a:lnTo>
                <a:lnTo>
                  <a:pt x="2026" y="1139"/>
                </a:lnTo>
                <a:lnTo>
                  <a:pt x="2027" y="1137"/>
                </a:lnTo>
                <a:lnTo>
                  <a:pt x="2028" y="1135"/>
                </a:lnTo>
                <a:lnTo>
                  <a:pt x="2030" y="1134"/>
                </a:lnTo>
                <a:lnTo>
                  <a:pt x="2032" y="1133"/>
                </a:lnTo>
                <a:lnTo>
                  <a:pt x="2034" y="1134"/>
                </a:lnTo>
                <a:lnTo>
                  <a:pt x="2036" y="1135"/>
                </a:lnTo>
                <a:lnTo>
                  <a:pt x="2037" y="1136"/>
                </a:lnTo>
                <a:lnTo>
                  <a:pt x="2038" y="1137"/>
                </a:lnTo>
                <a:lnTo>
                  <a:pt x="2197" y="1415"/>
                </a:lnTo>
                <a:lnTo>
                  <a:pt x="2291" y="1415"/>
                </a:lnTo>
                <a:close/>
                <a:moveTo>
                  <a:pt x="2379" y="908"/>
                </a:moveTo>
                <a:lnTo>
                  <a:pt x="2379" y="1415"/>
                </a:lnTo>
                <a:lnTo>
                  <a:pt x="2527" y="1415"/>
                </a:lnTo>
                <a:lnTo>
                  <a:pt x="2538" y="1415"/>
                </a:lnTo>
                <a:lnTo>
                  <a:pt x="2550" y="1414"/>
                </a:lnTo>
                <a:lnTo>
                  <a:pt x="2560" y="1413"/>
                </a:lnTo>
                <a:lnTo>
                  <a:pt x="2571" y="1412"/>
                </a:lnTo>
                <a:lnTo>
                  <a:pt x="2581" y="1411"/>
                </a:lnTo>
                <a:lnTo>
                  <a:pt x="2591" y="1408"/>
                </a:lnTo>
                <a:lnTo>
                  <a:pt x="2610" y="1403"/>
                </a:lnTo>
                <a:lnTo>
                  <a:pt x="2619" y="1400"/>
                </a:lnTo>
                <a:lnTo>
                  <a:pt x="2628" y="1397"/>
                </a:lnTo>
                <a:lnTo>
                  <a:pt x="2636" y="1393"/>
                </a:lnTo>
                <a:lnTo>
                  <a:pt x="2644" y="1389"/>
                </a:lnTo>
                <a:lnTo>
                  <a:pt x="2651" y="1385"/>
                </a:lnTo>
                <a:lnTo>
                  <a:pt x="2658" y="1380"/>
                </a:lnTo>
                <a:lnTo>
                  <a:pt x="2665" y="1375"/>
                </a:lnTo>
                <a:lnTo>
                  <a:pt x="2672" y="1370"/>
                </a:lnTo>
                <a:lnTo>
                  <a:pt x="2678" y="1365"/>
                </a:lnTo>
                <a:lnTo>
                  <a:pt x="2683" y="1359"/>
                </a:lnTo>
                <a:lnTo>
                  <a:pt x="2689" y="1353"/>
                </a:lnTo>
                <a:lnTo>
                  <a:pt x="2694" y="1346"/>
                </a:lnTo>
                <a:lnTo>
                  <a:pt x="2703" y="1332"/>
                </a:lnTo>
                <a:lnTo>
                  <a:pt x="2707" y="1325"/>
                </a:lnTo>
                <a:lnTo>
                  <a:pt x="2711" y="1318"/>
                </a:lnTo>
                <a:lnTo>
                  <a:pt x="2714" y="1310"/>
                </a:lnTo>
                <a:lnTo>
                  <a:pt x="2717" y="1302"/>
                </a:lnTo>
                <a:lnTo>
                  <a:pt x="2720" y="1294"/>
                </a:lnTo>
                <a:lnTo>
                  <a:pt x="2722" y="1285"/>
                </a:lnTo>
                <a:lnTo>
                  <a:pt x="2724" y="1276"/>
                </a:lnTo>
                <a:lnTo>
                  <a:pt x="2726" y="1267"/>
                </a:lnTo>
                <a:lnTo>
                  <a:pt x="2727" y="1258"/>
                </a:lnTo>
                <a:lnTo>
                  <a:pt x="2728" y="1248"/>
                </a:lnTo>
                <a:lnTo>
                  <a:pt x="2731" y="1206"/>
                </a:lnTo>
                <a:lnTo>
                  <a:pt x="2731" y="1183"/>
                </a:lnTo>
                <a:lnTo>
                  <a:pt x="2732" y="1162"/>
                </a:lnTo>
                <a:lnTo>
                  <a:pt x="2731" y="1140"/>
                </a:lnTo>
                <a:lnTo>
                  <a:pt x="2731" y="1117"/>
                </a:lnTo>
                <a:lnTo>
                  <a:pt x="2729" y="1095"/>
                </a:lnTo>
                <a:lnTo>
                  <a:pt x="2728" y="1075"/>
                </a:lnTo>
                <a:lnTo>
                  <a:pt x="2727" y="1065"/>
                </a:lnTo>
                <a:lnTo>
                  <a:pt x="2726" y="1056"/>
                </a:lnTo>
                <a:lnTo>
                  <a:pt x="2724" y="1047"/>
                </a:lnTo>
                <a:lnTo>
                  <a:pt x="2722" y="1038"/>
                </a:lnTo>
                <a:lnTo>
                  <a:pt x="2717" y="1021"/>
                </a:lnTo>
                <a:lnTo>
                  <a:pt x="2714" y="1013"/>
                </a:lnTo>
                <a:lnTo>
                  <a:pt x="2711" y="1006"/>
                </a:lnTo>
                <a:lnTo>
                  <a:pt x="2707" y="998"/>
                </a:lnTo>
                <a:lnTo>
                  <a:pt x="2703" y="991"/>
                </a:lnTo>
                <a:lnTo>
                  <a:pt x="2698" y="984"/>
                </a:lnTo>
                <a:lnTo>
                  <a:pt x="2694" y="977"/>
                </a:lnTo>
                <a:lnTo>
                  <a:pt x="2689" y="971"/>
                </a:lnTo>
                <a:lnTo>
                  <a:pt x="2683" y="964"/>
                </a:lnTo>
                <a:lnTo>
                  <a:pt x="2677" y="959"/>
                </a:lnTo>
                <a:lnTo>
                  <a:pt x="2671" y="953"/>
                </a:lnTo>
                <a:lnTo>
                  <a:pt x="2665" y="948"/>
                </a:lnTo>
                <a:lnTo>
                  <a:pt x="2658" y="943"/>
                </a:lnTo>
                <a:lnTo>
                  <a:pt x="2651" y="938"/>
                </a:lnTo>
                <a:lnTo>
                  <a:pt x="2643" y="934"/>
                </a:lnTo>
                <a:lnTo>
                  <a:pt x="2636" y="930"/>
                </a:lnTo>
                <a:lnTo>
                  <a:pt x="2627" y="926"/>
                </a:lnTo>
                <a:lnTo>
                  <a:pt x="2619" y="923"/>
                </a:lnTo>
                <a:lnTo>
                  <a:pt x="2610" y="920"/>
                </a:lnTo>
                <a:lnTo>
                  <a:pt x="2601" y="917"/>
                </a:lnTo>
                <a:lnTo>
                  <a:pt x="2591" y="915"/>
                </a:lnTo>
                <a:lnTo>
                  <a:pt x="2581" y="913"/>
                </a:lnTo>
                <a:lnTo>
                  <a:pt x="2571" y="911"/>
                </a:lnTo>
                <a:lnTo>
                  <a:pt x="2560" y="910"/>
                </a:lnTo>
                <a:lnTo>
                  <a:pt x="2550" y="909"/>
                </a:lnTo>
                <a:lnTo>
                  <a:pt x="2538" y="908"/>
                </a:lnTo>
                <a:lnTo>
                  <a:pt x="2527" y="908"/>
                </a:lnTo>
                <a:lnTo>
                  <a:pt x="2379" y="908"/>
                </a:lnTo>
                <a:close/>
                <a:moveTo>
                  <a:pt x="2495" y="1002"/>
                </a:moveTo>
                <a:lnTo>
                  <a:pt x="2527" y="1002"/>
                </a:lnTo>
                <a:lnTo>
                  <a:pt x="2538" y="1003"/>
                </a:lnTo>
                <a:lnTo>
                  <a:pt x="2548" y="1004"/>
                </a:lnTo>
                <a:lnTo>
                  <a:pt x="2558" y="1006"/>
                </a:lnTo>
                <a:lnTo>
                  <a:pt x="2567" y="1009"/>
                </a:lnTo>
                <a:lnTo>
                  <a:pt x="2575" y="1013"/>
                </a:lnTo>
                <a:lnTo>
                  <a:pt x="2583" y="1017"/>
                </a:lnTo>
                <a:lnTo>
                  <a:pt x="2586" y="1019"/>
                </a:lnTo>
                <a:lnTo>
                  <a:pt x="2590" y="1022"/>
                </a:lnTo>
                <a:lnTo>
                  <a:pt x="2596" y="1028"/>
                </a:lnTo>
                <a:lnTo>
                  <a:pt x="2601" y="1034"/>
                </a:lnTo>
                <a:lnTo>
                  <a:pt x="2606" y="1040"/>
                </a:lnTo>
                <a:lnTo>
                  <a:pt x="2610" y="1048"/>
                </a:lnTo>
                <a:lnTo>
                  <a:pt x="2614" y="1055"/>
                </a:lnTo>
                <a:lnTo>
                  <a:pt x="2616" y="1063"/>
                </a:lnTo>
                <a:lnTo>
                  <a:pt x="2619" y="1072"/>
                </a:lnTo>
                <a:lnTo>
                  <a:pt x="2620" y="1081"/>
                </a:lnTo>
                <a:lnTo>
                  <a:pt x="2621" y="1090"/>
                </a:lnTo>
                <a:lnTo>
                  <a:pt x="2623" y="1110"/>
                </a:lnTo>
                <a:lnTo>
                  <a:pt x="2624" y="1127"/>
                </a:lnTo>
                <a:lnTo>
                  <a:pt x="2624" y="1162"/>
                </a:lnTo>
                <a:lnTo>
                  <a:pt x="2624" y="1196"/>
                </a:lnTo>
                <a:lnTo>
                  <a:pt x="2623" y="1213"/>
                </a:lnTo>
                <a:lnTo>
                  <a:pt x="2621" y="1233"/>
                </a:lnTo>
                <a:lnTo>
                  <a:pt x="2620" y="1242"/>
                </a:lnTo>
                <a:lnTo>
                  <a:pt x="2618" y="1251"/>
                </a:lnTo>
                <a:lnTo>
                  <a:pt x="2616" y="1260"/>
                </a:lnTo>
                <a:lnTo>
                  <a:pt x="2615" y="1264"/>
                </a:lnTo>
                <a:lnTo>
                  <a:pt x="2613" y="1268"/>
                </a:lnTo>
                <a:lnTo>
                  <a:pt x="2610" y="1275"/>
                </a:lnTo>
                <a:lnTo>
                  <a:pt x="2606" y="1283"/>
                </a:lnTo>
                <a:lnTo>
                  <a:pt x="2601" y="1289"/>
                </a:lnTo>
                <a:lnTo>
                  <a:pt x="2595" y="1296"/>
                </a:lnTo>
                <a:lnTo>
                  <a:pt x="2589" y="1301"/>
                </a:lnTo>
                <a:lnTo>
                  <a:pt x="2583" y="1306"/>
                </a:lnTo>
                <a:lnTo>
                  <a:pt x="2575" y="1311"/>
                </a:lnTo>
                <a:lnTo>
                  <a:pt x="2567" y="1314"/>
                </a:lnTo>
                <a:lnTo>
                  <a:pt x="2558" y="1317"/>
                </a:lnTo>
                <a:lnTo>
                  <a:pt x="2548" y="1319"/>
                </a:lnTo>
                <a:lnTo>
                  <a:pt x="2538" y="1321"/>
                </a:lnTo>
                <a:lnTo>
                  <a:pt x="2527" y="1321"/>
                </a:lnTo>
                <a:lnTo>
                  <a:pt x="2495" y="1321"/>
                </a:lnTo>
                <a:lnTo>
                  <a:pt x="2495" y="100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8452396"/>
      </p:ext>
    </p:extLst>
  </p:cSld>
  <p:clrMapOvr>
    <a:masterClrMapping/>
  </p:clrMapOvr>
  <p:transition spd="med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835150" y="1492250"/>
            <a:ext cx="2664842" cy="2879726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92250"/>
            <a:ext cx="2660650" cy="2879726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514840-EC16-4AD9-9E63-131000EF363A}" type="datetime1">
              <a:rPr lang="fi-FI" smtClean="0"/>
              <a:t>29.3.2023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Footer Here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C2C14-6E95-4EF0-AB2C-A4DB63E630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1225030"/>
      </p:ext>
    </p:extLst>
  </p:cSld>
  <p:clrMapOvr>
    <a:masterClrMapping/>
  </p:clrMapOvr>
  <p:transition spd="med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35150" y="1492251"/>
            <a:ext cx="2664842" cy="287412"/>
          </a:xfrm>
        </p:spPr>
        <p:txBody>
          <a:bodyPr anchor="b"/>
          <a:lstStyle>
            <a:lvl1pPr marL="0" indent="0">
              <a:buNone/>
              <a:defRPr sz="1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835150" y="1779662"/>
            <a:ext cx="2662238" cy="2592313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4009" y="1492251"/>
            <a:ext cx="2664842" cy="287412"/>
          </a:xfrm>
        </p:spPr>
        <p:txBody>
          <a:bodyPr anchor="b"/>
          <a:lstStyle>
            <a:lvl1pPr marL="0" indent="0">
              <a:buNone/>
              <a:defRPr sz="1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1779662"/>
            <a:ext cx="2663824" cy="2592313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7D4C7-DC30-4D72-AD15-09A0FAF8FEF6}" type="datetime1">
              <a:rPr lang="fi-FI" smtClean="0"/>
              <a:t>29.3.2023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Footer Here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C2C14-6E95-4EF0-AB2C-A4DB63E630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0146117"/>
      </p:ext>
    </p:extLst>
  </p:cSld>
  <p:clrMapOvr>
    <a:masterClrMapping/>
  </p:clrMapOvr>
  <p:transition spd="med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35150" y="1492251"/>
            <a:ext cx="5473700" cy="287412"/>
          </a:xfrm>
        </p:spPr>
        <p:txBody>
          <a:bodyPr anchor="b"/>
          <a:lstStyle>
            <a:lvl1pPr marL="0" indent="0">
              <a:buNone/>
              <a:defRPr sz="1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835150" y="1779662"/>
            <a:ext cx="5473700" cy="2592313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E577A8-F06A-4763-B466-13C38868FF98}" type="datetime1">
              <a:rPr lang="fi-FI" smtClean="0"/>
              <a:t>29.3.2023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Footer Here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C2C14-6E95-4EF0-AB2C-A4DB63E630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3539"/>
      </p:ext>
    </p:extLst>
  </p:cSld>
  <p:clrMapOvr>
    <a:masterClrMapping/>
  </p:clrMapOvr>
  <p:transition spd="med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74A44B-B7C7-4272-B6C4-3F79201367F0}" type="datetime1">
              <a:rPr lang="fi-FI" smtClean="0"/>
              <a:t>29.3.2023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Footer Here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C2C14-6E95-4EF0-AB2C-A4DB63E630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1801528"/>
      </p:ext>
    </p:extLst>
  </p:cSld>
  <p:clrMapOvr>
    <a:masterClrMapping/>
  </p:clrMapOvr>
  <p:transition spd="med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5150" y="484187"/>
            <a:ext cx="2736850" cy="86342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35150" y="1492249"/>
            <a:ext cx="2736850" cy="287970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 hasCustomPrompt="1"/>
          </p:nvPr>
        </p:nvSpPr>
        <p:spPr>
          <a:xfrm>
            <a:off x="5292725" y="0"/>
            <a:ext cx="3851275" cy="5143500"/>
          </a:xfrm>
          <a:solidFill>
            <a:schemeClr val="accent2"/>
          </a:solidFill>
        </p:spPr>
        <p:txBody>
          <a:bodyPr/>
          <a:lstStyle>
            <a:lvl1pPr marL="0" indent="0">
              <a:buFontTx/>
              <a:buNone/>
              <a:defRPr sz="1400"/>
            </a:lvl1pPr>
          </a:lstStyle>
          <a:p>
            <a:r>
              <a:rPr lang="en-US" dirty="0"/>
              <a:t>Insert Picture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2964EC-1F92-439C-A334-93E67D933082}" type="datetime1">
              <a:rPr lang="fi-FI" smtClean="0"/>
              <a:t>29.3.2023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Footer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C2C14-6E95-4EF0-AB2C-A4DB63E630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481693"/>
      </p:ext>
    </p:extLst>
  </p:cSld>
  <p:clrMapOvr>
    <a:masterClrMapping/>
  </p:clrMapOvr>
  <p:transition spd="med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E9B9C0-9DF1-4F96-B925-6ED2D784ABD9}" type="datetime1">
              <a:rPr lang="fi-FI" smtClean="0"/>
              <a:t>29.3.2023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Footer Here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C2C14-6E95-4EF0-AB2C-A4DB63E630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0911330"/>
      </p:ext>
    </p:extLst>
  </p:cSld>
  <p:clrMapOvr>
    <a:masterClrMapping/>
  </p:clrMapOvr>
  <p:transition spd="med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30AE1-D009-49A6-AFBC-48C836E46FD5}" type="datetime1">
              <a:rPr lang="fi-FI" smtClean="0"/>
              <a:t>29.3.2023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Footer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C2C14-6E95-4EF0-AB2C-A4DB63E630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9160663"/>
      </p:ext>
    </p:extLst>
  </p:cSld>
  <p:clrMapOvr>
    <a:masterClrMapping/>
  </p:clrMapOvr>
  <p:transition spd="med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 Gray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B6E6A-F1BF-4D0B-8E96-152A3DAE3272}" type="datetime1">
              <a:rPr lang="fi-FI" smtClean="0"/>
              <a:t>29.3.2023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Footer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C2C14-6E95-4EF0-AB2C-A4DB63E630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5405617"/>
      </p:ext>
    </p:extLst>
  </p:cSld>
  <p:clrMapOvr>
    <a:masterClrMapping/>
  </p:clrMapOvr>
  <p:transition spd="med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Agenda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265113" indent="-265113">
              <a:buFont typeface="+mj-lt"/>
              <a:buAutoNum type="arabicPeriod"/>
              <a:defRPr b="1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B7EA1DF-865A-4043-89D3-51B1EE7AF1CF}" type="datetime1">
              <a:rPr lang="fi-FI" smtClean="0"/>
              <a:t>29.3.2023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Footer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9DC2C14-6E95-4EF0-AB2C-A4DB63E630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200385"/>
      </p:ext>
    </p:extLst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835150" y="1347614"/>
            <a:ext cx="5473700" cy="1440161"/>
          </a:xfrm>
        </p:spPr>
        <p:txBody>
          <a:bodyPr anchor="b" anchorCtr="0"/>
          <a:lstStyle>
            <a:lvl1pPr>
              <a:lnSpc>
                <a:spcPct val="80000"/>
              </a:lnSpc>
              <a:defRPr sz="5400" cap="all" baseline="0"/>
            </a:lvl1pPr>
          </a:lstStyle>
          <a:p>
            <a:r>
              <a:rPr lang="en-US" dirty="0"/>
              <a:t>headline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35150" y="2787774"/>
            <a:ext cx="5473700" cy="648072"/>
          </a:xfrm>
        </p:spPr>
        <p:txBody>
          <a:bodyPr/>
          <a:lstStyle>
            <a:lvl1pPr marL="0" indent="0" algn="l">
              <a:buNone/>
              <a:defRPr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E0D005-A54C-4DFE-9765-2BED80465EA0}" type="datetime1">
              <a:rPr lang="fi-FI" smtClean="0"/>
              <a:t>29.3.2023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Footer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C2C14-6E95-4EF0-AB2C-A4DB63E630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477049"/>
      </p:ext>
    </p:extLst>
  </p:cSld>
  <p:clrMapOvr>
    <a:masterClrMapping/>
  </p:clrMapOvr>
  <p:transition spd="med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Blue 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835150" y="1347788"/>
            <a:ext cx="5473700" cy="1439862"/>
          </a:xfrm>
        </p:spPr>
        <p:txBody>
          <a:bodyPr anchor="b" anchorCtr="0"/>
          <a:lstStyle>
            <a:lvl1pPr>
              <a:lnSpc>
                <a:spcPct val="80000"/>
              </a:lnSpc>
              <a:defRPr sz="5400"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headline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35150" y="2787650"/>
            <a:ext cx="5473700" cy="648196"/>
          </a:xfrm>
        </p:spPr>
        <p:txBody>
          <a:bodyPr/>
          <a:lstStyle>
            <a:lvl1pPr marL="0" indent="0" algn="l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49E4EB1-FA89-4A39-96C3-37483AE5CEE2}" type="datetime1">
              <a:rPr lang="fi-FI" smtClean="0"/>
              <a:t>29.3.2023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Footer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9DC2C14-6E95-4EF0-AB2C-A4DB63E630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Freeform 7"/>
          <p:cNvSpPr>
            <a:spLocks noEditPoints="1"/>
          </p:cNvSpPr>
          <p:nvPr userDrawn="1"/>
        </p:nvSpPr>
        <p:spPr bwMode="auto">
          <a:xfrm>
            <a:off x="468313" y="484188"/>
            <a:ext cx="588028" cy="358775"/>
          </a:xfrm>
          <a:custGeom>
            <a:avLst/>
            <a:gdLst>
              <a:gd name="T0" fmla="*/ 202 w 454"/>
              <a:gd name="T1" fmla="*/ 101 h 277"/>
              <a:gd name="T2" fmla="*/ 454 w 454"/>
              <a:gd name="T3" fmla="*/ 101 h 277"/>
              <a:gd name="T4" fmla="*/ 454 w 454"/>
              <a:gd name="T5" fmla="*/ 0 h 277"/>
              <a:gd name="T6" fmla="*/ 202 w 454"/>
              <a:gd name="T7" fmla="*/ 0 h 277"/>
              <a:gd name="T8" fmla="*/ 202 w 454"/>
              <a:gd name="T9" fmla="*/ 101 h 277"/>
              <a:gd name="T10" fmla="*/ 0 w 454"/>
              <a:gd name="T11" fmla="*/ 277 h 277"/>
              <a:gd name="T12" fmla="*/ 126 w 454"/>
              <a:gd name="T13" fmla="*/ 277 h 277"/>
              <a:gd name="T14" fmla="*/ 126 w 454"/>
              <a:gd name="T15" fmla="*/ 176 h 277"/>
              <a:gd name="T16" fmla="*/ 0 w 454"/>
              <a:gd name="T17" fmla="*/ 176 h 277"/>
              <a:gd name="T18" fmla="*/ 0 w 454"/>
              <a:gd name="T19" fmla="*/ 277 h 277"/>
              <a:gd name="T20" fmla="*/ 0 w 454"/>
              <a:gd name="T21" fmla="*/ 101 h 277"/>
              <a:gd name="T22" fmla="*/ 126 w 454"/>
              <a:gd name="T23" fmla="*/ 101 h 277"/>
              <a:gd name="T24" fmla="*/ 126 w 454"/>
              <a:gd name="T25" fmla="*/ 0 h 277"/>
              <a:gd name="T26" fmla="*/ 0 w 454"/>
              <a:gd name="T27" fmla="*/ 0 h 277"/>
              <a:gd name="T28" fmla="*/ 0 w 454"/>
              <a:gd name="T29" fmla="*/ 101 h 277"/>
              <a:gd name="T30" fmla="*/ 202 w 454"/>
              <a:gd name="T31" fmla="*/ 277 h 277"/>
              <a:gd name="T32" fmla="*/ 454 w 454"/>
              <a:gd name="T33" fmla="*/ 277 h 277"/>
              <a:gd name="T34" fmla="*/ 454 w 454"/>
              <a:gd name="T35" fmla="*/ 176 h 277"/>
              <a:gd name="T36" fmla="*/ 202 w 454"/>
              <a:gd name="T37" fmla="*/ 176 h 277"/>
              <a:gd name="T38" fmla="*/ 202 w 454"/>
              <a:gd name="T39" fmla="*/ 277 h 2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454" h="277">
                <a:moveTo>
                  <a:pt x="202" y="101"/>
                </a:moveTo>
                <a:lnTo>
                  <a:pt x="454" y="101"/>
                </a:lnTo>
                <a:lnTo>
                  <a:pt x="454" y="0"/>
                </a:lnTo>
                <a:lnTo>
                  <a:pt x="202" y="0"/>
                </a:lnTo>
                <a:lnTo>
                  <a:pt x="202" y="101"/>
                </a:lnTo>
                <a:close/>
                <a:moveTo>
                  <a:pt x="0" y="277"/>
                </a:moveTo>
                <a:lnTo>
                  <a:pt x="126" y="277"/>
                </a:lnTo>
                <a:lnTo>
                  <a:pt x="126" y="176"/>
                </a:lnTo>
                <a:lnTo>
                  <a:pt x="0" y="176"/>
                </a:lnTo>
                <a:lnTo>
                  <a:pt x="0" y="277"/>
                </a:lnTo>
                <a:close/>
                <a:moveTo>
                  <a:pt x="0" y="101"/>
                </a:moveTo>
                <a:lnTo>
                  <a:pt x="126" y="101"/>
                </a:lnTo>
                <a:lnTo>
                  <a:pt x="126" y="0"/>
                </a:lnTo>
                <a:lnTo>
                  <a:pt x="0" y="0"/>
                </a:lnTo>
                <a:lnTo>
                  <a:pt x="0" y="101"/>
                </a:lnTo>
                <a:close/>
                <a:moveTo>
                  <a:pt x="202" y="277"/>
                </a:moveTo>
                <a:lnTo>
                  <a:pt x="454" y="277"/>
                </a:lnTo>
                <a:lnTo>
                  <a:pt x="454" y="176"/>
                </a:lnTo>
                <a:lnTo>
                  <a:pt x="202" y="176"/>
                </a:lnTo>
                <a:lnTo>
                  <a:pt x="202" y="27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11"/>
          <p:cNvSpPr>
            <a:spLocks noChangeAspect="1" noEditPoints="1"/>
          </p:cNvSpPr>
          <p:nvPr userDrawn="1"/>
        </p:nvSpPr>
        <p:spPr bwMode="auto">
          <a:xfrm>
            <a:off x="7982988" y="484189"/>
            <a:ext cx="692700" cy="358774"/>
          </a:xfrm>
          <a:custGeom>
            <a:avLst/>
            <a:gdLst>
              <a:gd name="T0" fmla="*/ 58 w 2732"/>
              <a:gd name="T1" fmla="*/ 38 h 1415"/>
              <a:gd name="T2" fmla="*/ 8 w 2732"/>
              <a:gd name="T3" fmla="*/ 131 h 1415"/>
              <a:gd name="T4" fmla="*/ 38 w 2732"/>
              <a:gd name="T5" fmla="*/ 249 h 1415"/>
              <a:gd name="T6" fmla="*/ 174 w 2732"/>
              <a:gd name="T7" fmla="*/ 304 h 1415"/>
              <a:gd name="T8" fmla="*/ 228 w 2732"/>
              <a:gd name="T9" fmla="*/ 341 h 1415"/>
              <a:gd name="T10" fmla="*/ 206 w 2732"/>
              <a:gd name="T11" fmla="*/ 412 h 1415"/>
              <a:gd name="T12" fmla="*/ 102 w 2732"/>
              <a:gd name="T13" fmla="*/ 416 h 1415"/>
              <a:gd name="T14" fmla="*/ 64 w 2732"/>
              <a:gd name="T15" fmla="*/ 508 h 1415"/>
              <a:gd name="T16" fmla="*/ 201 w 2732"/>
              <a:gd name="T17" fmla="*/ 520 h 1415"/>
              <a:gd name="T18" fmla="*/ 294 w 2732"/>
              <a:gd name="T19" fmla="*/ 481 h 1415"/>
              <a:gd name="T20" fmla="*/ 338 w 2732"/>
              <a:gd name="T21" fmla="*/ 397 h 1415"/>
              <a:gd name="T22" fmla="*/ 322 w 2732"/>
              <a:gd name="T23" fmla="*/ 278 h 1415"/>
              <a:gd name="T24" fmla="*/ 216 w 2732"/>
              <a:gd name="T25" fmla="*/ 204 h 1415"/>
              <a:gd name="T26" fmla="*/ 120 w 2732"/>
              <a:gd name="T27" fmla="*/ 172 h 1415"/>
              <a:gd name="T28" fmla="*/ 133 w 2732"/>
              <a:gd name="T29" fmla="*/ 115 h 1415"/>
              <a:gd name="T30" fmla="*/ 259 w 2732"/>
              <a:gd name="T31" fmla="*/ 110 h 1415"/>
              <a:gd name="T32" fmla="*/ 253 w 2732"/>
              <a:gd name="T33" fmla="*/ 7 h 1415"/>
              <a:gd name="T34" fmla="*/ 636 w 2732"/>
              <a:gd name="T35" fmla="*/ 386 h 1415"/>
              <a:gd name="T36" fmla="*/ 576 w 2732"/>
              <a:gd name="T37" fmla="*/ 421 h 1415"/>
              <a:gd name="T38" fmla="*/ 524 w 2732"/>
              <a:gd name="T39" fmla="*/ 374 h 1415"/>
              <a:gd name="T40" fmla="*/ 417 w 2732"/>
              <a:gd name="T41" fmla="*/ 418 h 1415"/>
              <a:gd name="T42" fmla="*/ 482 w 2732"/>
              <a:gd name="T43" fmla="*/ 497 h 1415"/>
              <a:gd name="T44" fmla="*/ 611 w 2732"/>
              <a:gd name="T45" fmla="*/ 521 h 1415"/>
              <a:gd name="T46" fmla="*/ 714 w 2732"/>
              <a:gd name="T47" fmla="*/ 472 h 1415"/>
              <a:gd name="T48" fmla="*/ 757 w 2732"/>
              <a:gd name="T49" fmla="*/ 368 h 1415"/>
              <a:gd name="T50" fmla="*/ 923 w 2732"/>
              <a:gd name="T51" fmla="*/ 28 h 1415"/>
              <a:gd name="T52" fmla="*/ 853 w 2732"/>
              <a:gd name="T53" fmla="*/ 119 h 1415"/>
              <a:gd name="T54" fmla="*/ 844 w 2732"/>
              <a:gd name="T55" fmla="*/ 363 h 1415"/>
              <a:gd name="T56" fmla="*/ 908 w 2732"/>
              <a:gd name="T57" fmla="*/ 486 h 1415"/>
              <a:gd name="T58" fmla="*/ 1048 w 2732"/>
              <a:gd name="T59" fmla="*/ 524 h 1415"/>
              <a:gd name="T60" fmla="*/ 1164 w 2732"/>
              <a:gd name="T61" fmla="*/ 474 h 1415"/>
              <a:gd name="T62" fmla="*/ 1219 w 2732"/>
              <a:gd name="T63" fmla="*/ 328 h 1415"/>
              <a:gd name="T64" fmla="*/ 1197 w 2732"/>
              <a:gd name="T65" fmla="*/ 97 h 1415"/>
              <a:gd name="T66" fmla="*/ 1110 w 2732"/>
              <a:gd name="T67" fmla="*/ 15 h 1415"/>
              <a:gd name="T68" fmla="*/ 1063 w 2732"/>
              <a:gd name="T69" fmla="*/ 110 h 1415"/>
              <a:gd name="T70" fmla="*/ 1102 w 2732"/>
              <a:gd name="T71" fmla="*/ 194 h 1415"/>
              <a:gd name="T72" fmla="*/ 1086 w 2732"/>
              <a:gd name="T73" fmla="*/ 396 h 1415"/>
              <a:gd name="T74" fmla="*/ 1008 w 2732"/>
              <a:gd name="T75" fmla="*/ 420 h 1415"/>
              <a:gd name="T76" fmla="*/ 958 w 2732"/>
              <a:gd name="T77" fmla="*/ 355 h 1415"/>
              <a:gd name="T78" fmla="*/ 967 w 2732"/>
              <a:gd name="T79" fmla="*/ 137 h 1415"/>
              <a:gd name="T80" fmla="*/ 1683 w 2732"/>
              <a:gd name="T81" fmla="*/ 516 h 1415"/>
              <a:gd name="T82" fmla="*/ 1292 w 2732"/>
              <a:gd name="T83" fmla="*/ 9 h 1415"/>
              <a:gd name="T84" fmla="*/ 1402 w 2732"/>
              <a:gd name="T85" fmla="*/ 238 h 1415"/>
              <a:gd name="T86" fmla="*/ 1574 w 2732"/>
              <a:gd name="T87" fmla="*/ 516 h 1415"/>
              <a:gd name="T88" fmla="*/ 1945 w 2732"/>
              <a:gd name="T89" fmla="*/ 103 h 1415"/>
              <a:gd name="T90" fmla="*/ 651 w 2732"/>
              <a:gd name="T91" fmla="*/ 1002 h 1415"/>
              <a:gd name="T92" fmla="*/ 1096 w 2732"/>
              <a:gd name="T93" fmla="*/ 1415 h 1415"/>
              <a:gd name="T94" fmla="*/ 986 w 2732"/>
              <a:gd name="T95" fmla="*/ 1186 h 1415"/>
              <a:gd name="T96" fmla="*/ 842 w 2732"/>
              <a:gd name="T97" fmla="*/ 1135 h 1415"/>
              <a:gd name="T98" fmla="*/ 1763 w 2732"/>
              <a:gd name="T99" fmla="*/ 1415 h 1415"/>
              <a:gd name="T100" fmla="*/ 1669 w 2732"/>
              <a:gd name="T101" fmla="*/ 1009 h 1415"/>
              <a:gd name="T102" fmla="*/ 2291 w 2732"/>
              <a:gd name="T103" fmla="*/ 1415 h 1415"/>
              <a:gd name="T104" fmla="*/ 2182 w 2732"/>
              <a:gd name="T105" fmla="*/ 1186 h 1415"/>
              <a:gd name="T106" fmla="*/ 2036 w 2732"/>
              <a:gd name="T107" fmla="*/ 1135 h 1415"/>
              <a:gd name="T108" fmla="*/ 2591 w 2732"/>
              <a:gd name="T109" fmla="*/ 1408 h 1415"/>
              <a:gd name="T110" fmla="*/ 2694 w 2732"/>
              <a:gd name="T111" fmla="*/ 1346 h 1415"/>
              <a:gd name="T112" fmla="*/ 2731 w 2732"/>
              <a:gd name="T113" fmla="*/ 1183 h 1415"/>
              <a:gd name="T114" fmla="*/ 2707 w 2732"/>
              <a:gd name="T115" fmla="*/ 998 h 1415"/>
              <a:gd name="T116" fmla="*/ 2627 w 2732"/>
              <a:gd name="T117" fmla="*/ 926 h 1415"/>
              <a:gd name="T118" fmla="*/ 2527 w 2732"/>
              <a:gd name="T119" fmla="*/ 1002 h 1415"/>
              <a:gd name="T120" fmla="*/ 2614 w 2732"/>
              <a:gd name="T121" fmla="*/ 1055 h 1415"/>
              <a:gd name="T122" fmla="*/ 2616 w 2732"/>
              <a:gd name="T123" fmla="*/ 1260 h 1415"/>
              <a:gd name="T124" fmla="*/ 2538 w 2732"/>
              <a:gd name="T125" fmla="*/ 1321 h 14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732" h="1415">
                <a:moveTo>
                  <a:pt x="188" y="0"/>
                </a:moveTo>
                <a:lnTo>
                  <a:pt x="177" y="0"/>
                </a:lnTo>
                <a:lnTo>
                  <a:pt x="166" y="1"/>
                </a:lnTo>
                <a:lnTo>
                  <a:pt x="156" y="2"/>
                </a:lnTo>
                <a:lnTo>
                  <a:pt x="146" y="3"/>
                </a:lnTo>
                <a:lnTo>
                  <a:pt x="136" y="4"/>
                </a:lnTo>
                <a:lnTo>
                  <a:pt x="126" y="6"/>
                </a:lnTo>
                <a:lnTo>
                  <a:pt x="109" y="11"/>
                </a:lnTo>
                <a:lnTo>
                  <a:pt x="100" y="14"/>
                </a:lnTo>
                <a:lnTo>
                  <a:pt x="92" y="17"/>
                </a:lnTo>
                <a:lnTo>
                  <a:pt x="77" y="25"/>
                </a:lnTo>
                <a:lnTo>
                  <a:pt x="64" y="33"/>
                </a:lnTo>
                <a:lnTo>
                  <a:pt x="58" y="38"/>
                </a:lnTo>
                <a:lnTo>
                  <a:pt x="52" y="43"/>
                </a:lnTo>
                <a:lnTo>
                  <a:pt x="41" y="54"/>
                </a:lnTo>
                <a:lnTo>
                  <a:pt x="36" y="60"/>
                </a:lnTo>
                <a:lnTo>
                  <a:pt x="32" y="66"/>
                </a:lnTo>
                <a:lnTo>
                  <a:pt x="28" y="72"/>
                </a:lnTo>
                <a:lnTo>
                  <a:pt x="24" y="79"/>
                </a:lnTo>
                <a:lnTo>
                  <a:pt x="21" y="86"/>
                </a:lnTo>
                <a:lnTo>
                  <a:pt x="18" y="93"/>
                </a:lnTo>
                <a:lnTo>
                  <a:pt x="15" y="100"/>
                </a:lnTo>
                <a:lnTo>
                  <a:pt x="13" y="107"/>
                </a:lnTo>
                <a:lnTo>
                  <a:pt x="11" y="115"/>
                </a:lnTo>
                <a:lnTo>
                  <a:pt x="9" y="123"/>
                </a:lnTo>
                <a:lnTo>
                  <a:pt x="8" y="131"/>
                </a:lnTo>
                <a:lnTo>
                  <a:pt x="7" y="140"/>
                </a:lnTo>
                <a:lnTo>
                  <a:pt x="7" y="148"/>
                </a:lnTo>
                <a:lnTo>
                  <a:pt x="7" y="157"/>
                </a:lnTo>
                <a:lnTo>
                  <a:pt x="7" y="165"/>
                </a:lnTo>
                <a:lnTo>
                  <a:pt x="7" y="173"/>
                </a:lnTo>
                <a:lnTo>
                  <a:pt x="9" y="188"/>
                </a:lnTo>
                <a:lnTo>
                  <a:pt x="11" y="195"/>
                </a:lnTo>
                <a:lnTo>
                  <a:pt x="13" y="202"/>
                </a:lnTo>
                <a:lnTo>
                  <a:pt x="15" y="209"/>
                </a:lnTo>
                <a:lnTo>
                  <a:pt x="17" y="215"/>
                </a:lnTo>
                <a:lnTo>
                  <a:pt x="23" y="228"/>
                </a:lnTo>
                <a:lnTo>
                  <a:pt x="30" y="239"/>
                </a:lnTo>
                <a:lnTo>
                  <a:pt x="38" y="249"/>
                </a:lnTo>
                <a:lnTo>
                  <a:pt x="43" y="254"/>
                </a:lnTo>
                <a:lnTo>
                  <a:pt x="47" y="258"/>
                </a:lnTo>
                <a:lnTo>
                  <a:pt x="52" y="263"/>
                </a:lnTo>
                <a:lnTo>
                  <a:pt x="57" y="267"/>
                </a:lnTo>
                <a:lnTo>
                  <a:pt x="62" y="270"/>
                </a:lnTo>
                <a:lnTo>
                  <a:pt x="68" y="274"/>
                </a:lnTo>
                <a:lnTo>
                  <a:pt x="80" y="281"/>
                </a:lnTo>
                <a:lnTo>
                  <a:pt x="92" y="286"/>
                </a:lnTo>
                <a:lnTo>
                  <a:pt x="105" y="291"/>
                </a:lnTo>
                <a:lnTo>
                  <a:pt x="118" y="295"/>
                </a:lnTo>
                <a:lnTo>
                  <a:pt x="133" y="298"/>
                </a:lnTo>
                <a:lnTo>
                  <a:pt x="147" y="301"/>
                </a:lnTo>
                <a:lnTo>
                  <a:pt x="174" y="304"/>
                </a:lnTo>
                <a:lnTo>
                  <a:pt x="181" y="305"/>
                </a:lnTo>
                <a:lnTo>
                  <a:pt x="187" y="307"/>
                </a:lnTo>
                <a:lnTo>
                  <a:pt x="194" y="309"/>
                </a:lnTo>
                <a:lnTo>
                  <a:pt x="199" y="311"/>
                </a:lnTo>
                <a:lnTo>
                  <a:pt x="204" y="314"/>
                </a:lnTo>
                <a:lnTo>
                  <a:pt x="209" y="317"/>
                </a:lnTo>
                <a:lnTo>
                  <a:pt x="213" y="320"/>
                </a:lnTo>
                <a:lnTo>
                  <a:pt x="215" y="322"/>
                </a:lnTo>
                <a:lnTo>
                  <a:pt x="217" y="324"/>
                </a:lnTo>
                <a:lnTo>
                  <a:pt x="221" y="328"/>
                </a:lnTo>
                <a:lnTo>
                  <a:pt x="224" y="332"/>
                </a:lnTo>
                <a:lnTo>
                  <a:pt x="226" y="336"/>
                </a:lnTo>
                <a:lnTo>
                  <a:pt x="228" y="341"/>
                </a:lnTo>
                <a:lnTo>
                  <a:pt x="230" y="346"/>
                </a:lnTo>
                <a:lnTo>
                  <a:pt x="231" y="352"/>
                </a:lnTo>
                <a:lnTo>
                  <a:pt x="232" y="358"/>
                </a:lnTo>
                <a:lnTo>
                  <a:pt x="232" y="364"/>
                </a:lnTo>
                <a:lnTo>
                  <a:pt x="232" y="371"/>
                </a:lnTo>
                <a:lnTo>
                  <a:pt x="231" y="377"/>
                </a:lnTo>
                <a:lnTo>
                  <a:pt x="229" y="384"/>
                </a:lnTo>
                <a:lnTo>
                  <a:pt x="227" y="389"/>
                </a:lnTo>
                <a:lnTo>
                  <a:pt x="224" y="395"/>
                </a:lnTo>
                <a:lnTo>
                  <a:pt x="220" y="400"/>
                </a:lnTo>
                <a:lnTo>
                  <a:pt x="216" y="404"/>
                </a:lnTo>
                <a:lnTo>
                  <a:pt x="211" y="408"/>
                </a:lnTo>
                <a:lnTo>
                  <a:pt x="206" y="412"/>
                </a:lnTo>
                <a:lnTo>
                  <a:pt x="201" y="415"/>
                </a:lnTo>
                <a:lnTo>
                  <a:pt x="194" y="417"/>
                </a:lnTo>
                <a:lnTo>
                  <a:pt x="188" y="419"/>
                </a:lnTo>
                <a:lnTo>
                  <a:pt x="181" y="421"/>
                </a:lnTo>
                <a:lnTo>
                  <a:pt x="173" y="422"/>
                </a:lnTo>
                <a:lnTo>
                  <a:pt x="166" y="423"/>
                </a:lnTo>
                <a:lnTo>
                  <a:pt x="157" y="423"/>
                </a:lnTo>
                <a:lnTo>
                  <a:pt x="140" y="423"/>
                </a:lnTo>
                <a:lnTo>
                  <a:pt x="132" y="422"/>
                </a:lnTo>
                <a:lnTo>
                  <a:pt x="124" y="421"/>
                </a:lnTo>
                <a:lnTo>
                  <a:pt x="116" y="420"/>
                </a:lnTo>
                <a:lnTo>
                  <a:pt x="109" y="418"/>
                </a:lnTo>
                <a:lnTo>
                  <a:pt x="102" y="416"/>
                </a:lnTo>
                <a:lnTo>
                  <a:pt x="94" y="414"/>
                </a:lnTo>
                <a:lnTo>
                  <a:pt x="80" y="409"/>
                </a:lnTo>
                <a:lnTo>
                  <a:pt x="65" y="403"/>
                </a:lnTo>
                <a:lnTo>
                  <a:pt x="50" y="395"/>
                </a:lnTo>
                <a:lnTo>
                  <a:pt x="33" y="385"/>
                </a:lnTo>
                <a:lnTo>
                  <a:pt x="0" y="477"/>
                </a:lnTo>
                <a:lnTo>
                  <a:pt x="9" y="482"/>
                </a:lnTo>
                <a:lnTo>
                  <a:pt x="18" y="488"/>
                </a:lnTo>
                <a:lnTo>
                  <a:pt x="27" y="492"/>
                </a:lnTo>
                <a:lnTo>
                  <a:pt x="36" y="497"/>
                </a:lnTo>
                <a:lnTo>
                  <a:pt x="45" y="501"/>
                </a:lnTo>
                <a:lnTo>
                  <a:pt x="55" y="505"/>
                </a:lnTo>
                <a:lnTo>
                  <a:pt x="64" y="508"/>
                </a:lnTo>
                <a:lnTo>
                  <a:pt x="74" y="512"/>
                </a:lnTo>
                <a:lnTo>
                  <a:pt x="83" y="514"/>
                </a:lnTo>
                <a:lnTo>
                  <a:pt x="93" y="517"/>
                </a:lnTo>
                <a:lnTo>
                  <a:pt x="104" y="519"/>
                </a:lnTo>
                <a:lnTo>
                  <a:pt x="114" y="520"/>
                </a:lnTo>
                <a:lnTo>
                  <a:pt x="125" y="521"/>
                </a:lnTo>
                <a:lnTo>
                  <a:pt x="136" y="522"/>
                </a:lnTo>
                <a:lnTo>
                  <a:pt x="148" y="523"/>
                </a:lnTo>
                <a:lnTo>
                  <a:pt x="160" y="523"/>
                </a:lnTo>
                <a:lnTo>
                  <a:pt x="171" y="523"/>
                </a:lnTo>
                <a:lnTo>
                  <a:pt x="181" y="522"/>
                </a:lnTo>
                <a:lnTo>
                  <a:pt x="191" y="521"/>
                </a:lnTo>
                <a:lnTo>
                  <a:pt x="201" y="520"/>
                </a:lnTo>
                <a:lnTo>
                  <a:pt x="220" y="517"/>
                </a:lnTo>
                <a:lnTo>
                  <a:pt x="224" y="516"/>
                </a:lnTo>
                <a:lnTo>
                  <a:pt x="228" y="515"/>
                </a:lnTo>
                <a:lnTo>
                  <a:pt x="237" y="512"/>
                </a:lnTo>
                <a:lnTo>
                  <a:pt x="245" y="510"/>
                </a:lnTo>
                <a:lnTo>
                  <a:pt x="253" y="507"/>
                </a:lnTo>
                <a:lnTo>
                  <a:pt x="261" y="503"/>
                </a:lnTo>
                <a:lnTo>
                  <a:pt x="268" y="499"/>
                </a:lnTo>
                <a:lnTo>
                  <a:pt x="275" y="495"/>
                </a:lnTo>
                <a:lnTo>
                  <a:pt x="278" y="493"/>
                </a:lnTo>
                <a:lnTo>
                  <a:pt x="281" y="491"/>
                </a:lnTo>
                <a:lnTo>
                  <a:pt x="288" y="486"/>
                </a:lnTo>
                <a:lnTo>
                  <a:pt x="294" y="481"/>
                </a:lnTo>
                <a:lnTo>
                  <a:pt x="299" y="476"/>
                </a:lnTo>
                <a:lnTo>
                  <a:pt x="304" y="470"/>
                </a:lnTo>
                <a:lnTo>
                  <a:pt x="309" y="464"/>
                </a:lnTo>
                <a:lnTo>
                  <a:pt x="314" y="458"/>
                </a:lnTo>
                <a:lnTo>
                  <a:pt x="318" y="451"/>
                </a:lnTo>
                <a:lnTo>
                  <a:pt x="320" y="448"/>
                </a:lnTo>
                <a:lnTo>
                  <a:pt x="322" y="445"/>
                </a:lnTo>
                <a:lnTo>
                  <a:pt x="325" y="437"/>
                </a:lnTo>
                <a:lnTo>
                  <a:pt x="329" y="430"/>
                </a:lnTo>
                <a:lnTo>
                  <a:pt x="331" y="422"/>
                </a:lnTo>
                <a:lnTo>
                  <a:pt x="334" y="414"/>
                </a:lnTo>
                <a:lnTo>
                  <a:pt x="336" y="405"/>
                </a:lnTo>
                <a:lnTo>
                  <a:pt x="338" y="397"/>
                </a:lnTo>
                <a:lnTo>
                  <a:pt x="339" y="388"/>
                </a:lnTo>
                <a:lnTo>
                  <a:pt x="340" y="378"/>
                </a:lnTo>
                <a:lnTo>
                  <a:pt x="340" y="369"/>
                </a:lnTo>
                <a:lnTo>
                  <a:pt x="341" y="359"/>
                </a:lnTo>
                <a:lnTo>
                  <a:pt x="340" y="350"/>
                </a:lnTo>
                <a:lnTo>
                  <a:pt x="340" y="342"/>
                </a:lnTo>
                <a:lnTo>
                  <a:pt x="339" y="334"/>
                </a:lnTo>
                <a:lnTo>
                  <a:pt x="338" y="326"/>
                </a:lnTo>
                <a:lnTo>
                  <a:pt x="337" y="319"/>
                </a:lnTo>
                <a:lnTo>
                  <a:pt x="335" y="311"/>
                </a:lnTo>
                <a:lnTo>
                  <a:pt x="331" y="297"/>
                </a:lnTo>
                <a:lnTo>
                  <a:pt x="325" y="284"/>
                </a:lnTo>
                <a:lnTo>
                  <a:pt x="322" y="278"/>
                </a:lnTo>
                <a:lnTo>
                  <a:pt x="318" y="271"/>
                </a:lnTo>
                <a:lnTo>
                  <a:pt x="310" y="260"/>
                </a:lnTo>
                <a:lnTo>
                  <a:pt x="306" y="255"/>
                </a:lnTo>
                <a:lnTo>
                  <a:pt x="301" y="249"/>
                </a:lnTo>
                <a:lnTo>
                  <a:pt x="291" y="240"/>
                </a:lnTo>
                <a:lnTo>
                  <a:pt x="286" y="235"/>
                </a:lnTo>
                <a:lnTo>
                  <a:pt x="280" y="231"/>
                </a:lnTo>
                <a:lnTo>
                  <a:pt x="268" y="223"/>
                </a:lnTo>
                <a:lnTo>
                  <a:pt x="261" y="220"/>
                </a:lnTo>
                <a:lnTo>
                  <a:pt x="254" y="217"/>
                </a:lnTo>
                <a:lnTo>
                  <a:pt x="240" y="211"/>
                </a:lnTo>
                <a:lnTo>
                  <a:pt x="225" y="206"/>
                </a:lnTo>
                <a:lnTo>
                  <a:pt x="216" y="204"/>
                </a:lnTo>
                <a:lnTo>
                  <a:pt x="208" y="203"/>
                </a:lnTo>
                <a:lnTo>
                  <a:pt x="199" y="201"/>
                </a:lnTo>
                <a:lnTo>
                  <a:pt x="191" y="200"/>
                </a:lnTo>
                <a:lnTo>
                  <a:pt x="162" y="196"/>
                </a:lnTo>
                <a:lnTo>
                  <a:pt x="151" y="194"/>
                </a:lnTo>
                <a:lnTo>
                  <a:pt x="146" y="193"/>
                </a:lnTo>
                <a:lnTo>
                  <a:pt x="142" y="192"/>
                </a:lnTo>
                <a:lnTo>
                  <a:pt x="134" y="187"/>
                </a:lnTo>
                <a:lnTo>
                  <a:pt x="130" y="185"/>
                </a:lnTo>
                <a:lnTo>
                  <a:pt x="127" y="182"/>
                </a:lnTo>
                <a:lnTo>
                  <a:pt x="125" y="179"/>
                </a:lnTo>
                <a:lnTo>
                  <a:pt x="122" y="176"/>
                </a:lnTo>
                <a:lnTo>
                  <a:pt x="120" y="172"/>
                </a:lnTo>
                <a:lnTo>
                  <a:pt x="118" y="169"/>
                </a:lnTo>
                <a:lnTo>
                  <a:pt x="117" y="164"/>
                </a:lnTo>
                <a:lnTo>
                  <a:pt x="116" y="160"/>
                </a:lnTo>
                <a:lnTo>
                  <a:pt x="115" y="155"/>
                </a:lnTo>
                <a:lnTo>
                  <a:pt x="115" y="150"/>
                </a:lnTo>
                <a:lnTo>
                  <a:pt x="116" y="145"/>
                </a:lnTo>
                <a:lnTo>
                  <a:pt x="116" y="140"/>
                </a:lnTo>
                <a:lnTo>
                  <a:pt x="118" y="136"/>
                </a:lnTo>
                <a:lnTo>
                  <a:pt x="119" y="131"/>
                </a:lnTo>
                <a:lnTo>
                  <a:pt x="122" y="127"/>
                </a:lnTo>
                <a:lnTo>
                  <a:pt x="125" y="123"/>
                </a:lnTo>
                <a:lnTo>
                  <a:pt x="128" y="119"/>
                </a:lnTo>
                <a:lnTo>
                  <a:pt x="133" y="115"/>
                </a:lnTo>
                <a:lnTo>
                  <a:pt x="137" y="112"/>
                </a:lnTo>
                <a:lnTo>
                  <a:pt x="143" y="109"/>
                </a:lnTo>
                <a:lnTo>
                  <a:pt x="149" y="106"/>
                </a:lnTo>
                <a:lnTo>
                  <a:pt x="156" y="104"/>
                </a:lnTo>
                <a:lnTo>
                  <a:pt x="164" y="102"/>
                </a:lnTo>
                <a:lnTo>
                  <a:pt x="173" y="101"/>
                </a:lnTo>
                <a:lnTo>
                  <a:pt x="182" y="100"/>
                </a:lnTo>
                <a:lnTo>
                  <a:pt x="192" y="100"/>
                </a:lnTo>
                <a:lnTo>
                  <a:pt x="206" y="100"/>
                </a:lnTo>
                <a:lnTo>
                  <a:pt x="220" y="102"/>
                </a:lnTo>
                <a:lnTo>
                  <a:pt x="233" y="104"/>
                </a:lnTo>
                <a:lnTo>
                  <a:pt x="246" y="107"/>
                </a:lnTo>
                <a:lnTo>
                  <a:pt x="259" y="110"/>
                </a:lnTo>
                <a:lnTo>
                  <a:pt x="272" y="115"/>
                </a:lnTo>
                <a:lnTo>
                  <a:pt x="285" y="120"/>
                </a:lnTo>
                <a:lnTo>
                  <a:pt x="298" y="127"/>
                </a:lnTo>
                <a:lnTo>
                  <a:pt x="330" y="41"/>
                </a:lnTo>
                <a:lnTo>
                  <a:pt x="318" y="33"/>
                </a:lnTo>
                <a:lnTo>
                  <a:pt x="311" y="29"/>
                </a:lnTo>
                <a:lnTo>
                  <a:pt x="304" y="25"/>
                </a:lnTo>
                <a:lnTo>
                  <a:pt x="297" y="22"/>
                </a:lnTo>
                <a:lnTo>
                  <a:pt x="289" y="18"/>
                </a:lnTo>
                <a:lnTo>
                  <a:pt x="281" y="15"/>
                </a:lnTo>
                <a:lnTo>
                  <a:pt x="272" y="12"/>
                </a:lnTo>
                <a:lnTo>
                  <a:pt x="263" y="10"/>
                </a:lnTo>
                <a:lnTo>
                  <a:pt x="253" y="7"/>
                </a:lnTo>
                <a:lnTo>
                  <a:pt x="243" y="5"/>
                </a:lnTo>
                <a:lnTo>
                  <a:pt x="233" y="3"/>
                </a:lnTo>
                <a:lnTo>
                  <a:pt x="223" y="2"/>
                </a:lnTo>
                <a:lnTo>
                  <a:pt x="212" y="1"/>
                </a:lnTo>
                <a:lnTo>
                  <a:pt x="200" y="0"/>
                </a:lnTo>
                <a:lnTo>
                  <a:pt x="188" y="0"/>
                </a:lnTo>
                <a:close/>
                <a:moveTo>
                  <a:pt x="759" y="9"/>
                </a:moveTo>
                <a:lnTo>
                  <a:pt x="641" y="9"/>
                </a:lnTo>
                <a:lnTo>
                  <a:pt x="641" y="361"/>
                </a:lnTo>
                <a:lnTo>
                  <a:pt x="640" y="368"/>
                </a:lnTo>
                <a:lnTo>
                  <a:pt x="640" y="374"/>
                </a:lnTo>
                <a:lnTo>
                  <a:pt x="638" y="380"/>
                </a:lnTo>
                <a:lnTo>
                  <a:pt x="636" y="386"/>
                </a:lnTo>
                <a:lnTo>
                  <a:pt x="634" y="391"/>
                </a:lnTo>
                <a:lnTo>
                  <a:pt x="631" y="396"/>
                </a:lnTo>
                <a:lnTo>
                  <a:pt x="628" y="400"/>
                </a:lnTo>
                <a:lnTo>
                  <a:pt x="625" y="404"/>
                </a:lnTo>
                <a:lnTo>
                  <a:pt x="620" y="408"/>
                </a:lnTo>
                <a:lnTo>
                  <a:pt x="616" y="411"/>
                </a:lnTo>
                <a:lnTo>
                  <a:pt x="611" y="414"/>
                </a:lnTo>
                <a:lnTo>
                  <a:pt x="606" y="417"/>
                </a:lnTo>
                <a:lnTo>
                  <a:pt x="601" y="418"/>
                </a:lnTo>
                <a:lnTo>
                  <a:pt x="595" y="420"/>
                </a:lnTo>
                <a:lnTo>
                  <a:pt x="589" y="421"/>
                </a:lnTo>
                <a:lnTo>
                  <a:pt x="583" y="421"/>
                </a:lnTo>
                <a:lnTo>
                  <a:pt x="576" y="421"/>
                </a:lnTo>
                <a:lnTo>
                  <a:pt x="570" y="420"/>
                </a:lnTo>
                <a:lnTo>
                  <a:pt x="564" y="418"/>
                </a:lnTo>
                <a:lnTo>
                  <a:pt x="559" y="417"/>
                </a:lnTo>
                <a:lnTo>
                  <a:pt x="553" y="414"/>
                </a:lnTo>
                <a:lnTo>
                  <a:pt x="548" y="411"/>
                </a:lnTo>
                <a:lnTo>
                  <a:pt x="544" y="408"/>
                </a:lnTo>
                <a:lnTo>
                  <a:pt x="540" y="404"/>
                </a:lnTo>
                <a:lnTo>
                  <a:pt x="536" y="400"/>
                </a:lnTo>
                <a:lnTo>
                  <a:pt x="533" y="396"/>
                </a:lnTo>
                <a:lnTo>
                  <a:pt x="530" y="391"/>
                </a:lnTo>
                <a:lnTo>
                  <a:pt x="528" y="386"/>
                </a:lnTo>
                <a:lnTo>
                  <a:pt x="526" y="380"/>
                </a:lnTo>
                <a:lnTo>
                  <a:pt x="524" y="374"/>
                </a:lnTo>
                <a:lnTo>
                  <a:pt x="524" y="371"/>
                </a:lnTo>
                <a:lnTo>
                  <a:pt x="524" y="368"/>
                </a:lnTo>
                <a:lnTo>
                  <a:pt x="523" y="361"/>
                </a:lnTo>
                <a:lnTo>
                  <a:pt x="525" y="9"/>
                </a:lnTo>
                <a:lnTo>
                  <a:pt x="407" y="9"/>
                </a:lnTo>
                <a:lnTo>
                  <a:pt x="407" y="359"/>
                </a:lnTo>
                <a:lnTo>
                  <a:pt x="408" y="368"/>
                </a:lnTo>
                <a:lnTo>
                  <a:pt x="408" y="377"/>
                </a:lnTo>
                <a:lnTo>
                  <a:pt x="409" y="386"/>
                </a:lnTo>
                <a:lnTo>
                  <a:pt x="411" y="394"/>
                </a:lnTo>
                <a:lnTo>
                  <a:pt x="413" y="402"/>
                </a:lnTo>
                <a:lnTo>
                  <a:pt x="415" y="410"/>
                </a:lnTo>
                <a:lnTo>
                  <a:pt x="417" y="418"/>
                </a:lnTo>
                <a:lnTo>
                  <a:pt x="420" y="426"/>
                </a:lnTo>
                <a:lnTo>
                  <a:pt x="424" y="433"/>
                </a:lnTo>
                <a:lnTo>
                  <a:pt x="427" y="440"/>
                </a:lnTo>
                <a:lnTo>
                  <a:pt x="431" y="447"/>
                </a:lnTo>
                <a:lnTo>
                  <a:pt x="436" y="454"/>
                </a:lnTo>
                <a:lnTo>
                  <a:pt x="440" y="460"/>
                </a:lnTo>
                <a:lnTo>
                  <a:pt x="445" y="466"/>
                </a:lnTo>
                <a:lnTo>
                  <a:pt x="451" y="472"/>
                </a:lnTo>
                <a:lnTo>
                  <a:pt x="456" y="478"/>
                </a:lnTo>
                <a:lnTo>
                  <a:pt x="462" y="483"/>
                </a:lnTo>
                <a:lnTo>
                  <a:pt x="468" y="488"/>
                </a:lnTo>
                <a:lnTo>
                  <a:pt x="475" y="492"/>
                </a:lnTo>
                <a:lnTo>
                  <a:pt x="482" y="497"/>
                </a:lnTo>
                <a:lnTo>
                  <a:pt x="489" y="501"/>
                </a:lnTo>
                <a:lnTo>
                  <a:pt x="496" y="505"/>
                </a:lnTo>
                <a:lnTo>
                  <a:pt x="504" y="508"/>
                </a:lnTo>
                <a:lnTo>
                  <a:pt x="512" y="511"/>
                </a:lnTo>
                <a:lnTo>
                  <a:pt x="520" y="514"/>
                </a:lnTo>
                <a:lnTo>
                  <a:pt x="528" y="516"/>
                </a:lnTo>
                <a:lnTo>
                  <a:pt x="546" y="520"/>
                </a:lnTo>
                <a:lnTo>
                  <a:pt x="555" y="521"/>
                </a:lnTo>
                <a:lnTo>
                  <a:pt x="564" y="522"/>
                </a:lnTo>
                <a:lnTo>
                  <a:pt x="583" y="523"/>
                </a:lnTo>
                <a:lnTo>
                  <a:pt x="592" y="523"/>
                </a:lnTo>
                <a:lnTo>
                  <a:pt x="602" y="522"/>
                </a:lnTo>
                <a:lnTo>
                  <a:pt x="611" y="521"/>
                </a:lnTo>
                <a:lnTo>
                  <a:pt x="620" y="520"/>
                </a:lnTo>
                <a:lnTo>
                  <a:pt x="628" y="518"/>
                </a:lnTo>
                <a:lnTo>
                  <a:pt x="637" y="516"/>
                </a:lnTo>
                <a:lnTo>
                  <a:pt x="645" y="514"/>
                </a:lnTo>
                <a:lnTo>
                  <a:pt x="653" y="511"/>
                </a:lnTo>
                <a:lnTo>
                  <a:pt x="661" y="508"/>
                </a:lnTo>
                <a:lnTo>
                  <a:pt x="668" y="505"/>
                </a:lnTo>
                <a:lnTo>
                  <a:pt x="683" y="497"/>
                </a:lnTo>
                <a:lnTo>
                  <a:pt x="690" y="492"/>
                </a:lnTo>
                <a:lnTo>
                  <a:pt x="696" y="488"/>
                </a:lnTo>
                <a:lnTo>
                  <a:pt x="703" y="483"/>
                </a:lnTo>
                <a:lnTo>
                  <a:pt x="708" y="478"/>
                </a:lnTo>
                <a:lnTo>
                  <a:pt x="714" y="472"/>
                </a:lnTo>
                <a:lnTo>
                  <a:pt x="719" y="466"/>
                </a:lnTo>
                <a:lnTo>
                  <a:pt x="724" y="460"/>
                </a:lnTo>
                <a:lnTo>
                  <a:pt x="729" y="454"/>
                </a:lnTo>
                <a:lnTo>
                  <a:pt x="733" y="447"/>
                </a:lnTo>
                <a:lnTo>
                  <a:pt x="737" y="440"/>
                </a:lnTo>
                <a:lnTo>
                  <a:pt x="744" y="426"/>
                </a:lnTo>
                <a:lnTo>
                  <a:pt x="747" y="418"/>
                </a:lnTo>
                <a:lnTo>
                  <a:pt x="749" y="410"/>
                </a:lnTo>
                <a:lnTo>
                  <a:pt x="752" y="402"/>
                </a:lnTo>
                <a:lnTo>
                  <a:pt x="753" y="394"/>
                </a:lnTo>
                <a:lnTo>
                  <a:pt x="755" y="386"/>
                </a:lnTo>
                <a:lnTo>
                  <a:pt x="756" y="377"/>
                </a:lnTo>
                <a:lnTo>
                  <a:pt x="757" y="368"/>
                </a:lnTo>
                <a:lnTo>
                  <a:pt x="757" y="359"/>
                </a:lnTo>
                <a:lnTo>
                  <a:pt x="759" y="9"/>
                </a:lnTo>
                <a:close/>
                <a:moveTo>
                  <a:pt x="1029" y="0"/>
                </a:moveTo>
                <a:lnTo>
                  <a:pt x="1010" y="1"/>
                </a:lnTo>
                <a:lnTo>
                  <a:pt x="992" y="3"/>
                </a:lnTo>
                <a:lnTo>
                  <a:pt x="983" y="5"/>
                </a:lnTo>
                <a:lnTo>
                  <a:pt x="974" y="7"/>
                </a:lnTo>
                <a:lnTo>
                  <a:pt x="965" y="9"/>
                </a:lnTo>
                <a:lnTo>
                  <a:pt x="956" y="12"/>
                </a:lnTo>
                <a:lnTo>
                  <a:pt x="948" y="15"/>
                </a:lnTo>
                <a:lnTo>
                  <a:pt x="939" y="19"/>
                </a:lnTo>
                <a:lnTo>
                  <a:pt x="931" y="23"/>
                </a:lnTo>
                <a:lnTo>
                  <a:pt x="923" y="28"/>
                </a:lnTo>
                <a:lnTo>
                  <a:pt x="916" y="33"/>
                </a:lnTo>
                <a:lnTo>
                  <a:pt x="908" y="38"/>
                </a:lnTo>
                <a:lnTo>
                  <a:pt x="901" y="44"/>
                </a:lnTo>
                <a:lnTo>
                  <a:pt x="894" y="51"/>
                </a:lnTo>
                <a:lnTo>
                  <a:pt x="888" y="57"/>
                </a:lnTo>
                <a:lnTo>
                  <a:pt x="882" y="64"/>
                </a:lnTo>
                <a:lnTo>
                  <a:pt x="876" y="71"/>
                </a:lnTo>
                <a:lnTo>
                  <a:pt x="871" y="79"/>
                </a:lnTo>
                <a:lnTo>
                  <a:pt x="868" y="84"/>
                </a:lnTo>
                <a:lnTo>
                  <a:pt x="866" y="88"/>
                </a:lnTo>
                <a:lnTo>
                  <a:pt x="861" y="97"/>
                </a:lnTo>
                <a:lnTo>
                  <a:pt x="857" y="108"/>
                </a:lnTo>
                <a:lnTo>
                  <a:pt x="853" y="119"/>
                </a:lnTo>
                <a:lnTo>
                  <a:pt x="849" y="132"/>
                </a:lnTo>
                <a:lnTo>
                  <a:pt x="846" y="146"/>
                </a:lnTo>
                <a:lnTo>
                  <a:pt x="844" y="161"/>
                </a:lnTo>
                <a:lnTo>
                  <a:pt x="841" y="178"/>
                </a:lnTo>
                <a:lnTo>
                  <a:pt x="839" y="196"/>
                </a:lnTo>
                <a:lnTo>
                  <a:pt x="838" y="216"/>
                </a:lnTo>
                <a:lnTo>
                  <a:pt x="837" y="238"/>
                </a:lnTo>
                <a:lnTo>
                  <a:pt x="837" y="262"/>
                </a:lnTo>
                <a:lnTo>
                  <a:pt x="837" y="286"/>
                </a:lnTo>
                <a:lnTo>
                  <a:pt x="838" y="308"/>
                </a:lnTo>
                <a:lnTo>
                  <a:pt x="839" y="328"/>
                </a:lnTo>
                <a:lnTo>
                  <a:pt x="841" y="347"/>
                </a:lnTo>
                <a:lnTo>
                  <a:pt x="844" y="363"/>
                </a:lnTo>
                <a:lnTo>
                  <a:pt x="846" y="379"/>
                </a:lnTo>
                <a:lnTo>
                  <a:pt x="849" y="393"/>
                </a:lnTo>
                <a:lnTo>
                  <a:pt x="853" y="405"/>
                </a:lnTo>
                <a:lnTo>
                  <a:pt x="857" y="417"/>
                </a:lnTo>
                <a:lnTo>
                  <a:pt x="861" y="427"/>
                </a:lnTo>
                <a:lnTo>
                  <a:pt x="866" y="436"/>
                </a:lnTo>
                <a:lnTo>
                  <a:pt x="871" y="445"/>
                </a:lnTo>
                <a:lnTo>
                  <a:pt x="876" y="453"/>
                </a:lnTo>
                <a:lnTo>
                  <a:pt x="882" y="460"/>
                </a:lnTo>
                <a:lnTo>
                  <a:pt x="888" y="467"/>
                </a:lnTo>
                <a:lnTo>
                  <a:pt x="894" y="474"/>
                </a:lnTo>
                <a:lnTo>
                  <a:pt x="901" y="480"/>
                </a:lnTo>
                <a:lnTo>
                  <a:pt x="908" y="486"/>
                </a:lnTo>
                <a:lnTo>
                  <a:pt x="916" y="492"/>
                </a:lnTo>
                <a:lnTo>
                  <a:pt x="923" y="497"/>
                </a:lnTo>
                <a:lnTo>
                  <a:pt x="931" y="501"/>
                </a:lnTo>
                <a:lnTo>
                  <a:pt x="939" y="505"/>
                </a:lnTo>
                <a:lnTo>
                  <a:pt x="948" y="509"/>
                </a:lnTo>
                <a:lnTo>
                  <a:pt x="956" y="512"/>
                </a:lnTo>
                <a:lnTo>
                  <a:pt x="965" y="515"/>
                </a:lnTo>
                <a:lnTo>
                  <a:pt x="974" y="518"/>
                </a:lnTo>
                <a:lnTo>
                  <a:pt x="992" y="522"/>
                </a:lnTo>
                <a:lnTo>
                  <a:pt x="1001" y="523"/>
                </a:lnTo>
                <a:lnTo>
                  <a:pt x="1010" y="524"/>
                </a:lnTo>
                <a:lnTo>
                  <a:pt x="1029" y="524"/>
                </a:lnTo>
                <a:lnTo>
                  <a:pt x="1048" y="524"/>
                </a:lnTo>
                <a:lnTo>
                  <a:pt x="1066" y="522"/>
                </a:lnTo>
                <a:lnTo>
                  <a:pt x="1075" y="520"/>
                </a:lnTo>
                <a:lnTo>
                  <a:pt x="1084" y="518"/>
                </a:lnTo>
                <a:lnTo>
                  <a:pt x="1093" y="515"/>
                </a:lnTo>
                <a:lnTo>
                  <a:pt x="1102" y="512"/>
                </a:lnTo>
                <a:lnTo>
                  <a:pt x="1110" y="509"/>
                </a:lnTo>
                <a:lnTo>
                  <a:pt x="1119" y="505"/>
                </a:lnTo>
                <a:lnTo>
                  <a:pt x="1127" y="501"/>
                </a:lnTo>
                <a:lnTo>
                  <a:pt x="1135" y="497"/>
                </a:lnTo>
                <a:lnTo>
                  <a:pt x="1142" y="492"/>
                </a:lnTo>
                <a:lnTo>
                  <a:pt x="1150" y="486"/>
                </a:lnTo>
                <a:lnTo>
                  <a:pt x="1157" y="480"/>
                </a:lnTo>
                <a:lnTo>
                  <a:pt x="1164" y="474"/>
                </a:lnTo>
                <a:lnTo>
                  <a:pt x="1170" y="467"/>
                </a:lnTo>
                <a:lnTo>
                  <a:pt x="1176" y="460"/>
                </a:lnTo>
                <a:lnTo>
                  <a:pt x="1182" y="453"/>
                </a:lnTo>
                <a:lnTo>
                  <a:pt x="1187" y="445"/>
                </a:lnTo>
                <a:lnTo>
                  <a:pt x="1192" y="436"/>
                </a:lnTo>
                <a:lnTo>
                  <a:pt x="1197" y="427"/>
                </a:lnTo>
                <a:lnTo>
                  <a:pt x="1201" y="417"/>
                </a:lnTo>
                <a:lnTo>
                  <a:pt x="1205" y="405"/>
                </a:lnTo>
                <a:lnTo>
                  <a:pt x="1209" y="393"/>
                </a:lnTo>
                <a:lnTo>
                  <a:pt x="1212" y="379"/>
                </a:lnTo>
                <a:lnTo>
                  <a:pt x="1215" y="363"/>
                </a:lnTo>
                <a:lnTo>
                  <a:pt x="1217" y="347"/>
                </a:lnTo>
                <a:lnTo>
                  <a:pt x="1219" y="328"/>
                </a:lnTo>
                <a:lnTo>
                  <a:pt x="1220" y="308"/>
                </a:lnTo>
                <a:lnTo>
                  <a:pt x="1221" y="286"/>
                </a:lnTo>
                <a:lnTo>
                  <a:pt x="1221" y="262"/>
                </a:lnTo>
                <a:lnTo>
                  <a:pt x="1221" y="238"/>
                </a:lnTo>
                <a:lnTo>
                  <a:pt x="1220" y="216"/>
                </a:lnTo>
                <a:lnTo>
                  <a:pt x="1219" y="196"/>
                </a:lnTo>
                <a:lnTo>
                  <a:pt x="1217" y="178"/>
                </a:lnTo>
                <a:lnTo>
                  <a:pt x="1215" y="161"/>
                </a:lnTo>
                <a:lnTo>
                  <a:pt x="1212" y="146"/>
                </a:lnTo>
                <a:lnTo>
                  <a:pt x="1209" y="132"/>
                </a:lnTo>
                <a:lnTo>
                  <a:pt x="1205" y="119"/>
                </a:lnTo>
                <a:lnTo>
                  <a:pt x="1201" y="108"/>
                </a:lnTo>
                <a:lnTo>
                  <a:pt x="1197" y="97"/>
                </a:lnTo>
                <a:lnTo>
                  <a:pt x="1192" y="88"/>
                </a:lnTo>
                <a:lnTo>
                  <a:pt x="1187" y="79"/>
                </a:lnTo>
                <a:lnTo>
                  <a:pt x="1182" y="71"/>
                </a:lnTo>
                <a:lnTo>
                  <a:pt x="1176" y="64"/>
                </a:lnTo>
                <a:lnTo>
                  <a:pt x="1170" y="57"/>
                </a:lnTo>
                <a:lnTo>
                  <a:pt x="1164" y="51"/>
                </a:lnTo>
                <a:lnTo>
                  <a:pt x="1157" y="44"/>
                </a:lnTo>
                <a:lnTo>
                  <a:pt x="1150" y="38"/>
                </a:lnTo>
                <a:lnTo>
                  <a:pt x="1142" y="33"/>
                </a:lnTo>
                <a:lnTo>
                  <a:pt x="1135" y="28"/>
                </a:lnTo>
                <a:lnTo>
                  <a:pt x="1127" y="23"/>
                </a:lnTo>
                <a:lnTo>
                  <a:pt x="1119" y="19"/>
                </a:lnTo>
                <a:lnTo>
                  <a:pt x="1110" y="15"/>
                </a:lnTo>
                <a:lnTo>
                  <a:pt x="1102" y="12"/>
                </a:lnTo>
                <a:lnTo>
                  <a:pt x="1093" y="9"/>
                </a:lnTo>
                <a:lnTo>
                  <a:pt x="1084" y="7"/>
                </a:lnTo>
                <a:lnTo>
                  <a:pt x="1066" y="3"/>
                </a:lnTo>
                <a:lnTo>
                  <a:pt x="1057" y="2"/>
                </a:lnTo>
                <a:lnTo>
                  <a:pt x="1048" y="1"/>
                </a:lnTo>
                <a:lnTo>
                  <a:pt x="1029" y="0"/>
                </a:lnTo>
                <a:close/>
                <a:moveTo>
                  <a:pt x="1029" y="102"/>
                </a:moveTo>
                <a:lnTo>
                  <a:pt x="1037" y="102"/>
                </a:lnTo>
                <a:lnTo>
                  <a:pt x="1044" y="103"/>
                </a:lnTo>
                <a:lnTo>
                  <a:pt x="1051" y="105"/>
                </a:lnTo>
                <a:lnTo>
                  <a:pt x="1057" y="107"/>
                </a:lnTo>
                <a:lnTo>
                  <a:pt x="1063" y="110"/>
                </a:lnTo>
                <a:lnTo>
                  <a:pt x="1069" y="113"/>
                </a:lnTo>
                <a:lnTo>
                  <a:pt x="1074" y="117"/>
                </a:lnTo>
                <a:lnTo>
                  <a:pt x="1079" y="121"/>
                </a:lnTo>
                <a:lnTo>
                  <a:pt x="1084" y="126"/>
                </a:lnTo>
                <a:lnTo>
                  <a:pt x="1088" y="131"/>
                </a:lnTo>
                <a:lnTo>
                  <a:pt x="1091" y="137"/>
                </a:lnTo>
                <a:lnTo>
                  <a:pt x="1094" y="143"/>
                </a:lnTo>
                <a:lnTo>
                  <a:pt x="1097" y="150"/>
                </a:lnTo>
                <a:lnTo>
                  <a:pt x="1099" y="157"/>
                </a:lnTo>
                <a:lnTo>
                  <a:pt x="1100" y="165"/>
                </a:lnTo>
                <a:lnTo>
                  <a:pt x="1100" y="169"/>
                </a:lnTo>
                <a:lnTo>
                  <a:pt x="1101" y="173"/>
                </a:lnTo>
                <a:lnTo>
                  <a:pt x="1102" y="194"/>
                </a:lnTo>
                <a:lnTo>
                  <a:pt x="1103" y="216"/>
                </a:lnTo>
                <a:lnTo>
                  <a:pt x="1104" y="239"/>
                </a:lnTo>
                <a:lnTo>
                  <a:pt x="1104" y="262"/>
                </a:lnTo>
                <a:lnTo>
                  <a:pt x="1104" y="285"/>
                </a:lnTo>
                <a:lnTo>
                  <a:pt x="1103" y="308"/>
                </a:lnTo>
                <a:lnTo>
                  <a:pt x="1101" y="351"/>
                </a:lnTo>
                <a:lnTo>
                  <a:pt x="1100" y="359"/>
                </a:lnTo>
                <a:lnTo>
                  <a:pt x="1099" y="367"/>
                </a:lnTo>
                <a:lnTo>
                  <a:pt x="1097" y="374"/>
                </a:lnTo>
                <a:lnTo>
                  <a:pt x="1094" y="381"/>
                </a:lnTo>
                <a:lnTo>
                  <a:pt x="1091" y="387"/>
                </a:lnTo>
                <a:lnTo>
                  <a:pt x="1088" y="393"/>
                </a:lnTo>
                <a:lnTo>
                  <a:pt x="1086" y="396"/>
                </a:lnTo>
                <a:lnTo>
                  <a:pt x="1084" y="399"/>
                </a:lnTo>
                <a:lnTo>
                  <a:pt x="1079" y="403"/>
                </a:lnTo>
                <a:lnTo>
                  <a:pt x="1074" y="408"/>
                </a:lnTo>
                <a:lnTo>
                  <a:pt x="1069" y="412"/>
                </a:lnTo>
                <a:lnTo>
                  <a:pt x="1063" y="415"/>
                </a:lnTo>
                <a:lnTo>
                  <a:pt x="1057" y="417"/>
                </a:lnTo>
                <a:lnTo>
                  <a:pt x="1051" y="420"/>
                </a:lnTo>
                <a:lnTo>
                  <a:pt x="1044" y="421"/>
                </a:lnTo>
                <a:lnTo>
                  <a:pt x="1037" y="422"/>
                </a:lnTo>
                <a:lnTo>
                  <a:pt x="1029" y="422"/>
                </a:lnTo>
                <a:lnTo>
                  <a:pt x="1022" y="422"/>
                </a:lnTo>
                <a:lnTo>
                  <a:pt x="1014" y="421"/>
                </a:lnTo>
                <a:lnTo>
                  <a:pt x="1008" y="420"/>
                </a:lnTo>
                <a:lnTo>
                  <a:pt x="1001" y="417"/>
                </a:lnTo>
                <a:lnTo>
                  <a:pt x="995" y="415"/>
                </a:lnTo>
                <a:lnTo>
                  <a:pt x="989" y="412"/>
                </a:lnTo>
                <a:lnTo>
                  <a:pt x="984" y="408"/>
                </a:lnTo>
                <a:lnTo>
                  <a:pt x="979" y="403"/>
                </a:lnTo>
                <a:lnTo>
                  <a:pt x="975" y="399"/>
                </a:lnTo>
                <a:lnTo>
                  <a:pt x="971" y="393"/>
                </a:lnTo>
                <a:lnTo>
                  <a:pt x="967" y="387"/>
                </a:lnTo>
                <a:lnTo>
                  <a:pt x="964" y="381"/>
                </a:lnTo>
                <a:lnTo>
                  <a:pt x="962" y="374"/>
                </a:lnTo>
                <a:lnTo>
                  <a:pt x="960" y="367"/>
                </a:lnTo>
                <a:lnTo>
                  <a:pt x="958" y="359"/>
                </a:lnTo>
                <a:lnTo>
                  <a:pt x="958" y="355"/>
                </a:lnTo>
                <a:lnTo>
                  <a:pt x="957" y="351"/>
                </a:lnTo>
                <a:lnTo>
                  <a:pt x="956" y="330"/>
                </a:lnTo>
                <a:lnTo>
                  <a:pt x="955" y="308"/>
                </a:lnTo>
                <a:lnTo>
                  <a:pt x="954" y="285"/>
                </a:lnTo>
                <a:lnTo>
                  <a:pt x="954" y="262"/>
                </a:lnTo>
                <a:lnTo>
                  <a:pt x="954" y="239"/>
                </a:lnTo>
                <a:lnTo>
                  <a:pt x="955" y="216"/>
                </a:lnTo>
                <a:lnTo>
                  <a:pt x="957" y="173"/>
                </a:lnTo>
                <a:lnTo>
                  <a:pt x="958" y="165"/>
                </a:lnTo>
                <a:lnTo>
                  <a:pt x="960" y="157"/>
                </a:lnTo>
                <a:lnTo>
                  <a:pt x="962" y="150"/>
                </a:lnTo>
                <a:lnTo>
                  <a:pt x="964" y="143"/>
                </a:lnTo>
                <a:lnTo>
                  <a:pt x="967" y="137"/>
                </a:lnTo>
                <a:lnTo>
                  <a:pt x="971" y="131"/>
                </a:lnTo>
                <a:lnTo>
                  <a:pt x="973" y="129"/>
                </a:lnTo>
                <a:lnTo>
                  <a:pt x="975" y="126"/>
                </a:lnTo>
                <a:lnTo>
                  <a:pt x="979" y="121"/>
                </a:lnTo>
                <a:lnTo>
                  <a:pt x="984" y="117"/>
                </a:lnTo>
                <a:lnTo>
                  <a:pt x="989" y="113"/>
                </a:lnTo>
                <a:lnTo>
                  <a:pt x="995" y="110"/>
                </a:lnTo>
                <a:lnTo>
                  <a:pt x="1001" y="107"/>
                </a:lnTo>
                <a:lnTo>
                  <a:pt x="1008" y="105"/>
                </a:lnTo>
                <a:lnTo>
                  <a:pt x="1014" y="103"/>
                </a:lnTo>
                <a:lnTo>
                  <a:pt x="1022" y="102"/>
                </a:lnTo>
                <a:lnTo>
                  <a:pt x="1029" y="102"/>
                </a:lnTo>
                <a:close/>
                <a:moveTo>
                  <a:pt x="1683" y="516"/>
                </a:moveTo>
                <a:lnTo>
                  <a:pt x="1683" y="9"/>
                </a:lnTo>
                <a:lnTo>
                  <a:pt x="1589" y="9"/>
                </a:lnTo>
                <a:lnTo>
                  <a:pt x="1494" y="188"/>
                </a:lnTo>
                <a:lnTo>
                  <a:pt x="1493" y="190"/>
                </a:lnTo>
                <a:lnTo>
                  <a:pt x="1491" y="191"/>
                </a:lnTo>
                <a:lnTo>
                  <a:pt x="1489" y="192"/>
                </a:lnTo>
                <a:lnTo>
                  <a:pt x="1488" y="192"/>
                </a:lnTo>
                <a:lnTo>
                  <a:pt x="1486" y="192"/>
                </a:lnTo>
                <a:lnTo>
                  <a:pt x="1484" y="191"/>
                </a:lnTo>
                <a:lnTo>
                  <a:pt x="1482" y="190"/>
                </a:lnTo>
                <a:lnTo>
                  <a:pt x="1481" y="188"/>
                </a:lnTo>
                <a:lnTo>
                  <a:pt x="1386" y="9"/>
                </a:lnTo>
                <a:lnTo>
                  <a:pt x="1292" y="9"/>
                </a:lnTo>
                <a:lnTo>
                  <a:pt x="1292" y="516"/>
                </a:lnTo>
                <a:lnTo>
                  <a:pt x="1401" y="516"/>
                </a:lnTo>
                <a:lnTo>
                  <a:pt x="1401" y="306"/>
                </a:lnTo>
                <a:lnTo>
                  <a:pt x="1390" y="242"/>
                </a:lnTo>
                <a:lnTo>
                  <a:pt x="1390" y="239"/>
                </a:lnTo>
                <a:lnTo>
                  <a:pt x="1391" y="237"/>
                </a:lnTo>
                <a:lnTo>
                  <a:pt x="1392" y="235"/>
                </a:lnTo>
                <a:lnTo>
                  <a:pt x="1394" y="234"/>
                </a:lnTo>
                <a:lnTo>
                  <a:pt x="1396" y="234"/>
                </a:lnTo>
                <a:lnTo>
                  <a:pt x="1398" y="234"/>
                </a:lnTo>
                <a:lnTo>
                  <a:pt x="1400" y="235"/>
                </a:lnTo>
                <a:lnTo>
                  <a:pt x="1401" y="236"/>
                </a:lnTo>
                <a:lnTo>
                  <a:pt x="1402" y="238"/>
                </a:lnTo>
                <a:lnTo>
                  <a:pt x="1466" y="350"/>
                </a:lnTo>
                <a:lnTo>
                  <a:pt x="1503" y="350"/>
                </a:lnTo>
                <a:lnTo>
                  <a:pt x="1573" y="238"/>
                </a:lnTo>
                <a:lnTo>
                  <a:pt x="1575" y="235"/>
                </a:lnTo>
                <a:lnTo>
                  <a:pt x="1577" y="234"/>
                </a:lnTo>
                <a:lnTo>
                  <a:pt x="1579" y="234"/>
                </a:lnTo>
                <a:lnTo>
                  <a:pt x="1581" y="234"/>
                </a:lnTo>
                <a:lnTo>
                  <a:pt x="1583" y="235"/>
                </a:lnTo>
                <a:lnTo>
                  <a:pt x="1584" y="237"/>
                </a:lnTo>
                <a:lnTo>
                  <a:pt x="1585" y="239"/>
                </a:lnTo>
                <a:lnTo>
                  <a:pt x="1585" y="242"/>
                </a:lnTo>
                <a:lnTo>
                  <a:pt x="1574" y="306"/>
                </a:lnTo>
                <a:lnTo>
                  <a:pt x="1574" y="516"/>
                </a:lnTo>
                <a:lnTo>
                  <a:pt x="1683" y="516"/>
                </a:lnTo>
                <a:close/>
                <a:moveTo>
                  <a:pt x="2011" y="103"/>
                </a:moveTo>
                <a:lnTo>
                  <a:pt x="2011" y="9"/>
                </a:lnTo>
                <a:lnTo>
                  <a:pt x="1763" y="9"/>
                </a:lnTo>
                <a:lnTo>
                  <a:pt x="1763" y="103"/>
                </a:lnTo>
                <a:lnTo>
                  <a:pt x="1829" y="103"/>
                </a:lnTo>
                <a:lnTo>
                  <a:pt x="1829" y="422"/>
                </a:lnTo>
                <a:lnTo>
                  <a:pt x="1763" y="422"/>
                </a:lnTo>
                <a:lnTo>
                  <a:pt x="1763" y="516"/>
                </a:lnTo>
                <a:lnTo>
                  <a:pt x="2011" y="516"/>
                </a:lnTo>
                <a:lnTo>
                  <a:pt x="2011" y="422"/>
                </a:lnTo>
                <a:lnTo>
                  <a:pt x="1945" y="422"/>
                </a:lnTo>
                <a:lnTo>
                  <a:pt x="1945" y="103"/>
                </a:lnTo>
                <a:lnTo>
                  <a:pt x="2011" y="103"/>
                </a:lnTo>
                <a:close/>
                <a:moveTo>
                  <a:pt x="330" y="1009"/>
                </a:moveTo>
                <a:lnTo>
                  <a:pt x="330" y="908"/>
                </a:lnTo>
                <a:lnTo>
                  <a:pt x="18" y="908"/>
                </a:lnTo>
                <a:lnTo>
                  <a:pt x="18" y="1415"/>
                </a:lnTo>
                <a:lnTo>
                  <a:pt x="134" y="1415"/>
                </a:lnTo>
                <a:lnTo>
                  <a:pt x="134" y="1212"/>
                </a:lnTo>
                <a:lnTo>
                  <a:pt x="317" y="1212"/>
                </a:lnTo>
                <a:lnTo>
                  <a:pt x="317" y="1111"/>
                </a:lnTo>
                <a:lnTo>
                  <a:pt x="134" y="1111"/>
                </a:lnTo>
                <a:lnTo>
                  <a:pt x="134" y="1009"/>
                </a:lnTo>
                <a:lnTo>
                  <a:pt x="330" y="1009"/>
                </a:lnTo>
                <a:close/>
                <a:moveTo>
                  <a:pt x="651" y="1002"/>
                </a:moveTo>
                <a:lnTo>
                  <a:pt x="651" y="908"/>
                </a:lnTo>
                <a:lnTo>
                  <a:pt x="402" y="908"/>
                </a:lnTo>
                <a:lnTo>
                  <a:pt x="402" y="1002"/>
                </a:lnTo>
                <a:lnTo>
                  <a:pt x="469" y="1002"/>
                </a:lnTo>
                <a:lnTo>
                  <a:pt x="469" y="1321"/>
                </a:lnTo>
                <a:lnTo>
                  <a:pt x="402" y="1321"/>
                </a:lnTo>
                <a:lnTo>
                  <a:pt x="402" y="1415"/>
                </a:lnTo>
                <a:lnTo>
                  <a:pt x="651" y="1415"/>
                </a:lnTo>
                <a:lnTo>
                  <a:pt x="651" y="1321"/>
                </a:lnTo>
                <a:lnTo>
                  <a:pt x="584" y="1321"/>
                </a:lnTo>
                <a:lnTo>
                  <a:pt x="584" y="1002"/>
                </a:lnTo>
                <a:lnTo>
                  <a:pt x="651" y="1002"/>
                </a:lnTo>
                <a:close/>
                <a:moveTo>
                  <a:pt x="1096" y="1415"/>
                </a:moveTo>
                <a:lnTo>
                  <a:pt x="1096" y="908"/>
                </a:lnTo>
                <a:lnTo>
                  <a:pt x="987" y="908"/>
                </a:lnTo>
                <a:lnTo>
                  <a:pt x="987" y="1118"/>
                </a:lnTo>
                <a:lnTo>
                  <a:pt x="998" y="1182"/>
                </a:lnTo>
                <a:lnTo>
                  <a:pt x="998" y="1184"/>
                </a:lnTo>
                <a:lnTo>
                  <a:pt x="997" y="1187"/>
                </a:lnTo>
                <a:lnTo>
                  <a:pt x="996" y="1188"/>
                </a:lnTo>
                <a:lnTo>
                  <a:pt x="994" y="1189"/>
                </a:lnTo>
                <a:lnTo>
                  <a:pt x="992" y="1190"/>
                </a:lnTo>
                <a:lnTo>
                  <a:pt x="990" y="1190"/>
                </a:lnTo>
                <a:lnTo>
                  <a:pt x="988" y="1188"/>
                </a:lnTo>
                <a:lnTo>
                  <a:pt x="987" y="1187"/>
                </a:lnTo>
                <a:lnTo>
                  <a:pt x="986" y="1186"/>
                </a:lnTo>
                <a:lnTo>
                  <a:pt x="828" y="908"/>
                </a:lnTo>
                <a:lnTo>
                  <a:pt x="733" y="908"/>
                </a:lnTo>
                <a:lnTo>
                  <a:pt x="733" y="1415"/>
                </a:lnTo>
                <a:lnTo>
                  <a:pt x="842" y="1415"/>
                </a:lnTo>
                <a:lnTo>
                  <a:pt x="842" y="1205"/>
                </a:lnTo>
                <a:lnTo>
                  <a:pt x="832" y="1141"/>
                </a:lnTo>
                <a:lnTo>
                  <a:pt x="832" y="1139"/>
                </a:lnTo>
                <a:lnTo>
                  <a:pt x="833" y="1137"/>
                </a:lnTo>
                <a:lnTo>
                  <a:pt x="834" y="1135"/>
                </a:lnTo>
                <a:lnTo>
                  <a:pt x="836" y="1134"/>
                </a:lnTo>
                <a:lnTo>
                  <a:pt x="838" y="1133"/>
                </a:lnTo>
                <a:lnTo>
                  <a:pt x="840" y="1134"/>
                </a:lnTo>
                <a:lnTo>
                  <a:pt x="842" y="1135"/>
                </a:lnTo>
                <a:lnTo>
                  <a:pt x="843" y="1136"/>
                </a:lnTo>
                <a:lnTo>
                  <a:pt x="844" y="1137"/>
                </a:lnTo>
                <a:lnTo>
                  <a:pt x="1001" y="1415"/>
                </a:lnTo>
                <a:lnTo>
                  <a:pt x="1096" y="1415"/>
                </a:lnTo>
                <a:close/>
                <a:moveTo>
                  <a:pt x="1299" y="1314"/>
                </a:moveTo>
                <a:lnTo>
                  <a:pt x="1299" y="908"/>
                </a:lnTo>
                <a:lnTo>
                  <a:pt x="1183" y="908"/>
                </a:lnTo>
                <a:lnTo>
                  <a:pt x="1183" y="1415"/>
                </a:lnTo>
                <a:lnTo>
                  <a:pt x="1439" y="1415"/>
                </a:lnTo>
                <a:lnTo>
                  <a:pt x="1439" y="1314"/>
                </a:lnTo>
                <a:lnTo>
                  <a:pt x="1299" y="1314"/>
                </a:lnTo>
                <a:close/>
                <a:moveTo>
                  <a:pt x="1738" y="1298"/>
                </a:moveTo>
                <a:lnTo>
                  <a:pt x="1763" y="1415"/>
                </a:lnTo>
                <a:lnTo>
                  <a:pt x="1878" y="1415"/>
                </a:lnTo>
                <a:lnTo>
                  <a:pt x="1755" y="908"/>
                </a:lnTo>
                <a:lnTo>
                  <a:pt x="1519" y="908"/>
                </a:lnTo>
                <a:lnTo>
                  <a:pt x="1519" y="1002"/>
                </a:lnTo>
                <a:lnTo>
                  <a:pt x="1572" y="1002"/>
                </a:lnTo>
                <a:lnTo>
                  <a:pt x="1472" y="1415"/>
                </a:lnTo>
                <a:lnTo>
                  <a:pt x="1588" y="1415"/>
                </a:lnTo>
                <a:lnTo>
                  <a:pt x="1612" y="1298"/>
                </a:lnTo>
                <a:lnTo>
                  <a:pt x="1738" y="1298"/>
                </a:lnTo>
                <a:close/>
                <a:moveTo>
                  <a:pt x="1719" y="1204"/>
                </a:moveTo>
                <a:lnTo>
                  <a:pt x="1632" y="1204"/>
                </a:lnTo>
                <a:lnTo>
                  <a:pt x="1664" y="1055"/>
                </a:lnTo>
                <a:lnTo>
                  <a:pt x="1669" y="1009"/>
                </a:lnTo>
                <a:lnTo>
                  <a:pt x="1669" y="1008"/>
                </a:lnTo>
                <a:lnTo>
                  <a:pt x="1669" y="1007"/>
                </a:lnTo>
                <a:lnTo>
                  <a:pt x="1671" y="1005"/>
                </a:lnTo>
                <a:lnTo>
                  <a:pt x="1673" y="1003"/>
                </a:lnTo>
                <a:lnTo>
                  <a:pt x="1675" y="1003"/>
                </a:lnTo>
                <a:lnTo>
                  <a:pt x="1677" y="1003"/>
                </a:lnTo>
                <a:lnTo>
                  <a:pt x="1679" y="1005"/>
                </a:lnTo>
                <a:lnTo>
                  <a:pt x="1681" y="1007"/>
                </a:lnTo>
                <a:lnTo>
                  <a:pt x="1681" y="1008"/>
                </a:lnTo>
                <a:lnTo>
                  <a:pt x="1682" y="1009"/>
                </a:lnTo>
                <a:lnTo>
                  <a:pt x="1687" y="1055"/>
                </a:lnTo>
                <a:lnTo>
                  <a:pt x="1719" y="1204"/>
                </a:lnTo>
                <a:close/>
                <a:moveTo>
                  <a:pt x="2291" y="1415"/>
                </a:moveTo>
                <a:lnTo>
                  <a:pt x="2291" y="908"/>
                </a:lnTo>
                <a:lnTo>
                  <a:pt x="2183" y="908"/>
                </a:lnTo>
                <a:lnTo>
                  <a:pt x="2183" y="1118"/>
                </a:lnTo>
                <a:lnTo>
                  <a:pt x="2193" y="1182"/>
                </a:lnTo>
                <a:lnTo>
                  <a:pt x="2193" y="1184"/>
                </a:lnTo>
                <a:lnTo>
                  <a:pt x="2193" y="1187"/>
                </a:lnTo>
                <a:lnTo>
                  <a:pt x="2191" y="1188"/>
                </a:lnTo>
                <a:lnTo>
                  <a:pt x="2190" y="1189"/>
                </a:lnTo>
                <a:lnTo>
                  <a:pt x="2188" y="1190"/>
                </a:lnTo>
                <a:lnTo>
                  <a:pt x="2186" y="1190"/>
                </a:lnTo>
                <a:lnTo>
                  <a:pt x="2184" y="1188"/>
                </a:lnTo>
                <a:lnTo>
                  <a:pt x="2183" y="1187"/>
                </a:lnTo>
                <a:lnTo>
                  <a:pt x="2182" y="1186"/>
                </a:lnTo>
                <a:lnTo>
                  <a:pt x="2022" y="908"/>
                </a:lnTo>
                <a:lnTo>
                  <a:pt x="1928" y="908"/>
                </a:lnTo>
                <a:lnTo>
                  <a:pt x="1928" y="1415"/>
                </a:lnTo>
                <a:lnTo>
                  <a:pt x="2037" y="1415"/>
                </a:lnTo>
                <a:lnTo>
                  <a:pt x="2037" y="1205"/>
                </a:lnTo>
                <a:lnTo>
                  <a:pt x="2026" y="1141"/>
                </a:lnTo>
                <a:lnTo>
                  <a:pt x="2026" y="1139"/>
                </a:lnTo>
                <a:lnTo>
                  <a:pt x="2027" y="1137"/>
                </a:lnTo>
                <a:lnTo>
                  <a:pt x="2028" y="1135"/>
                </a:lnTo>
                <a:lnTo>
                  <a:pt x="2030" y="1134"/>
                </a:lnTo>
                <a:lnTo>
                  <a:pt x="2032" y="1133"/>
                </a:lnTo>
                <a:lnTo>
                  <a:pt x="2034" y="1134"/>
                </a:lnTo>
                <a:lnTo>
                  <a:pt x="2036" y="1135"/>
                </a:lnTo>
                <a:lnTo>
                  <a:pt x="2037" y="1136"/>
                </a:lnTo>
                <a:lnTo>
                  <a:pt x="2038" y="1137"/>
                </a:lnTo>
                <a:lnTo>
                  <a:pt x="2197" y="1415"/>
                </a:lnTo>
                <a:lnTo>
                  <a:pt x="2291" y="1415"/>
                </a:lnTo>
                <a:close/>
                <a:moveTo>
                  <a:pt x="2379" y="908"/>
                </a:moveTo>
                <a:lnTo>
                  <a:pt x="2379" y="1415"/>
                </a:lnTo>
                <a:lnTo>
                  <a:pt x="2527" y="1415"/>
                </a:lnTo>
                <a:lnTo>
                  <a:pt x="2538" y="1415"/>
                </a:lnTo>
                <a:lnTo>
                  <a:pt x="2550" y="1414"/>
                </a:lnTo>
                <a:lnTo>
                  <a:pt x="2560" y="1413"/>
                </a:lnTo>
                <a:lnTo>
                  <a:pt x="2571" y="1412"/>
                </a:lnTo>
                <a:lnTo>
                  <a:pt x="2581" y="1411"/>
                </a:lnTo>
                <a:lnTo>
                  <a:pt x="2591" y="1408"/>
                </a:lnTo>
                <a:lnTo>
                  <a:pt x="2610" y="1403"/>
                </a:lnTo>
                <a:lnTo>
                  <a:pt x="2619" y="1400"/>
                </a:lnTo>
                <a:lnTo>
                  <a:pt x="2628" y="1397"/>
                </a:lnTo>
                <a:lnTo>
                  <a:pt x="2636" y="1393"/>
                </a:lnTo>
                <a:lnTo>
                  <a:pt x="2644" y="1389"/>
                </a:lnTo>
                <a:lnTo>
                  <a:pt x="2651" y="1385"/>
                </a:lnTo>
                <a:lnTo>
                  <a:pt x="2658" y="1380"/>
                </a:lnTo>
                <a:lnTo>
                  <a:pt x="2665" y="1375"/>
                </a:lnTo>
                <a:lnTo>
                  <a:pt x="2672" y="1370"/>
                </a:lnTo>
                <a:lnTo>
                  <a:pt x="2678" y="1365"/>
                </a:lnTo>
                <a:lnTo>
                  <a:pt x="2683" y="1359"/>
                </a:lnTo>
                <a:lnTo>
                  <a:pt x="2689" y="1353"/>
                </a:lnTo>
                <a:lnTo>
                  <a:pt x="2694" y="1346"/>
                </a:lnTo>
                <a:lnTo>
                  <a:pt x="2703" y="1332"/>
                </a:lnTo>
                <a:lnTo>
                  <a:pt x="2707" y="1325"/>
                </a:lnTo>
                <a:lnTo>
                  <a:pt x="2711" y="1318"/>
                </a:lnTo>
                <a:lnTo>
                  <a:pt x="2714" y="1310"/>
                </a:lnTo>
                <a:lnTo>
                  <a:pt x="2717" y="1302"/>
                </a:lnTo>
                <a:lnTo>
                  <a:pt x="2720" y="1294"/>
                </a:lnTo>
                <a:lnTo>
                  <a:pt x="2722" y="1285"/>
                </a:lnTo>
                <a:lnTo>
                  <a:pt x="2724" y="1276"/>
                </a:lnTo>
                <a:lnTo>
                  <a:pt x="2726" y="1267"/>
                </a:lnTo>
                <a:lnTo>
                  <a:pt x="2727" y="1258"/>
                </a:lnTo>
                <a:lnTo>
                  <a:pt x="2728" y="1248"/>
                </a:lnTo>
                <a:lnTo>
                  <a:pt x="2731" y="1206"/>
                </a:lnTo>
                <a:lnTo>
                  <a:pt x="2731" y="1183"/>
                </a:lnTo>
                <a:lnTo>
                  <a:pt x="2732" y="1162"/>
                </a:lnTo>
                <a:lnTo>
                  <a:pt x="2731" y="1140"/>
                </a:lnTo>
                <a:lnTo>
                  <a:pt x="2731" y="1117"/>
                </a:lnTo>
                <a:lnTo>
                  <a:pt x="2729" y="1095"/>
                </a:lnTo>
                <a:lnTo>
                  <a:pt x="2728" y="1075"/>
                </a:lnTo>
                <a:lnTo>
                  <a:pt x="2727" y="1065"/>
                </a:lnTo>
                <a:lnTo>
                  <a:pt x="2726" y="1056"/>
                </a:lnTo>
                <a:lnTo>
                  <a:pt x="2724" y="1047"/>
                </a:lnTo>
                <a:lnTo>
                  <a:pt x="2722" y="1038"/>
                </a:lnTo>
                <a:lnTo>
                  <a:pt x="2717" y="1021"/>
                </a:lnTo>
                <a:lnTo>
                  <a:pt x="2714" y="1013"/>
                </a:lnTo>
                <a:lnTo>
                  <a:pt x="2711" y="1006"/>
                </a:lnTo>
                <a:lnTo>
                  <a:pt x="2707" y="998"/>
                </a:lnTo>
                <a:lnTo>
                  <a:pt x="2703" y="991"/>
                </a:lnTo>
                <a:lnTo>
                  <a:pt x="2698" y="984"/>
                </a:lnTo>
                <a:lnTo>
                  <a:pt x="2694" y="977"/>
                </a:lnTo>
                <a:lnTo>
                  <a:pt x="2689" y="971"/>
                </a:lnTo>
                <a:lnTo>
                  <a:pt x="2683" y="964"/>
                </a:lnTo>
                <a:lnTo>
                  <a:pt x="2677" y="959"/>
                </a:lnTo>
                <a:lnTo>
                  <a:pt x="2671" y="953"/>
                </a:lnTo>
                <a:lnTo>
                  <a:pt x="2665" y="948"/>
                </a:lnTo>
                <a:lnTo>
                  <a:pt x="2658" y="943"/>
                </a:lnTo>
                <a:lnTo>
                  <a:pt x="2651" y="938"/>
                </a:lnTo>
                <a:lnTo>
                  <a:pt x="2643" y="934"/>
                </a:lnTo>
                <a:lnTo>
                  <a:pt x="2636" y="930"/>
                </a:lnTo>
                <a:lnTo>
                  <a:pt x="2627" y="926"/>
                </a:lnTo>
                <a:lnTo>
                  <a:pt x="2619" y="923"/>
                </a:lnTo>
                <a:lnTo>
                  <a:pt x="2610" y="920"/>
                </a:lnTo>
                <a:lnTo>
                  <a:pt x="2601" y="917"/>
                </a:lnTo>
                <a:lnTo>
                  <a:pt x="2591" y="915"/>
                </a:lnTo>
                <a:lnTo>
                  <a:pt x="2581" y="913"/>
                </a:lnTo>
                <a:lnTo>
                  <a:pt x="2571" y="911"/>
                </a:lnTo>
                <a:lnTo>
                  <a:pt x="2560" y="910"/>
                </a:lnTo>
                <a:lnTo>
                  <a:pt x="2550" y="909"/>
                </a:lnTo>
                <a:lnTo>
                  <a:pt x="2538" y="908"/>
                </a:lnTo>
                <a:lnTo>
                  <a:pt x="2527" y="908"/>
                </a:lnTo>
                <a:lnTo>
                  <a:pt x="2379" y="908"/>
                </a:lnTo>
                <a:close/>
                <a:moveTo>
                  <a:pt x="2495" y="1002"/>
                </a:moveTo>
                <a:lnTo>
                  <a:pt x="2527" y="1002"/>
                </a:lnTo>
                <a:lnTo>
                  <a:pt x="2538" y="1003"/>
                </a:lnTo>
                <a:lnTo>
                  <a:pt x="2548" y="1004"/>
                </a:lnTo>
                <a:lnTo>
                  <a:pt x="2558" y="1006"/>
                </a:lnTo>
                <a:lnTo>
                  <a:pt x="2567" y="1009"/>
                </a:lnTo>
                <a:lnTo>
                  <a:pt x="2575" y="1013"/>
                </a:lnTo>
                <a:lnTo>
                  <a:pt x="2583" y="1017"/>
                </a:lnTo>
                <a:lnTo>
                  <a:pt x="2586" y="1019"/>
                </a:lnTo>
                <a:lnTo>
                  <a:pt x="2590" y="1022"/>
                </a:lnTo>
                <a:lnTo>
                  <a:pt x="2596" y="1028"/>
                </a:lnTo>
                <a:lnTo>
                  <a:pt x="2601" y="1034"/>
                </a:lnTo>
                <a:lnTo>
                  <a:pt x="2606" y="1040"/>
                </a:lnTo>
                <a:lnTo>
                  <a:pt x="2610" y="1048"/>
                </a:lnTo>
                <a:lnTo>
                  <a:pt x="2614" y="1055"/>
                </a:lnTo>
                <a:lnTo>
                  <a:pt x="2616" y="1063"/>
                </a:lnTo>
                <a:lnTo>
                  <a:pt x="2619" y="1072"/>
                </a:lnTo>
                <a:lnTo>
                  <a:pt x="2620" y="1081"/>
                </a:lnTo>
                <a:lnTo>
                  <a:pt x="2621" y="1090"/>
                </a:lnTo>
                <a:lnTo>
                  <a:pt x="2623" y="1110"/>
                </a:lnTo>
                <a:lnTo>
                  <a:pt x="2624" y="1127"/>
                </a:lnTo>
                <a:lnTo>
                  <a:pt x="2624" y="1162"/>
                </a:lnTo>
                <a:lnTo>
                  <a:pt x="2624" y="1196"/>
                </a:lnTo>
                <a:lnTo>
                  <a:pt x="2623" y="1213"/>
                </a:lnTo>
                <a:lnTo>
                  <a:pt x="2621" y="1233"/>
                </a:lnTo>
                <a:lnTo>
                  <a:pt x="2620" y="1242"/>
                </a:lnTo>
                <a:lnTo>
                  <a:pt x="2618" y="1251"/>
                </a:lnTo>
                <a:lnTo>
                  <a:pt x="2616" y="1260"/>
                </a:lnTo>
                <a:lnTo>
                  <a:pt x="2615" y="1264"/>
                </a:lnTo>
                <a:lnTo>
                  <a:pt x="2613" y="1268"/>
                </a:lnTo>
                <a:lnTo>
                  <a:pt x="2610" y="1275"/>
                </a:lnTo>
                <a:lnTo>
                  <a:pt x="2606" y="1283"/>
                </a:lnTo>
                <a:lnTo>
                  <a:pt x="2601" y="1289"/>
                </a:lnTo>
                <a:lnTo>
                  <a:pt x="2595" y="1296"/>
                </a:lnTo>
                <a:lnTo>
                  <a:pt x="2589" y="1301"/>
                </a:lnTo>
                <a:lnTo>
                  <a:pt x="2583" y="1306"/>
                </a:lnTo>
                <a:lnTo>
                  <a:pt x="2575" y="1311"/>
                </a:lnTo>
                <a:lnTo>
                  <a:pt x="2567" y="1314"/>
                </a:lnTo>
                <a:lnTo>
                  <a:pt x="2558" y="1317"/>
                </a:lnTo>
                <a:lnTo>
                  <a:pt x="2548" y="1319"/>
                </a:lnTo>
                <a:lnTo>
                  <a:pt x="2538" y="1321"/>
                </a:lnTo>
                <a:lnTo>
                  <a:pt x="2527" y="1321"/>
                </a:lnTo>
                <a:lnTo>
                  <a:pt x="2495" y="1321"/>
                </a:lnTo>
                <a:lnTo>
                  <a:pt x="2495" y="100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0920714"/>
      </p:ext>
    </p:extLst>
  </p:cSld>
  <p:clrMapOvr>
    <a:masterClrMapping/>
  </p:clrMapOvr>
  <p:transition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Pictur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8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9144000" cy="5143500"/>
          </a:xfrm>
          <a:solidFill>
            <a:schemeClr val="accent2"/>
          </a:solidFill>
        </p:spPr>
        <p:txBody>
          <a:bodyPr/>
          <a:lstStyle>
            <a:lvl1pPr marL="0" indent="0">
              <a:buFontTx/>
              <a:buNone/>
              <a:defRPr sz="1200"/>
            </a:lvl1pPr>
          </a:lstStyle>
          <a:p>
            <a:r>
              <a:rPr lang="en-US" dirty="0"/>
              <a:t>Insert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835150" y="1347788"/>
            <a:ext cx="5473700" cy="1439862"/>
          </a:xfrm>
        </p:spPr>
        <p:txBody>
          <a:bodyPr anchor="b" anchorCtr="0"/>
          <a:lstStyle>
            <a:lvl1pPr>
              <a:lnSpc>
                <a:spcPct val="80000"/>
              </a:lnSpc>
              <a:defRPr sz="5400"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headline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35150" y="2787650"/>
            <a:ext cx="5473700" cy="648196"/>
          </a:xfrm>
        </p:spPr>
        <p:txBody>
          <a:bodyPr/>
          <a:lstStyle>
            <a:lvl1pPr marL="0" indent="0" algn="l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FB58426-5F65-40EC-9872-4F186B4238D1}" type="datetime1">
              <a:rPr lang="fi-FI" smtClean="0"/>
              <a:t>29.3.2023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Footer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9DC2C14-6E95-4EF0-AB2C-A4DB63E630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Freeform 7"/>
          <p:cNvSpPr>
            <a:spLocks noEditPoints="1"/>
          </p:cNvSpPr>
          <p:nvPr userDrawn="1"/>
        </p:nvSpPr>
        <p:spPr bwMode="auto">
          <a:xfrm>
            <a:off x="468313" y="484188"/>
            <a:ext cx="588028" cy="358775"/>
          </a:xfrm>
          <a:custGeom>
            <a:avLst/>
            <a:gdLst>
              <a:gd name="T0" fmla="*/ 202 w 454"/>
              <a:gd name="T1" fmla="*/ 101 h 277"/>
              <a:gd name="T2" fmla="*/ 454 w 454"/>
              <a:gd name="T3" fmla="*/ 101 h 277"/>
              <a:gd name="T4" fmla="*/ 454 w 454"/>
              <a:gd name="T5" fmla="*/ 0 h 277"/>
              <a:gd name="T6" fmla="*/ 202 w 454"/>
              <a:gd name="T7" fmla="*/ 0 h 277"/>
              <a:gd name="T8" fmla="*/ 202 w 454"/>
              <a:gd name="T9" fmla="*/ 101 h 277"/>
              <a:gd name="T10" fmla="*/ 0 w 454"/>
              <a:gd name="T11" fmla="*/ 277 h 277"/>
              <a:gd name="T12" fmla="*/ 126 w 454"/>
              <a:gd name="T13" fmla="*/ 277 h 277"/>
              <a:gd name="T14" fmla="*/ 126 w 454"/>
              <a:gd name="T15" fmla="*/ 176 h 277"/>
              <a:gd name="T16" fmla="*/ 0 w 454"/>
              <a:gd name="T17" fmla="*/ 176 h 277"/>
              <a:gd name="T18" fmla="*/ 0 w 454"/>
              <a:gd name="T19" fmla="*/ 277 h 277"/>
              <a:gd name="T20" fmla="*/ 0 w 454"/>
              <a:gd name="T21" fmla="*/ 101 h 277"/>
              <a:gd name="T22" fmla="*/ 126 w 454"/>
              <a:gd name="T23" fmla="*/ 101 h 277"/>
              <a:gd name="T24" fmla="*/ 126 w 454"/>
              <a:gd name="T25" fmla="*/ 0 h 277"/>
              <a:gd name="T26" fmla="*/ 0 w 454"/>
              <a:gd name="T27" fmla="*/ 0 h 277"/>
              <a:gd name="T28" fmla="*/ 0 w 454"/>
              <a:gd name="T29" fmla="*/ 101 h 277"/>
              <a:gd name="T30" fmla="*/ 202 w 454"/>
              <a:gd name="T31" fmla="*/ 277 h 277"/>
              <a:gd name="T32" fmla="*/ 454 w 454"/>
              <a:gd name="T33" fmla="*/ 277 h 277"/>
              <a:gd name="T34" fmla="*/ 454 w 454"/>
              <a:gd name="T35" fmla="*/ 176 h 277"/>
              <a:gd name="T36" fmla="*/ 202 w 454"/>
              <a:gd name="T37" fmla="*/ 176 h 277"/>
              <a:gd name="T38" fmla="*/ 202 w 454"/>
              <a:gd name="T39" fmla="*/ 277 h 2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454" h="277">
                <a:moveTo>
                  <a:pt x="202" y="101"/>
                </a:moveTo>
                <a:lnTo>
                  <a:pt x="454" y="101"/>
                </a:lnTo>
                <a:lnTo>
                  <a:pt x="454" y="0"/>
                </a:lnTo>
                <a:lnTo>
                  <a:pt x="202" y="0"/>
                </a:lnTo>
                <a:lnTo>
                  <a:pt x="202" y="101"/>
                </a:lnTo>
                <a:close/>
                <a:moveTo>
                  <a:pt x="0" y="277"/>
                </a:moveTo>
                <a:lnTo>
                  <a:pt x="126" y="277"/>
                </a:lnTo>
                <a:lnTo>
                  <a:pt x="126" y="176"/>
                </a:lnTo>
                <a:lnTo>
                  <a:pt x="0" y="176"/>
                </a:lnTo>
                <a:lnTo>
                  <a:pt x="0" y="277"/>
                </a:lnTo>
                <a:close/>
                <a:moveTo>
                  <a:pt x="0" y="101"/>
                </a:moveTo>
                <a:lnTo>
                  <a:pt x="126" y="101"/>
                </a:lnTo>
                <a:lnTo>
                  <a:pt x="126" y="0"/>
                </a:lnTo>
                <a:lnTo>
                  <a:pt x="0" y="0"/>
                </a:lnTo>
                <a:lnTo>
                  <a:pt x="0" y="101"/>
                </a:lnTo>
                <a:close/>
                <a:moveTo>
                  <a:pt x="202" y="277"/>
                </a:moveTo>
                <a:lnTo>
                  <a:pt x="454" y="277"/>
                </a:lnTo>
                <a:lnTo>
                  <a:pt x="454" y="176"/>
                </a:lnTo>
                <a:lnTo>
                  <a:pt x="202" y="176"/>
                </a:lnTo>
                <a:lnTo>
                  <a:pt x="202" y="27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11"/>
          <p:cNvSpPr>
            <a:spLocks noChangeAspect="1" noEditPoints="1"/>
          </p:cNvSpPr>
          <p:nvPr userDrawn="1"/>
        </p:nvSpPr>
        <p:spPr bwMode="auto">
          <a:xfrm>
            <a:off x="7982988" y="484189"/>
            <a:ext cx="692700" cy="358774"/>
          </a:xfrm>
          <a:custGeom>
            <a:avLst/>
            <a:gdLst>
              <a:gd name="T0" fmla="*/ 58 w 2732"/>
              <a:gd name="T1" fmla="*/ 38 h 1415"/>
              <a:gd name="T2" fmla="*/ 8 w 2732"/>
              <a:gd name="T3" fmla="*/ 131 h 1415"/>
              <a:gd name="T4" fmla="*/ 38 w 2732"/>
              <a:gd name="T5" fmla="*/ 249 h 1415"/>
              <a:gd name="T6" fmla="*/ 174 w 2732"/>
              <a:gd name="T7" fmla="*/ 304 h 1415"/>
              <a:gd name="T8" fmla="*/ 228 w 2732"/>
              <a:gd name="T9" fmla="*/ 341 h 1415"/>
              <a:gd name="T10" fmla="*/ 206 w 2732"/>
              <a:gd name="T11" fmla="*/ 412 h 1415"/>
              <a:gd name="T12" fmla="*/ 102 w 2732"/>
              <a:gd name="T13" fmla="*/ 416 h 1415"/>
              <a:gd name="T14" fmla="*/ 64 w 2732"/>
              <a:gd name="T15" fmla="*/ 508 h 1415"/>
              <a:gd name="T16" fmla="*/ 201 w 2732"/>
              <a:gd name="T17" fmla="*/ 520 h 1415"/>
              <a:gd name="T18" fmla="*/ 294 w 2732"/>
              <a:gd name="T19" fmla="*/ 481 h 1415"/>
              <a:gd name="T20" fmla="*/ 338 w 2732"/>
              <a:gd name="T21" fmla="*/ 397 h 1415"/>
              <a:gd name="T22" fmla="*/ 322 w 2732"/>
              <a:gd name="T23" fmla="*/ 278 h 1415"/>
              <a:gd name="T24" fmla="*/ 216 w 2732"/>
              <a:gd name="T25" fmla="*/ 204 h 1415"/>
              <a:gd name="T26" fmla="*/ 120 w 2732"/>
              <a:gd name="T27" fmla="*/ 172 h 1415"/>
              <a:gd name="T28" fmla="*/ 133 w 2732"/>
              <a:gd name="T29" fmla="*/ 115 h 1415"/>
              <a:gd name="T30" fmla="*/ 259 w 2732"/>
              <a:gd name="T31" fmla="*/ 110 h 1415"/>
              <a:gd name="T32" fmla="*/ 253 w 2732"/>
              <a:gd name="T33" fmla="*/ 7 h 1415"/>
              <a:gd name="T34" fmla="*/ 636 w 2732"/>
              <a:gd name="T35" fmla="*/ 386 h 1415"/>
              <a:gd name="T36" fmla="*/ 576 w 2732"/>
              <a:gd name="T37" fmla="*/ 421 h 1415"/>
              <a:gd name="T38" fmla="*/ 524 w 2732"/>
              <a:gd name="T39" fmla="*/ 374 h 1415"/>
              <a:gd name="T40" fmla="*/ 417 w 2732"/>
              <a:gd name="T41" fmla="*/ 418 h 1415"/>
              <a:gd name="T42" fmla="*/ 482 w 2732"/>
              <a:gd name="T43" fmla="*/ 497 h 1415"/>
              <a:gd name="T44" fmla="*/ 611 w 2732"/>
              <a:gd name="T45" fmla="*/ 521 h 1415"/>
              <a:gd name="T46" fmla="*/ 714 w 2732"/>
              <a:gd name="T47" fmla="*/ 472 h 1415"/>
              <a:gd name="T48" fmla="*/ 757 w 2732"/>
              <a:gd name="T49" fmla="*/ 368 h 1415"/>
              <a:gd name="T50" fmla="*/ 923 w 2732"/>
              <a:gd name="T51" fmla="*/ 28 h 1415"/>
              <a:gd name="T52" fmla="*/ 853 w 2732"/>
              <a:gd name="T53" fmla="*/ 119 h 1415"/>
              <a:gd name="T54" fmla="*/ 844 w 2732"/>
              <a:gd name="T55" fmla="*/ 363 h 1415"/>
              <a:gd name="T56" fmla="*/ 908 w 2732"/>
              <a:gd name="T57" fmla="*/ 486 h 1415"/>
              <a:gd name="T58" fmla="*/ 1048 w 2732"/>
              <a:gd name="T59" fmla="*/ 524 h 1415"/>
              <a:gd name="T60" fmla="*/ 1164 w 2732"/>
              <a:gd name="T61" fmla="*/ 474 h 1415"/>
              <a:gd name="T62" fmla="*/ 1219 w 2732"/>
              <a:gd name="T63" fmla="*/ 328 h 1415"/>
              <a:gd name="T64" fmla="*/ 1197 w 2732"/>
              <a:gd name="T65" fmla="*/ 97 h 1415"/>
              <a:gd name="T66" fmla="*/ 1110 w 2732"/>
              <a:gd name="T67" fmla="*/ 15 h 1415"/>
              <a:gd name="T68" fmla="*/ 1063 w 2732"/>
              <a:gd name="T69" fmla="*/ 110 h 1415"/>
              <a:gd name="T70" fmla="*/ 1102 w 2732"/>
              <a:gd name="T71" fmla="*/ 194 h 1415"/>
              <a:gd name="T72" fmla="*/ 1086 w 2732"/>
              <a:gd name="T73" fmla="*/ 396 h 1415"/>
              <a:gd name="T74" fmla="*/ 1008 w 2732"/>
              <a:gd name="T75" fmla="*/ 420 h 1415"/>
              <a:gd name="T76" fmla="*/ 958 w 2732"/>
              <a:gd name="T77" fmla="*/ 355 h 1415"/>
              <a:gd name="T78" fmla="*/ 967 w 2732"/>
              <a:gd name="T79" fmla="*/ 137 h 1415"/>
              <a:gd name="T80" fmla="*/ 1683 w 2732"/>
              <a:gd name="T81" fmla="*/ 516 h 1415"/>
              <a:gd name="T82" fmla="*/ 1292 w 2732"/>
              <a:gd name="T83" fmla="*/ 9 h 1415"/>
              <a:gd name="T84" fmla="*/ 1402 w 2732"/>
              <a:gd name="T85" fmla="*/ 238 h 1415"/>
              <a:gd name="T86" fmla="*/ 1574 w 2732"/>
              <a:gd name="T87" fmla="*/ 516 h 1415"/>
              <a:gd name="T88" fmla="*/ 1945 w 2732"/>
              <a:gd name="T89" fmla="*/ 103 h 1415"/>
              <a:gd name="T90" fmla="*/ 651 w 2732"/>
              <a:gd name="T91" fmla="*/ 1002 h 1415"/>
              <a:gd name="T92" fmla="*/ 1096 w 2732"/>
              <a:gd name="T93" fmla="*/ 1415 h 1415"/>
              <a:gd name="T94" fmla="*/ 986 w 2732"/>
              <a:gd name="T95" fmla="*/ 1186 h 1415"/>
              <a:gd name="T96" fmla="*/ 842 w 2732"/>
              <a:gd name="T97" fmla="*/ 1135 h 1415"/>
              <a:gd name="T98" fmla="*/ 1763 w 2732"/>
              <a:gd name="T99" fmla="*/ 1415 h 1415"/>
              <a:gd name="T100" fmla="*/ 1669 w 2732"/>
              <a:gd name="T101" fmla="*/ 1009 h 1415"/>
              <a:gd name="T102" fmla="*/ 2291 w 2732"/>
              <a:gd name="T103" fmla="*/ 1415 h 1415"/>
              <a:gd name="T104" fmla="*/ 2182 w 2732"/>
              <a:gd name="T105" fmla="*/ 1186 h 1415"/>
              <a:gd name="T106" fmla="*/ 2036 w 2732"/>
              <a:gd name="T107" fmla="*/ 1135 h 1415"/>
              <a:gd name="T108" fmla="*/ 2591 w 2732"/>
              <a:gd name="T109" fmla="*/ 1408 h 1415"/>
              <a:gd name="T110" fmla="*/ 2694 w 2732"/>
              <a:gd name="T111" fmla="*/ 1346 h 1415"/>
              <a:gd name="T112" fmla="*/ 2731 w 2732"/>
              <a:gd name="T113" fmla="*/ 1183 h 1415"/>
              <a:gd name="T114" fmla="*/ 2707 w 2732"/>
              <a:gd name="T115" fmla="*/ 998 h 1415"/>
              <a:gd name="T116" fmla="*/ 2627 w 2732"/>
              <a:gd name="T117" fmla="*/ 926 h 1415"/>
              <a:gd name="T118" fmla="*/ 2527 w 2732"/>
              <a:gd name="T119" fmla="*/ 1002 h 1415"/>
              <a:gd name="T120" fmla="*/ 2614 w 2732"/>
              <a:gd name="T121" fmla="*/ 1055 h 1415"/>
              <a:gd name="T122" fmla="*/ 2616 w 2732"/>
              <a:gd name="T123" fmla="*/ 1260 h 1415"/>
              <a:gd name="T124" fmla="*/ 2538 w 2732"/>
              <a:gd name="T125" fmla="*/ 1321 h 14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732" h="1415">
                <a:moveTo>
                  <a:pt x="188" y="0"/>
                </a:moveTo>
                <a:lnTo>
                  <a:pt x="177" y="0"/>
                </a:lnTo>
                <a:lnTo>
                  <a:pt x="166" y="1"/>
                </a:lnTo>
                <a:lnTo>
                  <a:pt x="156" y="2"/>
                </a:lnTo>
                <a:lnTo>
                  <a:pt x="146" y="3"/>
                </a:lnTo>
                <a:lnTo>
                  <a:pt x="136" y="4"/>
                </a:lnTo>
                <a:lnTo>
                  <a:pt x="126" y="6"/>
                </a:lnTo>
                <a:lnTo>
                  <a:pt x="109" y="11"/>
                </a:lnTo>
                <a:lnTo>
                  <a:pt x="100" y="14"/>
                </a:lnTo>
                <a:lnTo>
                  <a:pt x="92" y="17"/>
                </a:lnTo>
                <a:lnTo>
                  <a:pt x="77" y="25"/>
                </a:lnTo>
                <a:lnTo>
                  <a:pt x="64" y="33"/>
                </a:lnTo>
                <a:lnTo>
                  <a:pt x="58" y="38"/>
                </a:lnTo>
                <a:lnTo>
                  <a:pt x="52" y="43"/>
                </a:lnTo>
                <a:lnTo>
                  <a:pt x="41" y="54"/>
                </a:lnTo>
                <a:lnTo>
                  <a:pt x="36" y="60"/>
                </a:lnTo>
                <a:lnTo>
                  <a:pt x="32" y="66"/>
                </a:lnTo>
                <a:lnTo>
                  <a:pt x="28" y="72"/>
                </a:lnTo>
                <a:lnTo>
                  <a:pt x="24" y="79"/>
                </a:lnTo>
                <a:lnTo>
                  <a:pt x="21" y="86"/>
                </a:lnTo>
                <a:lnTo>
                  <a:pt x="18" y="93"/>
                </a:lnTo>
                <a:lnTo>
                  <a:pt x="15" y="100"/>
                </a:lnTo>
                <a:lnTo>
                  <a:pt x="13" y="107"/>
                </a:lnTo>
                <a:lnTo>
                  <a:pt x="11" y="115"/>
                </a:lnTo>
                <a:lnTo>
                  <a:pt x="9" y="123"/>
                </a:lnTo>
                <a:lnTo>
                  <a:pt x="8" y="131"/>
                </a:lnTo>
                <a:lnTo>
                  <a:pt x="7" y="140"/>
                </a:lnTo>
                <a:lnTo>
                  <a:pt x="7" y="148"/>
                </a:lnTo>
                <a:lnTo>
                  <a:pt x="7" y="157"/>
                </a:lnTo>
                <a:lnTo>
                  <a:pt x="7" y="165"/>
                </a:lnTo>
                <a:lnTo>
                  <a:pt x="7" y="173"/>
                </a:lnTo>
                <a:lnTo>
                  <a:pt x="9" y="188"/>
                </a:lnTo>
                <a:lnTo>
                  <a:pt x="11" y="195"/>
                </a:lnTo>
                <a:lnTo>
                  <a:pt x="13" y="202"/>
                </a:lnTo>
                <a:lnTo>
                  <a:pt x="15" y="209"/>
                </a:lnTo>
                <a:lnTo>
                  <a:pt x="17" y="215"/>
                </a:lnTo>
                <a:lnTo>
                  <a:pt x="23" y="228"/>
                </a:lnTo>
                <a:lnTo>
                  <a:pt x="30" y="239"/>
                </a:lnTo>
                <a:lnTo>
                  <a:pt x="38" y="249"/>
                </a:lnTo>
                <a:lnTo>
                  <a:pt x="43" y="254"/>
                </a:lnTo>
                <a:lnTo>
                  <a:pt x="47" y="258"/>
                </a:lnTo>
                <a:lnTo>
                  <a:pt x="52" y="263"/>
                </a:lnTo>
                <a:lnTo>
                  <a:pt x="57" y="267"/>
                </a:lnTo>
                <a:lnTo>
                  <a:pt x="62" y="270"/>
                </a:lnTo>
                <a:lnTo>
                  <a:pt x="68" y="274"/>
                </a:lnTo>
                <a:lnTo>
                  <a:pt x="80" y="281"/>
                </a:lnTo>
                <a:lnTo>
                  <a:pt x="92" y="286"/>
                </a:lnTo>
                <a:lnTo>
                  <a:pt x="105" y="291"/>
                </a:lnTo>
                <a:lnTo>
                  <a:pt x="118" y="295"/>
                </a:lnTo>
                <a:lnTo>
                  <a:pt x="133" y="298"/>
                </a:lnTo>
                <a:lnTo>
                  <a:pt x="147" y="301"/>
                </a:lnTo>
                <a:lnTo>
                  <a:pt x="174" y="304"/>
                </a:lnTo>
                <a:lnTo>
                  <a:pt x="181" y="305"/>
                </a:lnTo>
                <a:lnTo>
                  <a:pt x="187" y="307"/>
                </a:lnTo>
                <a:lnTo>
                  <a:pt x="194" y="309"/>
                </a:lnTo>
                <a:lnTo>
                  <a:pt x="199" y="311"/>
                </a:lnTo>
                <a:lnTo>
                  <a:pt x="204" y="314"/>
                </a:lnTo>
                <a:lnTo>
                  <a:pt x="209" y="317"/>
                </a:lnTo>
                <a:lnTo>
                  <a:pt x="213" y="320"/>
                </a:lnTo>
                <a:lnTo>
                  <a:pt x="215" y="322"/>
                </a:lnTo>
                <a:lnTo>
                  <a:pt x="217" y="324"/>
                </a:lnTo>
                <a:lnTo>
                  <a:pt x="221" y="328"/>
                </a:lnTo>
                <a:lnTo>
                  <a:pt x="224" y="332"/>
                </a:lnTo>
                <a:lnTo>
                  <a:pt x="226" y="336"/>
                </a:lnTo>
                <a:lnTo>
                  <a:pt x="228" y="341"/>
                </a:lnTo>
                <a:lnTo>
                  <a:pt x="230" y="346"/>
                </a:lnTo>
                <a:lnTo>
                  <a:pt x="231" y="352"/>
                </a:lnTo>
                <a:lnTo>
                  <a:pt x="232" y="358"/>
                </a:lnTo>
                <a:lnTo>
                  <a:pt x="232" y="364"/>
                </a:lnTo>
                <a:lnTo>
                  <a:pt x="232" y="371"/>
                </a:lnTo>
                <a:lnTo>
                  <a:pt x="231" y="377"/>
                </a:lnTo>
                <a:lnTo>
                  <a:pt x="229" y="384"/>
                </a:lnTo>
                <a:lnTo>
                  <a:pt x="227" y="389"/>
                </a:lnTo>
                <a:lnTo>
                  <a:pt x="224" y="395"/>
                </a:lnTo>
                <a:lnTo>
                  <a:pt x="220" y="400"/>
                </a:lnTo>
                <a:lnTo>
                  <a:pt x="216" y="404"/>
                </a:lnTo>
                <a:lnTo>
                  <a:pt x="211" y="408"/>
                </a:lnTo>
                <a:lnTo>
                  <a:pt x="206" y="412"/>
                </a:lnTo>
                <a:lnTo>
                  <a:pt x="201" y="415"/>
                </a:lnTo>
                <a:lnTo>
                  <a:pt x="194" y="417"/>
                </a:lnTo>
                <a:lnTo>
                  <a:pt x="188" y="419"/>
                </a:lnTo>
                <a:lnTo>
                  <a:pt x="181" y="421"/>
                </a:lnTo>
                <a:lnTo>
                  <a:pt x="173" y="422"/>
                </a:lnTo>
                <a:lnTo>
                  <a:pt x="166" y="423"/>
                </a:lnTo>
                <a:lnTo>
                  <a:pt x="157" y="423"/>
                </a:lnTo>
                <a:lnTo>
                  <a:pt x="140" y="423"/>
                </a:lnTo>
                <a:lnTo>
                  <a:pt x="132" y="422"/>
                </a:lnTo>
                <a:lnTo>
                  <a:pt x="124" y="421"/>
                </a:lnTo>
                <a:lnTo>
                  <a:pt x="116" y="420"/>
                </a:lnTo>
                <a:lnTo>
                  <a:pt x="109" y="418"/>
                </a:lnTo>
                <a:lnTo>
                  <a:pt x="102" y="416"/>
                </a:lnTo>
                <a:lnTo>
                  <a:pt x="94" y="414"/>
                </a:lnTo>
                <a:lnTo>
                  <a:pt x="80" y="409"/>
                </a:lnTo>
                <a:lnTo>
                  <a:pt x="65" y="403"/>
                </a:lnTo>
                <a:lnTo>
                  <a:pt x="50" y="395"/>
                </a:lnTo>
                <a:lnTo>
                  <a:pt x="33" y="385"/>
                </a:lnTo>
                <a:lnTo>
                  <a:pt x="0" y="477"/>
                </a:lnTo>
                <a:lnTo>
                  <a:pt x="9" y="482"/>
                </a:lnTo>
                <a:lnTo>
                  <a:pt x="18" y="488"/>
                </a:lnTo>
                <a:lnTo>
                  <a:pt x="27" y="492"/>
                </a:lnTo>
                <a:lnTo>
                  <a:pt x="36" y="497"/>
                </a:lnTo>
                <a:lnTo>
                  <a:pt x="45" y="501"/>
                </a:lnTo>
                <a:lnTo>
                  <a:pt x="55" y="505"/>
                </a:lnTo>
                <a:lnTo>
                  <a:pt x="64" y="508"/>
                </a:lnTo>
                <a:lnTo>
                  <a:pt x="74" y="512"/>
                </a:lnTo>
                <a:lnTo>
                  <a:pt x="83" y="514"/>
                </a:lnTo>
                <a:lnTo>
                  <a:pt x="93" y="517"/>
                </a:lnTo>
                <a:lnTo>
                  <a:pt x="104" y="519"/>
                </a:lnTo>
                <a:lnTo>
                  <a:pt x="114" y="520"/>
                </a:lnTo>
                <a:lnTo>
                  <a:pt x="125" y="521"/>
                </a:lnTo>
                <a:lnTo>
                  <a:pt x="136" y="522"/>
                </a:lnTo>
                <a:lnTo>
                  <a:pt x="148" y="523"/>
                </a:lnTo>
                <a:lnTo>
                  <a:pt x="160" y="523"/>
                </a:lnTo>
                <a:lnTo>
                  <a:pt x="171" y="523"/>
                </a:lnTo>
                <a:lnTo>
                  <a:pt x="181" y="522"/>
                </a:lnTo>
                <a:lnTo>
                  <a:pt x="191" y="521"/>
                </a:lnTo>
                <a:lnTo>
                  <a:pt x="201" y="520"/>
                </a:lnTo>
                <a:lnTo>
                  <a:pt x="220" y="517"/>
                </a:lnTo>
                <a:lnTo>
                  <a:pt x="224" y="516"/>
                </a:lnTo>
                <a:lnTo>
                  <a:pt x="228" y="515"/>
                </a:lnTo>
                <a:lnTo>
                  <a:pt x="237" y="512"/>
                </a:lnTo>
                <a:lnTo>
                  <a:pt x="245" y="510"/>
                </a:lnTo>
                <a:lnTo>
                  <a:pt x="253" y="507"/>
                </a:lnTo>
                <a:lnTo>
                  <a:pt x="261" y="503"/>
                </a:lnTo>
                <a:lnTo>
                  <a:pt x="268" y="499"/>
                </a:lnTo>
                <a:lnTo>
                  <a:pt x="275" y="495"/>
                </a:lnTo>
                <a:lnTo>
                  <a:pt x="278" y="493"/>
                </a:lnTo>
                <a:lnTo>
                  <a:pt x="281" y="491"/>
                </a:lnTo>
                <a:lnTo>
                  <a:pt x="288" y="486"/>
                </a:lnTo>
                <a:lnTo>
                  <a:pt x="294" y="481"/>
                </a:lnTo>
                <a:lnTo>
                  <a:pt x="299" y="476"/>
                </a:lnTo>
                <a:lnTo>
                  <a:pt x="304" y="470"/>
                </a:lnTo>
                <a:lnTo>
                  <a:pt x="309" y="464"/>
                </a:lnTo>
                <a:lnTo>
                  <a:pt x="314" y="458"/>
                </a:lnTo>
                <a:lnTo>
                  <a:pt x="318" y="451"/>
                </a:lnTo>
                <a:lnTo>
                  <a:pt x="320" y="448"/>
                </a:lnTo>
                <a:lnTo>
                  <a:pt x="322" y="445"/>
                </a:lnTo>
                <a:lnTo>
                  <a:pt x="325" y="437"/>
                </a:lnTo>
                <a:lnTo>
                  <a:pt x="329" y="430"/>
                </a:lnTo>
                <a:lnTo>
                  <a:pt x="331" y="422"/>
                </a:lnTo>
                <a:lnTo>
                  <a:pt x="334" y="414"/>
                </a:lnTo>
                <a:lnTo>
                  <a:pt x="336" y="405"/>
                </a:lnTo>
                <a:lnTo>
                  <a:pt x="338" y="397"/>
                </a:lnTo>
                <a:lnTo>
                  <a:pt x="339" y="388"/>
                </a:lnTo>
                <a:lnTo>
                  <a:pt x="340" y="378"/>
                </a:lnTo>
                <a:lnTo>
                  <a:pt x="340" y="369"/>
                </a:lnTo>
                <a:lnTo>
                  <a:pt x="341" y="359"/>
                </a:lnTo>
                <a:lnTo>
                  <a:pt x="340" y="350"/>
                </a:lnTo>
                <a:lnTo>
                  <a:pt x="340" y="342"/>
                </a:lnTo>
                <a:lnTo>
                  <a:pt x="339" y="334"/>
                </a:lnTo>
                <a:lnTo>
                  <a:pt x="338" y="326"/>
                </a:lnTo>
                <a:lnTo>
                  <a:pt x="337" y="319"/>
                </a:lnTo>
                <a:lnTo>
                  <a:pt x="335" y="311"/>
                </a:lnTo>
                <a:lnTo>
                  <a:pt x="331" y="297"/>
                </a:lnTo>
                <a:lnTo>
                  <a:pt x="325" y="284"/>
                </a:lnTo>
                <a:lnTo>
                  <a:pt x="322" y="278"/>
                </a:lnTo>
                <a:lnTo>
                  <a:pt x="318" y="271"/>
                </a:lnTo>
                <a:lnTo>
                  <a:pt x="310" y="260"/>
                </a:lnTo>
                <a:lnTo>
                  <a:pt x="306" y="255"/>
                </a:lnTo>
                <a:lnTo>
                  <a:pt x="301" y="249"/>
                </a:lnTo>
                <a:lnTo>
                  <a:pt x="291" y="240"/>
                </a:lnTo>
                <a:lnTo>
                  <a:pt x="286" y="235"/>
                </a:lnTo>
                <a:lnTo>
                  <a:pt x="280" y="231"/>
                </a:lnTo>
                <a:lnTo>
                  <a:pt x="268" y="223"/>
                </a:lnTo>
                <a:lnTo>
                  <a:pt x="261" y="220"/>
                </a:lnTo>
                <a:lnTo>
                  <a:pt x="254" y="217"/>
                </a:lnTo>
                <a:lnTo>
                  <a:pt x="240" y="211"/>
                </a:lnTo>
                <a:lnTo>
                  <a:pt x="225" y="206"/>
                </a:lnTo>
                <a:lnTo>
                  <a:pt x="216" y="204"/>
                </a:lnTo>
                <a:lnTo>
                  <a:pt x="208" y="203"/>
                </a:lnTo>
                <a:lnTo>
                  <a:pt x="199" y="201"/>
                </a:lnTo>
                <a:lnTo>
                  <a:pt x="191" y="200"/>
                </a:lnTo>
                <a:lnTo>
                  <a:pt x="162" y="196"/>
                </a:lnTo>
                <a:lnTo>
                  <a:pt x="151" y="194"/>
                </a:lnTo>
                <a:lnTo>
                  <a:pt x="146" y="193"/>
                </a:lnTo>
                <a:lnTo>
                  <a:pt x="142" y="192"/>
                </a:lnTo>
                <a:lnTo>
                  <a:pt x="134" y="187"/>
                </a:lnTo>
                <a:lnTo>
                  <a:pt x="130" y="185"/>
                </a:lnTo>
                <a:lnTo>
                  <a:pt x="127" y="182"/>
                </a:lnTo>
                <a:lnTo>
                  <a:pt x="125" y="179"/>
                </a:lnTo>
                <a:lnTo>
                  <a:pt x="122" y="176"/>
                </a:lnTo>
                <a:lnTo>
                  <a:pt x="120" y="172"/>
                </a:lnTo>
                <a:lnTo>
                  <a:pt x="118" y="169"/>
                </a:lnTo>
                <a:lnTo>
                  <a:pt x="117" y="164"/>
                </a:lnTo>
                <a:lnTo>
                  <a:pt x="116" y="160"/>
                </a:lnTo>
                <a:lnTo>
                  <a:pt x="115" y="155"/>
                </a:lnTo>
                <a:lnTo>
                  <a:pt x="115" y="150"/>
                </a:lnTo>
                <a:lnTo>
                  <a:pt x="116" y="145"/>
                </a:lnTo>
                <a:lnTo>
                  <a:pt x="116" y="140"/>
                </a:lnTo>
                <a:lnTo>
                  <a:pt x="118" y="136"/>
                </a:lnTo>
                <a:lnTo>
                  <a:pt x="119" y="131"/>
                </a:lnTo>
                <a:lnTo>
                  <a:pt x="122" y="127"/>
                </a:lnTo>
                <a:lnTo>
                  <a:pt x="125" y="123"/>
                </a:lnTo>
                <a:lnTo>
                  <a:pt x="128" y="119"/>
                </a:lnTo>
                <a:lnTo>
                  <a:pt x="133" y="115"/>
                </a:lnTo>
                <a:lnTo>
                  <a:pt x="137" y="112"/>
                </a:lnTo>
                <a:lnTo>
                  <a:pt x="143" y="109"/>
                </a:lnTo>
                <a:lnTo>
                  <a:pt x="149" y="106"/>
                </a:lnTo>
                <a:lnTo>
                  <a:pt x="156" y="104"/>
                </a:lnTo>
                <a:lnTo>
                  <a:pt x="164" y="102"/>
                </a:lnTo>
                <a:lnTo>
                  <a:pt x="173" y="101"/>
                </a:lnTo>
                <a:lnTo>
                  <a:pt x="182" y="100"/>
                </a:lnTo>
                <a:lnTo>
                  <a:pt x="192" y="100"/>
                </a:lnTo>
                <a:lnTo>
                  <a:pt x="206" y="100"/>
                </a:lnTo>
                <a:lnTo>
                  <a:pt x="220" y="102"/>
                </a:lnTo>
                <a:lnTo>
                  <a:pt x="233" y="104"/>
                </a:lnTo>
                <a:lnTo>
                  <a:pt x="246" y="107"/>
                </a:lnTo>
                <a:lnTo>
                  <a:pt x="259" y="110"/>
                </a:lnTo>
                <a:lnTo>
                  <a:pt x="272" y="115"/>
                </a:lnTo>
                <a:lnTo>
                  <a:pt x="285" y="120"/>
                </a:lnTo>
                <a:lnTo>
                  <a:pt x="298" y="127"/>
                </a:lnTo>
                <a:lnTo>
                  <a:pt x="330" y="41"/>
                </a:lnTo>
                <a:lnTo>
                  <a:pt x="318" y="33"/>
                </a:lnTo>
                <a:lnTo>
                  <a:pt x="311" y="29"/>
                </a:lnTo>
                <a:lnTo>
                  <a:pt x="304" y="25"/>
                </a:lnTo>
                <a:lnTo>
                  <a:pt x="297" y="22"/>
                </a:lnTo>
                <a:lnTo>
                  <a:pt x="289" y="18"/>
                </a:lnTo>
                <a:lnTo>
                  <a:pt x="281" y="15"/>
                </a:lnTo>
                <a:lnTo>
                  <a:pt x="272" y="12"/>
                </a:lnTo>
                <a:lnTo>
                  <a:pt x="263" y="10"/>
                </a:lnTo>
                <a:lnTo>
                  <a:pt x="253" y="7"/>
                </a:lnTo>
                <a:lnTo>
                  <a:pt x="243" y="5"/>
                </a:lnTo>
                <a:lnTo>
                  <a:pt x="233" y="3"/>
                </a:lnTo>
                <a:lnTo>
                  <a:pt x="223" y="2"/>
                </a:lnTo>
                <a:lnTo>
                  <a:pt x="212" y="1"/>
                </a:lnTo>
                <a:lnTo>
                  <a:pt x="200" y="0"/>
                </a:lnTo>
                <a:lnTo>
                  <a:pt x="188" y="0"/>
                </a:lnTo>
                <a:close/>
                <a:moveTo>
                  <a:pt x="759" y="9"/>
                </a:moveTo>
                <a:lnTo>
                  <a:pt x="641" y="9"/>
                </a:lnTo>
                <a:lnTo>
                  <a:pt x="641" y="361"/>
                </a:lnTo>
                <a:lnTo>
                  <a:pt x="640" y="368"/>
                </a:lnTo>
                <a:lnTo>
                  <a:pt x="640" y="374"/>
                </a:lnTo>
                <a:lnTo>
                  <a:pt x="638" y="380"/>
                </a:lnTo>
                <a:lnTo>
                  <a:pt x="636" y="386"/>
                </a:lnTo>
                <a:lnTo>
                  <a:pt x="634" y="391"/>
                </a:lnTo>
                <a:lnTo>
                  <a:pt x="631" y="396"/>
                </a:lnTo>
                <a:lnTo>
                  <a:pt x="628" y="400"/>
                </a:lnTo>
                <a:lnTo>
                  <a:pt x="625" y="404"/>
                </a:lnTo>
                <a:lnTo>
                  <a:pt x="620" y="408"/>
                </a:lnTo>
                <a:lnTo>
                  <a:pt x="616" y="411"/>
                </a:lnTo>
                <a:lnTo>
                  <a:pt x="611" y="414"/>
                </a:lnTo>
                <a:lnTo>
                  <a:pt x="606" y="417"/>
                </a:lnTo>
                <a:lnTo>
                  <a:pt x="601" y="418"/>
                </a:lnTo>
                <a:lnTo>
                  <a:pt x="595" y="420"/>
                </a:lnTo>
                <a:lnTo>
                  <a:pt x="589" y="421"/>
                </a:lnTo>
                <a:lnTo>
                  <a:pt x="583" y="421"/>
                </a:lnTo>
                <a:lnTo>
                  <a:pt x="576" y="421"/>
                </a:lnTo>
                <a:lnTo>
                  <a:pt x="570" y="420"/>
                </a:lnTo>
                <a:lnTo>
                  <a:pt x="564" y="418"/>
                </a:lnTo>
                <a:lnTo>
                  <a:pt x="559" y="417"/>
                </a:lnTo>
                <a:lnTo>
                  <a:pt x="553" y="414"/>
                </a:lnTo>
                <a:lnTo>
                  <a:pt x="548" y="411"/>
                </a:lnTo>
                <a:lnTo>
                  <a:pt x="544" y="408"/>
                </a:lnTo>
                <a:lnTo>
                  <a:pt x="540" y="404"/>
                </a:lnTo>
                <a:lnTo>
                  <a:pt x="536" y="400"/>
                </a:lnTo>
                <a:lnTo>
                  <a:pt x="533" y="396"/>
                </a:lnTo>
                <a:lnTo>
                  <a:pt x="530" y="391"/>
                </a:lnTo>
                <a:lnTo>
                  <a:pt x="528" y="386"/>
                </a:lnTo>
                <a:lnTo>
                  <a:pt x="526" y="380"/>
                </a:lnTo>
                <a:lnTo>
                  <a:pt x="524" y="374"/>
                </a:lnTo>
                <a:lnTo>
                  <a:pt x="524" y="371"/>
                </a:lnTo>
                <a:lnTo>
                  <a:pt x="524" y="368"/>
                </a:lnTo>
                <a:lnTo>
                  <a:pt x="523" y="361"/>
                </a:lnTo>
                <a:lnTo>
                  <a:pt x="525" y="9"/>
                </a:lnTo>
                <a:lnTo>
                  <a:pt x="407" y="9"/>
                </a:lnTo>
                <a:lnTo>
                  <a:pt x="407" y="359"/>
                </a:lnTo>
                <a:lnTo>
                  <a:pt x="408" y="368"/>
                </a:lnTo>
                <a:lnTo>
                  <a:pt x="408" y="377"/>
                </a:lnTo>
                <a:lnTo>
                  <a:pt x="409" y="386"/>
                </a:lnTo>
                <a:lnTo>
                  <a:pt x="411" y="394"/>
                </a:lnTo>
                <a:lnTo>
                  <a:pt x="413" y="402"/>
                </a:lnTo>
                <a:lnTo>
                  <a:pt x="415" y="410"/>
                </a:lnTo>
                <a:lnTo>
                  <a:pt x="417" y="418"/>
                </a:lnTo>
                <a:lnTo>
                  <a:pt x="420" y="426"/>
                </a:lnTo>
                <a:lnTo>
                  <a:pt x="424" y="433"/>
                </a:lnTo>
                <a:lnTo>
                  <a:pt x="427" y="440"/>
                </a:lnTo>
                <a:lnTo>
                  <a:pt x="431" y="447"/>
                </a:lnTo>
                <a:lnTo>
                  <a:pt x="436" y="454"/>
                </a:lnTo>
                <a:lnTo>
                  <a:pt x="440" y="460"/>
                </a:lnTo>
                <a:lnTo>
                  <a:pt x="445" y="466"/>
                </a:lnTo>
                <a:lnTo>
                  <a:pt x="451" y="472"/>
                </a:lnTo>
                <a:lnTo>
                  <a:pt x="456" y="478"/>
                </a:lnTo>
                <a:lnTo>
                  <a:pt x="462" y="483"/>
                </a:lnTo>
                <a:lnTo>
                  <a:pt x="468" y="488"/>
                </a:lnTo>
                <a:lnTo>
                  <a:pt x="475" y="492"/>
                </a:lnTo>
                <a:lnTo>
                  <a:pt x="482" y="497"/>
                </a:lnTo>
                <a:lnTo>
                  <a:pt x="489" y="501"/>
                </a:lnTo>
                <a:lnTo>
                  <a:pt x="496" y="505"/>
                </a:lnTo>
                <a:lnTo>
                  <a:pt x="504" y="508"/>
                </a:lnTo>
                <a:lnTo>
                  <a:pt x="512" y="511"/>
                </a:lnTo>
                <a:lnTo>
                  <a:pt x="520" y="514"/>
                </a:lnTo>
                <a:lnTo>
                  <a:pt x="528" y="516"/>
                </a:lnTo>
                <a:lnTo>
                  <a:pt x="546" y="520"/>
                </a:lnTo>
                <a:lnTo>
                  <a:pt x="555" y="521"/>
                </a:lnTo>
                <a:lnTo>
                  <a:pt x="564" y="522"/>
                </a:lnTo>
                <a:lnTo>
                  <a:pt x="583" y="523"/>
                </a:lnTo>
                <a:lnTo>
                  <a:pt x="592" y="523"/>
                </a:lnTo>
                <a:lnTo>
                  <a:pt x="602" y="522"/>
                </a:lnTo>
                <a:lnTo>
                  <a:pt x="611" y="521"/>
                </a:lnTo>
                <a:lnTo>
                  <a:pt x="620" y="520"/>
                </a:lnTo>
                <a:lnTo>
                  <a:pt x="628" y="518"/>
                </a:lnTo>
                <a:lnTo>
                  <a:pt x="637" y="516"/>
                </a:lnTo>
                <a:lnTo>
                  <a:pt x="645" y="514"/>
                </a:lnTo>
                <a:lnTo>
                  <a:pt x="653" y="511"/>
                </a:lnTo>
                <a:lnTo>
                  <a:pt x="661" y="508"/>
                </a:lnTo>
                <a:lnTo>
                  <a:pt x="668" y="505"/>
                </a:lnTo>
                <a:lnTo>
                  <a:pt x="683" y="497"/>
                </a:lnTo>
                <a:lnTo>
                  <a:pt x="690" y="492"/>
                </a:lnTo>
                <a:lnTo>
                  <a:pt x="696" y="488"/>
                </a:lnTo>
                <a:lnTo>
                  <a:pt x="703" y="483"/>
                </a:lnTo>
                <a:lnTo>
                  <a:pt x="708" y="478"/>
                </a:lnTo>
                <a:lnTo>
                  <a:pt x="714" y="472"/>
                </a:lnTo>
                <a:lnTo>
                  <a:pt x="719" y="466"/>
                </a:lnTo>
                <a:lnTo>
                  <a:pt x="724" y="460"/>
                </a:lnTo>
                <a:lnTo>
                  <a:pt x="729" y="454"/>
                </a:lnTo>
                <a:lnTo>
                  <a:pt x="733" y="447"/>
                </a:lnTo>
                <a:lnTo>
                  <a:pt x="737" y="440"/>
                </a:lnTo>
                <a:lnTo>
                  <a:pt x="744" y="426"/>
                </a:lnTo>
                <a:lnTo>
                  <a:pt x="747" y="418"/>
                </a:lnTo>
                <a:lnTo>
                  <a:pt x="749" y="410"/>
                </a:lnTo>
                <a:lnTo>
                  <a:pt x="752" y="402"/>
                </a:lnTo>
                <a:lnTo>
                  <a:pt x="753" y="394"/>
                </a:lnTo>
                <a:lnTo>
                  <a:pt x="755" y="386"/>
                </a:lnTo>
                <a:lnTo>
                  <a:pt x="756" y="377"/>
                </a:lnTo>
                <a:lnTo>
                  <a:pt x="757" y="368"/>
                </a:lnTo>
                <a:lnTo>
                  <a:pt x="757" y="359"/>
                </a:lnTo>
                <a:lnTo>
                  <a:pt x="759" y="9"/>
                </a:lnTo>
                <a:close/>
                <a:moveTo>
                  <a:pt x="1029" y="0"/>
                </a:moveTo>
                <a:lnTo>
                  <a:pt x="1010" y="1"/>
                </a:lnTo>
                <a:lnTo>
                  <a:pt x="992" y="3"/>
                </a:lnTo>
                <a:lnTo>
                  <a:pt x="983" y="5"/>
                </a:lnTo>
                <a:lnTo>
                  <a:pt x="974" y="7"/>
                </a:lnTo>
                <a:lnTo>
                  <a:pt x="965" y="9"/>
                </a:lnTo>
                <a:lnTo>
                  <a:pt x="956" y="12"/>
                </a:lnTo>
                <a:lnTo>
                  <a:pt x="948" y="15"/>
                </a:lnTo>
                <a:lnTo>
                  <a:pt x="939" y="19"/>
                </a:lnTo>
                <a:lnTo>
                  <a:pt x="931" y="23"/>
                </a:lnTo>
                <a:lnTo>
                  <a:pt x="923" y="28"/>
                </a:lnTo>
                <a:lnTo>
                  <a:pt x="916" y="33"/>
                </a:lnTo>
                <a:lnTo>
                  <a:pt x="908" y="38"/>
                </a:lnTo>
                <a:lnTo>
                  <a:pt x="901" y="44"/>
                </a:lnTo>
                <a:lnTo>
                  <a:pt x="894" y="51"/>
                </a:lnTo>
                <a:lnTo>
                  <a:pt x="888" y="57"/>
                </a:lnTo>
                <a:lnTo>
                  <a:pt x="882" y="64"/>
                </a:lnTo>
                <a:lnTo>
                  <a:pt x="876" y="71"/>
                </a:lnTo>
                <a:lnTo>
                  <a:pt x="871" y="79"/>
                </a:lnTo>
                <a:lnTo>
                  <a:pt x="868" y="84"/>
                </a:lnTo>
                <a:lnTo>
                  <a:pt x="866" y="88"/>
                </a:lnTo>
                <a:lnTo>
                  <a:pt x="861" y="97"/>
                </a:lnTo>
                <a:lnTo>
                  <a:pt x="857" y="108"/>
                </a:lnTo>
                <a:lnTo>
                  <a:pt x="853" y="119"/>
                </a:lnTo>
                <a:lnTo>
                  <a:pt x="849" y="132"/>
                </a:lnTo>
                <a:lnTo>
                  <a:pt x="846" y="146"/>
                </a:lnTo>
                <a:lnTo>
                  <a:pt x="844" y="161"/>
                </a:lnTo>
                <a:lnTo>
                  <a:pt x="841" y="178"/>
                </a:lnTo>
                <a:lnTo>
                  <a:pt x="839" y="196"/>
                </a:lnTo>
                <a:lnTo>
                  <a:pt x="838" y="216"/>
                </a:lnTo>
                <a:lnTo>
                  <a:pt x="837" y="238"/>
                </a:lnTo>
                <a:lnTo>
                  <a:pt x="837" y="262"/>
                </a:lnTo>
                <a:lnTo>
                  <a:pt x="837" y="286"/>
                </a:lnTo>
                <a:lnTo>
                  <a:pt x="838" y="308"/>
                </a:lnTo>
                <a:lnTo>
                  <a:pt x="839" y="328"/>
                </a:lnTo>
                <a:lnTo>
                  <a:pt x="841" y="347"/>
                </a:lnTo>
                <a:lnTo>
                  <a:pt x="844" y="363"/>
                </a:lnTo>
                <a:lnTo>
                  <a:pt x="846" y="379"/>
                </a:lnTo>
                <a:lnTo>
                  <a:pt x="849" y="393"/>
                </a:lnTo>
                <a:lnTo>
                  <a:pt x="853" y="405"/>
                </a:lnTo>
                <a:lnTo>
                  <a:pt x="857" y="417"/>
                </a:lnTo>
                <a:lnTo>
                  <a:pt x="861" y="427"/>
                </a:lnTo>
                <a:lnTo>
                  <a:pt x="866" y="436"/>
                </a:lnTo>
                <a:lnTo>
                  <a:pt x="871" y="445"/>
                </a:lnTo>
                <a:lnTo>
                  <a:pt x="876" y="453"/>
                </a:lnTo>
                <a:lnTo>
                  <a:pt x="882" y="460"/>
                </a:lnTo>
                <a:lnTo>
                  <a:pt x="888" y="467"/>
                </a:lnTo>
                <a:lnTo>
                  <a:pt x="894" y="474"/>
                </a:lnTo>
                <a:lnTo>
                  <a:pt x="901" y="480"/>
                </a:lnTo>
                <a:lnTo>
                  <a:pt x="908" y="486"/>
                </a:lnTo>
                <a:lnTo>
                  <a:pt x="916" y="492"/>
                </a:lnTo>
                <a:lnTo>
                  <a:pt x="923" y="497"/>
                </a:lnTo>
                <a:lnTo>
                  <a:pt x="931" y="501"/>
                </a:lnTo>
                <a:lnTo>
                  <a:pt x="939" y="505"/>
                </a:lnTo>
                <a:lnTo>
                  <a:pt x="948" y="509"/>
                </a:lnTo>
                <a:lnTo>
                  <a:pt x="956" y="512"/>
                </a:lnTo>
                <a:lnTo>
                  <a:pt x="965" y="515"/>
                </a:lnTo>
                <a:lnTo>
                  <a:pt x="974" y="518"/>
                </a:lnTo>
                <a:lnTo>
                  <a:pt x="992" y="522"/>
                </a:lnTo>
                <a:lnTo>
                  <a:pt x="1001" y="523"/>
                </a:lnTo>
                <a:lnTo>
                  <a:pt x="1010" y="524"/>
                </a:lnTo>
                <a:lnTo>
                  <a:pt x="1029" y="524"/>
                </a:lnTo>
                <a:lnTo>
                  <a:pt x="1048" y="524"/>
                </a:lnTo>
                <a:lnTo>
                  <a:pt x="1066" y="522"/>
                </a:lnTo>
                <a:lnTo>
                  <a:pt x="1075" y="520"/>
                </a:lnTo>
                <a:lnTo>
                  <a:pt x="1084" y="518"/>
                </a:lnTo>
                <a:lnTo>
                  <a:pt x="1093" y="515"/>
                </a:lnTo>
                <a:lnTo>
                  <a:pt x="1102" y="512"/>
                </a:lnTo>
                <a:lnTo>
                  <a:pt x="1110" y="509"/>
                </a:lnTo>
                <a:lnTo>
                  <a:pt x="1119" y="505"/>
                </a:lnTo>
                <a:lnTo>
                  <a:pt x="1127" y="501"/>
                </a:lnTo>
                <a:lnTo>
                  <a:pt x="1135" y="497"/>
                </a:lnTo>
                <a:lnTo>
                  <a:pt x="1142" y="492"/>
                </a:lnTo>
                <a:lnTo>
                  <a:pt x="1150" y="486"/>
                </a:lnTo>
                <a:lnTo>
                  <a:pt x="1157" y="480"/>
                </a:lnTo>
                <a:lnTo>
                  <a:pt x="1164" y="474"/>
                </a:lnTo>
                <a:lnTo>
                  <a:pt x="1170" y="467"/>
                </a:lnTo>
                <a:lnTo>
                  <a:pt x="1176" y="460"/>
                </a:lnTo>
                <a:lnTo>
                  <a:pt x="1182" y="453"/>
                </a:lnTo>
                <a:lnTo>
                  <a:pt x="1187" y="445"/>
                </a:lnTo>
                <a:lnTo>
                  <a:pt x="1192" y="436"/>
                </a:lnTo>
                <a:lnTo>
                  <a:pt x="1197" y="427"/>
                </a:lnTo>
                <a:lnTo>
                  <a:pt x="1201" y="417"/>
                </a:lnTo>
                <a:lnTo>
                  <a:pt x="1205" y="405"/>
                </a:lnTo>
                <a:lnTo>
                  <a:pt x="1209" y="393"/>
                </a:lnTo>
                <a:lnTo>
                  <a:pt x="1212" y="379"/>
                </a:lnTo>
                <a:lnTo>
                  <a:pt x="1215" y="363"/>
                </a:lnTo>
                <a:lnTo>
                  <a:pt x="1217" y="347"/>
                </a:lnTo>
                <a:lnTo>
                  <a:pt x="1219" y="328"/>
                </a:lnTo>
                <a:lnTo>
                  <a:pt x="1220" y="308"/>
                </a:lnTo>
                <a:lnTo>
                  <a:pt x="1221" y="286"/>
                </a:lnTo>
                <a:lnTo>
                  <a:pt x="1221" y="262"/>
                </a:lnTo>
                <a:lnTo>
                  <a:pt x="1221" y="238"/>
                </a:lnTo>
                <a:lnTo>
                  <a:pt x="1220" y="216"/>
                </a:lnTo>
                <a:lnTo>
                  <a:pt x="1219" y="196"/>
                </a:lnTo>
                <a:lnTo>
                  <a:pt x="1217" y="178"/>
                </a:lnTo>
                <a:lnTo>
                  <a:pt x="1215" y="161"/>
                </a:lnTo>
                <a:lnTo>
                  <a:pt x="1212" y="146"/>
                </a:lnTo>
                <a:lnTo>
                  <a:pt x="1209" y="132"/>
                </a:lnTo>
                <a:lnTo>
                  <a:pt x="1205" y="119"/>
                </a:lnTo>
                <a:lnTo>
                  <a:pt x="1201" y="108"/>
                </a:lnTo>
                <a:lnTo>
                  <a:pt x="1197" y="97"/>
                </a:lnTo>
                <a:lnTo>
                  <a:pt x="1192" y="88"/>
                </a:lnTo>
                <a:lnTo>
                  <a:pt x="1187" y="79"/>
                </a:lnTo>
                <a:lnTo>
                  <a:pt x="1182" y="71"/>
                </a:lnTo>
                <a:lnTo>
                  <a:pt x="1176" y="64"/>
                </a:lnTo>
                <a:lnTo>
                  <a:pt x="1170" y="57"/>
                </a:lnTo>
                <a:lnTo>
                  <a:pt x="1164" y="51"/>
                </a:lnTo>
                <a:lnTo>
                  <a:pt x="1157" y="44"/>
                </a:lnTo>
                <a:lnTo>
                  <a:pt x="1150" y="38"/>
                </a:lnTo>
                <a:lnTo>
                  <a:pt x="1142" y="33"/>
                </a:lnTo>
                <a:lnTo>
                  <a:pt x="1135" y="28"/>
                </a:lnTo>
                <a:lnTo>
                  <a:pt x="1127" y="23"/>
                </a:lnTo>
                <a:lnTo>
                  <a:pt x="1119" y="19"/>
                </a:lnTo>
                <a:lnTo>
                  <a:pt x="1110" y="15"/>
                </a:lnTo>
                <a:lnTo>
                  <a:pt x="1102" y="12"/>
                </a:lnTo>
                <a:lnTo>
                  <a:pt x="1093" y="9"/>
                </a:lnTo>
                <a:lnTo>
                  <a:pt x="1084" y="7"/>
                </a:lnTo>
                <a:lnTo>
                  <a:pt x="1066" y="3"/>
                </a:lnTo>
                <a:lnTo>
                  <a:pt x="1057" y="2"/>
                </a:lnTo>
                <a:lnTo>
                  <a:pt x="1048" y="1"/>
                </a:lnTo>
                <a:lnTo>
                  <a:pt x="1029" y="0"/>
                </a:lnTo>
                <a:close/>
                <a:moveTo>
                  <a:pt x="1029" y="102"/>
                </a:moveTo>
                <a:lnTo>
                  <a:pt x="1037" y="102"/>
                </a:lnTo>
                <a:lnTo>
                  <a:pt x="1044" y="103"/>
                </a:lnTo>
                <a:lnTo>
                  <a:pt x="1051" y="105"/>
                </a:lnTo>
                <a:lnTo>
                  <a:pt x="1057" y="107"/>
                </a:lnTo>
                <a:lnTo>
                  <a:pt x="1063" y="110"/>
                </a:lnTo>
                <a:lnTo>
                  <a:pt x="1069" y="113"/>
                </a:lnTo>
                <a:lnTo>
                  <a:pt x="1074" y="117"/>
                </a:lnTo>
                <a:lnTo>
                  <a:pt x="1079" y="121"/>
                </a:lnTo>
                <a:lnTo>
                  <a:pt x="1084" y="126"/>
                </a:lnTo>
                <a:lnTo>
                  <a:pt x="1088" y="131"/>
                </a:lnTo>
                <a:lnTo>
                  <a:pt x="1091" y="137"/>
                </a:lnTo>
                <a:lnTo>
                  <a:pt x="1094" y="143"/>
                </a:lnTo>
                <a:lnTo>
                  <a:pt x="1097" y="150"/>
                </a:lnTo>
                <a:lnTo>
                  <a:pt x="1099" y="157"/>
                </a:lnTo>
                <a:lnTo>
                  <a:pt x="1100" y="165"/>
                </a:lnTo>
                <a:lnTo>
                  <a:pt x="1100" y="169"/>
                </a:lnTo>
                <a:lnTo>
                  <a:pt x="1101" y="173"/>
                </a:lnTo>
                <a:lnTo>
                  <a:pt x="1102" y="194"/>
                </a:lnTo>
                <a:lnTo>
                  <a:pt x="1103" y="216"/>
                </a:lnTo>
                <a:lnTo>
                  <a:pt x="1104" y="239"/>
                </a:lnTo>
                <a:lnTo>
                  <a:pt x="1104" y="262"/>
                </a:lnTo>
                <a:lnTo>
                  <a:pt x="1104" y="285"/>
                </a:lnTo>
                <a:lnTo>
                  <a:pt x="1103" y="308"/>
                </a:lnTo>
                <a:lnTo>
                  <a:pt x="1101" y="351"/>
                </a:lnTo>
                <a:lnTo>
                  <a:pt x="1100" y="359"/>
                </a:lnTo>
                <a:lnTo>
                  <a:pt x="1099" y="367"/>
                </a:lnTo>
                <a:lnTo>
                  <a:pt x="1097" y="374"/>
                </a:lnTo>
                <a:lnTo>
                  <a:pt x="1094" y="381"/>
                </a:lnTo>
                <a:lnTo>
                  <a:pt x="1091" y="387"/>
                </a:lnTo>
                <a:lnTo>
                  <a:pt x="1088" y="393"/>
                </a:lnTo>
                <a:lnTo>
                  <a:pt x="1086" y="396"/>
                </a:lnTo>
                <a:lnTo>
                  <a:pt x="1084" y="399"/>
                </a:lnTo>
                <a:lnTo>
                  <a:pt x="1079" y="403"/>
                </a:lnTo>
                <a:lnTo>
                  <a:pt x="1074" y="408"/>
                </a:lnTo>
                <a:lnTo>
                  <a:pt x="1069" y="412"/>
                </a:lnTo>
                <a:lnTo>
                  <a:pt x="1063" y="415"/>
                </a:lnTo>
                <a:lnTo>
                  <a:pt x="1057" y="417"/>
                </a:lnTo>
                <a:lnTo>
                  <a:pt x="1051" y="420"/>
                </a:lnTo>
                <a:lnTo>
                  <a:pt x="1044" y="421"/>
                </a:lnTo>
                <a:lnTo>
                  <a:pt x="1037" y="422"/>
                </a:lnTo>
                <a:lnTo>
                  <a:pt x="1029" y="422"/>
                </a:lnTo>
                <a:lnTo>
                  <a:pt x="1022" y="422"/>
                </a:lnTo>
                <a:lnTo>
                  <a:pt x="1014" y="421"/>
                </a:lnTo>
                <a:lnTo>
                  <a:pt x="1008" y="420"/>
                </a:lnTo>
                <a:lnTo>
                  <a:pt x="1001" y="417"/>
                </a:lnTo>
                <a:lnTo>
                  <a:pt x="995" y="415"/>
                </a:lnTo>
                <a:lnTo>
                  <a:pt x="989" y="412"/>
                </a:lnTo>
                <a:lnTo>
                  <a:pt x="984" y="408"/>
                </a:lnTo>
                <a:lnTo>
                  <a:pt x="979" y="403"/>
                </a:lnTo>
                <a:lnTo>
                  <a:pt x="975" y="399"/>
                </a:lnTo>
                <a:lnTo>
                  <a:pt x="971" y="393"/>
                </a:lnTo>
                <a:lnTo>
                  <a:pt x="967" y="387"/>
                </a:lnTo>
                <a:lnTo>
                  <a:pt x="964" y="381"/>
                </a:lnTo>
                <a:lnTo>
                  <a:pt x="962" y="374"/>
                </a:lnTo>
                <a:lnTo>
                  <a:pt x="960" y="367"/>
                </a:lnTo>
                <a:lnTo>
                  <a:pt x="958" y="359"/>
                </a:lnTo>
                <a:lnTo>
                  <a:pt x="958" y="355"/>
                </a:lnTo>
                <a:lnTo>
                  <a:pt x="957" y="351"/>
                </a:lnTo>
                <a:lnTo>
                  <a:pt x="956" y="330"/>
                </a:lnTo>
                <a:lnTo>
                  <a:pt x="955" y="308"/>
                </a:lnTo>
                <a:lnTo>
                  <a:pt x="954" y="285"/>
                </a:lnTo>
                <a:lnTo>
                  <a:pt x="954" y="262"/>
                </a:lnTo>
                <a:lnTo>
                  <a:pt x="954" y="239"/>
                </a:lnTo>
                <a:lnTo>
                  <a:pt x="955" y="216"/>
                </a:lnTo>
                <a:lnTo>
                  <a:pt x="957" y="173"/>
                </a:lnTo>
                <a:lnTo>
                  <a:pt x="958" y="165"/>
                </a:lnTo>
                <a:lnTo>
                  <a:pt x="960" y="157"/>
                </a:lnTo>
                <a:lnTo>
                  <a:pt x="962" y="150"/>
                </a:lnTo>
                <a:lnTo>
                  <a:pt x="964" y="143"/>
                </a:lnTo>
                <a:lnTo>
                  <a:pt x="967" y="137"/>
                </a:lnTo>
                <a:lnTo>
                  <a:pt x="971" y="131"/>
                </a:lnTo>
                <a:lnTo>
                  <a:pt x="973" y="129"/>
                </a:lnTo>
                <a:lnTo>
                  <a:pt x="975" y="126"/>
                </a:lnTo>
                <a:lnTo>
                  <a:pt x="979" y="121"/>
                </a:lnTo>
                <a:lnTo>
                  <a:pt x="984" y="117"/>
                </a:lnTo>
                <a:lnTo>
                  <a:pt x="989" y="113"/>
                </a:lnTo>
                <a:lnTo>
                  <a:pt x="995" y="110"/>
                </a:lnTo>
                <a:lnTo>
                  <a:pt x="1001" y="107"/>
                </a:lnTo>
                <a:lnTo>
                  <a:pt x="1008" y="105"/>
                </a:lnTo>
                <a:lnTo>
                  <a:pt x="1014" y="103"/>
                </a:lnTo>
                <a:lnTo>
                  <a:pt x="1022" y="102"/>
                </a:lnTo>
                <a:lnTo>
                  <a:pt x="1029" y="102"/>
                </a:lnTo>
                <a:close/>
                <a:moveTo>
                  <a:pt x="1683" y="516"/>
                </a:moveTo>
                <a:lnTo>
                  <a:pt x="1683" y="9"/>
                </a:lnTo>
                <a:lnTo>
                  <a:pt x="1589" y="9"/>
                </a:lnTo>
                <a:lnTo>
                  <a:pt x="1494" y="188"/>
                </a:lnTo>
                <a:lnTo>
                  <a:pt x="1493" y="190"/>
                </a:lnTo>
                <a:lnTo>
                  <a:pt x="1491" y="191"/>
                </a:lnTo>
                <a:lnTo>
                  <a:pt x="1489" y="192"/>
                </a:lnTo>
                <a:lnTo>
                  <a:pt x="1488" y="192"/>
                </a:lnTo>
                <a:lnTo>
                  <a:pt x="1486" y="192"/>
                </a:lnTo>
                <a:lnTo>
                  <a:pt x="1484" y="191"/>
                </a:lnTo>
                <a:lnTo>
                  <a:pt x="1482" y="190"/>
                </a:lnTo>
                <a:lnTo>
                  <a:pt x="1481" y="188"/>
                </a:lnTo>
                <a:lnTo>
                  <a:pt x="1386" y="9"/>
                </a:lnTo>
                <a:lnTo>
                  <a:pt x="1292" y="9"/>
                </a:lnTo>
                <a:lnTo>
                  <a:pt x="1292" y="516"/>
                </a:lnTo>
                <a:lnTo>
                  <a:pt x="1401" y="516"/>
                </a:lnTo>
                <a:lnTo>
                  <a:pt x="1401" y="306"/>
                </a:lnTo>
                <a:lnTo>
                  <a:pt x="1390" y="242"/>
                </a:lnTo>
                <a:lnTo>
                  <a:pt x="1390" y="239"/>
                </a:lnTo>
                <a:lnTo>
                  <a:pt x="1391" y="237"/>
                </a:lnTo>
                <a:lnTo>
                  <a:pt x="1392" y="235"/>
                </a:lnTo>
                <a:lnTo>
                  <a:pt x="1394" y="234"/>
                </a:lnTo>
                <a:lnTo>
                  <a:pt x="1396" y="234"/>
                </a:lnTo>
                <a:lnTo>
                  <a:pt x="1398" y="234"/>
                </a:lnTo>
                <a:lnTo>
                  <a:pt x="1400" y="235"/>
                </a:lnTo>
                <a:lnTo>
                  <a:pt x="1401" y="236"/>
                </a:lnTo>
                <a:lnTo>
                  <a:pt x="1402" y="238"/>
                </a:lnTo>
                <a:lnTo>
                  <a:pt x="1466" y="350"/>
                </a:lnTo>
                <a:lnTo>
                  <a:pt x="1503" y="350"/>
                </a:lnTo>
                <a:lnTo>
                  <a:pt x="1573" y="238"/>
                </a:lnTo>
                <a:lnTo>
                  <a:pt x="1575" y="235"/>
                </a:lnTo>
                <a:lnTo>
                  <a:pt x="1577" y="234"/>
                </a:lnTo>
                <a:lnTo>
                  <a:pt x="1579" y="234"/>
                </a:lnTo>
                <a:lnTo>
                  <a:pt x="1581" y="234"/>
                </a:lnTo>
                <a:lnTo>
                  <a:pt x="1583" y="235"/>
                </a:lnTo>
                <a:lnTo>
                  <a:pt x="1584" y="237"/>
                </a:lnTo>
                <a:lnTo>
                  <a:pt x="1585" y="239"/>
                </a:lnTo>
                <a:lnTo>
                  <a:pt x="1585" y="242"/>
                </a:lnTo>
                <a:lnTo>
                  <a:pt x="1574" y="306"/>
                </a:lnTo>
                <a:lnTo>
                  <a:pt x="1574" y="516"/>
                </a:lnTo>
                <a:lnTo>
                  <a:pt x="1683" y="516"/>
                </a:lnTo>
                <a:close/>
                <a:moveTo>
                  <a:pt x="2011" y="103"/>
                </a:moveTo>
                <a:lnTo>
                  <a:pt x="2011" y="9"/>
                </a:lnTo>
                <a:lnTo>
                  <a:pt x="1763" y="9"/>
                </a:lnTo>
                <a:lnTo>
                  <a:pt x="1763" y="103"/>
                </a:lnTo>
                <a:lnTo>
                  <a:pt x="1829" y="103"/>
                </a:lnTo>
                <a:lnTo>
                  <a:pt x="1829" y="422"/>
                </a:lnTo>
                <a:lnTo>
                  <a:pt x="1763" y="422"/>
                </a:lnTo>
                <a:lnTo>
                  <a:pt x="1763" y="516"/>
                </a:lnTo>
                <a:lnTo>
                  <a:pt x="2011" y="516"/>
                </a:lnTo>
                <a:lnTo>
                  <a:pt x="2011" y="422"/>
                </a:lnTo>
                <a:lnTo>
                  <a:pt x="1945" y="422"/>
                </a:lnTo>
                <a:lnTo>
                  <a:pt x="1945" y="103"/>
                </a:lnTo>
                <a:lnTo>
                  <a:pt x="2011" y="103"/>
                </a:lnTo>
                <a:close/>
                <a:moveTo>
                  <a:pt x="330" y="1009"/>
                </a:moveTo>
                <a:lnTo>
                  <a:pt x="330" y="908"/>
                </a:lnTo>
                <a:lnTo>
                  <a:pt x="18" y="908"/>
                </a:lnTo>
                <a:lnTo>
                  <a:pt x="18" y="1415"/>
                </a:lnTo>
                <a:lnTo>
                  <a:pt x="134" y="1415"/>
                </a:lnTo>
                <a:lnTo>
                  <a:pt x="134" y="1212"/>
                </a:lnTo>
                <a:lnTo>
                  <a:pt x="317" y="1212"/>
                </a:lnTo>
                <a:lnTo>
                  <a:pt x="317" y="1111"/>
                </a:lnTo>
                <a:lnTo>
                  <a:pt x="134" y="1111"/>
                </a:lnTo>
                <a:lnTo>
                  <a:pt x="134" y="1009"/>
                </a:lnTo>
                <a:lnTo>
                  <a:pt x="330" y="1009"/>
                </a:lnTo>
                <a:close/>
                <a:moveTo>
                  <a:pt x="651" y="1002"/>
                </a:moveTo>
                <a:lnTo>
                  <a:pt x="651" y="908"/>
                </a:lnTo>
                <a:lnTo>
                  <a:pt x="402" y="908"/>
                </a:lnTo>
                <a:lnTo>
                  <a:pt x="402" y="1002"/>
                </a:lnTo>
                <a:lnTo>
                  <a:pt x="469" y="1002"/>
                </a:lnTo>
                <a:lnTo>
                  <a:pt x="469" y="1321"/>
                </a:lnTo>
                <a:lnTo>
                  <a:pt x="402" y="1321"/>
                </a:lnTo>
                <a:lnTo>
                  <a:pt x="402" y="1415"/>
                </a:lnTo>
                <a:lnTo>
                  <a:pt x="651" y="1415"/>
                </a:lnTo>
                <a:lnTo>
                  <a:pt x="651" y="1321"/>
                </a:lnTo>
                <a:lnTo>
                  <a:pt x="584" y="1321"/>
                </a:lnTo>
                <a:lnTo>
                  <a:pt x="584" y="1002"/>
                </a:lnTo>
                <a:lnTo>
                  <a:pt x="651" y="1002"/>
                </a:lnTo>
                <a:close/>
                <a:moveTo>
                  <a:pt x="1096" y="1415"/>
                </a:moveTo>
                <a:lnTo>
                  <a:pt x="1096" y="908"/>
                </a:lnTo>
                <a:lnTo>
                  <a:pt x="987" y="908"/>
                </a:lnTo>
                <a:lnTo>
                  <a:pt x="987" y="1118"/>
                </a:lnTo>
                <a:lnTo>
                  <a:pt x="998" y="1182"/>
                </a:lnTo>
                <a:lnTo>
                  <a:pt x="998" y="1184"/>
                </a:lnTo>
                <a:lnTo>
                  <a:pt x="997" y="1187"/>
                </a:lnTo>
                <a:lnTo>
                  <a:pt x="996" y="1188"/>
                </a:lnTo>
                <a:lnTo>
                  <a:pt x="994" y="1189"/>
                </a:lnTo>
                <a:lnTo>
                  <a:pt x="992" y="1190"/>
                </a:lnTo>
                <a:lnTo>
                  <a:pt x="990" y="1190"/>
                </a:lnTo>
                <a:lnTo>
                  <a:pt x="988" y="1188"/>
                </a:lnTo>
                <a:lnTo>
                  <a:pt x="987" y="1187"/>
                </a:lnTo>
                <a:lnTo>
                  <a:pt x="986" y="1186"/>
                </a:lnTo>
                <a:lnTo>
                  <a:pt x="828" y="908"/>
                </a:lnTo>
                <a:lnTo>
                  <a:pt x="733" y="908"/>
                </a:lnTo>
                <a:lnTo>
                  <a:pt x="733" y="1415"/>
                </a:lnTo>
                <a:lnTo>
                  <a:pt x="842" y="1415"/>
                </a:lnTo>
                <a:lnTo>
                  <a:pt x="842" y="1205"/>
                </a:lnTo>
                <a:lnTo>
                  <a:pt x="832" y="1141"/>
                </a:lnTo>
                <a:lnTo>
                  <a:pt x="832" y="1139"/>
                </a:lnTo>
                <a:lnTo>
                  <a:pt x="833" y="1137"/>
                </a:lnTo>
                <a:lnTo>
                  <a:pt x="834" y="1135"/>
                </a:lnTo>
                <a:lnTo>
                  <a:pt x="836" y="1134"/>
                </a:lnTo>
                <a:lnTo>
                  <a:pt x="838" y="1133"/>
                </a:lnTo>
                <a:lnTo>
                  <a:pt x="840" y="1134"/>
                </a:lnTo>
                <a:lnTo>
                  <a:pt x="842" y="1135"/>
                </a:lnTo>
                <a:lnTo>
                  <a:pt x="843" y="1136"/>
                </a:lnTo>
                <a:lnTo>
                  <a:pt x="844" y="1137"/>
                </a:lnTo>
                <a:lnTo>
                  <a:pt x="1001" y="1415"/>
                </a:lnTo>
                <a:lnTo>
                  <a:pt x="1096" y="1415"/>
                </a:lnTo>
                <a:close/>
                <a:moveTo>
                  <a:pt x="1299" y="1314"/>
                </a:moveTo>
                <a:lnTo>
                  <a:pt x="1299" y="908"/>
                </a:lnTo>
                <a:lnTo>
                  <a:pt x="1183" y="908"/>
                </a:lnTo>
                <a:lnTo>
                  <a:pt x="1183" y="1415"/>
                </a:lnTo>
                <a:lnTo>
                  <a:pt x="1439" y="1415"/>
                </a:lnTo>
                <a:lnTo>
                  <a:pt x="1439" y="1314"/>
                </a:lnTo>
                <a:lnTo>
                  <a:pt x="1299" y="1314"/>
                </a:lnTo>
                <a:close/>
                <a:moveTo>
                  <a:pt x="1738" y="1298"/>
                </a:moveTo>
                <a:lnTo>
                  <a:pt x="1763" y="1415"/>
                </a:lnTo>
                <a:lnTo>
                  <a:pt x="1878" y="1415"/>
                </a:lnTo>
                <a:lnTo>
                  <a:pt x="1755" y="908"/>
                </a:lnTo>
                <a:lnTo>
                  <a:pt x="1519" y="908"/>
                </a:lnTo>
                <a:lnTo>
                  <a:pt x="1519" y="1002"/>
                </a:lnTo>
                <a:lnTo>
                  <a:pt x="1572" y="1002"/>
                </a:lnTo>
                <a:lnTo>
                  <a:pt x="1472" y="1415"/>
                </a:lnTo>
                <a:lnTo>
                  <a:pt x="1588" y="1415"/>
                </a:lnTo>
                <a:lnTo>
                  <a:pt x="1612" y="1298"/>
                </a:lnTo>
                <a:lnTo>
                  <a:pt x="1738" y="1298"/>
                </a:lnTo>
                <a:close/>
                <a:moveTo>
                  <a:pt x="1719" y="1204"/>
                </a:moveTo>
                <a:lnTo>
                  <a:pt x="1632" y="1204"/>
                </a:lnTo>
                <a:lnTo>
                  <a:pt x="1664" y="1055"/>
                </a:lnTo>
                <a:lnTo>
                  <a:pt x="1669" y="1009"/>
                </a:lnTo>
                <a:lnTo>
                  <a:pt x="1669" y="1008"/>
                </a:lnTo>
                <a:lnTo>
                  <a:pt x="1669" y="1007"/>
                </a:lnTo>
                <a:lnTo>
                  <a:pt x="1671" y="1005"/>
                </a:lnTo>
                <a:lnTo>
                  <a:pt x="1673" y="1003"/>
                </a:lnTo>
                <a:lnTo>
                  <a:pt x="1675" y="1003"/>
                </a:lnTo>
                <a:lnTo>
                  <a:pt x="1677" y="1003"/>
                </a:lnTo>
                <a:lnTo>
                  <a:pt x="1679" y="1005"/>
                </a:lnTo>
                <a:lnTo>
                  <a:pt x="1681" y="1007"/>
                </a:lnTo>
                <a:lnTo>
                  <a:pt x="1681" y="1008"/>
                </a:lnTo>
                <a:lnTo>
                  <a:pt x="1682" y="1009"/>
                </a:lnTo>
                <a:lnTo>
                  <a:pt x="1687" y="1055"/>
                </a:lnTo>
                <a:lnTo>
                  <a:pt x="1719" y="1204"/>
                </a:lnTo>
                <a:close/>
                <a:moveTo>
                  <a:pt x="2291" y="1415"/>
                </a:moveTo>
                <a:lnTo>
                  <a:pt x="2291" y="908"/>
                </a:lnTo>
                <a:lnTo>
                  <a:pt x="2183" y="908"/>
                </a:lnTo>
                <a:lnTo>
                  <a:pt x="2183" y="1118"/>
                </a:lnTo>
                <a:lnTo>
                  <a:pt x="2193" y="1182"/>
                </a:lnTo>
                <a:lnTo>
                  <a:pt x="2193" y="1184"/>
                </a:lnTo>
                <a:lnTo>
                  <a:pt x="2193" y="1187"/>
                </a:lnTo>
                <a:lnTo>
                  <a:pt x="2191" y="1188"/>
                </a:lnTo>
                <a:lnTo>
                  <a:pt x="2190" y="1189"/>
                </a:lnTo>
                <a:lnTo>
                  <a:pt x="2188" y="1190"/>
                </a:lnTo>
                <a:lnTo>
                  <a:pt x="2186" y="1190"/>
                </a:lnTo>
                <a:lnTo>
                  <a:pt x="2184" y="1188"/>
                </a:lnTo>
                <a:lnTo>
                  <a:pt x="2183" y="1187"/>
                </a:lnTo>
                <a:lnTo>
                  <a:pt x="2182" y="1186"/>
                </a:lnTo>
                <a:lnTo>
                  <a:pt x="2022" y="908"/>
                </a:lnTo>
                <a:lnTo>
                  <a:pt x="1928" y="908"/>
                </a:lnTo>
                <a:lnTo>
                  <a:pt x="1928" y="1415"/>
                </a:lnTo>
                <a:lnTo>
                  <a:pt x="2037" y="1415"/>
                </a:lnTo>
                <a:lnTo>
                  <a:pt x="2037" y="1205"/>
                </a:lnTo>
                <a:lnTo>
                  <a:pt x="2026" y="1141"/>
                </a:lnTo>
                <a:lnTo>
                  <a:pt x="2026" y="1139"/>
                </a:lnTo>
                <a:lnTo>
                  <a:pt x="2027" y="1137"/>
                </a:lnTo>
                <a:lnTo>
                  <a:pt x="2028" y="1135"/>
                </a:lnTo>
                <a:lnTo>
                  <a:pt x="2030" y="1134"/>
                </a:lnTo>
                <a:lnTo>
                  <a:pt x="2032" y="1133"/>
                </a:lnTo>
                <a:lnTo>
                  <a:pt x="2034" y="1134"/>
                </a:lnTo>
                <a:lnTo>
                  <a:pt x="2036" y="1135"/>
                </a:lnTo>
                <a:lnTo>
                  <a:pt x="2037" y="1136"/>
                </a:lnTo>
                <a:lnTo>
                  <a:pt x="2038" y="1137"/>
                </a:lnTo>
                <a:lnTo>
                  <a:pt x="2197" y="1415"/>
                </a:lnTo>
                <a:lnTo>
                  <a:pt x="2291" y="1415"/>
                </a:lnTo>
                <a:close/>
                <a:moveTo>
                  <a:pt x="2379" y="908"/>
                </a:moveTo>
                <a:lnTo>
                  <a:pt x="2379" y="1415"/>
                </a:lnTo>
                <a:lnTo>
                  <a:pt x="2527" y="1415"/>
                </a:lnTo>
                <a:lnTo>
                  <a:pt x="2538" y="1415"/>
                </a:lnTo>
                <a:lnTo>
                  <a:pt x="2550" y="1414"/>
                </a:lnTo>
                <a:lnTo>
                  <a:pt x="2560" y="1413"/>
                </a:lnTo>
                <a:lnTo>
                  <a:pt x="2571" y="1412"/>
                </a:lnTo>
                <a:lnTo>
                  <a:pt x="2581" y="1411"/>
                </a:lnTo>
                <a:lnTo>
                  <a:pt x="2591" y="1408"/>
                </a:lnTo>
                <a:lnTo>
                  <a:pt x="2610" y="1403"/>
                </a:lnTo>
                <a:lnTo>
                  <a:pt x="2619" y="1400"/>
                </a:lnTo>
                <a:lnTo>
                  <a:pt x="2628" y="1397"/>
                </a:lnTo>
                <a:lnTo>
                  <a:pt x="2636" y="1393"/>
                </a:lnTo>
                <a:lnTo>
                  <a:pt x="2644" y="1389"/>
                </a:lnTo>
                <a:lnTo>
                  <a:pt x="2651" y="1385"/>
                </a:lnTo>
                <a:lnTo>
                  <a:pt x="2658" y="1380"/>
                </a:lnTo>
                <a:lnTo>
                  <a:pt x="2665" y="1375"/>
                </a:lnTo>
                <a:lnTo>
                  <a:pt x="2672" y="1370"/>
                </a:lnTo>
                <a:lnTo>
                  <a:pt x="2678" y="1365"/>
                </a:lnTo>
                <a:lnTo>
                  <a:pt x="2683" y="1359"/>
                </a:lnTo>
                <a:lnTo>
                  <a:pt x="2689" y="1353"/>
                </a:lnTo>
                <a:lnTo>
                  <a:pt x="2694" y="1346"/>
                </a:lnTo>
                <a:lnTo>
                  <a:pt x="2703" y="1332"/>
                </a:lnTo>
                <a:lnTo>
                  <a:pt x="2707" y="1325"/>
                </a:lnTo>
                <a:lnTo>
                  <a:pt x="2711" y="1318"/>
                </a:lnTo>
                <a:lnTo>
                  <a:pt x="2714" y="1310"/>
                </a:lnTo>
                <a:lnTo>
                  <a:pt x="2717" y="1302"/>
                </a:lnTo>
                <a:lnTo>
                  <a:pt x="2720" y="1294"/>
                </a:lnTo>
                <a:lnTo>
                  <a:pt x="2722" y="1285"/>
                </a:lnTo>
                <a:lnTo>
                  <a:pt x="2724" y="1276"/>
                </a:lnTo>
                <a:lnTo>
                  <a:pt x="2726" y="1267"/>
                </a:lnTo>
                <a:lnTo>
                  <a:pt x="2727" y="1258"/>
                </a:lnTo>
                <a:lnTo>
                  <a:pt x="2728" y="1248"/>
                </a:lnTo>
                <a:lnTo>
                  <a:pt x="2731" y="1206"/>
                </a:lnTo>
                <a:lnTo>
                  <a:pt x="2731" y="1183"/>
                </a:lnTo>
                <a:lnTo>
                  <a:pt x="2732" y="1162"/>
                </a:lnTo>
                <a:lnTo>
                  <a:pt x="2731" y="1140"/>
                </a:lnTo>
                <a:lnTo>
                  <a:pt x="2731" y="1117"/>
                </a:lnTo>
                <a:lnTo>
                  <a:pt x="2729" y="1095"/>
                </a:lnTo>
                <a:lnTo>
                  <a:pt x="2728" y="1075"/>
                </a:lnTo>
                <a:lnTo>
                  <a:pt x="2727" y="1065"/>
                </a:lnTo>
                <a:lnTo>
                  <a:pt x="2726" y="1056"/>
                </a:lnTo>
                <a:lnTo>
                  <a:pt x="2724" y="1047"/>
                </a:lnTo>
                <a:lnTo>
                  <a:pt x="2722" y="1038"/>
                </a:lnTo>
                <a:lnTo>
                  <a:pt x="2717" y="1021"/>
                </a:lnTo>
                <a:lnTo>
                  <a:pt x="2714" y="1013"/>
                </a:lnTo>
                <a:lnTo>
                  <a:pt x="2711" y="1006"/>
                </a:lnTo>
                <a:lnTo>
                  <a:pt x="2707" y="998"/>
                </a:lnTo>
                <a:lnTo>
                  <a:pt x="2703" y="991"/>
                </a:lnTo>
                <a:lnTo>
                  <a:pt x="2698" y="984"/>
                </a:lnTo>
                <a:lnTo>
                  <a:pt x="2694" y="977"/>
                </a:lnTo>
                <a:lnTo>
                  <a:pt x="2689" y="971"/>
                </a:lnTo>
                <a:lnTo>
                  <a:pt x="2683" y="964"/>
                </a:lnTo>
                <a:lnTo>
                  <a:pt x="2677" y="959"/>
                </a:lnTo>
                <a:lnTo>
                  <a:pt x="2671" y="953"/>
                </a:lnTo>
                <a:lnTo>
                  <a:pt x="2665" y="948"/>
                </a:lnTo>
                <a:lnTo>
                  <a:pt x="2658" y="943"/>
                </a:lnTo>
                <a:lnTo>
                  <a:pt x="2651" y="938"/>
                </a:lnTo>
                <a:lnTo>
                  <a:pt x="2643" y="934"/>
                </a:lnTo>
                <a:lnTo>
                  <a:pt x="2636" y="930"/>
                </a:lnTo>
                <a:lnTo>
                  <a:pt x="2627" y="926"/>
                </a:lnTo>
                <a:lnTo>
                  <a:pt x="2619" y="923"/>
                </a:lnTo>
                <a:lnTo>
                  <a:pt x="2610" y="920"/>
                </a:lnTo>
                <a:lnTo>
                  <a:pt x="2601" y="917"/>
                </a:lnTo>
                <a:lnTo>
                  <a:pt x="2591" y="915"/>
                </a:lnTo>
                <a:lnTo>
                  <a:pt x="2581" y="913"/>
                </a:lnTo>
                <a:lnTo>
                  <a:pt x="2571" y="911"/>
                </a:lnTo>
                <a:lnTo>
                  <a:pt x="2560" y="910"/>
                </a:lnTo>
                <a:lnTo>
                  <a:pt x="2550" y="909"/>
                </a:lnTo>
                <a:lnTo>
                  <a:pt x="2538" y="908"/>
                </a:lnTo>
                <a:lnTo>
                  <a:pt x="2527" y="908"/>
                </a:lnTo>
                <a:lnTo>
                  <a:pt x="2379" y="908"/>
                </a:lnTo>
                <a:close/>
                <a:moveTo>
                  <a:pt x="2495" y="1002"/>
                </a:moveTo>
                <a:lnTo>
                  <a:pt x="2527" y="1002"/>
                </a:lnTo>
                <a:lnTo>
                  <a:pt x="2538" y="1003"/>
                </a:lnTo>
                <a:lnTo>
                  <a:pt x="2548" y="1004"/>
                </a:lnTo>
                <a:lnTo>
                  <a:pt x="2558" y="1006"/>
                </a:lnTo>
                <a:lnTo>
                  <a:pt x="2567" y="1009"/>
                </a:lnTo>
                <a:lnTo>
                  <a:pt x="2575" y="1013"/>
                </a:lnTo>
                <a:lnTo>
                  <a:pt x="2583" y="1017"/>
                </a:lnTo>
                <a:lnTo>
                  <a:pt x="2586" y="1019"/>
                </a:lnTo>
                <a:lnTo>
                  <a:pt x="2590" y="1022"/>
                </a:lnTo>
                <a:lnTo>
                  <a:pt x="2596" y="1028"/>
                </a:lnTo>
                <a:lnTo>
                  <a:pt x="2601" y="1034"/>
                </a:lnTo>
                <a:lnTo>
                  <a:pt x="2606" y="1040"/>
                </a:lnTo>
                <a:lnTo>
                  <a:pt x="2610" y="1048"/>
                </a:lnTo>
                <a:lnTo>
                  <a:pt x="2614" y="1055"/>
                </a:lnTo>
                <a:lnTo>
                  <a:pt x="2616" y="1063"/>
                </a:lnTo>
                <a:lnTo>
                  <a:pt x="2619" y="1072"/>
                </a:lnTo>
                <a:lnTo>
                  <a:pt x="2620" y="1081"/>
                </a:lnTo>
                <a:lnTo>
                  <a:pt x="2621" y="1090"/>
                </a:lnTo>
                <a:lnTo>
                  <a:pt x="2623" y="1110"/>
                </a:lnTo>
                <a:lnTo>
                  <a:pt x="2624" y="1127"/>
                </a:lnTo>
                <a:lnTo>
                  <a:pt x="2624" y="1162"/>
                </a:lnTo>
                <a:lnTo>
                  <a:pt x="2624" y="1196"/>
                </a:lnTo>
                <a:lnTo>
                  <a:pt x="2623" y="1213"/>
                </a:lnTo>
                <a:lnTo>
                  <a:pt x="2621" y="1233"/>
                </a:lnTo>
                <a:lnTo>
                  <a:pt x="2620" y="1242"/>
                </a:lnTo>
                <a:lnTo>
                  <a:pt x="2618" y="1251"/>
                </a:lnTo>
                <a:lnTo>
                  <a:pt x="2616" y="1260"/>
                </a:lnTo>
                <a:lnTo>
                  <a:pt x="2615" y="1264"/>
                </a:lnTo>
                <a:lnTo>
                  <a:pt x="2613" y="1268"/>
                </a:lnTo>
                <a:lnTo>
                  <a:pt x="2610" y="1275"/>
                </a:lnTo>
                <a:lnTo>
                  <a:pt x="2606" y="1283"/>
                </a:lnTo>
                <a:lnTo>
                  <a:pt x="2601" y="1289"/>
                </a:lnTo>
                <a:lnTo>
                  <a:pt x="2595" y="1296"/>
                </a:lnTo>
                <a:lnTo>
                  <a:pt x="2589" y="1301"/>
                </a:lnTo>
                <a:lnTo>
                  <a:pt x="2583" y="1306"/>
                </a:lnTo>
                <a:lnTo>
                  <a:pt x="2575" y="1311"/>
                </a:lnTo>
                <a:lnTo>
                  <a:pt x="2567" y="1314"/>
                </a:lnTo>
                <a:lnTo>
                  <a:pt x="2558" y="1317"/>
                </a:lnTo>
                <a:lnTo>
                  <a:pt x="2548" y="1319"/>
                </a:lnTo>
                <a:lnTo>
                  <a:pt x="2538" y="1321"/>
                </a:lnTo>
                <a:lnTo>
                  <a:pt x="2527" y="1321"/>
                </a:lnTo>
                <a:lnTo>
                  <a:pt x="2495" y="1321"/>
                </a:lnTo>
                <a:lnTo>
                  <a:pt x="2495" y="100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3286974"/>
      </p:ext>
    </p:extLst>
  </p:cSld>
  <p:clrMapOvr>
    <a:masterClrMapping/>
  </p:clrMapOvr>
  <p:transition spd="med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30AE1-D009-49A6-AFBC-48C836E46FD5}" type="datetime1">
              <a:rPr lang="fi-FI" smtClean="0"/>
              <a:t>29.3.2023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Footer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C2C14-6E95-4EF0-AB2C-A4DB63E630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9195374"/>
      </p:ext>
    </p:extLst>
  </p:cSld>
  <p:clrMapOvr>
    <a:masterClrMapping/>
  </p:clrMapOvr>
  <p:transition spd="med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 Gray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B6E6A-F1BF-4D0B-8E96-152A3DAE3272}" type="datetime1">
              <a:rPr lang="fi-FI" smtClean="0"/>
              <a:t>29.3.2023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Footer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C2C14-6E95-4EF0-AB2C-A4DB63E63034}" type="slidenum">
              <a:rPr lang="en-US" smtClean="0"/>
              <a:t>‹#›</a:t>
            </a:fld>
            <a:endParaRPr lang="en-US"/>
          </a:p>
        </p:txBody>
      </p:sp>
      <p:sp>
        <p:nvSpPr>
          <p:cNvPr id="8" name="Freeform 11"/>
          <p:cNvSpPr>
            <a:spLocks noChangeAspect="1" noEditPoints="1"/>
          </p:cNvSpPr>
          <p:nvPr userDrawn="1"/>
        </p:nvSpPr>
        <p:spPr bwMode="auto">
          <a:xfrm>
            <a:off x="7982988" y="484189"/>
            <a:ext cx="692700" cy="358774"/>
          </a:xfrm>
          <a:custGeom>
            <a:avLst/>
            <a:gdLst>
              <a:gd name="T0" fmla="*/ 58 w 2732"/>
              <a:gd name="T1" fmla="*/ 38 h 1415"/>
              <a:gd name="T2" fmla="*/ 8 w 2732"/>
              <a:gd name="T3" fmla="*/ 131 h 1415"/>
              <a:gd name="T4" fmla="*/ 38 w 2732"/>
              <a:gd name="T5" fmla="*/ 249 h 1415"/>
              <a:gd name="T6" fmla="*/ 174 w 2732"/>
              <a:gd name="T7" fmla="*/ 304 h 1415"/>
              <a:gd name="T8" fmla="*/ 228 w 2732"/>
              <a:gd name="T9" fmla="*/ 341 h 1415"/>
              <a:gd name="T10" fmla="*/ 206 w 2732"/>
              <a:gd name="T11" fmla="*/ 412 h 1415"/>
              <a:gd name="T12" fmla="*/ 102 w 2732"/>
              <a:gd name="T13" fmla="*/ 416 h 1415"/>
              <a:gd name="T14" fmla="*/ 64 w 2732"/>
              <a:gd name="T15" fmla="*/ 508 h 1415"/>
              <a:gd name="T16" fmla="*/ 201 w 2732"/>
              <a:gd name="T17" fmla="*/ 520 h 1415"/>
              <a:gd name="T18" fmla="*/ 294 w 2732"/>
              <a:gd name="T19" fmla="*/ 481 h 1415"/>
              <a:gd name="T20" fmla="*/ 338 w 2732"/>
              <a:gd name="T21" fmla="*/ 397 h 1415"/>
              <a:gd name="T22" fmla="*/ 322 w 2732"/>
              <a:gd name="T23" fmla="*/ 278 h 1415"/>
              <a:gd name="T24" fmla="*/ 216 w 2732"/>
              <a:gd name="T25" fmla="*/ 204 h 1415"/>
              <a:gd name="T26" fmla="*/ 120 w 2732"/>
              <a:gd name="T27" fmla="*/ 172 h 1415"/>
              <a:gd name="T28" fmla="*/ 133 w 2732"/>
              <a:gd name="T29" fmla="*/ 115 h 1415"/>
              <a:gd name="T30" fmla="*/ 259 w 2732"/>
              <a:gd name="T31" fmla="*/ 110 h 1415"/>
              <a:gd name="T32" fmla="*/ 253 w 2732"/>
              <a:gd name="T33" fmla="*/ 7 h 1415"/>
              <a:gd name="T34" fmla="*/ 636 w 2732"/>
              <a:gd name="T35" fmla="*/ 386 h 1415"/>
              <a:gd name="T36" fmla="*/ 576 w 2732"/>
              <a:gd name="T37" fmla="*/ 421 h 1415"/>
              <a:gd name="T38" fmla="*/ 524 w 2732"/>
              <a:gd name="T39" fmla="*/ 374 h 1415"/>
              <a:gd name="T40" fmla="*/ 417 w 2732"/>
              <a:gd name="T41" fmla="*/ 418 h 1415"/>
              <a:gd name="T42" fmla="*/ 482 w 2732"/>
              <a:gd name="T43" fmla="*/ 497 h 1415"/>
              <a:gd name="T44" fmla="*/ 611 w 2732"/>
              <a:gd name="T45" fmla="*/ 521 h 1415"/>
              <a:gd name="T46" fmla="*/ 714 w 2732"/>
              <a:gd name="T47" fmla="*/ 472 h 1415"/>
              <a:gd name="T48" fmla="*/ 757 w 2732"/>
              <a:gd name="T49" fmla="*/ 368 h 1415"/>
              <a:gd name="T50" fmla="*/ 923 w 2732"/>
              <a:gd name="T51" fmla="*/ 28 h 1415"/>
              <a:gd name="T52" fmla="*/ 853 w 2732"/>
              <a:gd name="T53" fmla="*/ 119 h 1415"/>
              <a:gd name="T54" fmla="*/ 844 w 2732"/>
              <a:gd name="T55" fmla="*/ 363 h 1415"/>
              <a:gd name="T56" fmla="*/ 908 w 2732"/>
              <a:gd name="T57" fmla="*/ 486 h 1415"/>
              <a:gd name="T58" fmla="*/ 1048 w 2732"/>
              <a:gd name="T59" fmla="*/ 524 h 1415"/>
              <a:gd name="T60" fmla="*/ 1164 w 2732"/>
              <a:gd name="T61" fmla="*/ 474 h 1415"/>
              <a:gd name="T62" fmla="*/ 1219 w 2732"/>
              <a:gd name="T63" fmla="*/ 328 h 1415"/>
              <a:gd name="T64" fmla="*/ 1197 w 2732"/>
              <a:gd name="T65" fmla="*/ 97 h 1415"/>
              <a:gd name="T66" fmla="*/ 1110 w 2732"/>
              <a:gd name="T67" fmla="*/ 15 h 1415"/>
              <a:gd name="T68" fmla="*/ 1063 w 2732"/>
              <a:gd name="T69" fmla="*/ 110 h 1415"/>
              <a:gd name="T70" fmla="*/ 1102 w 2732"/>
              <a:gd name="T71" fmla="*/ 194 h 1415"/>
              <a:gd name="T72" fmla="*/ 1086 w 2732"/>
              <a:gd name="T73" fmla="*/ 396 h 1415"/>
              <a:gd name="T74" fmla="*/ 1008 w 2732"/>
              <a:gd name="T75" fmla="*/ 420 h 1415"/>
              <a:gd name="T76" fmla="*/ 958 w 2732"/>
              <a:gd name="T77" fmla="*/ 355 h 1415"/>
              <a:gd name="T78" fmla="*/ 967 w 2732"/>
              <a:gd name="T79" fmla="*/ 137 h 1415"/>
              <a:gd name="T80" fmla="*/ 1683 w 2732"/>
              <a:gd name="T81" fmla="*/ 516 h 1415"/>
              <a:gd name="T82" fmla="*/ 1292 w 2732"/>
              <a:gd name="T83" fmla="*/ 9 h 1415"/>
              <a:gd name="T84" fmla="*/ 1402 w 2732"/>
              <a:gd name="T85" fmla="*/ 238 h 1415"/>
              <a:gd name="T86" fmla="*/ 1574 w 2732"/>
              <a:gd name="T87" fmla="*/ 516 h 1415"/>
              <a:gd name="T88" fmla="*/ 1945 w 2732"/>
              <a:gd name="T89" fmla="*/ 103 h 1415"/>
              <a:gd name="T90" fmla="*/ 651 w 2732"/>
              <a:gd name="T91" fmla="*/ 1002 h 1415"/>
              <a:gd name="T92" fmla="*/ 1096 w 2732"/>
              <a:gd name="T93" fmla="*/ 1415 h 1415"/>
              <a:gd name="T94" fmla="*/ 986 w 2732"/>
              <a:gd name="T95" fmla="*/ 1186 h 1415"/>
              <a:gd name="T96" fmla="*/ 842 w 2732"/>
              <a:gd name="T97" fmla="*/ 1135 h 1415"/>
              <a:gd name="T98" fmla="*/ 1763 w 2732"/>
              <a:gd name="T99" fmla="*/ 1415 h 1415"/>
              <a:gd name="T100" fmla="*/ 1669 w 2732"/>
              <a:gd name="T101" fmla="*/ 1009 h 1415"/>
              <a:gd name="T102" fmla="*/ 2291 w 2732"/>
              <a:gd name="T103" fmla="*/ 1415 h 1415"/>
              <a:gd name="T104" fmla="*/ 2182 w 2732"/>
              <a:gd name="T105" fmla="*/ 1186 h 1415"/>
              <a:gd name="T106" fmla="*/ 2036 w 2732"/>
              <a:gd name="T107" fmla="*/ 1135 h 1415"/>
              <a:gd name="T108" fmla="*/ 2591 w 2732"/>
              <a:gd name="T109" fmla="*/ 1408 h 1415"/>
              <a:gd name="T110" fmla="*/ 2694 w 2732"/>
              <a:gd name="T111" fmla="*/ 1346 h 1415"/>
              <a:gd name="T112" fmla="*/ 2731 w 2732"/>
              <a:gd name="T113" fmla="*/ 1183 h 1415"/>
              <a:gd name="T114" fmla="*/ 2707 w 2732"/>
              <a:gd name="T115" fmla="*/ 998 h 1415"/>
              <a:gd name="T116" fmla="*/ 2627 w 2732"/>
              <a:gd name="T117" fmla="*/ 926 h 1415"/>
              <a:gd name="T118" fmla="*/ 2527 w 2732"/>
              <a:gd name="T119" fmla="*/ 1002 h 1415"/>
              <a:gd name="T120" fmla="*/ 2614 w 2732"/>
              <a:gd name="T121" fmla="*/ 1055 h 1415"/>
              <a:gd name="T122" fmla="*/ 2616 w 2732"/>
              <a:gd name="T123" fmla="*/ 1260 h 1415"/>
              <a:gd name="T124" fmla="*/ 2538 w 2732"/>
              <a:gd name="T125" fmla="*/ 1321 h 14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732" h="1415">
                <a:moveTo>
                  <a:pt x="188" y="0"/>
                </a:moveTo>
                <a:lnTo>
                  <a:pt x="177" y="0"/>
                </a:lnTo>
                <a:lnTo>
                  <a:pt x="166" y="1"/>
                </a:lnTo>
                <a:lnTo>
                  <a:pt x="156" y="2"/>
                </a:lnTo>
                <a:lnTo>
                  <a:pt x="146" y="3"/>
                </a:lnTo>
                <a:lnTo>
                  <a:pt x="136" y="4"/>
                </a:lnTo>
                <a:lnTo>
                  <a:pt x="126" y="6"/>
                </a:lnTo>
                <a:lnTo>
                  <a:pt x="109" y="11"/>
                </a:lnTo>
                <a:lnTo>
                  <a:pt x="100" y="14"/>
                </a:lnTo>
                <a:lnTo>
                  <a:pt x="92" y="17"/>
                </a:lnTo>
                <a:lnTo>
                  <a:pt x="77" y="25"/>
                </a:lnTo>
                <a:lnTo>
                  <a:pt x="64" y="33"/>
                </a:lnTo>
                <a:lnTo>
                  <a:pt x="58" y="38"/>
                </a:lnTo>
                <a:lnTo>
                  <a:pt x="52" y="43"/>
                </a:lnTo>
                <a:lnTo>
                  <a:pt x="41" y="54"/>
                </a:lnTo>
                <a:lnTo>
                  <a:pt x="36" y="60"/>
                </a:lnTo>
                <a:lnTo>
                  <a:pt x="32" y="66"/>
                </a:lnTo>
                <a:lnTo>
                  <a:pt x="28" y="72"/>
                </a:lnTo>
                <a:lnTo>
                  <a:pt x="24" y="79"/>
                </a:lnTo>
                <a:lnTo>
                  <a:pt x="21" y="86"/>
                </a:lnTo>
                <a:lnTo>
                  <a:pt x="18" y="93"/>
                </a:lnTo>
                <a:lnTo>
                  <a:pt x="15" y="100"/>
                </a:lnTo>
                <a:lnTo>
                  <a:pt x="13" y="107"/>
                </a:lnTo>
                <a:lnTo>
                  <a:pt x="11" y="115"/>
                </a:lnTo>
                <a:lnTo>
                  <a:pt x="9" y="123"/>
                </a:lnTo>
                <a:lnTo>
                  <a:pt x="8" y="131"/>
                </a:lnTo>
                <a:lnTo>
                  <a:pt x="7" y="140"/>
                </a:lnTo>
                <a:lnTo>
                  <a:pt x="7" y="148"/>
                </a:lnTo>
                <a:lnTo>
                  <a:pt x="7" y="157"/>
                </a:lnTo>
                <a:lnTo>
                  <a:pt x="7" y="165"/>
                </a:lnTo>
                <a:lnTo>
                  <a:pt x="7" y="173"/>
                </a:lnTo>
                <a:lnTo>
                  <a:pt x="9" y="188"/>
                </a:lnTo>
                <a:lnTo>
                  <a:pt x="11" y="195"/>
                </a:lnTo>
                <a:lnTo>
                  <a:pt x="13" y="202"/>
                </a:lnTo>
                <a:lnTo>
                  <a:pt x="15" y="209"/>
                </a:lnTo>
                <a:lnTo>
                  <a:pt x="17" y="215"/>
                </a:lnTo>
                <a:lnTo>
                  <a:pt x="23" y="228"/>
                </a:lnTo>
                <a:lnTo>
                  <a:pt x="30" y="239"/>
                </a:lnTo>
                <a:lnTo>
                  <a:pt x="38" y="249"/>
                </a:lnTo>
                <a:lnTo>
                  <a:pt x="43" y="254"/>
                </a:lnTo>
                <a:lnTo>
                  <a:pt x="47" y="258"/>
                </a:lnTo>
                <a:lnTo>
                  <a:pt x="52" y="263"/>
                </a:lnTo>
                <a:lnTo>
                  <a:pt x="57" y="267"/>
                </a:lnTo>
                <a:lnTo>
                  <a:pt x="62" y="270"/>
                </a:lnTo>
                <a:lnTo>
                  <a:pt x="68" y="274"/>
                </a:lnTo>
                <a:lnTo>
                  <a:pt x="80" y="281"/>
                </a:lnTo>
                <a:lnTo>
                  <a:pt x="92" y="286"/>
                </a:lnTo>
                <a:lnTo>
                  <a:pt x="105" y="291"/>
                </a:lnTo>
                <a:lnTo>
                  <a:pt x="118" y="295"/>
                </a:lnTo>
                <a:lnTo>
                  <a:pt x="133" y="298"/>
                </a:lnTo>
                <a:lnTo>
                  <a:pt x="147" y="301"/>
                </a:lnTo>
                <a:lnTo>
                  <a:pt x="174" y="304"/>
                </a:lnTo>
                <a:lnTo>
                  <a:pt x="181" y="305"/>
                </a:lnTo>
                <a:lnTo>
                  <a:pt x="187" y="307"/>
                </a:lnTo>
                <a:lnTo>
                  <a:pt x="194" y="309"/>
                </a:lnTo>
                <a:lnTo>
                  <a:pt x="199" y="311"/>
                </a:lnTo>
                <a:lnTo>
                  <a:pt x="204" y="314"/>
                </a:lnTo>
                <a:lnTo>
                  <a:pt x="209" y="317"/>
                </a:lnTo>
                <a:lnTo>
                  <a:pt x="213" y="320"/>
                </a:lnTo>
                <a:lnTo>
                  <a:pt x="215" y="322"/>
                </a:lnTo>
                <a:lnTo>
                  <a:pt x="217" y="324"/>
                </a:lnTo>
                <a:lnTo>
                  <a:pt x="221" y="328"/>
                </a:lnTo>
                <a:lnTo>
                  <a:pt x="224" y="332"/>
                </a:lnTo>
                <a:lnTo>
                  <a:pt x="226" y="336"/>
                </a:lnTo>
                <a:lnTo>
                  <a:pt x="228" y="341"/>
                </a:lnTo>
                <a:lnTo>
                  <a:pt x="230" y="346"/>
                </a:lnTo>
                <a:lnTo>
                  <a:pt x="231" y="352"/>
                </a:lnTo>
                <a:lnTo>
                  <a:pt x="232" y="358"/>
                </a:lnTo>
                <a:lnTo>
                  <a:pt x="232" y="364"/>
                </a:lnTo>
                <a:lnTo>
                  <a:pt x="232" y="371"/>
                </a:lnTo>
                <a:lnTo>
                  <a:pt x="231" y="377"/>
                </a:lnTo>
                <a:lnTo>
                  <a:pt x="229" y="384"/>
                </a:lnTo>
                <a:lnTo>
                  <a:pt x="227" y="389"/>
                </a:lnTo>
                <a:lnTo>
                  <a:pt x="224" y="395"/>
                </a:lnTo>
                <a:lnTo>
                  <a:pt x="220" y="400"/>
                </a:lnTo>
                <a:lnTo>
                  <a:pt x="216" y="404"/>
                </a:lnTo>
                <a:lnTo>
                  <a:pt x="211" y="408"/>
                </a:lnTo>
                <a:lnTo>
                  <a:pt x="206" y="412"/>
                </a:lnTo>
                <a:lnTo>
                  <a:pt x="201" y="415"/>
                </a:lnTo>
                <a:lnTo>
                  <a:pt x="194" y="417"/>
                </a:lnTo>
                <a:lnTo>
                  <a:pt x="188" y="419"/>
                </a:lnTo>
                <a:lnTo>
                  <a:pt x="181" y="421"/>
                </a:lnTo>
                <a:lnTo>
                  <a:pt x="173" y="422"/>
                </a:lnTo>
                <a:lnTo>
                  <a:pt x="166" y="423"/>
                </a:lnTo>
                <a:lnTo>
                  <a:pt x="157" y="423"/>
                </a:lnTo>
                <a:lnTo>
                  <a:pt x="140" y="423"/>
                </a:lnTo>
                <a:lnTo>
                  <a:pt x="132" y="422"/>
                </a:lnTo>
                <a:lnTo>
                  <a:pt x="124" y="421"/>
                </a:lnTo>
                <a:lnTo>
                  <a:pt x="116" y="420"/>
                </a:lnTo>
                <a:lnTo>
                  <a:pt x="109" y="418"/>
                </a:lnTo>
                <a:lnTo>
                  <a:pt x="102" y="416"/>
                </a:lnTo>
                <a:lnTo>
                  <a:pt x="94" y="414"/>
                </a:lnTo>
                <a:lnTo>
                  <a:pt x="80" y="409"/>
                </a:lnTo>
                <a:lnTo>
                  <a:pt x="65" y="403"/>
                </a:lnTo>
                <a:lnTo>
                  <a:pt x="50" y="395"/>
                </a:lnTo>
                <a:lnTo>
                  <a:pt x="33" y="385"/>
                </a:lnTo>
                <a:lnTo>
                  <a:pt x="0" y="477"/>
                </a:lnTo>
                <a:lnTo>
                  <a:pt x="9" y="482"/>
                </a:lnTo>
                <a:lnTo>
                  <a:pt x="18" y="488"/>
                </a:lnTo>
                <a:lnTo>
                  <a:pt x="27" y="492"/>
                </a:lnTo>
                <a:lnTo>
                  <a:pt x="36" y="497"/>
                </a:lnTo>
                <a:lnTo>
                  <a:pt x="45" y="501"/>
                </a:lnTo>
                <a:lnTo>
                  <a:pt x="55" y="505"/>
                </a:lnTo>
                <a:lnTo>
                  <a:pt x="64" y="508"/>
                </a:lnTo>
                <a:lnTo>
                  <a:pt x="74" y="512"/>
                </a:lnTo>
                <a:lnTo>
                  <a:pt x="83" y="514"/>
                </a:lnTo>
                <a:lnTo>
                  <a:pt x="93" y="517"/>
                </a:lnTo>
                <a:lnTo>
                  <a:pt x="104" y="519"/>
                </a:lnTo>
                <a:lnTo>
                  <a:pt x="114" y="520"/>
                </a:lnTo>
                <a:lnTo>
                  <a:pt x="125" y="521"/>
                </a:lnTo>
                <a:lnTo>
                  <a:pt x="136" y="522"/>
                </a:lnTo>
                <a:lnTo>
                  <a:pt x="148" y="523"/>
                </a:lnTo>
                <a:lnTo>
                  <a:pt x="160" y="523"/>
                </a:lnTo>
                <a:lnTo>
                  <a:pt x="171" y="523"/>
                </a:lnTo>
                <a:lnTo>
                  <a:pt x="181" y="522"/>
                </a:lnTo>
                <a:lnTo>
                  <a:pt x="191" y="521"/>
                </a:lnTo>
                <a:lnTo>
                  <a:pt x="201" y="520"/>
                </a:lnTo>
                <a:lnTo>
                  <a:pt x="220" y="517"/>
                </a:lnTo>
                <a:lnTo>
                  <a:pt x="224" y="516"/>
                </a:lnTo>
                <a:lnTo>
                  <a:pt x="228" y="515"/>
                </a:lnTo>
                <a:lnTo>
                  <a:pt x="237" y="512"/>
                </a:lnTo>
                <a:lnTo>
                  <a:pt x="245" y="510"/>
                </a:lnTo>
                <a:lnTo>
                  <a:pt x="253" y="507"/>
                </a:lnTo>
                <a:lnTo>
                  <a:pt x="261" y="503"/>
                </a:lnTo>
                <a:lnTo>
                  <a:pt x="268" y="499"/>
                </a:lnTo>
                <a:lnTo>
                  <a:pt x="275" y="495"/>
                </a:lnTo>
                <a:lnTo>
                  <a:pt x="278" y="493"/>
                </a:lnTo>
                <a:lnTo>
                  <a:pt x="281" y="491"/>
                </a:lnTo>
                <a:lnTo>
                  <a:pt x="288" y="486"/>
                </a:lnTo>
                <a:lnTo>
                  <a:pt x="294" y="481"/>
                </a:lnTo>
                <a:lnTo>
                  <a:pt x="299" y="476"/>
                </a:lnTo>
                <a:lnTo>
                  <a:pt x="304" y="470"/>
                </a:lnTo>
                <a:lnTo>
                  <a:pt x="309" y="464"/>
                </a:lnTo>
                <a:lnTo>
                  <a:pt x="314" y="458"/>
                </a:lnTo>
                <a:lnTo>
                  <a:pt x="318" y="451"/>
                </a:lnTo>
                <a:lnTo>
                  <a:pt x="320" y="448"/>
                </a:lnTo>
                <a:lnTo>
                  <a:pt x="322" y="445"/>
                </a:lnTo>
                <a:lnTo>
                  <a:pt x="325" y="437"/>
                </a:lnTo>
                <a:lnTo>
                  <a:pt x="329" y="430"/>
                </a:lnTo>
                <a:lnTo>
                  <a:pt x="331" y="422"/>
                </a:lnTo>
                <a:lnTo>
                  <a:pt x="334" y="414"/>
                </a:lnTo>
                <a:lnTo>
                  <a:pt x="336" y="405"/>
                </a:lnTo>
                <a:lnTo>
                  <a:pt x="338" y="397"/>
                </a:lnTo>
                <a:lnTo>
                  <a:pt x="339" y="388"/>
                </a:lnTo>
                <a:lnTo>
                  <a:pt x="340" y="378"/>
                </a:lnTo>
                <a:lnTo>
                  <a:pt x="340" y="369"/>
                </a:lnTo>
                <a:lnTo>
                  <a:pt x="341" y="359"/>
                </a:lnTo>
                <a:lnTo>
                  <a:pt x="340" y="350"/>
                </a:lnTo>
                <a:lnTo>
                  <a:pt x="340" y="342"/>
                </a:lnTo>
                <a:lnTo>
                  <a:pt x="339" y="334"/>
                </a:lnTo>
                <a:lnTo>
                  <a:pt x="338" y="326"/>
                </a:lnTo>
                <a:lnTo>
                  <a:pt x="337" y="319"/>
                </a:lnTo>
                <a:lnTo>
                  <a:pt x="335" y="311"/>
                </a:lnTo>
                <a:lnTo>
                  <a:pt x="331" y="297"/>
                </a:lnTo>
                <a:lnTo>
                  <a:pt x="325" y="284"/>
                </a:lnTo>
                <a:lnTo>
                  <a:pt x="322" y="278"/>
                </a:lnTo>
                <a:lnTo>
                  <a:pt x="318" y="271"/>
                </a:lnTo>
                <a:lnTo>
                  <a:pt x="310" y="260"/>
                </a:lnTo>
                <a:lnTo>
                  <a:pt x="306" y="255"/>
                </a:lnTo>
                <a:lnTo>
                  <a:pt x="301" y="249"/>
                </a:lnTo>
                <a:lnTo>
                  <a:pt x="291" y="240"/>
                </a:lnTo>
                <a:lnTo>
                  <a:pt x="286" y="235"/>
                </a:lnTo>
                <a:lnTo>
                  <a:pt x="280" y="231"/>
                </a:lnTo>
                <a:lnTo>
                  <a:pt x="268" y="223"/>
                </a:lnTo>
                <a:lnTo>
                  <a:pt x="261" y="220"/>
                </a:lnTo>
                <a:lnTo>
                  <a:pt x="254" y="217"/>
                </a:lnTo>
                <a:lnTo>
                  <a:pt x="240" y="211"/>
                </a:lnTo>
                <a:lnTo>
                  <a:pt x="225" y="206"/>
                </a:lnTo>
                <a:lnTo>
                  <a:pt x="216" y="204"/>
                </a:lnTo>
                <a:lnTo>
                  <a:pt x="208" y="203"/>
                </a:lnTo>
                <a:lnTo>
                  <a:pt x="199" y="201"/>
                </a:lnTo>
                <a:lnTo>
                  <a:pt x="191" y="200"/>
                </a:lnTo>
                <a:lnTo>
                  <a:pt x="162" y="196"/>
                </a:lnTo>
                <a:lnTo>
                  <a:pt x="151" y="194"/>
                </a:lnTo>
                <a:lnTo>
                  <a:pt x="146" y="193"/>
                </a:lnTo>
                <a:lnTo>
                  <a:pt x="142" y="192"/>
                </a:lnTo>
                <a:lnTo>
                  <a:pt x="134" y="187"/>
                </a:lnTo>
                <a:lnTo>
                  <a:pt x="130" y="185"/>
                </a:lnTo>
                <a:lnTo>
                  <a:pt x="127" y="182"/>
                </a:lnTo>
                <a:lnTo>
                  <a:pt x="125" y="179"/>
                </a:lnTo>
                <a:lnTo>
                  <a:pt x="122" y="176"/>
                </a:lnTo>
                <a:lnTo>
                  <a:pt x="120" y="172"/>
                </a:lnTo>
                <a:lnTo>
                  <a:pt x="118" y="169"/>
                </a:lnTo>
                <a:lnTo>
                  <a:pt x="117" y="164"/>
                </a:lnTo>
                <a:lnTo>
                  <a:pt x="116" y="160"/>
                </a:lnTo>
                <a:lnTo>
                  <a:pt x="115" y="155"/>
                </a:lnTo>
                <a:lnTo>
                  <a:pt x="115" y="150"/>
                </a:lnTo>
                <a:lnTo>
                  <a:pt x="116" y="145"/>
                </a:lnTo>
                <a:lnTo>
                  <a:pt x="116" y="140"/>
                </a:lnTo>
                <a:lnTo>
                  <a:pt x="118" y="136"/>
                </a:lnTo>
                <a:lnTo>
                  <a:pt x="119" y="131"/>
                </a:lnTo>
                <a:lnTo>
                  <a:pt x="122" y="127"/>
                </a:lnTo>
                <a:lnTo>
                  <a:pt x="125" y="123"/>
                </a:lnTo>
                <a:lnTo>
                  <a:pt x="128" y="119"/>
                </a:lnTo>
                <a:lnTo>
                  <a:pt x="133" y="115"/>
                </a:lnTo>
                <a:lnTo>
                  <a:pt x="137" y="112"/>
                </a:lnTo>
                <a:lnTo>
                  <a:pt x="143" y="109"/>
                </a:lnTo>
                <a:lnTo>
                  <a:pt x="149" y="106"/>
                </a:lnTo>
                <a:lnTo>
                  <a:pt x="156" y="104"/>
                </a:lnTo>
                <a:lnTo>
                  <a:pt x="164" y="102"/>
                </a:lnTo>
                <a:lnTo>
                  <a:pt x="173" y="101"/>
                </a:lnTo>
                <a:lnTo>
                  <a:pt x="182" y="100"/>
                </a:lnTo>
                <a:lnTo>
                  <a:pt x="192" y="100"/>
                </a:lnTo>
                <a:lnTo>
                  <a:pt x="206" y="100"/>
                </a:lnTo>
                <a:lnTo>
                  <a:pt x="220" y="102"/>
                </a:lnTo>
                <a:lnTo>
                  <a:pt x="233" y="104"/>
                </a:lnTo>
                <a:lnTo>
                  <a:pt x="246" y="107"/>
                </a:lnTo>
                <a:lnTo>
                  <a:pt x="259" y="110"/>
                </a:lnTo>
                <a:lnTo>
                  <a:pt x="272" y="115"/>
                </a:lnTo>
                <a:lnTo>
                  <a:pt x="285" y="120"/>
                </a:lnTo>
                <a:lnTo>
                  <a:pt x="298" y="127"/>
                </a:lnTo>
                <a:lnTo>
                  <a:pt x="330" y="41"/>
                </a:lnTo>
                <a:lnTo>
                  <a:pt x="318" y="33"/>
                </a:lnTo>
                <a:lnTo>
                  <a:pt x="311" y="29"/>
                </a:lnTo>
                <a:lnTo>
                  <a:pt x="304" y="25"/>
                </a:lnTo>
                <a:lnTo>
                  <a:pt x="297" y="22"/>
                </a:lnTo>
                <a:lnTo>
                  <a:pt x="289" y="18"/>
                </a:lnTo>
                <a:lnTo>
                  <a:pt x="281" y="15"/>
                </a:lnTo>
                <a:lnTo>
                  <a:pt x="272" y="12"/>
                </a:lnTo>
                <a:lnTo>
                  <a:pt x="263" y="10"/>
                </a:lnTo>
                <a:lnTo>
                  <a:pt x="253" y="7"/>
                </a:lnTo>
                <a:lnTo>
                  <a:pt x="243" y="5"/>
                </a:lnTo>
                <a:lnTo>
                  <a:pt x="233" y="3"/>
                </a:lnTo>
                <a:lnTo>
                  <a:pt x="223" y="2"/>
                </a:lnTo>
                <a:lnTo>
                  <a:pt x="212" y="1"/>
                </a:lnTo>
                <a:lnTo>
                  <a:pt x="200" y="0"/>
                </a:lnTo>
                <a:lnTo>
                  <a:pt x="188" y="0"/>
                </a:lnTo>
                <a:close/>
                <a:moveTo>
                  <a:pt x="759" y="9"/>
                </a:moveTo>
                <a:lnTo>
                  <a:pt x="641" y="9"/>
                </a:lnTo>
                <a:lnTo>
                  <a:pt x="641" y="361"/>
                </a:lnTo>
                <a:lnTo>
                  <a:pt x="640" y="368"/>
                </a:lnTo>
                <a:lnTo>
                  <a:pt x="640" y="374"/>
                </a:lnTo>
                <a:lnTo>
                  <a:pt x="638" y="380"/>
                </a:lnTo>
                <a:lnTo>
                  <a:pt x="636" y="386"/>
                </a:lnTo>
                <a:lnTo>
                  <a:pt x="634" y="391"/>
                </a:lnTo>
                <a:lnTo>
                  <a:pt x="631" y="396"/>
                </a:lnTo>
                <a:lnTo>
                  <a:pt x="628" y="400"/>
                </a:lnTo>
                <a:lnTo>
                  <a:pt x="625" y="404"/>
                </a:lnTo>
                <a:lnTo>
                  <a:pt x="620" y="408"/>
                </a:lnTo>
                <a:lnTo>
                  <a:pt x="616" y="411"/>
                </a:lnTo>
                <a:lnTo>
                  <a:pt x="611" y="414"/>
                </a:lnTo>
                <a:lnTo>
                  <a:pt x="606" y="417"/>
                </a:lnTo>
                <a:lnTo>
                  <a:pt x="601" y="418"/>
                </a:lnTo>
                <a:lnTo>
                  <a:pt x="595" y="420"/>
                </a:lnTo>
                <a:lnTo>
                  <a:pt x="589" y="421"/>
                </a:lnTo>
                <a:lnTo>
                  <a:pt x="583" y="421"/>
                </a:lnTo>
                <a:lnTo>
                  <a:pt x="576" y="421"/>
                </a:lnTo>
                <a:lnTo>
                  <a:pt x="570" y="420"/>
                </a:lnTo>
                <a:lnTo>
                  <a:pt x="564" y="418"/>
                </a:lnTo>
                <a:lnTo>
                  <a:pt x="559" y="417"/>
                </a:lnTo>
                <a:lnTo>
                  <a:pt x="553" y="414"/>
                </a:lnTo>
                <a:lnTo>
                  <a:pt x="548" y="411"/>
                </a:lnTo>
                <a:lnTo>
                  <a:pt x="544" y="408"/>
                </a:lnTo>
                <a:lnTo>
                  <a:pt x="540" y="404"/>
                </a:lnTo>
                <a:lnTo>
                  <a:pt x="536" y="400"/>
                </a:lnTo>
                <a:lnTo>
                  <a:pt x="533" y="396"/>
                </a:lnTo>
                <a:lnTo>
                  <a:pt x="530" y="391"/>
                </a:lnTo>
                <a:lnTo>
                  <a:pt x="528" y="386"/>
                </a:lnTo>
                <a:lnTo>
                  <a:pt x="526" y="380"/>
                </a:lnTo>
                <a:lnTo>
                  <a:pt x="524" y="374"/>
                </a:lnTo>
                <a:lnTo>
                  <a:pt x="524" y="371"/>
                </a:lnTo>
                <a:lnTo>
                  <a:pt x="524" y="368"/>
                </a:lnTo>
                <a:lnTo>
                  <a:pt x="523" y="361"/>
                </a:lnTo>
                <a:lnTo>
                  <a:pt x="525" y="9"/>
                </a:lnTo>
                <a:lnTo>
                  <a:pt x="407" y="9"/>
                </a:lnTo>
                <a:lnTo>
                  <a:pt x="407" y="359"/>
                </a:lnTo>
                <a:lnTo>
                  <a:pt x="408" y="368"/>
                </a:lnTo>
                <a:lnTo>
                  <a:pt x="408" y="377"/>
                </a:lnTo>
                <a:lnTo>
                  <a:pt x="409" y="386"/>
                </a:lnTo>
                <a:lnTo>
                  <a:pt x="411" y="394"/>
                </a:lnTo>
                <a:lnTo>
                  <a:pt x="413" y="402"/>
                </a:lnTo>
                <a:lnTo>
                  <a:pt x="415" y="410"/>
                </a:lnTo>
                <a:lnTo>
                  <a:pt x="417" y="418"/>
                </a:lnTo>
                <a:lnTo>
                  <a:pt x="420" y="426"/>
                </a:lnTo>
                <a:lnTo>
                  <a:pt x="424" y="433"/>
                </a:lnTo>
                <a:lnTo>
                  <a:pt x="427" y="440"/>
                </a:lnTo>
                <a:lnTo>
                  <a:pt x="431" y="447"/>
                </a:lnTo>
                <a:lnTo>
                  <a:pt x="436" y="454"/>
                </a:lnTo>
                <a:lnTo>
                  <a:pt x="440" y="460"/>
                </a:lnTo>
                <a:lnTo>
                  <a:pt x="445" y="466"/>
                </a:lnTo>
                <a:lnTo>
                  <a:pt x="451" y="472"/>
                </a:lnTo>
                <a:lnTo>
                  <a:pt x="456" y="478"/>
                </a:lnTo>
                <a:lnTo>
                  <a:pt x="462" y="483"/>
                </a:lnTo>
                <a:lnTo>
                  <a:pt x="468" y="488"/>
                </a:lnTo>
                <a:lnTo>
                  <a:pt x="475" y="492"/>
                </a:lnTo>
                <a:lnTo>
                  <a:pt x="482" y="497"/>
                </a:lnTo>
                <a:lnTo>
                  <a:pt x="489" y="501"/>
                </a:lnTo>
                <a:lnTo>
                  <a:pt x="496" y="505"/>
                </a:lnTo>
                <a:lnTo>
                  <a:pt x="504" y="508"/>
                </a:lnTo>
                <a:lnTo>
                  <a:pt x="512" y="511"/>
                </a:lnTo>
                <a:lnTo>
                  <a:pt x="520" y="514"/>
                </a:lnTo>
                <a:lnTo>
                  <a:pt x="528" y="516"/>
                </a:lnTo>
                <a:lnTo>
                  <a:pt x="546" y="520"/>
                </a:lnTo>
                <a:lnTo>
                  <a:pt x="555" y="521"/>
                </a:lnTo>
                <a:lnTo>
                  <a:pt x="564" y="522"/>
                </a:lnTo>
                <a:lnTo>
                  <a:pt x="583" y="523"/>
                </a:lnTo>
                <a:lnTo>
                  <a:pt x="592" y="523"/>
                </a:lnTo>
                <a:lnTo>
                  <a:pt x="602" y="522"/>
                </a:lnTo>
                <a:lnTo>
                  <a:pt x="611" y="521"/>
                </a:lnTo>
                <a:lnTo>
                  <a:pt x="620" y="520"/>
                </a:lnTo>
                <a:lnTo>
                  <a:pt x="628" y="518"/>
                </a:lnTo>
                <a:lnTo>
                  <a:pt x="637" y="516"/>
                </a:lnTo>
                <a:lnTo>
                  <a:pt x="645" y="514"/>
                </a:lnTo>
                <a:lnTo>
                  <a:pt x="653" y="511"/>
                </a:lnTo>
                <a:lnTo>
                  <a:pt x="661" y="508"/>
                </a:lnTo>
                <a:lnTo>
                  <a:pt x="668" y="505"/>
                </a:lnTo>
                <a:lnTo>
                  <a:pt x="683" y="497"/>
                </a:lnTo>
                <a:lnTo>
                  <a:pt x="690" y="492"/>
                </a:lnTo>
                <a:lnTo>
                  <a:pt x="696" y="488"/>
                </a:lnTo>
                <a:lnTo>
                  <a:pt x="703" y="483"/>
                </a:lnTo>
                <a:lnTo>
                  <a:pt x="708" y="478"/>
                </a:lnTo>
                <a:lnTo>
                  <a:pt x="714" y="472"/>
                </a:lnTo>
                <a:lnTo>
                  <a:pt x="719" y="466"/>
                </a:lnTo>
                <a:lnTo>
                  <a:pt x="724" y="460"/>
                </a:lnTo>
                <a:lnTo>
                  <a:pt x="729" y="454"/>
                </a:lnTo>
                <a:lnTo>
                  <a:pt x="733" y="447"/>
                </a:lnTo>
                <a:lnTo>
                  <a:pt x="737" y="440"/>
                </a:lnTo>
                <a:lnTo>
                  <a:pt x="744" y="426"/>
                </a:lnTo>
                <a:lnTo>
                  <a:pt x="747" y="418"/>
                </a:lnTo>
                <a:lnTo>
                  <a:pt x="749" y="410"/>
                </a:lnTo>
                <a:lnTo>
                  <a:pt x="752" y="402"/>
                </a:lnTo>
                <a:lnTo>
                  <a:pt x="753" y="394"/>
                </a:lnTo>
                <a:lnTo>
                  <a:pt x="755" y="386"/>
                </a:lnTo>
                <a:lnTo>
                  <a:pt x="756" y="377"/>
                </a:lnTo>
                <a:lnTo>
                  <a:pt x="757" y="368"/>
                </a:lnTo>
                <a:lnTo>
                  <a:pt x="757" y="359"/>
                </a:lnTo>
                <a:lnTo>
                  <a:pt x="759" y="9"/>
                </a:lnTo>
                <a:close/>
                <a:moveTo>
                  <a:pt x="1029" y="0"/>
                </a:moveTo>
                <a:lnTo>
                  <a:pt x="1010" y="1"/>
                </a:lnTo>
                <a:lnTo>
                  <a:pt x="992" y="3"/>
                </a:lnTo>
                <a:lnTo>
                  <a:pt x="983" y="5"/>
                </a:lnTo>
                <a:lnTo>
                  <a:pt x="974" y="7"/>
                </a:lnTo>
                <a:lnTo>
                  <a:pt x="965" y="9"/>
                </a:lnTo>
                <a:lnTo>
                  <a:pt x="956" y="12"/>
                </a:lnTo>
                <a:lnTo>
                  <a:pt x="948" y="15"/>
                </a:lnTo>
                <a:lnTo>
                  <a:pt x="939" y="19"/>
                </a:lnTo>
                <a:lnTo>
                  <a:pt x="931" y="23"/>
                </a:lnTo>
                <a:lnTo>
                  <a:pt x="923" y="28"/>
                </a:lnTo>
                <a:lnTo>
                  <a:pt x="916" y="33"/>
                </a:lnTo>
                <a:lnTo>
                  <a:pt x="908" y="38"/>
                </a:lnTo>
                <a:lnTo>
                  <a:pt x="901" y="44"/>
                </a:lnTo>
                <a:lnTo>
                  <a:pt x="894" y="51"/>
                </a:lnTo>
                <a:lnTo>
                  <a:pt x="888" y="57"/>
                </a:lnTo>
                <a:lnTo>
                  <a:pt x="882" y="64"/>
                </a:lnTo>
                <a:lnTo>
                  <a:pt x="876" y="71"/>
                </a:lnTo>
                <a:lnTo>
                  <a:pt x="871" y="79"/>
                </a:lnTo>
                <a:lnTo>
                  <a:pt x="868" y="84"/>
                </a:lnTo>
                <a:lnTo>
                  <a:pt x="866" y="88"/>
                </a:lnTo>
                <a:lnTo>
                  <a:pt x="861" y="97"/>
                </a:lnTo>
                <a:lnTo>
                  <a:pt x="857" y="108"/>
                </a:lnTo>
                <a:lnTo>
                  <a:pt x="853" y="119"/>
                </a:lnTo>
                <a:lnTo>
                  <a:pt x="849" y="132"/>
                </a:lnTo>
                <a:lnTo>
                  <a:pt x="846" y="146"/>
                </a:lnTo>
                <a:lnTo>
                  <a:pt x="844" y="161"/>
                </a:lnTo>
                <a:lnTo>
                  <a:pt x="841" y="178"/>
                </a:lnTo>
                <a:lnTo>
                  <a:pt x="839" y="196"/>
                </a:lnTo>
                <a:lnTo>
                  <a:pt x="838" y="216"/>
                </a:lnTo>
                <a:lnTo>
                  <a:pt x="837" y="238"/>
                </a:lnTo>
                <a:lnTo>
                  <a:pt x="837" y="262"/>
                </a:lnTo>
                <a:lnTo>
                  <a:pt x="837" y="286"/>
                </a:lnTo>
                <a:lnTo>
                  <a:pt x="838" y="308"/>
                </a:lnTo>
                <a:lnTo>
                  <a:pt x="839" y="328"/>
                </a:lnTo>
                <a:lnTo>
                  <a:pt x="841" y="347"/>
                </a:lnTo>
                <a:lnTo>
                  <a:pt x="844" y="363"/>
                </a:lnTo>
                <a:lnTo>
                  <a:pt x="846" y="379"/>
                </a:lnTo>
                <a:lnTo>
                  <a:pt x="849" y="393"/>
                </a:lnTo>
                <a:lnTo>
                  <a:pt x="853" y="405"/>
                </a:lnTo>
                <a:lnTo>
                  <a:pt x="857" y="417"/>
                </a:lnTo>
                <a:lnTo>
                  <a:pt x="861" y="427"/>
                </a:lnTo>
                <a:lnTo>
                  <a:pt x="866" y="436"/>
                </a:lnTo>
                <a:lnTo>
                  <a:pt x="871" y="445"/>
                </a:lnTo>
                <a:lnTo>
                  <a:pt x="876" y="453"/>
                </a:lnTo>
                <a:lnTo>
                  <a:pt x="882" y="460"/>
                </a:lnTo>
                <a:lnTo>
                  <a:pt x="888" y="467"/>
                </a:lnTo>
                <a:lnTo>
                  <a:pt x="894" y="474"/>
                </a:lnTo>
                <a:lnTo>
                  <a:pt x="901" y="480"/>
                </a:lnTo>
                <a:lnTo>
                  <a:pt x="908" y="486"/>
                </a:lnTo>
                <a:lnTo>
                  <a:pt x="916" y="492"/>
                </a:lnTo>
                <a:lnTo>
                  <a:pt x="923" y="497"/>
                </a:lnTo>
                <a:lnTo>
                  <a:pt x="931" y="501"/>
                </a:lnTo>
                <a:lnTo>
                  <a:pt x="939" y="505"/>
                </a:lnTo>
                <a:lnTo>
                  <a:pt x="948" y="509"/>
                </a:lnTo>
                <a:lnTo>
                  <a:pt x="956" y="512"/>
                </a:lnTo>
                <a:lnTo>
                  <a:pt x="965" y="515"/>
                </a:lnTo>
                <a:lnTo>
                  <a:pt x="974" y="518"/>
                </a:lnTo>
                <a:lnTo>
                  <a:pt x="992" y="522"/>
                </a:lnTo>
                <a:lnTo>
                  <a:pt x="1001" y="523"/>
                </a:lnTo>
                <a:lnTo>
                  <a:pt x="1010" y="524"/>
                </a:lnTo>
                <a:lnTo>
                  <a:pt x="1029" y="524"/>
                </a:lnTo>
                <a:lnTo>
                  <a:pt x="1048" y="524"/>
                </a:lnTo>
                <a:lnTo>
                  <a:pt x="1066" y="522"/>
                </a:lnTo>
                <a:lnTo>
                  <a:pt x="1075" y="520"/>
                </a:lnTo>
                <a:lnTo>
                  <a:pt x="1084" y="518"/>
                </a:lnTo>
                <a:lnTo>
                  <a:pt x="1093" y="515"/>
                </a:lnTo>
                <a:lnTo>
                  <a:pt x="1102" y="512"/>
                </a:lnTo>
                <a:lnTo>
                  <a:pt x="1110" y="509"/>
                </a:lnTo>
                <a:lnTo>
                  <a:pt x="1119" y="505"/>
                </a:lnTo>
                <a:lnTo>
                  <a:pt x="1127" y="501"/>
                </a:lnTo>
                <a:lnTo>
                  <a:pt x="1135" y="497"/>
                </a:lnTo>
                <a:lnTo>
                  <a:pt x="1142" y="492"/>
                </a:lnTo>
                <a:lnTo>
                  <a:pt x="1150" y="486"/>
                </a:lnTo>
                <a:lnTo>
                  <a:pt x="1157" y="480"/>
                </a:lnTo>
                <a:lnTo>
                  <a:pt x="1164" y="474"/>
                </a:lnTo>
                <a:lnTo>
                  <a:pt x="1170" y="467"/>
                </a:lnTo>
                <a:lnTo>
                  <a:pt x="1176" y="460"/>
                </a:lnTo>
                <a:lnTo>
                  <a:pt x="1182" y="453"/>
                </a:lnTo>
                <a:lnTo>
                  <a:pt x="1187" y="445"/>
                </a:lnTo>
                <a:lnTo>
                  <a:pt x="1192" y="436"/>
                </a:lnTo>
                <a:lnTo>
                  <a:pt x="1197" y="427"/>
                </a:lnTo>
                <a:lnTo>
                  <a:pt x="1201" y="417"/>
                </a:lnTo>
                <a:lnTo>
                  <a:pt x="1205" y="405"/>
                </a:lnTo>
                <a:lnTo>
                  <a:pt x="1209" y="393"/>
                </a:lnTo>
                <a:lnTo>
                  <a:pt x="1212" y="379"/>
                </a:lnTo>
                <a:lnTo>
                  <a:pt x="1215" y="363"/>
                </a:lnTo>
                <a:lnTo>
                  <a:pt x="1217" y="347"/>
                </a:lnTo>
                <a:lnTo>
                  <a:pt x="1219" y="328"/>
                </a:lnTo>
                <a:lnTo>
                  <a:pt x="1220" y="308"/>
                </a:lnTo>
                <a:lnTo>
                  <a:pt x="1221" y="286"/>
                </a:lnTo>
                <a:lnTo>
                  <a:pt x="1221" y="262"/>
                </a:lnTo>
                <a:lnTo>
                  <a:pt x="1221" y="238"/>
                </a:lnTo>
                <a:lnTo>
                  <a:pt x="1220" y="216"/>
                </a:lnTo>
                <a:lnTo>
                  <a:pt x="1219" y="196"/>
                </a:lnTo>
                <a:lnTo>
                  <a:pt x="1217" y="178"/>
                </a:lnTo>
                <a:lnTo>
                  <a:pt x="1215" y="161"/>
                </a:lnTo>
                <a:lnTo>
                  <a:pt x="1212" y="146"/>
                </a:lnTo>
                <a:lnTo>
                  <a:pt x="1209" y="132"/>
                </a:lnTo>
                <a:lnTo>
                  <a:pt x="1205" y="119"/>
                </a:lnTo>
                <a:lnTo>
                  <a:pt x="1201" y="108"/>
                </a:lnTo>
                <a:lnTo>
                  <a:pt x="1197" y="97"/>
                </a:lnTo>
                <a:lnTo>
                  <a:pt x="1192" y="88"/>
                </a:lnTo>
                <a:lnTo>
                  <a:pt x="1187" y="79"/>
                </a:lnTo>
                <a:lnTo>
                  <a:pt x="1182" y="71"/>
                </a:lnTo>
                <a:lnTo>
                  <a:pt x="1176" y="64"/>
                </a:lnTo>
                <a:lnTo>
                  <a:pt x="1170" y="57"/>
                </a:lnTo>
                <a:lnTo>
                  <a:pt x="1164" y="51"/>
                </a:lnTo>
                <a:lnTo>
                  <a:pt x="1157" y="44"/>
                </a:lnTo>
                <a:lnTo>
                  <a:pt x="1150" y="38"/>
                </a:lnTo>
                <a:lnTo>
                  <a:pt x="1142" y="33"/>
                </a:lnTo>
                <a:lnTo>
                  <a:pt x="1135" y="28"/>
                </a:lnTo>
                <a:lnTo>
                  <a:pt x="1127" y="23"/>
                </a:lnTo>
                <a:lnTo>
                  <a:pt x="1119" y="19"/>
                </a:lnTo>
                <a:lnTo>
                  <a:pt x="1110" y="15"/>
                </a:lnTo>
                <a:lnTo>
                  <a:pt x="1102" y="12"/>
                </a:lnTo>
                <a:lnTo>
                  <a:pt x="1093" y="9"/>
                </a:lnTo>
                <a:lnTo>
                  <a:pt x="1084" y="7"/>
                </a:lnTo>
                <a:lnTo>
                  <a:pt x="1066" y="3"/>
                </a:lnTo>
                <a:lnTo>
                  <a:pt x="1057" y="2"/>
                </a:lnTo>
                <a:lnTo>
                  <a:pt x="1048" y="1"/>
                </a:lnTo>
                <a:lnTo>
                  <a:pt x="1029" y="0"/>
                </a:lnTo>
                <a:close/>
                <a:moveTo>
                  <a:pt x="1029" y="102"/>
                </a:moveTo>
                <a:lnTo>
                  <a:pt x="1037" y="102"/>
                </a:lnTo>
                <a:lnTo>
                  <a:pt x="1044" y="103"/>
                </a:lnTo>
                <a:lnTo>
                  <a:pt x="1051" y="105"/>
                </a:lnTo>
                <a:lnTo>
                  <a:pt x="1057" y="107"/>
                </a:lnTo>
                <a:lnTo>
                  <a:pt x="1063" y="110"/>
                </a:lnTo>
                <a:lnTo>
                  <a:pt x="1069" y="113"/>
                </a:lnTo>
                <a:lnTo>
                  <a:pt x="1074" y="117"/>
                </a:lnTo>
                <a:lnTo>
                  <a:pt x="1079" y="121"/>
                </a:lnTo>
                <a:lnTo>
                  <a:pt x="1084" y="126"/>
                </a:lnTo>
                <a:lnTo>
                  <a:pt x="1088" y="131"/>
                </a:lnTo>
                <a:lnTo>
                  <a:pt x="1091" y="137"/>
                </a:lnTo>
                <a:lnTo>
                  <a:pt x="1094" y="143"/>
                </a:lnTo>
                <a:lnTo>
                  <a:pt x="1097" y="150"/>
                </a:lnTo>
                <a:lnTo>
                  <a:pt x="1099" y="157"/>
                </a:lnTo>
                <a:lnTo>
                  <a:pt x="1100" y="165"/>
                </a:lnTo>
                <a:lnTo>
                  <a:pt x="1100" y="169"/>
                </a:lnTo>
                <a:lnTo>
                  <a:pt x="1101" y="173"/>
                </a:lnTo>
                <a:lnTo>
                  <a:pt x="1102" y="194"/>
                </a:lnTo>
                <a:lnTo>
                  <a:pt x="1103" y="216"/>
                </a:lnTo>
                <a:lnTo>
                  <a:pt x="1104" y="239"/>
                </a:lnTo>
                <a:lnTo>
                  <a:pt x="1104" y="262"/>
                </a:lnTo>
                <a:lnTo>
                  <a:pt x="1104" y="285"/>
                </a:lnTo>
                <a:lnTo>
                  <a:pt x="1103" y="308"/>
                </a:lnTo>
                <a:lnTo>
                  <a:pt x="1101" y="351"/>
                </a:lnTo>
                <a:lnTo>
                  <a:pt x="1100" y="359"/>
                </a:lnTo>
                <a:lnTo>
                  <a:pt x="1099" y="367"/>
                </a:lnTo>
                <a:lnTo>
                  <a:pt x="1097" y="374"/>
                </a:lnTo>
                <a:lnTo>
                  <a:pt x="1094" y="381"/>
                </a:lnTo>
                <a:lnTo>
                  <a:pt x="1091" y="387"/>
                </a:lnTo>
                <a:lnTo>
                  <a:pt x="1088" y="393"/>
                </a:lnTo>
                <a:lnTo>
                  <a:pt x="1086" y="396"/>
                </a:lnTo>
                <a:lnTo>
                  <a:pt x="1084" y="399"/>
                </a:lnTo>
                <a:lnTo>
                  <a:pt x="1079" y="403"/>
                </a:lnTo>
                <a:lnTo>
                  <a:pt x="1074" y="408"/>
                </a:lnTo>
                <a:lnTo>
                  <a:pt x="1069" y="412"/>
                </a:lnTo>
                <a:lnTo>
                  <a:pt x="1063" y="415"/>
                </a:lnTo>
                <a:lnTo>
                  <a:pt x="1057" y="417"/>
                </a:lnTo>
                <a:lnTo>
                  <a:pt x="1051" y="420"/>
                </a:lnTo>
                <a:lnTo>
                  <a:pt x="1044" y="421"/>
                </a:lnTo>
                <a:lnTo>
                  <a:pt x="1037" y="422"/>
                </a:lnTo>
                <a:lnTo>
                  <a:pt x="1029" y="422"/>
                </a:lnTo>
                <a:lnTo>
                  <a:pt x="1022" y="422"/>
                </a:lnTo>
                <a:lnTo>
                  <a:pt x="1014" y="421"/>
                </a:lnTo>
                <a:lnTo>
                  <a:pt x="1008" y="420"/>
                </a:lnTo>
                <a:lnTo>
                  <a:pt x="1001" y="417"/>
                </a:lnTo>
                <a:lnTo>
                  <a:pt x="995" y="415"/>
                </a:lnTo>
                <a:lnTo>
                  <a:pt x="989" y="412"/>
                </a:lnTo>
                <a:lnTo>
                  <a:pt x="984" y="408"/>
                </a:lnTo>
                <a:lnTo>
                  <a:pt x="979" y="403"/>
                </a:lnTo>
                <a:lnTo>
                  <a:pt x="975" y="399"/>
                </a:lnTo>
                <a:lnTo>
                  <a:pt x="971" y="393"/>
                </a:lnTo>
                <a:lnTo>
                  <a:pt x="967" y="387"/>
                </a:lnTo>
                <a:lnTo>
                  <a:pt x="964" y="381"/>
                </a:lnTo>
                <a:lnTo>
                  <a:pt x="962" y="374"/>
                </a:lnTo>
                <a:lnTo>
                  <a:pt x="960" y="367"/>
                </a:lnTo>
                <a:lnTo>
                  <a:pt x="958" y="359"/>
                </a:lnTo>
                <a:lnTo>
                  <a:pt x="958" y="355"/>
                </a:lnTo>
                <a:lnTo>
                  <a:pt x="957" y="351"/>
                </a:lnTo>
                <a:lnTo>
                  <a:pt x="956" y="330"/>
                </a:lnTo>
                <a:lnTo>
                  <a:pt x="955" y="308"/>
                </a:lnTo>
                <a:lnTo>
                  <a:pt x="954" y="285"/>
                </a:lnTo>
                <a:lnTo>
                  <a:pt x="954" y="262"/>
                </a:lnTo>
                <a:lnTo>
                  <a:pt x="954" y="239"/>
                </a:lnTo>
                <a:lnTo>
                  <a:pt x="955" y="216"/>
                </a:lnTo>
                <a:lnTo>
                  <a:pt x="957" y="173"/>
                </a:lnTo>
                <a:lnTo>
                  <a:pt x="958" y="165"/>
                </a:lnTo>
                <a:lnTo>
                  <a:pt x="960" y="157"/>
                </a:lnTo>
                <a:lnTo>
                  <a:pt x="962" y="150"/>
                </a:lnTo>
                <a:lnTo>
                  <a:pt x="964" y="143"/>
                </a:lnTo>
                <a:lnTo>
                  <a:pt x="967" y="137"/>
                </a:lnTo>
                <a:lnTo>
                  <a:pt x="971" y="131"/>
                </a:lnTo>
                <a:lnTo>
                  <a:pt x="973" y="129"/>
                </a:lnTo>
                <a:lnTo>
                  <a:pt x="975" y="126"/>
                </a:lnTo>
                <a:lnTo>
                  <a:pt x="979" y="121"/>
                </a:lnTo>
                <a:lnTo>
                  <a:pt x="984" y="117"/>
                </a:lnTo>
                <a:lnTo>
                  <a:pt x="989" y="113"/>
                </a:lnTo>
                <a:lnTo>
                  <a:pt x="995" y="110"/>
                </a:lnTo>
                <a:lnTo>
                  <a:pt x="1001" y="107"/>
                </a:lnTo>
                <a:lnTo>
                  <a:pt x="1008" y="105"/>
                </a:lnTo>
                <a:lnTo>
                  <a:pt x="1014" y="103"/>
                </a:lnTo>
                <a:lnTo>
                  <a:pt x="1022" y="102"/>
                </a:lnTo>
                <a:lnTo>
                  <a:pt x="1029" y="102"/>
                </a:lnTo>
                <a:close/>
                <a:moveTo>
                  <a:pt x="1683" y="516"/>
                </a:moveTo>
                <a:lnTo>
                  <a:pt x="1683" y="9"/>
                </a:lnTo>
                <a:lnTo>
                  <a:pt x="1589" y="9"/>
                </a:lnTo>
                <a:lnTo>
                  <a:pt x="1494" y="188"/>
                </a:lnTo>
                <a:lnTo>
                  <a:pt x="1493" y="190"/>
                </a:lnTo>
                <a:lnTo>
                  <a:pt x="1491" y="191"/>
                </a:lnTo>
                <a:lnTo>
                  <a:pt x="1489" y="192"/>
                </a:lnTo>
                <a:lnTo>
                  <a:pt x="1488" y="192"/>
                </a:lnTo>
                <a:lnTo>
                  <a:pt x="1486" y="192"/>
                </a:lnTo>
                <a:lnTo>
                  <a:pt x="1484" y="191"/>
                </a:lnTo>
                <a:lnTo>
                  <a:pt x="1482" y="190"/>
                </a:lnTo>
                <a:lnTo>
                  <a:pt x="1481" y="188"/>
                </a:lnTo>
                <a:lnTo>
                  <a:pt x="1386" y="9"/>
                </a:lnTo>
                <a:lnTo>
                  <a:pt x="1292" y="9"/>
                </a:lnTo>
                <a:lnTo>
                  <a:pt x="1292" y="516"/>
                </a:lnTo>
                <a:lnTo>
                  <a:pt x="1401" y="516"/>
                </a:lnTo>
                <a:lnTo>
                  <a:pt x="1401" y="306"/>
                </a:lnTo>
                <a:lnTo>
                  <a:pt x="1390" y="242"/>
                </a:lnTo>
                <a:lnTo>
                  <a:pt x="1390" y="239"/>
                </a:lnTo>
                <a:lnTo>
                  <a:pt x="1391" y="237"/>
                </a:lnTo>
                <a:lnTo>
                  <a:pt x="1392" y="235"/>
                </a:lnTo>
                <a:lnTo>
                  <a:pt x="1394" y="234"/>
                </a:lnTo>
                <a:lnTo>
                  <a:pt x="1396" y="234"/>
                </a:lnTo>
                <a:lnTo>
                  <a:pt x="1398" y="234"/>
                </a:lnTo>
                <a:lnTo>
                  <a:pt x="1400" y="235"/>
                </a:lnTo>
                <a:lnTo>
                  <a:pt x="1401" y="236"/>
                </a:lnTo>
                <a:lnTo>
                  <a:pt x="1402" y="238"/>
                </a:lnTo>
                <a:lnTo>
                  <a:pt x="1466" y="350"/>
                </a:lnTo>
                <a:lnTo>
                  <a:pt x="1503" y="350"/>
                </a:lnTo>
                <a:lnTo>
                  <a:pt x="1573" y="238"/>
                </a:lnTo>
                <a:lnTo>
                  <a:pt x="1575" y="235"/>
                </a:lnTo>
                <a:lnTo>
                  <a:pt x="1577" y="234"/>
                </a:lnTo>
                <a:lnTo>
                  <a:pt x="1579" y="234"/>
                </a:lnTo>
                <a:lnTo>
                  <a:pt x="1581" y="234"/>
                </a:lnTo>
                <a:lnTo>
                  <a:pt x="1583" y="235"/>
                </a:lnTo>
                <a:lnTo>
                  <a:pt x="1584" y="237"/>
                </a:lnTo>
                <a:lnTo>
                  <a:pt x="1585" y="239"/>
                </a:lnTo>
                <a:lnTo>
                  <a:pt x="1585" y="242"/>
                </a:lnTo>
                <a:lnTo>
                  <a:pt x="1574" y="306"/>
                </a:lnTo>
                <a:lnTo>
                  <a:pt x="1574" y="516"/>
                </a:lnTo>
                <a:lnTo>
                  <a:pt x="1683" y="516"/>
                </a:lnTo>
                <a:close/>
                <a:moveTo>
                  <a:pt x="2011" y="103"/>
                </a:moveTo>
                <a:lnTo>
                  <a:pt x="2011" y="9"/>
                </a:lnTo>
                <a:lnTo>
                  <a:pt x="1763" y="9"/>
                </a:lnTo>
                <a:lnTo>
                  <a:pt x="1763" y="103"/>
                </a:lnTo>
                <a:lnTo>
                  <a:pt x="1829" y="103"/>
                </a:lnTo>
                <a:lnTo>
                  <a:pt x="1829" y="422"/>
                </a:lnTo>
                <a:lnTo>
                  <a:pt x="1763" y="422"/>
                </a:lnTo>
                <a:lnTo>
                  <a:pt x="1763" y="516"/>
                </a:lnTo>
                <a:lnTo>
                  <a:pt x="2011" y="516"/>
                </a:lnTo>
                <a:lnTo>
                  <a:pt x="2011" y="422"/>
                </a:lnTo>
                <a:lnTo>
                  <a:pt x="1945" y="422"/>
                </a:lnTo>
                <a:lnTo>
                  <a:pt x="1945" y="103"/>
                </a:lnTo>
                <a:lnTo>
                  <a:pt x="2011" y="103"/>
                </a:lnTo>
                <a:close/>
                <a:moveTo>
                  <a:pt x="330" y="1009"/>
                </a:moveTo>
                <a:lnTo>
                  <a:pt x="330" y="908"/>
                </a:lnTo>
                <a:lnTo>
                  <a:pt x="18" y="908"/>
                </a:lnTo>
                <a:lnTo>
                  <a:pt x="18" y="1415"/>
                </a:lnTo>
                <a:lnTo>
                  <a:pt x="134" y="1415"/>
                </a:lnTo>
                <a:lnTo>
                  <a:pt x="134" y="1212"/>
                </a:lnTo>
                <a:lnTo>
                  <a:pt x="317" y="1212"/>
                </a:lnTo>
                <a:lnTo>
                  <a:pt x="317" y="1111"/>
                </a:lnTo>
                <a:lnTo>
                  <a:pt x="134" y="1111"/>
                </a:lnTo>
                <a:lnTo>
                  <a:pt x="134" y="1009"/>
                </a:lnTo>
                <a:lnTo>
                  <a:pt x="330" y="1009"/>
                </a:lnTo>
                <a:close/>
                <a:moveTo>
                  <a:pt x="651" y="1002"/>
                </a:moveTo>
                <a:lnTo>
                  <a:pt x="651" y="908"/>
                </a:lnTo>
                <a:lnTo>
                  <a:pt x="402" y="908"/>
                </a:lnTo>
                <a:lnTo>
                  <a:pt x="402" y="1002"/>
                </a:lnTo>
                <a:lnTo>
                  <a:pt x="469" y="1002"/>
                </a:lnTo>
                <a:lnTo>
                  <a:pt x="469" y="1321"/>
                </a:lnTo>
                <a:lnTo>
                  <a:pt x="402" y="1321"/>
                </a:lnTo>
                <a:lnTo>
                  <a:pt x="402" y="1415"/>
                </a:lnTo>
                <a:lnTo>
                  <a:pt x="651" y="1415"/>
                </a:lnTo>
                <a:lnTo>
                  <a:pt x="651" y="1321"/>
                </a:lnTo>
                <a:lnTo>
                  <a:pt x="584" y="1321"/>
                </a:lnTo>
                <a:lnTo>
                  <a:pt x="584" y="1002"/>
                </a:lnTo>
                <a:lnTo>
                  <a:pt x="651" y="1002"/>
                </a:lnTo>
                <a:close/>
                <a:moveTo>
                  <a:pt x="1096" y="1415"/>
                </a:moveTo>
                <a:lnTo>
                  <a:pt x="1096" y="908"/>
                </a:lnTo>
                <a:lnTo>
                  <a:pt x="987" y="908"/>
                </a:lnTo>
                <a:lnTo>
                  <a:pt x="987" y="1118"/>
                </a:lnTo>
                <a:lnTo>
                  <a:pt x="998" y="1182"/>
                </a:lnTo>
                <a:lnTo>
                  <a:pt x="998" y="1184"/>
                </a:lnTo>
                <a:lnTo>
                  <a:pt x="997" y="1187"/>
                </a:lnTo>
                <a:lnTo>
                  <a:pt x="996" y="1188"/>
                </a:lnTo>
                <a:lnTo>
                  <a:pt x="994" y="1189"/>
                </a:lnTo>
                <a:lnTo>
                  <a:pt x="992" y="1190"/>
                </a:lnTo>
                <a:lnTo>
                  <a:pt x="990" y="1190"/>
                </a:lnTo>
                <a:lnTo>
                  <a:pt x="988" y="1188"/>
                </a:lnTo>
                <a:lnTo>
                  <a:pt x="987" y="1187"/>
                </a:lnTo>
                <a:lnTo>
                  <a:pt x="986" y="1186"/>
                </a:lnTo>
                <a:lnTo>
                  <a:pt x="828" y="908"/>
                </a:lnTo>
                <a:lnTo>
                  <a:pt x="733" y="908"/>
                </a:lnTo>
                <a:lnTo>
                  <a:pt x="733" y="1415"/>
                </a:lnTo>
                <a:lnTo>
                  <a:pt x="842" y="1415"/>
                </a:lnTo>
                <a:lnTo>
                  <a:pt x="842" y="1205"/>
                </a:lnTo>
                <a:lnTo>
                  <a:pt x="832" y="1141"/>
                </a:lnTo>
                <a:lnTo>
                  <a:pt x="832" y="1139"/>
                </a:lnTo>
                <a:lnTo>
                  <a:pt x="833" y="1137"/>
                </a:lnTo>
                <a:lnTo>
                  <a:pt x="834" y="1135"/>
                </a:lnTo>
                <a:lnTo>
                  <a:pt x="836" y="1134"/>
                </a:lnTo>
                <a:lnTo>
                  <a:pt x="838" y="1133"/>
                </a:lnTo>
                <a:lnTo>
                  <a:pt x="840" y="1134"/>
                </a:lnTo>
                <a:lnTo>
                  <a:pt x="842" y="1135"/>
                </a:lnTo>
                <a:lnTo>
                  <a:pt x="843" y="1136"/>
                </a:lnTo>
                <a:lnTo>
                  <a:pt x="844" y="1137"/>
                </a:lnTo>
                <a:lnTo>
                  <a:pt x="1001" y="1415"/>
                </a:lnTo>
                <a:lnTo>
                  <a:pt x="1096" y="1415"/>
                </a:lnTo>
                <a:close/>
                <a:moveTo>
                  <a:pt x="1299" y="1314"/>
                </a:moveTo>
                <a:lnTo>
                  <a:pt x="1299" y="908"/>
                </a:lnTo>
                <a:lnTo>
                  <a:pt x="1183" y="908"/>
                </a:lnTo>
                <a:lnTo>
                  <a:pt x="1183" y="1415"/>
                </a:lnTo>
                <a:lnTo>
                  <a:pt x="1439" y="1415"/>
                </a:lnTo>
                <a:lnTo>
                  <a:pt x="1439" y="1314"/>
                </a:lnTo>
                <a:lnTo>
                  <a:pt x="1299" y="1314"/>
                </a:lnTo>
                <a:close/>
                <a:moveTo>
                  <a:pt x="1738" y="1298"/>
                </a:moveTo>
                <a:lnTo>
                  <a:pt x="1763" y="1415"/>
                </a:lnTo>
                <a:lnTo>
                  <a:pt x="1878" y="1415"/>
                </a:lnTo>
                <a:lnTo>
                  <a:pt x="1755" y="908"/>
                </a:lnTo>
                <a:lnTo>
                  <a:pt x="1519" y="908"/>
                </a:lnTo>
                <a:lnTo>
                  <a:pt x="1519" y="1002"/>
                </a:lnTo>
                <a:lnTo>
                  <a:pt x="1572" y="1002"/>
                </a:lnTo>
                <a:lnTo>
                  <a:pt x="1472" y="1415"/>
                </a:lnTo>
                <a:lnTo>
                  <a:pt x="1588" y="1415"/>
                </a:lnTo>
                <a:lnTo>
                  <a:pt x="1612" y="1298"/>
                </a:lnTo>
                <a:lnTo>
                  <a:pt x="1738" y="1298"/>
                </a:lnTo>
                <a:close/>
                <a:moveTo>
                  <a:pt x="1719" y="1204"/>
                </a:moveTo>
                <a:lnTo>
                  <a:pt x="1632" y="1204"/>
                </a:lnTo>
                <a:lnTo>
                  <a:pt x="1664" y="1055"/>
                </a:lnTo>
                <a:lnTo>
                  <a:pt x="1669" y="1009"/>
                </a:lnTo>
                <a:lnTo>
                  <a:pt x="1669" y="1008"/>
                </a:lnTo>
                <a:lnTo>
                  <a:pt x="1669" y="1007"/>
                </a:lnTo>
                <a:lnTo>
                  <a:pt x="1671" y="1005"/>
                </a:lnTo>
                <a:lnTo>
                  <a:pt x="1673" y="1003"/>
                </a:lnTo>
                <a:lnTo>
                  <a:pt x="1675" y="1003"/>
                </a:lnTo>
                <a:lnTo>
                  <a:pt x="1677" y="1003"/>
                </a:lnTo>
                <a:lnTo>
                  <a:pt x="1679" y="1005"/>
                </a:lnTo>
                <a:lnTo>
                  <a:pt x="1681" y="1007"/>
                </a:lnTo>
                <a:lnTo>
                  <a:pt x="1681" y="1008"/>
                </a:lnTo>
                <a:lnTo>
                  <a:pt x="1682" y="1009"/>
                </a:lnTo>
                <a:lnTo>
                  <a:pt x="1687" y="1055"/>
                </a:lnTo>
                <a:lnTo>
                  <a:pt x="1719" y="1204"/>
                </a:lnTo>
                <a:close/>
                <a:moveTo>
                  <a:pt x="2291" y="1415"/>
                </a:moveTo>
                <a:lnTo>
                  <a:pt x="2291" y="908"/>
                </a:lnTo>
                <a:lnTo>
                  <a:pt x="2183" y="908"/>
                </a:lnTo>
                <a:lnTo>
                  <a:pt x="2183" y="1118"/>
                </a:lnTo>
                <a:lnTo>
                  <a:pt x="2193" y="1182"/>
                </a:lnTo>
                <a:lnTo>
                  <a:pt x="2193" y="1184"/>
                </a:lnTo>
                <a:lnTo>
                  <a:pt x="2193" y="1187"/>
                </a:lnTo>
                <a:lnTo>
                  <a:pt x="2191" y="1188"/>
                </a:lnTo>
                <a:lnTo>
                  <a:pt x="2190" y="1189"/>
                </a:lnTo>
                <a:lnTo>
                  <a:pt x="2188" y="1190"/>
                </a:lnTo>
                <a:lnTo>
                  <a:pt x="2186" y="1190"/>
                </a:lnTo>
                <a:lnTo>
                  <a:pt x="2184" y="1188"/>
                </a:lnTo>
                <a:lnTo>
                  <a:pt x="2183" y="1187"/>
                </a:lnTo>
                <a:lnTo>
                  <a:pt x="2182" y="1186"/>
                </a:lnTo>
                <a:lnTo>
                  <a:pt x="2022" y="908"/>
                </a:lnTo>
                <a:lnTo>
                  <a:pt x="1928" y="908"/>
                </a:lnTo>
                <a:lnTo>
                  <a:pt x="1928" y="1415"/>
                </a:lnTo>
                <a:lnTo>
                  <a:pt x="2037" y="1415"/>
                </a:lnTo>
                <a:lnTo>
                  <a:pt x="2037" y="1205"/>
                </a:lnTo>
                <a:lnTo>
                  <a:pt x="2026" y="1141"/>
                </a:lnTo>
                <a:lnTo>
                  <a:pt x="2026" y="1139"/>
                </a:lnTo>
                <a:lnTo>
                  <a:pt x="2027" y="1137"/>
                </a:lnTo>
                <a:lnTo>
                  <a:pt x="2028" y="1135"/>
                </a:lnTo>
                <a:lnTo>
                  <a:pt x="2030" y="1134"/>
                </a:lnTo>
                <a:lnTo>
                  <a:pt x="2032" y="1133"/>
                </a:lnTo>
                <a:lnTo>
                  <a:pt x="2034" y="1134"/>
                </a:lnTo>
                <a:lnTo>
                  <a:pt x="2036" y="1135"/>
                </a:lnTo>
                <a:lnTo>
                  <a:pt x="2037" y="1136"/>
                </a:lnTo>
                <a:lnTo>
                  <a:pt x="2038" y="1137"/>
                </a:lnTo>
                <a:lnTo>
                  <a:pt x="2197" y="1415"/>
                </a:lnTo>
                <a:lnTo>
                  <a:pt x="2291" y="1415"/>
                </a:lnTo>
                <a:close/>
                <a:moveTo>
                  <a:pt x="2379" y="908"/>
                </a:moveTo>
                <a:lnTo>
                  <a:pt x="2379" y="1415"/>
                </a:lnTo>
                <a:lnTo>
                  <a:pt x="2527" y="1415"/>
                </a:lnTo>
                <a:lnTo>
                  <a:pt x="2538" y="1415"/>
                </a:lnTo>
                <a:lnTo>
                  <a:pt x="2550" y="1414"/>
                </a:lnTo>
                <a:lnTo>
                  <a:pt x="2560" y="1413"/>
                </a:lnTo>
                <a:lnTo>
                  <a:pt x="2571" y="1412"/>
                </a:lnTo>
                <a:lnTo>
                  <a:pt x="2581" y="1411"/>
                </a:lnTo>
                <a:lnTo>
                  <a:pt x="2591" y="1408"/>
                </a:lnTo>
                <a:lnTo>
                  <a:pt x="2610" y="1403"/>
                </a:lnTo>
                <a:lnTo>
                  <a:pt x="2619" y="1400"/>
                </a:lnTo>
                <a:lnTo>
                  <a:pt x="2628" y="1397"/>
                </a:lnTo>
                <a:lnTo>
                  <a:pt x="2636" y="1393"/>
                </a:lnTo>
                <a:lnTo>
                  <a:pt x="2644" y="1389"/>
                </a:lnTo>
                <a:lnTo>
                  <a:pt x="2651" y="1385"/>
                </a:lnTo>
                <a:lnTo>
                  <a:pt x="2658" y="1380"/>
                </a:lnTo>
                <a:lnTo>
                  <a:pt x="2665" y="1375"/>
                </a:lnTo>
                <a:lnTo>
                  <a:pt x="2672" y="1370"/>
                </a:lnTo>
                <a:lnTo>
                  <a:pt x="2678" y="1365"/>
                </a:lnTo>
                <a:lnTo>
                  <a:pt x="2683" y="1359"/>
                </a:lnTo>
                <a:lnTo>
                  <a:pt x="2689" y="1353"/>
                </a:lnTo>
                <a:lnTo>
                  <a:pt x="2694" y="1346"/>
                </a:lnTo>
                <a:lnTo>
                  <a:pt x="2703" y="1332"/>
                </a:lnTo>
                <a:lnTo>
                  <a:pt x="2707" y="1325"/>
                </a:lnTo>
                <a:lnTo>
                  <a:pt x="2711" y="1318"/>
                </a:lnTo>
                <a:lnTo>
                  <a:pt x="2714" y="1310"/>
                </a:lnTo>
                <a:lnTo>
                  <a:pt x="2717" y="1302"/>
                </a:lnTo>
                <a:lnTo>
                  <a:pt x="2720" y="1294"/>
                </a:lnTo>
                <a:lnTo>
                  <a:pt x="2722" y="1285"/>
                </a:lnTo>
                <a:lnTo>
                  <a:pt x="2724" y="1276"/>
                </a:lnTo>
                <a:lnTo>
                  <a:pt x="2726" y="1267"/>
                </a:lnTo>
                <a:lnTo>
                  <a:pt x="2727" y="1258"/>
                </a:lnTo>
                <a:lnTo>
                  <a:pt x="2728" y="1248"/>
                </a:lnTo>
                <a:lnTo>
                  <a:pt x="2731" y="1206"/>
                </a:lnTo>
                <a:lnTo>
                  <a:pt x="2731" y="1183"/>
                </a:lnTo>
                <a:lnTo>
                  <a:pt x="2732" y="1162"/>
                </a:lnTo>
                <a:lnTo>
                  <a:pt x="2731" y="1140"/>
                </a:lnTo>
                <a:lnTo>
                  <a:pt x="2731" y="1117"/>
                </a:lnTo>
                <a:lnTo>
                  <a:pt x="2729" y="1095"/>
                </a:lnTo>
                <a:lnTo>
                  <a:pt x="2728" y="1075"/>
                </a:lnTo>
                <a:lnTo>
                  <a:pt x="2727" y="1065"/>
                </a:lnTo>
                <a:lnTo>
                  <a:pt x="2726" y="1056"/>
                </a:lnTo>
                <a:lnTo>
                  <a:pt x="2724" y="1047"/>
                </a:lnTo>
                <a:lnTo>
                  <a:pt x="2722" y="1038"/>
                </a:lnTo>
                <a:lnTo>
                  <a:pt x="2717" y="1021"/>
                </a:lnTo>
                <a:lnTo>
                  <a:pt x="2714" y="1013"/>
                </a:lnTo>
                <a:lnTo>
                  <a:pt x="2711" y="1006"/>
                </a:lnTo>
                <a:lnTo>
                  <a:pt x="2707" y="998"/>
                </a:lnTo>
                <a:lnTo>
                  <a:pt x="2703" y="991"/>
                </a:lnTo>
                <a:lnTo>
                  <a:pt x="2698" y="984"/>
                </a:lnTo>
                <a:lnTo>
                  <a:pt x="2694" y="977"/>
                </a:lnTo>
                <a:lnTo>
                  <a:pt x="2689" y="971"/>
                </a:lnTo>
                <a:lnTo>
                  <a:pt x="2683" y="964"/>
                </a:lnTo>
                <a:lnTo>
                  <a:pt x="2677" y="959"/>
                </a:lnTo>
                <a:lnTo>
                  <a:pt x="2671" y="953"/>
                </a:lnTo>
                <a:lnTo>
                  <a:pt x="2665" y="948"/>
                </a:lnTo>
                <a:lnTo>
                  <a:pt x="2658" y="943"/>
                </a:lnTo>
                <a:lnTo>
                  <a:pt x="2651" y="938"/>
                </a:lnTo>
                <a:lnTo>
                  <a:pt x="2643" y="934"/>
                </a:lnTo>
                <a:lnTo>
                  <a:pt x="2636" y="930"/>
                </a:lnTo>
                <a:lnTo>
                  <a:pt x="2627" y="926"/>
                </a:lnTo>
                <a:lnTo>
                  <a:pt x="2619" y="923"/>
                </a:lnTo>
                <a:lnTo>
                  <a:pt x="2610" y="920"/>
                </a:lnTo>
                <a:lnTo>
                  <a:pt x="2601" y="917"/>
                </a:lnTo>
                <a:lnTo>
                  <a:pt x="2591" y="915"/>
                </a:lnTo>
                <a:lnTo>
                  <a:pt x="2581" y="913"/>
                </a:lnTo>
                <a:lnTo>
                  <a:pt x="2571" y="911"/>
                </a:lnTo>
                <a:lnTo>
                  <a:pt x="2560" y="910"/>
                </a:lnTo>
                <a:lnTo>
                  <a:pt x="2550" y="909"/>
                </a:lnTo>
                <a:lnTo>
                  <a:pt x="2538" y="908"/>
                </a:lnTo>
                <a:lnTo>
                  <a:pt x="2527" y="908"/>
                </a:lnTo>
                <a:lnTo>
                  <a:pt x="2379" y="908"/>
                </a:lnTo>
                <a:close/>
                <a:moveTo>
                  <a:pt x="2495" y="1002"/>
                </a:moveTo>
                <a:lnTo>
                  <a:pt x="2527" y="1002"/>
                </a:lnTo>
                <a:lnTo>
                  <a:pt x="2538" y="1003"/>
                </a:lnTo>
                <a:lnTo>
                  <a:pt x="2548" y="1004"/>
                </a:lnTo>
                <a:lnTo>
                  <a:pt x="2558" y="1006"/>
                </a:lnTo>
                <a:lnTo>
                  <a:pt x="2567" y="1009"/>
                </a:lnTo>
                <a:lnTo>
                  <a:pt x="2575" y="1013"/>
                </a:lnTo>
                <a:lnTo>
                  <a:pt x="2583" y="1017"/>
                </a:lnTo>
                <a:lnTo>
                  <a:pt x="2586" y="1019"/>
                </a:lnTo>
                <a:lnTo>
                  <a:pt x="2590" y="1022"/>
                </a:lnTo>
                <a:lnTo>
                  <a:pt x="2596" y="1028"/>
                </a:lnTo>
                <a:lnTo>
                  <a:pt x="2601" y="1034"/>
                </a:lnTo>
                <a:lnTo>
                  <a:pt x="2606" y="1040"/>
                </a:lnTo>
                <a:lnTo>
                  <a:pt x="2610" y="1048"/>
                </a:lnTo>
                <a:lnTo>
                  <a:pt x="2614" y="1055"/>
                </a:lnTo>
                <a:lnTo>
                  <a:pt x="2616" y="1063"/>
                </a:lnTo>
                <a:lnTo>
                  <a:pt x="2619" y="1072"/>
                </a:lnTo>
                <a:lnTo>
                  <a:pt x="2620" y="1081"/>
                </a:lnTo>
                <a:lnTo>
                  <a:pt x="2621" y="1090"/>
                </a:lnTo>
                <a:lnTo>
                  <a:pt x="2623" y="1110"/>
                </a:lnTo>
                <a:lnTo>
                  <a:pt x="2624" y="1127"/>
                </a:lnTo>
                <a:lnTo>
                  <a:pt x="2624" y="1162"/>
                </a:lnTo>
                <a:lnTo>
                  <a:pt x="2624" y="1196"/>
                </a:lnTo>
                <a:lnTo>
                  <a:pt x="2623" y="1213"/>
                </a:lnTo>
                <a:lnTo>
                  <a:pt x="2621" y="1233"/>
                </a:lnTo>
                <a:lnTo>
                  <a:pt x="2620" y="1242"/>
                </a:lnTo>
                <a:lnTo>
                  <a:pt x="2618" y="1251"/>
                </a:lnTo>
                <a:lnTo>
                  <a:pt x="2616" y="1260"/>
                </a:lnTo>
                <a:lnTo>
                  <a:pt x="2615" y="1264"/>
                </a:lnTo>
                <a:lnTo>
                  <a:pt x="2613" y="1268"/>
                </a:lnTo>
                <a:lnTo>
                  <a:pt x="2610" y="1275"/>
                </a:lnTo>
                <a:lnTo>
                  <a:pt x="2606" y="1283"/>
                </a:lnTo>
                <a:lnTo>
                  <a:pt x="2601" y="1289"/>
                </a:lnTo>
                <a:lnTo>
                  <a:pt x="2595" y="1296"/>
                </a:lnTo>
                <a:lnTo>
                  <a:pt x="2589" y="1301"/>
                </a:lnTo>
                <a:lnTo>
                  <a:pt x="2583" y="1306"/>
                </a:lnTo>
                <a:lnTo>
                  <a:pt x="2575" y="1311"/>
                </a:lnTo>
                <a:lnTo>
                  <a:pt x="2567" y="1314"/>
                </a:lnTo>
                <a:lnTo>
                  <a:pt x="2558" y="1317"/>
                </a:lnTo>
                <a:lnTo>
                  <a:pt x="2548" y="1319"/>
                </a:lnTo>
                <a:lnTo>
                  <a:pt x="2538" y="1321"/>
                </a:lnTo>
                <a:lnTo>
                  <a:pt x="2527" y="1321"/>
                </a:lnTo>
                <a:lnTo>
                  <a:pt x="2495" y="1321"/>
                </a:lnTo>
                <a:lnTo>
                  <a:pt x="2495" y="1002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 userDrawn="1"/>
        </p:nvGrpSpPr>
        <p:grpSpPr>
          <a:xfrm>
            <a:off x="468313" y="484188"/>
            <a:ext cx="588028" cy="358775"/>
            <a:chOff x="6372200" y="3003798"/>
            <a:chExt cx="720725" cy="439738"/>
          </a:xfrm>
        </p:grpSpPr>
        <p:sp>
          <p:nvSpPr>
            <p:cNvPr id="10" name="Freeform 7"/>
            <p:cNvSpPr>
              <a:spLocks noEditPoints="1"/>
            </p:cNvSpPr>
            <p:nvPr userDrawn="1"/>
          </p:nvSpPr>
          <p:spPr bwMode="auto">
            <a:xfrm>
              <a:off x="6372200" y="3003798"/>
              <a:ext cx="720725" cy="439738"/>
            </a:xfrm>
            <a:custGeom>
              <a:avLst/>
              <a:gdLst>
                <a:gd name="T0" fmla="*/ 202 w 454"/>
                <a:gd name="T1" fmla="*/ 101 h 277"/>
                <a:gd name="T2" fmla="*/ 454 w 454"/>
                <a:gd name="T3" fmla="*/ 101 h 277"/>
                <a:gd name="T4" fmla="*/ 454 w 454"/>
                <a:gd name="T5" fmla="*/ 0 h 277"/>
                <a:gd name="T6" fmla="*/ 202 w 454"/>
                <a:gd name="T7" fmla="*/ 0 h 277"/>
                <a:gd name="T8" fmla="*/ 202 w 454"/>
                <a:gd name="T9" fmla="*/ 101 h 277"/>
                <a:gd name="T10" fmla="*/ 0 w 454"/>
                <a:gd name="T11" fmla="*/ 277 h 277"/>
                <a:gd name="T12" fmla="*/ 126 w 454"/>
                <a:gd name="T13" fmla="*/ 277 h 277"/>
                <a:gd name="T14" fmla="*/ 126 w 454"/>
                <a:gd name="T15" fmla="*/ 176 h 277"/>
                <a:gd name="T16" fmla="*/ 0 w 454"/>
                <a:gd name="T17" fmla="*/ 176 h 277"/>
                <a:gd name="T18" fmla="*/ 0 w 454"/>
                <a:gd name="T19" fmla="*/ 277 h 277"/>
                <a:gd name="T20" fmla="*/ 0 w 454"/>
                <a:gd name="T21" fmla="*/ 101 h 277"/>
                <a:gd name="T22" fmla="*/ 126 w 454"/>
                <a:gd name="T23" fmla="*/ 101 h 277"/>
                <a:gd name="T24" fmla="*/ 126 w 454"/>
                <a:gd name="T25" fmla="*/ 0 h 277"/>
                <a:gd name="T26" fmla="*/ 0 w 454"/>
                <a:gd name="T27" fmla="*/ 0 h 277"/>
                <a:gd name="T28" fmla="*/ 0 w 454"/>
                <a:gd name="T29" fmla="*/ 101 h 277"/>
                <a:gd name="T30" fmla="*/ 202 w 454"/>
                <a:gd name="T31" fmla="*/ 277 h 277"/>
                <a:gd name="T32" fmla="*/ 454 w 454"/>
                <a:gd name="T33" fmla="*/ 277 h 277"/>
                <a:gd name="T34" fmla="*/ 454 w 454"/>
                <a:gd name="T35" fmla="*/ 176 h 277"/>
                <a:gd name="T36" fmla="*/ 202 w 454"/>
                <a:gd name="T37" fmla="*/ 176 h 277"/>
                <a:gd name="T38" fmla="*/ 202 w 454"/>
                <a:gd name="T39" fmla="*/ 277 h 2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54" h="277">
                  <a:moveTo>
                    <a:pt x="202" y="101"/>
                  </a:moveTo>
                  <a:lnTo>
                    <a:pt x="454" y="101"/>
                  </a:lnTo>
                  <a:lnTo>
                    <a:pt x="454" y="0"/>
                  </a:lnTo>
                  <a:lnTo>
                    <a:pt x="202" y="0"/>
                  </a:lnTo>
                  <a:lnTo>
                    <a:pt x="202" y="101"/>
                  </a:lnTo>
                  <a:close/>
                  <a:moveTo>
                    <a:pt x="0" y="277"/>
                  </a:moveTo>
                  <a:lnTo>
                    <a:pt x="126" y="277"/>
                  </a:lnTo>
                  <a:lnTo>
                    <a:pt x="126" y="176"/>
                  </a:lnTo>
                  <a:lnTo>
                    <a:pt x="0" y="176"/>
                  </a:lnTo>
                  <a:lnTo>
                    <a:pt x="0" y="277"/>
                  </a:lnTo>
                  <a:close/>
                  <a:moveTo>
                    <a:pt x="0" y="101"/>
                  </a:moveTo>
                  <a:lnTo>
                    <a:pt x="126" y="101"/>
                  </a:lnTo>
                  <a:lnTo>
                    <a:pt x="126" y="0"/>
                  </a:lnTo>
                  <a:lnTo>
                    <a:pt x="0" y="0"/>
                  </a:lnTo>
                  <a:lnTo>
                    <a:pt x="0" y="101"/>
                  </a:lnTo>
                  <a:close/>
                  <a:moveTo>
                    <a:pt x="202" y="277"/>
                  </a:moveTo>
                  <a:lnTo>
                    <a:pt x="454" y="277"/>
                  </a:lnTo>
                  <a:lnTo>
                    <a:pt x="454" y="176"/>
                  </a:lnTo>
                  <a:lnTo>
                    <a:pt x="202" y="176"/>
                  </a:lnTo>
                  <a:lnTo>
                    <a:pt x="202" y="27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6"/>
            <p:cNvSpPr>
              <a:spLocks/>
            </p:cNvSpPr>
            <p:nvPr userDrawn="1"/>
          </p:nvSpPr>
          <p:spPr bwMode="auto">
            <a:xfrm>
              <a:off x="6372200" y="3003798"/>
              <a:ext cx="720725" cy="439738"/>
            </a:xfrm>
            <a:custGeom>
              <a:avLst/>
              <a:gdLst>
                <a:gd name="T0" fmla="*/ 126 w 454"/>
                <a:gd name="T1" fmla="*/ 0 h 277"/>
                <a:gd name="T2" fmla="*/ 126 w 454"/>
                <a:gd name="T3" fmla="*/ 101 h 277"/>
                <a:gd name="T4" fmla="*/ 0 w 454"/>
                <a:gd name="T5" fmla="*/ 101 h 277"/>
                <a:gd name="T6" fmla="*/ 0 w 454"/>
                <a:gd name="T7" fmla="*/ 176 h 277"/>
                <a:gd name="T8" fmla="*/ 126 w 454"/>
                <a:gd name="T9" fmla="*/ 176 h 277"/>
                <a:gd name="T10" fmla="*/ 126 w 454"/>
                <a:gd name="T11" fmla="*/ 277 h 277"/>
                <a:gd name="T12" fmla="*/ 202 w 454"/>
                <a:gd name="T13" fmla="*/ 277 h 277"/>
                <a:gd name="T14" fmla="*/ 202 w 454"/>
                <a:gd name="T15" fmla="*/ 176 h 277"/>
                <a:gd name="T16" fmla="*/ 454 w 454"/>
                <a:gd name="T17" fmla="*/ 176 h 277"/>
                <a:gd name="T18" fmla="*/ 454 w 454"/>
                <a:gd name="T19" fmla="*/ 101 h 277"/>
                <a:gd name="T20" fmla="*/ 202 w 454"/>
                <a:gd name="T21" fmla="*/ 101 h 277"/>
                <a:gd name="T22" fmla="*/ 202 w 454"/>
                <a:gd name="T23" fmla="*/ 0 h 277"/>
                <a:gd name="T24" fmla="*/ 126 w 454"/>
                <a:gd name="T25" fmla="*/ 0 h 2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54" h="277">
                  <a:moveTo>
                    <a:pt x="126" y="0"/>
                  </a:moveTo>
                  <a:lnTo>
                    <a:pt x="126" y="101"/>
                  </a:lnTo>
                  <a:lnTo>
                    <a:pt x="0" y="101"/>
                  </a:lnTo>
                  <a:lnTo>
                    <a:pt x="0" y="176"/>
                  </a:lnTo>
                  <a:lnTo>
                    <a:pt x="126" y="176"/>
                  </a:lnTo>
                  <a:lnTo>
                    <a:pt x="126" y="277"/>
                  </a:lnTo>
                  <a:lnTo>
                    <a:pt x="202" y="277"/>
                  </a:lnTo>
                  <a:lnTo>
                    <a:pt x="202" y="176"/>
                  </a:lnTo>
                  <a:lnTo>
                    <a:pt x="454" y="176"/>
                  </a:lnTo>
                  <a:lnTo>
                    <a:pt x="454" y="101"/>
                  </a:lnTo>
                  <a:lnTo>
                    <a:pt x="202" y="101"/>
                  </a:lnTo>
                  <a:lnTo>
                    <a:pt x="202" y="0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927549522"/>
      </p:ext>
    </p:extLst>
  </p:cSld>
  <p:clrMapOvr>
    <a:masterClrMapping/>
  </p:clrMapOvr>
  <p:transition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Agenda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265113" indent="-265113">
              <a:buFont typeface="+mj-lt"/>
              <a:buAutoNum type="arabicPeriod"/>
              <a:defRPr b="1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B7EA1DF-865A-4043-89D3-51B1EE7AF1CF}" type="datetime1">
              <a:rPr lang="fi-FI" smtClean="0"/>
              <a:t>29.3.2023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Footer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9DC2C14-6E95-4EF0-AB2C-A4DB63E630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Freeform 7"/>
          <p:cNvSpPr>
            <a:spLocks noEditPoints="1"/>
          </p:cNvSpPr>
          <p:nvPr userDrawn="1"/>
        </p:nvSpPr>
        <p:spPr bwMode="auto">
          <a:xfrm>
            <a:off x="468313" y="484188"/>
            <a:ext cx="588028" cy="358775"/>
          </a:xfrm>
          <a:custGeom>
            <a:avLst/>
            <a:gdLst>
              <a:gd name="T0" fmla="*/ 202 w 454"/>
              <a:gd name="T1" fmla="*/ 101 h 277"/>
              <a:gd name="T2" fmla="*/ 454 w 454"/>
              <a:gd name="T3" fmla="*/ 101 h 277"/>
              <a:gd name="T4" fmla="*/ 454 w 454"/>
              <a:gd name="T5" fmla="*/ 0 h 277"/>
              <a:gd name="T6" fmla="*/ 202 w 454"/>
              <a:gd name="T7" fmla="*/ 0 h 277"/>
              <a:gd name="T8" fmla="*/ 202 w 454"/>
              <a:gd name="T9" fmla="*/ 101 h 277"/>
              <a:gd name="T10" fmla="*/ 0 w 454"/>
              <a:gd name="T11" fmla="*/ 277 h 277"/>
              <a:gd name="T12" fmla="*/ 126 w 454"/>
              <a:gd name="T13" fmla="*/ 277 h 277"/>
              <a:gd name="T14" fmla="*/ 126 w 454"/>
              <a:gd name="T15" fmla="*/ 176 h 277"/>
              <a:gd name="T16" fmla="*/ 0 w 454"/>
              <a:gd name="T17" fmla="*/ 176 h 277"/>
              <a:gd name="T18" fmla="*/ 0 w 454"/>
              <a:gd name="T19" fmla="*/ 277 h 277"/>
              <a:gd name="T20" fmla="*/ 0 w 454"/>
              <a:gd name="T21" fmla="*/ 101 h 277"/>
              <a:gd name="T22" fmla="*/ 126 w 454"/>
              <a:gd name="T23" fmla="*/ 101 h 277"/>
              <a:gd name="T24" fmla="*/ 126 w 454"/>
              <a:gd name="T25" fmla="*/ 0 h 277"/>
              <a:gd name="T26" fmla="*/ 0 w 454"/>
              <a:gd name="T27" fmla="*/ 0 h 277"/>
              <a:gd name="T28" fmla="*/ 0 w 454"/>
              <a:gd name="T29" fmla="*/ 101 h 277"/>
              <a:gd name="T30" fmla="*/ 202 w 454"/>
              <a:gd name="T31" fmla="*/ 277 h 277"/>
              <a:gd name="T32" fmla="*/ 454 w 454"/>
              <a:gd name="T33" fmla="*/ 277 h 277"/>
              <a:gd name="T34" fmla="*/ 454 w 454"/>
              <a:gd name="T35" fmla="*/ 176 h 277"/>
              <a:gd name="T36" fmla="*/ 202 w 454"/>
              <a:gd name="T37" fmla="*/ 176 h 277"/>
              <a:gd name="T38" fmla="*/ 202 w 454"/>
              <a:gd name="T39" fmla="*/ 277 h 2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454" h="277">
                <a:moveTo>
                  <a:pt x="202" y="101"/>
                </a:moveTo>
                <a:lnTo>
                  <a:pt x="454" y="101"/>
                </a:lnTo>
                <a:lnTo>
                  <a:pt x="454" y="0"/>
                </a:lnTo>
                <a:lnTo>
                  <a:pt x="202" y="0"/>
                </a:lnTo>
                <a:lnTo>
                  <a:pt x="202" y="101"/>
                </a:lnTo>
                <a:close/>
                <a:moveTo>
                  <a:pt x="0" y="277"/>
                </a:moveTo>
                <a:lnTo>
                  <a:pt x="126" y="277"/>
                </a:lnTo>
                <a:lnTo>
                  <a:pt x="126" y="176"/>
                </a:lnTo>
                <a:lnTo>
                  <a:pt x="0" y="176"/>
                </a:lnTo>
                <a:lnTo>
                  <a:pt x="0" y="277"/>
                </a:lnTo>
                <a:close/>
                <a:moveTo>
                  <a:pt x="0" y="101"/>
                </a:moveTo>
                <a:lnTo>
                  <a:pt x="126" y="101"/>
                </a:lnTo>
                <a:lnTo>
                  <a:pt x="126" y="0"/>
                </a:lnTo>
                <a:lnTo>
                  <a:pt x="0" y="0"/>
                </a:lnTo>
                <a:lnTo>
                  <a:pt x="0" y="101"/>
                </a:lnTo>
                <a:close/>
                <a:moveTo>
                  <a:pt x="202" y="277"/>
                </a:moveTo>
                <a:lnTo>
                  <a:pt x="454" y="277"/>
                </a:lnTo>
                <a:lnTo>
                  <a:pt x="454" y="176"/>
                </a:lnTo>
                <a:lnTo>
                  <a:pt x="202" y="176"/>
                </a:lnTo>
                <a:lnTo>
                  <a:pt x="202" y="27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Freeform 11"/>
          <p:cNvSpPr>
            <a:spLocks noChangeAspect="1" noEditPoints="1"/>
          </p:cNvSpPr>
          <p:nvPr userDrawn="1"/>
        </p:nvSpPr>
        <p:spPr bwMode="auto">
          <a:xfrm>
            <a:off x="7982988" y="484189"/>
            <a:ext cx="692700" cy="358774"/>
          </a:xfrm>
          <a:custGeom>
            <a:avLst/>
            <a:gdLst>
              <a:gd name="T0" fmla="*/ 58 w 2732"/>
              <a:gd name="T1" fmla="*/ 38 h 1415"/>
              <a:gd name="T2" fmla="*/ 8 w 2732"/>
              <a:gd name="T3" fmla="*/ 131 h 1415"/>
              <a:gd name="T4" fmla="*/ 38 w 2732"/>
              <a:gd name="T5" fmla="*/ 249 h 1415"/>
              <a:gd name="T6" fmla="*/ 174 w 2732"/>
              <a:gd name="T7" fmla="*/ 304 h 1415"/>
              <a:gd name="T8" fmla="*/ 228 w 2732"/>
              <a:gd name="T9" fmla="*/ 341 h 1415"/>
              <a:gd name="T10" fmla="*/ 206 w 2732"/>
              <a:gd name="T11" fmla="*/ 412 h 1415"/>
              <a:gd name="T12" fmla="*/ 102 w 2732"/>
              <a:gd name="T13" fmla="*/ 416 h 1415"/>
              <a:gd name="T14" fmla="*/ 64 w 2732"/>
              <a:gd name="T15" fmla="*/ 508 h 1415"/>
              <a:gd name="T16" fmla="*/ 201 w 2732"/>
              <a:gd name="T17" fmla="*/ 520 h 1415"/>
              <a:gd name="T18" fmla="*/ 294 w 2732"/>
              <a:gd name="T19" fmla="*/ 481 h 1415"/>
              <a:gd name="T20" fmla="*/ 338 w 2732"/>
              <a:gd name="T21" fmla="*/ 397 h 1415"/>
              <a:gd name="T22" fmla="*/ 322 w 2732"/>
              <a:gd name="T23" fmla="*/ 278 h 1415"/>
              <a:gd name="T24" fmla="*/ 216 w 2732"/>
              <a:gd name="T25" fmla="*/ 204 h 1415"/>
              <a:gd name="T26" fmla="*/ 120 w 2732"/>
              <a:gd name="T27" fmla="*/ 172 h 1415"/>
              <a:gd name="T28" fmla="*/ 133 w 2732"/>
              <a:gd name="T29" fmla="*/ 115 h 1415"/>
              <a:gd name="T30" fmla="*/ 259 w 2732"/>
              <a:gd name="T31" fmla="*/ 110 h 1415"/>
              <a:gd name="T32" fmla="*/ 253 w 2732"/>
              <a:gd name="T33" fmla="*/ 7 h 1415"/>
              <a:gd name="T34" fmla="*/ 636 w 2732"/>
              <a:gd name="T35" fmla="*/ 386 h 1415"/>
              <a:gd name="T36" fmla="*/ 576 w 2732"/>
              <a:gd name="T37" fmla="*/ 421 h 1415"/>
              <a:gd name="T38" fmla="*/ 524 w 2732"/>
              <a:gd name="T39" fmla="*/ 374 h 1415"/>
              <a:gd name="T40" fmla="*/ 417 w 2732"/>
              <a:gd name="T41" fmla="*/ 418 h 1415"/>
              <a:gd name="T42" fmla="*/ 482 w 2732"/>
              <a:gd name="T43" fmla="*/ 497 h 1415"/>
              <a:gd name="T44" fmla="*/ 611 w 2732"/>
              <a:gd name="T45" fmla="*/ 521 h 1415"/>
              <a:gd name="T46" fmla="*/ 714 w 2732"/>
              <a:gd name="T47" fmla="*/ 472 h 1415"/>
              <a:gd name="T48" fmla="*/ 757 w 2732"/>
              <a:gd name="T49" fmla="*/ 368 h 1415"/>
              <a:gd name="T50" fmla="*/ 923 w 2732"/>
              <a:gd name="T51" fmla="*/ 28 h 1415"/>
              <a:gd name="T52" fmla="*/ 853 w 2732"/>
              <a:gd name="T53" fmla="*/ 119 h 1415"/>
              <a:gd name="T54" fmla="*/ 844 w 2732"/>
              <a:gd name="T55" fmla="*/ 363 h 1415"/>
              <a:gd name="T56" fmla="*/ 908 w 2732"/>
              <a:gd name="T57" fmla="*/ 486 h 1415"/>
              <a:gd name="T58" fmla="*/ 1048 w 2732"/>
              <a:gd name="T59" fmla="*/ 524 h 1415"/>
              <a:gd name="T60" fmla="*/ 1164 w 2732"/>
              <a:gd name="T61" fmla="*/ 474 h 1415"/>
              <a:gd name="T62" fmla="*/ 1219 w 2732"/>
              <a:gd name="T63" fmla="*/ 328 h 1415"/>
              <a:gd name="T64" fmla="*/ 1197 w 2732"/>
              <a:gd name="T65" fmla="*/ 97 h 1415"/>
              <a:gd name="T66" fmla="*/ 1110 w 2732"/>
              <a:gd name="T67" fmla="*/ 15 h 1415"/>
              <a:gd name="T68" fmla="*/ 1063 w 2732"/>
              <a:gd name="T69" fmla="*/ 110 h 1415"/>
              <a:gd name="T70" fmla="*/ 1102 w 2732"/>
              <a:gd name="T71" fmla="*/ 194 h 1415"/>
              <a:gd name="T72" fmla="*/ 1086 w 2732"/>
              <a:gd name="T73" fmla="*/ 396 h 1415"/>
              <a:gd name="T74" fmla="*/ 1008 w 2732"/>
              <a:gd name="T75" fmla="*/ 420 h 1415"/>
              <a:gd name="T76" fmla="*/ 958 w 2732"/>
              <a:gd name="T77" fmla="*/ 355 h 1415"/>
              <a:gd name="T78" fmla="*/ 967 w 2732"/>
              <a:gd name="T79" fmla="*/ 137 h 1415"/>
              <a:gd name="T80" fmla="*/ 1683 w 2732"/>
              <a:gd name="T81" fmla="*/ 516 h 1415"/>
              <a:gd name="T82" fmla="*/ 1292 w 2732"/>
              <a:gd name="T83" fmla="*/ 9 h 1415"/>
              <a:gd name="T84" fmla="*/ 1402 w 2732"/>
              <a:gd name="T85" fmla="*/ 238 h 1415"/>
              <a:gd name="T86" fmla="*/ 1574 w 2732"/>
              <a:gd name="T87" fmla="*/ 516 h 1415"/>
              <a:gd name="T88" fmla="*/ 1945 w 2732"/>
              <a:gd name="T89" fmla="*/ 103 h 1415"/>
              <a:gd name="T90" fmla="*/ 651 w 2732"/>
              <a:gd name="T91" fmla="*/ 1002 h 1415"/>
              <a:gd name="T92" fmla="*/ 1096 w 2732"/>
              <a:gd name="T93" fmla="*/ 1415 h 1415"/>
              <a:gd name="T94" fmla="*/ 986 w 2732"/>
              <a:gd name="T95" fmla="*/ 1186 h 1415"/>
              <a:gd name="T96" fmla="*/ 842 w 2732"/>
              <a:gd name="T97" fmla="*/ 1135 h 1415"/>
              <a:gd name="T98" fmla="*/ 1763 w 2732"/>
              <a:gd name="T99" fmla="*/ 1415 h 1415"/>
              <a:gd name="T100" fmla="*/ 1669 w 2732"/>
              <a:gd name="T101" fmla="*/ 1009 h 1415"/>
              <a:gd name="T102" fmla="*/ 2291 w 2732"/>
              <a:gd name="T103" fmla="*/ 1415 h 1415"/>
              <a:gd name="T104" fmla="*/ 2182 w 2732"/>
              <a:gd name="T105" fmla="*/ 1186 h 1415"/>
              <a:gd name="T106" fmla="*/ 2036 w 2732"/>
              <a:gd name="T107" fmla="*/ 1135 h 1415"/>
              <a:gd name="T108" fmla="*/ 2591 w 2732"/>
              <a:gd name="T109" fmla="*/ 1408 h 1415"/>
              <a:gd name="T110" fmla="*/ 2694 w 2732"/>
              <a:gd name="T111" fmla="*/ 1346 h 1415"/>
              <a:gd name="T112" fmla="*/ 2731 w 2732"/>
              <a:gd name="T113" fmla="*/ 1183 h 1415"/>
              <a:gd name="T114" fmla="*/ 2707 w 2732"/>
              <a:gd name="T115" fmla="*/ 998 h 1415"/>
              <a:gd name="T116" fmla="*/ 2627 w 2732"/>
              <a:gd name="T117" fmla="*/ 926 h 1415"/>
              <a:gd name="T118" fmla="*/ 2527 w 2732"/>
              <a:gd name="T119" fmla="*/ 1002 h 1415"/>
              <a:gd name="T120" fmla="*/ 2614 w 2732"/>
              <a:gd name="T121" fmla="*/ 1055 h 1415"/>
              <a:gd name="T122" fmla="*/ 2616 w 2732"/>
              <a:gd name="T123" fmla="*/ 1260 h 1415"/>
              <a:gd name="T124" fmla="*/ 2538 w 2732"/>
              <a:gd name="T125" fmla="*/ 1321 h 14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732" h="1415">
                <a:moveTo>
                  <a:pt x="188" y="0"/>
                </a:moveTo>
                <a:lnTo>
                  <a:pt x="177" y="0"/>
                </a:lnTo>
                <a:lnTo>
                  <a:pt x="166" y="1"/>
                </a:lnTo>
                <a:lnTo>
                  <a:pt x="156" y="2"/>
                </a:lnTo>
                <a:lnTo>
                  <a:pt x="146" y="3"/>
                </a:lnTo>
                <a:lnTo>
                  <a:pt x="136" y="4"/>
                </a:lnTo>
                <a:lnTo>
                  <a:pt x="126" y="6"/>
                </a:lnTo>
                <a:lnTo>
                  <a:pt x="109" y="11"/>
                </a:lnTo>
                <a:lnTo>
                  <a:pt x="100" y="14"/>
                </a:lnTo>
                <a:lnTo>
                  <a:pt x="92" y="17"/>
                </a:lnTo>
                <a:lnTo>
                  <a:pt x="77" y="25"/>
                </a:lnTo>
                <a:lnTo>
                  <a:pt x="64" y="33"/>
                </a:lnTo>
                <a:lnTo>
                  <a:pt x="58" y="38"/>
                </a:lnTo>
                <a:lnTo>
                  <a:pt x="52" y="43"/>
                </a:lnTo>
                <a:lnTo>
                  <a:pt x="41" y="54"/>
                </a:lnTo>
                <a:lnTo>
                  <a:pt x="36" y="60"/>
                </a:lnTo>
                <a:lnTo>
                  <a:pt x="32" y="66"/>
                </a:lnTo>
                <a:lnTo>
                  <a:pt x="28" y="72"/>
                </a:lnTo>
                <a:lnTo>
                  <a:pt x="24" y="79"/>
                </a:lnTo>
                <a:lnTo>
                  <a:pt x="21" y="86"/>
                </a:lnTo>
                <a:lnTo>
                  <a:pt x="18" y="93"/>
                </a:lnTo>
                <a:lnTo>
                  <a:pt x="15" y="100"/>
                </a:lnTo>
                <a:lnTo>
                  <a:pt x="13" y="107"/>
                </a:lnTo>
                <a:lnTo>
                  <a:pt x="11" y="115"/>
                </a:lnTo>
                <a:lnTo>
                  <a:pt x="9" y="123"/>
                </a:lnTo>
                <a:lnTo>
                  <a:pt x="8" y="131"/>
                </a:lnTo>
                <a:lnTo>
                  <a:pt x="7" y="140"/>
                </a:lnTo>
                <a:lnTo>
                  <a:pt x="7" y="148"/>
                </a:lnTo>
                <a:lnTo>
                  <a:pt x="7" y="157"/>
                </a:lnTo>
                <a:lnTo>
                  <a:pt x="7" y="165"/>
                </a:lnTo>
                <a:lnTo>
                  <a:pt x="7" y="173"/>
                </a:lnTo>
                <a:lnTo>
                  <a:pt x="9" y="188"/>
                </a:lnTo>
                <a:lnTo>
                  <a:pt x="11" y="195"/>
                </a:lnTo>
                <a:lnTo>
                  <a:pt x="13" y="202"/>
                </a:lnTo>
                <a:lnTo>
                  <a:pt x="15" y="209"/>
                </a:lnTo>
                <a:lnTo>
                  <a:pt x="17" y="215"/>
                </a:lnTo>
                <a:lnTo>
                  <a:pt x="23" y="228"/>
                </a:lnTo>
                <a:lnTo>
                  <a:pt x="30" y="239"/>
                </a:lnTo>
                <a:lnTo>
                  <a:pt x="38" y="249"/>
                </a:lnTo>
                <a:lnTo>
                  <a:pt x="43" y="254"/>
                </a:lnTo>
                <a:lnTo>
                  <a:pt x="47" y="258"/>
                </a:lnTo>
                <a:lnTo>
                  <a:pt x="52" y="263"/>
                </a:lnTo>
                <a:lnTo>
                  <a:pt x="57" y="267"/>
                </a:lnTo>
                <a:lnTo>
                  <a:pt x="62" y="270"/>
                </a:lnTo>
                <a:lnTo>
                  <a:pt x="68" y="274"/>
                </a:lnTo>
                <a:lnTo>
                  <a:pt x="80" y="281"/>
                </a:lnTo>
                <a:lnTo>
                  <a:pt x="92" y="286"/>
                </a:lnTo>
                <a:lnTo>
                  <a:pt x="105" y="291"/>
                </a:lnTo>
                <a:lnTo>
                  <a:pt x="118" y="295"/>
                </a:lnTo>
                <a:lnTo>
                  <a:pt x="133" y="298"/>
                </a:lnTo>
                <a:lnTo>
                  <a:pt x="147" y="301"/>
                </a:lnTo>
                <a:lnTo>
                  <a:pt x="174" y="304"/>
                </a:lnTo>
                <a:lnTo>
                  <a:pt x="181" y="305"/>
                </a:lnTo>
                <a:lnTo>
                  <a:pt x="187" y="307"/>
                </a:lnTo>
                <a:lnTo>
                  <a:pt x="194" y="309"/>
                </a:lnTo>
                <a:lnTo>
                  <a:pt x="199" y="311"/>
                </a:lnTo>
                <a:lnTo>
                  <a:pt x="204" y="314"/>
                </a:lnTo>
                <a:lnTo>
                  <a:pt x="209" y="317"/>
                </a:lnTo>
                <a:lnTo>
                  <a:pt x="213" y="320"/>
                </a:lnTo>
                <a:lnTo>
                  <a:pt x="215" y="322"/>
                </a:lnTo>
                <a:lnTo>
                  <a:pt x="217" y="324"/>
                </a:lnTo>
                <a:lnTo>
                  <a:pt x="221" y="328"/>
                </a:lnTo>
                <a:lnTo>
                  <a:pt x="224" y="332"/>
                </a:lnTo>
                <a:lnTo>
                  <a:pt x="226" y="336"/>
                </a:lnTo>
                <a:lnTo>
                  <a:pt x="228" y="341"/>
                </a:lnTo>
                <a:lnTo>
                  <a:pt x="230" y="346"/>
                </a:lnTo>
                <a:lnTo>
                  <a:pt x="231" y="352"/>
                </a:lnTo>
                <a:lnTo>
                  <a:pt x="232" y="358"/>
                </a:lnTo>
                <a:lnTo>
                  <a:pt x="232" y="364"/>
                </a:lnTo>
                <a:lnTo>
                  <a:pt x="232" y="371"/>
                </a:lnTo>
                <a:lnTo>
                  <a:pt x="231" y="377"/>
                </a:lnTo>
                <a:lnTo>
                  <a:pt x="229" y="384"/>
                </a:lnTo>
                <a:lnTo>
                  <a:pt x="227" y="389"/>
                </a:lnTo>
                <a:lnTo>
                  <a:pt x="224" y="395"/>
                </a:lnTo>
                <a:lnTo>
                  <a:pt x="220" y="400"/>
                </a:lnTo>
                <a:lnTo>
                  <a:pt x="216" y="404"/>
                </a:lnTo>
                <a:lnTo>
                  <a:pt x="211" y="408"/>
                </a:lnTo>
                <a:lnTo>
                  <a:pt x="206" y="412"/>
                </a:lnTo>
                <a:lnTo>
                  <a:pt x="201" y="415"/>
                </a:lnTo>
                <a:lnTo>
                  <a:pt x="194" y="417"/>
                </a:lnTo>
                <a:lnTo>
                  <a:pt x="188" y="419"/>
                </a:lnTo>
                <a:lnTo>
                  <a:pt x="181" y="421"/>
                </a:lnTo>
                <a:lnTo>
                  <a:pt x="173" y="422"/>
                </a:lnTo>
                <a:lnTo>
                  <a:pt x="166" y="423"/>
                </a:lnTo>
                <a:lnTo>
                  <a:pt x="157" y="423"/>
                </a:lnTo>
                <a:lnTo>
                  <a:pt x="140" y="423"/>
                </a:lnTo>
                <a:lnTo>
                  <a:pt x="132" y="422"/>
                </a:lnTo>
                <a:lnTo>
                  <a:pt x="124" y="421"/>
                </a:lnTo>
                <a:lnTo>
                  <a:pt x="116" y="420"/>
                </a:lnTo>
                <a:lnTo>
                  <a:pt x="109" y="418"/>
                </a:lnTo>
                <a:lnTo>
                  <a:pt x="102" y="416"/>
                </a:lnTo>
                <a:lnTo>
                  <a:pt x="94" y="414"/>
                </a:lnTo>
                <a:lnTo>
                  <a:pt x="80" y="409"/>
                </a:lnTo>
                <a:lnTo>
                  <a:pt x="65" y="403"/>
                </a:lnTo>
                <a:lnTo>
                  <a:pt x="50" y="395"/>
                </a:lnTo>
                <a:lnTo>
                  <a:pt x="33" y="385"/>
                </a:lnTo>
                <a:lnTo>
                  <a:pt x="0" y="477"/>
                </a:lnTo>
                <a:lnTo>
                  <a:pt x="9" y="482"/>
                </a:lnTo>
                <a:lnTo>
                  <a:pt x="18" y="488"/>
                </a:lnTo>
                <a:lnTo>
                  <a:pt x="27" y="492"/>
                </a:lnTo>
                <a:lnTo>
                  <a:pt x="36" y="497"/>
                </a:lnTo>
                <a:lnTo>
                  <a:pt x="45" y="501"/>
                </a:lnTo>
                <a:lnTo>
                  <a:pt x="55" y="505"/>
                </a:lnTo>
                <a:lnTo>
                  <a:pt x="64" y="508"/>
                </a:lnTo>
                <a:lnTo>
                  <a:pt x="74" y="512"/>
                </a:lnTo>
                <a:lnTo>
                  <a:pt x="83" y="514"/>
                </a:lnTo>
                <a:lnTo>
                  <a:pt x="93" y="517"/>
                </a:lnTo>
                <a:lnTo>
                  <a:pt x="104" y="519"/>
                </a:lnTo>
                <a:lnTo>
                  <a:pt x="114" y="520"/>
                </a:lnTo>
                <a:lnTo>
                  <a:pt x="125" y="521"/>
                </a:lnTo>
                <a:lnTo>
                  <a:pt x="136" y="522"/>
                </a:lnTo>
                <a:lnTo>
                  <a:pt x="148" y="523"/>
                </a:lnTo>
                <a:lnTo>
                  <a:pt x="160" y="523"/>
                </a:lnTo>
                <a:lnTo>
                  <a:pt x="171" y="523"/>
                </a:lnTo>
                <a:lnTo>
                  <a:pt x="181" y="522"/>
                </a:lnTo>
                <a:lnTo>
                  <a:pt x="191" y="521"/>
                </a:lnTo>
                <a:lnTo>
                  <a:pt x="201" y="520"/>
                </a:lnTo>
                <a:lnTo>
                  <a:pt x="220" y="517"/>
                </a:lnTo>
                <a:lnTo>
                  <a:pt x="224" y="516"/>
                </a:lnTo>
                <a:lnTo>
                  <a:pt x="228" y="515"/>
                </a:lnTo>
                <a:lnTo>
                  <a:pt x="237" y="512"/>
                </a:lnTo>
                <a:lnTo>
                  <a:pt x="245" y="510"/>
                </a:lnTo>
                <a:lnTo>
                  <a:pt x="253" y="507"/>
                </a:lnTo>
                <a:lnTo>
                  <a:pt x="261" y="503"/>
                </a:lnTo>
                <a:lnTo>
                  <a:pt x="268" y="499"/>
                </a:lnTo>
                <a:lnTo>
                  <a:pt x="275" y="495"/>
                </a:lnTo>
                <a:lnTo>
                  <a:pt x="278" y="493"/>
                </a:lnTo>
                <a:lnTo>
                  <a:pt x="281" y="491"/>
                </a:lnTo>
                <a:lnTo>
                  <a:pt x="288" y="486"/>
                </a:lnTo>
                <a:lnTo>
                  <a:pt x="294" y="481"/>
                </a:lnTo>
                <a:lnTo>
                  <a:pt x="299" y="476"/>
                </a:lnTo>
                <a:lnTo>
                  <a:pt x="304" y="470"/>
                </a:lnTo>
                <a:lnTo>
                  <a:pt x="309" y="464"/>
                </a:lnTo>
                <a:lnTo>
                  <a:pt x="314" y="458"/>
                </a:lnTo>
                <a:lnTo>
                  <a:pt x="318" y="451"/>
                </a:lnTo>
                <a:lnTo>
                  <a:pt x="320" y="448"/>
                </a:lnTo>
                <a:lnTo>
                  <a:pt x="322" y="445"/>
                </a:lnTo>
                <a:lnTo>
                  <a:pt x="325" y="437"/>
                </a:lnTo>
                <a:lnTo>
                  <a:pt x="329" y="430"/>
                </a:lnTo>
                <a:lnTo>
                  <a:pt x="331" y="422"/>
                </a:lnTo>
                <a:lnTo>
                  <a:pt x="334" y="414"/>
                </a:lnTo>
                <a:lnTo>
                  <a:pt x="336" y="405"/>
                </a:lnTo>
                <a:lnTo>
                  <a:pt x="338" y="397"/>
                </a:lnTo>
                <a:lnTo>
                  <a:pt x="339" y="388"/>
                </a:lnTo>
                <a:lnTo>
                  <a:pt x="340" y="378"/>
                </a:lnTo>
                <a:lnTo>
                  <a:pt x="340" y="369"/>
                </a:lnTo>
                <a:lnTo>
                  <a:pt x="341" y="359"/>
                </a:lnTo>
                <a:lnTo>
                  <a:pt x="340" y="350"/>
                </a:lnTo>
                <a:lnTo>
                  <a:pt x="340" y="342"/>
                </a:lnTo>
                <a:lnTo>
                  <a:pt x="339" y="334"/>
                </a:lnTo>
                <a:lnTo>
                  <a:pt x="338" y="326"/>
                </a:lnTo>
                <a:lnTo>
                  <a:pt x="337" y="319"/>
                </a:lnTo>
                <a:lnTo>
                  <a:pt x="335" y="311"/>
                </a:lnTo>
                <a:lnTo>
                  <a:pt x="331" y="297"/>
                </a:lnTo>
                <a:lnTo>
                  <a:pt x="325" y="284"/>
                </a:lnTo>
                <a:lnTo>
                  <a:pt x="322" y="278"/>
                </a:lnTo>
                <a:lnTo>
                  <a:pt x="318" y="271"/>
                </a:lnTo>
                <a:lnTo>
                  <a:pt x="310" y="260"/>
                </a:lnTo>
                <a:lnTo>
                  <a:pt x="306" y="255"/>
                </a:lnTo>
                <a:lnTo>
                  <a:pt x="301" y="249"/>
                </a:lnTo>
                <a:lnTo>
                  <a:pt x="291" y="240"/>
                </a:lnTo>
                <a:lnTo>
                  <a:pt x="286" y="235"/>
                </a:lnTo>
                <a:lnTo>
                  <a:pt x="280" y="231"/>
                </a:lnTo>
                <a:lnTo>
                  <a:pt x="268" y="223"/>
                </a:lnTo>
                <a:lnTo>
                  <a:pt x="261" y="220"/>
                </a:lnTo>
                <a:lnTo>
                  <a:pt x="254" y="217"/>
                </a:lnTo>
                <a:lnTo>
                  <a:pt x="240" y="211"/>
                </a:lnTo>
                <a:lnTo>
                  <a:pt x="225" y="206"/>
                </a:lnTo>
                <a:lnTo>
                  <a:pt x="216" y="204"/>
                </a:lnTo>
                <a:lnTo>
                  <a:pt x="208" y="203"/>
                </a:lnTo>
                <a:lnTo>
                  <a:pt x="199" y="201"/>
                </a:lnTo>
                <a:lnTo>
                  <a:pt x="191" y="200"/>
                </a:lnTo>
                <a:lnTo>
                  <a:pt x="162" y="196"/>
                </a:lnTo>
                <a:lnTo>
                  <a:pt x="151" y="194"/>
                </a:lnTo>
                <a:lnTo>
                  <a:pt x="146" y="193"/>
                </a:lnTo>
                <a:lnTo>
                  <a:pt x="142" y="192"/>
                </a:lnTo>
                <a:lnTo>
                  <a:pt x="134" y="187"/>
                </a:lnTo>
                <a:lnTo>
                  <a:pt x="130" y="185"/>
                </a:lnTo>
                <a:lnTo>
                  <a:pt x="127" y="182"/>
                </a:lnTo>
                <a:lnTo>
                  <a:pt x="125" y="179"/>
                </a:lnTo>
                <a:lnTo>
                  <a:pt x="122" y="176"/>
                </a:lnTo>
                <a:lnTo>
                  <a:pt x="120" y="172"/>
                </a:lnTo>
                <a:lnTo>
                  <a:pt x="118" y="169"/>
                </a:lnTo>
                <a:lnTo>
                  <a:pt x="117" y="164"/>
                </a:lnTo>
                <a:lnTo>
                  <a:pt x="116" y="160"/>
                </a:lnTo>
                <a:lnTo>
                  <a:pt x="115" y="155"/>
                </a:lnTo>
                <a:lnTo>
                  <a:pt x="115" y="150"/>
                </a:lnTo>
                <a:lnTo>
                  <a:pt x="116" y="145"/>
                </a:lnTo>
                <a:lnTo>
                  <a:pt x="116" y="140"/>
                </a:lnTo>
                <a:lnTo>
                  <a:pt x="118" y="136"/>
                </a:lnTo>
                <a:lnTo>
                  <a:pt x="119" y="131"/>
                </a:lnTo>
                <a:lnTo>
                  <a:pt x="122" y="127"/>
                </a:lnTo>
                <a:lnTo>
                  <a:pt x="125" y="123"/>
                </a:lnTo>
                <a:lnTo>
                  <a:pt x="128" y="119"/>
                </a:lnTo>
                <a:lnTo>
                  <a:pt x="133" y="115"/>
                </a:lnTo>
                <a:lnTo>
                  <a:pt x="137" y="112"/>
                </a:lnTo>
                <a:lnTo>
                  <a:pt x="143" y="109"/>
                </a:lnTo>
                <a:lnTo>
                  <a:pt x="149" y="106"/>
                </a:lnTo>
                <a:lnTo>
                  <a:pt x="156" y="104"/>
                </a:lnTo>
                <a:lnTo>
                  <a:pt x="164" y="102"/>
                </a:lnTo>
                <a:lnTo>
                  <a:pt x="173" y="101"/>
                </a:lnTo>
                <a:lnTo>
                  <a:pt x="182" y="100"/>
                </a:lnTo>
                <a:lnTo>
                  <a:pt x="192" y="100"/>
                </a:lnTo>
                <a:lnTo>
                  <a:pt x="206" y="100"/>
                </a:lnTo>
                <a:lnTo>
                  <a:pt x="220" y="102"/>
                </a:lnTo>
                <a:lnTo>
                  <a:pt x="233" y="104"/>
                </a:lnTo>
                <a:lnTo>
                  <a:pt x="246" y="107"/>
                </a:lnTo>
                <a:lnTo>
                  <a:pt x="259" y="110"/>
                </a:lnTo>
                <a:lnTo>
                  <a:pt x="272" y="115"/>
                </a:lnTo>
                <a:lnTo>
                  <a:pt x="285" y="120"/>
                </a:lnTo>
                <a:lnTo>
                  <a:pt x="298" y="127"/>
                </a:lnTo>
                <a:lnTo>
                  <a:pt x="330" y="41"/>
                </a:lnTo>
                <a:lnTo>
                  <a:pt x="318" y="33"/>
                </a:lnTo>
                <a:lnTo>
                  <a:pt x="311" y="29"/>
                </a:lnTo>
                <a:lnTo>
                  <a:pt x="304" y="25"/>
                </a:lnTo>
                <a:lnTo>
                  <a:pt x="297" y="22"/>
                </a:lnTo>
                <a:lnTo>
                  <a:pt x="289" y="18"/>
                </a:lnTo>
                <a:lnTo>
                  <a:pt x="281" y="15"/>
                </a:lnTo>
                <a:lnTo>
                  <a:pt x="272" y="12"/>
                </a:lnTo>
                <a:lnTo>
                  <a:pt x="263" y="10"/>
                </a:lnTo>
                <a:lnTo>
                  <a:pt x="253" y="7"/>
                </a:lnTo>
                <a:lnTo>
                  <a:pt x="243" y="5"/>
                </a:lnTo>
                <a:lnTo>
                  <a:pt x="233" y="3"/>
                </a:lnTo>
                <a:lnTo>
                  <a:pt x="223" y="2"/>
                </a:lnTo>
                <a:lnTo>
                  <a:pt x="212" y="1"/>
                </a:lnTo>
                <a:lnTo>
                  <a:pt x="200" y="0"/>
                </a:lnTo>
                <a:lnTo>
                  <a:pt x="188" y="0"/>
                </a:lnTo>
                <a:close/>
                <a:moveTo>
                  <a:pt x="759" y="9"/>
                </a:moveTo>
                <a:lnTo>
                  <a:pt x="641" y="9"/>
                </a:lnTo>
                <a:lnTo>
                  <a:pt x="641" y="361"/>
                </a:lnTo>
                <a:lnTo>
                  <a:pt x="640" y="368"/>
                </a:lnTo>
                <a:lnTo>
                  <a:pt x="640" y="374"/>
                </a:lnTo>
                <a:lnTo>
                  <a:pt x="638" y="380"/>
                </a:lnTo>
                <a:lnTo>
                  <a:pt x="636" y="386"/>
                </a:lnTo>
                <a:lnTo>
                  <a:pt x="634" y="391"/>
                </a:lnTo>
                <a:lnTo>
                  <a:pt x="631" y="396"/>
                </a:lnTo>
                <a:lnTo>
                  <a:pt x="628" y="400"/>
                </a:lnTo>
                <a:lnTo>
                  <a:pt x="625" y="404"/>
                </a:lnTo>
                <a:lnTo>
                  <a:pt x="620" y="408"/>
                </a:lnTo>
                <a:lnTo>
                  <a:pt x="616" y="411"/>
                </a:lnTo>
                <a:lnTo>
                  <a:pt x="611" y="414"/>
                </a:lnTo>
                <a:lnTo>
                  <a:pt x="606" y="417"/>
                </a:lnTo>
                <a:lnTo>
                  <a:pt x="601" y="418"/>
                </a:lnTo>
                <a:lnTo>
                  <a:pt x="595" y="420"/>
                </a:lnTo>
                <a:lnTo>
                  <a:pt x="589" y="421"/>
                </a:lnTo>
                <a:lnTo>
                  <a:pt x="583" y="421"/>
                </a:lnTo>
                <a:lnTo>
                  <a:pt x="576" y="421"/>
                </a:lnTo>
                <a:lnTo>
                  <a:pt x="570" y="420"/>
                </a:lnTo>
                <a:lnTo>
                  <a:pt x="564" y="418"/>
                </a:lnTo>
                <a:lnTo>
                  <a:pt x="559" y="417"/>
                </a:lnTo>
                <a:lnTo>
                  <a:pt x="553" y="414"/>
                </a:lnTo>
                <a:lnTo>
                  <a:pt x="548" y="411"/>
                </a:lnTo>
                <a:lnTo>
                  <a:pt x="544" y="408"/>
                </a:lnTo>
                <a:lnTo>
                  <a:pt x="540" y="404"/>
                </a:lnTo>
                <a:lnTo>
                  <a:pt x="536" y="400"/>
                </a:lnTo>
                <a:lnTo>
                  <a:pt x="533" y="396"/>
                </a:lnTo>
                <a:lnTo>
                  <a:pt x="530" y="391"/>
                </a:lnTo>
                <a:lnTo>
                  <a:pt x="528" y="386"/>
                </a:lnTo>
                <a:lnTo>
                  <a:pt x="526" y="380"/>
                </a:lnTo>
                <a:lnTo>
                  <a:pt x="524" y="374"/>
                </a:lnTo>
                <a:lnTo>
                  <a:pt x="524" y="371"/>
                </a:lnTo>
                <a:lnTo>
                  <a:pt x="524" y="368"/>
                </a:lnTo>
                <a:lnTo>
                  <a:pt x="523" y="361"/>
                </a:lnTo>
                <a:lnTo>
                  <a:pt x="525" y="9"/>
                </a:lnTo>
                <a:lnTo>
                  <a:pt x="407" y="9"/>
                </a:lnTo>
                <a:lnTo>
                  <a:pt x="407" y="359"/>
                </a:lnTo>
                <a:lnTo>
                  <a:pt x="408" y="368"/>
                </a:lnTo>
                <a:lnTo>
                  <a:pt x="408" y="377"/>
                </a:lnTo>
                <a:lnTo>
                  <a:pt x="409" y="386"/>
                </a:lnTo>
                <a:lnTo>
                  <a:pt x="411" y="394"/>
                </a:lnTo>
                <a:lnTo>
                  <a:pt x="413" y="402"/>
                </a:lnTo>
                <a:lnTo>
                  <a:pt x="415" y="410"/>
                </a:lnTo>
                <a:lnTo>
                  <a:pt x="417" y="418"/>
                </a:lnTo>
                <a:lnTo>
                  <a:pt x="420" y="426"/>
                </a:lnTo>
                <a:lnTo>
                  <a:pt x="424" y="433"/>
                </a:lnTo>
                <a:lnTo>
                  <a:pt x="427" y="440"/>
                </a:lnTo>
                <a:lnTo>
                  <a:pt x="431" y="447"/>
                </a:lnTo>
                <a:lnTo>
                  <a:pt x="436" y="454"/>
                </a:lnTo>
                <a:lnTo>
                  <a:pt x="440" y="460"/>
                </a:lnTo>
                <a:lnTo>
                  <a:pt x="445" y="466"/>
                </a:lnTo>
                <a:lnTo>
                  <a:pt x="451" y="472"/>
                </a:lnTo>
                <a:lnTo>
                  <a:pt x="456" y="478"/>
                </a:lnTo>
                <a:lnTo>
                  <a:pt x="462" y="483"/>
                </a:lnTo>
                <a:lnTo>
                  <a:pt x="468" y="488"/>
                </a:lnTo>
                <a:lnTo>
                  <a:pt x="475" y="492"/>
                </a:lnTo>
                <a:lnTo>
                  <a:pt x="482" y="497"/>
                </a:lnTo>
                <a:lnTo>
                  <a:pt x="489" y="501"/>
                </a:lnTo>
                <a:lnTo>
                  <a:pt x="496" y="505"/>
                </a:lnTo>
                <a:lnTo>
                  <a:pt x="504" y="508"/>
                </a:lnTo>
                <a:lnTo>
                  <a:pt x="512" y="511"/>
                </a:lnTo>
                <a:lnTo>
                  <a:pt x="520" y="514"/>
                </a:lnTo>
                <a:lnTo>
                  <a:pt x="528" y="516"/>
                </a:lnTo>
                <a:lnTo>
                  <a:pt x="546" y="520"/>
                </a:lnTo>
                <a:lnTo>
                  <a:pt x="555" y="521"/>
                </a:lnTo>
                <a:lnTo>
                  <a:pt x="564" y="522"/>
                </a:lnTo>
                <a:lnTo>
                  <a:pt x="583" y="523"/>
                </a:lnTo>
                <a:lnTo>
                  <a:pt x="592" y="523"/>
                </a:lnTo>
                <a:lnTo>
                  <a:pt x="602" y="522"/>
                </a:lnTo>
                <a:lnTo>
                  <a:pt x="611" y="521"/>
                </a:lnTo>
                <a:lnTo>
                  <a:pt x="620" y="520"/>
                </a:lnTo>
                <a:lnTo>
                  <a:pt x="628" y="518"/>
                </a:lnTo>
                <a:lnTo>
                  <a:pt x="637" y="516"/>
                </a:lnTo>
                <a:lnTo>
                  <a:pt x="645" y="514"/>
                </a:lnTo>
                <a:lnTo>
                  <a:pt x="653" y="511"/>
                </a:lnTo>
                <a:lnTo>
                  <a:pt x="661" y="508"/>
                </a:lnTo>
                <a:lnTo>
                  <a:pt x="668" y="505"/>
                </a:lnTo>
                <a:lnTo>
                  <a:pt x="683" y="497"/>
                </a:lnTo>
                <a:lnTo>
                  <a:pt x="690" y="492"/>
                </a:lnTo>
                <a:lnTo>
                  <a:pt x="696" y="488"/>
                </a:lnTo>
                <a:lnTo>
                  <a:pt x="703" y="483"/>
                </a:lnTo>
                <a:lnTo>
                  <a:pt x="708" y="478"/>
                </a:lnTo>
                <a:lnTo>
                  <a:pt x="714" y="472"/>
                </a:lnTo>
                <a:lnTo>
                  <a:pt x="719" y="466"/>
                </a:lnTo>
                <a:lnTo>
                  <a:pt x="724" y="460"/>
                </a:lnTo>
                <a:lnTo>
                  <a:pt x="729" y="454"/>
                </a:lnTo>
                <a:lnTo>
                  <a:pt x="733" y="447"/>
                </a:lnTo>
                <a:lnTo>
                  <a:pt x="737" y="440"/>
                </a:lnTo>
                <a:lnTo>
                  <a:pt x="744" y="426"/>
                </a:lnTo>
                <a:lnTo>
                  <a:pt x="747" y="418"/>
                </a:lnTo>
                <a:lnTo>
                  <a:pt x="749" y="410"/>
                </a:lnTo>
                <a:lnTo>
                  <a:pt x="752" y="402"/>
                </a:lnTo>
                <a:lnTo>
                  <a:pt x="753" y="394"/>
                </a:lnTo>
                <a:lnTo>
                  <a:pt x="755" y="386"/>
                </a:lnTo>
                <a:lnTo>
                  <a:pt x="756" y="377"/>
                </a:lnTo>
                <a:lnTo>
                  <a:pt x="757" y="368"/>
                </a:lnTo>
                <a:lnTo>
                  <a:pt x="757" y="359"/>
                </a:lnTo>
                <a:lnTo>
                  <a:pt x="759" y="9"/>
                </a:lnTo>
                <a:close/>
                <a:moveTo>
                  <a:pt x="1029" y="0"/>
                </a:moveTo>
                <a:lnTo>
                  <a:pt x="1010" y="1"/>
                </a:lnTo>
                <a:lnTo>
                  <a:pt x="992" y="3"/>
                </a:lnTo>
                <a:lnTo>
                  <a:pt x="983" y="5"/>
                </a:lnTo>
                <a:lnTo>
                  <a:pt x="974" y="7"/>
                </a:lnTo>
                <a:lnTo>
                  <a:pt x="965" y="9"/>
                </a:lnTo>
                <a:lnTo>
                  <a:pt x="956" y="12"/>
                </a:lnTo>
                <a:lnTo>
                  <a:pt x="948" y="15"/>
                </a:lnTo>
                <a:lnTo>
                  <a:pt x="939" y="19"/>
                </a:lnTo>
                <a:lnTo>
                  <a:pt x="931" y="23"/>
                </a:lnTo>
                <a:lnTo>
                  <a:pt x="923" y="28"/>
                </a:lnTo>
                <a:lnTo>
                  <a:pt x="916" y="33"/>
                </a:lnTo>
                <a:lnTo>
                  <a:pt x="908" y="38"/>
                </a:lnTo>
                <a:lnTo>
                  <a:pt x="901" y="44"/>
                </a:lnTo>
                <a:lnTo>
                  <a:pt x="894" y="51"/>
                </a:lnTo>
                <a:lnTo>
                  <a:pt x="888" y="57"/>
                </a:lnTo>
                <a:lnTo>
                  <a:pt x="882" y="64"/>
                </a:lnTo>
                <a:lnTo>
                  <a:pt x="876" y="71"/>
                </a:lnTo>
                <a:lnTo>
                  <a:pt x="871" y="79"/>
                </a:lnTo>
                <a:lnTo>
                  <a:pt x="868" y="84"/>
                </a:lnTo>
                <a:lnTo>
                  <a:pt x="866" y="88"/>
                </a:lnTo>
                <a:lnTo>
                  <a:pt x="861" y="97"/>
                </a:lnTo>
                <a:lnTo>
                  <a:pt x="857" y="108"/>
                </a:lnTo>
                <a:lnTo>
                  <a:pt x="853" y="119"/>
                </a:lnTo>
                <a:lnTo>
                  <a:pt x="849" y="132"/>
                </a:lnTo>
                <a:lnTo>
                  <a:pt x="846" y="146"/>
                </a:lnTo>
                <a:lnTo>
                  <a:pt x="844" y="161"/>
                </a:lnTo>
                <a:lnTo>
                  <a:pt x="841" y="178"/>
                </a:lnTo>
                <a:lnTo>
                  <a:pt x="839" y="196"/>
                </a:lnTo>
                <a:lnTo>
                  <a:pt x="838" y="216"/>
                </a:lnTo>
                <a:lnTo>
                  <a:pt x="837" y="238"/>
                </a:lnTo>
                <a:lnTo>
                  <a:pt x="837" y="262"/>
                </a:lnTo>
                <a:lnTo>
                  <a:pt x="837" y="286"/>
                </a:lnTo>
                <a:lnTo>
                  <a:pt x="838" y="308"/>
                </a:lnTo>
                <a:lnTo>
                  <a:pt x="839" y="328"/>
                </a:lnTo>
                <a:lnTo>
                  <a:pt x="841" y="347"/>
                </a:lnTo>
                <a:lnTo>
                  <a:pt x="844" y="363"/>
                </a:lnTo>
                <a:lnTo>
                  <a:pt x="846" y="379"/>
                </a:lnTo>
                <a:lnTo>
                  <a:pt x="849" y="393"/>
                </a:lnTo>
                <a:lnTo>
                  <a:pt x="853" y="405"/>
                </a:lnTo>
                <a:lnTo>
                  <a:pt x="857" y="417"/>
                </a:lnTo>
                <a:lnTo>
                  <a:pt x="861" y="427"/>
                </a:lnTo>
                <a:lnTo>
                  <a:pt x="866" y="436"/>
                </a:lnTo>
                <a:lnTo>
                  <a:pt x="871" y="445"/>
                </a:lnTo>
                <a:lnTo>
                  <a:pt x="876" y="453"/>
                </a:lnTo>
                <a:lnTo>
                  <a:pt x="882" y="460"/>
                </a:lnTo>
                <a:lnTo>
                  <a:pt x="888" y="467"/>
                </a:lnTo>
                <a:lnTo>
                  <a:pt x="894" y="474"/>
                </a:lnTo>
                <a:lnTo>
                  <a:pt x="901" y="480"/>
                </a:lnTo>
                <a:lnTo>
                  <a:pt x="908" y="486"/>
                </a:lnTo>
                <a:lnTo>
                  <a:pt x="916" y="492"/>
                </a:lnTo>
                <a:lnTo>
                  <a:pt x="923" y="497"/>
                </a:lnTo>
                <a:lnTo>
                  <a:pt x="931" y="501"/>
                </a:lnTo>
                <a:lnTo>
                  <a:pt x="939" y="505"/>
                </a:lnTo>
                <a:lnTo>
                  <a:pt x="948" y="509"/>
                </a:lnTo>
                <a:lnTo>
                  <a:pt x="956" y="512"/>
                </a:lnTo>
                <a:lnTo>
                  <a:pt x="965" y="515"/>
                </a:lnTo>
                <a:lnTo>
                  <a:pt x="974" y="518"/>
                </a:lnTo>
                <a:lnTo>
                  <a:pt x="992" y="522"/>
                </a:lnTo>
                <a:lnTo>
                  <a:pt x="1001" y="523"/>
                </a:lnTo>
                <a:lnTo>
                  <a:pt x="1010" y="524"/>
                </a:lnTo>
                <a:lnTo>
                  <a:pt x="1029" y="524"/>
                </a:lnTo>
                <a:lnTo>
                  <a:pt x="1048" y="524"/>
                </a:lnTo>
                <a:lnTo>
                  <a:pt x="1066" y="522"/>
                </a:lnTo>
                <a:lnTo>
                  <a:pt x="1075" y="520"/>
                </a:lnTo>
                <a:lnTo>
                  <a:pt x="1084" y="518"/>
                </a:lnTo>
                <a:lnTo>
                  <a:pt x="1093" y="515"/>
                </a:lnTo>
                <a:lnTo>
                  <a:pt x="1102" y="512"/>
                </a:lnTo>
                <a:lnTo>
                  <a:pt x="1110" y="509"/>
                </a:lnTo>
                <a:lnTo>
                  <a:pt x="1119" y="505"/>
                </a:lnTo>
                <a:lnTo>
                  <a:pt x="1127" y="501"/>
                </a:lnTo>
                <a:lnTo>
                  <a:pt x="1135" y="497"/>
                </a:lnTo>
                <a:lnTo>
                  <a:pt x="1142" y="492"/>
                </a:lnTo>
                <a:lnTo>
                  <a:pt x="1150" y="486"/>
                </a:lnTo>
                <a:lnTo>
                  <a:pt x="1157" y="480"/>
                </a:lnTo>
                <a:lnTo>
                  <a:pt x="1164" y="474"/>
                </a:lnTo>
                <a:lnTo>
                  <a:pt x="1170" y="467"/>
                </a:lnTo>
                <a:lnTo>
                  <a:pt x="1176" y="460"/>
                </a:lnTo>
                <a:lnTo>
                  <a:pt x="1182" y="453"/>
                </a:lnTo>
                <a:lnTo>
                  <a:pt x="1187" y="445"/>
                </a:lnTo>
                <a:lnTo>
                  <a:pt x="1192" y="436"/>
                </a:lnTo>
                <a:lnTo>
                  <a:pt x="1197" y="427"/>
                </a:lnTo>
                <a:lnTo>
                  <a:pt x="1201" y="417"/>
                </a:lnTo>
                <a:lnTo>
                  <a:pt x="1205" y="405"/>
                </a:lnTo>
                <a:lnTo>
                  <a:pt x="1209" y="393"/>
                </a:lnTo>
                <a:lnTo>
                  <a:pt x="1212" y="379"/>
                </a:lnTo>
                <a:lnTo>
                  <a:pt x="1215" y="363"/>
                </a:lnTo>
                <a:lnTo>
                  <a:pt x="1217" y="347"/>
                </a:lnTo>
                <a:lnTo>
                  <a:pt x="1219" y="328"/>
                </a:lnTo>
                <a:lnTo>
                  <a:pt x="1220" y="308"/>
                </a:lnTo>
                <a:lnTo>
                  <a:pt x="1221" y="286"/>
                </a:lnTo>
                <a:lnTo>
                  <a:pt x="1221" y="262"/>
                </a:lnTo>
                <a:lnTo>
                  <a:pt x="1221" y="238"/>
                </a:lnTo>
                <a:lnTo>
                  <a:pt x="1220" y="216"/>
                </a:lnTo>
                <a:lnTo>
                  <a:pt x="1219" y="196"/>
                </a:lnTo>
                <a:lnTo>
                  <a:pt x="1217" y="178"/>
                </a:lnTo>
                <a:lnTo>
                  <a:pt x="1215" y="161"/>
                </a:lnTo>
                <a:lnTo>
                  <a:pt x="1212" y="146"/>
                </a:lnTo>
                <a:lnTo>
                  <a:pt x="1209" y="132"/>
                </a:lnTo>
                <a:lnTo>
                  <a:pt x="1205" y="119"/>
                </a:lnTo>
                <a:lnTo>
                  <a:pt x="1201" y="108"/>
                </a:lnTo>
                <a:lnTo>
                  <a:pt x="1197" y="97"/>
                </a:lnTo>
                <a:lnTo>
                  <a:pt x="1192" y="88"/>
                </a:lnTo>
                <a:lnTo>
                  <a:pt x="1187" y="79"/>
                </a:lnTo>
                <a:lnTo>
                  <a:pt x="1182" y="71"/>
                </a:lnTo>
                <a:lnTo>
                  <a:pt x="1176" y="64"/>
                </a:lnTo>
                <a:lnTo>
                  <a:pt x="1170" y="57"/>
                </a:lnTo>
                <a:lnTo>
                  <a:pt x="1164" y="51"/>
                </a:lnTo>
                <a:lnTo>
                  <a:pt x="1157" y="44"/>
                </a:lnTo>
                <a:lnTo>
                  <a:pt x="1150" y="38"/>
                </a:lnTo>
                <a:lnTo>
                  <a:pt x="1142" y="33"/>
                </a:lnTo>
                <a:lnTo>
                  <a:pt x="1135" y="28"/>
                </a:lnTo>
                <a:lnTo>
                  <a:pt x="1127" y="23"/>
                </a:lnTo>
                <a:lnTo>
                  <a:pt x="1119" y="19"/>
                </a:lnTo>
                <a:lnTo>
                  <a:pt x="1110" y="15"/>
                </a:lnTo>
                <a:lnTo>
                  <a:pt x="1102" y="12"/>
                </a:lnTo>
                <a:lnTo>
                  <a:pt x="1093" y="9"/>
                </a:lnTo>
                <a:lnTo>
                  <a:pt x="1084" y="7"/>
                </a:lnTo>
                <a:lnTo>
                  <a:pt x="1066" y="3"/>
                </a:lnTo>
                <a:lnTo>
                  <a:pt x="1057" y="2"/>
                </a:lnTo>
                <a:lnTo>
                  <a:pt x="1048" y="1"/>
                </a:lnTo>
                <a:lnTo>
                  <a:pt x="1029" y="0"/>
                </a:lnTo>
                <a:close/>
                <a:moveTo>
                  <a:pt x="1029" y="102"/>
                </a:moveTo>
                <a:lnTo>
                  <a:pt x="1037" y="102"/>
                </a:lnTo>
                <a:lnTo>
                  <a:pt x="1044" y="103"/>
                </a:lnTo>
                <a:lnTo>
                  <a:pt x="1051" y="105"/>
                </a:lnTo>
                <a:lnTo>
                  <a:pt x="1057" y="107"/>
                </a:lnTo>
                <a:lnTo>
                  <a:pt x="1063" y="110"/>
                </a:lnTo>
                <a:lnTo>
                  <a:pt x="1069" y="113"/>
                </a:lnTo>
                <a:lnTo>
                  <a:pt x="1074" y="117"/>
                </a:lnTo>
                <a:lnTo>
                  <a:pt x="1079" y="121"/>
                </a:lnTo>
                <a:lnTo>
                  <a:pt x="1084" y="126"/>
                </a:lnTo>
                <a:lnTo>
                  <a:pt x="1088" y="131"/>
                </a:lnTo>
                <a:lnTo>
                  <a:pt x="1091" y="137"/>
                </a:lnTo>
                <a:lnTo>
                  <a:pt x="1094" y="143"/>
                </a:lnTo>
                <a:lnTo>
                  <a:pt x="1097" y="150"/>
                </a:lnTo>
                <a:lnTo>
                  <a:pt x="1099" y="157"/>
                </a:lnTo>
                <a:lnTo>
                  <a:pt x="1100" y="165"/>
                </a:lnTo>
                <a:lnTo>
                  <a:pt x="1100" y="169"/>
                </a:lnTo>
                <a:lnTo>
                  <a:pt x="1101" y="173"/>
                </a:lnTo>
                <a:lnTo>
                  <a:pt x="1102" y="194"/>
                </a:lnTo>
                <a:lnTo>
                  <a:pt x="1103" y="216"/>
                </a:lnTo>
                <a:lnTo>
                  <a:pt x="1104" y="239"/>
                </a:lnTo>
                <a:lnTo>
                  <a:pt x="1104" y="262"/>
                </a:lnTo>
                <a:lnTo>
                  <a:pt x="1104" y="285"/>
                </a:lnTo>
                <a:lnTo>
                  <a:pt x="1103" y="308"/>
                </a:lnTo>
                <a:lnTo>
                  <a:pt x="1101" y="351"/>
                </a:lnTo>
                <a:lnTo>
                  <a:pt x="1100" y="359"/>
                </a:lnTo>
                <a:lnTo>
                  <a:pt x="1099" y="367"/>
                </a:lnTo>
                <a:lnTo>
                  <a:pt x="1097" y="374"/>
                </a:lnTo>
                <a:lnTo>
                  <a:pt x="1094" y="381"/>
                </a:lnTo>
                <a:lnTo>
                  <a:pt x="1091" y="387"/>
                </a:lnTo>
                <a:lnTo>
                  <a:pt x="1088" y="393"/>
                </a:lnTo>
                <a:lnTo>
                  <a:pt x="1086" y="396"/>
                </a:lnTo>
                <a:lnTo>
                  <a:pt x="1084" y="399"/>
                </a:lnTo>
                <a:lnTo>
                  <a:pt x="1079" y="403"/>
                </a:lnTo>
                <a:lnTo>
                  <a:pt x="1074" y="408"/>
                </a:lnTo>
                <a:lnTo>
                  <a:pt x="1069" y="412"/>
                </a:lnTo>
                <a:lnTo>
                  <a:pt x="1063" y="415"/>
                </a:lnTo>
                <a:lnTo>
                  <a:pt x="1057" y="417"/>
                </a:lnTo>
                <a:lnTo>
                  <a:pt x="1051" y="420"/>
                </a:lnTo>
                <a:lnTo>
                  <a:pt x="1044" y="421"/>
                </a:lnTo>
                <a:lnTo>
                  <a:pt x="1037" y="422"/>
                </a:lnTo>
                <a:lnTo>
                  <a:pt x="1029" y="422"/>
                </a:lnTo>
                <a:lnTo>
                  <a:pt x="1022" y="422"/>
                </a:lnTo>
                <a:lnTo>
                  <a:pt x="1014" y="421"/>
                </a:lnTo>
                <a:lnTo>
                  <a:pt x="1008" y="420"/>
                </a:lnTo>
                <a:lnTo>
                  <a:pt x="1001" y="417"/>
                </a:lnTo>
                <a:lnTo>
                  <a:pt x="995" y="415"/>
                </a:lnTo>
                <a:lnTo>
                  <a:pt x="989" y="412"/>
                </a:lnTo>
                <a:lnTo>
                  <a:pt x="984" y="408"/>
                </a:lnTo>
                <a:lnTo>
                  <a:pt x="979" y="403"/>
                </a:lnTo>
                <a:lnTo>
                  <a:pt x="975" y="399"/>
                </a:lnTo>
                <a:lnTo>
                  <a:pt x="971" y="393"/>
                </a:lnTo>
                <a:lnTo>
                  <a:pt x="967" y="387"/>
                </a:lnTo>
                <a:lnTo>
                  <a:pt x="964" y="381"/>
                </a:lnTo>
                <a:lnTo>
                  <a:pt x="962" y="374"/>
                </a:lnTo>
                <a:lnTo>
                  <a:pt x="960" y="367"/>
                </a:lnTo>
                <a:lnTo>
                  <a:pt x="958" y="359"/>
                </a:lnTo>
                <a:lnTo>
                  <a:pt x="958" y="355"/>
                </a:lnTo>
                <a:lnTo>
                  <a:pt x="957" y="351"/>
                </a:lnTo>
                <a:lnTo>
                  <a:pt x="956" y="330"/>
                </a:lnTo>
                <a:lnTo>
                  <a:pt x="955" y="308"/>
                </a:lnTo>
                <a:lnTo>
                  <a:pt x="954" y="285"/>
                </a:lnTo>
                <a:lnTo>
                  <a:pt x="954" y="262"/>
                </a:lnTo>
                <a:lnTo>
                  <a:pt x="954" y="239"/>
                </a:lnTo>
                <a:lnTo>
                  <a:pt x="955" y="216"/>
                </a:lnTo>
                <a:lnTo>
                  <a:pt x="957" y="173"/>
                </a:lnTo>
                <a:lnTo>
                  <a:pt x="958" y="165"/>
                </a:lnTo>
                <a:lnTo>
                  <a:pt x="960" y="157"/>
                </a:lnTo>
                <a:lnTo>
                  <a:pt x="962" y="150"/>
                </a:lnTo>
                <a:lnTo>
                  <a:pt x="964" y="143"/>
                </a:lnTo>
                <a:lnTo>
                  <a:pt x="967" y="137"/>
                </a:lnTo>
                <a:lnTo>
                  <a:pt x="971" y="131"/>
                </a:lnTo>
                <a:lnTo>
                  <a:pt x="973" y="129"/>
                </a:lnTo>
                <a:lnTo>
                  <a:pt x="975" y="126"/>
                </a:lnTo>
                <a:lnTo>
                  <a:pt x="979" y="121"/>
                </a:lnTo>
                <a:lnTo>
                  <a:pt x="984" y="117"/>
                </a:lnTo>
                <a:lnTo>
                  <a:pt x="989" y="113"/>
                </a:lnTo>
                <a:lnTo>
                  <a:pt x="995" y="110"/>
                </a:lnTo>
                <a:lnTo>
                  <a:pt x="1001" y="107"/>
                </a:lnTo>
                <a:lnTo>
                  <a:pt x="1008" y="105"/>
                </a:lnTo>
                <a:lnTo>
                  <a:pt x="1014" y="103"/>
                </a:lnTo>
                <a:lnTo>
                  <a:pt x="1022" y="102"/>
                </a:lnTo>
                <a:lnTo>
                  <a:pt x="1029" y="102"/>
                </a:lnTo>
                <a:close/>
                <a:moveTo>
                  <a:pt x="1683" y="516"/>
                </a:moveTo>
                <a:lnTo>
                  <a:pt x="1683" y="9"/>
                </a:lnTo>
                <a:lnTo>
                  <a:pt x="1589" y="9"/>
                </a:lnTo>
                <a:lnTo>
                  <a:pt x="1494" y="188"/>
                </a:lnTo>
                <a:lnTo>
                  <a:pt x="1493" y="190"/>
                </a:lnTo>
                <a:lnTo>
                  <a:pt x="1491" y="191"/>
                </a:lnTo>
                <a:lnTo>
                  <a:pt x="1489" y="192"/>
                </a:lnTo>
                <a:lnTo>
                  <a:pt x="1488" y="192"/>
                </a:lnTo>
                <a:lnTo>
                  <a:pt x="1486" y="192"/>
                </a:lnTo>
                <a:lnTo>
                  <a:pt x="1484" y="191"/>
                </a:lnTo>
                <a:lnTo>
                  <a:pt x="1482" y="190"/>
                </a:lnTo>
                <a:lnTo>
                  <a:pt x="1481" y="188"/>
                </a:lnTo>
                <a:lnTo>
                  <a:pt x="1386" y="9"/>
                </a:lnTo>
                <a:lnTo>
                  <a:pt x="1292" y="9"/>
                </a:lnTo>
                <a:lnTo>
                  <a:pt x="1292" y="516"/>
                </a:lnTo>
                <a:lnTo>
                  <a:pt x="1401" y="516"/>
                </a:lnTo>
                <a:lnTo>
                  <a:pt x="1401" y="306"/>
                </a:lnTo>
                <a:lnTo>
                  <a:pt x="1390" y="242"/>
                </a:lnTo>
                <a:lnTo>
                  <a:pt x="1390" y="239"/>
                </a:lnTo>
                <a:lnTo>
                  <a:pt x="1391" y="237"/>
                </a:lnTo>
                <a:lnTo>
                  <a:pt x="1392" y="235"/>
                </a:lnTo>
                <a:lnTo>
                  <a:pt x="1394" y="234"/>
                </a:lnTo>
                <a:lnTo>
                  <a:pt x="1396" y="234"/>
                </a:lnTo>
                <a:lnTo>
                  <a:pt x="1398" y="234"/>
                </a:lnTo>
                <a:lnTo>
                  <a:pt x="1400" y="235"/>
                </a:lnTo>
                <a:lnTo>
                  <a:pt x="1401" y="236"/>
                </a:lnTo>
                <a:lnTo>
                  <a:pt x="1402" y="238"/>
                </a:lnTo>
                <a:lnTo>
                  <a:pt x="1466" y="350"/>
                </a:lnTo>
                <a:lnTo>
                  <a:pt x="1503" y="350"/>
                </a:lnTo>
                <a:lnTo>
                  <a:pt x="1573" y="238"/>
                </a:lnTo>
                <a:lnTo>
                  <a:pt x="1575" y="235"/>
                </a:lnTo>
                <a:lnTo>
                  <a:pt x="1577" y="234"/>
                </a:lnTo>
                <a:lnTo>
                  <a:pt x="1579" y="234"/>
                </a:lnTo>
                <a:lnTo>
                  <a:pt x="1581" y="234"/>
                </a:lnTo>
                <a:lnTo>
                  <a:pt x="1583" y="235"/>
                </a:lnTo>
                <a:lnTo>
                  <a:pt x="1584" y="237"/>
                </a:lnTo>
                <a:lnTo>
                  <a:pt x="1585" y="239"/>
                </a:lnTo>
                <a:lnTo>
                  <a:pt x="1585" y="242"/>
                </a:lnTo>
                <a:lnTo>
                  <a:pt x="1574" y="306"/>
                </a:lnTo>
                <a:lnTo>
                  <a:pt x="1574" y="516"/>
                </a:lnTo>
                <a:lnTo>
                  <a:pt x="1683" y="516"/>
                </a:lnTo>
                <a:close/>
                <a:moveTo>
                  <a:pt x="2011" y="103"/>
                </a:moveTo>
                <a:lnTo>
                  <a:pt x="2011" y="9"/>
                </a:lnTo>
                <a:lnTo>
                  <a:pt x="1763" y="9"/>
                </a:lnTo>
                <a:lnTo>
                  <a:pt x="1763" y="103"/>
                </a:lnTo>
                <a:lnTo>
                  <a:pt x="1829" y="103"/>
                </a:lnTo>
                <a:lnTo>
                  <a:pt x="1829" y="422"/>
                </a:lnTo>
                <a:lnTo>
                  <a:pt x="1763" y="422"/>
                </a:lnTo>
                <a:lnTo>
                  <a:pt x="1763" y="516"/>
                </a:lnTo>
                <a:lnTo>
                  <a:pt x="2011" y="516"/>
                </a:lnTo>
                <a:lnTo>
                  <a:pt x="2011" y="422"/>
                </a:lnTo>
                <a:lnTo>
                  <a:pt x="1945" y="422"/>
                </a:lnTo>
                <a:lnTo>
                  <a:pt x="1945" y="103"/>
                </a:lnTo>
                <a:lnTo>
                  <a:pt x="2011" y="103"/>
                </a:lnTo>
                <a:close/>
                <a:moveTo>
                  <a:pt x="330" y="1009"/>
                </a:moveTo>
                <a:lnTo>
                  <a:pt x="330" y="908"/>
                </a:lnTo>
                <a:lnTo>
                  <a:pt x="18" y="908"/>
                </a:lnTo>
                <a:lnTo>
                  <a:pt x="18" y="1415"/>
                </a:lnTo>
                <a:lnTo>
                  <a:pt x="134" y="1415"/>
                </a:lnTo>
                <a:lnTo>
                  <a:pt x="134" y="1212"/>
                </a:lnTo>
                <a:lnTo>
                  <a:pt x="317" y="1212"/>
                </a:lnTo>
                <a:lnTo>
                  <a:pt x="317" y="1111"/>
                </a:lnTo>
                <a:lnTo>
                  <a:pt x="134" y="1111"/>
                </a:lnTo>
                <a:lnTo>
                  <a:pt x="134" y="1009"/>
                </a:lnTo>
                <a:lnTo>
                  <a:pt x="330" y="1009"/>
                </a:lnTo>
                <a:close/>
                <a:moveTo>
                  <a:pt x="651" y="1002"/>
                </a:moveTo>
                <a:lnTo>
                  <a:pt x="651" y="908"/>
                </a:lnTo>
                <a:lnTo>
                  <a:pt x="402" y="908"/>
                </a:lnTo>
                <a:lnTo>
                  <a:pt x="402" y="1002"/>
                </a:lnTo>
                <a:lnTo>
                  <a:pt x="469" y="1002"/>
                </a:lnTo>
                <a:lnTo>
                  <a:pt x="469" y="1321"/>
                </a:lnTo>
                <a:lnTo>
                  <a:pt x="402" y="1321"/>
                </a:lnTo>
                <a:lnTo>
                  <a:pt x="402" y="1415"/>
                </a:lnTo>
                <a:lnTo>
                  <a:pt x="651" y="1415"/>
                </a:lnTo>
                <a:lnTo>
                  <a:pt x="651" y="1321"/>
                </a:lnTo>
                <a:lnTo>
                  <a:pt x="584" y="1321"/>
                </a:lnTo>
                <a:lnTo>
                  <a:pt x="584" y="1002"/>
                </a:lnTo>
                <a:lnTo>
                  <a:pt x="651" y="1002"/>
                </a:lnTo>
                <a:close/>
                <a:moveTo>
                  <a:pt x="1096" y="1415"/>
                </a:moveTo>
                <a:lnTo>
                  <a:pt x="1096" y="908"/>
                </a:lnTo>
                <a:lnTo>
                  <a:pt x="987" y="908"/>
                </a:lnTo>
                <a:lnTo>
                  <a:pt x="987" y="1118"/>
                </a:lnTo>
                <a:lnTo>
                  <a:pt x="998" y="1182"/>
                </a:lnTo>
                <a:lnTo>
                  <a:pt x="998" y="1184"/>
                </a:lnTo>
                <a:lnTo>
                  <a:pt x="997" y="1187"/>
                </a:lnTo>
                <a:lnTo>
                  <a:pt x="996" y="1188"/>
                </a:lnTo>
                <a:lnTo>
                  <a:pt x="994" y="1189"/>
                </a:lnTo>
                <a:lnTo>
                  <a:pt x="992" y="1190"/>
                </a:lnTo>
                <a:lnTo>
                  <a:pt x="990" y="1190"/>
                </a:lnTo>
                <a:lnTo>
                  <a:pt x="988" y="1188"/>
                </a:lnTo>
                <a:lnTo>
                  <a:pt x="987" y="1187"/>
                </a:lnTo>
                <a:lnTo>
                  <a:pt x="986" y="1186"/>
                </a:lnTo>
                <a:lnTo>
                  <a:pt x="828" y="908"/>
                </a:lnTo>
                <a:lnTo>
                  <a:pt x="733" y="908"/>
                </a:lnTo>
                <a:lnTo>
                  <a:pt x="733" y="1415"/>
                </a:lnTo>
                <a:lnTo>
                  <a:pt x="842" y="1415"/>
                </a:lnTo>
                <a:lnTo>
                  <a:pt x="842" y="1205"/>
                </a:lnTo>
                <a:lnTo>
                  <a:pt x="832" y="1141"/>
                </a:lnTo>
                <a:lnTo>
                  <a:pt x="832" y="1139"/>
                </a:lnTo>
                <a:lnTo>
                  <a:pt x="833" y="1137"/>
                </a:lnTo>
                <a:lnTo>
                  <a:pt x="834" y="1135"/>
                </a:lnTo>
                <a:lnTo>
                  <a:pt x="836" y="1134"/>
                </a:lnTo>
                <a:lnTo>
                  <a:pt x="838" y="1133"/>
                </a:lnTo>
                <a:lnTo>
                  <a:pt x="840" y="1134"/>
                </a:lnTo>
                <a:lnTo>
                  <a:pt x="842" y="1135"/>
                </a:lnTo>
                <a:lnTo>
                  <a:pt x="843" y="1136"/>
                </a:lnTo>
                <a:lnTo>
                  <a:pt x="844" y="1137"/>
                </a:lnTo>
                <a:lnTo>
                  <a:pt x="1001" y="1415"/>
                </a:lnTo>
                <a:lnTo>
                  <a:pt x="1096" y="1415"/>
                </a:lnTo>
                <a:close/>
                <a:moveTo>
                  <a:pt x="1299" y="1314"/>
                </a:moveTo>
                <a:lnTo>
                  <a:pt x="1299" y="908"/>
                </a:lnTo>
                <a:lnTo>
                  <a:pt x="1183" y="908"/>
                </a:lnTo>
                <a:lnTo>
                  <a:pt x="1183" y="1415"/>
                </a:lnTo>
                <a:lnTo>
                  <a:pt x="1439" y="1415"/>
                </a:lnTo>
                <a:lnTo>
                  <a:pt x="1439" y="1314"/>
                </a:lnTo>
                <a:lnTo>
                  <a:pt x="1299" y="1314"/>
                </a:lnTo>
                <a:close/>
                <a:moveTo>
                  <a:pt x="1738" y="1298"/>
                </a:moveTo>
                <a:lnTo>
                  <a:pt x="1763" y="1415"/>
                </a:lnTo>
                <a:lnTo>
                  <a:pt x="1878" y="1415"/>
                </a:lnTo>
                <a:lnTo>
                  <a:pt x="1755" y="908"/>
                </a:lnTo>
                <a:lnTo>
                  <a:pt x="1519" y="908"/>
                </a:lnTo>
                <a:lnTo>
                  <a:pt x="1519" y="1002"/>
                </a:lnTo>
                <a:lnTo>
                  <a:pt x="1572" y="1002"/>
                </a:lnTo>
                <a:lnTo>
                  <a:pt x="1472" y="1415"/>
                </a:lnTo>
                <a:lnTo>
                  <a:pt x="1588" y="1415"/>
                </a:lnTo>
                <a:lnTo>
                  <a:pt x="1612" y="1298"/>
                </a:lnTo>
                <a:lnTo>
                  <a:pt x="1738" y="1298"/>
                </a:lnTo>
                <a:close/>
                <a:moveTo>
                  <a:pt x="1719" y="1204"/>
                </a:moveTo>
                <a:lnTo>
                  <a:pt x="1632" y="1204"/>
                </a:lnTo>
                <a:lnTo>
                  <a:pt x="1664" y="1055"/>
                </a:lnTo>
                <a:lnTo>
                  <a:pt x="1669" y="1009"/>
                </a:lnTo>
                <a:lnTo>
                  <a:pt x="1669" y="1008"/>
                </a:lnTo>
                <a:lnTo>
                  <a:pt x="1669" y="1007"/>
                </a:lnTo>
                <a:lnTo>
                  <a:pt x="1671" y="1005"/>
                </a:lnTo>
                <a:lnTo>
                  <a:pt x="1673" y="1003"/>
                </a:lnTo>
                <a:lnTo>
                  <a:pt x="1675" y="1003"/>
                </a:lnTo>
                <a:lnTo>
                  <a:pt x="1677" y="1003"/>
                </a:lnTo>
                <a:lnTo>
                  <a:pt x="1679" y="1005"/>
                </a:lnTo>
                <a:lnTo>
                  <a:pt x="1681" y="1007"/>
                </a:lnTo>
                <a:lnTo>
                  <a:pt x="1681" y="1008"/>
                </a:lnTo>
                <a:lnTo>
                  <a:pt x="1682" y="1009"/>
                </a:lnTo>
                <a:lnTo>
                  <a:pt x="1687" y="1055"/>
                </a:lnTo>
                <a:lnTo>
                  <a:pt x="1719" y="1204"/>
                </a:lnTo>
                <a:close/>
                <a:moveTo>
                  <a:pt x="2291" y="1415"/>
                </a:moveTo>
                <a:lnTo>
                  <a:pt x="2291" y="908"/>
                </a:lnTo>
                <a:lnTo>
                  <a:pt x="2183" y="908"/>
                </a:lnTo>
                <a:lnTo>
                  <a:pt x="2183" y="1118"/>
                </a:lnTo>
                <a:lnTo>
                  <a:pt x="2193" y="1182"/>
                </a:lnTo>
                <a:lnTo>
                  <a:pt x="2193" y="1184"/>
                </a:lnTo>
                <a:lnTo>
                  <a:pt x="2193" y="1187"/>
                </a:lnTo>
                <a:lnTo>
                  <a:pt x="2191" y="1188"/>
                </a:lnTo>
                <a:lnTo>
                  <a:pt x="2190" y="1189"/>
                </a:lnTo>
                <a:lnTo>
                  <a:pt x="2188" y="1190"/>
                </a:lnTo>
                <a:lnTo>
                  <a:pt x="2186" y="1190"/>
                </a:lnTo>
                <a:lnTo>
                  <a:pt x="2184" y="1188"/>
                </a:lnTo>
                <a:lnTo>
                  <a:pt x="2183" y="1187"/>
                </a:lnTo>
                <a:lnTo>
                  <a:pt x="2182" y="1186"/>
                </a:lnTo>
                <a:lnTo>
                  <a:pt x="2022" y="908"/>
                </a:lnTo>
                <a:lnTo>
                  <a:pt x="1928" y="908"/>
                </a:lnTo>
                <a:lnTo>
                  <a:pt x="1928" y="1415"/>
                </a:lnTo>
                <a:lnTo>
                  <a:pt x="2037" y="1415"/>
                </a:lnTo>
                <a:lnTo>
                  <a:pt x="2037" y="1205"/>
                </a:lnTo>
                <a:lnTo>
                  <a:pt x="2026" y="1141"/>
                </a:lnTo>
                <a:lnTo>
                  <a:pt x="2026" y="1139"/>
                </a:lnTo>
                <a:lnTo>
                  <a:pt x="2027" y="1137"/>
                </a:lnTo>
                <a:lnTo>
                  <a:pt x="2028" y="1135"/>
                </a:lnTo>
                <a:lnTo>
                  <a:pt x="2030" y="1134"/>
                </a:lnTo>
                <a:lnTo>
                  <a:pt x="2032" y="1133"/>
                </a:lnTo>
                <a:lnTo>
                  <a:pt x="2034" y="1134"/>
                </a:lnTo>
                <a:lnTo>
                  <a:pt x="2036" y="1135"/>
                </a:lnTo>
                <a:lnTo>
                  <a:pt x="2037" y="1136"/>
                </a:lnTo>
                <a:lnTo>
                  <a:pt x="2038" y="1137"/>
                </a:lnTo>
                <a:lnTo>
                  <a:pt x="2197" y="1415"/>
                </a:lnTo>
                <a:lnTo>
                  <a:pt x="2291" y="1415"/>
                </a:lnTo>
                <a:close/>
                <a:moveTo>
                  <a:pt x="2379" y="908"/>
                </a:moveTo>
                <a:lnTo>
                  <a:pt x="2379" y="1415"/>
                </a:lnTo>
                <a:lnTo>
                  <a:pt x="2527" y="1415"/>
                </a:lnTo>
                <a:lnTo>
                  <a:pt x="2538" y="1415"/>
                </a:lnTo>
                <a:lnTo>
                  <a:pt x="2550" y="1414"/>
                </a:lnTo>
                <a:lnTo>
                  <a:pt x="2560" y="1413"/>
                </a:lnTo>
                <a:lnTo>
                  <a:pt x="2571" y="1412"/>
                </a:lnTo>
                <a:lnTo>
                  <a:pt x="2581" y="1411"/>
                </a:lnTo>
                <a:lnTo>
                  <a:pt x="2591" y="1408"/>
                </a:lnTo>
                <a:lnTo>
                  <a:pt x="2610" y="1403"/>
                </a:lnTo>
                <a:lnTo>
                  <a:pt x="2619" y="1400"/>
                </a:lnTo>
                <a:lnTo>
                  <a:pt x="2628" y="1397"/>
                </a:lnTo>
                <a:lnTo>
                  <a:pt x="2636" y="1393"/>
                </a:lnTo>
                <a:lnTo>
                  <a:pt x="2644" y="1389"/>
                </a:lnTo>
                <a:lnTo>
                  <a:pt x="2651" y="1385"/>
                </a:lnTo>
                <a:lnTo>
                  <a:pt x="2658" y="1380"/>
                </a:lnTo>
                <a:lnTo>
                  <a:pt x="2665" y="1375"/>
                </a:lnTo>
                <a:lnTo>
                  <a:pt x="2672" y="1370"/>
                </a:lnTo>
                <a:lnTo>
                  <a:pt x="2678" y="1365"/>
                </a:lnTo>
                <a:lnTo>
                  <a:pt x="2683" y="1359"/>
                </a:lnTo>
                <a:lnTo>
                  <a:pt x="2689" y="1353"/>
                </a:lnTo>
                <a:lnTo>
                  <a:pt x="2694" y="1346"/>
                </a:lnTo>
                <a:lnTo>
                  <a:pt x="2703" y="1332"/>
                </a:lnTo>
                <a:lnTo>
                  <a:pt x="2707" y="1325"/>
                </a:lnTo>
                <a:lnTo>
                  <a:pt x="2711" y="1318"/>
                </a:lnTo>
                <a:lnTo>
                  <a:pt x="2714" y="1310"/>
                </a:lnTo>
                <a:lnTo>
                  <a:pt x="2717" y="1302"/>
                </a:lnTo>
                <a:lnTo>
                  <a:pt x="2720" y="1294"/>
                </a:lnTo>
                <a:lnTo>
                  <a:pt x="2722" y="1285"/>
                </a:lnTo>
                <a:lnTo>
                  <a:pt x="2724" y="1276"/>
                </a:lnTo>
                <a:lnTo>
                  <a:pt x="2726" y="1267"/>
                </a:lnTo>
                <a:lnTo>
                  <a:pt x="2727" y="1258"/>
                </a:lnTo>
                <a:lnTo>
                  <a:pt x="2728" y="1248"/>
                </a:lnTo>
                <a:lnTo>
                  <a:pt x="2731" y="1206"/>
                </a:lnTo>
                <a:lnTo>
                  <a:pt x="2731" y="1183"/>
                </a:lnTo>
                <a:lnTo>
                  <a:pt x="2732" y="1162"/>
                </a:lnTo>
                <a:lnTo>
                  <a:pt x="2731" y="1140"/>
                </a:lnTo>
                <a:lnTo>
                  <a:pt x="2731" y="1117"/>
                </a:lnTo>
                <a:lnTo>
                  <a:pt x="2729" y="1095"/>
                </a:lnTo>
                <a:lnTo>
                  <a:pt x="2728" y="1075"/>
                </a:lnTo>
                <a:lnTo>
                  <a:pt x="2727" y="1065"/>
                </a:lnTo>
                <a:lnTo>
                  <a:pt x="2726" y="1056"/>
                </a:lnTo>
                <a:lnTo>
                  <a:pt x="2724" y="1047"/>
                </a:lnTo>
                <a:lnTo>
                  <a:pt x="2722" y="1038"/>
                </a:lnTo>
                <a:lnTo>
                  <a:pt x="2717" y="1021"/>
                </a:lnTo>
                <a:lnTo>
                  <a:pt x="2714" y="1013"/>
                </a:lnTo>
                <a:lnTo>
                  <a:pt x="2711" y="1006"/>
                </a:lnTo>
                <a:lnTo>
                  <a:pt x="2707" y="998"/>
                </a:lnTo>
                <a:lnTo>
                  <a:pt x="2703" y="991"/>
                </a:lnTo>
                <a:lnTo>
                  <a:pt x="2698" y="984"/>
                </a:lnTo>
                <a:lnTo>
                  <a:pt x="2694" y="977"/>
                </a:lnTo>
                <a:lnTo>
                  <a:pt x="2689" y="971"/>
                </a:lnTo>
                <a:lnTo>
                  <a:pt x="2683" y="964"/>
                </a:lnTo>
                <a:lnTo>
                  <a:pt x="2677" y="959"/>
                </a:lnTo>
                <a:lnTo>
                  <a:pt x="2671" y="953"/>
                </a:lnTo>
                <a:lnTo>
                  <a:pt x="2665" y="948"/>
                </a:lnTo>
                <a:lnTo>
                  <a:pt x="2658" y="943"/>
                </a:lnTo>
                <a:lnTo>
                  <a:pt x="2651" y="938"/>
                </a:lnTo>
                <a:lnTo>
                  <a:pt x="2643" y="934"/>
                </a:lnTo>
                <a:lnTo>
                  <a:pt x="2636" y="930"/>
                </a:lnTo>
                <a:lnTo>
                  <a:pt x="2627" y="926"/>
                </a:lnTo>
                <a:lnTo>
                  <a:pt x="2619" y="923"/>
                </a:lnTo>
                <a:lnTo>
                  <a:pt x="2610" y="920"/>
                </a:lnTo>
                <a:lnTo>
                  <a:pt x="2601" y="917"/>
                </a:lnTo>
                <a:lnTo>
                  <a:pt x="2591" y="915"/>
                </a:lnTo>
                <a:lnTo>
                  <a:pt x="2581" y="913"/>
                </a:lnTo>
                <a:lnTo>
                  <a:pt x="2571" y="911"/>
                </a:lnTo>
                <a:lnTo>
                  <a:pt x="2560" y="910"/>
                </a:lnTo>
                <a:lnTo>
                  <a:pt x="2550" y="909"/>
                </a:lnTo>
                <a:lnTo>
                  <a:pt x="2538" y="908"/>
                </a:lnTo>
                <a:lnTo>
                  <a:pt x="2527" y="908"/>
                </a:lnTo>
                <a:lnTo>
                  <a:pt x="2379" y="908"/>
                </a:lnTo>
                <a:close/>
                <a:moveTo>
                  <a:pt x="2495" y="1002"/>
                </a:moveTo>
                <a:lnTo>
                  <a:pt x="2527" y="1002"/>
                </a:lnTo>
                <a:lnTo>
                  <a:pt x="2538" y="1003"/>
                </a:lnTo>
                <a:lnTo>
                  <a:pt x="2548" y="1004"/>
                </a:lnTo>
                <a:lnTo>
                  <a:pt x="2558" y="1006"/>
                </a:lnTo>
                <a:lnTo>
                  <a:pt x="2567" y="1009"/>
                </a:lnTo>
                <a:lnTo>
                  <a:pt x="2575" y="1013"/>
                </a:lnTo>
                <a:lnTo>
                  <a:pt x="2583" y="1017"/>
                </a:lnTo>
                <a:lnTo>
                  <a:pt x="2586" y="1019"/>
                </a:lnTo>
                <a:lnTo>
                  <a:pt x="2590" y="1022"/>
                </a:lnTo>
                <a:lnTo>
                  <a:pt x="2596" y="1028"/>
                </a:lnTo>
                <a:lnTo>
                  <a:pt x="2601" y="1034"/>
                </a:lnTo>
                <a:lnTo>
                  <a:pt x="2606" y="1040"/>
                </a:lnTo>
                <a:lnTo>
                  <a:pt x="2610" y="1048"/>
                </a:lnTo>
                <a:lnTo>
                  <a:pt x="2614" y="1055"/>
                </a:lnTo>
                <a:lnTo>
                  <a:pt x="2616" y="1063"/>
                </a:lnTo>
                <a:lnTo>
                  <a:pt x="2619" y="1072"/>
                </a:lnTo>
                <a:lnTo>
                  <a:pt x="2620" y="1081"/>
                </a:lnTo>
                <a:lnTo>
                  <a:pt x="2621" y="1090"/>
                </a:lnTo>
                <a:lnTo>
                  <a:pt x="2623" y="1110"/>
                </a:lnTo>
                <a:lnTo>
                  <a:pt x="2624" y="1127"/>
                </a:lnTo>
                <a:lnTo>
                  <a:pt x="2624" y="1162"/>
                </a:lnTo>
                <a:lnTo>
                  <a:pt x="2624" y="1196"/>
                </a:lnTo>
                <a:lnTo>
                  <a:pt x="2623" y="1213"/>
                </a:lnTo>
                <a:lnTo>
                  <a:pt x="2621" y="1233"/>
                </a:lnTo>
                <a:lnTo>
                  <a:pt x="2620" y="1242"/>
                </a:lnTo>
                <a:lnTo>
                  <a:pt x="2618" y="1251"/>
                </a:lnTo>
                <a:lnTo>
                  <a:pt x="2616" y="1260"/>
                </a:lnTo>
                <a:lnTo>
                  <a:pt x="2615" y="1264"/>
                </a:lnTo>
                <a:lnTo>
                  <a:pt x="2613" y="1268"/>
                </a:lnTo>
                <a:lnTo>
                  <a:pt x="2610" y="1275"/>
                </a:lnTo>
                <a:lnTo>
                  <a:pt x="2606" y="1283"/>
                </a:lnTo>
                <a:lnTo>
                  <a:pt x="2601" y="1289"/>
                </a:lnTo>
                <a:lnTo>
                  <a:pt x="2595" y="1296"/>
                </a:lnTo>
                <a:lnTo>
                  <a:pt x="2589" y="1301"/>
                </a:lnTo>
                <a:lnTo>
                  <a:pt x="2583" y="1306"/>
                </a:lnTo>
                <a:lnTo>
                  <a:pt x="2575" y="1311"/>
                </a:lnTo>
                <a:lnTo>
                  <a:pt x="2567" y="1314"/>
                </a:lnTo>
                <a:lnTo>
                  <a:pt x="2558" y="1317"/>
                </a:lnTo>
                <a:lnTo>
                  <a:pt x="2548" y="1319"/>
                </a:lnTo>
                <a:lnTo>
                  <a:pt x="2538" y="1321"/>
                </a:lnTo>
                <a:lnTo>
                  <a:pt x="2527" y="1321"/>
                </a:lnTo>
                <a:lnTo>
                  <a:pt x="2495" y="1321"/>
                </a:lnTo>
                <a:lnTo>
                  <a:pt x="2495" y="100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977778"/>
      </p:ext>
    </p:extLst>
  </p:cSld>
  <p:clrMapOvr>
    <a:masterClrMapping/>
  </p:clrMapOvr>
  <p:transition spd="med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5149" y="1492250"/>
            <a:ext cx="5473701" cy="1295524"/>
          </a:xfrm>
        </p:spPr>
        <p:txBody>
          <a:bodyPr anchor="b" anchorCtr="0"/>
          <a:lstStyle>
            <a:lvl1pPr algn="l">
              <a:defRPr sz="2800" b="1" cap="none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51FF6A-88FE-4829-AABE-A8D19FDDA656}" type="datetime1">
              <a:rPr lang="fi-FI" smtClean="0"/>
              <a:t>29.3.2023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Footer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C2C14-6E95-4EF0-AB2C-A4DB63E630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0310702"/>
      </p:ext>
    </p:extLst>
  </p:cSld>
  <p:clrMapOvr>
    <a:masterClrMapping/>
  </p:clrMapOvr>
  <p:transition spd="med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5149" y="1492250"/>
            <a:ext cx="5473701" cy="1295524"/>
          </a:xfrm>
        </p:spPr>
        <p:txBody>
          <a:bodyPr anchor="b" anchorCtr="0"/>
          <a:lstStyle>
            <a:lvl1pPr algn="l">
              <a:defRPr sz="2800" b="1" cap="none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004A870-5DDB-45A8-A254-49DFCA16BCAA}" type="datetime1">
              <a:rPr lang="fi-FI" smtClean="0"/>
              <a:t>29.3.2023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Footer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9DC2C14-6E95-4EF0-AB2C-A4DB63E630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Freeform 7"/>
          <p:cNvSpPr>
            <a:spLocks noEditPoints="1"/>
          </p:cNvSpPr>
          <p:nvPr userDrawn="1"/>
        </p:nvSpPr>
        <p:spPr bwMode="auto">
          <a:xfrm>
            <a:off x="468313" y="484188"/>
            <a:ext cx="588028" cy="358775"/>
          </a:xfrm>
          <a:custGeom>
            <a:avLst/>
            <a:gdLst>
              <a:gd name="T0" fmla="*/ 202 w 454"/>
              <a:gd name="T1" fmla="*/ 101 h 277"/>
              <a:gd name="T2" fmla="*/ 454 w 454"/>
              <a:gd name="T3" fmla="*/ 101 h 277"/>
              <a:gd name="T4" fmla="*/ 454 w 454"/>
              <a:gd name="T5" fmla="*/ 0 h 277"/>
              <a:gd name="T6" fmla="*/ 202 w 454"/>
              <a:gd name="T7" fmla="*/ 0 h 277"/>
              <a:gd name="T8" fmla="*/ 202 w 454"/>
              <a:gd name="T9" fmla="*/ 101 h 277"/>
              <a:gd name="T10" fmla="*/ 0 w 454"/>
              <a:gd name="T11" fmla="*/ 277 h 277"/>
              <a:gd name="T12" fmla="*/ 126 w 454"/>
              <a:gd name="T13" fmla="*/ 277 h 277"/>
              <a:gd name="T14" fmla="*/ 126 w 454"/>
              <a:gd name="T15" fmla="*/ 176 h 277"/>
              <a:gd name="T16" fmla="*/ 0 w 454"/>
              <a:gd name="T17" fmla="*/ 176 h 277"/>
              <a:gd name="T18" fmla="*/ 0 w 454"/>
              <a:gd name="T19" fmla="*/ 277 h 277"/>
              <a:gd name="T20" fmla="*/ 0 w 454"/>
              <a:gd name="T21" fmla="*/ 101 h 277"/>
              <a:gd name="T22" fmla="*/ 126 w 454"/>
              <a:gd name="T23" fmla="*/ 101 h 277"/>
              <a:gd name="T24" fmla="*/ 126 w 454"/>
              <a:gd name="T25" fmla="*/ 0 h 277"/>
              <a:gd name="T26" fmla="*/ 0 w 454"/>
              <a:gd name="T27" fmla="*/ 0 h 277"/>
              <a:gd name="T28" fmla="*/ 0 w 454"/>
              <a:gd name="T29" fmla="*/ 101 h 277"/>
              <a:gd name="T30" fmla="*/ 202 w 454"/>
              <a:gd name="T31" fmla="*/ 277 h 277"/>
              <a:gd name="T32" fmla="*/ 454 w 454"/>
              <a:gd name="T33" fmla="*/ 277 h 277"/>
              <a:gd name="T34" fmla="*/ 454 w 454"/>
              <a:gd name="T35" fmla="*/ 176 h 277"/>
              <a:gd name="T36" fmla="*/ 202 w 454"/>
              <a:gd name="T37" fmla="*/ 176 h 277"/>
              <a:gd name="T38" fmla="*/ 202 w 454"/>
              <a:gd name="T39" fmla="*/ 277 h 2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454" h="277">
                <a:moveTo>
                  <a:pt x="202" y="101"/>
                </a:moveTo>
                <a:lnTo>
                  <a:pt x="454" y="101"/>
                </a:lnTo>
                <a:lnTo>
                  <a:pt x="454" y="0"/>
                </a:lnTo>
                <a:lnTo>
                  <a:pt x="202" y="0"/>
                </a:lnTo>
                <a:lnTo>
                  <a:pt x="202" y="101"/>
                </a:lnTo>
                <a:close/>
                <a:moveTo>
                  <a:pt x="0" y="277"/>
                </a:moveTo>
                <a:lnTo>
                  <a:pt x="126" y="277"/>
                </a:lnTo>
                <a:lnTo>
                  <a:pt x="126" y="176"/>
                </a:lnTo>
                <a:lnTo>
                  <a:pt x="0" y="176"/>
                </a:lnTo>
                <a:lnTo>
                  <a:pt x="0" y="277"/>
                </a:lnTo>
                <a:close/>
                <a:moveTo>
                  <a:pt x="0" y="101"/>
                </a:moveTo>
                <a:lnTo>
                  <a:pt x="126" y="101"/>
                </a:lnTo>
                <a:lnTo>
                  <a:pt x="126" y="0"/>
                </a:lnTo>
                <a:lnTo>
                  <a:pt x="0" y="0"/>
                </a:lnTo>
                <a:lnTo>
                  <a:pt x="0" y="101"/>
                </a:lnTo>
                <a:close/>
                <a:moveTo>
                  <a:pt x="202" y="277"/>
                </a:moveTo>
                <a:lnTo>
                  <a:pt x="454" y="277"/>
                </a:lnTo>
                <a:lnTo>
                  <a:pt x="454" y="176"/>
                </a:lnTo>
                <a:lnTo>
                  <a:pt x="202" y="176"/>
                </a:lnTo>
                <a:lnTo>
                  <a:pt x="202" y="27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Freeform 11"/>
          <p:cNvSpPr>
            <a:spLocks noChangeAspect="1" noEditPoints="1"/>
          </p:cNvSpPr>
          <p:nvPr userDrawn="1"/>
        </p:nvSpPr>
        <p:spPr bwMode="auto">
          <a:xfrm>
            <a:off x="7982988" y="484189"/>
            <a:ext cx="692700" cy="358774"/>
          </a:xfrm>
          <a:custGeom>
            <a:avLst/>
            <a:gdLst>
              <a:gd name="T0" fmla="*/ 58 w 2732"/>
              <a:gd name="T1" fmla="*/ 38 h 1415"/>
              <a:gd name="T2" fmla="*/ 8 w 2732"/>
              <a:gd name="T3" fmla="*/ 131 h 1415"/>
              <a:gd name="T4" fmla="*/ 38 w 2732"/>
              <a:gd name="T5" fmla="*/ 249 h 1415"/>
              <a:gd name="T6" fmla="*/ 174 w 2732"/>
              <a:gd name="T7" fmla="*/ 304 h 1415"/>
              <a:gd name="T8" fmla="*/ 228 w 2732"/>
              <a:gd name="T9" fmla="*/ 341 h 1415"/>
              <a:gd name="T10" fmla="*/ 206 w 2732"/>
              <a:gd name="T11" fmla="*/ 412 h 1415"/>
              <a:gd name="T12" fmla="*/ 102 w 2732"/>
              <a:gd name="T13" fmla="*/ 416 h 1415"/>
              <a:gd name="T14" fmla="*/ 64 w 2732"/>
              <a:gd name="T15" fmla="*/ 508 h 1415"/>
              <a:gd name="T16" fmla="*/ 201 w 2732"/>
              <a:gd name="T17" fmla="*/ 520 h 1415"/>
              <a:gd name="T18" fmla="*/ 294 w 2732"/>
              <a:gd name="T19" fmla="*/ 481 h 1415"/>
              <a:gd name="T20" fmla="*/ 338 w 2732"/>
              <a:gd name="T21" fmla="*/ 397 h 1415"/>
              <a:gd name="T22" fmla="*/ 322 w 2732"/>
              <a:gd name="T23" fmla="*/ 278 h 1415"/>
              <a:gd name="T24" fmla="*/ 216 w 2732"/>
              <a:gd name="T25" fmla="*/ 204 h 1415"/>
              <a:gd name="T26" fmla="*/ 120 w 2732"/>
              <a:gd name="T27" fmla="*/ 172 h 1415"/>
              <a:gd name="T28" fmla="*/ 133 w 2732"/>
              <a:gd name="T29" fmla="*/ 115 h 1415"/>
              <a:gd name="T30" fmla="*/ 259 w 2732"/>
              <a:gd name="T31" fmla="*/ 110 h 1415"/>
              <a:gd name="T32" fmla="*/ 253 w 2732"/>
              <a:gd name="T33" fmla="*/ 7 h 1415"/>
              <a:gd name="T34" fmla="*/ 636 w 2732"/>
              <a:gd name="T35" fmla="*/ 386 h 1415"/>
              <a:gd name="T36" fmla="*/ 576 w 2732"/>
              <a:gd name="T37" fmla="*/ 421 h 1415"/>
              <a:gd name="T38" fmla="*/ 524 w 2732"/>
              <a:gd name="T39" fmla="*/ 374 h 1415"/>
              <a:gd name="T40" fmla="*/ 417 w 2732"/>
              <a:gd name="T41" fmla="*/ 418 h 1415"/>
              <a:gd name="T42" fmla="*/ 482 w 2732"/>
              <a:gd name="T43" fmla="*/ 497 h 1415"/>
              <a:gd name="T44" fmla="*/ 611 w 2732"/>
              <a:gd name="T45" fmla="*/ 521 h 1415"/>
              <a:gd name="T46" fmla="*/ 714 w 2732"/>
              <a:gd name="T47" fmla="*/ 472 h 1415"/>
              <a:gd name="T48" fmla="*/ 757 w 2732"/>
              <a:gd name="T49" fmla="*/ 368 h 1415"/>
              <a:gd name="T50" fmla="*/ 923 w 2732"/>
              <a:gd name="T51" fmla="*/ 28 h 1415"/>
              <a:gd name="T52" fmla="*/ 853 w 2732"/>
              <a:gd name="T53" fmla="*/ 119 h 1415"/>
              <a:gd name="T54" fmla="*/ 844 w 2732"/>
              <a:gd name="T55" fmla="*/ 363 h 1415"/>
              <a:gd name="T56" fmla="*/ 908 w 2732"/>
              <a:gd name="T57" fmla="*/ 486 h 1415"/>
              <a:gd name="T58" fmla="*/ 1048 w 2732"/>
              <a:gd name="T59" fmla="*/ 524 h 1415"/>
              <a:gd name="T60" fmla="*/ 1164 w 2732"/>
              <a:gd name="T61" fmla="*/ 474 h 1415"/>
              <a:gd name="T62" fmla="*/ 1219 w 2732"/>
              <a:gd name="T63" fmla="*/ 328 h 1415"/>
              <a:gd name="T64" fmla="*/ 1197 w 2732"/>
              <a:gd name="T65" fmla="*/ 97 h 1415"/>
              <a:gd name="T66" fmla="*/ 1110 w 2732"/>
              <a:gd name="T67" fmla="*/ 15 h 1415"/>
              <a:gd name="T68" fmla="*/ 1063 w 2732"/>
              <a:gd name="T69" fmla="*/ 110 h 1415"/>
              <a:gd name="T70" fmla="*/ 1102 w 2732"/>
              <a:gd name="T71" fmla="*/ 194 h 1415"/>
              <a:gd name="T72" fmla="*/ 1086 w 2732"/>
              <a:gd name="T73" fmla="*/ 396 h 1415"/>
              <a:gd name="T74" fmla="*/ 1008 w 2732"/>
              <a:gd name="T75" fmla="*/ 420 h 1415"/>
              <a:gd name="T76" fmla="*/ 958 w 2732"/>
              <a:gd name="T77" fmla="*/ 355 h 1415"/>
              <a:gd name="T78" fmla="*/ 967 w 2732"/>
              <a:gd name="T79" fmla="*/ 137 h 1415"/>
              <a:gd name="T80" fmla="*/ 1683 w 2732"/>
              <a:gd name="T81" fmla="*/ 516 h 1415"/>
              <a:gd name="T82" fmla="*/ 1292 w 2732"/>
              <a:gd name="T83" fmla="*/ 9 h 1415"/>
              <a:gd name="T84" fmla="*/ 1402 w 2732"/>
              <a:gd name="T85" fmla="*/ 238 h 1415"/>
              <a:gd name="T86" fmla="*/ 1574 w 2732"/>
              <a:gd name="T87" fmla="*/ 516 h 1415"/>
              <a:gd name="T88" fmla="*/ 1945 w 2732"/>
              <a:gd name="T89" fmla="*/ 103 h 1415"/>
              <a:gd name="T90" fmla="*/ 651 w 2732"/>
              <a:gd name="T91" fmla="*/ 1002 h 1415"/>
              <a:gd name="T92" fmla="*/ 1096 w 2732"/>
              <a:gd name="T93" fmla="*/ 1415 h 1415"/>
              <a:gd name="T94" fmla="*/ 986 w 2732"/>
              <a:gd name="T95" fmla="*/ 1186 h 1415"/>
              <a:gd name="T96" fmla="*/ 842 w 2732"/>
              <a:gd name="T97" fmla="*/ 1135 h 1415"/>
              <a:gd name="T98" fmla="*/ 1763 w 2732"/>
              <a:gd name="T99" fmla="*/ 1415 h 1415"/>
              <a:gd name="T100" fmla="*/ 1669 w 2732"/>
              <a:gd name="T101" fmla="*/ 1009 h 1415"/>
              <a:gd name="T102" fmla="*/ 2291 w 2732"/>
              <a:gd name="T103" fmla="*/ 1415 h 1415"/>
              <a:gd name="T104" fmla="*/ 2182 w 2732"/>
              <a:gd name="T105" fmla="*/ 1186 h 1415"/>
              <a:gd name="T106" fmla="*/ 2036 w 2732"/>
              <a:gd name="T107" fmla="*/ 1135 h 1415"/>
              <a:gd name="T108" fmla="*/ 2591 w 2732"/>
              <a:gd name="T109" fmla="*/ 1408 h 1415"/>
              <a:gd name="T110" fmla="*/ 2694 w 2732"/>
              <a:gd name="T111" fmla="*/ 1346 h 1415"/>
              <a:gd name="T112" fmla="*/ 2731 w 2732"/>
              <a:gd name="T113" fmla="*/ 1183 h 1415"/>
              <a:gd name="T114" fmla="*/ 2707 w 2732"/>
              <a:gd name="T115" fmla="*/ 998 h 1415"/>
              <a:gd name="T116" fmla="*/ 2627 w 2732"/>
              <a:gd name="T117" fmla="*/ 926 h 1415"/>
              <a:gd name="T118" fmla="*/ 2527 w 2732"/>
              <a:gd name="T119" fmla="*/ 1002 h 1415"/>
              <a:gd name="T120" fmla="*/ 2614 w 2732"/>
              <a:gd name="T121" fmla="*/ 1055 h 1415"/>
              <a:gd name="T122" fmla="*/ 2616 w 2732"/>
              <a:gd name="T123" fmla="*/ 1260 h 1415"/>
              <a:gd name="T124" fmla="*/ 2538 w 2732"/>
              <a:gd name="T125" fmla="*/ 1321 h 14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732" h="1415">
                <a:moveTo>
                  <a:pt x="188" y="0"/>
                </a:moveTo>
                <a:lnTo>
                  <a:pt x="177" y="0"/>
                </a:lnTo>
                <a:lnTo>
                  <a:pt x="166" y="1"/>
                </a:lnTo>
                <a:lnTo>
                  <a:pt x="156" y="2"/>
                </a:lnTo>
                <a:lnTo>
                  <a:pt x="146" y="3"/>
                </a:lnTo>
                <a:lnTo>
                  <a:pt x="136" y="4"/>
                </a:lnTo>
                <a:lnTo>
                  <a:pt x="126" y="6"/>
                </a:lnTo>
                <a:lnTo>
                  <a:pt x="109" y="11"/>
                </a:lnTo>
                <a:lnTo>
                  <a:pt x="100" y="14"/>
                </a:lnTo>
                <a:lnTo>
                  <a:pt x="92" y="17"/>
                </a:lnTo>
                <a:lnTo>
                  <a:pt x="77" y="25"/>
                </a:lnTo>
                <a:lnTo>
                  <a:pt x="64" y="33"/>
                </a:lnTo>
                <a:lnTo>
                  <a:pt x="58" y="38"/>
                </a:lnTo>
                <a:lnTo>
                  <a:pt x="52" y="43"/>
                </a:lnTo>
                <a:lnTo>
                  <a:pt x="41" y="54"/>
                </a:lnTo>
                <a:lnTo>
                  <a:pt x="36" y="60"/>
                </a:lnTo>
                <a:lnTo>
                  <a:pt x="32" y="66"/>
                </a:lnTo>
                <a:lnTo>
                  <a:pt x="28" y="72"/>
                </a:lnTo>
                <a:lnTo>
                  <a:pt x="24" y="79"/>
                </a:lnTo>
                <a:lnTo>
                  <a:pt x="21" y="86"/>
                </a:lnTo>
                <a:lnTo>
                  <a:pt x="18" y="93"/>
                </a:lnTo>
                <a:lnTo>
                  <a:pt x="15" y="100"/>
                </a:lnTo>
                <a:lnTo>
                  <a:pt x="13" y="107"/>
                </a:lnTo>
                <a:lnTo>
                  <a:pt x="11" y="115"/>
                </a:lnTo>
                <a:lnTo>
                  <a:pt x="9" y="123"/>
                </a:lnTo>
                <a:lnTo>
                  <a:pt x="8" y="131"/>
                </a:lnTo>
                <a:lnTo>
                  <a:pt x="7" y="140"/>
                </a:lnTo>
                <a:lnTo>
                  <a:pt x="7" y="148"/>
                </a:lnTo>
                <a:lnTo>
                  <a:pt x="7" y="157"/>
                </a:lnTo>
                <a:lnTo>
                  <a:pt x="7" y="165"/>
                </a:lnTo>
                <a:lnTo>
                  <a:pt x="7" y="173"/>
                </a:lnTo>
                <a:lnTo>
                  <a:pt x="9" y="188"/>
                </a:lnTo>
                <a:lnTo>
                  <a:pt x="11" y="195"/>
                </a:lnTo>
                <a:lnTo>
                  <a:pt x="13" y="202"/>
                </a:lnTo>
                <a:lnTo>
                  <a:pt x="15" y="209"/>
                </a:lnTo>
                <a:lnTo>
                  <a:pt x="17" y="215"/>
                </a:lnTo>
                <a:lnTo>
                  <a:pt x="23" y="228"/>
                </a:lnTo>
                <a:lnTo>
                  <a:pt x="30" y="239"/>
                </a:lnTo>
                <a:lnTo>
                  <a:pt x="38" y="249"/>
                </a:lnTo>
                <a:lnTo>
                  <a:pt x="43" y="254"/>
                </a:lnTo>
                <a:lnTo>
                  <a:pt x="47" y="258"/>
                </a:lnTo>
                <a:lnTo>
                  <a:pt x="52" y="263"/>
                </a:lnTo>
                <a:lnTo>
                  <a:pt x="57" y="267"/>
                </a:lnTo>
                <a:lnTo>
                  <a:pt x="62" y="270"/>
                </a:lnTo>
                <a:lnTo>
                  <a:pt x="68" y="274"/>
                </a:lnTo>
                <a:lnTo>
                  <a:pt x="80" y="281"/>
                </a:lnTo>
                <a:lnTo>
                  <a:pt x="92" y="286"/>
                </a:lnTo>
                <a:lnTo>
                  <a:pt x="105" y="291"/>
                </a:lnTo>
                <a:lnTo>
                  <a:pt x="118" y="295"/>
                </a:lnTo>
                <a:lnTo>
                  <a:pt x="133" y="298"/>
                </a:lnTo>
                <a:lnTo>
                  <a:pt x="147" y="301"/>
                </a:lnTo>
                <a:lnTo>
                  <a:pt x="174" y="304"/>
                </a:lnTo>
                <a:lnTo>
                  <a:pt x="181" y="305"/>
                </a:lnTo>
                <a:lnTo>
                  <a:pt x="187" y="307"/>
                </a:lnTo>
                <a:lnTo>
                  <a:pt x="194" y="309"/>
                </a:lnTo>
                <a:lnTo>
                  <a:pt x="199" y="311"/>
                </a:lnTo>
                <a:lnTo>
                  <a:pt x="204" y="314"/>
                </a:lnTo>
                <a:lnTo>
                  <a:pt x="209" y="317"/>
                </a:lnTo>
                <a:lnTo>
                  <a:pt x="213" y="320"/>
                </a:lnTo>
                <a:lnTo>
                  <a:pt x="215" y="322"/>
                </a:lnTo>
                <a:lnTo>
                  <a:pt x="217" y="324"/>
                </a:lnTo>
                <a:lnTo>
                  <a:pt x="221" y="328"/>
                </a:lnTo>
                <a:lnTo>
                  <a:pt x="224" y="332"/>
                </a:lnTo>
                <a:lnTo>
                  <a:pt x="226" y="336"/>
                </a:lnTo>
                <a:lnTo>
                  <a:pt x="228" y="341"/>
                </a:lnTo>
                <a:lnTo>
                  <a:pt x="230" y="346"/>
                </a:lnTo>
                <a:lnTo>
                  <a:pt x="231" y="352"/>
                </a:lnTo>
                <a:lnTo>
                  <a:pt x="232" y="358"/>
                </a:lnTo>
                <a:lnTo>
                  <a:pt x="232" y="364"/>
                </a:lnTo>
                <a:lnTo>
                  <a:pt x="232" y="371"/>
                </a:lnTo>
                <a:lnTo>
                  <a:pt x="231" y="377"/>
                </a:lnTo>
                <a:lnTo>
                  <a:pt x="229" y="384"/>
                </a:lnTo>
                <a:lnTo>
                  <a:pt x="227" y="389"/>
                </a:lnTo>
                <a:lnTo>
                  <a:pt x="224" y="395"/>
                </a:lnTo>
                <a:lnTo>
                  <a:pt x="220" y="400"/>
                </a:lnTo>
                <a:lnTo>
                  <a:pt x="216" y="404"/>
                </a:lnTo>
                <a:lnTo>
                  <a:pt x="211" y="408"/>
                </a:lnTo>
                <a:lnTo>
                  <a:pt x="206" y="412"/>
                </a:lnTo>
                <a:lnTo>
                  <a:pt x="201" y="415"/>
                </a:lnTo>
                <a:lnTo>
                  <a:pt x="194" y="417"/>
                </a:lnTo>
                <a:lnTo>
                  <a:pt x="188" y="419"/>
                </a:lnTo>
                <a:lnTo>
                  <a:pt x="181" y="421"/>
                </a:lnTo>
                <a:lnTo>
                  <a:pt x="173" y="422"/>
                </a:lnTo>
                <a:lnTo>
                  <a:pt x="166" y="423"/>
                </a:lnTo>
                <a:lnTo>
                  <a:pt x="157" y="423"/>
                </a:lnTo>
                <a:lnTo>
                  <a:pt x="140" y="423"/>
                </a:lnTo>
                <a:lnTo>
                  <a:pt x="132" y="422"/>
                </a:lnTo>
                <a:lnTo>
                  <a:pt x="124" y="421"/>
                </a:lnTo>
                <a:lnTo>
                  <a:pt x="116" y="420"/>
                </a:lnTo>
                <a:lnTo>
                  <a:pt x="109" y="418"/>
                </a:lnTo>
                <a:lnTo>
                  <a:pt x="102" y="416"/>
                </a:lnTo>
                <a:lnTo>
                  <a:pt x="94" y="414"/>
                </a:lnTo>
                <a:lnTo>
                  <a:pt x="80" y="409"/>
                </a:lnTo>
                <a:lnTo>
                  <a:pt x="65" y="403"/>
                </a:lnTo>
                <a:lnTo>
                  <a:pt x="50" y="395"/>
                </a:lnTo>
                <a:lnTo>
                  <a:pt x="33" y="385"/>
                </a:lnTo>
                <a:lnTo>
                  <a:pt x="0" y="477"/>
                </a:lnTo>
                <a:lnTo>
                  <a:pt x="9" y="482"/>
                </a:lnTo>
                <a:lnTo>
                  <a:pt x="18" y="488"/>
                </a:lnTo>
                <a:lnTo>
                  <a:pt x="27" y="492"/>
                </a:lnTo>
                <a:lnTo>
                  <a:pt x="36" y="497"/>
                </a:lnTo>
                <a:lnTo>
                  <a:pt x="45" y="501"/>
                </a:lnTo>
                <a:lnTo>
                  <a:pt x="55" y="505"/>
                </a:lnTo>
                <a:lnTo>
                  <a:pt x="64" y="508"/>
                </a:lnTo>
                <a:lnTo>
                  <a:pt x="74" y="512"/>
                </a:lnTo>
                <a:lnTo>
                  <a:pt x="83" y="514"/>
                </a:lnTo>
                <a:lnTo>
                  <a:pt x="93" y="517"/>
                </a:lnTo>
                <a:lnTo>
                  <a:pt x="104" y="519"/>
                </a:lnTo>
                <a:lnTo>
                  <a:pt x="114" y="520"/>
                </a:lnTo>
                <a:lnTo>
                  <a:pt x="125" y="521"/>
                </a:lnTo>
                <a:lnTo>
                  <a:pt x="136" y="522"/>
                </a:lnTo>
                <a:lnTo>
                  <a:pt x="148" y="523"/>
                </a:lnTo>
                <a:lnTo>
                  <a:pt x="160" y="523"/>
                </a:lnTo>
                <a:lnTo>
                  <a:pt x="171" y="523"/>
                </a:lnTo>
                <a:lnTo>
                  <a:pt x="181" y="522"/>
                </a:lnTo>
                <a:lnTo>
                  <a:pt x="191" y="521"/>
                </a:lnTo>
                <a:lnTo>
                  <a:pt x="201" y="520"/>
                </a:lnTo>
                <a:lnTo>
                  <a:pt x="220" y="517"/>
                </a:lnTo>
                <a:lnTo>
                  <a:pt x="224" y="516"/>
                </a:lnTo>
                <a:lnTo>
                  <a:pt x="228" y="515"/>
                </a:lnTo>
                <a:lnTo>
                  <a:pt x="237" y="512"/>
                </a:lnTo>
                <a:lnTo>
                  <a:pt x="245" y="510"/>
                </a:lnTo>
                <a:lnTo>
                  <a:pt x="253" y="507"/>
                </a:lnTo>
                <a:lnTo>
                  <a:pt x="261" y="503"/>
                </a:lnTo>
                <a:lnTo>
                  <a:pt x="268" y="499"/>
                </a:lnTo>
                <a:lnTo>
                  <a:pt x="275" y="495"/>
                </a:lnTo>
                <a:lnTo>
                  <a:pt x="278" y="493"/>
                </a:lnTo>
                <a:lnTo>
                  <a:pt x="281" y="491"/>
                </a:lnTo>
                <a:lnTo>
                  <a:pt x="288" y="486"/>
                </a:lnTo>
                <a:lnTo>
                  <a:pt x="294" y="481"/>
                </a:lnTo>
                <a:lnTo>
                  <a:pt x="299" y="476"/>
                </a:lnTo>
                <a:lnTo>
                  <a:pt x="304" y="470"/>
                </a:lnTo>
                <a:lnTo>
                  <a:pt x="309" y="464"/>
                </a:lnTo>
                <a:lnTo>
                  <a:pt x="314" y="458"/>
                </a:lnTo>
                <a:lnTo>
                  <a:pt x="318" y="451"/>
                </a:lnTo>
                <a:lnTo>
                  <a:pt x="320" y="448"/>
                </a:lnTo>
                <a:lnTo>
                  <a:pt x="322" y="445"/>
                </a:lnTo>
                <a:lnTo>
                  <a:pt x="325" y="437"/>
                </a:lnTo>
                <a:lnTo>
                  <a:pt x="329" y="430"/>
                </a:lnTo>
                <a:lnTo>
                  <a:pt x="331" y="422"/>
                </a:lnTo>
                <a:lnTo>
                  <a:pt x="334" y="414"/>
                </a:lnTo>
                <a:lnTo>
                  <a:pt x="336" y="405"/>
                </a:lnTo>
                <a:lnTo>
                  <a:pt x="338" y="397"/>
                </a:lnTo>
                <a:lnTo>
                  <a:pt x="339" y="388"/>
                </a:lnTo>
                <a:lnTo>
                  <a:pt x="340" y="378"/>
                </a:lnTo>
                <a:lnTo>
                  <a:pt x="340" y="369"/>
                </a:lnTo>
                <a:lnTo>
                  <a:pt x="341" y="359"/>
                </a:lnTo>
                <a:lnTo>
                  <a:pt x="340" y="350"/>
                </a:lnTo>
                <a:lnTo>
                  <a:pt x="340" y="342"/>
                </a:lnTo>
                <a:lnTo>
                  <a:pt x="339" y="334"/>
                </a:lnTo>
                <a:lnTo>
                  <a:pt x="338" y="326"/>
                </a:lnTo>
                <a:lnTo>
                  <a:pt x="337" y="319"/>
                </a:lnTo>
                <a:lnTo>
                  <a:pt x="335" y="311"/>
                </a:lnTo>
                <a:lnTo>
                  <a:pt x="331" y="297"/>
                </a:lnTo>
                <a:lnTo>
                  <a:pt x="325" y="284"/>
                </a:lnTo>
                <a:lnTo>
                  <a:pt x="322" y="278"/>
                </a:lnTo>
                <a:lnTo>
                  <a:pt x="318" y="271"/>
                </a:lnTo>
                <a:lnTo>
                  <a:pt x="310" y="260"/>
                </a:lnTo>
                <a:lnTo>
                  <a:pt x="306" y="255"/>
                </a:lnTo>
                <a:lnTo>
                  <a:pt x="301" y="249"/>
                </a:lnTo>
                <a:lnTo>
                  <a:pt x="291" y="240"/>
                </a:lnTo>
                <a:lnTo>
                  <a:pt x="286" y="235"/>
                </a:lnTo>
                <a:lnTo>
                  <a:pt x="280" y="231"/>
                </a:lnTo>
                <a:lnTo>
                  <a:pt x="268" y="223"/>
                </a:lnTo>
                <a:lnTo>
                  <a:pt x="261" y="220"/>
                </a:lnTo>
                <a:lnTo>
                  <a:pt x="254" y="217"/>
                </a:lnTo>
                <a:lnTo>
                  <a:pt x="240" y="211"/>
                </a:lnTo>
                <a:lnTo>
                  <a:pt x="225" y="206"/>
                </a:lnTo>
                <a:lnTo>
                  <a:pt x="216" y="204"/>
                </a:lnTo>
                <a:lnTo>
                  <a:pt x="208" y="203"/>
                </a:lnTo>
                <a:lnTo>
                  <a:pt x="199" y="201"/>
                </a:lnTo>
                <a:lnTo>
                  <a:pt x="191" y="200"/>
                </a:lnTo>
                <a:lnTo>
                  <a:pt x="162" y="196"/>
                </a:lnTo>
                <a:lnTo>
                  <a:pt x="151" y="194"/>
                </a:lnTo>
                <a:lnTo>
                  <a:pt x="146" y="193"/>
                </a:lnTo>
                <a:lnTo>
                  <a:pt x="142" y="192"/>
                </a:lnTo>
                <a:lnTo>
                  <a:pt x="134" y="187"/>
                </a:lnTo>
                <a:lnTo>
                  <a:pt x="130" y="185"/>
                </a:lnTo>
                <a:lnTo>
                  <a:pt x="127" y="182"/>
                </a:lnTo>
                <a:lnTo>
                  <a:pt x="125" y="179"/>
                </a:lnTo>
                <a:lnTo>
                  <a:pt x="122" y="176"/>
                </a:lnTo>
                <a:lnTo>
                  <a:pt x="120" y="172"/>
                </a:lnTo>
                <a:lnTo>
                  <a:pt x="118" y="169"/>
                </a:lnTo>
                <a:lnTo>
                  <a:pt x="117" y="164"/>
                </a:lnTo>
                <a:lnTo>
                  <a:pt x="116" y="160"/>
                </a:lnTo>
                <a:lnTo>
                  <a:pt x="115" y="155"/>
                </a:lnTo>
                <a:lnTo>
                  <a:pt x="115" y="150"/>
                </a:lnTo>
                <a:lnTo>
                  <a:pt x="116" y="145"/>
                </a:lnTo>
                <a:lnTo>
                  <a:pt x="116" y="140"/>
                </a:lnTo>
                <a:lnTo>
                  <a:pt x="118" y="136"/>
                </a:lnTo>
                <a:lnTo>
                  <a:pt x="119" y="131"/>
                </a:lnTo>
                <a:lnTo>
                  <a:pt x="122" y="127"/>
                </a:lnTo>
                <a:lnTo>
                  <a:pt x="125" y="123"/>
                </a:lnTo>
                <a:lnTo>
                  <a:pt x="128" y="119"/>
                </a:lnTo>
                <a:lnTo>
                  <a:pt x="133" y="115"/>
                </a:lnTo>
                <a:lnTo>
                  <a:pt x="137" y="112"/>
                </a:lnTo>
                <a:lnTo>
                  <a:pt x="143" y="109"/>
                </a:lnTo>
                <a:lnTo>
                  <a:pt x="149" y="106"/>
                </a:lnTo>
                <a:lnTo>
                  <a:pt x="156" y="104"/>
                </a:lnTo>
                <a:lnTo>
                  <a:pt x="164" y="102"/>
                </a:lnTo>
                <a:lnTo>
                  <a:pt x="173" y="101"/>
                </a:lnTo>
                <a:lnTo>
                  <a:pt x="182" y="100"/>
                </a:lnTo>
                <a:lnTo>
                  <a:pt x="192" y="100"/>
                </a:lnTo>
                <a:lnTo>
                  <a:pt x="206" y="100"/>
                </a:lnTo>
                <a:lnTo>
                  <a:pt x="220" y="102"/>
                </a:lnTo>
                <a:lnTo>
                  <a:pt x="233" y="104"/>
                </a:lnTo>
                <a:lnTo>
                  <a:pt x="246" y="107"/>
                </a:lnTo>
                <a:lnTo>
                  <a:pt x="259" y="110"/>
                </a:lnTo>
                <a:lnTo>
                  <a:pt x="272" y="115"/>
                </a:lnTo>
                <a:lnTo>
                  <a:pt x="285" y="120"/>
                </a:lnTo>
                <a:lnTo>
                  <a:pt x="298" y="127"/>
                </a:lnTo>
                <a:lnTo>
                  <a:pt x="330" y="41"/>
                </a:lnTo>
                <a:lnTo>
                  <a:pt x="318" y="33"/>
                </a:lnTo>
                <a:lnTo>
                  <a:pt x="311" y="29"/>
                </a:lnTo>
                <a:lnTo>
                  <a:pt x="304" y="25"/>
                </a:lnTo>
                <a:lnTo>
                  <a:pt x="297" y="22"/>
                </a:lnTo>
                <a:lnTo>
                  <a:pt x="289" y="18"/>
                </a:lnTo>
                <a:lnTo>
                  <a:pt x="281" y="15"/>
                </a:lnTo>
                <a:lnTo>
                  <a:pt x="272" y="12"/>
                </a:lnTo>
                <a:lnTo>
                  <a:pt x="263" y="10"/>
                </a:lnTo>
                <a:lnTo>
                  <a:pt x="253" y="7"/>
                </a:lnTo>
                <a:lnTo>
                  <a:pt x="243" y="5"/>
                </a:lnTo>
                <a:lnTo>
                  <a:pt x="233" y="3"/>
                </a:lnTo>
                <a:lnTo>
                  <a:pt x="223" y="2"/>
                </a:lnTo>
                <a:lnTo>
                  <a:pt x="212" y="1"/>
                </a:lnTo>
                <a:lnTo>
                  <a:pt x="200" y="0"/>
                </a:lnTo>
                <a:lnTo>
                  <a:pt x="188" y="0"/>
                </a:lnTo>
                <a:close/>
                <a:moveTo>
                  <a:pt x="759" y="9"/>
                </a:moveTo>
                <a:lnTo>
                  <a:pt x="641" y="9"/>
                </a:lnTo>
                <a:lnTo>
                  <a:pt x="641" y="361"/>
                </a:lnTo>
                <a:lnTo>
                  <a:pt x="640" y="368"/>
                </a:lnTo>
                <a:lnTo>
                  <a:pt x="640" y="374"/>
                </a:lnTo>
                <a:lnTo>
                  <a:pt x="638" y="380"/>
                </a:lnTo>
                <a:lnTo>
                  <a:pt x="636" y="386"/>
                </a:lnTo>
                <a:lnTo>
                  <a:pt x="634" y="391"/>
                </a:lnTo>
                <a:lnTo>
                  <a:pt x="631" y="396"/>
                </a:lnTo>
                <a:lnTo>
                  <a:pt x="628" y="400"/>
                </a:lnTo>
                <a:lnTo>
                  <a:pt x="625" y="404"/>
                </a:lnTo>
                <a:lnTo>
                  <a:pt x="620" y="408"/>
                </a:lnTo>
                <a:lnTo>
                  <a:pt x="616" y="411"/>
                </a:lnTo>
                <a:lnTo>
                  <a:pt x="611" y="414"/>
                </a:lnTo>
                <a:lnTo>
                  <a:pt x="606" y="417"/>
                </a:lnTo>
                <a:lnTo>
                  <a:pt x="601" y="418"/>
                </a:lnTo>
                <a:lnTo>
                  <a:pt x="595" y="420"/>
                </a:lnTo>
                <a:lnTo>
                  <a:pt x="589" y="421"/>
                </a:lnTo>
                <a:lnTo>
                  <a:pt x="583" y="421"/>
                </a:lnTo>
                <a:lnTo>
                  <a:pt x="576" y="421"/>
                </a:lnTo>
                <a:lnTo>
                  <a:pt x="570" y="420"/>
                </a:lnTo>
                <a:lnTo>
                  <a:pt x="564" y="418"/>
                </a:lnTo>
                <a:lnTo>
                  <a:pt x="559" y="417"/>
                </a:lnTo>
                <a:lnTo>
                  <a:pt x="553" y="414"/>
                </a:lnTo>
                <a:lnTo>
                  <a:pt x="548" y="411"/>
                </a:lnTo>
                <a:lnTo>
                  <a:pt x="544" y="408"/>
                </a:lnTo>
                <a:lnTo>
                  <a:pt x="540" y="404"/>
                </a:lnTo>
                <a:lnTo>
                  <a:pt x="536" y="400"/>
                </a:lnTo>
                <a:lnTo>
                  <a:pt x="533" y="396"/>
                </a:lnTo>
                <a:lnTo>
                  <a:pt x="530" y="391"/>
                </a:lnTo>
                <a:lnTo>
                  <a:pt x="528" y="386"/>
                </a:lnTo>
                <a:lnTo>
                  <a:pt x="526" y="380"/>
                </a:lnTo>
                <a:lnTo>
                  <a:pt x="524" y="374"/>
                </a:lnTo>
                <a:lnTo>
                  <a:pt x="524" y="371"/>
                </a:lnTo>
                <a:lnTo>
                  <a:pt x="524" y="368"/>
                </a:lnTo>
                <a:lnTo>
                  <a:pt x="523" y="361"/>
                </a:lnTo>
                <a:lnTo>
                  <a:pt x="525" y="9"/>
                </a:lnTo>
                <a:lnTo>
                  <a:pt x="407" y="9"/>
                </a:lnTo>
                <a:lnTo>
                  <a:pt x="407" y="359"/>
                </a:lnTo>
                <a:lnTo>
                  <a:pt x="408" y="368"/>
                </a:lnTo>
                <a:lnTo>
                  <a:pt x="408" y="377"/>
                </a:lnTo>
                <a:lnTo>
                  <a:pt x="409" y="386"/>
                </a:lnTo>
                <a:lnTo>
                  <a:pt x="411" y="394"/>
                </a:lnTo>
                <a:lnTo>
                  <a:pt x="413" y="402"/>
                </a:lnTo>
                <a:lnTo>
                  <a:pt x="415" y="410"/>
                </a:lnTo>
                <a:lnTo>
                  <a:pt x="417" y="418"/>
                </a:lnTo>
                <a:lnTo>
                  <a:pt x="420" y="426"/>
                </a:lnTo>
                <a:lnTo>
                  <a:pt x="424" y="433"/>
                </a:lnTo>
                <a:lnTo>
                  <a:pt x="427" y="440"/>
                </a:lnTo>
                <a:lnTo>
                  <a:pt x="431" y="447"/>
                </a:lnTo>
                <a:lnTo>
                  <a:pt x="436" y="454"/>
                </a:lnTo>
                <a:lnTo>
                  <a:pt x="440" y="460"/>
                </a:lnTo>
                <a:lnTo>
                  <a:pt x="445" y="466"/>
                </a:lnTo>
                <a:lnTo>
                  <a:pt x="451" y="472"/>
                </a:lnTo>
                <a:lnTo>
                  <a:pt x="456" y="478"/>
                </a:lnTo>
                <a:lnTo>
                  <a:pt x="462" y="483"/>
                </a:lnTo>
                <a:lnTo>
                  <a:pt x="468" y="488"/>
                </a:lnTo>
                <a:lnTo>
                  <a:pt x="475" y="492"/>
                </a:lnTo>
                <a:lnTo>
                  <a:pt x="482" y="497"/>
                </a:lnTo>
                <a:lnTo>
                  <a:pt x="489" y="501"/>
                </a:lnTo>
                <a:lnTo>
                  <a:pt x="496" y="505"/>
                </a:lnTo>
                <a:lnTo>
                  <a:pt x="504" y="508"/>
                </a:lnTo>
                <a:lnTo>
                  <a:pt x="512" y="511"/>
                </a:lnTo>
                <a:lnTo>
                  <a:pt x="520" y="514"/>
                </a:lnTo>
                <a:lnTo>
                  <a:pt x="528" y="516"/>
                </a:lnTo>
                <a:lnTo>
                  <a:pt x="546" y="520"/>
                </a:lnTo>
                <a:lnTo>
                  <a:pt x="555" y="521"/>
                </a:lnTo>
                <a:lnTo>
                  <a:pt x="564" y="522"/>
                </a:lnTo>
                <a:lnTo>
                  <a:pt x="583" y="523"/>
                </a:lnTo>
                <a:lnTo>
                  <a:pt x="592" y="523"/>
                </a:lnTo>
                <a:lnTo>
                  <a:pt x="602" y="522"/>
                </a:lnTo>
                <a:lnTo>
                  <a:pt x="611" y="521"/>
                </a:lnTo>
                <a:lnTo>
                  <a:pt x="620" y="520"/>
                </a:lnTo>
                <a:lnTo>
                  <a:pt x="628" y="518"/>
                </a:lnTo>
                <a:lnTo>
                  <a:pt x="637" y="516"/>
                </a:lnTo>
                <a:lnTo>
                  <a:pt x="645" y="514"/>
                </a:lnTo>
                <a:lnTo>
                  <a:pt x="653" y="511"/>
                </a:lnTo>
                <a:lnTo>
                  <a:pt x="661" y="508"/>
                </a:lnTo>
                <a:lnTo>
                  <a:pt x="668" y="505"/>
                </a:lnTo>
                <a:lnTo>
                  <a:pt x="683" y="497"/>
                </a:lnTo>
                <a:lnTo>
                  <a:pt x="690" y="492"/>
                </a:lnTo>
                <a:lnTo>
                  <a:pt x="696" y="488"/>
                </a:lnTo>
                <a:lnTo>
                  <a:pt x="703" y="483"/>
                </a:lnTo>
                <a:lnTo>
                  <a:pt x="708" y="478"/>
                </a:lnTo>
                <a:lnTo>
                  <a:pt x="714" y="472"/>
                </a:lnTo>
                <a:lnTo>
                  <a:pt x="719" y="466"/>
                </a:lnTo>
                <a:lnTo>
                  <a:pt x="724" y="460"/>
                </a:lnTo>
                <a:lnTo>
                  <a:pt x="729" y="454"/>
                </a:lnTo>
                <a:lnTo>
                  <a:pt x="733" y="447"/>
                </a:lnTo>
                <a:lnTo>
                  <a:pt x="737" y="440"/>
                </a:lnTo>
                <a:lnTo>
                  <a:pt x="744" y="426"/>
                </a:lnTo>
                <a:lnTo>
                  <a:pt x="747" y="418"/>
                </a:lnTo>
                <a:lnTo>
                  <a:pt x="749" y="410"/>
                </a:lnTo>
                <a:lnTo>
                  <a:pt x="752" y="402"/>
                </a:lnTo>
                <a:lnTo>
                  <a:pt x="753" y="394"/>
                </a:lnTo>
                <a:lnTo>
                  <a:pt x="755" y="386"/>
                </a:lnTo>
                <a:lnTo>
                  <a:pt x="756" y="377"/>
                </a:lnTo>
                <a:lnTo>
                  <a:pt x="757" y="368"/>
                </a:lnTo>
                <a:lnTo>
                  <a:pt x="757" y="359"/>
                </a:lnTo>
                <a:lnTo>
                  <a:pt x="759" y="9"/>
                </a:lnTo>
                <a:close/>
                <a:moveTo>
                  <a:pt x="1029" y="0"/>
                </a:moveTo>
                <a:lnTo>
                  <a:pt x="1010" y="1"/>
                </a:lnTo>
                <a:lnTo>
                  <a:pt x="992" y="3"/>
                </a:lnTo>
                <a:lnTo>
                  <a:pt x="983" y="5"/>
                </a:lnTo>
                <a:lnTo>
                  <a:pt x="974" y="7"/>
                </a:lnTo>
                <a:lnTo>
                  <a:pt x="965" y="9"/>
                </a:lnTo>
                <a:lnTo>
                  <a:pt x="956" y="12"/>
                </a:lnTo>
                <a:lnTo>
                  <a:pt x="948" y="15"/>
                </a:lnTo>
                <a:lnTo>
                  <a:pt x="939" y="19"/>
                </a:lnTo>
                <a:lnTo>
                  <a:pt x="931" y="23"/>
                </a:lnTo>
                <a:lnTo>
                  <a:pt x="923" y="28"/>
                </a:lnTo>
                <a:lnTo>
                  <a:pt x="916" y="33"/>
                </a:lnTo>
                <a:lnTo>
                  <a:pt x="908" y="38"/>
                </a:lnTo>
                <a:lnTo>
                  <a:pt x="901" y="44"/>
                </a:lnTo>
                <a:lnTo>
                  <a:pt x="894" y="51"/>
                </a:lnTo>
                <a:lnTo>
                  <a:pt x="888" y="57"/>
                </a:lnTo>
                <a:lnTo>
                  <a:pt x="882" y="64"/>
                </a:lnTo>
                <a:lnTo>
                  <a:pt x="876" y="71"/>
                </a:lnTo>
                <a:lnTo>
                  <a:pt x="871" y="79"/>
                </a:lnTo>
                <a:lnTo>
                  <a:pt x="868" y="84"/>
                </a:lnTo>
                <a:lnTo>
                  <a:pt x="866" y="88"/>
                </a:lnTo>
                <a:lnTo>
                  <a:pt x="861" y="97"/>
                </a:lnTo>
                <a:lnTo>
                  <a:pt x="857" y="108"/>
                </a:lnTo>
                <a:lnTo>
                  <a:pt x="853" y="119"/>
                </a:lnTo>
                <a:lnTo>
                  <a:pt x="849" y="132"/>
                </a:lnTo>
                <a:lnTo>
                  <a:pt x="846" y="146"/>
                </a:lnTo>
                <a:lnTo>
                  <a:pt x="844" y="161"/>
                </a:lnTo>
                <a:lnTo>
                  <a:pt x="841" y="178"/>
                </a:lnTo>
                <a:lnTo>
                  <a:pt x="839" y="196"/>
                </a:lnTo>
                <a:lnTo>
                  <a:pt x="838" y="216"/>
                </a:lnTo>
                <a:lnTo>
                  <a:pt x="837" y="238"/>
                </a:lnTo>
                <a:lnTo>
                  <a:pt x="837" y="262"/>
                </a:lnTo>
                <a:lnTo>
                  <a:pt x="837" y="286"/>
                </a:lnTo>
                <a:lnTo>
                  <a:pt x="838" y="308"/>
                </a:lnTo>
                <a:lnTo>
                  <a:pt x="839" y="328"/>
                </a:lnTo>
                <a:lnTo>
                  <a:pt x="841" y="347"/>
                </a:lnTo>
                <a:lnTo>
                  <a:pt x="844" y="363"/>
                </a:lnTo>
                <a:lnTo>
                  <a:pt x="846" y="379"/>
                </a:lnTo>
                <a:lnTo>
                  <a:pt x="849" y="393"/>
                </a:lnTo>
                <a:lnTo>
                  <a:pt x="853" y="405"/>
                </a:lnTo>
                <a:lnTo>
                  <a:pt x="857" y="417"/>
                </a:lnTo>
                <a:lnTo>
                  <a:pt x="861" y="427"/>
                </a:lnTo>
                <a:lnTo>
                  <a:pt x="866" y="436"/>
                </a:lnTo>
                <a:lnTo>
                  <a:pt x="871" y="445"/>
                </a:lnTo>
                <a:lnTo>
                  <a:pt x="876" y="453"/>
                </a:lnTo>
                <a:lnTo>
                  <a:pt x="882" y="460"/>
                </a:lnTo>
                <a:lnTo>
                  <a:pt x="888" y="467"/>
                </a:lnTo>
                <a:lnTo>
                  <a:pt x="894" y="474"/>
                </a:lnTo>
                <a:lnTo>
                  <a:pt x="901" y="480"/>
                </a:lnTo>
                <a:lnTo>
                  <a:pt x="908" y="486"/>
                </a:lnTo>
                <a:lnTo>
                  <a:pt x="916" y="492"/>
                </a:lnTo>
                <a:lnTo>
                  <a:pt x="923" y="497"/>
                </a:lnTo>
                <a:lnTo>
                  <a:pt x="931" y="501"/>
                </a:lnTo>
                <a:lnTo>
                  <a:pt x="939" y="505"/>
                </a:lnTo>
                <a:lnTo>
                  <a:pt x="948" y="509"/>
                </a:lnTo>
                <a:lnTo>
                  <a:pt x="956" y="512"/>
                </a:lnTo>
                <a:lnTo>
                  <a:pt x="965" y="515"/>
                </a:lnTo>
                <a:lnTo>
                  <a:pt x="974" y="518"/>
                </a:lnTo>
                <a:lnTo>
                  <a:pt x="992" y="522"/>
                </a:lnTo>
                <a:lnTo>
                  <a:pt x="1001" y="523"/>
                </a:lnTo>
                <a:lnTo>
                  <a:pt x="1010" y="524"/>
                </a:lnTo>
                <a:lnTo>
                  <a:pt x="1029" y="524"/>
                </a:lnTo>
                <a:lnTo>
                  <a:pt x="1048" y="524"/>
                </a:lnTo>
                <a:lnTo>
                  <a:pt x="1066" y="522"/>
                </a:lnTo>
                <a:lnTo>
                  <a:pt x="1075" y="520"/>
                </a:lnTo>
                <a:lnTo>
                  <a:pt x="1084" y="518"/>
                </a:lnTo>
                <a:lnTo>
                  <a:pt x="1093" y="515"/>
                </a:lnTo>
                <a:lnTo>
                  <a:pt x="1102" y="512"/>
                </a:lnTo>
                <a:lnTo>
                  <a:pt x="1110" y="509"/>
                </a:lnTo>
                <a:lnTo>
                  <a:pt x="1119" y="505"/>
                </a:lnTo>
                <a:lnTo>
                  <a:pt x="1127" y="501"/>
                </a:lnTo>
                <a:lnTo>
                  <a:pt x="1135" y="497"/>
                </a:lnTo>
                <a:lnTo>
                  <a:pt x="1142" y="492"/>
                </a:lnTo>
                <a:lnTo>
                  <a:pt x="1150" y="486"/>
                </a:lnTo>
                <a:lnTo>
                  <a:pt x="1157" y="480"/>
                </a:lnTo>
                <a:lnTo>
                  <a:pt x="1164" y="474"/>
                </a:lnTo>
                <a:lnTo>
                  <a:pt x="1170" y="467"/>
                </a:lnTo>
                <a:lnTo>
                  <a:pt x="1176" y="460"/>
                </a:lnTo>
                <a:lnTo>
                  <a:pt x="1182" y="453"/>
                </a:lnTo>
                <a:lnTo>
                  <a:pt x="1187" y="445"/>
                </a:lnTo>
                <a:lnTo>
                  <a:pt x="1192" y="436"/>
                </a:lnTo>
                <a:lnTo>
                  <a:pt x="1197" y="427"/>
                </a:lnTo>
                <a:lnTo>
                  <a:pt x="1201" y="417"/>
                </a:lnTo>
                <a:lnTo>
                  <a:pt x="1205" y="405"/>
                </a:lnTo>
                <a:lnTo>
                  <a:pt x="1209" y="393"/>
                </a:lnTo>
                <a:lnTo>
                  <a:pt x="1212" y="379"/>
                </a:lnTo>
                <a:lnTo>
                  <a:pt x="1215" y="363"/>
                </a:lnTo>
                <a:lnTo>
                  <a:pt x="1217" y="347"/>
                </a:lnTo>
                <a:lnTo>
                  <a:pt x="1219" y="328"/>
                </a:lnTo>
                <a:lnTo>
                  <a:pt x="1220" y="308"/>
                </a:lnTo>
                <a:lnTo>
                  <a:pt x="1221" y="286"/>
                </a:lnTo>
                <a:lnTo>
                  <a:pt x="1221" y="262"/>
                </a:lnTo>
                <a:lnTo>
                  <a:pt x="1221" y="238"/>
                </a:lnTo>
                <a:lnTo>
                  <a:pt x="1220" y="216"/>
                </a:lnTo>
                <a:lnTo>
                  <a:pt x="1219" y="196"/>
                </a:lnTo>
                <a:lnTo>
                  <a:pt x="1217" y="178"/>
                </a:lnTo>
                <a:lnTo>
                  <a:pt x="1215" y="161"/>
                </a:lnTo>
                <a:lnTo>
                  <a:pt x="1212" y="146"/>
                </a:lnTo>
                <a:lnTo>
                  <a:pt x="1209" y="132"/>
                </a:lnTo>
                <a:lnTo>
                  <a:pt x="1205" y="119"/>
                </a:lnTo>
                <a:lnTo>
                  <a:pt x="1201" y="108"/>
                </a:lnTo>
                <a:lnTo>
                  <a:pt x="1197" y="97"/>
                </a:lnTo>
                <a:lnTo>
                  <a:pt x="1192" y="88"/>
                </a:lnTo>
                <a:lnTo>
                  <a:pt x="1187" y="79"/>
                </a:lnTo>
                <a:lnTo>
                  <a:pt x="1182" y="71"/>
                </a:lnTo>
                <a:lnTo>
                  <a:pt x="1176" y="64"/>
                </a:lnTo>
                <a:lnTo>
                  <a:pt x="1170" y="57"/>
                </a:lnTo>
                <a:lnTo>
                  <a:pt x="1164" y="51"/>
                </a:lnTo>
                <a:lnTo>
                  <a:pt x="1157" y="44"/>
                </a:lnTo>
                <a:lnTo>
                  <a:pt x="1150" y="38"/>
                </a:lnTo>
                <a:lnTo>
                  <a:pt x="1142" y="33"/>
                </a:lnTo>
                <a:lnTo>
                  <a:pt x="1135" y="28"/>
                </a:lnTo>
                <a:lnTo>
                  <a:pt x="1127" y="23"/>
                </a:lnTo>
                <a:lnTo>
                  <a:pt x="1119" y="19"/>
                </a:lnTo>
                <a:lnTo>
                  <a:pt x="1110" y="15"/>
                </a:lnTo>
                <a:lnTo>
                  <a:pt x="1102" y="12"/>
                </a:lnTo>
                <a:lnTo>
                  <a:pt x="1093" y="9"/>
                </a:lnTo>
                <a:lnTo>
                  <a:pt x="1084" y="7"/>
                </a:lnTo>
                <a:lnTo>
                  <a:pt x="1066" y="3"/>
                </a:lnTo>
                <a:lnTo>
                  <a:pt x="1057" y="2"/>
                </a:lnTo>
                <a:lnTo>
                  <a:pt x="1048" y="1"/>
                </a:lnTo>
                <a:lnTo>
                  <a:pt x="1029" y="0"/>
                </a:lnTo>
                <a:close/>
                <a:moveTo>
                  <a:pt x="1029" y="102"/>
                </a:moveTo>
                <a:lnTo>
                  <a:pt x="1037" y="102"/>
                </a:lnTo>
                <a:lnTo>
                  <a:pt x="1044" y="103"/>
                </a:lnTo>
                <a:lnTo>
                  <a:pt x="1051" y="105"/>
                </a:lnTo>
                <a:lnTo>
                  <a:pt x="1057" y="107"/>
                </a:lnTo>
                <a:lnTo>
                  <a:pt x="1063" y="110"/>
                </a:lnTo>
                <a:lnTo>
                  <a:pt x="1069" y="113"/>
                </a:lnTo>
                <a:lnTo>
                  <a:pt x="1074" y="117"/>
                </a:lnTo>
                <a:lnTo>
                  <a:pt x="1079" y="121"/>
                </a:lnTo>
                <a:lnTo>
                  <a:pt x="1084" y="126"/>
                </a:lnTo>
                <a:lnTo>
                  <a:pt x="1088" y="131"/>
                </a:lnTo>
                <a:lnTo>
                  <a:pt x="1091" y="137"/>
                </a:lnTo>
                <a:lnTo>
                  <a:pt x="1094" y="143"/>
                </a:lnTo>
                <a:lnTo>
                  <a:pt x="1097" y="150"/>
                </a:lnTo>
                <a:lnTo>
                  <a:pt x="1099" y="157"/>
                </a:lnTo>
                <a:lnTo>
                  <a:pt x="1100" y="165"/>
                </a:lnTo>
                <a:lnTo>
                  <a:pt x="1100" y="169"/>
                </a:lnTo>
                <a:lnTo>
                  <a:pt x="1101" y="173"/>
                </a:lnTo>
                <a:lnTo>
                  <a:pt x="1102" y="194"/>
                </a:lnTo>
                <a:lnTo>
                  <a:pt x="1103" y="216"/>
                </a:lnTo>
                <a:lnTo>
                  <a:pt x="1104" y="239"/>
                </a:lnTo>
                <a:lnTo>
                  <a:pt x="1104" y="262"/>
                </a:lnTo>
                <a:lnTo>
                  <a:pt x="1104" y="285"/>
                </a:lnTo>
                <a:lnTo>
                  <a:pt x="1103" y="308"/>
                </a:lnTo>
                <a:lnTo>
                  <a:pt x="1101" y="351"/>
                </a:lnTo>
                <a:lnTo>
                  <a:pt x="1100" y="359"/>
                </a:lnTo>
                <a:lnTo>
                  <a:pt x="1099" y="367"/>
                </a:lnTo>
                <a:lnTo>
                  <a:pt x="1097" y="374"/>
                </a:lnTo>
                <a:lnTo>
                  <a:pt x="1094" y="381"/>
                </a:lnTo>
                <a:lnTo>
                  <a:pt x="1091" y="387"/>
                </a:lnTo>
                <a:lnTo>
                  <a:pt x="1088" y="393"/>
                </a:lnTo>
                <a:lnTo>
                  <a:pt x="1086" y="396"/>
                </a:lnTo>
                <a:lnTo>
                  <a:pt x="1084" y="399"/>
                </a:lnTo>
                <a:lnTo>
                  <a:pt x="1079" y="403"/>
                </a:lnTo>
                <a:lnTo>
                  <a:pt x="1074" y="408"/>
                </a:lnTo>
                <a:lnTo>
                  <a:pt x="1069" y="412"/>
                </a:lnTo>
                <a:lnTo>
                  <a:pt x="1063" y="415"/>
                </a:lnTo>
                <a:lnTo>
                  <a:pt x="1057" y="417"/>
                </a:lnTo>
                <a:lnTo>
                  <a:pt x="1051" y="420"/>
                </a:lnTo>
                <a:lnTo>
                  <a:pt x="1044" y="421"/>
                </a:lnTo>
                <a:lnTo>
                  <a:pt x="1037" y="422"/>
                </a:lnTo>
                <a:lnTo>
                  <a:pt x="1029" y="422"/>
                </a:lnTo>
                <a:lnTo>
                  <a:pt x="1022" y="422"/>
                </a:lnTo>
                <a:lnTo>
                  <a:pt x="1014" y="421"/>
                </a:lnTo>
                <a:lnTo>
                  <a:pt x="1008" y="420"/>
                </a:lnTo>
                <a:lnTo>
                  <a:pt x="1001" y="417"/>
                </a:lnTo>
                <a:lnTo>
                  <a:pt x="995" y="415"/>
                </a:lnTo>
                <a:lnTo>
                  <a:pt x="989" y="412"/>
                </a:lnTo>
                <a:lnTo>
                  <a:pt x="984" y="408"/>
                </a:lnTo>
                <a:lnTo>
                  <a:pt x="979" y="403"/>
                </a:lnTo>
                <a:lnTo>
                  <a:pt x="975" y="399"/>
                </a:lnTo>
                <a:lnTo>
                  <a:pt x="971" y="393"/>
                </a:lnTo>
                <a:lnTo>
                  <a:pt x="967" y="387"/>
                </a:lnTo>
                <a:lnTo>
                  <a:pt x="964" y="381"/>
                </a:lnTo>
                <a:lnTo>
                  <a:pt x="962" y="374"/>
                </a:lnTo>
                <a:lnTo>
                  <a:pt x="960" y="367"/>
                </a:lnTo>
                <a:lnTo>
                  <a:pt x="958" y="359"/>
                </a:lnTo>
                <a:lnTo>
                  <a:pt x="958" y="355"/>
                </a:lnTo>
                <a:lnTo>
                  <a:pt x="957" y="351"/>
                </a:lnTo>
                <a:lnTo>
                  <a:pt x="956" y="330"/>
                </a:lnTo>
                <a:lnTo>
                  <a:pt x="955" y="308"/>
                </a:lnTo>
                <a:lnTo>
                  <a:pt x="954" y="285"/>
                </a:lnTo>
                <a:lnTo>
                  <a:pt x="954" y="262"/>
                </a:lnTo>
                <a:lnTo>
                  <a:pt x="954" y="239"/>
                </a:lnTo>
                <a:lnTo>
                  <a:pt x="955" y="216"/>
                </a:lnTo>
                <a:lnTo>
                  <a:pt x="957" y="173"/>
                </a:lnTo>
                <a:lnTo>
                  <a:pt x="958" y="165"/>
                </a:lnTo>
                <a:lnTo>
                  <a:pt x="960" y="157"/>
                </a:lnTo>
                <a:lnTo>
                  <a:pt x="962" y="150"/>
                </a:lnTo>
                <a:lnTo>
                  <a:pt x="964" y="143"/>
                </a:lnTo>
                <a:lnTo>
                  <a:pt x="967" y="137"/>
                </a:lnTo>
                <a:lnTo>
                  <a:pt x="971" y="131"/>
                </a:lnTo>
                <a:lnTo>
                  <a:pt x="973" y="129"/>
                </a:lnTo>
                <a:lnTo>
                  <a:pt x="975" y="126"/>
                </a:lnTo>
                <a:lnTo>
                  <a:pt x="979" y="121"/>
                </a:lnTo>
                <a:lnTo>
                  <a:pt x="984" y="117"/>
                </a:lnTo>
                <a:lnTo>
                  <a:pt x="989" y="113"/>
                </a:lnTo>
                <a:lnTo>
                  <a:pt x="995" y="110"/>
                </a:lnTo>
                <a:lnTo>
                  <a:pt x="1001" y="107"/>
                </a:lnTo>
                <a:lnTo>
                  <a:pt x="1008" y="105"/>
                </a:lnTo>
                <a:lnTo>
                  <a:pt x="1014" y="103"/>
                </a:lnTo>
                <a:lnTo>
                  <a:pt x="1022" y="102"/>
                </a:lnTo>
                <a:lnTo>
                  <a:pt x="1029" y="102"/>
                </a:lnTo>
                <a:close/>
                <a:moveTo>
                  <a:pt x="1683" y="516"/>
                </a:moveTo>
                <a:lnTo>
                  <a:pt x="1683" y="9"/>
                </a:lnTo>
                <a:lnTo>
                  <a:pt x="1589" y="9"/>
                </a:lnTo>
                <a:lnTo>
                  <a:pt x="1494" y="188"/>
                </a:lnTo>
                <a:lnTo>
                  <a:pt x="1493" y="190"/>
                </a:lnTo>
                <a:lnTo>
                  <a:pt x="1491" y="191"/>
                </a:lnTo>
                <a:lnTo>
                  <a:pt x="1489" y="192"/>
                </a:lnTo>
                <a:lnTo>
                  <a:pt x="1488" y="192"/>
                </a:lnTo>
                <a:lnTo>
                  <a:pt x="1486" y="192"/>
                </a:lnTo>
                <a:lnTo>
                  <a:pt x="1484" y="191"/>
                </a:lnTo>
                <a:lnTo>
                  <a:pt x="1482" y="190"/>
                </a:lnTo>
                <a:lnTo>
                  <a:pt x="1481" y="188"/>
                </a:lnTo>
                <a:lnTo>
                  <a:pt x="1386" y="9"/>
                </a:lnTo>
                <a:lnTo>
                  <a:pt x="1292" y="9"/>
                </a:lnTo>
                <a:lnTo>
                  <a:pt x="1292" y="516"/>
                </a:lnTo>
                <a:lnTo>
                  <a:pt x="1401" y="516"/>
                </a:lnTo>
                <a:lnTo>
                  <a:pt x="1401" y="306"/>
                </a:lnTo>
                <a:lnTo>
                  <a:pt x="1390" y="242"/>
                </a:lnTo>
                <a:lnTo>
                  <a:pt x="1390" y="239"/>
                </a:lnTo>
                <a:lnTo>
                  <a:pt x="1391" y="237"/>
                </a:lnTo>
                <a:lnTo>
                  <a:pt x="1392" y="235"/>
                </a:lnTo>
                <a:lnTo>
                  <a:pt x="1394" y="234"/>
                </a:lnTo>
                <a:lnTo>
                  <a:pt x="1396" y="234"/>
                </a:lnTo>
                <a:lnTo>
                  <a:pt x="1398" y="234"/>
                </a:lnTo>
                <a:lnTo>
                  <a:pt x="1400" y="235"/>
                </a:lnTo>
                <a:lnTo>
                  <a:pt x="1401" y="236"/>
                </a:lnTo>
                <a:lnTo>
                  <a:pt x="1402" y="238"/>
                </a:lnTo>
                <a:lnTo>
                  <a:pt x="1466" y="350"/>
                </a:lnTo>
                <a:lnTo>
                  <a:pt x="1503" y="350"/>
                </a:lnTo>
                <a:lnTo>
                  <a:pt x="1573" y="238"/>
                </a:lnTo>
                <a:lnTo>
                  <a:pt x="1575" y="235"/>
                </a:lnTo>
                <a:lnTo>
                  <a:pt x="1577" y="234"/>
                </a:lnTo>
                <a:lnTo>
                  <a:pt x="1579" y="234"/>
                </a:lnTo>
                <a:lnTo>
                  <a:pt x="1581" y="234"/>
                </a:lnTo>
                <a:lnTo>
                  <a:pt x="1583" y="235"/>
                </a:lnTo>
                <a:lnTo>
                  <a:pt x="1584" y="237"/>
                </a:lnTo>
                <a:lnTo>
                  <a:pt x="1585" y="239"/>
                </a:lnTo>
                <a:lnTo>
                  <a:pt x="1585" y="242"/>
                </a:lnTo>
                <a:lnTo>
                  <a:pt x="1574" y="306"/>
                </a:lnTo>
                <a:lnTo>
                  <a:pt x="1574" y="516"/>
                </a:lnTo>
                <a:lnTo>
                  <a:pt x="1683" y="516"/>
                </a:lnTo>
                <a:close/>
                <a:moveTo>
                  <a:pt x="2011" y="103"/>
                </a:moveTo>
                <a:lnTo>
                  <a:pt x="2011" y="9"/>
                </a:lnTo>
                <a:lnTo>
                  <a:pt x="1763" y="9"/>
                </a:lnTo>
                <a:lnTo>
                  <a:pt x="1763" y="103"/>
                </a:lnTo>
                <a:lnTo>
                  <a:pt x="1829" y="103"/>
                </a:lnTo>
                <a:lnTo>
                  <a:pt x="1829" y="422"/>
                </a:lnTo>
                <a:lnTo>
                  <a:pt x="1763" y="422"/>
                </a:lnTo>
                <a:lnTo>
                  <a:pt x="1763" y="516"/>
                </a:lnTo>
                <a:lnTo>
                  <a:pt x="2011" y="516"/>
                </a:lnTo>
                <a:lnTo>
                  <a:pt x="2011" y="422"/>
                </a:lnTo>
                <a:lnTo>
                  <a:pt x="1945" y="422"/>
                </a:lnTo>
                <a:lnTo>
                  <a:pt x="1945" y="103"/>
                </a:lnTo>
                <a:lnTo>
                  <a:pt x="2011" y="103"/>
                </a:lnTo>
                <a:close/>
                <a:moveTo>
                  <a:pt x="330" y="1009"/>
                </a:moveTo>
                <a:lnTo>
                  <a:pt x="330" y="908"/>
                </a:lnTo>
                <a:lnTo>
                  <a:pt x="18" y="908"/>
                </a:lnTo>
                <a:lnTo>
                  <a:pt x="18" y="1415"/>
                </a:lnTo>
                <a:lnTo>
                  <a:pt x="134" y="1415"/>
                </a:lnTo>
                <a:lnTo>
                  <a:pt x="134" y="1212"/>
                </a:lnTo>
                <a:lnTo>
                  <a:pt x="317" y="1212"/>
                </a:lnTo>
                <a:lnTo>
                  <a:pt x="317" y="1111"/>
                </a:lnTo>
                <a:lnTo>
                  <a:pt x="134" y="1111"/>
                </a:lnTo>
                <a:lnTo>
                  <a:pt x="134" y="1009"/>
                </a:lnTo>
                <a:lnTo>
                  <a:pt x="330" y="1009"/>
                </a:lnTo>
                <a:close/>
                <a:moveTo>
                  <a:pt x="651" y="1002"/>
                </a:moveTo>
                <a:lnTo>
                  <a:pt x="651" y="908"/>
                </a:lnTo>
                <a:lnTo>
                  <a:pt x="402" y="908"/>
                </a:lnTo>
                <a:lnTo>
                  <a:pt x="402" y="1002"/>
                </a:lnTo>
                <a:lnTo>
                  <a:pt x="469" y="1002"/>
                </a:lnTo>
                <a:lnTo>
                  <a:pt x="469" y="1321"/>
                </a:lnTo>
                <a:lnTo>
                  <a:pt x="402" y="1321"/>
                </a:lnTo>
                <a:lnTo>
                  <a:pt x="402" y="1415"/>
                </a:lnTo>
                <a:lnTo>
                  <a:pt x="651" y="1415"/>
                </a:lnTo>
                <a:lnTo>
                  <a:pt x="651" y="1321"/>
                </a:lnTo>
                <a:lnTo>
                  <a:pt x="584" y="1321"/>
                </a:lnTo>
                <a:lnTo>
                  <a:pt x="584" y="1002"/>
                </a:lnTo>
                <a:lnTo>
                  <a:pt x="651" y="1002"/>
                </a:lnTo>
                <a:close/>
                <a:moveTo>
                  <a:pt x="1096" y="1415"/>
                </a:moveTo>
                <a:lnTo>
                  <a:pt x="1096" y="908"/>
                </a:lnTo>
                <a:lnTo>
                  <a:pt x="987" y="908"/>
                </a:lnTo>
                <a:lnTo>
                  <a:pt x="987" y="1118"/>
                </a:lnTo>
                <a:lnTo>
                  <a:pt x="998" y="1182"/>
                </a:lnTo>
                <a:lnTo>
                  <a:pt x="998" y="1184"/>
                </a:lnTo>
                <a:lnTo>
                  <a:pt x="997" y="1187"/>
                </a:lnTo>
                <a:lnTo>
                  <a:pt x="996" y="1188"/>
                </a:lnTo>
                <a:lnTo>
                  <a:pt x="994" y="1189"/>
                </a:lnTo>
                <a:lnTo>
                  <a:pt x="992" y="1190"/>
                </a:lnTo>
                <a:lnTo>
                  <a:pt x="990" y="1190"/>
                </a:lnTo>
                <a:lnTo>
                  <a:pt x="988" y="1188"/>
                </a:lnTo>
                <a:lnTo>
                  <a:pt x="987" y="1187"/>
                </a:lnTo>
                <a:lnTo>
                  <a:pt x="986" y="1186"/>
                </a:lnTo>
                <a:lnTo>
                  <a:pt x="828" y="908"/>
                </a:lnTo>
                <a:lnTo>
                  <a:pt x="733" y="908"/>
                </a:lnTo>
                <a:lnTo>
                  <a:pt x="733" y="1415"/>
                </a:lnTo>
                <a:lnTo>
                  <a:pt x="842" y="1415"/>
                </a:lnTo>
                <a:lnTo>
                  <a:pt x="842" y="1205"/>
                </a:lnTo>
                <a:lnTo>
                  <a:pt x="832" y="1141"/>
                </a:lnTo>
                <a:lnTo>
                  <a:pt x="832" y="1139"/>
                </a:lnTo>
                <a:lnTo>
                  <a:pt x="833" y="1137"/>
                </a:lnTo>
                <a:lnTo>
                  <a:pt x="834" y="1135"/>
                </a:lnTo>
                <a:lnTo>
                  <a:pt x="836" y="1134"/>
                </a:lnTo>
                <a:lnTo>
                  <a:pt x="838" y="1133"/>
                </a:lnTo>
                <a:lnTo>
                  <a:pt x="840" y="1134"/>
                </a:lnTo>
                <a:lnTo>
                  <a:pt x="842" y="1135"/>
                </a:lnTo>
                <a:lnTo>
                  <a:pt x="843" y="1136"/>
                </a:lnTo>
                <a:lnTo>
                  <a:pt x="844" y="1137"/>
                </a:lnTo>
                <a:lnTo>
                  <a:pt x="1001" y="1415"/>
                </a:lnTo>
                <a:lnTo>
                  <a:pt x="1096" y="1415"/>
                </a:lnTo>
                <a:close/>
                <a:moveTo>
                  <a:pt x="1299" y="1314"/>
                </a:moveTo>
                <a:lnTo>
                  <a:pt x="1299" y="908"/>
                </a:lnTo>
                <a:lnTo>
                  <a:pt x="1183" y="908"/>
                </a:lnTo>
                <a:lnTo>
                  <a:pt x="1183" y="1415"/>
                </a:lnTo>
                <a:lnTo>
                  <a:pt x="1439" y="1415"/>
                </a:lnTo>
                <a:lnTo>
                  <a:pt x="1439" y="1314"/>
                </a:lnTo>
                <a:lnTo>
                  <a:pt x="1299" y="1314"/>
                </a:lnTo>
                <a:close/>
                <a:moveTo>
                  <a:pt x="1738" y="1298"/>
                </a:moveTo>
                <a:lnTo>
                  <a:pt x="1763" y="1415"/>
                </a:lnTo>
                <a:lnTo>
                  <a:pt x="1878" y="1415"/>
                </a:lnTo>
                <a:lnTo>
                  <a:pt x="1755" y="908"/>
                </a:lnTo>
                <a:lnTo>
                  <a:pt x="1519" y="908"/>
                </a:lnTo>
                <a:lnTo>
                  <a:pt x="1519" y="1002"/>
                </a:lnTo>
                <a:lnTo>
                  <a:pt x="1572" y="1002"/>
                </a:lnTo>
                <a:lnTo>
                  <a:pt x="1472" y="1415"/>
                </a:lnTo>
                <a:lnTo>
                  <a:pt x="1588" y="1415"/>
                </a:lnTo>
                <a:lnTo>
                  <a:pt x="1612" y="1298"/>
                </a:lnTo>
                <a:lnTo>
                  <a:pt x="1738" y="1298"/>
                </a:lnTo>
                <a:close/>
                <a:moveTo>
                  <a:pt x="1719" y="1204"/>
                </a:moveTo>
                <a:lnTo>
                  <a:pt x="1632" y="1204"/>
                </a:lnTo>
                <a:lnTo>
                  <a:pt x="1664" y="1055"/>
                </a:lnTo>
                <a:lnTo>
                  <a:pt x="1669" y="1009"/>
                </a:lnTo>
                <a:lnTo>
                  <a:pt x="1669" y="1008"/>
                </a:lnTo>
                <a:lnTo>
                  <a:pt x="1669" y="1007"/>
                </a:lnTo>
                <a:lnTo>
                  <a:pt x="1671" y="1005"/>
                </a:lnTo>
                <a:lnTo>
                  <a:pt x="1673" y="1003"/>
                </a:lnTo>
                <a:lnTo>
                  <a:pt x="1675" y="1003"/>
                </a:lnTo>
                <a:lnTo>
                  <a:pt x="1677" y="1003"/>
                </a:lnTo>
                <a:lnTo>
                  <a:pt x="1679" y="1005"/>
                </a:lnTo>
                <a:lnTo>
                  <a:pt x="1681" y="1007"/>
                </a:lnTo>
                <a:lnTo>
                  <a:pt x="1681" y="1008"/>
                </a:lnTo>
                <a:lnTo>
                  <a:pt x="1682" y="1009"/>
                </a:lnTo>
                <a:lnTo>
                  <a:pt x="1687" y="1055"/>
                </a:lnTo>
                <a:lnTo>
                  <a:pt x="1719" y="1204"/>
                </a:lnTo>
                <a:close/>
                <a:moveTo>
                  <a:pt x="2291" y="1415"/>
                </a:moveTo>
                <a:lnTo>
                  <a:pt x="2291" y="908"/>
                </a:lnTo>
                <a:lnTo>
                  <a:pt x="2183" y="908"/>
                </a:lnTo>
                <a:lnTo>
                  <a:pt x="2183" y="1118"/>
                </a:lnTo>
                <a:lnTo>
                  <a:pt x="2193" y="1182"/>
                </a:lnTo>
                <a:lnTo>
                  <a:pt x="2193" y="1184"/>
                </a:lnTo>
                <a:lnTo>
                  <a:pt x="2193" y="1187"/>
                </a:lnTo>
                <a:lnTo>
                  <a:pt x="2191" y="1188"/>
                </a:lnTo>
                <a:lnTo>
                  <a:pt x="2190" y="1189"/>
                </a:lnTo>
                <a:lnTo>
                  <a:pt x="2188" y="1190"/>
                </a:lnTo>
                <a:lnTo>
                  <a:pt x="2186" y="1190"/>
                </a:lnTo>
                <a:lnTo>
                  <a:pt x="2184" y="1188"/>
                </a:lnTo>
                <a:lnTo>
                  <a:pt x="2183" y="1187"/>
                </a:lnTo>
                <a:lnTo>
                  <a:pt x="2182" y="1186"/>
                </a:lnTo>
                <a:lnTo>
                  <a:pt x="2022" y="908"/>
                </a:lnTo>
                <a:lnTo>
                  <a:pt x="1928" y="908"/>
                </a:lnTo>
                <a:lnTo>
                  <a:pt x="1928" y="1415"/>
                </a:lnTo>
                <a:lnTo>
                  <a:pt x="2037" y="1415"/>
                </a:lnTo>
                <a:lnTo>
                  <a:pt x="2037" y="1205"/>
                </a:lnTo>
                <a:lnTo>
                  <a:pt x="2026" y="1141"/>
                </a:lnTo>
                <a:lnTo>
                  <a:pt x="2026" y="1139"/>
                </a:lnTo>
                <a:lnTo>
                  <a:pt x="2027" y="1137"/>
                </a:lnTo>
                <a:lnTo>
                  <a:pt x="2028" y="1135"/>
                </a:lnTo>
                <a:lnTo>
                  <a:pt x="2030" y="1134"/>
                </a:lnTo>
                <a:lnTo>
                  <a:pt x="2032" y="1133"/>
                </a:lnTo>
                <a:lnTo>
                  <a:pt x="2034" y="1134"/>
                </a:lnTo>
                <a:lnTo>
                  <a:pt x="2036" y="1135"/>
                </a:lnTo>
                <a:lnTo>
                  <a:pt x="2037" y="1136"/>
                </a:lnTo>
                <a:lnTo>
                  <a:pt x="2038" y="1137"/>
                </a:lnTo>
                <a:lnTo>
                  <a:pt x="2197" y="1415"/>
                </a:lnTo>
                <a:lnTo>
                  <a:pt x="2291" y="1415"/>
                </a:lnTo>
                <a:close/>
                <a:moveTo>
                  <a:pt x="2379" y="908"/>
                </a:moveTo>
                <a:lnTo>
                  <a:pt x="2379" y="1415"/>
                </a:lnTo>
                <a:lnTo>
                  <a:pt x="2527" y="1415"/>
                </a:lnTo>
                <a:lnTo>
                  <a:pt x="2538" y="1415"/>
                </a:lnTo>
                <a:lnTo>
                  <a:pt x="2550" y="1414"/>
                </a:lnTo>
                <a:lnTo>
                  <a:pt x="2560" y="1413"/>
                </a:lnTo>
                <a:lnTo>
                  <a:pt x="2571" y="1412"/>
                </a:lnTo>
                <a:lnTo>
                  <a:pt x="2581" y="1411"/>
                </a:lnTo>
                <a:lnTo>
                  <a:pt x="2591" y="1408"/>
                </a:lnTo>
                <a:lnTo>
                  <a:pt x="2610" y="1403"/>
                </a:lnTo>
                <a:lnTo>
                  <a:pt x="2619" y="1400"/>
                </a:lnTo>
                <a:lnTo>
                  <a:pt x="2628" y="1397"/>
                </a:lnTo>
                <a:lnTo>
                  <a:pt x="2636" y="1393"/>
                </a:lnTo>
                <a:lnTo>
                  <a:pt x="2644" y="1389"/>
                </a:lnTo>
                <a:lnTo>
                  <a:pt x="2651" y="1385"/>
                </a:lnTo>
                <a:lnTo>
                  <a:pt x="2658" y="1380"/>
                </a:lnTo>
                <a:lnTo>
                  <a:pt x="2665" y="1375"/>
                </a:lnTo>
                <a:lnTo>
                  <a:pt x="2672" y="1370"/>
                </a:lnTo>
                <a:lnTo>
                  <a:pt x="2678" y="1365"/>
                </a:lnTo>
                <a:lnTo>
                  <a:pt x="2683" y="1359"/>
                </a:lnTo>
                <a:lnTo>
                  <a:pt x="2689" y="1353"/>
                </a:lnTo>
                <a:lnTo>
                  <a:pt x="2694" y="1346"/>
                </a:lnTo>
                <a:lnTo>
                  <a:pt x="2703" y="1332"/>
                </a:lnTo>
                <a:lnTo>
                  <a:pt x="2707" y="1325"/>
                </a:lnTo>
                <a:lnTo>
                  <a:pt x="2711" y="1318"/>
                </a:lnTo>
                <a:lnTo>
                  <a:pt x="2714" y="1310"/>
                </a:lnTo>
                <a:lnTo>
                  <a:pt x="2717" y="1302"/>
                </a:lnTo>
                <a:lnTo>
                  <a:pt x="2720" y="1294"/>
                </a:lnTo>
                <a:lnTo>
                  <a:pt x="2722" y="1285"/>
                </a:lnTo>
                <a:lnTo>
                  <a:pt x="2724" y="1276"/>
                </a:lnTo>
                <a:lnTo>
                  <a:pt x="2726" y="1267"/>
                </a:lnTo>
                <a:lnTo>
                  <a:pt x="2727" y="1258"/>
                </a:lnTo>
                <a:lnTo>
                  <a:pt x="2728" y="1248"/>
                </a:lnTo>
                <a:lnTo>
                  <a:pt x="2731" y="1206"/>
                </a:lnTo>
                <a:lnTo>
                  <a:pt x="2731" y="1183"/>
                </a:lnTo>
                <a:lnTo>
                  <a:pt x="2732" y="1162"/>
                </a:lnTo>
                <a:lnTo>
                  <a:pt x="2731" y="1140"/>
                </a:lnTo>
                <a:lnTo>
                  <a:pt x="2731" y="1117"/>
                </a:lnTo>
                <a:lnTo>
                  <a:pt x="2729" y="1095"/>
                </a:lnTo>
                <a:lnTo>
                  <a:pt x="2728" y="1075"/>
                </a:lnTo>
                <a:lnTo>
                  <a:pt x="2727" y="1065"/>
                </a:lnTo>
                <a:lnTo>
                  <a:pt x="2726" y="1056"/>
                </a:lnTo>
                <a:lnTo>
                  <a:pt x="2724" y="1047"/>
                </a:lnTo>
                <a:lnTo>
                  <a:pt x="2722" y="1038"/>
                </a:lnTo>
                <a:lnTo>
                  <a:pt x="2717" y="1021"/>
                </a:lnTo>
                <a:lnTo>
                  <a:pt x="2714" y="1013"/>
                </a:lnTo>
                <a:lnTo>
                  <a:pt x="2711" y="1006"/>
                </a:lnTo>
                <a:lnTo>
                  <a:pt x="2707" y="998"/>
                </a:lnTo>
                <a:lnTo>
                  <a:pt x="2703" y="991"/>
                </a:lnTo>
                <a:lnTo>
                  <a:pt x="2698" y="984"/>
                </a:lnTo>
                <a:lnTo>
                  <a:pt x="2694" y="977"/>
                </a:lnTo>
                <a:lnTo>
                  <a:pt x="2689" y="971"/>
                </a:lnTo>
                <a:lnTo>
                  <a:pt x="2683" y="964"/>
                </a:lnTo>
                <a:lnTo>
                  <a:pt x="2677" y="959"/>
                </a:lnTo>
                <a:lnTo>
                  <a:pt x="2671" y="953"/>
                </a:lnTo>
                <a:lnTo>
                  <a:pt x="2665" y="948"/>
                </a:lnTo>
                <a:lnTo>
                  <a:pt x="2658" y="943"/>
                </a:lnTo>
                <a:lnTo>
                  <a:pt x="2651" y="938"/>
                </a:lnTo>
                <a:lnTo>
                  <a:pt x="2643" y="934"/>
                </a:lnTo>
                <a:lnTo>
                  <a:pt x="2636" y="930"/>
                </a:lnTo>
                <a:lnTo>
                  <a:pt x="2627" y="926"/>
                </a:lnTo>
                <a:lnTo>
                  <a:pt x="2619" y="923"/>
                </a:lnTo>
                <a:lnTo>
                  <a:pt x="2610" y="920"/>
                </a:lnTo>
                <a:lnTo>
                  <a:pt x="2601" y="917"/>
                </a:lnTo>
                <a:lnTo>
                  <a:pt x="2591" y="915"/>
                </a:lnTo>
                <a:lnTo>
                  <a:pt x="2581" y="913"/>
                </a:lnTo>
                <a:lnTo>
                  <a:pt x="2571" y="911"/>
                </a:lnTo>
                <a:lnTo>
                  <a:pt x="2560" y="910"/>
                </a:lnTo>
                <a:lnTo>
                  <a:pt x="2550" y="909"/>
                </a:lnTo>
                <a:lnTo>
                  <a:pt x="2538" y="908"/>
                </a:lnTo>
                <a:lnTo>
                  <a:pt x="2527" y="908"/>
                </a:lnTo>
                <a:lnTo>
                  <a:pt x="2379" y="908"/>
                </a:lnTo>
                <a:close/>
                <a:moveTo>
                  <a:pt x="2495" y="1002"/>
                </a:moveTo>
                <a:lnTo>
                  <a:pt x="2527" y="1002"/>
                </a:lnTo>
                <a:lnTo>
                  <a:pt x="2538" y="1003"/>
                </a:lnTo>
                <a:lnTo>
                  <a:pt x="2548" y="1004"/>
                </a:lnTo>
                <a:lnTo>
                  <a:pt x="2558" y="1006"/>
                </a:lnTo>
                <a:lnTo>
                  <a:pt x="2567" y="1009"/>
                </a:lnTo>
                <a:lnTo>
                  <a:pt x="2575" y="1013"/>
                </a:lnTo>
                <a:lnTo>
                  <a:pt x="2583" y="1017"/>
                </a:lnTo>
                <a:lnTo>
                  <a:pt x="2586" y="1019"/>
                </a:lnTo>
                <a:lnTo>
                  <a:pt x="2590" y="1022"/>
                </a:lnTo>
                <a:lnTo>
                  <a:pt x="2596" y="1028"/>
                </a:lnTo>
                <a:lnTo>
                  <a:pt x="2601" y="1034"/>
                </a:lnTo>
                <a:lnTo>
                  <a:pt x="2606" y="1040"/>
                </a:lnTo>
                <a:lnTo>
                  <a:pt x="2610" y="1048"/>
                </a:lnTo>
                <a:lnTo>
                  <a:pt x="2614" y="1055"/>
                </a:lnTo>
                <a:lnTo>
                  <a:pt x="2616" y="1063"/>
                </a:lnTo>
                <a:lnTo>
                  <a:pt x="2619" y="1072"/>
                </a:lnTo>
                <a:lnTo>
                  <a:pt x="2620" y="1081"/>
                </a:lnTo>
                <a:lnTo>
                  <a:pt x="2621" y="1090"/>
                </a:lnTo>
                <a:lnTo>
                  <a:pt x="2623" y="1110"/>
                </a:lnTo>
                <a:lnTo>
                  <a:pt x="2624" y="1127"/>
                </a:lnTo>
                <a:lnTo>
                  <a:pt x="2624" y="1162"/>
                </a:lnTo>
                <a:lnTo>
                  <a:pt x="2624" y="1196"/>
                </a:lnTo>
                <a:lnTo>
                  <a:pt x="2623" y="1213"/>
                </a:lnTo>
                <a:lnTo>
                  <a:pt x="2621" y="1233"/>
                </a:lnTo>
                <a:lnTo>
                  <a:pt x="2620" y="1242"/>
                </a:lnTo>
                <a:lnTo>
                  <a:pt x="2618" y="1251"/>
                </a:lnTo>
                <a:lnTo>
                  <a:pt x="2616" y="1260"/>
                </a:lnTo>
                <a:lnTo>
                  <a:pt x="2615" y="1264"/>
                </a:lnTo>
                <a:lnTo>
                  <a:pt x="2613" y="1268"/>
                </a:lnTo>
                <a:lnTo>
                  <a:pt x="2610" y="1275"/>
                </a:lnTo>
                <a:lnTo>
                  <a:pt x="2606" y="1283"/>
                </a:lnTo>
                <a:lnTo>
                  <a:pt x="2601" y="1289"/>
                </a:lnTo>
                <a:lnTo>
                  <a:pt x="2595" y="1296"/>
                </a:lnTo>
                <a:lnTo>
                  <a:pt x="2589" y="1301"/>
                </a:lnTo>
                <a:lnTo>
                  <a:pt x="2583" y="1306"/>
                </a:lnTo>
                <a:lnTo>
                  <a:pt x="2575" y="1311"/>
                </a:lnTo>
                <a:lnTo>
                  <a:pt x="2567" y="1314"/>
                </a:lnTo>
                <a:lnTo>
                  <a:pt x="2558" y="1317"/>
                </a:lnTo>
                <a:lnTo>
                  <a:pt x="2548" y="1319"/>
                </a:lnTo>
                <a:lnTo>
                  <a:pt x="2538" y="1321"/>
                </a:lnTo>
                <a:lnTo>
                  <a:pt x="2527" y="1321"/>
                </a:lnTo>
                <a:lnTo>
                  <a:pt x="2495" y="1321"/>
                </a:lnTo>
                <a:lnTo>
                  <a:pt x="2495" y="100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695906"/>
      </p:ext>
    </p:extLst>
  </p:cSld>
  <p:clrMapOvr>
    <a:masterClrMapping/>
  </p:clrMapOvr>
  <p:transition spd="med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835150" y="484187"/>
            <a:ext cx="5473700" cy="86342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noProof="0"/>
              <a:t>Click to edit Master title style</a:t>
            </a:r>
            <a:endParaRPr lang="fi-FI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35150" y="1492249"/>
            <a:ext cx="5473700" cy="287970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fi-FI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68313" y="4515966"/>
            <a:ext cx="1366838" cy="143347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>
              <a:defRPr sz="800">
                <a:solidFill>
                  <a:schemeClr val="accent1"/>
                </a:solidFill>
              </a:defRPr>
            </a:lvl1pPr>
          </a:lstStyle>
          <a:p>
            <a:fld id="{E1373DCC-2263-4F88-B652-EFBDCB9320F8}" type="datetime1">
              <a:rPr lang="fi-FI" noProof="0" smtClean="0"/>
              <a:t>29.3.2023</a:t>
            </a:fld>
            <a:endParaRPr lang="fi-FI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835150" y="4515966"/>
            <a:ext cx="6121400" cy="143347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>
              <a:defRPr sz="800" cap="all" spc="300" baseline="0">
                <a:solidFill>
                  <a:schemeClr val="accent1"/>
                </a:solidFill>
              </a:defRPr>
            </a:lvl1pPr>
          </a:lstStyle>
          <a:p>
            <a:r>
              <a:rPr lang="fi-FI" noProof="0"/>
              <a:t>Footer Here</a:t>
            </a:r>
            <a:endParaRPr lang="fi-FI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956549" y="4515966"/>
            <a:ext cx="719457" cy="143347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r">
              <a:defRPr sz="800">
                <a:solidFill>
                  <a:schemeClr val="accent1"/>
                </a:solidFill>
              </a:defRPr>
            </a:lvl1pPr>
          </a:lstStyle>
          <a:p>
            <a:fld id="{E9DC2C14-6E95-4EF0-AB2C-A4DB63E63034}" type="slidenum">
              <a:rPr lang="fi-FI" noProof="0" smtClean="0"/>
              <a:pPr/>
              <a:t>‹#›</a:t>
            </a:fld>
            <a:endParaRPr lang="fi-FI" noProof="0" dirty="0"/>
          </a:p>
        </p:txBody>
      </p:sp>
      <p:sp>
        <p:nvSpPr>
          <p:cNvPr id="76" name="Freeform 11"/>
          <p:cNvSpPr>
            <a:spLocks noChangeAspect="1" noEditPoints="1"/>
          </p:cNvSpPr>
          <p:nvPr userDrawn="1"/>
        </p:nvSpPr>
        <p:spPr bwMode="auto">
          <a:xfrm>
            <a:off x="7982988" y="484189"/>
            <a:ext cx="692700" cy="358774"/>
          </a:xfrm>
          <a:custGeom>
            <a:avLst/>
            <a:gdLst>
              <a:gd name="T0" fmla="*/ 58 w 2732"/>
              <a:gd name="T1" fmla="*/ 38 h 1415"/>
              <a:gd name="T2" fmla="*/ 8 w 2732"/>
              <a:gd name="T3" fmla="*/ 131 h 1415"/>
              <a:gd name="T4" fmla="*/ 38 w 2732"/>
              <a:gd name="T5" fmla="*/ 249 h 1415"/>
              <a:gd name="T6" fmla="*/ 174 w 2732"/>
              <a:gd name="T7" fmla="*/ 304 h 1415"/>
              <a:gd name="T8" fmla="*/ 228 w 2732"/>
              <a:gd name="T9" fmla="*/ 341 h 1415"/>
              <a:gd name="T10" fmla="*/ 206 w 2732"/>
              <a:gd name="T11" fmla="*/ 412 h 1415"/>
              <a:gd name="T12" fmla="*/ 102 w 2732"/>
              <a:gd name="T13" fmla="*/ 416 h 1415"/>
              <a:gd name="T14" fmla="*/ 64 w 2732"/>
              <a:gd name="T15" fmla="*/ 508 h 1415"/>
              <a:gd name="T16" fmla="*/ 201 w 2732"/>
              <a:gd name="T17" fmla="*/ 520 h 1415"/>
              <a:gd name="T18" fmla="*/ 294 w 2732"/>
              <a:gd name="T19" fmla="*/ 481 h 1415"/>
              <a:gd name="T20" fmla="*/ 338 w 2732"/>
              <a:gd name="T21" fmla="*/ 397 h 1415"/>
              <a:gd name="T22" fmla="*/ 322 w 2732"/>
              <a:gd name="T23" fmla="*/ 278 h 1415"/>
              <a:gd name="T24" fmla="*/ 216 w 2732"/>
              <a:gd name="T25" fmla="*/ 204 h 1415"/>
              <a:gd name="T26" fmla="*/ 120 w 2732"/>
              <a:gd name="T27" fmla="*/ 172 h 1415"/>
              <a:gd name="T28" fmla="*/ 133 w 2732"/>
              <a:gd name="T29" fmla="*/ 115 h 1415"/>
              <a:gd name="T30" fmla="*/ 259 w 2732"/>
              <a:gd name="T31" fmla="*/ 110 h 1415"/>
              <a:gd name="T32" fmla="*/ 253 w 2732"/>
              <a:gd name="T33" fmla="*/ 7 h 1415"/>
              <a:gd name="T34" fmla="*/ 636 w 2732"/>
              <a:gd name="T35" fmla="*/ 386 h 1415"/>
              <a:gd name="T36" fmla="*/ 576 w 2732"/>
              <a:gd name="T37" fmla="*/ 421 h 1415"/>
              <a:gd name="T38" fmla="*/ 524 w 2732"/>
              <a:gd name="T39" fmla="*/ 374 h 1415"/>
              <a:gd name="T40" fmla="*/ 417 w 2732"/>
              <a:gd name="T41" fmla="*/ 418 h 1415"/>
              <a:gd name="T42" fmla="*/ 482 w 2732"/>
              <a:gd name="T43" fmla="*/ 497 h 1415"/>
              <a:gd name="T44" fmla="*/ 611 w 2732"/>
              <a:gd name="T45" fmla="*/ 521 h 1415"/>
              <a:gd name="T46" fmla="*/ 714 w 2732"/>
              <a:gd name="T47" fmla="*/ 472 h 1415"/>
              <a:gd name="T48" fmla="*/ 757 w 2732"/>
              <a:gd name="T49" fmla="*/ 368 h 1415"/>
              <a:gd name="T50" fmla="*/ 923 w 2732"/>
              <a:gd name="T51" fmla="*/ 28 h 1415"/>
              <a:gd name="T52" fmla="*/ 853 w 2732"/>
              <a:gd name="T53" fmla="*/ 119 h 1415"/>
              <a:gd name="T54" fmla="*/ 844 w 2732"/>
              <a:gd name="T55" fmla="*/ 363 h 1415"/>
              <a:gd name="T56" fmla="*/ 908 w 2732"/>
              <a:gd name="T57" fmla="*/ 486 h 1415"/>
              <a:gd name="T58" fmla="*/ 1048 w 2732"/>
              <a:gd name="T59" fmla="*/ 524 h 1415"/>
              <a:gd name="T60" fmla="*/ 1164 w 2732"/>
              <a:gd name="T61" fmla="*/ 474 h 1415"/>
              <a:gd name="T62" fmla="*/ 1219 w 2732"/>
              <a:gd name="T63" fmla="*/ 328 h 1415"/>
              <a:gd name="T64" fmla="*/ 1197 w 2732"/>
              <a:gd name="T65" fmla="*/ 97 h 1415"/>
              <a:gd name="T66" fmla="*/ 1110 w 2732"/>
              <a:gd name="T67" fmla="*/ 15 h 1415"/>
              <a:gd name="T68" fmla="*/ 1063 w 2732"/>
              <a:gd name="T69" fmla="*/ 110 h 1415"/>
              <a:gd name="T70" fmla="*/ 1102 w 2732"/>
              <a:gd name="T71" fmla="*/ 194 h 1415"/>
              <a:gd name="T72" fmla="*/ 1086 w 2732"/>
              <a:gd name="T73" fmla="*/ 396 h 1415"/>
              <a:gd name="T74" fmla="*/ 1008 w 2732"/>
              <a:gd name="T75" fmla="*/ 420 h 1415"/>
              <a:gd name="T76" fmla="*/ 958 w 2732"/>
              <a:gd name="T77" fmla="*/ 355 h 1415"/>
              <a:gd name="T78" fmla="*/ 967 w 2732"/>
              <a:gd name="T79" fmla="*/ 137 h 1415"/>
              <a:gd name="T80" fmla="*/ 1683 w 2732"/>
              <a:gd name="T81" fmla="*/ 516 h 1415"/>
              <a:gd name="T82" fmla="*/ 1292 w 2732"/>
              <a:gd name="T83" fmla="*/ 9 h 1415"/>
              <a:gd name="T84" fmla="*/ 1402 w 2732"/>
              <a:gd name="T85" fmla="*/ 238 h 1415"/>
              <a:gd name="T86" fmla="*/ 1574 w 2732"/>
              <a:gd name="T87" fmla="*/ 516 h 1415"/>
              <a:gd name="T88" fmla="*/ 1945 w 2732"/>
              <a:gd name="T89" fmla="*/ 103 h 1415"/>
              <a:gd name="T90" fmla="*/ 651 w 2732"/>
              <a:gd name="T91" fmla="*/ 1002 h 1415"/>
              <a:gd name="T92" fmla="*/ 1096 w 2732"/>
              <a:gd name="T93" fmla="*/ 1415 h 1415"/>
              <a:gd name="T94" fmla="*/ 986 w 2732"/>
              <a:gd name="T95" fmla="*/ 1186 h 1415"/>
              <a:gd name="T96" fmla="*/ 842 w 2732"/>
              <a:gd name="T97" fmla="*/ 1135 h 1415"/>
              <a:gd name="T98" fmla="*/ 1763 w 2732"/>
              <a:gd name="T99" fmla="*/ 1415 h 1415"/>
              <a:gd name="T100" fmla="*/ 1669 w 2732"/>
              <a:gd name="T101" fmla="*/ 1009 h 1415"/>
              <a:gd name="T102" fmla="*/ 2291 w 2732"/>
              <a:gd name="T103" fmla="*/ 1415 h 1415"/>
              <a:gd name="T104" fmla="*/ 2182 w 2732"/>
              <a:gd name="T105" fmla="*/ 1186 h 1415"/>
              <a:gd name="T106" fmla="*/ 2036 w 2732"/>
              <a:gd name="T107" fmla="*/ 1135 h 1415"/>
              <a:gd name="T108" fmla="*/ 2591 w 2732"/>
              <a:gd name="T109" fmla="*/ 1408 h 1415"/>
              <a:gd name="T110" fmla="*/ 2694 w 2732"/>
              <a:gd name="T111" fmla="*/ 1346 h 1415"/>
              <a:gd name="T112" fmla="*/ 2731 w 2732"/>
              <a:gd name="T113" fmla="*/ 1183 h 1415"/>
              <a:gd name="T114" fmla="*/ 2707 w 2732"/>
              <a:gd name="T115" fmla="*/ 998 h 1415"/>
              <a:gd name="T116" fmla="*/ 2627 w 2732"/>
              <a:gd name="T117" fmla="*/ 926 h 1415"/>
              <a:gd name="T118" fmla="*/ 2527 w 2732"/>
              <a:gd name="T119" fmla="*/ 1002 h 1415"/>
              <a:gd name="T120" fmla="*/ 2614 w 2732"/>
              <a:gd name="T121" fmla="*/ 1055 h 1415"/>
              <a:gd name="T122" fmla="*/ 2616 w 2732"/>
              <a:gd name="T123" fmla="*/ 1260 h 1415"/>
              <a:gd name="T124" fmla="*/ 2538 w 2732"/>
              <a:gd name="T125" fmla="*/ 1321 h 14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732" h="1415">
                <a:moveTo>
                  <a:pt x="188" y="0"/>
                </a:moveTo>
                <a:lnTo>
                  <a:pt x="177" y="0"/>
                </a:lnTo>
                <a:lnTo>
                  <a:pt x="166" y="1"/>
                </a:lnTo>
                <a:lnTo>
                  <a:pt x="156" y="2"/>
                </a:lnTo>
                <a:lnTo>
                  <a:pt x="146" y="3"/>
                </a:lnTo>
                <a:lnTo>
                  <a:pt x="136" y="4"/>
                </a:lnTo>
                <a:lnTo>
                  <a:pt x="126" y="6"/>
                </a:lnTo>
                <a:lnTo>
                  <a:pt x="109" y="11"/>
                </a:lnTo>
                <a:lnTo>
                  <a:pt x="100" y="14"/>
                </a:lnTo>
                <a:lnTo>
                  <a:pt x="92" y="17"/>
                </a:lnTo>
                <a:lnTo>
                  <a:pt x="77" y="25"/>
                </a:lnTo>
                <a:lnTo>
                  <a:pt x="64" y="33"/>
                </a:lnTo>
                <a:lnTo>
                  <a:pt x="58" y="38"/>
                </a:lnTo>
                <a:lnTo>
                  <a:pt x="52" y="43"/>
                </a:lnTo>
                <a:lnTo>
                  <a:pt x="41" y="54"/>
                </a:lnTo>
                <a:lnTo>
                  <a:pt x="36" y="60"/>
                </a:lnTo>
                <a:lnTo>
                  <a:pt x="32" y="66"/>
                </a:lnTo>
                <a:lnTo>
                  <a:pt x="28" y="72"/>
                </a:lnTo>
                <a:lnTo>
                  <a:pt x="24" y="79"/>
                </a:lnTo>
                <a:lnTo>
                  <a:pt x="21" y="86"/>
                </a:lnTo>
                <a:lnTo>
                  <a:pt x="18" y="93"/>
                </a:lnTo>
                <a:lnTo>
                  <a:pt x="15" y="100"/>
                </a:lnTo>
                <a:lnTo>
                  <a:pt x="13" y="107"/>
                </a:lnTo>
                <a:lnTo>
                  <a:pt x="11" y="115"/>
                </a:lnTo>
                <a:lnTo>
                  <a:pt x="9" y="123"/>
                </a:lnTo>
                <a:lnTo>
                  <a:pt x="8" y="131"/>
                </a:lnTo>
                <a:lnTo>
                  <a:pt x="7" y="140"/>
                </a:lnTo>
                <a:lnTo>
                  <a:pt x="7" y="148"/>
                </a:lnTo>
                <a:lnTo>
                  <a:pt x="7" y="157"/>
                </a:lnTo>
                <a:lnTo>
                  <a:pt x="7" y="165"/>
                </a:lnTo>
                <a:lnTo>
                  <a:pt x="7" y="173"/>
                </a:lnTo>
                <a:lnTo>
                  <a:pt x="9" y="188"/>
                </a:lnTo>
                <a:lnTo>
                  <a:pt x="11" y="195"/>
                </a:lnTo>
                <a:lnTo>
                  <a:pt x="13" y="202"/>
                </a:lnTo>
                <a:lnTo>
                  <a:pt x="15" y="209"/>
                </a:lnTo>
                <a:lnTo>
                  <a:pt x="17" y="215"/>
                </a:lnTo>
                <a:lnTo>
                  <a:pt x="23" y="228"/>
                </a:lnTo>
                <a:lnTo>
                  <a:pt x="30" y="239"/>
                </a:lnTo>
                <a:lnTo>
                  <a:pt x="38" y="249"/>
                </a:lnTo>
                <a:lnTo>
                  <a:pt x="43" y="254"/>
                </a:lnTo>
                <a:lnTo>
                  <a:pt x="47" y="258"/>
                </a:lnTo>
                <a:lnTo>
                  <a:pt x="52" y="263"/>
                </a:lnTo>
                <a:lnTo>
                  <a:pt x="57" y="267"/>
                </a:lnTo>
                <a:lnTo>
                  <a:pt x="62" y="270"/>
                </a:lnTo>
                <a:lnTo>
                  <a:pt x="68" y="274"/>
                </a:lnTo>
                <a:lnTo>
                  <a:pt x="80" y="281"/>
                </a:lnTo>
                <a:lnTo>
                  <a:pt x="92" y="286"/>
                </a:lnTo>
                <a:lnTo>
                  <a:pt x="105" y="291"/>
                </a:lnTo>
                <a:lnTo>
                  <a:pt x="118" y="295"/>
                </a:lnTo>
                <a:lnTo>
                  <a:pt x="133" y="298"/>
                </a:lnTo>
                <a:lnTo>
                  <a:pt x="147" y="301"/>
                </a:lnTo>
                <a:lnTo>
                  <a:pt x="174" y="304"/>
                </a:lnTo>
                <a:lnTo>
                  <a:pt x="181" y="305"/>
                </a:lnTo>
                <a:lnTo>
                  <a:pt x="187" y="307"/>
                </a:lnTo>
                <a:lnTo>
                  <a:pt x="194" y="309"/>
                </a:lnTo>
                <a:lnTo>
                  <a:pt x="199" y="311"/>
                </a:lnTo>
                <a:lnTo>
                  <a:pt x="204" y="314"/>
                </a:lnTo>
                <a:lnTo>
                  <a:pt x="209" y="317"/>
                </a:lnTo>
                <a:lnTo>
                  <a:pt x="213" y="320"/>
                </a:lnTo>
                <a:lnTo>
                  <a:pt x="215" y="322"/>
                </a:lnTo>
                <a:lnTo>
                  <a:pt x="217" y="324"/>
                </a:lnTo>
                <a:lnTo>
                  <a:pt x="221" y="328"/>
                </a:lnTo>
                <a:lnTo>
                  <a:pt x="224" y="332"/>
                </a:lnTo>
                <a:lnTo>
                  <a:pt x="226" y="336"/>
                </a:lnTo>
                <a:lnTo>
                  <a:pt x="228" y="341"/>
                </a:lnTo>
                <a:lnTo>
                  <a:pt x="230" y="346"/>
                </a:lnTo>
                <a:lnTo>
                  <a:pt x="231" y="352"/>
                </a:lnTo>
                <a:lnTo>
                  <a:pt x="232" y="358"/>
                </a:lnTo>
                <a:lnTo>
                  <a:pt x="232" y="364"/>
                </a:lnTo>
                <a:lnTo>
                  <a:pt x="232" y="371"/>
                </a:lnTo>
                <a:lnTo>
                  <a:pt x="231" y="377"/>
                </a:lnTo>
                <a:lnTo>
                  <a:pt x="229" y="384"/>
                </a:lnTo>
                <a:lnTo>
                  <a:pt x="227" y="389"/>
                </a:lnTo>
                <a:lnTo>
                  <a:pt x="224" y="395"/>
                </a:lnTo>
                <a:lnTo>
                  <a:pt x="220" y="400"/>
                </a:lnTo>
                <a:lnTo>
                  <a:pt x="216" y="404"/>
                </a:lnTo>
                <a:lnTo>
                  <a:pt x="211" y="408"/>
                </a:lnTo>
                <a:lnTo>
                  <a:pt x="206" y="412"/>
                </a:lnTo>
                <a:lnTo>
                  <a:pt x="201" y="415"/>
                </a:lnTo>
                <a:lnTo>
                  <a:pt x="194" y="417"/>
                </a:lnTo>
                <a:lnTo>
                  <a:pt x="188" y="419"/>
                </a:lnTo>
                <a:lnTo>
                  <a:pt x="181" y="421"/>
                </a:lnTo>
                <a:lnTo>
                  <a:pt x="173" y="422"/>
                </a:lnTo>
                <a:lnTo>
                  <a:pt x="166" y="423"/>
                </a:lnTo>
                <a:lnTo>
                  <a:pt x="157" y="423"/>
                </a:lnTo>
                <a:lnTo>
                  <a:pt x="140" y="423"/>
                </a:lnTo>
                <a:lnTo>
                  <a:pt x="132" y="422"/>
                </a:lnTo>
                <a:lnTo>
                  <a:pt x="124" y="421"/>
                </a:lnTo>
                <a:lnTo>
                  <a:pt x="116" y="420"/>
                </a:lnTo>
                <a:lnTo>
                  <a:pt x="109" y="418"/>
                </a:lnTo>
                <a:lnTo>
                  <a:pt x="102" y="416"/>
                </a:lnTo>
                <a:lnTo>
                  <a:pt x="94" y="414"/>
                </a:lnTo>
                <a:lnTo>
                  <a:pt x="80" y="409"/>
                </a:lnTo>
                <a:lnTo>
                  <a:pt x="65" y="403"/>
                </a:lnTo>
                <a:lnTo>
                  <a:pt x="50" y="395"/>
                </a:lnTo>
                <a:lnTo>
                  <a:pt x="33" y="385"/>
                </a:lnTo>
                <a:lnTo>
                  <a:pt x="0" y="477"/>
                </a:lnTo>
                <a:lnTo>
                  <a:pt x="9" y="482"/>
                </a:lnTo>
                <a:lnTo>
                  <a:pt x="18" y="488"/>
                </a:lnTo>
                <a:lnTo>
                  <a:pt x="27" y="492"/>
                </a:lnTo>
                <a:lnTo>
                  <a:pt x="36" y="497"/>
                </a:lnTo>
                <a:lnTo>
                  <a:pt x="45" y="501"/>
                </a:lnTo>
                <a:lnTo>
                  <a:pt x="55" y="505"/>
                </a:lnTo>
                <a:lnTo>
                  <a:pt x="64" y="508"/>
                </a:lnTo>
                <a:lnTo>
                  <a:pt x="74" y="512"/>
                </a:lnTo>
                <a:lnTo>
                  <a:pt x="83" y="514"/>
                </a:lnTo>
                <a:lnTo>
                  <a:pt x="93" y="517"/>
                </a:lnTo>
                <a:lnTo>
                  <a:pt x="104" y="519"/>
                </a:lnTo>
                <a:lnTo>
                  <a:pt x="114" y="520"/>
                </a:lnTo>
                <a:lnTo>
                  <a:pt x="125" y="521"/>
                </a:lnTo>
                <a:lnTo>
                  <a:pt x="136" y="522"/>
                </a:lnTo>
                <a:lnTo>
                  <a:pt x="148" y="523"/>
                </a:lnTo>
                <a:lnTo>
                  <a:pt x="160" y="523"/>
                </a:lnTo>
                <a:lnTo>
                  <a:pt x="171" y="523"/>
                </a:lnTo>
                <a:lnTo>
                  <a:pt x="181" y="522"/>
                </a:lnTo>
                <a:lnTo>
                  <a:pt x="191" y="521"/>
                </a:lnTo>
                <a:lnTo>
                  <a:pt x="201" y="520"/>
                </a:lnTo>
                <a:lnTo>
                  <a:pt x="220" y="517"/>
                </a:lnTo>
                <a:lnTo>
                  <a:pt x="224" y="516"/>
                </a:lnTo>
                <a:lnTo>
                  <a:pt x="228" y="515"/>
                </a:lnTo>
                <a:lnTo>
                  <a:pt x="237" y="512"/>
                </a:lnTo>
                <a:lnTo>
                  <a:pt x="245" y="510"/>
                </a:lnTo>
                <a:lnTo>
                  <a:pt x="253" y="507"/>
                </a:lnTo>
                <a:lnTo>
                  <a:pt x="261" y="503"/>
                </a:lnTo>
                <a:lnTo>
                  <a:pt x="268" y="499"/>
                </a:lnTo>
                <a:lnTo>
                  <a:pt x="275" y="495"/>
                </a:lnTo>
                <a:lnTo>
                  <a:pt x="278" y="493"/>
                </a:lnTo>
                <a:lnTo>
                  <a:pt x="281" y="491"/>
                </a:lnTo>
                <a:lnTo>
                  <a:pt x="288" y="486"/>
                </a:lnTo>
                <a:lnTo>
                  <a:pt x="294" y="481"/>
                </a:lnTo>
                <a:lnTo>
                  <a:pt x="299" y="476"/>
                </a:lnTo>
                <a:lnTo>
                  <a:pt x="304" y="470"/>
                </a:lnTo>
                <a:lnTo>
                  <a:pt x="309" y="464"/>
                </a:lnTo>
                <a:lnTo>
                  <a:pt x="314" y="458"/>
                </a:lnTo>
                <a:lnTo>
                  <a:pt x="318" y="451"/>
                </a:lnTo>
                <a:lnTo>
                  <a:pt x="320" y="448"/>
                </a:lnTo>
                <a:lnTo>
                  <a:pt x="322" y="445"/>
                </a:lnTo>
                <a:lnTo>
                  <a:pt x="325" y="437"/>
                </a:lnTo>
                <a:lnTo>
                  <a:pt x="329" y="430"/>
                </a:lnTo>
                <a:lnTo>
                  <a:pt x="331" y="422"/>
                </a:lnTo>
                <a:lnTo>
                  <a:pt x="334" y="414"/>
                </a:lnTo>
                <a:lnTo>
                  <a:pt x="336" y="405"/>
                </a:lnTo>
                <a:lnTo>
                  <a:pt x="338" y="397"/>
                </a:lnTo>
                <a:lnTo>
                  <a:pt x="339" y="388"/>
                </a:lnTo>
                <a:lnTo>
                  <a:pt x="340" y="378"/>
                </a:lnTo>
                <a:lnTo>
                  <a:pt x="340" y="369"/>
                </a:lnTo>
                <a:lnTo>
                  <a:pt x="341" y="359"/>
                </a:lnTo>
                <a:lnTo>
                  <a:pt x="340" y="350"/>
                </a:lnTo>
                <a:lnTo>
                  <a:pt x="340" y="342"/>
                </a:lnTo>
                <a:lnTo>
                  <a:pt x="339" y="334"/>
                </a:lnTo>
                <a:lnTo>
                  <a:pt x="338" y="326"/>
                </a:lnTo>
                <a:lnTo>
                  <a:pt x="337" y="319"/>
                </a:lnTo>
                <a:lnTo>
                  <a:pt x="335" y="311"/>
                </a:lnTo>
                <a:lnTo>
                  <a:pt x="331" y="297"/>
                </a:lnTo>
                <a:lnTo>
                  <a:pt x="325" y="284"/>
                </a:lnTo>
                <a:lnTo>
                  <a:pt x="322" y="278"/>
                </a:lnTo>
                <a:lnTo>
                  <a:pt x="318" y="271"/>
                </a:lnTo>
                <a:lnTo>
                  <a:pt x="310" y="260"/>
                </a:lnTo>
                <a:lnTo>
                  <a:pt x="306" y="255"/>
                </a:lnTo>
                <a:lnTo>
                  <a:pt x="301" y="249"/>
                </a:lnTo>
                <a:lnTo>
                  <a:pt x="291" y="240"/>
                </a:lnTo>
                <a:lnTo>
                  <a:pt x="286" y="235"/>
                </a:lnTo>
                <a:lnTo>
                  <a:pt x="280" y="231"/>
                </a:lnTo>
                <a:lnTo>
                  <a:pt x="268" y="223"/>
                </a:lnTo>
                <a:lnTo>
                  <a:pt x="261" y="220"/>
                </a:lnTo>
                <a:lnTo>
                  <a:pt x="254" y="217"/>
                </a:lnTo>
                <a:lnTo>
                  <a:pt x="240" y="211"/>
                </a:lnTo>
                <a:lnTo>
                  <a:pt x="225" y="206"/>
                </a:lnTo>
                <a:lnTo>
                  <a:pt x="216" y="204"/>
                </a:lnTo>
                <a:lnTo>
                  <a:pt x="208" y="203"/>
                </a:lnTo>
                <a:lnTo>
                  <a:pt x="199" y="201"/>
                </a:lnTo>
                <a:lnTo>
                  <a:pt x="191" y="200"/>
                </a:lnTo>
                <a:lnTo>
                  <a:pt x="162" y="196"/>
                </a:lnTo>
                <a:lnTo>
                  <a:pt x="151" y="194"/>
                </a:lnTo>
                <a:lnTo>
                  <a:pt x="146" y="193"/>
                </a:lnTo>
                <a:lnTo>
                  <a:pt x="142" y="192"/>
                </a:lnTo>
                <a:lnTo>
                  <a:pt x="134" y="187"/>
                </a:lnTo>
                <a:lnTo>
                  <a:pt x="130" y="185"/>
                </a:lnTo>
                <a:lnTo>
                  <a:pt x="127" y="182"/>
                </a:lnTo>
                <a:lnTo>
                  <a:pt x="125" y="179"/>
                </a:lnTo>
                <a:lnTo>
                  <a:pt x="122" y="176"/>
                </a:lnTo>
                <a:lnTo>
                  <a:pt x="120" y="172"/>
                </a:lnTo>
                <a:lnTo>
                  <a:pt x="118" y="169"/>
                </a:lnTo>
                <a:lnTo>
                  <a:pt x="117" y="164"/>
                </a:lnTo>
                <a:lnTo>
                  <a:pt x="116" y="160"/>
                </a:lnTo>
                <a:lnTo>
                  <a:pt x="115" y="155"/>
                </a:lnTo>
                <a:lnTo>
                  <a:pt x="115" y="150"/>
                </a:lnTo>
                <a:lnTo>
                  <a:pt x="116" y="145"/>
                </a:lnTo>
                <a:lnTo>
                  <a:pt x="116" y="140"/>
                </a:lnTo>
                <a:lnTo>
                  <a:pt x="118" y="136"/>
                </a:lnTo>
                <a:lnTo>
                  <a:pt x="119" y="131"/>
                </a:lnTo>
                <a:lnTo>
                  <a:pt x="122" y="127"/>
                </a:lnTo>
                <a:lnTo>
                  <a:pt x="125" y="123"/>
                </a:lnTo>
                <a:lnTo>
                  <a:pt x="128" y="119"/>
                </a:lnTo>
                <a:lnTo>
                  <a:pt x="133" y="115"/>
                </a:lnTo>
                <a:lnTo>
                  <a:pt x="137" y="112"/>
                </a:lnTo>
                <a:lnTo>
                  <a:pt x="143" y="109"/>
                </a:lnTo>
                <a:lnTo>
                  <a:pt x="149" y="106"/>
                </a:lnTo>
                <a:lnTo>
                  <a:pt x="156" y="104"/>
                </a:lnTo>
                <a:lnTo>
                  <a:pt x="164" y="102"/>
                </a:lnTo>
                <a:lnTo>
                  <a:pt x="173" y="101"/>
                </a:lnTo>
                <a:lnTo>
                  <a:pt x="182" y="100"/>
                </a:lnTo>
                <a:lnTo>
                  <a:pt x="192" y="100"/>
                </a:lnTo>
                <a:lnTo>
                  <a:pt x="206" y="100"/>
                </a:lnTo>
                <a:lnTo>
                  <a:pt x="220" y="102"/>
                </a:lnTo>
                <a:lnTo>
                  <a:pt x="233" y="104"/>
                </a:lnTo>
                <a:lnTo>
                  <a:pt x="246" y="107"/>
                </a:lnTo>
                <a:lnTo>
                  <a:pt x="259" y="110"/>
                </a:lnTo>
                <a:lnTo>
                  <a:pt x="272" y="115"/>
                </a:lnTo>
                <a:lnTo>
                  <a:pt x="285" y="120"/>
                </a:lnTo>
                <a:lnTo>
                  <a:pt x="298" y="127"/>
                </a:lnTo>
                <a:lnTo>
                  <a:pt x="330" y="41"/>
                </a:lnTo>
                <a:lnTo>
                  <a:pt x="318" y="33"/>
                </a:lnTo>
                <a:lnTo>
                  <a:pt x="311" y="29"/>
                </a:lnTo>
                <a:lnTo>
                  <a:pt x="304" y="25"/>
                </a:lnTo>
                <a:lnTo>
                  <a:pt x="297" y="22"/>
                </a:lnTo>
                <a:lnTo>
                  <a:pt x="289" y="18"/>
                </a:lnTo>
                <a:lnTo>
                  <a:pt x="281" y="15"/>
                </a:lnTo>
                <a:lnTo>
                  <a:pt x="272" y="12"/>
                </a:lnTo>
                <a:lnTo>
                  <a:pt x="263" y="10"/>
                </a:lnTo>
                <a:lnTo>
                  <a:pt x="253" y="7"/>
                </a:lnTo>
                <a:lnTo>
                  <a:pt x="243" y="5"/>
                </a:lnTo>
                <a:lnTo>
                  <a:pt x="233" y="3"/>
                </a:lnTo>
                <a:lnTo>
                  <a:pt x="223" y="2"/>
                </a:lnTo>
                <a:lnTo>
                  <a:pt x="212" y="1"/>
                </a:lnTo>
                <a:lnTo>
                  <a:pt x="200" y="0"/>
                </a:lnTo>
                <a:lnTo>
                  <a:pt x="188" y="0"/>
                </a:lnTo>
                <a:close/>
                <a:moveTo>
                  <a:pt x="759" y="9"/>
                </a:moveTo>
                <a:lnTo>
                  <a:pt x="641" y="9"/>
                </a:lnTo>
                <a:lnTo>
                  <a:pt x="641" y="361"/>
                </a:lnTo>
                <a:lnTo>
                  <a:pt x="640" y="368"/>
                </a:lnTo>
                <a:lnTo>
                  <a:pt x="640" y="374"/>
                </a:lnTo>
                <a:lnTo>
                  <a:pt x="638" y="380"/>
                </a:lnTo>
                <a:lnTo>
                  <a:pt x="636" y="386"/>
                </a:lnTo>
                <a:lnTo>
                  <a:pt x="634" y="391"/>
                </a:lnTo>
                <a:lnTo>
                  <a:pt x="631" y="396"/>
                </a:lnTo>
                <a:lnTo>
                  <a:pt x="628" y="400"/>
                </a:lnTo>
                <a:lnTo>
                  <a:pt x="625" y="404"/>
                </a:lnTo>
                <a:lnTo>
                  <a:pt x="620" y="408"/>
                </a:lnTo>
                <a:lnTo>
                  <a:pt x="616" y="411"/>
                </a:lnTo>
                <a:lnTo>
                  <a:pt x="611" y="414"/>
                </a:lnTo>
                <a:lnTo>
                  <a:pt x="606" y="417"/>
                </a:lnTo>
                <a:lnTo>
                  <a:pt x="601" y="418"/>
                </a:lnTo>
                <a:lnTo>
                  <a:pt x="595" y="420"/>
                </a:lnTo>
                <a:lnTo>
                  <a:pt x="589" y="421"/>
                </a:lnTo>
                <a:lnTo>
                  <a:pt x="583" y="421"/>
                </a:lnTo>
                <a:lnTo>
                  <a:pt x="576" y="421"/>
                </a:lnTo>
                <a:lnTo>
                  <a:pt x="570" y="420"/>
                </a:lnTo>
                <a:lnTo>
                  <a:pt x="564" y="418"/>
                </a:lnTo>
                <a:lnTo>
                  <a:pt x="559" y="417"/>
                </a:lnTo>
                <a:lnTo>
                  <a:pt x="553" y="414"/>
                </a:lnTo>
                <a:lnTo>
                  <a:pt x="548" y="411"/>
                </a:lnTo>
                <a:lnTo>
                  <a:pt x="544" y="408"/>
                </a:lnTo>
                <a:lnTo>
                  <a:pt x="540" y="404"/>
                </a:lnTo>
                <a:lnTo>
                  <a:pt x="536" y="400"/>
                </a:lnTo>
                <a:lnTo>
                  <a:pt x="533" y="396"/>
                </a:lnTo>
                <a:lnTo>
                  <a:pt x="530" y="391"/>
                </a:lnTo>
                <a:lnTo>
                  <a:pt x="528" y="386"/>
                </a:lnTo>
                <a:lnTo>
                  <a:pt x="526" y="380"/>
                </a:lnTo>
                <a:lnTo>
                  <a:pt x="524" y="374"/>
                </a:lnTo>
                <a:lnTo>
                  <a:pt x="524" y="371"/>
                </a:lnTo>
                <a:lnTo>
                  <a:pt x="524" y="368"/>
                </a:lnTo>
                <a:lnTo>
                  <a:pt x="523" y="361"/>
                </a:lnTo>
                <a:lnTo>
                  <a:pt x="525" y="9"/>
                </a:lnTo>
                <a:lnTo>
                  <a:pt x="407" y="9"/>
                </a:lnTo>
                <a:lnTo>
                  <a:pt x="407" y="359"/>
                </a:lnTo>
                <a:lnTo>
                  <a:pt x="408" y="368"/>
                </a:lnTo>
                <a:lnTo>
                  <a:pt x="408" y="377"/>
                </a:lnTo>
                <a:lnTo>
                  <a:pt x="409" y="386"/>
                </a:lnTo>
                <a:lnTo>
                  <a:pt x="411" y="394"/>
                </a:lnTo>
                <a:lnTo>
                  <a:pt x="413" y="402"/>
                </a:lnTo>
                <a:lnTo>
                  <a:pt x="415" y="410"/>
                </a:lnTo>
                <a:lnTo>
                  <a:pt x="417" y="418"/>
                </a:lnTo>
                <a:lnTo>
                  <a:pt x="420" y="426"/>
                </a:lnTo>
                <a:lnTo>
                  <a:pt x="424" y="433"/>
                </a:lnTo>
                <a:lnTo>
                  <a:pt x="427" y="440"/>
                </a:lnTo>
                <a:lnTo>
                  <a:pt x="431" y="447"/>
                </a:lnTo>
                <a:lnTo>
                  <a:pt x="436" y="454"/>
                </a:lnTo>
                <a:lnTo>
                  <a:pt x="440" y="460"/>
                </a:lnTo>
                <a:lnTo>
                  <a:pt x="445" y="466"/>
                </a:lnTo>
                <a:lnTo>
                  <a:pt x="451" y="472"/>
                </a:lnTo>
                <a:lnTo>
                  <a:pt x="456" y="478"/>
                </a:lnTo>
                <a:lnTo>
                  <a:pt x="462" y="483"/>
                </a:lnTo>
                <a:lnTo>
                  <a:pt x="468" y="488"/>
                </a:lnTo>
                <a:lnTo>
                  <a:pt x="475" y="492"/>
                </a:lnTo>
                <a:lnTo>
                  <a:pt x="482" y="497"/>
                </a:lnTo>
                <a:lnTo>
                  <a:pt x="489" y="501"/>
                </a:lnTo>
                <a:lnTo>
                  <a:pt x="496" y="505"/>
                </a:lnTo>
                <a:lnTo>
                  <a:pt x="504" y="508"/>
                </a:lnTo>
                <a:lnTo>
                  <a:pt x="512" y="511"/>
                </a:lnTo>
                <a:lnTo>
                  <a:pt x="520" y="514"/>
                </a:lnTo>
                <a:lnTo>
                  <a:pt x="528" y="516"/>
                </a:lnTo>
                <a:lnTo>
                  <a:pt x="546" y="520"/>
                </a:lnTo>
                <a:lnTo>
                  <a:pt x="555" y="521"/>
                </a:lnTo>
                <a:lnTo>
                  <a:pt x="564" y="522"/>
                </a:lnTo>
                <a:lnTo>
                  <a:pt x="583" y="523"/>
                </a:lnTo>
                <a:lnTo>
                  <a:pt x="592" y="523"/>
                </a:lnTo>
                <a:lnTo>
                  <a:pt x="602" y="522"/>
                </a:lnTo>
                <a:lnTo>
                  <a:pt x="611" y="521"/>
                </a:lnTo>
                <a:lnTo>
                  <a:pt x="620" y="520"/>
                </a:lnTo>
                <a:lnTo>
                  <a:pt x="628" y="518"/>
                </a:lnTo>
                <a:lnTo>
                  <a:pt x="637" y="516"/>
                </a:lnTo>
                <a:lnTo>
                  <a:pt x="645" y="514"/>
                </a:lnTo>
                <a:lnTo>
                  <a:pt x="653" y="511"/>
                </a:lnTo>
                <a:lnTo>
                  <a:pt x="661" y="508"/>
                </a:lnTo>
                <a:lnTo>
                  <a:pt x="668" y="505"/>
                </a:lnTo>
                <a:lnTo>
                  <a:pt x="683" y="497"/>
                </a:lnTo>
                <a:lnTo>
                  <a:pt x="690" y="492"/>
                </a:lnTo>
                <a:lnTo>
                  <a:pt x="696" y="488"/>
                </a:lnTo>
                <a:lnTo>
                  <a:pt x="703" y="483"/>
                </a:lnTo>
                <a:lnTo>
                  <a:pt x="708" y="478"/>
                </a:lnTo>
                <a:lnTo>
                  <a:pt x="714" y="472"/>
                </a:lnTo>
                <a:lnTo>
                  <a:pt x="719" y="466"/>
                </a:lnTo>
                <a:lnTo>
                  <a:pt x="724" y="460"/>
                </a:lnTo>
                <a:lnTo>
                  <a:pt x="729" y="454"/>
                </a:lnTo>
                <a:lnTo>
                  <a:pt x="733" y="447"/>
                </a:lnTo>
                <a:lnTo>
                  <a:pt x="737" y="440"/>
                </a:lnTo>
                <a:lnTo>
                  <a:pt x="744" y="426"/>
                </a:lnTo>
                <a:lnTo>
                  <a:pt x="747" y="418"/>
                </a:lnTo>
                <a:lnTo>
                  <a:pt x="749" y="410"/>
                </a:lnTo>
                <a:lnTo>
                  <a:pt x="752" y="402"/>
                </a:lnTo>
                <a:lnTo>
                  <a:pt x="753" y="394"/>
                </a:lnTo>
                <a:lnTo>
                  <a:pt x="755" y="386"/>
                </a:lnTo>
                <a:lnTo>
                  <a:pt x="756" y="377"/>
                </a:lnTo>
                <a:lnTo>
                  <a:pt x="757" y="368"/>
                </a:lnTo>
                <a:lnTo>
                  <a:pt x="757" y="359"/>
                </a:lnTo>
                <a:lnTo>
                  <a:pt x="759" y="9"/>
                </a:lnTo>
                <a:close/>
                <a:moveTo>
                  <a:pt x="1029" y="0"/>
                </a:moveTo>
                <a:lnTo>
                  <a:pt x="1010" y="1"/>
                </a:lnTo>
                <a:lnTo>
                  <a:pt x="992" y="3"/>
                </a:lnTo>
                <a:lnTo>
                  <a:pt x="983" y="5"/>
                </a:lnTo>
                <a:lnTo>
                  <a:pt x="974" y="7"/>
                </a:lnTo>
                <a:lnTo>
                  <a:pt x="965" y="9"/>
                </a:lnTo>
                <a:lnTo>
                  <a:pt x="956" y="12"/>
                </a:lnTo>
                <a:lnTo>
                  <a:pt x="948" y="15"/>
                </a:lnTo>
                <a:lnTo>
                  <a:pt x="939" y="19"/>
                </a:lnTo>
                <a:lnTo>
                  <a:pt x="931" y="23"/>
                </a:lnTo>
                <a:lnTo>
                  <a:pt x="923" y="28"/>
                </a:lnTo>
                <a:lnTo>
                  <a:pt x="916" y="33"/>
                </a:lnTo>
                <a:lnTo>
                  <a:pt x="908" y="38"/>
                </a:lnTo>
                <a:lnTo>
                  <a:pt x="901" y="44"/>
                </a:lnTo>
                <a:lnTo>
                  <a:pt x="894" y="51"/>
                </a:lnTo>
                <a:lnTo>
                  <a:pt x="888" y="57"/>
                </a:lnTo>
                <a:lnTo>
                  <a:pt x="882" y="64"/>
                </a:lnTo>
                <a:lnTo>
                  <a:pt x="876" y="71"/>
                </a:lnTo>
                <a:lnTo>
                  <a:pt x="871" y="79"/>
                </a:lnTo>
                <a:lnTo>
                  <a:pt x="868" y="84"/>
                </a:lnTo>
                <a:lnTo>
                  <a:pt x="866" y="88"/>
                </a:lnTo>
                <a:lnTo>
                  <a:pt x="861" y="97"/>
                </a:lnTo>
                <a:lnTo>
                  <a:pt x="857" y="108"/>
                </a:lnTo>
                <a:lnTo>
                  <a:pt x="853" y="119"/>
                </a:lnTo>
                <a:lnTo>
                  <a:pt x="849" y="132"/>
                </a:lnTo>
                <a:lnTo>
                  <a:pt x="846" y="146"/>
                </a:lnTo>
                <a:lnTo>
                  <a:pt x="844" y="161"/>
                </a:lnTo>
                <a:lnTo>
                  <a:pt x="841" y="178"/>
                </a:lnTo>
                <a:lnTo>
                  <a:pt x="839" y="196"/>
                </a:lnTo>
                <a:lnTo>
                  <a:pt x="838" y="216"/>
                </a:lnTo>
                <a:lnTo>
                  <a:pt x="837" y="238"/>
                </a:lnTo>
                <a:lnTo>
                  <a:pt x="837" y="262"/>
                </a:lnTo>
                <a:lnTo>
                  <a:pt x="837" y="286"/>
                </a:lnTo>
                <a:lnTo>
                  <a:pt x="838" y="308"/>
                </a:lnTo>
                <a:lnTo>
                  <a:pt x="839" y="328"/>
                </a:lnTo>
                <a:lnTo>
                  <a:pt x="841" y="347"/>
                </a:lnTo>
                <a:lnTo>
                  <a:pt x="844" y="363"/>
                </a:lnTo>
                <a:lnTo>
                  <a:pt x="846" y="379"/>
                </a:lnTo>
                <a:lnTo>
                  <a:pt x="849" y="393"/>
                </a:lnTo>
                <a:lnTo>
                  <a:pt x="853" y="405"/>
                </a:lnTo>
                <a:lnTo>
                  <a:pt x="857" y="417"/>
                </a:lnTo>
                <a:lnTo>
                  <a:pt x="861" y="427"/>
                </a:lnTo>
                <a:lnTo>
                  <a:pt x="866" y="436"/>
                </a:lnTo>
                <a:lnTo>
                  <a:pt x="871" y="445"/>
                </a:lnTo>
                <a:lnTo>
                  <a:pt x="876" y="453"/>
                </a:lnTo>
                <a:lnTo>
                  <a:pt x="882" y="460"/>
                </a:lnTo>
                <a:lnTo>
                  <a:pt x="888" y="467"/>
                </a:lnTo>
                <a:lnTo>
                  <a:pt x="894" y="474"/>
                </a:lnTo>
                <a:lnTo>
                  <a:pt x="901" y="480"/>
                </a:lnTo>
                <a:lnTo>
                  <a:pt x="908" y="486"/>
                </a:lnTo>
                <a:lnTo>
                  <a:pt x="916" y="492"/>
                </a:lnTo>
                <a:lnTo>
                  <a:pt x="923" y="497"/>
                </a:lnTo>
                <a:lnTo>
                  <a:pt x="931" y="501"/>
                </a:lnTo>
                <a:lnTo>
                  <a:pt x="939" y="505"/>
                </a:lnTo>
                <a:lnTo>
                  <a:pt x="948" y="509"/>
                </a:lnTo>
                <a:lnTo>
                  <a:pt x="956" y="512"/>
                </a:lnTo>
                <a:lnTo>
                  <a:pt x="965" y="515"/>
                </a:lnTo>
                <a:lnTo>
                  <a:pt x="974" y="518"/>
                </a:lnTo>
                <a:lnTo>
                  <a:pt x="992" y="522"/>
                </a:lnTo>
                <a:lnTo>
                  <a:pt x="1001" y="523"/>
                </a:lnTo>
                <a:lnTo>
                  <a:pt x="1010" y="524"/>
                </a:lnTo>
                <a:lnTo>
                  <a:pt x="1029" y="524"/>
                </a:lnTo>
                <a:lnTo>
                  <a:pt x="1048" y="524"/>
                </a:lnTo>
                <a:lnTo>
                  <a:pt x="1066" y="522"/>
                </a:lnTo>
                <a:lnTo>
                  <a:pt x="1075" y="520"/>
                </a:lnTo>
                <a:lnTo>
                  <a:pt x="1084" y="518"/>
                </a:lnTo>
                <a:lnTo>
                  <a:pt x="1093" y="515"/>
                </a:lnTo>
                <a:lnTo>
                  <a:pt x="1102" y="512"/>
                </a:lnTo>
                <a:lnTo>
                  <a:pt x="1110" y="509"/>
                </a:lnTo>
                <a:lnTo>
                  <a:pt x="1119" y="505"/>
                </a:lnTo>
                <a:lnTo>
                  <a:pt x="1127" y="501"/>
                </a:lnTo>
                <a:lnTo>
                  <a:pt x="1135" y="497"/>
                </a:lnTo>
                <a:lnTo>
                  <a:pt x="1142" y="492"/>
                </a:lnTo>
                <a:lnTo>
                  <a:pt x="1150" y="486"/>
                </a:lnTo>
                <a:lnTo>
                  <a:pt x="1157" y="480"/>
                </a:lnTo>
                <a:lnTo>
                  <a:pt x="1164" y="474"/>
                </a:lnTo>
                <a:lnTo>
                  <a:pt x="1170" y="467"/>
                </a:lnTo>
                <a:lnTo>
                  <a:pt x="1176" y="460"/>
                </a:lnTo>
                <a:lnTo>
                  <a:pt x="1182" y="453"/>
                </a:lnTo>
                <a:lnTo>
                  <a:pt x="1187" y="445"/>
                </a:lnTo>
                <a:lnTo>
                  <a:pt x="1192" y="436"/>
                </a:lnTo>
                <a:lnTo>
                  <a:pt x="1197" y="427"/>
                </a:lnTo>
                <a:lnTo>
                  <a:pt x="1201" y="417"/>
                </a:lnTo>
                <a:lnTo>
                  <a:pt x="1205" y="405"/>
                </a:lnTo>
                <a:lnTo>
                  <a:pt x="1209" y="393"/>
                </a:lnTo>
                <a:lnTo>
                  <a:pt x="1212" y="379"/>
                </a:lnTo>
                <a:lnTo>
                  <a:pt x="1215" y="363"/>
                </a:lnTo>
                <a:lnTo>
                  <a:pt x="1217" y="347"/>
                </a:lnTo>
                <a:lnTo>
                  <a:pt x="1219" y="328"/>
                </a:lnTo>
                <a:lnTo>
                  <a:pt x="1220" y="308"/>
                </a:lnTo>
                <a:lnTo>
                  <a:pt x="1221" y="286"/>
                </a:lnTo>
                <a:lnTo>
                  <a:pt x="1221" y="262"/>
                </a:lnTo>
                <a:lnTo>
                  <a:pt x="1221" y="238"/>
                </a:lnTo>
                <a:lnTo>
                  <a:pt x="1220" y="216"/>
                </a:lnTo>
                <a:lnTo>
                  <a:pt x="1219" y="196"/>
                </a:lnTo>
                <a:lnTo>
                  <a:pt x="1217" y="178"/>
                </a:lnTo>
                <a:lnTo>
                  <a:pt x="1215" y="161"/>
                </a:lnTo>
                <a:lnTo>
                  <a:pt x="1212" y="146"/>
                </a:lnTo>
                <a:lnTo>
                  <a:pt x="1209" y="132"/>
                </a:lnTo>
                <a:lnTo>
                  <a:pt x="1205" y="119"/>
                </a:lnTo>
                <a:lnTo>
                  <a:pt x="1201" y="108"/>
                </a:lnTo>
                <a:lnTo>
                  <a:pt x="1197" y="97"/>
                </a:lnTo>
                <a:lnTo>
                  <a:pt x="1192" y="88"/>
                </a:lnTo>
                <a:lnTo>
                  <a:pt x="1187" y="79"/>
                </a:lnTo>
                <a:lnTo>
                  <a:pt x="1182" y="71"/>
                </a:lnTo>
                <a:lnTo>
                  <a:pt x="1176" y="64"/>
                </a:lnTo>
                <a:lnTo>
                  <a:pt x="1170" y="57"/>
                </a:lnTo>
                <a:lnTo>
                  <a:pt x="1164" y="51"/>
                </a:lnTo>
                <a:lnTo>
                  <a:pt x="1157" y="44"/>
                </a:lnTo>
                <a:lnTo>
                  <a:pt x="1150" y="38"/>
                </a:lnTo>
                <a:lnTo>
                  <a:pt x="1142" y="33"/>
                </a:lnTo>
                <a:lnTo>
                  <a:pt x="1135" y="28"/>
                </a:lnTo>
                <a:lnTo>
                  <a:pt x="1127" y="23"/>
                </a:lnTo>
                <a:lnTo>
                  <a:pt x="1119" y="19"/>
                </a:lnTo>
                <a:lnTo>
                  <a:pt x="1110" y="15"/>
                </a:lnTo>
                <a:lnTo>
                  <a:pt x="1102" y="12"/>
                </a:lnTo>
                <a:lnTo>
                  <a:pt x="1093" y="9"/>
                </a:lnTo>
                <a:lnTo>
                  <a:pt x="1084" y="7"/>
                </a:lnTo>
                <a:lnTo>
                  <a:pt x="1066" y="3"/>
                </a:lnTo>
                <a:lnTo>
                  <a:pt x="1057" y="2"/>
                </a:lnTo>
                <a:lnTo>
                  <a:pt x="1048" y="1"/>
                </a:lnTo>
                <a:lnTo>
                  <a:pt x="1029" y="0"/>
                </a:lnTo>
                <a:close/>
                <a:moveTo>
                  <a:pt x="1029" y="102"/>
                </a:moveTo>
                <a:lnTo>
                  <a:pt x="1037" y="102"/>
                </a:lnTo>
                <a:lnTo>
                  <a:pt x="1044" y="103"/>
                </a:lnTo>
                <a:lnTo>
                  <a:pt x="1051" y="105"/>
                </a:lnTo>
                <a:lnTo>
                  <a:pt x="1057" y="107"/>
                </a:lnTo>
                <a:lnTo>
                  <a:pt x="1063" y="110"/>
                </a:lnTo>
                <a:lnTo>
                  <a:pt x="1069" y="113"/>
                </a:lnTo>
                <a:lnTo>
                  <a:pt x="1074" y="117"/>
                </a:lnTo>
                <a:lnTo>
                  <a:pt x="1079" y="121"/>
                </a:lnTo>
                <a:lnTo>
                  <a:pt x="1084" y="126"/>
                </a:lnTo>
                <a:lnTo>
                  <a:pt x="1088" y="131"/>
                </a:lnTo>
                <a:lnTo>
                  <a:pt x="1091" y="137"/>
                </a:lnTo>
                <a:lnTo>
                  <a:pt x="1094" y="143"/>
                </a:lnTo>
                <a:lnTo>
                  <a:pt x="1097" y="150"/>
                </a:lnTo>
                <a:lnTo>
                  <a:pt x="1099" y="157"/>
                </a:lnTo>
                <a:lnTo>
                  <a:pt x="1100" y="165"/>
                </a:lnTo>
                <a:lnTo>
                  <a:pt x="1100" y="169"/>
                </a:lnTo>
                <a:lnTo>
                  <a:pt x="1101" y="173"/>
                </a:lnTo>
                <a:lnTo>
                  <a:pt x="1102" y="194"/>
                </a:lnTo>
                <a:lnTo>
                  <a:pt x="1103" y="216"/>
                </a:lnTo>
                <a:lnTo>
                  <a:pt x="1104" y="239"/>
                </a:lnTo>
                <a:lnTo>
                  <a:pt x="1104" y="262"/>
                </a:lnTo>
                <a:lnTo>
                  <a:pt x="1104" y="285"/>
                </a:lnTo>
                <a:lnTo>
                  <a:pt x="1103" y="308"/>
                </a:lnTo>
                <a:lnTo>
                  <a:pt x="1101" y="351"/>
                </a:lnTo>
                <a:lnTo>
                  <a:pt x="1100" y="359"/>
                </a:lnTo>
                <a:lnTo>
                  <a:pt x="1099" y="367"/>
                </a:lnTo>
                <a:lnTo>
                  <a:pt x="1097" y="374"/>
                </a:lnTo>
                <a:lnTo>
                  <a:pt x="1094" y="381"/>
                </a:lnTo>
                <a:lnTo>
                  <a:pt x="1091" y="387"/>
                </a:lnTo>
                <a:lnTo>
                  <a:pt x="1088" y="393"/>
                </a:lnTo>
                <a:lnTo>
                  <a:pt x="1086" y="396"/>
                </a:lnTo>
                <a:lnTo>
                  <a:pt x="1084" y="399"/>
                </a:lnTo>
                <a:lnTo>
                  <a:pt x="1079" y="403"/>
                </a:lnTo>
                <a:lnTo>
                  <a:pt x="1074" y="408"/>
                </a:lnTo>
                <a:lnTo>
                  <a:pt x="1069" y="412"/>
                </a:lnTo>
                <a:lnTo>
                  <a:pt x="1063" y="415"/>
                </a:lnTo>
                <a:lnTo>
                  <a:pt x="1057" y="417"/>
                </a:lnTo>
                <a:lnTo>
                  <a:pt x="1051" y="420"/>
                </a:lnTo>
                <a:lnTo>
                  <a:pt x="1044" y="421"/>
                </a:lnTo>
                <a:lnTo>
                  <a:pt x="1037" y="422"/>
                </a:lnTo>
                <a:lnTo>
                  <a:pt x="1029" y="422"/>
                </a:lnTo>
                <a:lnTo>
                  <a:pt x="1022" y="422"/>
                </a:lnTo>
                <a:lnTo>
                  <a:pt x="1014" y="421"/>
                </a:lnTo>
                <a:lnTo>
                  <a:pt x="1008" y="420"/>
                </a:lnTo>
                <a:lnTo>
                  <a:pt x="1001" y="417"/>
                </a:lnTo>
                <a:lnTo>
                  <a:pt x="995" y="415"/>
                </a:lnTo>
                <a:lnTo>
                  <a:pt x="989" y="412"/>
                </a:lnTo>
                <a:lnTo>
                  <a:pt x="984" y="408"/>
                </a:lnTo>
                <a:lnTo>
                  <a:pt x="979" y="403"/>
                </a:lnTo>
                <a:lnTo>
                  <a:pt x="975" y="399"/>
                </a:lnTo>
                <a:lnTo>
                  <a:pt x="971" y="393"/>
                </a:lnTo>
                <a:lnTo>
                  <a:pt x="967" y="387"/>
                </a:lnTo>
                <a:lnTo>
                  <a:pt x="964" y="381"/>
                </a:lnTo>
                <a:lnTo>
                  <a:pt x="962" y="374"/>
                </a:lnTo>
                <a:lnTo>
                  <a:pt x="960" y="367"/>
                </a:lnTo>
                <a:lnTo>
                  <a:pt x="958" y="359"/>
                </a:lnTo>
                <a:lnTo>
                  <a:pt x="958" y="355"/>
                </a:lnTo>
                <a:lnTo>
                  <a:pt x="957" y="351"/>
                </a:lnTo>
                <a:lnTo>
                  <a:pt x="956" y="330"/>
                </a:lnTo>
                <a:lnTo>
                  <a:pt x="955" y="308"/>
                </a:lnTo>
                <a:lnTo>
                  <a:pt x="954" y="285"/>
                </a:lnTo>
                <a:lnTo>
                  <a:pt x="954" y="262"/>
                </a:lnTo>
                <a:lnTo>
                  <a:pt x="954" y="239"/>
                </a:lnTo>
                <a:lnTo>
                  <a:pt x="955" y="216"/>
                </a:lnTo>
                <a:lnTo>
                  <a:pt x="957" y="173"/>
                </a:lnTo>
                <a:lnTo>
                  <a:pt x="958" y="165"/>
                </a:lnTo>
                <a:lnTo>
                  <a:pt x="960" y="157"/>
                </a:lnTo>
                <a:lnTo>
                  <a:pt x="962" y="150"/>
                </a:lnTo>
                <a:lnTo>
                  <a:pt x="964" y="143"/>
                </a:lnTo>
                <a:lnTo>
                  <a:pt x="967" y="137"/>
                </a:lnTo>
                <a:lnTo>
                  <a:pt x="971" y="131"/>
                </a:lnTo>
                <a:lnTo>
                  <a:pt x="973" y="129"/>
                </a:lnTo>
                <a:lnTo>
                  <a:pt x="975" y="126"/>
                </a:lnTo>
                <a:lnTo>
                  <a:pt x="979" y="121"/>
                </a:lnTo>
                <a:lnTo>
                  <a:pt x="984" y="117"/>
                </a:lnTo>
                <a:lnTo>
                  <a:pt x="989" y="113"/>
                </a:lnTo>
                <a:lnTo>
                  <a:pt x="995" y="110"/>
                </a:lnTo>
                <a:lnTo>
                  <a:pt x="1001" y="107"/>
                </a:lnTo>
                <a:lnTo>
                  <a:pt x="1008" y="105"/>
                </a:lnTo>
                <a:lnTo>
                  <a:pt x="1014" y="103"/>
                </a:lnTo>
                <a:lnTo>
                  <a:pt x="1022" y="102"/>
                </a:lnTo>
                <a:lnTo>
                  <a:pt x="1029" y="102"/>
                </a:lnTo>
                <a:close/>
                <a:moveTo>
                  <a:pt x="1683" y="516"/>
                </a:moveTo>
                <a:lnTo>
                  <a:pt x="1683" y="9"/>
                </a:lnTo>
                <a:lnTo>
                  <a:pt x="1589" y="9"/>
                </a:lnTo>
                <a:lnTo>
                  <a:pt x="1494" y="188"/>
                </a:lnTo>
                <a:lnTo>
                  <a:pt x="1493" y="190"/>
                </a:lnTo>
                <a:lnTo>
                  <a:pt x="1491" y="191"/>
                </a:lnTo>
                <a:lnTo>
                  <a:pt x="1489" y="192"/>
                </a:lnTo>
                <a:lnTo>
                  <a:pt x="1488" y="192"/>
                </a:lnTo>
                <a:lnTo>
                  <a:pt x="1486" y="192"/>
                </a:lnTo>
                <a:lnTo>
                  <a:pt x="1484" y="191"/>
                </a:lnTo>
                <a:lnTo>
                  <a:pt x="1482" y="190"/>
                </a:lnTo>
                <a:lnTo>
                  <a:pt x="1481" y="188"/>
                </a:lnTo>
                <a:lnTo>
                  <a:pt x="1386" y="9"/>
                </a:lnTo>
                <a:lnTo>
                  <a:pt x="1292" y="9"/>
                </a:lnTo>
                <a:lnTo>
                  <a:pt x="1292" y="516"/>
                </a:lnTo>
                <a:lnTo>
                  <a:pt x="1401" y="516"/>
                </a:lnTo>
                <a:lnTo>
                  <a:pt x="1401" y="306"/>
                </a:lnTo>
                <a:lnTo>
                  <a:pt x="1390" y="242"/>
                </a:lnTo>
                <a:lnTo>
                  <a:pt x="1390" y="239"/>
                </a:lnTo>
                <a:lnTo>
                  <a:pt x="1391" y="237"/>
                </a:lnTo>
                <a:lnTo>
                  <a:pt x="1392" y="235"/>
                </a:lnTo>
                <a:lnTo>
                  <a:pt x="1394" y="234"/>
                </a:lnTo>
                <a:lnTo>
                  <a:pt x="1396" y="234"/>
                </a:lnTo>
                <a:lnTo>
                  <a:pt x="1398" y="234"/>
                </a:lnTo>
                <a:lnTo>
                  <a:pt x="1400" y="235"/>
                </a:lnTo>
                <a:lnTo>
                  <a:pt x="1401" y="236"/>
                </a:lnTo>
                <a:lnTo>
                  <a:pt x="1402" y="238"/>
                </a:lnTo>
                <a:lnTo>
                  <a:pt x="1466" y="350"/>
                </a:lnTo>
                <a:lnTo>
                  <a:pt x="1503" y="350"/>
                </a:lnTo>
                <a:lnTo>
                  <a:pt x="1573" y="238"/>
                </a:lnTo>
                <a:lnTo>
                  <a:pt x="1575" y="235"/>
                </a:lnTo>
                <a:lnTo>
                  <a:pt x="1577" y="234"/>
                </a:lnTo>
                <a:lnTo>
                  <a:pt x="1579" y="234"/>
                </a:lnTo>
                <a:lnTo>
                  <a:pt x="1581" y="234"/>
                </a:lnTo>
                <a:lnTo>
                  <a:pt x="1583" y="235"/>
                </a:lnTo>
                <a:lnTo>
                  <a:pt x="1584" y="237"/>
                </a:lnTo>
                <a:lnTo>
                  <a:pt x="1585" y="239"/>
                </a:lnTo>
                <a:lnTo>
                  <a:pt x="1585" y="242"/>
                </a:lnTo>
                <a:lnTo>
                  <a:pt x="1574" y="306"/>
                </a:lnTo>
                <a:lnTo>
                  <a:pt x="1574" y="516"/>
                </a:lnTo>
                <a:lnTo>
                  <a:pt x="1683" y="516"/>
                </a:lnTo>
                <a:close/>
                <a:moveTo>
                  <a:pt x="2011" y="103"/>
                </a:moveTo>
                <a:lnTo>
                  <a:pt x="2011" y="9"/>
                </a:lnTo>
                <a:lnTo>
                  <a:pt x="1763" y="9"/>
                </a:lnTo>
                <a:lnTo>
                  <a:pt x="1763" y="103"/>
                </a:lnTo>
                <a:lnTo>
                  <a:pt x="1829" y="103"/>
                </a:lnTo>
                <a:lnTo>
                  <a:pt x="1829" y="422"/>
                </a:lnTo>
                <a:lnTo>
                  <a:pt x="1763" y="422"/>
                </a:lnTo>
                <a:lnTo>
                  <a:pt x="1763" y="516"/>
                </a:lnTo>
                <a:lnTo>
                  <a:pt x="2011" y="516"/>
                </a:lnTo>
                <a:lnTo>
                  <a:pt x="2011" y="422"/>
                </a:lnTo>
                <a:lnTo>
                  <a:pt x="1945" y="422"/>
                </a:lnTo>
                <a:lnTo>
                  <a:pt x="1945" y="103"/>
                </a:lnTo>
                <a:lnTo>
                  <a:pt x="2011" y="103"/>
                </a:lnTo>
                <a:close/>
                <a:moveTo>
                  <a:pt x="330" y="1009"/>
                </a:moveTo>
                <a:lnTo>
                  <a:pt x="330" y="908"/>
                </a:lnTo>
                <a:lnTo>
                  <a:pt x="18" y="908"/>
                </a:lnTo>
                <a:lnTo>
                  <a:pt x="18" y="1415"/>
                </a:lnTo>
                <a:lnTo>
                  <a:pt x="134" y="1415"/>
                </a:lnTo>
                <a:lnTo>
                  <a:pt x="134" y="1212"/>
                </a:lnTo>
                <a:lnTo>
                  <a:pt x="317" y="1212"/>
                </a:lnTo>
                <a:lnTo>
                  <a:pt x="317" y="1111"/>
                </a:lnTo>
                <a:lnTo>
                  <a:pt x="134" y="1111"/>
                </a:lnTo>
                <a:lnTo>
                  <a:pt x="134" y="1009"/>
                </a:lnTo>
                <a:lnTo>
                  <a:pt x="330" y="1009"/>
                </a:lnTo>
                <a:close/>
                <a:moveTo>
                  <a:pt x="651" y="1002"/>
                </a:moveTo>
                <a:lnTo>
                  <a:pt x="651" y="908"/>
                </a:lnTo>
                <a:lnTo>
                  <a:pt x="402" y="908"/>
                </a:lnTo>
                <a:lnTo>
                  <a:pt x="402" y="1002"/>
                </a:lnTo>
                <a:lnTo>
                  <a:pt x="469" y="1002"/>
                </a:lnTo>
                <a:lnTo>
                  <a:pt x="469" y="1321"/>
                </a:lnTo>
                <a:lnTo>
                  <a:pt x="402" y="1321"/>
                </a:lnTo>
                <a:lnTo>
                  <a:pt x="402" y="1415"/>
                </a:lnTo>
                <a:lnTo>
                  <a:pt x="651" y="1415"/>
                </a:lnTo>
                <a:lnTo>
                  <a:pt x="651" y="1321"/>
                </a:lnTo>
                <a:lnTo>
                  <a:pt x="584" y="1321"/>
                </a:lnTo>
                <a:lnTo>
                  <a:pt x="584" y="1002"/>
                </a:lnTo>
                <a:lnTo>
                  <a:pt x="651" y="1002"/>
                </a:lnTo>
                <a:close/>
                <a:moveTo>
                  <a:pt x="1096" y="1415"/>
                </a:moveTo>
                <a:lnTo>
                  <a:pt x="1096" y="908"/>
                </a:lnTo>
                <a:lnTo>
                  <a:pt x="987" y="908"/>
                </a:lnTo>
                <a:lnTo>
                  <a:pt x="987" y="1118"/>
                </a:lnTo>
                <a:lnTo>
                  <a:pt x="998" y="1182"/>
                </a:lnTo>
                <a:lnTo>
                  <a:pt x="998" y="1184"/>
                </a:lnTo>
                <a:lnTo>
                  <a:pt x="997" y="1187"/>
                </a:lnTo>
                <a:lnTo>
                  <a:pt x="996" y="1188"/>
                </a:lnTo>
                <a:lnTo>
                  <a:pt x="994" y="1189"/>
                </a:lnTo>
                <a:lnTo>
                  <a:pt x="992" y="1190"/>
                </a:lnTo>
                <a:lnTo>
                  <a:pt x="990" y="1190"/>
                </a:lnTo>
                <a:lnTo>
                  <a:pt x="988" y="1188"/>
                </a:lnTo>
                <a:lnTo>
                  <a:pt x="987" y="1187"/>
                </a:lnTo>
                <a:lnTo>
                  <a:pt x="986" y="1186"/>
                </a:lnTo>
                <a:lnTo>
                  <a:pt x="828" y="908"/>
                </a:lnTo>
                <a:lnTo>
                  <a:pt x="733" y="908"/>
                </a:lnTo>
                <a:lnTo>
                  <a:pt x="733" y="1415"/>
                </a:lnTo>
                <a:lnTo>
                  <a:pt x="842" y="1415"/>
                </a:lnTo>
                <a:lnTo>
                  <a:pt x="842" y="1205"/>
                </a:lnTo>
                <a:lnTo>
                  <a:pt x="832" y="1141"/>
                </a:lnTo>
                <a:lnTo>
                  <a:pt x="832" y="1139"/>
                </a:lnTo>
                <a:lnTo>
                  <a:pt x="833" y="1137"/>
                </a:lnTo>
                <a:lnTo>
                  <a:pt x="834" y="1135"/>
                </a:lnTo>
                <a:lnTo>
                  <a:pt x="836" y="1134"/>
                </a:lnTo>
                <a:lnTo>
                  <a:pt x="838" y="1133"/>
                </a:lnTo>
                <a:lnTo>
                  <a:pt x="840" y="1134"/>
                </a:lnTo>
                <a:lnTo>
                  <a:pt x="842" y="1135"/>
                </a:lnTo>
                <a:lnTo>
                  <a:pt x="843" y="1136"/>
                </a:lnTo>
                <a:lnTo>
                  <a:pt x="844" y="1137"/>
                </a:lnTo>
                <a:lnTo>
                  <a:pt x="1001" y="1415"/>
                </a:lnTo>
                <a:lnTo>
                  <a:pt x="1096" y="1415"/>
                </a:lnTo>
                <a:close/>
                <a:moveTo>
                  <a:pt x="1299" y="1314"/>
                </a:moveTo>
                <a:lnTo>
                  <a:pt x="1299" y="908"/>
                </a:lnTo>
                <a:lnTo>
                  <a:pt x="1183" y="908"/>
                </a:lnTo>
                <a:lnTo>
                  <a:pt x="1183" y="1415"/>
                </a:lnTo>
                <a:lnTo>
                  <a:pt x="1439" y="1415"/>
                </a:lnTo>
                <a:lnTo>
                  <a:pt x="1439" y="1314"/>
                </a:lnTo>
                <a:lnTo>
                  <a:pt x="1299" y="1314"/>
                </a:lnTo>
                <a:close/>
                <a:moveTo>
                  <a:pt x="1738" y="1298"/>
                </a:moveTo>
                <a:lnTo>
                  <a:pt x="1763" y="1415"/>
                </a:lnTo>
                <a:lnTo>
                  <a:pt x="1878" y="1415"/>
                </a:lnTo>
                <a:lnTo>
                  <a:pt x="1755" y="908"/>
                </a:lnTo>
                <a:lnTo>
                  <a:pt x="1519" y="908"/>
                </a:lnTo>
                <a:lnTo>
                  <a:pt x="1519" y="1002"/>
                </a:lnTo>
                <a:lnTo>
                  <a:pt x="1572" y="1002"/>
                </a:lnTo>
                <a:lnTo>
                  <a:pt x="1472" y="1415"/>
                </a:lnTo>
                <a:lnTo>
                  <a:pt x="1588" y="1415"/>
                </a:lnTo>
                <a:lnTo>
                  <a:pt x="1612" y="1298"/>
                </a:lnTo>
                <a:lnTo>
                  <a:pt x="1738" y="1298"/>
                </a:lnTo>
                <a:close/>
                <a:moveTo>
                  <a:pt x="1719" y="1204"/>
                </a:moveTo>
                <a:lnTo>
                  <a:pt x="1632" y="1204"/>
                </a:lnTo>
                <a:lnTo>
                  <a:pt x="1664" y="1055"/>
                </a:lnTo>
                <a:lnTo>
                  <a:pt x="1669" y="1009"/>
                </a:lnTo>
                <a:lnTo>
                  <a:pt x="1669" y="1008"/>
                </a:lnTo>
                <a:lnTo>
                  <a:pt x="1669" y="1007"/>
                </a:lnTo>
                <a:lnTo>
                  <a:pt x="1671" y="1005"/>
                </a:lnTo>
                <a:lnTo>
                  <a:pt x="1673" y="1003"/>
                </a:lnTo>
                <a:lnTo>
                  <a:pt x="1675" y="1003"/>
                </a:lnTo>
                <a:lnTo>
                  <a:pt x="1677" y="1003"/>
                </a:lnTo>
                <a:lnTo>
                  <a:pt x="1679" y="1005"/>
                </a:lnTo>
                <a:lnTo>
                  <a:pt x="1681" y="1007"/>
                </a:lnTo>
                <a:lnTo>
                  <a:pt x="1681" y="1008"/>
                </a:lnTo>
                <a:lnTo>
                  <a:pt x="1682" y="1009"/>
                </a:lnTo>
                <a:lnTo>
                  <a:pt x="1687" y="1055"/>
                </a:lnTo>
                <a:lnTo>
                  <a:pt x="1719" y="1204"/>
                </a:lnTo>
                <a:close/>
                <a:moveTo>
                  <a:pt x="2291" y="1415"/>
                </a:moveTo>
                <a:lnTo>
                  <a:pt x="2291" y="908"/>
                </a:lnTo>
                <a:lnTo>
                  <a:pt x="2183" y="908"/>
                </a:lnTo>
                <a:lnTo>
                  <a:pt x="2183" y="1118"/>
                </a:lnTo>
                <a:lnTo>
                  <a:pt x="2193" y="1182"/>
                </a:lnTo>
                <a:lnTo>
                  <a:pt x="2193" y="1184"/>
                </a:lnTo>
                <a:lnTo>
                  <a:pt x="2193" y="1187"/>
                </a:lnTo>
                <a:lnTo>
                  <a:pt x="2191" y="1188"/>
                </a:lnTo>
                <a:lnTo>
                  <a:pt x="2190" y="1189"/>
                </a:lnTo>
                <a:lnTo>
                  <a:pt x="2188" y="1190"/>
                </a:lnTo>
                <a:lnTo>
                  <a:pt x="2186" y="1190"/>
                </a:lnTo>
                <a:lnTo>
                  <a:pt x="2184" y="1188"/>
                </a:lnTo>
                <a:lnTo>
                  <a:pt x="2183" y="1187"/>
                </a:lnTo>
                <a:lnTo>
                  <a:pt x="2182" y="1186"/>
                </a:lnTo>
                <a:lnTo>
                  <a:pt x="2022" y="908"/>
                </a:lnTo>
                <a:lnTo>
                  <a:pt x="1928" y="908"/>
                </a:lnTo>
                <a:lnTo>
                  <a:pt x="1928" y="1415"/>
                </a:lnTo>
                <a:lnTo>
                  <a:pt x="2037" y="1415"/>
                </a:lnTo>
                <a:lnTo>
                  <a:pt x="2037" y="1205"/>
                </a:lnTo>
                <a:lnTo>
                  <a:pt x="2026" y="1141"/>
                </a:lnTo>
                <a:lnTo>
                  <a:pt x="2026" y="1139"/>
                </a:lnTo>
                <a:lnTo>
                  <a:pt x="2027" y="1137"/>
                </a:lnTo>
                <a:lnTo>
                  <a:pt x="2028" y="1135"/>
                </a:lnTo>
                <a:lnTo>
                  <a:pt x="2030" y="1134"/>
                </a:lnTo>
                <a:lnTo>
                  <a:pt x="2032" y="1133"/>
                </a:lnTo>
                <a:lnTo>
                  <a:pt x="2034" y="1134"/>
                </a:lnTo>
                <a:lnTo>
                  <a:pt x="2036" y="1135"/>
                </a:lnTo>
                <a:lnTo>
                  <a:pt x="2037" y="1136"/>
                </a:lnTo>
                <a:lnTo>
                  <a:pt x="2038" y="1137"/>
                </a:lnTo>
                <a:lnTo>
                  <a:pt x="2197" y="1415"/>
                </a:lnTo>
                <a:lnTo>
                  <a:pt x="2291" y="1415"/>
                </a:lnTo>
                <a:close/>
                <a:moveTo>
                  <a:pt x="2379" y="908"/>
                </a:moveTo>
                <a:lnTo>
                  <a:pt x="2379" y="1415"/>
                </a:lnTo>
                <a:lnTo>
                  <a:pt x="2527" y="1415"/>
                </a:lnTo>
                <a:lnTo>
                  <a:pt x="2538" y="1415"/>
                </a:lnTo>
                <a:lnTo>
                  <a:pt x="2550" y="1414"/>
                </a:lnTo>
                <a:lnTo>
                  <a:pt x="2560" y="1413"/>
                </a:lnTo>
                <a:lnTo>
                  <a:pt x="2571" y="1412"/>
                </a:lnTo>
                <a:lnTo>
                  <a:pt x="2581" y="1411"/>
                </a:lnTo>
                <a:lnTo>
                  <a:pt x="2591" y="1408"/>
                </a:lnTo>
                <a:lnTo>
                  <a:pt x="2610" y="1403"/>
                </a:lnTo>
                <a:lnTo>
                  <a:pt x="2619" y="1400"/>
                </a:lnTo>
                <a:lnTo>
                  <a:pt x="2628" y="1397"/>
                </a:lnTo>
                <a:lnTo>
                  <a:pt x="2636" y="1393"/>
                </a:lnTo>
                <a:lnTo>
                  <a:pt x="2644" y="1389"/>
                </a:lnTo>
                <a:lnTo>
                  <a:pt x="2651" y="1385"/>
                </a:lnTo>
                <a:lnTo>
                  <a:pt x="2658" y="1380"/>
                </a:lnTo>
                <a:lnTo>
                  <a:pt x="2665" y="1375"/>
                </a:lnTo>
                <a:lnTo>
                  <a:pt x="2672" y="1370"/>
                </a:lnTo>
                <a:lnTo>
                  <a:pt x="2678" y="1365"/>
                </a:lnTo>
                <a:lnTo>
                  <a:pt x="2683" y="1359"/>
                </a:lnTo>
                <a:lnTo>
                  <a:pt x="2689" y="1353"/>
                </a:lnTo>
                <a:lnTo>
                  <a:pt x="2694" y="1346"/>
                </a:lnTo>
                <a:lnTo>
                  <a:pt x="2703" y="1332"/>
                </a:lnTo>
                <a:lnTo>
                  <a:pt x="2707" y="1325"/>
                </a:lnTo>
                <a:lnTo>
                  <a:pt x="2711" y="1318"/>
                </a:lnTo>
                <a:lnTo>
                  <a:pt x="2714" y="1310"/>
                </a:lnTo>
                <a:lnTo>
                  <a:pt x="2717" y="1302"/>
                </a:lnTo>
                <a:lnTo>
                  <a:pt x="2720" y="1294"/>
                </a:lnTo>
                <a:lnTo>
                  <a:pt x="2722" y="1285"/>
                </a:lnTo>
                <a:lnTo>
                  <a:pt x="2724" y="1276"/>
                </a:lnTo>
                <a:lnTo>
                  <a:pt x="2726" y="1267"/>
                </a:lnTo>
                <a:lnTo>
                  <a:pt x="2727" y="1258"/>
                </a:lnTo>
                <a:lnTo>
                  <a:pt x="2728" y="1248"/>
                </a:lnTo>
                <a:lnTo>
                  <a:pt x="2731" y="1206"/>
                </a:lnTo>
                <a:lnTo>
                  <a:pt x="2731" y="1183"/>
                </a:lnTo>
                <a:lnTo>
                  <a:pt x="2732" y="1162"/>
                </a:lnTo>
                <a:lnTo>
                  <a:pt x="2731" y="1140"/>
                </a:lnTo>
                <a:lnTo>
                  <a:pt x="2731" y="1117"/>
                </a:lnTo>
                <a:lnTo>
                  <a:pt x="2729" y="1095"/>
                </a:lnTo>
                <a:lnTo>
                  <a:pt x="2728" y="1075"/>
                </a:lnTo>
                <a:lnTo>
                  <a:pt x="2727" y="1065"/>
                </a:lnTo>
                <a:lnTo>
                  <a:pt x="2726" y="1056"/>
                </a:lnTo>
                <a:lnTo>
                  <a:pt x="2724" y="1047"/>
                </a:lnTo>
                <a:lnTo>
                  <a:pt x="2722" y="1038"/>
                </a:lnTo>
                <a:lnTo>
                  <a:pt x="2717" y="1021"/>
                </a:lnTo>
                <a:lnTo>
                  <a:pt x="2714" y="1013"/>
                </a:lnTo>
                <a:lnTo>
                  <a:pt x="2711" y="1006"/>
                </a:lnTo>
                <a:lnTo>
                  <a:pt x="2707" y="998"/>
                </a:lnTo>
                <a:lnTo>
                  <a:pt x="2703" y="991"/>
                </a:lnTo>
                <a:lnTo>
                  <a:pt x="2698" y="984"/>
                </a:lnTo>
                <a:lnTo>
                  <a:pt x="2694" y="977"/>
                </a:lnTo>
                <a:lnTo>
                  <a:pt x="2689" y="971"/>
                </a:lnTo>
                <a:lnTo>
                  <a:pt x="2683" y="964"/>
                </a:lnTo>
                <a:lnTo>
                  <a:pt x="2677" y="959"/>
                </a:lnTo>
                <a:lnTo>
                  <a:pt x="2671" y="953"/>
                </a:lnTo>
                <a:lnTo>
                  <a:pt x="2665" y="948"/>
                </a:lnTo>
                <a:lnTo>
                  <a:pt x="2658" y="943"/>
                </a:lnTo>
                <a:lnTo>
                  <a:pt x="2651" y="938"/>
                </a:lnTo>
                <a:lnTo>
                  <a:pt x="2643" y="934"/>
                </a:lnTo>
                <a:lnTo>
                  <a:pt x="2636" y="930"/>
                </a:lnTo>
                <a:lnTo>
                  <a:pt x="2627" y="926"/>
                </a:lnTo>
                <a:lnTo>
                  <a:pt x="2619" y="923"/>
                </a:lnTo>
                <a:lnTo>
                  <a:pt x="2610" y="920"/>
                </a:lnTo>
                <a:lnTo>
                  <a:pt x="2601" y="917"/>
                </a:lnTo>
                <a:lnTo>
                  <a:pt x="2591" y="915"/>
                </a:lnTo>
                <a:lnTo>
                  <a:pt x="2581" y="913"/>
                </a:lnTo>
                <a:lnTo>
                  <a:pt x="2571" y="911"/>
                </a:lnTo>
                <a:lnTo>
                  <a:pt x="2560" y="910"/>
                </a:lnTo>
                <a:lnTo>
                  <a:pt x="2550" y="909"/>
                </a:lnTo>
                <a:lnTo>
                  <a:pt x="2538" y="908"/>
                </a:lnTo>
                <a:lnTo>
                  <a:pt x="2527" y="908"/>
                </a:lnTo>
                <a:lnTo>
                  <a:pt x="2379" y="908"/>
                </a:lnTo>
                <a:close/>
                <a:moveTo>
                  <a:pt x="2495" y="1002"/>
                </a:moveTo>
                <a:lnTo>
                  <a:pt x="2527" y="1002"/>
                </a:lnTo>
                <a:lnTo>
                  <a:pt x="2538" y="1003"/>
                </a:lnTo>
                <a:lnTo>
                  <a:pt x="2548" y="1004"/>
                </a:lnTo>
                <a:lnTo>
                  <a:pt x="2558" y="1006"/>
                </a:lnTo>
                <a:lnTo>
                  <a:pt x="2567" y="1009"/>
                </a:lnTo>
                <a:lnTo>
                  <a:pt x="2575" y="1013"/>
                </a:lnTo>
                <a:lnTo>
                  <a:pt x="2583" y="1017"/>
                </a:lnTo>
                <a:lnTo>
                  <a:pt x="2586" y="1019"/>
                </a:lnTo>
                <a:lnTo>
                  <a:pt x="2590" y="1022"/>
                </a:lnTo>
                <a:lnTo>
                  <a:pt x="2596" y="1028"/>
                </a:lnTo>
                <a:lnTo>
                  <a:pt x="2601" y="1034"/>
                </a:lnTo>
                <a:lnTo>
                  <a:pt x="2606" y="1040"/>
                </a:lnTo>
                <a:lnTo>
                  <a:pt x="2610" y="1048"/>
                </a:lnTo>
                <a:lnTo>
                  <a:pt x="2614" y="1055"/>
                </a:lnTo>
                <a:lnTo>
                  <a:pt x="2616" y="1063"/>
                </a:lnTo>
                <a:lnTo>
                  <a:pt x="2619" y="1072"/>
                </a:lnTo>
                <a:lnTo>
                  <a:pt x="2620" y="1081"/>
                </a:lnTo>
                <a:lnTo>
                  <a:pt x="2621" y="1090"/>
                </a:lnTo>
                <a:lnTo>
                  <a:pt x="2623" y="1110"/>
                </a:lnTo>
                <a:lnTo>
                  <a:pt x="2624" y="1127"/>
                </a:lnTo>
                <a:lnTo>
                  <a:pt x="2624" y="1162"/>
                </a:lnTo>
                <a:lnTo>
                  <a:pt x="2624" y="1196"/>
                </a:lnTo>
                <a:lnTo>
                  <a:pt x="2623" y="1213"/>
                </a:lnTo>
                <a:lnTo>
                  <a:pt x="2621" y="1233"/>
                </a:lnTo>
                <a:lnTo>
                  <a:pt x="2620" y="1242"/>
                </a:lnTo>
                <a:lnTo>
                  <a:pt x="2618" y="1251"/>
                </a:lnTo>
                <a:lnTo>
                  <a:pt x="2616" y="1260"/>
                </a:lnTo>
                <a:lnTo>
                  <a:pt x="2615" y="1264"/>
                </a:lnTo>
                <a:lnTo>
                  <a:pt x="2613" y="1268"/>
                </a:lnTo>
                <a:lnTo>
                  <a:pt x="2610" y="1275"/>
                </a:lnTo>
                <a:lnTo>
                  <a:pt x="2606" y="1283"/>
                </a:lnTo>
                <a:lnTo>
                  <a:pt x="2601" y="1289"/>
                </a:lnTo>
                <a:lnTo>
                  <a:pt x="2595" y="1296"/>
                </a:lnTo>
                <a:lnTo>
                  <a:pt x="2589" y="1301"/>
                </a:lnTo>
                <a:lnTo>
                  <a:pt x="2583" y="1306"/>
                </a:lnTo>
                <a:lnTo>
                  <a:pt x="2575" y="1311"/>
                </a:lnTo>
                <a:lnTo>
                  <a:pt x="2567" y="1314"/>
                </a:lnTo>
                <a:lnTo>
                  <a:pt x="2558" y="1317"/>
                </a:lnTo>
                <a:lnTo>
                  <a:pt x="2548" y="1319"/>
                </a:lnTo>
                <a:lnTo>
                  <a:pt x="2538" y="1321"/>
                </a:lnTo>
                <a:lnTo>
                  <a:pt x="2527" y="1321"/>
                </a:lnTo>
                <a:lnTo>
                  <a:pt x="2495" y="1321"/>
                </a:lnTo>
                <a:lnTo>
                  <a:pt x="2495" y="1002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 noProof="0" dirty="0"/>
          </a:p>
        </p:txBody>
      </p:sp>
      <p:sp>
        <p:nvSpPr>
          <p:cNvPr id="14" name="Freeform 6"/>
          <p:cNvSpPr>
            <a:spLocks/>
          </p:cNvSpPr>
          <p:nvPr userDrawn="1"/>
        </p:nvSpPr>
        <p:spPr bwMode="auto">
          <a:xfrm>
            <a:off x="468313" y="484188"/>
            <a:ext cx="588028" cy="358775"/>
          </a:xfrm>
          <a:custGeom>
            <a:avLst/>
            <a:gdLst>
              <a:gd name="T0" fmla="*/ 126 w 454"/>
              <a:gd name="T1" fmla="*/ 0 h 277"/>
              <a:gd name="T2" fmla="*/ 126 w 454"/>
              <a:gd name="T3" fmla="*/ 101 h 277"/>
              <a:gd name="T4" fmla="*/ 0 w 454"/>
              <a:gd name="T5" fmla="*/ 101 h 277"/>
              <a:gd name="T6" fmla="*/ 0 w 454"/>
              <a:gd name="T7" fmla="*/ 176 h 277"/>
              <a:gd name="T8" fmla="*/ 126 w 454"/>
              <a:gd name="T9" fmla="*/ 176 h 277"/>
              <a:gd name="T10" fmla="*/ 126 w 454"/>
              <a:gd name="T11" fmla="*/ 277 h 277"/>
              <a:gd name="T12" fmla="*/ 202 w 454"/>
              <a:gd name="T13" fmla="*/ 277 h 277"/>
              <a:gd name="T14" fmla="*/ 202 w 454"/>
              <a:gd name="T15" fmla="*/ 176 h 277"/>
              <a:gd name="T16" fmla="*/ 454 w 454"/>
              <a:gd name="T17" fmla="*/ 176 h 277"/>
              <a:gd name="T18" fmla="*/ 454 w 454"/>
              <a:gd name="T19" fmla="*/ 101 h 277"/>
              <a:gd name="T20" fmla="*/ 202 w 454"/>
              <a:gd name="T21" fmla="*/ 101 h 277"/>
              <a:gd name="T22" fmla="*/ 202 w 454"/>
              <a:gd name="T23" fmla="*/ 0 h 277"/>
              <a:gd name="T24" fmla="*/ 126 w 454"/>
              <a:gd name="T25" fmla="*/ 0 h 2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454" h="277">
                <a:moveTo>
                  <a:pt x="126" y="0"/>
                </a:moveTo>
                <a:lnTo>
                  <a:pt x="126" y="101"/>
                </a:lnTo>
                <a:lnTo>
                  <a:pt x="0" y="101"/>
                </a:lnTo>
                <a:lnTo>
                  <a:pt x="0" y="176"/>
                </a:lnTo>
                <a:lnTo>
                  <a:pt x="126" y="176"/>
                </a:lnTo>
                <a:lnTo>
                  <a:pt x="126" y="277"/>
                </a:lnTo>
                <a:lnTo>
                  <a:pt x="202" y="277"/>
                </a:lnTo>
                <a:lnTo>
                  <a:pt x="202" y="176"/>
                </a:lnTo>
                <a:lnTo>
                  <a:pt x="454" y="176"/>
                </a:lnTo>
                <a:lnTo>
                  <a:pt x="454" y="101"/>
                </a:lnTo>
                <a:lnTo>
                  <a:pt x="202" y="101"/>
                </a:lnTo>
                <a:lnTo>
                  <a:pt x="202" y="0"/>
                </a:lnTo>
                <a:lnTo>
                  <a:pt x="126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 noProof="0" dirty="0"/>
          </a:p>
        </p:txBody>
      </p:sp>
    </p:spTree>
    <p:extLst>
      <p:ext uri="{BB962C8B-B14F-4D97-AF65-F5344CB8AC3E}">
        <p14:creationId xmlns:p14="http://schemas.microsoft.com/office/powerpoint/2010/main" val="9921360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698" r:id="rId13"/>
    <p:sldLayoutId id="2147483699" r:id="rId14"/>
    <p:sldLayoutId id="2147483700" r:id="rId15"/>
    <p:sldLayoutId id="2147483701" r:id="rId16"/>
  </p:sldLayoutIdLst>
  <p:transition spd="med">
    <p:fade/>
  </p:transition>
  <p:hf hdr="0"/>
  <p:txStyles>
    <p:titleStyle>
      <a:lvl1pPr algn="l" defTabSz="914400" rtl="0" eaLnBrk="1" latinLnBrk="0" hangingPunct="1">
        <a:spcBef>
          <a:spcPct val="0"/>
        </a:spcBef>
        <a:buNone/>
        <a:defRPr sz="24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65113" indent="-265113" algn="l" defTabSz="914400" rtl="0" eaLnBrk="1" latinLnBrk="0" hangingPunct="1">
        <a:lnSpc>
          <a:spcPct val="120000"/>
        </a:lnSpc>
        <a:spcBef>
          <a:spcPts val="200"/>
        </a:spcBef>
        <a:buFont typeface="Arial" panose="020B0604020202020204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623888" indent="-265113" algn="l" defTabSz="914400" rtl="0" eaLnBrk="1" latinLnBrk="0" hangingPunct="1">
        <a:lnSpc>
          <a:spcPct val="120000"/>
        </a:lnSpc>
        <a:spcBef>
          <a:spcPts val="200"/>
        </a:spcBef>
        <a:buFont typeface="Arial" panose="020B0604020202020204" pitchFamily="34" charset="0"/>
        <a:buChar char="–"/>
        <a:defRPr sz="16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989013" indent="-273050" algn="l" defTabSz="914400" rtl="0" eaLnBrk="1" latinLnBrk="0" hangingPunct="1">
        <a:lnSpc>
          <a:spcPct val="120000"/>
        </a:lnSpc>
        <a:spcBef>
          <a:spcPts val="200"/>
        </a:spcBef>
        <a:buFont typeface="Arial" panose="020B0604020202020204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346200" indent="-271463" algn="l" defTabSz="914400" rtl="0" eaLnBrk="1" latinLnBrk="0" hangingPunct="1">
        <a:lnSpc>
          <a:spcPct val="120000"/>
        </a:lnSpc>
        <a:spcBef>
          <a:spcPts val="200"/>
        </a:spcBef>
        <a:buFont typeface="Arial" panose="020B0604020202020204" pitchFamily="34" charset="0"/>
        <a:buChar char="–"/>
        <a:defRPr sz="1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704975" indent="-271463" algn="l" defTabSz="914400" rtl="0" eaLnBrk="1" latinLnBrk="0" hangingPunct="1">
        <a:lnSpc>
          <a:spcPct val="120000"/>
        </a:lnSpc>
        <a:spcBef>
          <a:spcPts val="200"/>
        </a:spcBef>
        <a:buFont typeface="Arial" panose="020B0604020202020204" pitchFamily="34" charset="0"/>
        <a:buChar char="•"/>
        <a:defRPr sz="10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2063750" indent="-271463" algn="l" defTabSz="914400" rtl="0" eaLnBrk="1" latinLnBrk="0" hangingPunct="1">
        <a:lnSpc>
          <a:spcPct val="120000"/>
        </a:lnSpc>
        <a:spcBef>
          <a:spcPts val="200"/>
        </a:spcBef>
        <a:buFont typeface="Arial" panose="020B0604020202020204" pitchFamily="34" charset="0"/>
        <a:buChar char="•"/>
        <a:defRPr sz="10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2422525" indent="-273050" algn="l" defTabSz="914400" rtl="0" eaLnBrk="1" latinLnBrk="0" hangingPunct="1">
        <a:lnSpc>
          <a:spcPct val="120000"/>
        </a:lnSpc>
        <a:spcBef>
          <a:spcPts val="200"/>
        </a:spcBef>
        <a:buFont typeface="Arial" panose="020B0604020202020204" pitchFamily="34" charset="0"/>
        <a:buChar char="•"/>
        <a:defRPr sz="10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779713" indent="-271463" algn="l" defTabSz="914400" rtl="0" eaLnBrk="1" latinLnBrk="0" hangingPunct="1">
        <a:lnSpc>
          <a:spcPct val="120000"/>
        </a:lnSpc>
        <a:spcBef>
          <a:spcPts val="200"/>
        </a:spcBef>
        <a:buFont typeface="Arial" panose="020B0604020202020204" pitchFamily="34" charset="0"/>
        <a:buChar char="•"/>
        <a:defRPr sz="10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3138488" indent="-265113" algn="l" defTabSz="914400" rtl="0" eaLnBrk="1" latinLnBrk="0" hangingPunct="1">
        <a:lnSpc>
          <a:spcPct val="120000"/>
        </a:lnSpc>
        <a:spcBef>
          <a:spcPts val="200"/>
        </a:spcBef>
        <a:buFont typeface="Arial" panose="020B0604020202020204" pitchFamily="34" charset="0"/>
        <a:buChar char="•"/>
        <a:defRPr sz="10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835150" y="484187"/>
            <a:ext cx="5473700" cy="86342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fi-FI" noProof="0" dirty="0" err="1"/>
              <a:t>Click</a:t>
            </a:r>
            <a:r>
              <a:rPr lang="fi-FI" noProof="0" dirty="0"/>
              <a:t> to </a:t>
            </a:r>
            <a:r>
              <a:rPr lang="fi-FI" noProof="0" dirty="0" err="1"/>
              <a:t>edit</a:t>
            </a:r>
            <a:r>
              <a:rPr lang="fi-FI" noProof="0" dirty="0"/>
              <a:t> Master </a:t>
            </a:r>
            <a:r>
              <a:rPr lang="fi-FI" noProof="0" dirty="0" err="1"/>
              <a:t>title</a:t>
            </a:r>
            <a:r>
              <a:rPr lang="fi-FI" noProof="0" dirty="0"/>
              <a:t> </a:t>
            </a:r>
            <a:r>
              <a:rPr lang="fi-FI" noProof="0" dirty="0" err="1"/>
              <a:t>style</a:t>
            </a:r>
            <a:endParaRPr lang="fi-FI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35150" y="1492249"/>
            <a:ext cx="5473700" cy="287970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fi-FI" noProof="0"/>
              <a:t>Click to edit Master text styles</a:t>
            </a:r>
          </a:p>
          <a:p>
            <a:pPr lvl="1"/>
            <a:r>
              <a:rPr lang="fi-FI" noProof="0"/>
              <a:t>Second level</a:t>
            </a:r>
          </a:p>
          <a:p>
            <a:pPr lvl="2"/>
            <a:r>
              <a:rPr lang="fi-FI" noProof="0"/>
              <a:t>Third level</a:t>
            </a:r>
          </a:p>
          <a:p>
            <a:pPr lvl="3"/>
            <a:r>
              <a:rPr lang="fi-FI" noProof="0"/>
              <a:t>Fourth level</a:t>
            </a:r>
          </a:p>
          <a:p>
            <a:pPr lvl="4"/>
            <a:r>
              <a:rPr lang="fi-FI" noProof="0"/>
              <a:t>Fifth level</a:t>
            </a:r>
            <a:endParaRPr lang="fi-FI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68313" y="4515966"/>
            <a:ext cx="1366838" cy="143347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>
              <a:defRPr sz="800">
                <a:solidFill>
                  <a:schemeClr val="accent1"/>
                </a:solidFill>
              </a:defRPr>
            </a:lvl1pPr>
          </a:lstStyle>
          <a:p>
            <a:fld id="{E1373DCC-2263-4F88-B652-EFBDCB9320F8}" type="datetime1">
              <a:rPr lang="fi-FI" noProof="0" smtClean="0"/>
              <a:t>29.3.2023</a:t>
            </a:fld>
            <a:endParaRPr lang="fi-FI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835150" y="4515966"/>
            <a:ext cx="6121400" cy="143347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>
              <a:defRPr sz="800" cap="all" spc="300" baseline="0">
                <a:solidFill>
                  <a:schemeClr val="accent1"/>
                </a:solidFill>
              </a:defRPr>
            </a:lvl1pPr>
          </a:lstStyle>
          <a:p>
            <a:r>
              <a:rPr lang="fi-FI" noProof="0"/>
              <a:t>Footer Here</a:t>
            </a:r>
            <a:endParaRPr lang="fi-FI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956549" y="4515966"/>
            <a:ext cx="719457" cy="143347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r">
              <a:defRPr sz="800">
                <a:solidFill>
                  <a:schemeClr val="accent1"/>
                </a:solidFill>
              </a:defRPr>
            </a:lvl1pPr>
          </a:lstStyle>
          <a:p>
            <a:fld id="{E9DC2C14-6E95-4EF0-AB2C-A4DB63E63034}" type="slidenum">
              <a:rPr lang="fi-FI" noProof="0" smtClean="0"/>
              <a:pPr/>
              <a:t>‹#›</a:t>
            </a:fld>
            <a:endParaRPr lang="fi-FI" noProof="0" dirty="0"/>
          </a:p>
        </p:txBody>
      </p:sp>
    </p:spTree>
    <p:extLst>
      <p:ext uri="{BB962C8B-B14F-4D97-AF65-F5344CB8AC3E}">
        <p14:creationId xmlns:p14="http://schemas.microsoft.com/office/powerpoint/2010/main" val="944338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</p:sldLayoutIdLst>
  <p:transition spd="med">
    <p:fade/>
  </p:transition>
  <p:hf hdr="0"/>
  <p:txStyles>
    <p:titleStyle>
      <a:lvl1pPr algn="l" defTabSz="914400" rtl="0" eaLnBrk="1" latinLnBrk="0" hangingPunct="1">
        <a:spcBef>
          <a:spcPct val="0"/>
        </a:spcBef>
        <a:buNone/>
        <a:defRPr sz="24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65113" indent="-265113" algn="l" defTabSz="914400" rtl="0" eaLnBrk="1" latinLnBrk="0" hangingPunct="1">
        <a:lnSpc>
          <a:spcPct val="120000"/>
        </a:lnSpc>
        <a:spcBef>
          <a:spcPts val="200"/>
        </a:spcBef>
        <a:buFont typeface="Arial" panose="020B0604020202020204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623888" indent="-265113" algn="l" defTabSz="914400" rtl="0" eaLnBrk="1" latinLnBrk="0" hangingPunct="1">
        <a:lnSpc>
          <a:spcPct val="120000"/>
        </a:lnSpc>
        <a:spcBef>
          <a:spcPts val="200"/>
        </a:spcBef>
        <a:buFont typeface="Arial" panose="020B0604020202020204" pitchFamily="34" charset="0"/>
        <a:buChar char="–"/>
        <a:defRPr sz="16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989013" indent="-273050" algn="l" defTabSz="914400" rtl="0" eaLnBrk="1" latinLnBrk="0" hangingPunct="1">
        <a:lnSpc>
          <a:spcPct val="120000"/>
        </a:lnSpc>
        <a:spcBef>
          <a:spcPts val="200"/>
        </a:spcBef>
        <a:buFont typeface="Arial" panose="020B0604020202020204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346200" indent="-271463" algn="l" defTabSz="914400" rtl="0" eaLnBrk="1" latinLnBrk="0" hangingPunct="1">
        <a:lnSpc>
          <a:spcPct val="120000"/>
        </a:lnSpc>
        <a:spcBef>
          <a:spcPts val="200"/>
        </a:spcBef>
        <a:buFont typeface="Arial" panose="020B0604020202020204" pitchFamily="34" charset="0"/>
        <a:buChar char="–"/>
        <a:defRPr sz="1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704975" indent="-271463" algn="l" defTabSz="914400" rtl="0" eaLnBrk="1" latinLnBrk="0" hangingPunct="1">
        <a:lnSpc>
          <a:spcPct val="120000"/>
        </a:lnSpc>
        <a:spcBef>
          <a:spcPts val="200"/>
        </a:spcBef>
        <a:buFont typeface="Arial" panose="020B0604020202020204" pitchFamily="34" charset="0"/>
        <a:buChar char="•"/>
        <a:defRPr sz="10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2063750" indent="-271463" algn="l" defTabSz="914400" rtl="0" eaLnBrk="1" latinLnBrk="0" hangingPunct="1">
        <a:lnSpc>
          <a:spcPct val="120000"/>
        </a:lnSpc>
        <a:spcBef>
          <a:spcPts val="200"/>
        </a:spcBef>
        <a:buFont typeface="Arial" panose="020B0604020202020204" pitchFamily="34" charset="0"/>
        <a:buChar char="•"/>
        <a:defRPr sz="10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2422525" indent="-273050" algn="l" defTabSz="914400" rtl="0" eaLnBrk="1" latinLnBrk="0" hangingPunct="1">
        <a:lnSpc>
          <a:spcPct val="120000"/>
        </a:lnSpc>
        <a:spcBef>
          <a:spcPts val="200"/>
        </a:spcBef>
        <a:buFont typeface="Arial" panose="020B0604020202020204" pitchFamily="34" charset="0"/>
        <a:buChar char="•"/>
        <a:defRPr sz="10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779713" indent="-271463" algn="l" defTabSz="914400" rtl="0" eaLnBrk="1" latinLnBrk="0" hangingPunct="1">
        <a:lnSpc>
          <a:spcPct val="120000"/>
        </a:lnSpc>
        <a:spcBef>
          <a:spcPts val="200"/>
        </a:spcBef>
        <a:buFont typeface="Arial" panose="020B0604020202020204" pitchFamily="34" charset="0"/>
        <a:buChar char="•"/>
        <a:defRPr sz="10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3138488" indent="-265113" algn="l" defTabSz="914400" rtl="0" eaLnBrk="1" latinLnBrk="0" hangingPunct="1">
        <a:lnSpc>
          <a:spcPct val="120000"/>
        </a:lnSpc>
        <a:spcBef>
          <a:spcPts val="200"/>
        </a:spcBef>
        <a:buFont typeface="Arial" panose="020B0604020202020204" pitchFamily="34" charset="0"/>
        <a:buChar char="•"/>
        <a:defRPr sz="10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Relationship Id="rId4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.xml"/><Relationship Id="rId4" Type="http://schemas.microsoft.com/office/2007/relationships/hdphoto" Target="../media/hdphoto3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EE882F-6FA4-46CF-A8EE-FAEC11772BB6}" type="datetime1">
              <a:rPr lang="fi-FI" smtClean="0"/>
              <a:t>29.3.2023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Footer Here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C2C14-6E95-4EF0-AB2C-A4DB63E63034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9980912"/>
      </p:ext>
    </p:extLst>
  </p:cSld>
  <p:clrMapOvr>
    <a:masterClrMapping/>
  </p:clrMapOvr>
  <p:transition spd="med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err="1">
                <a:solidFill>
                  <a:schemeClr val="tx1"/>
                </a:solidFill>
              </a:rPr>
              <a:t>Student-centered</a:t>
            </a:r>
            <a:r>
              <a:rPr lang="fi-FI" dirty="0">
                <a:solidFill>
                  <a:schemeClr val="tx1"/>
                </a:solidFill>
              </a:rPr>
              <a:t> </a:t>
            </a:r>
            <a:r>
              <a:rPr lang="fi-FI" dirty="0" err="1">
                <a:solidFill>
                  <a:schemeClr val="tx1"/>
                </a:solidFill>
              </a:rPr>
              <a:t>approach</a:t>
            </a:r>
            <a:endParaRPr lang="fi-FI" dirty="0">
              <a:solidFill>
                <a:schemeClr val="tx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98187F-0975-7D4D-A16C-983BE83251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35150" y="1492249"/>
            <a:ext cx="2736850" cy="2879701"/>
          </a:xfrm>
        </p:spPr>
        <p:txBody>
          <a:bodyPr/>
          <a:lstStyle/>
          <a:p>
            <a:pPr marL="0" indent="0">
              <a:buNone/>
            </a:pPr>
            <a:endParaRPr lang="en-US" sz="18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The average class size in Finnish schools is around 20 students, and a student-centered approach lies at the heart of all learning. </a:t>
            </a:r>
            <a:endParaRPr lang="en-US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9" name="Picture Placeholder 8" descr="Children at Daycare, photographer: Riitta Supperi/Keksi/Team Finland">
            <a:extLst>
              <a:ext uri="{FF2B5EF4-FFF2-40B4-BE49-F238E27FC236}">
                <a16:creationId xmlns:a16="http://schemas.microsoft.com/office/drawing/2014/main" id="{A6DB197E-646E-CC42-B159-9B1372CE87B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944" r="2894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007734169"/>
      </p:ext>
    </p:extLst>
  </p:cSld>
  <p:clrMapOvr>
    <a:masterClrMapping/>
  </p:clrMapOvr>
  <p:transition spd="med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5150" y="484187"/>
            <a:ext cx="2736850" cy="863427"/>
          </a:xfrm>
        </p:spPr>
        <p:txBody>
          <a:bodyPr/>
          <a:lstStyle/>
          <a:p>
            <a:r>
              <a:rPr lang="fi-FI" dirty="0">
                <a:solidFill>
                  <a:schemeClr val="tx1"/>
                </a:solidFill>
              </a:rPr>
              <a:t>Creative </a:t>
            </a:r>
            <a:r>
              <a:rPr lang="fi-FI" dirty="0" err="1">
                <a:solidFill>
                  <a:schemeClr val="tx1"/>
                </a:solidFill>
              </a:rPr>
              <a:t>environment</a:t>
            </a:r>
            <a:endParaRPr lang="fi-FI" dirty="0">
              <a:solidFill>
                <a:schemeClr val="tx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ED1EDF-7112-344D-AACC-D652915928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The open atmosphere in Finnish schools supports independence, creativity, and innovation. Playing and physical activities promote the joy of learning and an active role in learning increases motivation.</a:t>
            </a:r>
            <a:endParaRPr lang="en-US" dirty="0">
              <a:latin typeface="+mj-lt"/>
            </a:endParaRPr>
          </a:p>
        </p:txBody>
      </p:sp>
      <p:pic>
        <p:nvPicPr>
          <p:cNvPr id="9" name="Picture Placeholder 8" descr="Children having a spontaneous dance and enjoying their study at the Porvoo art school.&#10;&#10;Photographer Pasi Markkanen">
            <a:extLst>
              <a:ext uri="{FF2B5EF4-FFF2-40B4-BE49-F238E27FC236}">
                <a16:creationId xmlns:a16="http://schemas.microsoft.com/office/drawing/2014/main" id="{709380CF-FF13-264C-A36F-F034126D3CB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678" r="2267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536291896"/>
      </p:ext>
    </p:extLst>
  </p:cSld>
  <p:clrMapOvr>
    <a:masterClrMapping/>
  </p:clrMapOvr>
  <p:transition spd="med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 descr="A group of students in a classroom&#10;&#10;Description automatically generated with low confidence">
            <a:extLst>
              <a:ext uri="{FF2B5EF4-FFF2-40B4-BE49-F238E27FC236}">
                <a16:creationId xmlns:a16="http://schemas.microsoft.com/office/drawing/2014/main" id="{85104764-09D2-0349-8058-3F0AF67F5D4E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3" r="21169" b="-463"/>
          <a:stretch/>
        </p:blipFill>
        <p:spPr>
          <a:xfrm>
            <a:off x="3059832" y="0"/>
            <a:ext cx="6084168" cy="5143500"/>
          </a:xfr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4FF96E13-8655-B8DA-2731-2DD432E2B7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553" y="2427734"/>
            <a:ext cx="4762826" cy="1728192"/>
          </a:xfrm>
          <a:solidFill>
            <a:schemeClr val="tx1"/>
          </a:solidFill>
        </p:spPr>
        <p:txBody>
          <a:bodyPr numCol="1"/>
          <a:lstStyle/>
          <a:p>
            <a:pPr marL="0" indent="0" algn="ctr">
              <a:lnSpc>
                <a:spcPct val="100000"/>
              </a:lnSpc>
              <a:buNone/>
            </a:pPr>
            <a:endParaRPr lang="en-GB" cap="none" dirty="0">
              <a:solidFill>
                <a:schemeClr val="bg1"/>
              </a:solidFill>
              <a:latin typeface="Finlandica Bold" panose="00000500000000000000" pitchFamily="2" charset="0"/>
            </a:endParaRPr>
          </a:p>
          <a:p>
            <a:pPr marL="0" indent="0" algn="ctr">
              <a:lnSpc>
                <a:spcPct val="100000"/>
              </a:lnSpc>
              <a:buNone/>
            </a:pPr>
            <a:r>
              <a:rPr lang="en-US" dirty="0">
                <a:solidFill>
                  <a:schemeClr val="bg1"/>
                </a:solidFill>
                <a:latin typeface="Finlandica Bold" panose="00000500000000000000" pitchFamily="2" charset="0"/>
              </a:rPr>
              <a:t>Teachers aim to ensure a balance between theoretical, arts, crafts, and science subjects. Technology is used as one tool to support learning.</a:t>
            </a:r>
            <a:endParaRPr lang="en-GB" cap="none" dirty="0">
              <a:solidFill>
                <a:schemeClr val="bg1"/>
              </a:solidFill>
              <a:latin typeface="Finlandica Bold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2257344"/>
      </p:ext>
    </p:extLst>
  </p:cSld>
  <p:clrMapOvr>
    <a:masterClrMapping/>
  </p:clrMapOvr>
  <p:transition spd="med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err="1"/>
              <a:t>Learn</a:t>
            </a:r>
            <a:r>
              <a:rPr lang="fi-FI" dirty="0"/>
              <a:t> </a:t>
            </a:r>
            <a:r>
              <a:rPr lang="fi-FI" dirty="0" err="1"/>
              <a:t>more</a:t>
            </a:r>
            <a:r>
              <a:rPr lang="fi-FI" dirty="0"/>
              <a:t> </a:t>
            </a:r>
            <a:r>
              <a:rPr lang="fi-FI" dirty="0" err="1"/>
              <a:t>about</a:t>
            </a:r>
            <a:r>
              <a:rPr lang="fi-FI" dirty="0"/>
              <a:t> </a:t>
            </a:r>
            <a:r>
              <a:rPr lang="fi-FI" dirty="0" err="1"/>
              <a:t>Finnish</a:t>
            </a:r>
            <a:r>
              <a:rPr lang="fi-FI" dirty="0"/>
              <a:t> </a:t>
            </a:r>
            <a:r>
              <a:rPr lang="fi-FI" dirty="0" err="1"/>
              <a:t>teachers</a:t>
            </a:r>
            <a:endParaRPr lang="fi-FI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lnSpc>
                <a:spcPct val="100000"/>
              </a:lnSpc>
              <a:buNone/>
              <a:tabLst>
                <a:tab pos="536575" algn="l"/>
              </a:tabLst>
            </a:pPr>
            <a:r>
              <a:rPr lang="en-US" dirty="0">
                <a:solidFill>
                  <a:srgbClr val="002EA2"/>
                </a:solidFill>
                <a:latin typeface="+mj-lt"/>
              </a:rPr>
              <a:t>Ministry of Education and Culture </a:t>
            </a:r>
          </a:p>
          <a:p>
            <a:pPr marL="0" indent="0">
              <a:lnSpc>
                <a:spcPct val="100000"/>
              </a:lnSpc>
              <a:buNone/>
              <a:tabLst>
                <a:tab pos="536575" algn="l"/>
              </a:tabLst>
            </a:pPr>
            <a:r>
              <a:rPr lang="en-US" dirty="0">
                <a:solidFill>
                  <a:srgbClr val="002EA2"/>
                </a:solidFill>
                <a:latin typeface="+mj-lt"/>
              </a:rPr>
              <a:t>www.okm.fi</a:t>
            </a:r>
          </a:p>
          <a:p>
            <a:pPr marL="254000">
              <a:lnSpc>
                <a:spcPct val="100000"/>
              </a:lnSpc>
              <a:tabLst>
                <a:tab pos="536575" algn="l"/>
              </a:tabLst>
            </a:pPr>
            <a:endParaRPr lang="en-US" dirty="0">
              <a:solidFill>
                <a:srgbClr val="002EA2"/>
              </a:solidFill>
              <a:latin typeface="+mj-lt"/>
            </a:endParaRPr>
          </a:p>
          <a:p>
            <a:pPr marL="0" indent="0">
              <a:lnSpc>
                <a:spcPct val="100000"/>
              </a:lnSpc>
              <a:buNone/>
              <a:tabLst>
                <a:tab pos="536575" algn="l"/>
              </a:tabLst>
            </a:pPr>
            <a:r>
              <a:rPr lang="en-US" dirty="0">
                <a:solidFill>
                  <a:srgbClr val="002EA2"/>
                </a:solidFill>
                <a:latin typeface="+mj-lt"/>
              </a:rPr>
              <a:t>Finnish National Agency for Education </a:t>
            </a:r>
          </a:p>
          <a:p>
            <a:pPr marL="0" indent="0">
              <a:lnSpc>
                <a:spcPct val="100000"/>
              </a:lnSpc>
              <a:buNone/>
              <a:tabLst>
                <a:tab pos="536575" algn="l"/>
              </a:tabLst>
            </a:pPr>
            <a:r>
              <a:rPr lang="en-US" dirty="0">
                <a:solidFill>
                  <a:srgbClr val="002EA2"/>
                </a:solidFill>
                <a:latin typeface="+mj-lt"/>
              </a:rPr>
              <a:t>www.oph.fi </a:t>
            </a:r>
          </a:p>
          <a:p>
            <a:pPr marL="254000">
              <a:lnSpc>
                <a:spcPct val="100000"/>
              </a:lnSpc>
              <a:tabLst>
                <a:tab pos="536575" algn="l"/>
              </a:tabLst>
            </a:pPr>
            <a:endParaRPr lang="en-US" dirty="0">
              <a:solidFill>
                <a:srgbClr val="002EA2"/>
              </a:solidFill>
              <a:latin typeface="+mj-lt"/>
            </a:endParaRPr>
          </a:p>
          <a:p>
            <a:pPr marL="0" indent="0">
              <a:lnSpc>
                <a:spcPct val="100000"/>
              </a:lnSpc>
              <a:buNone/>
              <a:tabLst>
                <a:tab pos="536575" algn="l"/>
              </a:tabLst>
            </a:pPr>
            <a:r>
              <a:rPr lang="en-US" dirty="0">
                <a:solidFill>
                  <a:srgbClr val="002EA2"/>
                </a:solidFill>
                <a:latin typeface="+mj-lt"/>
              </a:rPr>
              <a:t>Trade Union of Education </a:t>
            </a:r>
          </a:p>
          <a:p>
            <a:pPr marL="0" indent="0">
              <a:lnSpc>
                <a:spcPct val="100000"/>
              </a:lnSpc>
              <a:buNone/>
              <a:tabLst>
                <a:tab pos="536575" algn="l"/>
              </a:tabLst>
            </a:pPr>
            <a:r>
              <a:rPr lang="en-US" dirty="0">
                <a:solidFill>
                  <a:srgbClr val="002EA2"/>
                </a:solidFill>
                <a:latin typeface="+mj-lt"/>
              </a:rPr>
              <a:t>www.oaj.fi </a:t>
            </a:r>
          </a:p>
          <a:p>
            <a:endParaRPr lang="fi-FI" dirty="0"/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753360292"/>
      </p:ext>
    </p:extLst>
  </p:cSld>
  <p:clrMapOvr>
    <a:masterClrMapping/>
  </p:clrMapOvr>
  <p:transition spd="med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EE882F-6FA4-46CF-A8EE-FAEC11772BB6}" type="datetime1">
              <a:rPr lang="fi-FI" smtClean="0"/>
              <a:pPr/>
              <a:t>29.3.2023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Footer Here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C2C14-6E95-4EF0-AB2C-A4DB63E63034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1397038"/>
      </p:ext>
    </p:extLst>
  </p:cSld>
  <p:clrMapOvr>
    <a:masterClrMapping/>
  </p:clrMapOvr>
  <p:transition spd="med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erson holding a sign in front of a group of children&#10;&#10;Description automatically generated with low confidence">
            <a:extLst>
              <a:ext uri="{FF2B5EF4-FFF2-40B4-BE49-F238E27FC236}">
                <a16:creationId xmlns:a16="http://schemas.microsoft.com/office/drawing/2014/main" id="{B740DA4B-5CAD-5F4F-A769-ACC74612F6D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8"/>
            <a:ext cx="9144000" cy="5141804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C2C14-6E95-4EF0-AB2C-A4DB63E63034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3147814"/>
            <a:ext cx="9144000" cy="1995686"/>
          </a:xfrm>
          <a:prstGeom prst="rect">
            <a:avLst/>
          </a:prstGeom>
          <a:solidFill>
            <a:schemeClr val="accent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2" name="Freeform 7"/>
          <p:cNvSpPr>
            <a:spLocks noEditPoints="1"/>
          </p:cNvSpPr>
          <p:nvPr/>
        </p:nvSpPr>
        <p:spPr bwMode="auto">
          <a:xfrm>
            <a:off x="468313" y="484188"/>
            <a:ext cx="588028" cy="358775"/>
          </a:xfrm>
          <a:custGeom>
            <a:avLst/>
            <a:gdLst>
              <a:gd name="T0" fmla="*/ 202 w 454"/>
              <a:gd name="T1" fmla="*/ 101 h 277"/>
              <a:gd name="T2" fmla="*/ 454 w 454"/>
              <a:gd name="T3" fmla="*/ 101 h 277"/>
              <a:gd name="T4" fmla="*/ 454 w 454"/>
              <a:gd name="T5" fmla="*/ 0 h 277"/>
              <a:gd name="T6" fmla="*/ 202 w 454"/>
              <a:gd name="T7" fmla="*/ 0 h 277"/>
              <a:gd name="T8" fmla="*/ 202 w 454"/>
              <a:gd name="T9" fmla="*/ 101 h 277"/>
              <a:gd name="T10" fmla="*/ 0 w 454"/>
              <a:gd name="T11" fmla="*/ 277 h 277"/>
              <a:gd name="T12" fmla="*/ 126 w 454"/>
              <a:gd name="T13" fmla="*/ 277 h 277"/>
              <a:gd name="T14" fmla="*/ 126 w 454"/>
              <a:gd name="T15" fmla="*/ 176 h 277"/>
              <a:gd name="T16" fmla="*/ 0 w 454"/>
              <a:gd name="T17" fmla="*/ 176 h 277"/>
              <a:gd name="T18" fmla="*/ 0 w 454"/>
              <a:gd name="T19" fmla="*/ 277 h 277"/>
              <a:gd name="T20" fmla="*/ 0 w 454"/>
              <a:gd name="T21" fmla="*/ 101 h 277"/>
              <a:gd name="T22" fmla="*/ 126 w 454"/>
              <a:gd name="T23" fmla="*/ 101 h 277"/>
              <a:gd name="T24" fmla="*/ 126 w 454"/>
              <a:gd name="T25" fmla="*/ 0 h 277"/>
              <a:gd name="T26" fmla="*/ 0 w 454"/>
              <a:gd name="T27" fmla="*/ 0 h 277"/>
              <a:gd name="T28" fmla="*/ 0 w 454"/>
              <a:gd name="T29" fmla="*/ 101 h 277"/>
              <a:gd name="T30" fmla="*/ 202 w 454"/>
              <a:gd name="T31" fmla="*/ 277 h 277"/>
              <a:gd name="T32" fmla="*/ 454 w 454"/>
              <a:gd name="T33" fmla="*/ 277 h 277"/>
              <a:gd name="T34" fmla="*/ 454 w 454"/>
              <a:gd name="T35" fmla="*/ 176 h 277"/>
              <a:gd name="T36" fmla="*/ 202 w 454"/>
              <a:gd name="T37" fmla="*/ 176 h 277"/>
              <a:gd name="T38" fmla="*/ 202 w 454"/>
              <a:gd name="T39" fmla="*/ 277 h 2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454" h="277">
                <a:moveTo>
                  <a:pt x="202" y="101"/>
                </a:moveTo>
                <a:lnTo>
                  <a:pt x="454" y="101"/>
                </a:lnTo>
                <a:lnTo>
                  <a:pt x="454" y="0"/>
                </a:lnTo>
                <a:lnTo>
                  <a:pt x="202" y="0"/>
                </a:lnTo>
                <a:lnTo>
                  <a:pt x="202" y="101"/>
                </a:lnTo>
                <a:close/>
                <a:moveTo>
                  <a:pt x="0" y="277"/>
                </a:moveTo>
                <a:lnTo>
                  <a:pt x="126" y="277"/>
                </a:lnTo>
                <a:lnTo>
                  <a:pt x="126" y="176"/>
                </a:lnTo>
                <a:lnTo>
                  <a:pt x="0" y="176"/>
                </a:lnTo>
                <a:lnTo>
                  <a:pt x="0" y="277"/>
                </a:lnTo>
                <a:close/>
                <a:moveTo>
                  <a:pt x="0" y="101"/>
                </a:moveTo>
                <a:lnTo>
                  <a:pt x="126" y="101"/>
                </a:lnTo>
                <a:lnTo>
                  <a:pt x="126" y="0"/>
                </a:lnTo>
                <a:lnTo>
                  <a:pt x="0" y="0"/>
                </a:lnTo>
                <a:lnTo>
                  <a:pt x="0" y="101"/>
                </a:lnTo>
                <a:close/>
                <a:moveTo>
                  <a:pt x="202" y="277"/>
                </a:moveTo>
                <a:lnTo>
                  <a:pt x="454" y="277"/>
                </a:lnTo>
                <a:lnTo>
                  <a:pt x="454" y="176"/>
                </a:lnTo>
                <a:lnTo>
                  <a:pt x="202" y="176"/>
                </a:lnTo>
                <a:lnTo>
                  <a:pt x="202" y="27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8313" y="2283718"/>
            <a:ext cx="7560840" cy="2376264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  <a:latin typeface="Finlandica Bold" panose="00000800000000000000" pitchFamily="2" charset="0"/>
                <a:cs typeface="Finlandica Bold"/>
              </a:rPr>
              <a:t>Teachers in Finland </a:t>
            </a:r>
            <a:br>
              <a:rPr lang="en-US" dirty="0">
                <a:solidFill>
                  <a:schemeClr val="bg1"/>
                </a:solidFill>
                <a:latin typeface="Finlandica Bold" panose="00000800000000000000" pitchFamily="2" charset="0"/>
                <a:cs typeface="Finlandica Bold"/>
              </a:rPr>
            </a:br>
            <a:r>
              <a:rPr lang="en-US" sz="2800" b="0" dirty="0">
                <a:solidFill>
                  <a:schemeClr val="bg1"/>
                </a:solidFill>
                <a:latin typeface="Finlandica Bold" panose="00000800000000000000" pitchFamily="2" charset="0"/>
                <a:cs typeface="Finlandica Bold"/>
              </a:rPr>
              <a:t>trusted and respected professionals</a:t>
            </a:r>
          </a:p>
        </p:txBody>
      </p:sp>
    </p:spTree>
    <p:extLst>
      <p:ext uri="{BB962C8B-B14F-4D97-AF65-F5344CB8AC3E}">
        <p14:creationId xmlns:p14="http://schemas.microsoft.com/office/powerpoint/2010/main" val="2243120372"/>
      </p:ext>
    </p:extLst>
  </p:cSld>
  <p:clrMapOvr>
    <a:masterClrMapping/>
  </p:clrMapOvr>
  <p:transition spd="med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2C0145C3-9EE8-C7B9-8C3D-3CE43BF211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35150" y="484187"/>
            <a:ext cx="2736850" cy="863427"/>
          </a:xfrm>
        </p:spPr>
        <p:txBody>
          <a:bodyPr/>
          <a:lstStyle/>
          <a:p>
            <a:endParaRPr lang="en-US"/>
          </a:p>
        </p:txBody>
      </p:sp>
      <p:pic>
        <p:nvPicPr>
          <p:cNvPr id="9" name="Picture Placeholder 8" descr="Department of Teacher Education in Jyväskylä. Riitta Supperi/Keksi/Team Finland">
            <a:extLst>
              <a:ext uri="{FF2B5EF4-FFF2-40B4-BE49-F238E27FC236}">
                <a16:creationId xmlns:a16="http://schemas.microsoft.com/office/drawing/2014/main" id="{372BBA77-9F1C-8846-8A01-7512A841CFA0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14" r="-1493" b="1"/>
          <a:stretch/>
        </p:blipFill>
        <p:spPr>
          <a:xfrm>
            <a:off x="0" y="0"/>
            <a:ext cx="7560840" cy="5143490"/>
          </a:xfrm>
          <a:noFill/>
        </p:spPr>
      </p:pic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4FF96E13-8655-B8DA-2731-2DD432E2B7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39952" y="2139700"/>
            <a:ext cx="4485093" cy="2016225"/>
          </a:xfrm>
          <a:solidFill>
            <a:schemeClr val="tx1"/>
          </a:solidFill>
        </p:spPr>
        <p:txBody>
          <a:bodyPr numCol="1"/>
          <a:lstStyle/>
          <a:p>
            <a:pPr marL="0" indent="0" algn="ctr">
              <a:lnSpc>
                <a:spcPct val="100000"/>
              </a:lnSpc>
              <a:buNone/>
            </a:pPr>
            <a:endParaRPr lang="en-GB" cap="none" dirty="0">
              <a:solidFill>
                <a:schemeClr val="bg1"/>
              </a:solidFill>
              <a:latin typeface="Finlandica Bold" panose="00000500000000000000" pitchFamily="2" charset="0"/>
            </a:endParaRPr>
          </a:p>
          <a:p>
            <a:pPr marL="0" indent="0" algn="ctr">
              <a:lnSpc>
                <a:spcPct val="100000"/>
              </a:lnSpc>
              <a:buNone/>
            </a:pPr>
            <a:r>
              <a:rPr lang="en-GB" cap="none" dirty="0">
                <a:solidFill>
                  <a:schemeClr val="bg1"/>
                </a:solidFill>
                <a:latin typeface="Finlandica Bold" panose="00000500000000000000" pitchFamily="2" charset="0"/>
              </a:rPr>
              <a:t>Finland’s high level of education and expertise is based on high-quality teacher education. </a:t>
            </a:r>
            <a:r>
              <a:rPr lang="en-US" sz="1800" dirty="0">
                <a:solidFill>
                  <a:schemeClr val="bg1"/>
                </a:solidFill>
                <a:effectLst/>
                <a:latin typeface="Finlandica Bold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Finnish teachers must hold a master’s degree in education, or in their specific field.</a:t>
            </a:r>
            <a:r>
              <a:rPr lang="en-US" sz="1800" dirty="0">
                <a:effectLst/>
                <a:latin typeface="Finlandica Bold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en-US" dirty="0">
                <a:effectLst/>
                <a:latin typeface="Finlandica Bold" panose="00000500000000000000" pitchFamily="2" charset="0"/>
              </a:rPr>
              <a:t> </a:t>
            </a:r>
            <a:endParaRPr lang="en-GB" cap="none" dirty="0">
              <a:solidFill>
                <a:schemeClr val="bg1"/>
              </a:solidFill>
              <a:latin typeface="Finlandica Bold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3881624"/>
      </p:ext>
    </p:extLst>
  </p:cSld>
  <p:clrMapOvr>
    <a:masterClrMapping/>
  </p:clrMapOvr>
  <p:transition spd="med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5150" y="484187"/>
            <a:ext cx="3024882" cy="863427"/>
          </a:xfrm>
        </p:spPr>
        <p:txBody>
          <a:bodyPr/>
          <a:lstStyle/>
          <a:p>
            <a:r>
              <a:rPr lang="en-US" dirty="0"/>
              <a:t>Pedagogical studies and practical training</a:t>
            </a:r>
          </a:p>
        </p:txBody>
      </p:sp>
      <p:graphicFrame>
        <p:nvGraphicFramePr>
          <p:cNvPr id="10" name="Content Placeholder 9" descr="Primary school teacher,  Supperi_UM_Koulu_">
            <a:extLst>
              <a:ext uri="{FF2B5EF4-FFF2-40B4-BE49-F238E27FC236}">
                <a16:creationId xmlns:a16="http://schemas.microsoft.com/office/drawing/2014/main" id="{1A2C50E4-121E-E248-81E0-81A11DAA9A4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68025443"/>
              </p:ext>
            </p:extLst>
          </p:nvPr>
        </p:nvGraphicFramePr>
        <p:xfrm>
          <a:off x="1835150" y="1492250"/>
          <a:ext cx="2952874" cy="3108120"/>
        </p:xfrm>
        <a:graphic>
          <a:graphicData uri="http://schemas.openxmlformats.org/drawingml/2006/table">
            <a:tbl>
              <a:tblPr/>
              <a:tblGrid>
                <a:gridCol w="2952874">
                  <a:extLst>
                    <a:ext uri="{9D8B030D-6E8A-4147-A177-3AD203B41FA5}">
                      <a16:colId xmlns:a16="http://schemas.microsoft.com/office/drawing/2014/main" val="2382777599"/>
                    </a:ext>
                  </a:extLst>
                </a:gridCol>
              </a:tblGrid>
              <a:tr h="1800202">
                <a:tc>
                  <a:txBody>
                    <a:bodyPr/>
                    <a:lstStyle/>
                    <a:p>
                      <a:pPr lvl="0" algn="l"/>
                      <a:endParaRPr lang="en-US" sz="1800" b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lvl="0" algn="l"/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Teacher education does not only consist of academic studies but also involves pedagogical studies and guided teaching practice. The education is research-based and aims to equip the future teachers with all relevant skills.</a:t>
                      </a:r>
                      <a:endParaRPr lang="en-US" sz="1800" b="0" kern="1200" dirty="0">
                        <a:solidFill>
                          <a:srgbClr val="FF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2750" marR="86057" marT="45300" marB="4530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0008371"/>
                  </a:ext>
                </a:extLst>
              </a:tr>
            </a:tbl>
          </a:graphicData>
        </a:graphic>
      </p:graphicFrame>
      <p:pic>
        <p:nvPicPr>
          <p:cNvPr id="9" name="Picture Placeholder 8" descr="Primary School Teacher, Riitta Supperi/Keksi/Team Finland">
            <a:extLst>
              <a:ext uri="{FF2B5EF4-FFF2-40B4-BE49-F238E27FC236}">
                <a16:creationId xmlns:a16="http://schemas.microsoft.com/office/drawing/2014/main" id="{FF375474-8461-A348-9E80-13442C2DBAD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" r="55"/>
          <a:stretch>
            <a:fillRect/>
          </a:stretch>
        </p:blipFill>
        <p:spPr/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0A800CE-A147-6240-8995-ABB161F568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C2C14-6E95-4EF0-AB2C-A4DB63E63034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657325"/>
      </p:ext>
    </p:extLst>
  </p:cSld>
  <p:clrMapOvr>
    <a:masterClrMapping/>
  </p:clrMapOvr>
  <p:transition spd="med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and a group of children sitting on the floor&#10;&#10;Description automatically generated with low confidence">
            <a:extLst>
              <a:ext uri="{FF2B5EF4-FFF2-40B4-BE49-F238E27FC236}">
                <a16:creationId xmlns:a16="http://schemas.microsoft.com/office/drawing/2014/main" id="{9005F386-1EE6-B74E-A149-37A593F0EE8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053" t="10524" b="8588"/>
          <a:stretch/>
        </p:blipFill>
        <p:spPr>
          <a:xfrm>
            <a:off x="1403648" y="0"/>
            <a:ext cx="7920880" cy="5143500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C2C14-6E95-4EF0-AB2C-A4DB63E63034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9" name="Footer Placeholder 4" descr="Children listening carefully as the kindergarten teacher is reading a story. Pohotpgrapher Pasi Markkanen"/>
          <p:cNvSpPr txBox="1">
            <a:spLocks/>
          </p:cNvSpPr>
          <p:nvPr/>
        </p:nvSpPr>
        <p:spPr>
          <a:xfrm>
            <a:off x="2554288" y="4515966"/>
            <a:ext cx="6121400" cy="143347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defPPr>
              <a:defRPr lang="fi-FI"/>
            </a:defPPr>
            <a:lvl1pPr marL="0" algn="l" defTabSz="914400" rtl="0" eaLnBrk="1" latinLnBrk="0" hangingPunct="1">
              <a:defRPr sz="800" kern="1200" cap="all" spc="3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fi-FI" kern="800" cap="none" spc="250" dirty="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12" name="Freeform 7"/>
          <p:cNvSpPr>
            <a:spLocks noEditPoints="1"/>
          </p:cNvSpPr>
          <p:nvPr/>
        </p:nvSpPr>
        <p:spPr bwMode="auto">
          <a:xfrm>
            <a:off x="468313" y="484188"/>
            <a:ext cx="588028" cy="358775"/>
          </a:xfrm>
          <a:custGeom>
            <a:avLst/>
            <a:gdLst>
              <a:gd name="T0" fmla="*/ 202 w 454"/>
              <a:gd name="T1" fmla="*/ 101 h 277"/>
              <a:gd name="T2" fmla="*/ 454 w 454"/>
              <a:gd name="T3" fmla="*/ 101 h 277"/>
              <a:gd name="T4" fmla="*/ 454 w 454"/>
              <a:gd name="T5" fmla="*/ 0 h 277"/>
              <a:gd name="T6" fmla="*/ 202 w 454"/>
              <a:gd name="T7" fmla="*/ 0 h 277"/>
              <a:gd name="T8" fmla="*/ 202 w 454"/>
              <a:gd name="T9" fmla="*/ 101 h 277"/>
              <a:gd name="T10" fmla="*/ 0 w 454"/>
              <a:gd name="T11" fmla="*/ 277 h 277"/>
              <a:gd name="T12" fmla="*/ 126 w 454"/>
              <a:gd name="T13" fmla="*/ 277 h 277"/>
              <a:gd name="T14" fmla="*/ 126 w 454"/>
              <a:gd name="T15" fmla="*/ 176 h 277"/>
              <a:gd name="T16" fmla="*/ 0 w 454"/>
              <a:gd name="T17" fmla="*/ 176 h 277"/>
              <a:gd name="T18" fmla="*/ 0 w 454"/>
              <a:gd name="T19" fmla="*/ 277 h 277"/>
              <a:gd name="T20" fmla="*/ 0 w 454"/>
              <a:gd name="T21" fmla="*/ 101 h 277"/>
              <a:gd name="T22" fmla="*/ 126 w 454"/>
              <a:gd name="T23" fmla="*/ 101 h 277"/>
              <a:gd name="T24" fmla="*/ 126 w 454"/>
              <a:gd name="T25" fmla="*/ 0 h 277"/>
              <a:gd name="T26" fmla="*/ 0 w 454"/>
              <a:gd name="T27" fmla="*/ 0 h 277"/>
              <a:gd name="T28" fmla="*/ 0 w 454"/>
              <a:gd name="T29" fmla="*/ 101 h 277"/>
              <a:gd name="T30" fmla="*/ 202 w 454"/>
              <a:gd name="T31" fmla="*/ 277 h 277"/>
              <a:gd name="T32" fmla="*/ 454 w 454"/>
              <a:gd name="T33" fmla="*/ 277 h 277"/>
              <a:gd name="T34" fmla="*/ 454 w 454"/>
              <a:gd name="T35" fmla="*/ 176 h 277"/>
              <a:gd name="T36" fmla="*/ 202 w 454"/>
              <a:gd name="T37" fmla="*/ 176 h 277"/>
              <a:gd name="T38" fmla="*/ 202 w 454"/>
              <a:gd name="T39" fmla="*/ 277 h 2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454" h="277">
                <a:moveTo>
                  <a:pt x="202" y="101"/>
                </a:moveTo>
                <a:lnTo>
                  <a:pt x="454" y="101"/>
                </a:lnTo>
                <a:lnTo>
                  <a:pt x="454" y="0"/>
                </a:lnTo>
                <a:lnTo>
                  <a:pt x="202" y="0"/>
                </a:lnTo>
                <a:lnTo>
                  <a:pt x="202" y="101"/>
                </a:lnTo>
                <a:close/>
                <a:moveTo>
                  <a:pt x="0" y="277"/>
                </a:moveTo>
                <a:lnTo>
                  <a:pt x="126" y="277"/>
                </a:lnTo>
                <a:lnTo>
                  <a:pt x="126" y="176"/>
                </a:lnTo>
                <a:lnTo>
                  <a:pt x="0" y="176"/>
                </a:lnTo>
                <a:lnTo>
                  <a:pt x="0" y="277"/>
                </a:lnTo>
                <a:close/>
                <a:moveTo>
                  <a:pt x="0" y="101"/>
                </a:moveTo>
                <a:lnTo>
                  <a:pt x="126" y="101"/>
                </a:lnTo>
                <a:lnTo>
                  <a:pt x="126" y="0"/>
                </a:lnTo>
                <a:lnTo>
                  <a:pt x="0" y="0"/>
                </a:lnTo>
                <a:lnTo>
                  <a:pt x="0" y="101"/>
                </a:lnTo>
                <a:close/>
                <a:moveTo>
                  <a:pt x="202" y="277"/>
                </a:moveTo>
                <a:lnTo>
                  <a:pt x="454" y="277"/>
                </a:lnTo>
                <a:lnTo>
                  <a:pt x="454" y="176"/>
                </a:lnTo>
                <a:lnTo>
                  <a:pt x="202" y="176"/>
                </a:lnTo>
                <a:lnTo>
                  <a:pt x="202" y="27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Freeform 11"/>
          <p:cNvSpPr>
            <a:spLocks noChangeAspect="1" noEditPoints="1"/>
          </p:cNvSpPr>
          <p:nvPr/>
        </p:nvSpPr>
        <p:spPr bwMode="auto">
          <a:xfrm>
            <a:off x="7982988" y="484189"/>
            <a:ext cx="692700" cy="358774"/>
          </a:xfrm>
          <a:custGeom>
            <a:avLst/>
            <a:gdLst>
              <a:gd name="T0" fmla="*/ 58 w 2732"/>
              <a:gd name="T1" fmla="*/ 38 h 1415"/>
              <a:gd name="T2" fmla="*/ 8 w 2732"/>
              <a:gd name="T3" fmla="*/ 131 h 1415"/>
              <a:gd name="T4" fmla="*/ 38 w 2732"/>
              <a:gd name="T5" fmla="*/ 249 h 1415"/>
              <a:gd name="T6" fmla="*/ 174 w 2732"/>
              <a:gd name="T7" fmla="*/ 304 h 1415"/>
              <a:gd name="T8" fmla="*/ 228 w 2732"/>
              <a:gd name="T9" fmla="*/ 341 h 1415"/>
              <a:gd name="T10" fmla="*/ 206 w 2732"/>
              <a:gd name="T11" fmla="*/ 412 h 1415"/>
              <a:gd name="T12" fmla="*/ 102 w 2732"/>
              <a:gd name="T13" fmla="*/ 416 h 1415"/>
              <a:gd name="T14" fmla="*/ 64 w 2732"/>
              <a:gd name="T15" fmla="*/ 508 h 1415"/>
              <a:gd name="T16" fmla="*/ 201 w 2732"/>
              <a:gd name="T17" fmla="*/ 520 h 1415"/>
              <a:gd name="T18" fmla="*/ 294 w 2732"/>
              <a:gd name="T19" fmla="*/ 481 h 1415"/>
              <a:gd name="T20" fmla="*/ 338 w 2732"/>
              <a:gd name="T21" fmla="*/ 397 h 1415"/>
              <a:gd name="T22" fmla="*/ 322 w 2732"/>
              <a:gd name="T23" fmla="*/ 278 h 1415"/>
              <a:gd name="T24" fmla="*/ 216 w 2732"/>
              <a:gd name="T25" fmla="*/ 204 h 1415"/>
              <a:gd name="T26" fmla="*/ 120 w 2732"/>
              <a:gd name="T27" fmla="*/ 172 h 1415"/>
              <a:gd name="T28" fmla="*/ 133 w 2732"/>
              <a:gd name="T29" fmla="*/ 115 h 1415"/>
              <a:gd name="T30" fmla="*/ 259 w 2732"/>
              <a:gd name="T31" fmla="*/ 110 h 1415"/>
              <a:gd name="T32" fmla="*/ 253 w 2732"/>
              <a:gd name="T33" fmla="*/ 7 h 1415"/>
              <a:gd name="T34" fmla="*/ 636 w 2732"/>
              <a:gd name="T35" fmla="*/ 386 h 1415"/>
              <a:gd name="T36" fmla="*/ 576 w 2732"/>
              <a:gd name="T37" fmla="*/ 421 h 1415"/>
              <a:gd name="T38" fmla="*/ 524 w 2732"/>
              <a:gd name="T39" fmla="*/ 374 h 1415"/>
              <a:gd name="T40" fmla="*/ 417 w 2732"/>
              <a:gd name="T41" fmla="*/ 418 h 1415"/>
              <a:gd name="T42" fmla="*/ 482 w 2732"/>
              <a:gd name="T43" fmla="*/ 497 h 1415"/>
              <a:gd name="T44" fmla="*/ 611 w 2732"/>
              <a:gd name="T45" fmla="*/ 521 h 1415"/>
              <a:gd name="T46" fmla="*/ 714 w 2732"/>
              <a:gd name="T47" fmla="*/ 472 h 1415"/>
              <a:gd name="T48" fmla="*/ 757 w 2732"/>
              <a:gd name="T49" fmla="*/ 368 h 1415"/>
              <a:gd name="T50" fmla="*/ 923 w 2732"/>
              <a:gd name="T51" fmla="*/ 28 h 1415"/>
              <a:gd name="T52" fmla="*/ 853 w 2732"/>
              <a:gd name="T53" fmla="*/ 119 h 1415"/>
              <a:gd name="T54" fmla="*/ 844 w 2732"/>
              <a:gd name="T55" fmla="*/ 363 h 1415"/>
              <a:gd name="T56" fmla="*/ 908 w 2732"/>
              <a:gd name="T57" fmla="*/ 486 h 1415"/>
              <a:gd name="T58" fmla="*/ 1048 w 2732"/>
              <a:gd name="T59" fmla="*/ 524 h 1415"/>
              <a:gd name="T60" fmla="*/ 1164 w 2732"/>
              <a:gd name="T61" fmla="*/ 474 h 1415"/>
              <a:gd name="T62" fmla="*/ 1219 w 2732"/>
              <a:gd name="T63" fmla="*/ 328 h 1415"/>
              <a:gd name="T64" fmla="*/ 1197 w 2732"/>
              <a:gd name="T65" fmla="*/ 97 h 1415"/>
              <a:gd name="T66" fmla="*/ 1110 w 2732"/>
              <a:gd name="T67" fmla="*/ 15 h 1415"/>
              <a:gd name="T68" fmla="*/ 1063 w 2732"/>
              <a:gd name="T69" fmla="*/ 110 h 1415"/>
              <a:gd name="T70" fmla="*/ 1102 w 2732"/>
              <a:gd name="T71" fmla="*/ 194 h 1415"/>
              <a:gd name="T72" fmla="*/ 1086 w 2732"/>
              <a:gd name="T73" fmla="*/ 396 h 1415"/>
              <a:gd name="T74" fmla="*/ 1008 w 2732"/>
              <a:gd name="T75" fmla="*/ 420 h 1415"/>
              <a:gd name="T76" fmla="*/ 958 w 2732"/>
              <a:gd name="T77" fmla="*/ 355 h 1415"/>
              <a:gd name="T78" fmla="*/ 967 w 2732"/>
              <a:gd name="T79" fmla="*/ 137 h 1415"/>
              <a:gd name="T80" fmla="*/ 1683 w 2732"/>
              <a:gd name="T81" fmla="*/ 516 h 1415"/>
              <a:gd name="T82" fmla="*/ 1292 w 2732"/>
              <a:gd name="T83" fmla="*/ 9 h 1415"/>
              <a:gd name="T84" fmla="*/ 1402 w 2732"/>
              <a:gd name="T85" fmla="*/ 238 h 1415"/>
              <a:gd name="T86" fmla="*/ 1574 w 2732"/>
              <a:gd name="T87" fmla="*/ 516 h 1415"/>
              <a:gd name="T88" fmla="*/ 1945 w 2732"/>
              <a:gd name="T89" fmla="*/ 103 h 1415"/>
              <a:gd name="T90" fmla="*/ 651 w 2732"/>
              <a:gd name="T91" fmla="*/ 1002 h 1415"/>
              <a:gd name="T92" fmla="*/ 1096 w 2732"/>
              <a:gd name="T93" fmla="*/ 1415 h 1415"/>
              <a:gd name="T94" fmla="*/ 986 w 2732"/>
              <a:gd name="T95" fmla="*/ 1186 h 1415"/>
              <a:gd name="T96" fmla="*/ 842 w 2732"/>
              <a:gd name="T97" fmla="*/ 1135 h 1415"/>
              <a:gd name="T98" fmla="*/ 1763 w 2732"/>
              <a:gd name="T99" fmla="*/ 1415 h 1415"/>
              <a:gd name="T100" fmla="*/ 1669 w 2732"/>
              <a:gd name="T101" fmla="*/ 1009 h 1415"/>
              <a:gd name="T102" fmla="*/ 2291 w 2732"/>
              <a:gd name="T103" fmla="*/ 1415 h 1415"/>
              <a:gd name="T104" fmla="*/ 2182 w 2732"/>
              <a:gd name="T105" fmla="*/ 1186 h 1415"/>
              <a:gd name="T106" fmla="*/ 2036 w 2732"/>
              <a:gd name="T107" fmla="*/ 1135 h 1415"/>
              <a:gd name="T108" fmla="*/ 2591 w 2732"/>
              <a:gd name="T109" fmla="*/ 1408 h 1415"/>
              <a:gd name="T110" fmla="*/ 2694 w 2732"/>
              <a:gd name="T111" fmla="*/ 1346 h 1415"/>
              <a:gd name="T112" fmla="*/ 2731 w 2732"/>
              <a:gd name="T113" fmla="*/ 1183 h 1415"/>
              <a:gd name="T114" fmla="*/ 2707 w 2732"/>
              <a:gd name="T115" fmla="*/ 998 h 1415"/>
              <a:gd name="T116" fmla="*/ 2627 w 2732"/>
              <a:gd name="T117" fmla="*/ 926 h 1415"/>
              <a:gd name="T118" fmla="*/ 2527 w 2732"/>
              <a:gd name="T119" fmla="*/ 1002 h 1415"/>
              <a:gd name="T120" fmla="*/ 2614 w 2732"/>
              <a:gd name="T121" fmla="*/ 1055 h 1415"/>
              <a:gd name="T122" fmla="*/ 2616 w 2732"/>
              <a:gd name="T123" fmla="*/ 1260 h 1415"/>
              <a:gd name="T124" fmla="*/ 2538 w 2732"/>
              <a:gd name="T125" fmla="*/ 1321 h 14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732" h="1415">
                <a:moveTo>
                  <a:pt x="188" y="0"/>
                </a:moveTo>
                <a:lnTo>
                  <a:pt x="177" y="0"/>
                </a:lnTo>
                <a:lnTo>
                  <a:pt x="166" y="1"/>
                </a:lnTo>
                <a:lnTo>
                  <a:pt x="156" y="2"/>
                </a:lnTo>
                <a:lnTo>
                  <a:pt x="146" y="3"/>
                </a:lnTo>
                <a:lnTo>
                  <a:pt x="136" y="4"/>
                </a:lnTo>
                <a:lnTo>
                  <a:pt x="126" y="6"/>
                </a:lnTo>
                <a:lnTo>
                  <a:pt x="109" y="11"/>
                </a:lnTo>
                <a:lnTo>
                  <a:pt x="100" y="14"/>
                </a:lnTo>
                <a:lnTo>
                  <a:pt x="92" y="17"/>
                </a:lnTo>
                <a:lnTo>
                  <a:pt x="77" y="25"/>
                </a:lnTo>
                <a:lnTo>
                  <a:pt x="64" y="33"/>
                </a:lnTo>
                <a:lnTo>
                  <a:pt x="58" y="38"/>
                </a:lnTo>
                <a:lnTo>
                  <a:pt x="52" y="43"/>
                </a:lnTo>
                <a:lnTo>
                  <a:pt x="41" y="54"/>
                </a:lnTo>
                <a:lnTo>
                  <a:pt x="36" y="60"/>
                </a:lnTo>
                <a:lnTo>
                  <a:pt x="32" y="66"/>
                </a:lnTo>
                <a:lnTo>
                  <a:pt x="28" y="72"/>
                </a:lnTo>
                <a:lnTo>
                  <a:pt x="24" y="79"/>
                </a:lnTo>
                <a:lnTo>
                  <a:pt x="21" y="86"/>
                </a:lnTo>
                <a:lnTo>
                  <a:pt x="18" y="93"/>
                </a:lnTo>
                <a:lnTo>
                  <a:pt x="15" y="100"/>
                </a:lnTo>
                <a:lnTo>
                  <a:pt x="13" y="107"/>
                </a:lnTo>
                <a:lnTo>
                  <a:pt x="11" y="115"/>
                </a:lnTo>
                <a:lnTo>
                  <a:pt x="9" y="123"/>
                </a:lnTo>
                <a:lnTo>
                  <a:pt x="8" y="131"/>
                </a:lnTo>
                <a:lnTo>
                  <a:pt x="7" y="140"/>
                </a:lnTo>
                <a:lnTo>
                  <a:pt x="7" y="148"/>
                </a:lnTo>
                <a:lnTo>
                  <a:pt x="7" y="157"/>
                </a:lnTo>
                <a:lnTo>
                  <a:pt x="7" y="165"/>
                </a:lnTo>
                <a:lnTo>
                  <a:pt x="7" y="173"/>
                </a:lnTo>
                <a:lnTo>
                  <a:pt x="9" y="188"/>
                </a:lnTo>
                <a:lnTo>
                  <a:pt x="11" y="195"/>
                </a:lnTo>
                <a:lnTo>
                  <a:pt x="13" y="202"/>
                </a:lnTo>
                <a:lnTo>
                  <a:pt x="15" y="209"/>
                </a:lnTo>
                <a:lnTo>
                  <a:pt x="17" y="215"/>
                </a:lnTo>
                <a:lnTo>
                  <a:pt x="23" y="228"/>
                </a:lnTo>
                <a:lnTo>
                  <a:pt x="30" y="239"/>
                </a:lnTo>
                <a:lnTo>
                  <a:pt x="38" y="249"/>
                </a:lnTo>
                <a:lnTo>
                  <a:pt x="43" y="254"/>
                </a:lnTo>
                <a:lnTo>
                  <a:pt x="47" y="258"/>
                </a:lnTo>
                <a:lnTo>
                  <a:pt x="52" y="263"/>
                </a:lnTo>
                <a:lnTo>
                  <a:pt x="57" y="267"/>
                </a:lnTo>
                <a:lnTo>
                  <a:pt x="62" y="270"/>
                </a:lnTo>
                <a:lnTo>
                  <a:pt x="68" y="274"/>
                </a:lnTo>
                <a:lnTo>
                  <a:pt x="80" y="281"/>
                </a:lnTo>
                <a:lnTo>
                  <a:pt x="92" y="286"/>
                </a:lnTo>
                <a:lnTo>
                  <a:pt x="105" y="291"/>
                </a:lnTo>
                <a:lnTo>
                  <a:pt x="118" y="295"/>
                </a:lnTo>
                <a:lnTo>
                  <a:pt x="133" y="298"/>
                </a:lnTo>
                <a:lnTo>
                  <a:pt x="147" y="301"/>
                </a:lnTo>
                <a:lnTo>
                  <a:pt x="174" y="304"/>
                </a:lnTo>
                <a:lnTo>
                  <a:pt x="181" y="305"/>
                </a:lnTo>
                <a:lnTo>
                  <a:pt x="187" y="307"/>
                </a:lnTo>
                <a:lnTo>
                  <a:pt x="194" y="309"/>
                </a:lnTo>
                <a:lnTo>
                  <a:pt x="199" y="311"/>
                </a:lnTo>
                <a:lnTo>
                  <a:pt x="204" y="314"/>
                </a:lnTo>
                <a:lnTo>
                  <a:pt x="209" y="317"/>
                </a:lnTo>
                <a:lnTo>
                  <a:pt x="213" y="320"/>
                </a:lnTo>
                <a:lnTo>
                  <a:pt x="215" y="322"/>
                </a:lnTo>
                <a:lnTo>
                  <a:pt x="217" y="324"/>
                </a:lnTo>
                <a:lnTo>
                  <a:pt x="221" y="328"/>
                </a:lnTo>
                <a:lnTo>
                  <a:pt x="224" y="332"/>
                </a:lnTo>
                <a:lnTo>
                  <a:pt x="226" y="336"/>
                </a:lnTo>
                <a:lnTo>
                  <a:pt x="228" y="341"/>
                </a:lnTo>
                <a:lnTo>
                  <a:pt x="230" y="346"/>
                </a:lnTo>
                <a:lnTo>
                  <a:pt x="231" y="352"/>
                </a:lnTo>
                <a:lnTo>
                  <a:pt x="232" y="358"/>
                </a:lnTo>
                <a:lnTo>
                  <a:pt x="232" y="364"/>
                </a:lnTo>
                <a:lnTo>
                  <a:pt x="232" y="371"/>
                </a:lnTo>
                <a:lnTo>
                  <a:pt x="231" y="377"/>
                </a:lnTo>
                <a:lnTo>
                  <a:pt x="229" y="384"/>
                </a:lnTo>
                <a:lnTo>
                  <a:pt x="227" y="389"/>
                </a:lnTo>
                <a:lnTo>
                  <a:pt x="224" y="395"/>
                </a:lnTo>
                <a:lnTo>
                  <a:pt x="220" y="400"/>
                </a:lnTo>
                <a:lnTo>
                  <a:pt x="216" y="404"/>
                </a:lnTo>
                <a:lnTo>
                  <a:pt x="211" y="408"/>
                </a:lnTo>
                <a:lnTo>
                  <a:pt x="206" y="412"/>
                </a:lnTo>
                <a:lnTo>
                  <a:pt x="201" y="415"/>
                </a:lnTo>
                <a:lnTo>
                  <a:pt x="194" y="417"/>
                </a:lnTo>
                <a:lnTo>
                  <a:pt x="188" y="419"/>
                </a:lnTo>
                <a:lnTo>
                  <a:pt x="181" y="421"/>
                </a:lnTo>
                <a:lnTo>
                  <a:pt x="173" y="422"/>
                </a:lnTo>
                <a:lnTo>
                  <a:pt x="166" y="423"/>
                </a:lnTo>
                <a:lnTo>
                  <a:pt x="157" y="423"/>
                </a:lnTo>
                <a:lnTo>
                  <a:pt x="140" y="423"/>
                </a:lnTo>
                <a:lnTo>
                  <a:pt x="132" y="422"/>
                </a:lnTo>
                <a:lnTo>
                  <a:pt x="124" y="421"/>
                </a:lnTo>
                <a:lnTo>
                  <a:pt x="116" y="420"/>
                </a:lnTo>
                <a:lnTo>
                  <a:pt x="109" y="418"/>
                </a:lnTo>
                <a:lnTo>
                  <a:pt x="102" y="416"/>
                </a:lnTo>
                <a:lnTo>
                  <a:pt x="94" y="414"/>
                </a:lnTo>
                <a:lnTo>
                  <a:pt x="80" y="409"/>
                </a:lnTo>
                <a:lnTo>
                  <a:pt x="65" y="403"/>
                </a:lnTo>
                <a:lnTo>
                  <a:pt x="50" y="395"/>
                </a:lnTo>
                <a:lnTo>
                  <a:pt x="33" y="385"/>
                </a:lnTo>
                <a:lnTo>
                  <a:pt x="0" y="477"/>
                </a:lnTo>
                <a:lnTo>
                  <a:pt x="9" y="482"/>
                </a:lnTo>
                <a:lnTo>
                  <a:pt x="18" y="488"/>
                </a:lnTo>
                <a:lnTo>
                  <a:pt x="27" y="492"/>
                </a:lnTo>
                <a:lnTo>
                  <a:pt x="36" y="497"/>
                </a:lnTo>
                <a:lnTo>
                  <a:pt x="45" y="501"/>
                </a:lnTo>
                <a:lnTo>
                  <a:pt x="55" y="505"/>
                </a:lnTo>
                <a:lnTo>
                  <a:pt x="64" y="508"/>
                </a:lnTo>
                <a:lnTo>
                  <a:pt x="74" y="512"/>
                </a:lnTo>
                <a:lnTo>
                  <a:pt x="83" y="514"/>
                </a:lnTo>
                <a:lnTo>
                  <a:pt x="93" y="517"/>
                </a:lnTo>
                <a:lnTo>
                  <a:pt x="104" y="519"/>
                </a:lnTo>
                <a:lnTo>
                  <a:pt x="114" y="520"/>
                </a:lnTo>
                <a:lnTo>
                  <a:pt x="125" y="521"/>
                </a:lnTo>
                <a:lnTo>
                  <a:pt x="136" y="522"/>
                </a:lnTo>
                <a:lnTo>
                  <a:pt x="148" y="523"/>
                </a:lnTo>
                <a:lnTo>
                  <a:pt x="160" y="523"/>
                </a:lnTo>
                <a:lnTo>
                  <a:pt x="171" y="523"/>
                </a:lnTo>
                <a:lnTo>
                  <a:pt x="181" y="522"/>
                </a:lnTo>
                <a:lnTo>
                  <a:pt x="191" y="521"/>
                </a:lnTo>
                <a:lnTo>
                  <a:pt x="201" y="520"/>
                </a:lnTo>
                <a:lnTo>
                  <a:pt x="220" y="517"/>
                </a:lnTo>
                <a:lnTo>
                  <a:pt x="224" y="516"/>
                </a:lnTo>
                <a:lnTo>
                  <a:pt x="228" y="515"/>
                </a:lnTo>
                <a:lnTo>
                  <a:pt x="237" y="512"/>
                </a:lnTo>
                <a:lnTo>
                  <a:pt x="245" y="510"/>
                </a:lnTo>
                <a:lnTo>
                  <a:pt x="253" y="507"/>
                </a:lnTo>
                <a:lnTo>
                  <a:pt x="261" y="503"/>
                </a:lnTo>
                <a:lnTo>
                  <a:pt x="268" y="499"/>
                </a:lnTo>
                <a:lnTo>
                  <a:pt x="275" y="495"/>
                </a:lnTo>
                <a:lnTo>
                  <a:pt x="278" y="493"/>
                </a:lnTo>
                <a:lnTo>
                  <a:pt x="281" y="491"/>
                </a:lnTo>
                <a:lnTo>
                  <a:pt x="288" y="486"/>
                </a:lnTo>
                <a:lnTo>
                  <a:pt x="294" y="481"/>
                </a:lnTo>
                <a:lnTo>
                  <a:pt x="299" y="476"/>
                </a:lnTo>
                <a:lnTo>
                  <a:pt x="304" y="470"/>
                </a:lnTo>
                <a:lnTo>
                  <a:pt x="309" y="464"/>
                </a:lnTo>
                <a:lnTo>
                  <a:pt x="314" y="458"/>
                </a:lnTo>
                <a:lnTo>
                  <a:pt x="318" y="451"/>
                </a:lnTo>
                <a:lnTo>
                  <a:pt x="320" y="448"/>
                </a:lnTo>
                <a:lnTo>
                  <a:pt x="322" y="445"/>
                </a:lnTo>
                <a:lnTo>
                  <a:pt x="325" y="437"/>
                </a:lnTo>
                <a:lnTo>
                  <a:pt x="329" y="430"/>
                </a:lnTo>
                <a:lnTo>
                  <a:pt x="331" y="422"/>
                </a:lnTo>
                <a:lnTo>
                  <a:pt x="334" y="414"/>
                </a:lnTo>
                <a:lnTo>
                  <a:pt x="336" y="405"/>
                </a:lnTo>
                <a:lnTo>
                  <a:pt x="338" y="397"/>
                </a:lnTo>
                <a:lnTo>
                  <a:pt x="339" y="388"/>
                </a:lnTo>
                <a:lnTo>
                  <a:pt x="340" y="378"/>
                </a:lnTo>
                <a:lnTo>
                  <a:pt x="340" y="369"/>
                </a:lnTo>
                <a:lnTo>
                  <a:pt x="341" y="359"/>
                </a:lnTo>
                <a:lnTo>
                  <a:pt x="340" y="350"/>
                </a:lnTo>
                <a:lnTo>
                  <a:pt x="340" y="342"/>
                </a:lnTo>
                <a:lnTo>
                  <a:pt x="339" y="334"/>
                </a:lnTo>
                <a:lnTo>
                  <a:pt x="338" y="326"/>
                </a:lnTo>
                <a:lnTo>
                  <a:pt x="337" y="319"/>
                </a:lnTo>
                <a:lnTo>
                  <a:pt x="335" y="311"/>
                </a:lnTo>
                <a:lnTo>
                  <a:pt x="331" y="297"/>
                </a:lnTo>
                <a:lnTo>
                  <a:pt x="325" y="284"/>
                </a:lnTo>
                <a:lnTo>
                  <a:pt x="322" y="278"/>
                </a:lnTo>
                <a:lnTo>
                  <a:pt x="318" y="271"/>
                </a:lnTo>
                <a:lnTo>
                  <a:pt x="310" y="260"/>
                </a:lnTo>
                <a:lnTo>
                  <a:pt x="306" y="255"/>
                </a:lnTo>
                <a:lnTo>
                  <a:pt x="301" y="249"/>
                </a:lnTo>
                <a:lnTo>
                  <a:pt x="291" y="240"/>
                </a:lnTo>
                <a:lnTo>
                  <a:pt x="286" y="235"/>
                </a:lnTo>
                <a:lnTo>
                  <a:pt x="280" y="231"/>
                </a:lnTo>
                <a:lnTo>
                  <a:pt x="268" y="223"/>
                </a:lnTo>
                <a:lnTo>
                  <a:pt x="261" y="220"/>
                </a:lnTo>
                <a:lnTo>
                  <a:pt x="254" y="217"/>
                </a:lnTo>
                <a:lnTo>
                  <a:pt x="240" y="211"/>
                </a:lnTo>
                <a:lnTo>
                  <a:pt x="225" y="206"/>
                </a:lnTo>
                <a:lnTo>
                  <a:pt x="216" y="204"/>
                </a:lnTo>
                <a:lnTo>
                  <a:pt x="208" y="203"/>
                </a:lnTo>
                <a:lnTo>
                  <a:pt x="199" y="201"/>
                </a:lnTo>
                <a:lnTo>
                  <a:pt x="191" y="200"/>
                </a:lnTo>
                <a:lnTo>
                  <a:pt x="162" y="196"/>
                </a:lnTo>
                <a:lnTo>
                  <a:pt x="151" y="194"/>
                </a:lnTo>
                <a:lnTo>
                  <a:pt x="146" y="193"/>
                </a:lnTo>
                <a:lnTo>
                  <a:pt x="142" y="192"/>
                </a:lnTo>
                <a:lnTo>
                  <a:pt x="134" y="187"/>
                </a:lnTo>
                <a:lnTo>
                  <a:pt x="130" y="185"/>
                </a:lnTo>
                <a:lnTo>
                  <a:pt x="127" y="182"/>
                </a:lnTo>
                <a:lnTo>
                  <a:pt x="125" y="179"/>
                </a:lnTo>
                <a:lnTo>
                  <a:pt x="122" y="176"/>
                </a:lnTo>
                <a:lnTo>
                  <a:pt x="120" y="172"/>
                </a:lnTo>
                <a:lnTo>
                  <a:pt x="118" y="169"/>
                </a:lnTo>
                <a:lnTo>
                  <a:pt x="117" y="164"/>
                </a:lnTo>
                <a:lnTo>
                  <a:pt x="116" y="160"/>
                </a:lnTo>
                <a:lnTo>
                  <a:pt x="115" y="155"/>
                </a:lnTo>
                <a:lnTo>
                  <a:pt x="115" y="150"/>
                </a:lnTo>
                <a:lnTo>
                  <a:pt x="116" y="145"/>
                </a:lnTo>
                <a:lnTo>
                  <a:pt x="116" y="140"/>
                </a:lnTo>
                <a:lnTo>
                  <a:pt x="118" y="136"/>
                </a:lnTo>
                <a:lnTo>
                  <a:pt x="119" y="131"/>
                </a:lnTo>
                <a:lnTo>
                  <a:pt x="122" y="127"/>
                </a:lnTo>
                <a:lnTo>
                  <a:pt x="125" y="123"/>
                </a:lnTo>
                <a:lnTo>
                  <a:pt x="128" y="119"/>
                </a:lnTo>
                <a:lnTo>
                  <a:pt x="133" y="115"/>
                </a:lnTo>
                <a:lnTo>
                  <a:pt x="137" y="112"/>
                </a:lnTo>
                <a:lnTo>
                  <a:pt x="143" y="109"/>
                </a:lnTo>
                <a:lnTo>
                  <a:pt x="149" y="106"/>
                </a:lnTo>
                <a:lnTo>
                  <a:pt x="156" y="104"/>
                </a:lnTo>
                <a:lnTo>
                  <a:pt x="164" y="102"/>
                </a:lnTo>
                <a:lnTo>
                  <a:pt x="173" y="101"/>
                </a:lnTo>
                <a:lnTo>
                  <a:pt x="182" y="100"/>
                </a:lnTo>
                <a:lnTo>
                  <a:pt x="192" y="100"/>
                </a:lnTo>
                <a:lnTo>
                  <a:pt x="206" y="100"/>
                </a:lnTo>
                <a:lnTo>
                  <a:pt x="220" y="102"/>
                </a:lnTo>
                <a:lnTo>
                  <a:pt x="233" y="104"/>
                </a:lnTo>
                <a:lnTo>
                  <a:pt x="246" y="107"/>
                </a:lnTo>
                <a:lnTo>
                  <a:pt x="259" y="110"/>
                </a:lnTo>
                <a:lnTo>
                  <a:pt x="272" y="115"/>
                </a:lnTo>
                <a:lnTo>
                  <a:pt x="285" y="120"/>
                </a:lnTo>
                <a:lnTo>
                  <a:pt x="298" y="127"/>
                </a:lnTo>
                <a:lnTo>
                  <a:pt x="330" y="41"/>
                </a:lnTo>
                <a:lnTo>
                  <a:pt x="318" y="33"/>
                </a:lnTo>
                <a:lnTo>
                  <a:pt x="311" y="29"/>
                </a:lnTo>
                <a:lnTo>
                  <a:pt x="304" y="25"/>
                </a:lnTo>
                <a:lnTo>
                  <a:pt x="297" y="22"/>
                </a:lnTo>
                <a:lnTo>
                  <a:pt x="289" y="18"/>
                </a:lnTo>
                <a:lnTo>
                  <a:pt x="281" y="15"/>
                </a:lnTo>
                <a:lnTo>
                  <a:pt x="272" y="12"/>
                </a:lnTo>
                <a:lnTo>
                  <a:pt x="263" y="10"/>
                </a:lnTo>
                <a:lnTo>
                  <a:pt x="253" y="7"/>
                </a:lnTo>
                <a:lnTo>
                  <a:pt x="243" y="5"/>
                </a:lnTo>
                <a:lnTo>
                  <a:pt x="233" y="3"/>
                </a:lnTo>
                <a:lnTo>
                  <a:pt x="223" y="2"/>
                </a:lnTo>
                <a:lnTo>
                  <a:pt x="212" y="1"/>
                </a:lnTo>
                <a:lnTo>
                  <a:pt x="200" y="0"/>
                </a:lnTo>
                <a:lnTo>
                  <a:pt x="188" y="0"/>
                </a:lnTo>
                <a:close/>
                <a:moveTo>
                  <a:pt x="759" y="9"/>
                </a:moveTo>
                <a:lnTo>
                  <a:pt x="641" y="9"/>
                </a:lnTo>
                <a:lnTo>
                  <a:pt x="641" y="361"/>
                </a:lnTo>
                <a:lnTo>
                  <a:pt x="640" y="368"/>
                </a:lnTo>
                <a:lnTo>
                  <a:pt x="640" y="374"/>
                </a:lnTo>
                <a:lnTo>
                  <a:pt x="638" y="380"/>
                </a:lnTo>
                <a:lnTo>
                  <a:pt x="636" y="386"/>
                </a:lnTo>
                <a:lnTo>
                  <a:pt x="634" y="391"/>
                </a:lnTo>
                <a:lnTo>
                  <a:pt x="631" y="396"/>
                </a:lnTo>
                <a:lnTo>
                  <a:pt x="628" y="400"/>
                </a:lnTo>
                <a:lnTo>
                  <a:pt x="625" y="404"/>
                </a:lnTo>
                <a:lnTo>
                  <a:pt x="620" y="408"/>
                </a:lnTo>
                <a:lnTo>
                  <a:pt x="616" y="411"/>
                </a:lnTo>
                <a:lnTo>
                  <a:pt x="611" y="414"/>
                </a:lnTo>
                <a:lnTo>
                  <a:pt x="606" y="417"/>
                </a:lnTo>
                <a:lnTo>
                  <a:pt x="601" y="418"/>
                </a:lnTo>
                <a:lnTo>
                  <a:pt x="595" y="420"/>
                </a:lnTo>
                <a:lnTo>
                  <a:pt x="589" y="421"/>
                </a:lnTo>
                <a:lnTo>
                  <a:pt x="583" y="421"/>
                </a:lnTo>
                <a:lnTo>
                  <a:pt x="576" y="421"/>
                </a:lnTo>
                <a:lnTo>
                  <a:pt x="570" y="420"/>
                </a:lnTo>
                <a:lnTo>
                  <a:pt x="564" y="418"/>
                </a:lnTo>
                <a:lnTo>
                  <a:pt x="559" y="417"/>
                </a:lnTo>
                <a:lnTo>
                  <a:pt x="553" y="414"/>
                </a:lnTo>
                <a:lnTo>
                  <a:pt x="548" y="411"/>
                </a:lnTo>
                <a:lnTo>
                  <a:pt x="544" y="408"/>
                </a:lnTo>
                <a:lnTo>
                  <a:pt x="540" y="404"/>
                </a:lnTo>
                <a:lnTo>
                  <a:pt x="536" y="400"/>
                </a:lnTo>
                <a:lnTo>
                  <a:pt x="533" y="396"/>
                </a:lnTo>
                <a:lnTo>
                  <a:pt x="530" y="391"/>
                </a:lnTo>
                <a:lnTo>
                  <a:pt x="528" y="386"/>
                </a:lnTo>
                <a:lnTo>
                  <a:pt x="526" y="380"/>
                </a:lnTo>
                <a:lnTo>
                  <a:pt x="524" y="374"/>
                </a:lnTo>
                <a:lnTo>
                  <a:pt x="524" y="371"/>
                </a:lnTo>
                <a:lnTo>
                  <a:pt x="524" y="368"/>
                </a:lnTo>
                <a:lnTo>
                  <a:pt x="523" y="361"/>
                </a:lnTo>
                <a:lnTo>
                  <a:pt x="525" y="9"/>
                </a:lnTo>
                <a:lnTo>
                  <a:pt x="407" y="9"/>
                </a:lnTo>
                <a:lnTo>
                  <a:pt x="407" y="359"/>
                </a:lnTo>
                <a:lnTo>
                  <a:pt x="408" y="368"/>
                </a:lnTo>
                <a:lnTo>
                  <a:pt x="408" y="377"/>
                </a:lnTo>
                <a:lnTo>
                  <a:pt x="409" y="386"/>
                </a:lnTo>
                <a:lnTo>
                  <a:pt x="411" y="394"/>
                </a:lnTo>
                <a:lnTo>
                  <a:pt x="413" y="402"/>
                </a:lnTo>
                <a:lnTo>
                  <a:pt x="415" y="410"/>
                </a:lnTo>
                <a:lnTo>
                  <a:pt x="417" y="418"/>
                </a:lnTo>
                <a:lnTo>
                  <a:pt x="420" y="426"/>
                </a:lnTo>
                <a:lnTo>
                  <a:pt x="424" y="433"/>
                </a:lnTo>
                <a:lnTo>
                  <a:pt x="427" y="440"/>
                </a:lnTo>
                <a:lnTo>
                  <a:pt x="431" y="447"/>
                </a:lnTo>
                <a:lnTo>
                  <a:pt x="436" y="454"/>
                </a:lnTo>
                <a:lnTo>
                  <a:pt x="440" y="460"/>
                </a:lnTo>
                <a:lnTo>
                  <a:pt x="445" y="466"/>
                </a:lnTo>
                <a:lnTo>
                  <a:pt x="451" y="472"/>
                </a:lnTo>
                <a:lnTo>
                  <a:pt x="456" y="478"/>
                </a:lnTo>
                <a:lnTo>
                  <a:pt x="462" y="483"/>
                </a:lnTo>
                <a:lnTo>
                  <a:pt x="468" y="488"/>
                </a:lnTo>
                <a:lnTo>
                  <a:pt x="475" y="492"/>
                </a:lnTo>
                <a:lnTo>
                  <a:pt x="482" y="497"/>
                </a:lnTo>
                <a:lnTo>
                  <a:pt x="489" y="501"/>
                </a:lnTo>
                <a:lnTo>
                  <a:pt x="496" y="505"/>
                </a:lnTo>
                <a:lnTo>
                  <a:pt x="504" y="508"/>
                </a:lnTo>
                <a:lnTo>
                  <a:pt x="512" y="511"/>
                </a:lnTo>
                <a:lnTo>
                  <a:pt x="520" y="514"/>
                </a:lnTo>
                <a:lnTo>
                  <a:pt x="528" y="516"/>
                </a:lnTo>
                <a:lnTo>
                  <a:pt x="546" y="520"/>
                </a:lnTo>
                <a:lnTo>
                  <a:pt x="555" y="521"/>
                </a:lnTo>
                <a:lnTo>
                  <a:pt x="564" y="522"/>
                </a:lnTo>
                <a:lnTo>
                  <a:pt x="583" y="523"/>
                </a:lnTo>
                <a:lnTo>
                  <a:pt x="592" y="523"/>
                </a:lnTo>
                <a:lnTo>
                  <a:pt x="602" y="522"/>
                </a:lnTo>
                <a:lnTo>
                  <a:pt x="611" y="521"/>
                </a:lnTo>
                <a:lnTo>
                  <a:pt x="620" y="520"/>
                </a:lnTo>
                <a:lnTo>
                  <a:pt x="628" y="518"/>
                </a:lnTo>
                <a:lnTo>
                  <a:pt x="637" y="516"/>
                </a:lnTo>
                <a:lnTo>
                  <a:pt x="645" y="514"/>
                </a:lnTo>
                <a:lnTo>
                  <a:pt x="653" y="511"/>
                </a:lnTo>
                <a:lnTo>
                  <a:pt x="661" y="508"/>
                </a:lnTo>
                <a:lnTo>
                  <a:pt x="668" y="505"/>
                </a:lnTo>
                <a:lnTo>
                  <a:pt x="683" y="497"/>
                </a:lnTo>
                <a:lnTo>
                  <a:pt x="690" y="492"/>
                </a:lnTo>
                <a:lnTo>
                  <a:pt x="696" y="488"/>
                </a:lnTo>
                <a:lnTo>
                  <a:pt x="703" y="483"/>
                </a:lnTo>
                <a:lnTo>
                  <a:pt x="708" y="478"/>
                </a:lnTo>
                <a:lnTo>
                  <a:pt x="714" y="472"/>
                </a:lnTo>
                <a:lnTo>
                  <a:pt x="719" y="466"/>
                </a:lnTo>
                <a:lnTo>
                  <a:pt x="724" y="460"/>
                </a:lnTo>
                <a:lnTo>
                  <a:pt x="729" y="454"/>
                </a:lnTo>
                <a:lnTo>
                  <a:pt x="733" y="447"/>
                </a:lnTo>
                <a:lnTo>
                  <a:pt x="737" y="440"/>
                </a:lnTo>
                <a:lnTo>
                  <a:pt x="744" y="426"/>
                </a:lnTo>
                <a:lnTo>
                  <a:pt x="747" y="418"/>
                </a:lnTo>
                <a:lnTo>
                  <a:pt x="749" y="410"/>
                </a:lnTo>
                <a:lnTo>
                  <a:pt x="752" y="402"/>
                </a:lnTo>
                <a:lnTo>
                  <a:pt x="753" y="394"/>
                </a:lnTo>
                <a:lnTo>
                  <a:pt x="755" y="386"/>
                </a:lnTo>
                <a:lnTo>
                  <a:pt x="756" y="377"/>
                </a:lnTo>
                <a:lnTo>
                  <a:pt x="757" y="368"/>
                </a:lnTo>
                <a:lnTo>
                  <a:pt x="757" y="359"/>
                </a:lnTo>
                <a:lnTo>
                  <a:pt x="759" y="9"/>
                </a:lnTo>
                <a:close/>
                <a:moveTo>
                  <a:pt x="1029" y="0"/>
                </a:moveTo>
                <a:lnTo>
                  <a:pt x="1010" y="1"/>
                </a:lnTo>
                <a:lnTo>
                  <a:pt x="992" y="3"/>
                </a:lnTo>
                <a:lnTo>
                  <a:pt x="983" y="5"/>
                </a:lnTo>
                <a:lnTo>
                  <a:pt x="974" y="7"/>
                </a:lnTo>
                <a:lnTo>
                  <a:pt x="965" y="9"/>
                </a:lnTo>
                <a:lnTo>
                  <a:pt x="956" y="12"/>
                </a:lnTo>
                <a:lnTo>
                  <a:pt x="948" y="15"/>
                </a:lnTo>
                <a:lnTo>
                  <a:pt x="939" y="19"/>
                </a:lnTo>
                <a:lnTo>
                  <a:pt x="931" y="23"/>
                </a:lnTo>
                <a:lnTo>
                  <a:pt x="923" y="28"/>
                </a:lnTo>
                <a:lnTo>
                  <a:pt x="916" y="33"/>
                </a:lnTo>
                <a:lnTo>
                  <a:pt x="908" y="38"/>
                </a:lnTo>
                <a:lnTo>
                  <a:pt x="901" y="44"/>
                </a:lnTo>
                <a:lnTo>
                  <a:pt x="894" y="51"/>
                </a:lnTo>
                <a:lnTo>
                  <a:pt x="888" y="57"/>
                </a:lnTo>
                <a:lnTo>
                  <a:pt x="882" y="64"/>
                </a:lnTo>
                <a:lnTo>
                  <a:pt x="876" y="71"/>
                </a:lnTo>
                <a:lnTo>
                  <a:pt x="871" y="79"/>
                </a:lnTo>
                <a:lnTo>
                  <a:pt x="868" y="84"/>
                </a:lnTo>
                <a:lnTo>
                  <a:pt x="866" y="88"/>
                </a:lnTo>
                <a:lnTo>
                  <a:pt x="861" y="97"/>
                </a:lnTo>
                <a:lnTo>
                  <a:pt x="857" y="108"/>
                </a:lnTo>
                <a:lnTo>
                  <a:pt x="853" y="119"/>
                </a:lnTo>
                <a:lnTo>
                  <a:pt x="849" y="132"/>
                </a:lnTo>
                <a:lnTo>
                  <a:pt x="846" y="146"/>
                </a:lnTo>
                <a:lnTo>
                  <a:pt x="844" y="161"/>
                </a:lnTo>
                <a:lnTo>
                  <a:pt x="841" y="178"/>
                </a:lnTo>
                <a:lnTo>
                  <a:pt x="839" y="196"/>
                </a:lnTo>
                <a:lnTo>
                  <a:pt x="838" y="216"/>
                </a:lnTo>
                <a:lnTo>
                  <a:pt x="837" y="238"/>
                </a:lnTo>
                <a:lnTo>
                  <a:pt x="837" y="262"/>
                </a:lnTo>
                <a:lnTo>
                  <a:pt x="837" y="286"/>
                </a:lnTo>
                <a:lnTo>
                  <a:pt x="838" y="308"/>
                </a:lnTo>
                <a:lnTo>
                  <a:pt x="839" y="328"/>
                </a:lnTo>
                <a:lnTo>
                  <a:pt x="841" y="347"/>
                </a:lnTo>
                <a:lnTo>
                  <a:pt x="844" y="363"/>
                </a:lnTo>
                <a:lnTo>
                  <a:pt x="846" y="379"/>
                </a:lnTo>
                <a:lnTo>
                  <a:pt x="849" y="393"/>
                </a:lnTo>
                <a:lnTo>
                  <a:pt x="853" y="405"/>
                </a:lnTo>
                <a:lnTo>
                  <a:pt x="857" y="417"/>
                </a:lnTo>
                <a:lnTo>
                  <a:pt x="861" y="427"/>
                </a:lnTo>
                <a:lnTo>
                  <a:pt x="866" y="436"/>
                </a:lnTo>
                <a:lnTo>
                  <a:pt x="871" y="445"/>
                </a:lnTo>
                <a:lnTo>
                  <a:pt x="876" y="453"/>
                </a:lnTo>
                <a:lnTo>
                  <a:pt x="882" y="460"/>
                </a:lnTo>
                <a:lnTo>
                  <a:pt x="888" y="467"/>
                </a:lnTo>
                <a:lnTo>
                  <a:pt x="894" y="474"/>
                </a:lnTo>
                <a:lnTo>
                  <a:pt x="901" y="480"/>
                </a:lnTo>
                <a:lnTo>
                  <a:pt x="908" y="486"/>
                </a:lnTo>
                <a:lnTo>
                  <a:pt x="916" y="492"/>
                </a:lnTo>
                <a:lnTo>
                  <a:pt x="923" y="497"/>
                </a:lnTo>
                <a:lnTo>
                  <a:pt x="931" y="501"/>
                </a:lnTo>
                <a:lnTo>
                  <a:pt x="939" y="505"/>
                </a:lnTo>
                <a:lnTo>
                  <a:pt x="948" y="509"/>
                </a:lnTo>
                <a:lnTo>
                  <a:pt x="956" y="512"/>
                </a:lnTo>
                <a:lnTo>
                  <a:pt x="965" y="515"/>
                </a:lnTo>
                <a:lnTo>
                  <a:pt x="974" y="518"/>
                </a:lnTo>
                <a:lnTo>
                  <a:pt x="992" y="522"/>
                </a:lnTo>
                <a:lnTo>
                  <a:pt x="1001" y="523"/>
                </a:lnTo>
                <a:lnTo>
                  <a:pt x="1010" y="524"/>
                </a:lnTo>
                <a:lnTo>
                  <a:pt x="1029" y="524"/>
                </a:lnTo>
                <a:lnTo>
                  <a:pt x="1048" y="524"/>
                </a:lnTo>
                <a:lnTo>
                  <a:pt x="1066" y="522"/>
                </a:lnTo>
                <a:lnTo>
                  <a:pt x="1075" y="520"/>
                </a:lnTo>
                <a:lnTo>
                  <a:pt x="1084" y="518"/>
                </a:lnTo>
                <a:lnTo>
                  <a:pt x="1093" y="515"/>
                </a:lnTo>
                <a:lnTo>
                  <a:pt x="1102" y="512"/>
                </a:lnTo>
                <a:lnTo>
                  <a:pt x="1110" y="509"/>
                </a:lnTo>
                <a:lnTo>
                  <a:pt x="1119" y="505"/>
                </a:lnTo>
                <a:lnTo>
                  <a:pt x="1127" y="501"/>
                </a:lnTo>
                <a:lnTo>
                  <a:pt x="1135" y="497"/>
                </a:lnTo>
                <a:lnTo>
                  <a:pt x="1142" y="492"/>
                </a:lnTo>
                <a:lnTo>
                  <a:pt x="1150" y="486"/>
                </a:lnTo>
                <a:lnTo>
                  <a:pt x="1157" y="480"/>
                </a:lnTo>
                <a:lnTo>
                  <a:pt x="1164" y="474"/>
                </a:lnTo>
                <a:lnTo>
                  <a:pt x="1170" y="467"/>
                </a:lnTo>
                <a:lnTo>
                  <a:pt x="1176" y="460"/>
                </a:lnTo>
                <a:lnTo>
                  <a:pt x="1182" y="453"/>
                </a:lnTo>
                <a:lnTo>
                  <a:pt x="1187" y="445"/>
                </a:lnTo>
                <a:lnTo>
                  <a:pt x="1192" y="436"/>
                </a:lnTo>
                <a:lnTo>
                  <a:pt x="1197" y="427"/>
                </a:lnTo>
                <a:lnTo>
                  <a:pt x="1201" y="417"/>
                </a:lnTo>
                <a:lnTo>
                  <a:pt x="1205" y="405"/>
                </a:lnTo>
                <a:lnTo>
                  <a:pt x="1209" y="393"/>
                </a:lnTo>
                <a:lnTo>
                  <a:pt x="1212" y="379"/>
                </a:lnTo>
                <a:lnTo>
                  <a:pt x="1215" y="363"/>
                </a:lnTo>
                <a:lnTo>
                  <a:pt x="1217" y="347"/>
                </a:lnTo>
                <a:lnTo>
                  <a:pt x="1219" y="328"/>
                </a:lnTo>
                <a:lnTo>
                  <a:pt x="1220" y="308"/>
                </a:lnTo>
                <a:lnTo>
                  <a:pt x="1221" y="286"/>
                </a:lnTo>
                <a:lnTo>
                  <a:pt x="1221" y="262"/>
                </a:lnTo>
                <a:lnTo>
                  <a:pt x="1221" y="238"/>
                </a:lnTo>
                <a:lnTo>
                  <a:pt x="1220" y="216"/>
                </a:lnTo>
                <a:lnTo>
                  <a:pt x="1219" y="196"/>
                </a:lnTo>
                <a:lnTo>
                  <a:pt x="1217" y="178"/>
                </a:lnTo>
                <a:lnTo>
                  <a:pt x="1215" y="161"/>
                </a:lnTo>
                <a:lnTo>
                  <a:pt x="1212" y="146"/>
                </a:lnTo>
                <a:lnTo>
                  <a:pt x="1209" y="132"/>
                </a:lnTo>
                <a:lnTo>
                  <a:pt x="1205" y="119"/>
                </a:lnTo>
                <a:lnTo>
                  <a:pt x="1201" y="108"/>
                </a:lnTo>
                <a:lnTo>
                  <a:pt x="1197" y="97"/>
                </a:lnTo>
                <a:lnTo>
                  <a:pt x="1192" y="88"/>
                </a:lnTo>
                <a:lnTo>
                  <a:pt x="1187" y="79"/>
                </a:lnTo>
                <a:lnTo>
                  <a:pt x="1182" y="71"/>
                </a:lnTo>
                <a:lnTo>
                  <a:pt x="1176" y="64"/>
                </a:lnTo>
                <a:lnTo>
                  <a:pt x="1170" y="57"/>
                </a:lnTo>
                <a:lnTo>
                  <a:pt x="1164" y="51"/>
                </a:lnTo>
                <a:lnTo>
                  <a:pt x="1157" y="44"/>
                </a:lnTo>
                <a:lnTo>
                  <a:pt x="1150" y="38"/>
                </a:lnTo>
                <a:lnTo>
                  <a:pt x="1142" y="33"/>
                </a:lnTo>
                <a:lnTo>
                  <a:pt x="1135" y="28"/>
                </a:lnTo>
                <a:lnTo>
                  <a:pt x="1127" y="23"/>
                </a:lnTo>
                <a:lnTo>
                  <a:pt x="1119" y="19"/>
                </a:lnTo>
                <a:lnTo>
                  <a:pt x="1110" y="15"/>
                </a:lnTo>
                <a:lnTo>
                  <a:pt x="1102" y="12"/>
                </a:lnTo>
                <a:lnTo>
                  <a:pt x="1093" y="9"/>
                </a:lnTo>
                <a:lnTo>
                  <a:pt x="1084" y="7"/>
                </a:lnTo>
                <a:lnTo>
                  <a:pt x="1066" y="3"/>
                </a:lnTo>
                <a:lnTo>
                  <a:pt x="1057" y="2"/>
                </a:lnTo>
                <a:lnTo>
                  <a:pt x="1048" y="1"/>
                </a:lnTo>
                <a:lnTo>
                  <a:pt x="1029" y="0"/>
                </a:lnTo>
                <a:close/>
                <a:moveTo>
                  <a:pt x="1029" y="102"/>
                </a:moveTo>
                <a:lnTo>
                  <a:pt x="1037" y="102"/>
                </a:lnTo>
                <a:lnTo>
                  <a:pt x="1044" y="103"/>
                </a:lnTo>
                <a:lnTo>
                  <a:pt x="1051" y="105"/>
                </a:lnTo>
                <a:lnTo>
                  <a:pt x="1057" y="107"/>
                </a:lnTo>
                <a:lnTo>
                  <a:pt x="1063" y="110"/>
                </a:lnTo>
                <a:lnTo>
                  <a:pt x="1069" y="113"/>
                </a:lnTo>
                <a:lnTo>
                  <a:pt x="1074" y="117"/>
                </a:lnTo>
                <a:lnTo>
                  <a:pt x="1079" y="121"/>
                </a:lnTo>
                <a:lnTo>
                  <a:pt x="1084" y="126"/>
                </a:lnTo>
                <a:lnTo>
                  <a:pt x="1088" y="131"/>
                </a:lnTo>
                <a:lnTo>
                  <a:pt x="1091" y="137"/>
                </a:lnTo>
                <a:lnTo>
                  <a:pt x="1094" y="143"/>
                </a:lnTo>
                <a:lnTo>
                  <a:pt x="1097" y="150"/>
                </a:lnTo>
                <a:lnTo>
                  <a:pt x="1099" y="157"/>
                </a:lnTo>
                <a:lnTo>
                  <a:pt x="1100" y="165"/>
                </a:lnTo>
                <a:lnTo>
                  <a:pt x="1100" y="169"/>
                </a:lnTo>
                <a:lnTo>
                  <a:pt x="1101" y="173"/>
                </a:lnTo>
                <a:lnTo>
                  <a:pt x="1102" y="194"/>
                </a:lnTo>
                <a:lnTo>
                  <a:pt x="1103" y="216"/>
                </a:lnTo>
                <a:lnTo>
                  <a:pt x="1104" y="239"/>
                </a:lnTo>
                <a:lnTo>
                  <a:pt x="1104" y="262"/>
                </a:lnTo>
                <a:lnTo>
                  <a:pt x="1104" y="285"/>
                </a:lnTo>
                <a:lnTo>
                  <a:pt x="1103" y="308"/>
                </a:lnTo>
                <a:lnTo>
                  <a:pt x="1101" y="351"/>
                </a:lnTo>
                <a:lnTo>
                  <a:pt x="1100" y="359"/>
                </a:lnTo>
                <a:lnTo>
                  <a:pt x="1099" y="367"/>
                </a:lnTo>
                <a:lnTo>
                  <a:pt x="1097" y="374"/>
                </a:lnTo>
                <a:lnTo>
                  <a:pt x="1094" y="381"/>
                </a:lnTo>
                <a:lnTo>
                  <a:pt x="1091" y="387"/>
                </a:lnTo>
                <a:lnTo>
                  <a:pt x="1088" y="393"/>
                </a:lnTo>
                <a:lnTo>
                  <a:pt x="1086" y="396"/>
                </a:lnTo>
                <a:lnTo>
                  <a:pt x="1084" y="399"/>
                </a:lnTo>
                <a:lnTo>
                  <a:pt x="1079" y="403"/>
                </a:lnTo>
                <a:lnTo>
                  <a:pt x="1074" y="408"/>
                </a:lnTo>
                <a:lnTo>
                  <a:pt x="1069" y="412"/>
                </a:lnTo>
                <a:lnTo>
                  <a:pt x="1063" y="415"/>
                </a:lnTo>
                <a:lnTo>
                  <a:pt x="1057" y="417"/>
                </a:lnTo>
                <a:lnTo>
                  <a:pt x="1051" y="420"/>
                </a:lnTo>
                <a:lnTo>
                  <a:pt x="1044" y="421"/>
                </a:lnTo>
                <a:lnTo>
                  <a:pt x="1037" y="422"/>
                </a:lnTo>
                <a:lnTo>
                  <a:pt x="1029" y="422"/>
                </a:lnTo>
                <a:lnTo>
                  <a:pt x="1022" y="422"/>
                </a:lnTo>
                <a:lnTo>
                  <a:pt x="1014" y="421"/>
                </a:lnTo>
                <a:lnTo>
                  <a:pt x="1008" y="420"/>
                </a:lnTo>
                <a:lnTo>
                  <a:pt x="1001" y="417"/>
                </a:lnTo>
                <a:lnTo>
                  <a:pt x="995" y="415"/>
                </a:lnTo>
                <a:lnTo>
                  <a:pt x="989" y="412"/>
                </a:lnTo>
                <a:lnTo>
                  <a:pt x="984" y="408"/>
                </a:lnTo>
                <a:lnTo>
                  <a:pt x="979" y="403"/>
                </a:lnTo>
                <a:lnTo>
                  <a:pt x="975" y="399"/>
                </a:lnTo>
                <a:lnTo>
                  <a:pt x="971" y="393"/>
                </a:lnTo>
                <a:lnTo>
                  <a:pt x="967" y="387"/>
                </a:lnTo>
                <a:lnTo>
                  <a:pt x="964" y="381"/>
                </a:lnTo>
                <a:lnTo>
                  <a:pt x="962" y="374"/>
                </a:lnTo>
                <a:lnTo>
                  <a:pt x="960" y="367"/>
                </a:lnTo>
                <a:lnTo>
                  <a:pt x="958" y="359"/>
                </a:lnTo>
                <a:lnTo>
                  <a:pt x="958" y="355"/>
                </a:lnTo>
                <a:lnTo>
                  <a:pt x="957" y="351"/>
                </a:lnTo>
                <a:lnTo>
                  <a:pt x="956" y="330"/>
                </a:lnTo>
                <a:lnTo>
                  <a:pt x="955" y="308"/>
                </a:lnTo>
                <a:lnTo>
                  <a:pt x="954" y="285"/>
                </a:lnTo>
                <a:lnTo>
                  <a:pt x="954" y="262"/>
                </a:lnTo>
                <a:lnTo>
                  <a:pt x="954" y="239"/>
                </a:lnTo>
                <a:lnTo>
                  <a:pt x="955" y="216"/>
                </a:lnTo>
                <a:lnTo>
                  <a:pt x="957" y="173"/>
                </a:lnTo>
                <a:lnTo>
                  <a:pt x="958" y="165"/>
                </a:lnTo>
                <a:lnTo>
                  <a:pt x="960" y="157"/>
                </a:lnTo>
                <a:lnTo>
                  <a:pt x="962" y="150"/>
                </a:lnTo>
                <a:lnTo>
                  <a:pt x="964" y="143"/>
                </a:lnTo>
                <a:lnTo>
                  <a:pt x="967" y="137"/>
                </a:lnTo>
                <a:lnTo>
                  <a:pt x="971" y="131"/>
                </a:lnTo>
                <a:lnTo>
                  <a:pt x="973" y="129"/>
                </a:lnTo>
                <a:lnTo>
                  <a:pt x="975" y="126"/>
                </a:lnTo>
                <a:lnTo>
                  <a:pt x="979" y="121"/>
                </a:lnTo>
                <a:lnTo>
                  <a:pt x="984" y="117"/>
                </a:lnTo>
                <a:lnTo>
                  <a:pt x="989" y="113"/>
                </a:lnTo>
                <a:lnTo>
                  <a:pt x="995" y="110"/>
                </a:lnTo>
                <a:lnTo>
                  <a:pt x="1001" y="107"/>
                </a:lnTo>
                <a:lnTo>
                  <a:pt x="1008" y="105"/>
                </a:lnTo>
                <a:lnTo>
                  <a:pt x="1014" y="103"/>
                </a:lnTo>
                <a:lnTo>
                  <a:pt x="1022" y="102"/>
                </a:lnTo>
                <a:lnTo>
                  <a:pt x="1029" y="102"/>
                </a:lnTo>
                <a:close/>
                <a:moveTo>
                  <a:pt x="1683" y="516"/>
                </a:moveTo>
                <a:lnTo>
                  <a:pt x="1683" y="9"/>
                </a:lnTo>
                <a:lnTo>
                  <a:pt x="1589" y="9"/>
                </a:lnTo>
                <a:lnTo>
                  <a:pt x="1494" y="188"/>
                </a:lnTo>
                <a:lnTo>
                  <a:pt x="1493" y="190"/>
                </a:lnTo>
                <a:lnTo>
                  <a:pt x="1491" y="191"/>
                </a:lnTo>
                <a:lnTo>
                  <a:pt x="1489" y="192"/>
                </a:lnTo>
                <a:lnTo>
                  <a:pt x="1488" y="192"/>
                </a:lnTo>
                <a:lnTo>
                  <a:pt x="1486" y="192"/>
                </a:lnTo>
                <a:lnTo>
                  <a:pt x="1484" y="191"/>
                </a:lnTo>
                <a:lnTo>
                  <a:pt x="1482" y="190"/>
                </a:lnTo>
                <a:lnTo>
                  <a:pt x="1481" y="188"/>
                </a:lnTo>
                <a:lnTo>
                  <a:pt x="1386" y="9"/>
                </a:lnTo>
                <a:lnTo>
                  <a:pt x="1292" y="9"/>
                </a:lnTo>
                <a:lnTo>
                  <a:pt x="1292" y="516"/>
                </a:lnTo>
                <a:lnTo>
                  <a:pt x="1401" y="516"/>
                </a:lnTo>
                <a:lnTo>
                  <a:pt x="1401" y="306"/>
                </a:lnTo>
                <a:lnTo>
                  <a:pt x="1390" y="242"/>
                </a:lnTo>
                <a:lnTo>
                  <a:pt x="1390" y="239"/>
                </a:lnTo>
                <a:lnTo>
                  <a:pt x="1391" y="237"/>
                </a:lnTo>
                <a:lnTo>
                  <a:pt x="1392" y="235"/>
                </a:lnTo>
                <a:lnTo>
                  <a:pt x="1394" y="234"/>
                </a:lnTo>
                <a:lnTo>
                  <a:pt x="1396" y="234"/>
                </a:lnTo>
                <a:lnTo>
                  <a:pt x="1398" y="234"/>
                </a:lnTo>
                <a:lnTo>
                  <a:pt x="1400" y="235"/>
                </a:lnTo>
                <a:lnTo>
                  <a:pt x="1401" y="236"/>
                </a:lnTo>
                <a:lnTo>
                  <a:pt x="1402" y="238"/>
                </a:lnTo>
                <a:lnTo>
                  <a:pt x="1466" y="350"/>
                </a:lnTo>
                <a:lnTo>
                  <a:pt x="1503" y="350"/>
                </a:lnTo>
                <a:lnTo>
                  <a:pt x="1573" y="238"/>
                </a:lnTo>
                <a:lnTo>
                  <a:pt x="1575" y="235"/>
                </a:lnTo>
                <a:lnTo>
                  <a:pt x="1577" y="234"/>
                </a:lnTo>
                <a:lnTo>
                  <a:pt x="1579" y="234"/>
                </a:lnTo>
                <a:lnTo>
                  <a:pt x="1581" y="234"/>
                </a:lnTo>
                <a:lnTo>
                  <a:pt x="1583" y="235"/>
                </a:lnTo>
                <a:lnTo>
                  <a:pt x="1584" y="237"/>
                </a:lnTo>
                <a:lnTo>
                  <a:pt x="1585" y="239"/>
                </a:lnTo>
                <a:lnTo>
                  <a:pt x="1585" y="242"/>
                </a:lnTo>
                <a:lnTo>
                  <a:pt x="1574" y="306"/>
                </a:lnTo>
                <a:lnTo>
                  <a:pt x="1574" y="516"/>
                </a:lnTo>
                <a:lnTo>
                  <a:pt x="1683" y="516"/>
                </a:lnTo>
                <a:close/>
                <a:moveTo>
                  <a:pt x="2011" y="103"/>
                </a:moveTo>
                <a:lnTo>
                  <a:pt x="2011" y="9"/>
                </a:lnTo>
                <a:lnTo>
                  <a:pt x="1763" y="9"/>
                </a:lnTo>
                <a:lnTo>
                  <a:pt x="1763" y="103"/>
                </a:lnTo>
                <a:lnTo>
                  <a:pt x="1829" y="103"/>
                </a:lnTo>
                <a:lnTo>
                  <a:pt x="1829" y="422"/>
                </a:lnTo>
                <a:lnTo>
                  <a:pt x="1763" y="422"/>
                </a:lnTo>
                <a:lnTo>
                  <a:pt x="1763" y="516"/>
                </a:lnTo>
                <a:lnTo>
                  <a:pt x="2011" y="516"/>
                </a:lnTo>
                <a:lnTo>
                  <a:pt x="2011" y="422"/>
                </a:lnTo>
                <a:lnTo>
                  <a:pt x="1945" y="422"/>
                </a:lnTo>
                <a:lnTo>
                  <a:pt x="1945" y="103"/>
                </a:lnTo>
                <a:lnTo>
                  <a:pt x="2011" y="103"/>
                </a:lnTo>
                <a:close/>
                <a:moveTo>
                  <a:pt x="330" y="1009"/>
                </a:moveTo>
                <a:lnTo>
                  <a:pt x="330" y="908"/>
                </a:lnTo>
                <a:lnTo>
                  <a:pt x="18" y="908"/>
                </a:lnTo>
                <a:lnTo>
                  <a:pt x="18" y="1415"/>
                </a:lnTo>
                <a:lnTo>
                  <a:pt x="134" y="1415"/>
                </a:lnTo>
                <a:lnTo>
                  <a:pt x="134" y="1212"/>
                </a:lnTo>
                <a:lnTo>
                  <a:pt x="317" y="1212"/>
                </a:lnTo>
                <a:lnTo>
                  <a:pt x="317" y="1111"/>
                </a:lnTo>
                <a:lnTo>
                  <a:pt x="134" y="1111"/>
                </a:lnTo>
                <a:lnTo>
                  <a:pt x="134" y="1009"/>
                </a:lnTo>
                <a:lnTo>
                  <a:pt x="330" y="1009"/>
                </a:lnTo>
                <a:close/>
                <a:moveTo>
                  <a:pt x="651" y="1002"/>
                </a:moveTo>
                <a:lnTo>
                  <a:pt x="651" y="908"/>
                </a:lnTo>
                <a:lnTo>
                  <a:pt x="402" y="908"/>
                </a:lnTo>
                <a:lnTo>
                  <a:pt x="402" y="1002"/>
                </a:lnTo>
                <a:lnTo>
                  <a:pt x="469" y="1002"/>
                </a:lnTo>
                <a:lnTo>
                  <a:pt x="469" y="1321"/>
                </a:lnTo>
                <a:lnTo>
                  <a:pt x="402" y="1321"/>
                </a:lnTo>
                <a:lnTo>
                  <a:pt x="402" y="1415"/>
                </a:lnTo>
                <a:lnTo>
                  <a:pt x="651" y="1415"/>
                </a:lnTo>
                <a:lnTo>
                  <a:pt x="651" y="1321"/>
                </a:lnTo>
                <a:lnTo>
                  <a:pt x="584" y="1321"/>
                </a:lnTo>
                <a:lnTo>
                  <a:pt x="584" y="1002"/>
                </a:lnTo>
                <a:lnTo>
                  <a:pt x="651" y="1002"/>
                </a:lnTo>
                <a:close/>
                <a:moveTo>
                  <a:pt x="1096" y="1415"/>
                </a:moveTo>
                <a:lnTo>
                  <a:pt x="1096" y="908"/>
                </a:lnTo>
                <a:lnTo>
                  <a:pt x="987" y="908"/>
                </a:lnTo>
                <a:lnTo>
                  <a:pt x="987" y="1118"/>
                </a:lnTo>
                <a:lnTo>
                  <a:pt x="998" y="1182"/>
                </a:lnTo>
                <a:lnTo>
                  <a:pt x="998" y="1184"/>
                </a:lnTo>
                <a:lnTo>
                  <a:pt x="997" y="1187"/>
                </a:lnTo>
                <a:lnTo>
                  <a:pt x="996" y="1188"/>
                </a:lnTo>
                <a:lnTo>
                  <a:pt x="994" y="1189"/>
                </a:lnTo>
                <a:lnTo>
                  <a:pt x="992" y="1190"/>
                </a:lnTo>
                <a:lnTo>
                  <a:pt x="990" y="1190"/>
                </a:lnTo>
                <a:lnTo>
                  <a:pt x="988" y="1188"/>
                </a:lnTo>
                <a:lnTo>
                  <a:pt x="987" y="1187"/>
                </a:lnTo>
                <a:lnTo>
                  <a:pt x="986" y="1186"/>
                </a:lnTo>
                <a:lnTo>
                  <a:pt x="828" y="908"/>
                </a:lnTo>
                <a:lnTo>
                  <a:pt x="733" y="908"/>
                </a:lnTo>
                <a:lnTo>
                  <a:pt x="733" y="1415"/>
                </a:lnTo>
                <a:lnTo>
                  <a:pt x="842" y="1415"/>
                </a:lnTo>
                <a:lnTo>
                  <a:pt x="842" y="1205"/>
                </a:lnTo>
                <a:lnTo>
                  <a:pt x="832" y="1141"/>
                </a:lnTo>
                <a:lnTo>
                  <a:pt x="832" y="1139"/>
                </a:lnTo>
                <a:lnTo>
                  <a:pt x="833" y="1137"/>
                </a:lnTo>
                <a:lnTo>
                  <a:pt x="834" y="1135"/>
                </a:lnTo>
                <a:lnTo>
                  <a:pt x="836" y="1134"/>
                </a:lnTo>
                <a:lnTo>
                  <a:pt x="838" y="1133"/>
                </a:lnTo>
                <a:lnTo>
                  <a:pt x="840" y="1134"/>
                </a:lnTo>
                <a:lnTo>
                  <a:pt x="842" y="1135"/>
                </a:lnTo>
                <a:lnTo>
                  <a:pt x="843" y="1136"/>
                </a:lnTo>
                <a:lnTo>
                  <a:pt x="844" y="1137"/>
                </a:lnTo>
                <a:lnTo>
                  <a:pt x="1001" y="1415"/>
                </a:lnTo>
                <a:lnTo>
                  <a:pt x="1096" y="1415"/>
                </a:lnTo>
                <a:close/>
                <a:moveTo>
                  <a:pt x="1299" y="1314"/>
                </a:moveTo>
                <a:lnTo>
                  <a:pt x="1299" y="908"/>
                </a:lnTo>
                <a:lnTo>
                  <a:pt x="1183" y="908"/>
                </a:lnTo>
                <a:lnTo>
                  <a:pt x="1183" y="1415"/>
                </a:lnTo>
                <a:lnTo>
                  <a:pt x="1439" y="1415"/>
                </a:lnTo>
                <a:lnTo>
                  <a:pt x="1439" y="1314"/>
                </a:lnTo>
                <a:lnTo>
                  <a:pt x="1299" y="1314"/>
                </a:lnTo>
                <a:close/>
                <a:moveTo>
                  <a:pt x="1738" y="1298"/>
                </a:moveTo>
                <a:lnTo>
                  <a:pt x="1763" y="1415"/>
                </a:lnTo>
                <a:lnTo>
                  <a:pt x="1878" y="1415"/>
                </a:lnTo>
                <a:lnTo>
                  <a:pt x="1755" y="908"/>
                </a:lnTo>
                <a:lnTo>
                  <a:pt x="1519" y="908"/>
                </a:lnTo>
                <a:lnTo>
                  <a:pt x="1519" y="1002"/>
                </a:lnTo>
                <a:lnTo>
                  <a:pt x="1572" y="1002"/>
                </a:lnTo>
                <a:lnTo>
                  <a:pt x="1472" y="1415"/>
                </a:lnTo>
                <a:lnTo>
                  <a:pt x="1588" y="1415"/>
                </a:lnTo>
                <a:lnTo>
                  <a:pt x="1612" y="1298"/>
                </a:lnTo>
                <a:lnTo>
                  <a:pt x="1738" y="1298"/>
                </a:lnTo>
                <a:close/>
                <a:moveTo>
                  <a:pt x="1719" y="1204"/>
                </a:moveTo>
                <a:lnTo>
                  <a:pt x="1632" y="1204"/>
                </a:lnTo>
                <a:lnTo>
                  <a:pt x="1664" y="1055"/>
                </a:lnTo>
                <a:lnTo>
                  <a:pt x="1669" y="1009"/>
                </a:lnTo>
                <a:lnTo>
                  <a:pt x="1669" y="1008"/>
                </a:lnTo>
                <a:lnTo>
                  <a:pt x="1669" y="1007"/>
                </a:lnTo>
                <a:lnTo>
                  <a:pt x="1671" y="1005"/>
                </a:lnTo>
                <a:lnTo>
                  <a:pt x="1673" y="1003"/>
                </a:lnTo>
                <a:lnTo>
                  <a:pt x="1675" y="1003"/>
                </a:lnTo>
                <a:lnTo>
                  <a:pt x="1677" y="1003"/>
                </a:lnTo>
                <a:lnTo>
                  <a:pt x="1679" y="1005"/>
                </a:lnTo>
                <a:lnTo>
                  <a:pt x="1681" y="1007"/>
                </a:lnTo>
                <a:lnTo>
                  <a:pt x="1681" y="1008"/>
                </a:lnTo>
                <a:lnTo>
                  <a:pt x="1682" y="1009"/>
                </a:lnTo>
                <a:lnTo>
                  <a:pt x="1687" y="1055"/>
                </a:lnTo>
                <a:lnTo>
                  <a:pt x="1719" y="1204"/>
                </a:lnTo>
                <a:close/>
                <a:moveTo>
                  <a:pt x="2291" y="1415"/>
                </a:moveTo>
                <a:lnTo>
                  <a:pt x="2291" y="908"/>
                </a:lnTo>
                <a:lnTo>
                  <a:pt x="2183" y="908"/>
                </a:lnTo>
                <a:lnTo>
                  <a:pt x="2183" y="1118"/>
                </a:lnTo>
                <a:lnTo>
                  <a:pt x="2193" y="1182"/>
                </a:lnTo>
                <a:lnTo>
                  <a:pt x="2193" y="1184"/>
                </a:lnTo>
                <a:lnTo>
                  <a:pt x="2193" y="1187"/>
                </a:lnTo>
                <a:lnTo>
                  <a:pt x="2191" y="1188"/>
                </a:lnTo>
                <a:lnTo>
                  <a:pt x="2190" y="1189"/>
                </a:lnTo>
                <a:lnTo>
                  <a:pt x="2188" y="1190"/>
                </a:lnTo>
                <a:lnTo>
                  <a:pt x="2186" y="1190"/>
                </a:lnTo>
                <a:lnTo>
                  <a:pt x="2184" y="1188"/>
                </a:lnTo>
                <a:lnTo>
                  <a:pt x="2183" y="1187"/>
                </a:lnTo>
                <a:lnTo>
                  <a:pt x="2182" y="1186"/>
                </a:lnTo>
                <a:lnTo>
                  <a:pt x="2022" y="908"/>
                </a:lnTo>
                <a:lnTo>
                  <a:pt x="1928" y="908"/>
                </a:lnTo>
                <a:lnTo>
                  <a:pt x="1928" y="1415"/>
                </a:lnTo>
                <a:lnTo>
                  <a:pt x="2037" y="1415"/>
                </a:lnTo>
                <a:lnTo>
                  <a:pt x="2037" y="1205"/>
                </a:lnTo>
                <a:lnTo>
                  <a:pt x="2026" y="1141"/>
                </a:lnTo>
                <a:lnTo>
                  <a:pt x="2026" y="1139"/>
                </a:lnTo>
                <a:lnTo>
                  <a:pt x="2027" y="1137"/>
                </a:lnTo>
                <a:lnTo>
                  <a:pt x="2028" y="1135"/>
                </a:lnTo>
                <a:lnTo>
                  <a:pt x="2030" y="1134"/>
                </a:lnTo>
                <a:lnTo>
                  <a:pt x="2032" y="1133"/>
                </a:lnTo>
                <a:lnTo>
                  <a:pt x="2034" y="1134"/>
                </a:lnTo>
                <a:lnTo>
                  <a:pt x="2036" y="1135"/>
                </a:lnTo>
                <a:lnTo>
                  <a:pt x="2037" y="1136"/>
                </a:lnTo>
                <a:lnTo>
                  <a:pt x="2038" y="1137"/>
                </a:lnTo>
                <a:lnTo>
                  <a:pt x="2197" y="1415"/>
                </a:lnTo>
                <a:lnTo>
                  <a:pt x="2291" y="1415"/>
                </a:lnTo>
                <a:close/>
                <a:moveTo>
                  <a:pt x="2379" y="908"/>
                </a:moveTo>
                <a:lnTo>
                  <a:pt x="2379" y="1415"/>
                </a:lnTo>
                <a:lnTo>
                  <a:pt x="2527" y="1415"/>
                </a:lnTo>
                <a:lnTo>
                  <a:pt x="2538" y="1415"/>
                </a:lnTo>
                <a:lnTo>
                  <a:pt x="2550" y="1414"/>
                </a:lnTo>
                <a:lnTo>
                  <a:pt x="2560" y="1413"/>
                </a:lnTo>
                <a:lnTo>
                  <a:pt x="2571" y="1412"/>
                </a:lnTo>
                <a:lnTo>
                  <a:pt x="2581" y="1411"/>
                </a:lnTo>
                <a:lnTo>
                  <a:pt x="2591" y="1408"/>
                </a:lnTo>
                <a:lnTo>
                  <a:pt x="2610" y="1403"/>
                </a:lnTo>
                <a:lnTo>
                  <a:pt x="2619" y="1400"/>
                </a:lnTo>
                <a:lnTo>
                  <a:pt x="2628" y="1397"/>
                </a:lnTo>
                <a:lnTo>
                  <a:pt x="2636" y="1393"/>
                </a:lnTo>
                <a:lnTo>
                  <a:pt x="2644" y="1389"/>
                </a:lnTo>
                <a:lnTo>
                  <a:pt x="2651" y="1385"/>
                </a:lnTo>
                <a:lnTo>
                  <a:pt x="2658" y="1380"/>
                </a:lnTo>
                <a:lnTo>
                  <a:pt x="2665" y="1375"/>
                </a:lnTo>
                <a:lnTo>
                  <a:pt x="2672" y="1370"/>
                </a:lnTo>
                <a:lnTo>
                  <a:pt x="2678" y="1365"/>
                </a:lnTo>
                <a:lnTo>
                  <a:pt x="2683" y="1359"/>
                </a:lnTo>
                <a:lnTo>
                  <a:pt x="2689" y="1353"/>
                </a:lnTo>
                <a:lnTo>
                  <a:pt x="2694" y="1346"/>
                </a:lnTo>
                <a:lnTo>
                  <a:pt x="2703" y="1332"/>
                </a:lnTo>
                <a:lnTo>
                  <a:pt x="2707" y="1325"/>
                </a:lnTo>
                <a:lnTo>
                  <a:pt x="2711" y="1318"/>
                </a:lnTo>
                <a:lnTo>
                  <a:pt x="2714" y="1310"/>
                </a:lnTo>
                <a:lnTo>
                  <a:pt x="2717" y="1302"/>
                </a:lnTo>
                <a:lnTo>
                  <a:pt x="2720" y="1294"/>
                </a:lnTo>
                <a:lnTo>
                  <a:pt x="2722" y="1285"/>
                </a:lnTo>
                <a:lnTo>
                  <a:pt x="2724" y="1276"/>
                </a:lnTo>
                <a:lnTo>
                  <a:pt x="2726" y="1267"/>
                </a:lnTo>
                <a:lnTo>
                  <a:pt x="2727" y="1258"/>
                </a:lnTo>
                <a:lnTo>
                  <a:pt x="2728" y="1248"/>
                </a:lnTo>
                <a:lnTo>
                  <a:pt x="2731" y="1206"/>
                </a:lnTo>
                <a:lnTo>
                  <a:pt x="2731" y="1183"/>
                </a:lnTo>
                <a:lnTo>
                  <a:pt x="2732" y="1162"/>
                </a:lnTo>
                <a:lnTo>
                  <a:pt x="2731" y="1140"/>
                </a:lnTo>
                <a:lnTo>
                  <a:pt x="2731" y="1117"/>
                </a:lnTo>
                <a:lnTo>
                  <a:pt x="2729" y="1095"/>
                </a:lnTo>
                <a:lnTo>
                  <a:pt x="2728" y="1075"/>
                </a:lnTo>
                <a:lnTo>
                  <a:pt x="2727" y="1065"/>
                </a:lnTo>
                <a:lnTo>
                  <a:pt x="2726" y="1056"/>
                </a:lnTo>
                <a:lnTo>
                  <a:pt x="2724" y="1047"/>
                </a:lnTo>
                <a:lnTo>
                  <a:pt x="2722" y="1038"/>
                </a:lnTo>
                <a:lnTo>
                  <a:pt x="2717" y="1021"/>
                </a:lnTo>
                <a:lnTo>
                  <a:pt x="2714" y="1013"/>
                </a:lnTo>
                <a:lnTo>
                  <a:pt x="2711" y="1006"/>
                </a:lnTo>
                <a:lnTo>
                  <a:pt x="2707" y="998"/>
                </a:lnTo>
                <a:lnTo>
                  <a:pt x="2703" y="991"/>
                </a:lnTo>
                <a:lnTo>
                  <a:pt x="2698" y="984"/>
                </a:lnTo>
                <a:lnTo>
                  <a:pt x="2694" y="977"/>
                </a:lnTo>
                <a:lnTo>
                  <a:pt x="2689" y="971"/>
                </a:lnTo>
                <a:lnTo>
                  <a:pt x="2683" y="964"/>
                </a:lnTo>
                <a:lnTo>
                  <a:pt x="2677" y="959"/>
                </a:lnTo>
                <a:lnTo>
                  <a:pt x="2671" y="953"/>
                </a:lnTo>
                <a:lnTo>
                  <a:pt x="2665" y="948"/>
                </a:lnTo>
                <a:lnTo>
                  <a:pt x="2658" y="943"/>
                </a:lnTo>
                <a:lnTo>
                  <a:pt x="2651" y="938"/>
                </a:lnTo>
                <a:lnTo>
                  <a:pt x="2643" y="934"/>
                </a:lnTo>
                <a:lnTo>
                  <a:pt x="2636" y="930"/>
                </a:lnTo>
                <a:lnTo>
                  <a:pt x="2627" y="926"/>
                </a:lnTo>
                <a:lnTo>
                  <a:pt x="2619" y="923"/>
                </a:lnTo>
                <a:lnTo>
                  <a:pt x="2610" y="920"/>
                </a:lnTo>
                <a:lnTo>
                  <a:pt x="2601" y="917"/>
                </a:lnTo>
                <a:lnTo>
                  <a:pt x="2591" y="915"/>
                </a:lnTo>
                <a:lnTo>
                  <a:pt x="2581" y="913"/>
                </a:lnTo>
                <a:lnTo>
                  <a:pt x="2571" y="911"/>
                </a:lnTo>
                <a:lnTo>
                  <a:pt x="2560" y="910"/>
                </a:lnTo>
                <a:lnTo>
                  <a:pt x="2550" y="909"/>
                </a:lnTo>
                <a:lnTo>
                  <a:pt x="2538" y="908"/>
                </a:lnTo>
                <a:lnTo>
                  <a:pt x="2527" y="908"/>
                </a:lnTo>
                <a:lnTo>
                  <a:pt x="2379" y="908"/>
                </a:lnTo>
                <a:close/>
                <a:moveTo>
                  <a:pt x="2495" y="1002"/>
                </a:moveTo>
                <a:lnTo>
                  <a:pt x="2527" y="1002"/>
                </a:lnTo>
                <a:lnTo>
                  <a:pt x="2538" y="1003"/>
                </a:lnTo>
                <a:lnTo>
                  <a:pt x="2548" y="1004"/>
                </a:lnTo>
                <a:lnTo>
                  <a:pt x="2558" y="1006"/>
                </a:lnTo>
                <a:lnTo>
                  <a:pt x="2567" y="1009"/>
                </a:lnTo>
                <a:lnTo>
                  <a:pt x="2575" y="1013"/>
                </a:lnTo>
                <a:lnTo>
                  <a:pt x="2583" y="1017"/>
                </a:lnTo>
                <a:lnTo>
                  <a:pt x="2586" y="1019"/>
                </a:lnTo>
                <a:lnTo>
                  <a:pt x="2590" y="1022"/>
                </a:lnTo>
                <a:lnTo>
                  <a:pt x="2596" y="1028"/>
                </a:lnTo>
                <a:lnTo>
                  <a:pt x="2601" y="1034"/>
                </a:lnTo>
                <a:lnTo>
                  <a:pt x="2606" y="1040"/>
                </a:lnTo>
                <a:lnTo>
                  <a:pt x="2610" y="1048"/>
                </a:lnTo>
                <a:lnTo>
                  <a:pt x="2614" y="1055"/>
                </a:lnTo>
                <a:lnTo>
                  <a:pt x="2616" y="1063"/>
                </a:lnTo>
                <a:lnTo>
                  <a:pt x="2619" y="1072"/>
                </a:lnTo>
                <a:lnTo>
                  <a:pt x="2620" y="1081"/>
                </a:lnTo>
                <a:lnTo>
                  <a:pt x="2621" y="1090"/>
                </a:lnTo>
                <a:lnTo>
                  <a:pt x="2623" y="1110"/>
                </a:lnTo>
                <a:lnTo>
                  <a:pt x="2624" y="1127"/>
                </a:lnTo>
                <a:lnTo>
                  <a:pt x="2624" y="1162"/>
                </a:lnTo>
                <a:lnTo>
                  <a:pt x="2624" y="1196"/>
                </a:lnTo>
                <a:lnTo>
                  <a:pt x="2623" y="1213"/>
                </a:lnTo>
                <a:lnTo>
                  <a:pt x="2621" y="1233"/>
                </a:lnTo>
                <a:lnTo>
                  <a:pt x="2620" y="1242"/>
                </a:lnTo>
                <a:lnTo>
                  <a:pt x="2618" y="1251"/>
                </a:lnTo>
                <a:lnTo>
                  <a:pt x="2616" y="1260"/>
                </a:lnTo>
                <a:lnTo>
                  <a:pt x="2615" y="1264"/>
                </a:lnTo>
                <a:lnTo>
                  <a:pt x="2613" y="1268"/>
                </a:lnTo>
                <a:lnTo>
                  <a:pt x="2610" y="1275"/>
                </a:lnTo>
                <a:lnTo>
                  <a:pt x="2606" y="1283"/>
                </a:lnTo>
                <a:lnTo>
                  <a:pt x="2601" y="1289"/>
                </a:lnTo>
                <a:lnTo>
                  <a:pt x="2595" y="1296"/>
                </a:lnTo>
                <a:lnTo>
                  <a:pt x="2589" y="1301"/>
                </a:lnTo>
                <a:lnTo>
                  <a:pt x="2583" y="1306"/>
                </a:lnTo>
                <a:lnTo>
                  <a:pt x="2575" y="1311"/>
                </a:lnTo>
                <a:lnTo>
                  <a:pt x="2567" y="1314"/>
                </a:lnTo>
                <a:lnTo>
                  <a:pt x="2558" y="1317"/>
                </a:lnTo>
                <a:lnTo>
                  <a:pt x="2548" y="1319"/>
                </a:lnTo>
                <a:lnTo>
                  <a:pt x="2538" y="1321"/>
                </a:lnTo>
                <a:lnTo>
                  <a:pt x="2527" y="1321"/>
                </a:lnTo>
                <a:lnTo>
                  <a:pt x="2495" y="1321"/>
                </a:lnTo>
                <a:lnTo>
                  <a:pt x="2495" y="100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4FF96E13-8655-B8DA-2731-2DD432E2B727}"/>
              </a:ext>
            </a:extLst>
          </p:cNvPr>
          <p:cNvSpPr txBox="1">
            <a:spLocks/>
          </p:cNvSpPr>
          <p:nvPr/>
        </p:nvSpPr>
        <p:spPr>
          <a:xfrm>
            <a:off x="500737" y="3147144"/>
            <a:ext cx="4485093" cy="1512169"/>
          </a:xfrm>
          <a:prstGeom prst="rect">
            <a:avLst/>
          </a:prstGeom>
          <a:solidFill>
            <a:schemeClr val="tx1"/>
          </a:solidFill>
        </p:spPr>
        <p:txBody>
          <a:bodyPr vert="horz" lIns="0" tIns="0" rIns="0" bIns="0" numCol="1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None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None/>
              <a:defRPr sz="1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None/>
              <a:defRPr sz="1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None/>
              <a:defRPr sz="1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None/>
              <a:defRPr sz="1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None/>
              <a:defRPr sz="1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</a:pPr>
            <a:endParaRPr lang="en-GB" dirty="0">
              <a:solidFill>
                <a:schemeClr val="bg1"/>
              </a:solidFill>
              <a:latin typeface="Finlandica Bold" panose="00000500000000000000" pitchFamily="2" charset="0"/>
            </a:endParaRPr>
          </a:p>
          <a:p>
            <a:pPr algn="ctr">
              <a:lnSpc>
                <a:spcPct val="100000"/>
              </a:lnSpc>
            </a:pPr>
            <a:r>
              <a:rPr lang="en-US" dirty="0">
                <a:solidFill>
                  <a:schemeClr val="bg1"/>
                </a:solidFill>
                <a:latin typeface="Finlandica Bold" panose="00000500000000000000" pitchFamily="2" charset="0"/>
              </a:rPr>
              <a:t>The content of teacher education develops constantly. Teachers are encouraged to explore new approaches in their work.</a:t>
            </a:r>
            <a:endParaRPr lang="en-GB" dirty="0">
              <a:solidFill>
                <a:schemeClr val="bg1"/>
              </a:solidFill>
              <a:latin typeface="Finlandica Bold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9650377"/>
      </p:ext>
    </p:extLst>
  </p:cSld>
  <p:clrMapOvr>
    <a:masterClrMapping/>
  </p:clrMapOvr>
  <p:transition spd="med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Autonomous professionals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CF5EC4-8211-5242-8ED3-2BE70E3A54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35150" y="1492249"/>
            <a:ext cx="2808858" cy="2879701"/>
          </a:xfrm>
        </p:spPr>
        <p:txBody>
          <a:bodyPr/>
          <a:lstStyle/>
          <a:p>
            <a:pPr marL="0" indent="0">
              <a:buNone/>
            </a:pPr>
            <a:endParaRPr lang="en-US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The objective of the teacher education is to produce teachers who are capable of independent problem solving. </a:t>
            </a:r>
            <a:r>
              <a:rPr lang="en-GB" b="0" cap="none" dirty="0">
                <a:solidFill>
                  <a:srgbClr val="002EA2"/>
                </a:solidFill>
                <a:latin typeface="+mj-lt"/>
              </a:rPr>
              <a:t>Finnish teachers are autonomous professionals, with a great deal of freedom.</a:t>
            </a:r>
            <a:endParaRPr lang="en-US" dirty="0">
              <a:latin typeface="+mj-lt"/>
            </a:endParaRPr>
          </a:p>
        </p:txBody>
      </p:sp>
      <p:pic>
        <p:nvPicPr>
          <p:cNvPr id="13" name="Picture Placeholder 12" descr="Teacher at a nursery school / ElinaManninen_KEKSI">
            <a:extLst>
              <a:ext uri="{FF2B5EF4-FFF2-40B4-BE49-F238E27FC236}">
                <a16:creationId xmlns:a16="http://schemas.microsoft.com/office/drawing/2014/main" id="{CA474CEB-7073-8846-9A65-786B9DEADA41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75" r="25075"/>
          <a:stretch>
            <a:fillRect/>
          </a:stretch>
        </p:blipFill>
        <p:spPr/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E2763D8-BEAC-114A-ADC0-16CF0AEA1B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C2C14-6E95-4EF0-AB2C-A4DB63E63034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0260779"/>
      </p:ext>
    </p:extLst>
  </p:cSld>
  <p:clrMapOvr>
    <a:masterClrMapping/>
  </p:clrMapOvr>
  <p:transition spd="med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>
                <a:solidFill>
                  <a:schemeClr val="tx1"/>
                </a:solidFill>
              </a:rPr>
              <a:t>No </a:t>
            </a:r>
            <a:r>
              <a:rPr lang="fi-FI" dirty="0" err="1">
                <a:solidFill>
                  <a:schemeClr val="tx1"/>
                </a:solidFill>
              </a:rPr>
              <a:t>standardised</a:t>
            </a:r>
            <a:r>
              <a:rPr lang="fi-FI" dirty="0">
                <a:solidFill>
                  <a:schemeClr val="tx1"/>
                </a:solidFill>
              </a:rPr>
              <a:t> </a:t>
            </a:r>
            <a:r>
              <a:rPr lang="fi-FI" dirty="0" err="1">
                <a:solidFill>
                  <a:schemeClr val="tx1"/>
                </a:solidFill>
              </a:rPr>
              <a:t>testing</a:t>
            </a:r>
            <a:endParaRPr lang="fi-FI" dirty="0">
              <a:solidFill>
                <a:schemeClr val="tx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186884-9F94-F24B-A407-9CA90D0AAB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sz="18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Because there are no mandatory national standardized tests in basic education, teachers are responsible for the assessment of their respective subjects. </a:t>
            </a:r>
            <a:endParaRPr lang="en-US" dirty="0">
              <a:latin typeface="+mj-lt"/>
            </a:endParaRPr>
          </a:p>
        </p:txBody>
      </p:sp>
      <p:pic>
        <p:nvPicPr>
          <p:cNvPr id="9" name="Picture Placeholder 8" descr="Secondary school, teacher advising a pupil.&#10;&#10;Photographer: Elina Manninen / Keksi">
            <a:extLst>
              <a:ext uri="{FF2B5EF4-FFF2-40B4-BE49-F238E27FC236}">
                <a16:creationId xmlns:a16="http://schemas.microsoft.com/office/drawing/2014/main" id="{637EEFA1-A557-234F-90C3-32AA552CF93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75" r="25075"/>
          <a:stretch>
            <a:fillRect/>
          </a:stretch>
        </p:blipFill>
        <p:spPr/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B6525BD-24DA-014F-BC59-107E49EB56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C2C14-6E95-4EF0-AB2C-A4DB63E63034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474071"/>
      </p:ext>
    </p:extLst>
  </p:cSld>
  <p:clrMapOvr>
    <a:masterClrMapping/>
  </p:clrMapOvr>
  <p:transition spd="med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person, outdoor, people, group&#10;&#10;Description automatically generated">
            <a:extLst>
              <a:ext uri="{FF2B5EF4-FFF2-40B4-BE49-F238E27FC236}">
                <a16:creationId xmlns:a16="http://schemas.microsoft.com/office/drawing/2014/main" id="{94B330B6-05AE-3C5C-92C9-797D1CC4D44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7" t="6385"/>
          <a:stretch/>
        </p:blipFill>
        <p:spPr>
          <a:xfrm>
            <a:off x="0" y="0"/>
            <a:ext cx="7811344" cy="5143500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4FF96E13-8655-B8DA-2731-2DD432E2B727}"/>
              </a:ext>
            </a:extLst>
          </p:cNvPr>
          <p:cNvSpPr txBox="1">
            <a:spLocks/>
          </p:cNvSpPr>
          <p:nvPr/>
        </p:nvSpPr>
        <p:spPr>
          <a:xfrm>
            <a:off x="4716016" y="3723878"/>
            <a:ext cx="4032448" cy="1152128"/>
          </a:xfrm>
          <a:prstGeom prst="rect">
            <a:avLst/>
          </a:prstGeom>
          <a:solidFill>
            <a:schemeClr val="tx1"/>
          </a:solidFill>
        </p:spPr>
        <p:txBody>
          <a:bodyPr numCol="1"/>
          <a:lstStyle>
            <a:lvl1pPr marL="265113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238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89013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4620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704975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06375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422525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779713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31384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Finnish pupils spend less time in a classroom than most of their OECD counterparts.</a:t>
            </a:r>
            <a:r>
              <a:rPr lang="en-US" dirty="0">
                <a:solidFill>
                  <a:schemeClr val="bg1"/>
                </a:solidFill>
              </a:rPr>
              <a:t>  </a:t>
            </a:r>
            <a:endParaRPr lang="en-US" dirty="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1823462"/>
      </p:ext>
    </p:extLst>
  </p:cSld>
  <p:clrMapOvr>
    <a:masterClrMapping/>
  </p:clrMapOvr>
  <p:transition spd="med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 descr="Opetusta Stadin ammatti- ja aikuisopistossa &#10;Photographer Elina Manninen">
            <a:extLst>
              <a:ext uri="{FF2B5EF4-FFF2-40B4-BE49-F238E27FC236}">
                <a16:creationId xmlns:a16="http://schemas.microsoft.com/office/drawing/2014/main" id="{0E8EB5F3-B7A9-1A49-BE6B-24FE61569F2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30" t="1021" r="18543" b="-269"/>
          <a:stretch/>
        </p:blipFill>
        <p:spPr>
          <a:xfrm>
            <a:off x="2699793" y="0"/>
            <a:ext cx="6444208" cy="5162366"/>
          </a:xfrm>
          <a:noFill/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4FF96E13-8655-B8DA-2731-2DD432E2B727}"/>
              </a:ext>
            </a:extLst>
          </p:cNvPr>
          <p:cNvSpPr txBox="1">
            <a:spLocks/>
          </p:cNvSpPr>
          <p:nvPr/>
        </p:nvSpPr>
        <p:spPr>
          <a:xfrm>
            <a:off x="500737" y="3147144"/>
            <a:ext cx="5007367" cy="1584846"/>
          </a:xfrm>
          <a:prstGeom prst="rect">
            <a:avLst/>
          </a:prstGeom>
          <a:solidFill>
            <a:schemeClr val="tx1"/>
          </a:solidFill>
        </p:spPr>
        <p:txBody>
          <a:bodyPr vert="horz" lIns="0" tIns="0" rIns="0" bIns="0" numCol="1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None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None/>
              <a:defRPr sz="1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None/>
              <a:defRPr sz="1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None/>
              <a:defRPr sz="1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None/>
              <a:defRPr sz="1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None/>
              <a:defRPr sz="1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</a:pPr>
            <a:endParaRPr lang="en-GB" dirty="0">
              <a:solidFill>
                <a:schemeClr val="bg1"/>
              </a:solidFill>
              <a:latin typeface="+mj-lt"/>
            </a:endParaRPr>
          </a:p>
          <a:p>
            <a:pPr algn="ctr"/>
            <a:r>
              <a:rPr lang="en-US" dirty="0">
                <a:solidFill>
                  <a:schemeClr val="bg1"/>
                </a:solidFill>
                <a:latin typeface="+mj-lt"/>
              </a:rPr>
              <a:t>Lifelong learning is an important part of the Finnish education system and a natural part of working life.</a:t>
            </a:r>
          </a:p>
        </p:txBody>
      </p:sp>
    </p:spTree>
    <p:extLst>
      <p:ext uri="{BB962C8B-B14F-4D97-AF65-F5344CB8AC3E}">
        <p14:creationId xmlns:p14="http://schemas.microsoft.com/office/powerpoint/2010/main" val="3902120804"/>
      </p:ext>
    </p:extLst>
  </p:cSld>
  <p:clrMapOvr>
    <a:masterClrMapping/>
  </p:clrMapOvr>
  <p:transition spd="med">
    <p:fade/>
  </p:transition>
</p:sld>
</file>

<file path=ppt/theme/theme1.xml><?xml version="1.0" encoding="utf-8"?>
<a:theme xmlns:a="http://schemas.openxmlformats.org/drawingml/2006/main" name="2_Suomi Finland">
  <a:themeElements>
    <a:clrScheme name="Team Finland">
      <a:dk1>
        <a:srgbClr val="002EA2"/>
      </a:dk1>
      <a:lt1>
        <a:sysClr val="window" lastClr="FFFFFF"/>
      </a:lt1>
      <a:dk2>
        <a:srgbClr val="000000"/>
      </a:dk2>
      <a:lt2>
        <a:srgbClr val="F0F0F0"/>
      </a:lt2>
      <a:accent1>
        <a:srgbClr val="002EA2"/>
      </a:accent1>
      <a:accent2>
        <a:srgbClr val="D9D9D9"/>
      </a:accent2>
      <a:accent3>
        <a:srgbClr val="A2A2A2"/>
      </a:accent3>
      <a:accent4>
        <a:srgbClr val="525252"/>
      </a:accent4>
      <a:accent5>
        <a:srgbClr val="5977C3"/>
      </a:accent5>
      <a:accent6>
        <a:srgbClr val="A6B6DF"/>
      </a:accent6>
      <a:hlink>
        <a:srgbClr val="002EA2"/>
      </a:hlink>
      <a:folHlink>
        <a:srgbClr val="525252"/>
      </a:folHlink>
    </a:clrScheme>
    <a:fontScheme name="Team Finland">
      <a:majorFont>
        <a:latin typeface="Finlandica"/>
        <a:ea typeface=""/>
        <a:cs typeface=""/>
      </a:majorFont>
      <a:minorFont>
        <a:latin typeface="Finlandic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635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36000" tIns="36000" rIns="36000" bIns="36000" rtlCol="0">
        <a:spAutoFit/>
      </a:bodyPr>
      <a:lstStyle>
        <a:defPPr>
          <a:defRPr sz="14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Finland_fi_3" id="{90061AF2-6DC2-FB40-808F-A2B5BEF98918}" vid="{5FF0AA9E-0BCD-DB41-AE65-37D3D747DFA0}"/>
    </a:ext>
  </a:extLst>
</a:theme>
</file>

<file path=ppt/theme/theme2.xml><?xml version="1.0" encoding="utf-8"?>
<a:theme xmlns:a="http://schemas.openxmlformats.org/drawingml/2006/main" name="1_Suomi Finland Blanco">
  <a:themeElements>
    <a:clrScheme name="Team Finland">
      <a:dk1>
        <a:srgbClr val="002EA2"/>
      </a:dk1>
      <a:lt1>
        <a:sysClr val="window" lastClr="FFFFFF"/>
      </a:lt1>
      <a:dk2>
        <a:srgbClr val="000000"/>
      </a:dk2>
      <a:lt2>
        <a:srgbClr val="F0F0F0"/>
      </a:lt2>
      <a:accent1>
        <a:srgbClr val="002EA2"/>
      </a:accent1>
      <a:accent2>
        <a:srgbClr val="D9D9D9"/>
      </a:accent2>
      <a:accent3>
        <a:srgbClr val="A2A2A2"/>
      </a:accent3>
      <a:accent4>
        <a:srgbClr val="525252"/>
      </a:accent4>
      <a:accent5>
        <a:srgbClr val="5977C3"/>
      </a:accent5>
      <a:accent6>
        <a:srgbClr val="A6B6DF"/>
      </a:accent6>
      <a:hlink>
        <a:srgbClr val="002EA2"/>
      </a:hlink>
      <a:folHlink>
        <a:srgbClr val="525252"/>
      </a:folHlink>
    </a:clrScheme>
    <a:fontScheme name="Team Finland">
      <a:majorFont>
        <a:latin typeface="Finlandica"/>
        <a:ea typeface=""/>
        <a:cs typeface=""/>
      </a:majorFont>
      <a:minorFont>
        <a:latin typeface="Finlandic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635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36000" tIns="36000" rIns="36000" bIns="36000" rtlCol="0">
        <a:spAutoFit/>
      </a:bodyPr>
      <a:lstStyle>
        <a:defPPr>
          <a:defRPr sz="14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Finland_fi_3" id="{90061AF2-6DC2-FB40-808F-A2B5BEF98918}" vid="{ADDD9E6F-F7F6-F443-9237-939A58BB880A}"/>
    </a:ext>
  </a:extLst>
</a:theme>
</file>

<file path=ppt/theme/theme3.xml><?xml version="1.0" encoding="utf-8"?>
<a:theme xmlns:a="http://schemas.openxmlformats.org/drawingml/2006/main" name="Office Theme">
  <a:themeElements>
    <a:clrScheme name="Team Finland">
      <a:dk1>
        <a:srgbClr val="002EA2"/>
      </a:dk1>
      <a:lt1>
        <a:sysClr val="window" lastClr="FFFFFF"/>
      </a:lt1>
      <a:dk2>
        <a:srgbClr val="000000"/>
      </a:dk2>
      <a:lt2>
        <a:srgbClr val="F0F0F0"/>
      </a:lt2>
      <a:accent1>
        <a:srgbClr val="002EA2"/>
      </a:accent1>
      <a:accent2>
        <a:srgbClr val="D9D9D9"/>
      </a:accent2>
      <a:accent3>
        <a:srgbClr val="A2A2A2"/>
      </a:accent3>
      <a:accent4>
        <a:srgbClr val="525252"/>
      </a:accent4>
      <a:accent5>
        <a:srgbClr val="5977C3"/>
      </a:accent5>
      <a:accent6>
        <a:srgbClr val="A6B6DF"/>
      </a:accent6>
      <a:hlink>
        <a:srgbClr val="002EA2"/>
      </a:hlink>
      <a:folHlink>
        <a:srgbClr val="525252"/>
      </a:folHlink>
    </a:clrScheme>
    <a:fontScheme name="Team Finland">
      <a:majorFont>
        <a:latin typeface="Finlandica"/>
        <a:ea typeface=""/>
        <a:cs typeface=""/>
      </a:majorFont>
      <a:minorFont>
        <a:latin typeface="Finlandic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Team Finland">
      <a:dk1>
        <a:srgbClr val="002EA2"/>
      </a:dk1>
      <a:lt1>
        <a:sysClr val="window" lastClr="FFFFFF"/>
      </a:lt1>
      <a:dk2>
        <a:srgbClr val="000000"/>
      </a:dk2>
      <a:lt2>
        <a:srgbClr val="F0F0F0"/>
      </a:lt2>
      <a:accent1>
        <a:srgbClr val="002EA2"/>
      </a:accent1>
      <a:accent2>
        <a:srgbClr val="D9D9D9"/>
      </a:accent2>
      <a:accent3>
        <a:srgbClr val="A2A2A2"/>
      </a:accent3>
      <a:accent4>
        <a:srgbClr val="525252"/>
      </a:accent4>
      <a:accent5>
        <a:srgbClr val="5977C3"/>
      </a:accent5>
      <a:accent6>
        <a:srgbClr val="A6B6DF"/>
      </a:accent6>
      <a:hlink>
        <a:srgbClr val="002EA2"/>
      </a:hlink>
      <a:folHlink>
        <a:srgbClr val="525252"/>
      </a:folHlink>
    </a:clrScheme>
    <a:fontScheme name="Team Finland">
      <a:majorFont>
        <a:latin typeface="Finlandica"/>
        <a:ea typeface=""/>
        <a:cs typeface=""/>
      </a:majorFont>
      <a:minorFont>
        <a:latin typeface="Finlandic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Finland_fi_3</Template>
  <TotalTime>7405</TotalTime>
  <Words>380</Words>
  <Application>Microsoft Macintosh PowerPoint</Application>
  <PresentationFormat>On-screen Show (16:9)</PresentationFormat>
  <Paragraphs>67</Paragraphs>
  <Slides>14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Arial</vt:lpstr>
      <vt:lpstr>Finlandica</vt:lpstr>
      <vt:lpstr>Finlandica Bold</vt:lpstr>
      <vt:lpstr>2_Suomi Finland</vt:lpstr>
      <vt:lpstr>1_Suomi Finland Blanco</vt:lpstr>
      <vt:lpstr>PowerPoint Presentation</vt:lpstr>
      <vt:lpstr>Teachers in Finland  trusted and respected professionals</vt:lpstr>
      <vt:lpstr>PowerPoint Presentation</vt:lpstr>
      <vt:lpstr>Pedagogical studies and practical training</vt:lpstr>
      <vt:lpstr>PowerPoint Presentation</vt:lpstr>
      <vt:lpstr>Autonomous professionals</vt:lpstr>
      <vt:lpstr>No standardised testing</vt:lpstr>
      <vt:lpstr>PowerPoint Presentation</vt:lpstr>
      <vt:lpstr>PowerPoint Presentation</vt:lpstr>
      <vt:lpstr>Student-centered approach</vt:lpstr>
      <vt:lpstr>Creative environment</vt:lpstr>
      <vt:lpstr>PowerPoint Presentation</vt:lpstr>
      <vt:lpstr>Learn more about Finnish teachers</vt:lpstr>
      <vt:lpstr>PowerPoint Presentation</vt:lpstr>
    </vt:vector>
  </TitlesOfParts>
  <Manager>Hasan &amp; Partners</Manager>
  <Company>UM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School Food in Finland</dc:title>
  <dc:creator>Tuovinen Evita</dc:creator>
  <cp:lastModifiedBy>Helena Liikanen-Renger</cp:lastModifiedBy>
  <cp:revision>114</cp:revision>
  <dcterms:created xsi:type="dcterms:W3CDTF">2020-11-13T12:11:25Z</dcterms:created>
  <dcterms:modified xsi:type="dcterms:W3CDTF">2023-03-29T14:53:51Z</dcterms:modified>
</cp:coreProperties>
</file>