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58" r:id="rId3"/>
    <p:sldId id="259" r:id="rId4"/>
    <p:sldId id="260" r:id="rId5"/>
    <p:sldId id="271" r:id="rId6"/>
    <p:sldId id="265" r:id="rId7"/>
    <p:sldId id="267" r:id="rId8"/>
    <p:sldId id="279" r:id="rId9"/>
    <p:sldId id="262" r:id="rId10"/>
    <p:sldId id="263" r:id="rId11"/>
    <p:sldId id="270" r:id="rId12"/>
    <p:sldId id="280" r:id="rId13"/>
    <p:sldId id="272" r:id="rId14"/>
    <p:sldId id="281" r:id="rId15"/>
    <p:sldId id="282" r:id="rId16"/>
    <p:sldId id="264" r:id="rId17"/>
    <p:sldId id="273" r:id="rId18"/>
    <p:sldId id="274" r:id="rId19"/>
    <p:sldId id="283" r:id="rId20"/>
    <p:sldId id="278" r:id="rId21"/>
    <p:sldId id="275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824" userDrawn="1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10" pos="5465">
          <p15:clr>
            <a:srgbClr val="A4A3A4"/>
          </p15:clr>
        </p15:guide>
        <p15:guide id="11" pos="950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295" userDrawn="1">
          <p15:clr>
            <a:srgbClr val="A4A3A4"/>
          </p15:clr>
        </p15:guide>
        <p15:guide id="16" orient="horz" pos="10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/>
    <p:restoredTop sz="94676"/>
  </p:normalViewPr>
  <p:slideViewPr>
    <p:cSldViewPr showGuides="1">
      <p:cViewPr varScale="1">
        <p:scale>
          <a:sx n="83" d="100"/>
          <a:sy n="83" d="100"/>
        </p:scale>
        <p:origin x="792" y="40"/>
      </p:cViewPr>
      <p:guideLst>
        <p:guide orient="horz" pos="1620"/>
        <p:guide orient="horz" pos="713"/>
        <p:guide orient="horz" pos="2754"/>
        <p:guide orient="horz" pos="531"/>
        <p:guide orient="horz" pos="824"/>
        <p:guide orient="horz" pos="1756"/>
        <p:guide pos="2880"/>
        <p:guide pos="5465"/>
        <p:guide pos="950"/>
        <p:guide pos="1973"/>
        <p:guide pos="3787"/>
        <p:guide pos="4604"/>
        <p:guide pos="295"/>
        <p:guide orient="horz" pos="1054"/>
      </p:guideLst>
    </p:cSldViewPr>
  </p:slideViewPr>
  <p:notesTextViewPr>
    <p:cViewPr>
      <p:scale>
        <a:sx n="55" d="100"/>
        <a:sy n="55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5.10.2020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5.10.2020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4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3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5.10.2020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2E520-AB09-4B4B-AAD1-84E9051F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3914-B563-034A-BD71-F78ED5F7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EE0B-8AD6-664C-9737-04ABE02D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Finnish bilberries. ">
            <a:extLst>
              <a:ext uri="{FF2B5EF4-FFF2-40B4-BE49-F238E27FC236}">
                <a16:creationId xmlns:a16="http://schemas.microsoft.com/office/drawing/2014/main" id="{EB794D72-0870-5147-9E25-1A9E108E3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090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06C3516C-7CF6-F844-AA00-83158C47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CCE1B53-C12F-5641-B3E8-E84C83401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2069AD-0C05-4343-A6F6-4891D3EA936C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</a:t>
            </a:r>
            <a:r>
              <a:rPr lang="fi-FI" kern="800" cap="none" spc="0">
                <a:solidFill>
                  <a:srgbClr val="FFFFFF"/>
                </a:solidFill>
                <a:latin typeface="Finlandica" panose="00000500000000000000"/>
              </a:rPr>
              <a:t>Harri Tarvainen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58C18-6DEB-B840-9015-6030F8A2E44B}"/>
              </a:ext>
            </a:extLst>
          </p:cNvPr>
          <p:cNvSpPr/>
          <p:nvPr/>
        </p:nvSpPr>
        <p:spPr>
          <a:xfrm>
            <a:off x="1331640" y="1650328"/>
            <a:ext cx="67535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FINLAND </a:t>
            </a:r>
          </a:p>
          <a:p>
            <a:r>
              <a:rPr lang="en-US" sz="6600" dirty="0">
                <a:solidFill>
                  <a:schemeClr val="bg1"/>
                </a:solidFill>
                <a:latin typeface="Finlandica" charset="0"/>
              </a:rPr>
              <a:t>FOR FOOD LOVERS</a:t>
            </a:r>
            <a:endParaRPr lang="en-FI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332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6682" y="751076"/>
            <a:ext cx="6696595" cy="649287"/>
          </a:xfrm>
        </p:spPr>
        <p:txBody>
          <a:bodyPr/>
          <a:lstStyle/>
          <a:p>
            <a:r>
              <a:rPr lang="vi-VN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TOP TASTES TO TRY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17" name="Title 13"/>
          <p:cNvSpPr txBox="1">
            <a:spLocks/>
          </p:cNvSpPr>
          <p:nvPr/>
        </p:nvSpPr>
        <p:spPr>
          <a:xfrm>
            <a:off x="1751577" y="1673225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Karjalanpiirakka</a:t>
            </a:r>
            <a:r>
              <a:rPr lang="en-GB" sz="160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also known as Karelian pie, is made with rye flour and filled with potato, rice or carrots. </a:t>
            </a:r>
          </a:p>
          <a:p>
            <a:pPr>
              <a:lnSpc>
                <a:spcPct val="100000"/>
              </a:lnSpc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Ruisleipä</a:t>
            </a:r>
            <a:r>
              <a:rPr lang="en-GB" sz="160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rye bread made from sour dough, is a delicious Finnish staple.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Korvapuusti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translates into “cuffed ears” in English, but it is essentially a cinnamon bun essentially cinnamon buns.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Mustikkapiirakka</a:t>
            </a:r>
            <a:r>
              <a:rPr lang="en-GB" sz="160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blueberry pie, served with fresh milk is known and loved by all.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 </a:t>
            </a:r>
          </a:p>
        </p:txBody>
      </p:sp>
      <p:sp>
        <p:nvSpPr>
          <p:cNvPr id="14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8992" y="5733288"/>
            <a:ext cx="7276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person holding two Finnish savoury type pies in front of a landscape that has hills and a lake. ">
            <a:extLst>
              <a:ext uri="{FF2B5EF4-FFF2-40B4-BE49-F238E27FC236}">
                <a16:creationId xmlns:a16="http://schemas.microsoft.com/office/drawing/2014/main" id="{0C31A5F4-4E12-964A-9373-F29FA124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195" cy="5153239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A8EA29A1-72E3-7648-B0A0-0897EA0B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005B0-32EA-0A4A-849B-4B745C3C2AC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Julia 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3D46732-9079-4442-ABD7-D6EEB516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16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1F6A1DF-6AF8-0047-92A2-3485AA4E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3" name="Picture 2" descr="Finnish dark rye bread on a wooden table. ">
            <a:extLst>
              <a:ext uri="{FF2B5EF4-FFF2-40B4-BE49-F238E27FC236}">
                <a16:creationId xmlns:a16="http://schemas.microsoft.com/office/drawing/2014/main" id="{CB3A2728-4E0A-BD45-A02C-0864072F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5"/>
            <a:ext cx="9144000" cy="5236046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BB8E4897-B136-6A4B-B227-68C0C23F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10E6344-75F0-724E-9C81-819C8E1A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DB81E21-F7A2-7747-82F8-48400EF9E0EF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73658886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 Finnish cinnamon roll. ">
            <a:extLst>
              <a:ext uri="{FF2B5EF4-FFF2-40B4-BE49-F238E27FC236}">
                <a16:creationId xmlns:a16="http://schemas.microsoft.com/office/drawing/2014/main" id="{D8ECB61F-AE9F-6C46-AB91-0E3BD813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533228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7B708C27-8EDE-914E-A62E-5B0D6BD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AB3588-BE8C-7945-B9B8-031A953B841B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Photo:Julia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412254910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24328" y="-388576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12" name="Picture 11" descr="A piece of blueberry pie on a plate.">
            <a:extLst>
              <a:ext uri="{FF2B5EF4-FFF2-40B4-BE49-F238E27FC236}">
                <a16:creationId xmlns:a16="http://schemas.microsoft.com/office/drawing/2014/main" id="{19E1586F-8D62-E54C-B97E-0F2CB845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"/>
            <a:ext cx="9144000" cy="5137398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FE04A993-41AA-4F4E-89B9-B5290690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EF730C2-3B2C-334E-BC7B-3098E3AE9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05922BB-BC75-7749-970A-776F42866988}"/>
              </a:ext>
            </a:extLst>
          </p:cNvPr>
          <p:cNvSpPr txBox="1">
            <a:spLocks/>
          </p:cNvSpPr>
          <p:nvPr/>
        </p:nvSpPr>
        <p:spPr>
          <a:xfrm>
            <a:off x="2915816" y="4876006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err="1">
                <a:solidFill>
                  <a:schemeClr val="tx2"/>
                </a:solidFill>
                <a:latin typeface="Finlandica" panose="00000500000000000000"/>
              </a:rPr>
              <a:t>Photo:Pirkko</a:t>
            </a: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 Kanervisto</a:t>
            </a:r>
          </a:p>
        </p:txBody>
      </p:sp>
    </p:spTree>
    <p:extLst>
      <p:ext uri="{BB962C8B-B14F-4D97-AF65-F5344CB8AC3E}">
        <p14:creationId xmlns:p14="http://schemas.microsoft.com/office/powerpoint/2010/main" val="24161049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24328" y="-388576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8F548-30C7-A749-872E-E900770DD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2576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2BE8FE-FCE2-1044-A687-2BC81F7D5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77"/>
            <a:ext cx="4601142" cy="2641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AE813-5201-6546-B419-9B5E34CBC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1750"/>
            <a:ext cx="4604843" cy="2595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157D35-AAA9-FB4A-BAA2-3BC666018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4801"/>
            <a:ext cx="4572000" cy="2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222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1508125" y="1049008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Uudet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perunat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&amp; </a:t>
            </a: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silli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new potatoes with herring. New potatoes begin to appear around midsummer.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Poronkäristys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 sautéed reindeer, served with mashed potatoes.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Reindeer are found in Finland’s northern province of Lapland.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Leipäjuusto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known in English as “Finnish Squeaky Cheese”,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is delicious with cloudberry jam.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Salmiakki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salty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liquorice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is a treat which almost all Finns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are addicted to – and love to get visitors to try.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Potatoes in a colander being lifted from lake water. ">
            <a:extLst>
              <a:ext uri="{FF2B5EF4-FFF2-40B4-BE49-F238E27FC236}">
                <a16:creationId xmlns:a16="http://schemas.microsoft.com/office/drawing/2014/main" id="{63235C62-5B3B-344B-BB8B-C3773FF0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5153239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7056DA9C-5AB6-5443-858A-69D3ED754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CAE2D63-6247-F041-AD6D-162A1FE4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4E2243-C098-8C4F-85BB-15DC4220E5CE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Tarja Hoikkala/Vastavalo</a:t>
            </a:r>
          </a:p>
        </p:txBody>
      </p:sp>
    </p:spTree>
    <p:extLst>
      <p:ext uri="{BB962C8B-B14F-4D97-AF65-F5344CB8AC3E}">
        <p14:creationId xmlns:p14="http://schemas.microsoft.com/office/powerpoint/2010/main" val="335838219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Mashed potated, reindeer meat and lingonberries on a plate. ">
            <a:extLst>
              <a:ext uri="{FF2B5EF4-FFF2-40B4-BE49-F238E27FC236}">
                <a16:creationId xmlns:a16="http://schemas.microsoft.com/office/drawing/2014/main" id="{4D681A6A-3A92-F747-8E67-BD322E826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437B8858-ABFF-8542-8F86-464127EE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1C463B7-EBE5-1449-AD08-5219C992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A9489E8-C70B-1741-B8CE-010847D8496A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34206264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A9489E8-C70B-1741-B8CE-010847D8496A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Harri Tarvainen/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Visit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Finland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mediabank</a:t>
            </a:r>
            <a:endParaRPr lang="fi-FI" kern="800" cap="none" spc="2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 descr="Finnish squeaky cheese with cloudberries. ">
            <a:extLst>
              <a:ext uri="{FF2B5EF4-FFF2-40B4-BE49-F238E27FC236}">
                <a16:creationId xmlns:a16="http://schemas.microsoft.com/office/drawing/2014/main" id="{36EE6C0F-5D21-034A-8EAE-94BE35F4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5FC0E7C4-9605-4545-A05C-212643954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C611051-2237-EC40-9E08-036E31602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0C0004-4389-954D-8164-87A62A7B20FF}"/>
              </a:ext>
            </a:extLst>
          </p:cNvPr>
          <p:cNvSpPr txBox="1">
            <a:spLocks/>
          </p:cNvSpPr>
          <p:nvPr/>
        </p:nvSpPr>
        <p:spPr>
          <a:xfrm>
            <a:off x="2915816" y="4876006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2873073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>
                <a:latin typeface="Finlandica" panose="00000500000000000000"/>
              </a:rPr>
              <a:pPr/>
              <a:t>2</a:t>
            </a:fld>
            <a:endParaRPr lang="en-US">
              <a:latin typeface="Finlandica" panose="000005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030" y="1635646"/>
            <a:ext cx="6237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 panose="00000500000000000000"/>
              </a:rPr>
              <a:t>Finns love to shock tourists with the exotic, black “delicacies” of </a:t>
            </a:r>
            <a:r>
              <a:rPr lang="en-GB" sz="1600" dirty="0" err="1">
                <a:solidFill>
                  <a:srgbClr val="002EA2"/>
                </a:solidFill>
                <a:latin typeface="Finlandica" panose="00000500000000000000"/>
              </a:rPr>
              <a:t>salmiakki</a:t>
            </a:r>
            <a:r>
              <a:rPr lang="en-GB" sz="1600" dirty="0">
                <a:solidFill>
                  <a:srgbClr val="002EA2"/>
                </a:solidFill>
                <a:latin typeface="Finlandica" panose="00000500000000000000"/>
              </a:rPr>
              <a:t> (salt liquorice), rye bread and </a:t>
            </a:r>
            <a:r>
              <a:rPr lang="en-GB" sz="1600" dirty="0" err="1">
                <a:solidFill>
                  <a:srgbClr val="002EA2"/>
                </a:solidFill>
                <a:latin typeface="Finlandica" panose="00000500000000000000"/>
              </a:rPr>
              <a:t>mämmi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(rye/malt pudding). </a:t>
            </a: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The colour black doesn’t actually say much about local cuisine, which comes in all shapes and colours. </a:t>
            </a: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Finland’s pure flavours, clean environment and close relationship with nature are in demand all over the world.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134778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242773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3435846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876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104E465B-3DF4-1441-8C2E-9E066346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3" name="Picture 2" descr="Finnish salty liquorice that have letters printed on them. ">
            <a:extLst>
              <a:ext uri="{FF2B5EF4-FFF2-40B4-BE49-F238E27FC236}">
                <a16:creationId xmlns:a16="http://schemas.microsoft.com/office/drawing/2014/main" id="{7BDB3D5B-C740-0047-895E-B1B9B166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" y="0"/>
            <a:ext cx="9139874" cy="5143499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CF80BE2A-9EEE-9A43-929F-533C1E87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B2D8114-8D4F-0747-B45D-992F881C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48351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475535-EB3A-B948-91A9-D3BAC106034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Photo: Vastavalo/</a:t>
            </a:r>
            <a:r>
              <a:rPr lang="fi-FI" kern="800" cap="none" spc="0" dirty="0" err="1">
                <a:solidFill>
                  <a:schemeClr val="tx2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412696001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Mämmi, a Finnish easter food made out of rye in a glass bowl. ">
            <a:extLst>
              <a:ext uri="{FF2B5EF4-FFF2-40B4-BE49-F238E27FC236}">
                <a16:creationId xmlns:a16="http://schemas.microsoft.com/office/drawing/2014/main" id="{023BC01A-587C-FA40-A0F8-F76ABA29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223A9A80-3F7A-1E4E-81C9-D2AE0ACDC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9DD3E5B-390E-1A45-8D2B-28E96D796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14C0DB-036D-224F-8744-12A29FC16371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4833476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5" y="1769374"/>
            <a:ext cx="8701935" cy="3024336"/>
          </a:xfrm>
        </p:spPr>
        <p:txBody>
          <a:bodyPr/>
          <a:lstStyle/>
          <a:p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A culinary </a:t>
            </a:r>
            <a:br>
              <a:rPr lang="en-GB" sz="6800" b="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b="0" dirty="0">
                <a:latin typeface="Finlandica" charset="0"/>
                <a:ea typeface="Finlandica" charset="0"/>
                <a:cs typeface="Finlandica" charset="0"/>
              </a:rPr>
              <a:t>history of multiple influences</a:t>
            </a:r>
            <a:br>
              <a:rPr lang="en-US" b="0" dirty="0">
                <a:latin typeface="Finlandica" charset="0"/>
                <a:ea typeface="Finlandica" charset="0"/>
                <a:cs typeface="Finlandica" charset="0"/>
              </a:rPr>
            </a:br>
            <a:endParaRPr lang="en-US" b="0" dirty="0"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29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505049" y="1635646"/>
            <a:ext cx="6163490" cy="26629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Finnish food culture springs from the northern nature but also </a:t>
            </a:r>
            <a:br>
              <a:rPr lang="en-US" sz="1600" b="0" cap="none" dirty="0">
                <a:solidFill>
                  <a:srgbClr val="002EA2"/>
                </a:solidFill>
                <a:latin typeface="Finlandica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East and West have had an influence on it.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Finland is a large country whose considerable regional differences can also be seen on the dining table.  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 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89" y="134778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 person sitting in front of a body of water&#10;holding a bread with a filling. ">
            <a:extLst>
              <a:ext uri="{FF2B5EF4-FFF2-40B4-BE49-F238E27FC236}">
                <a16:creationId xmlns:a16="http://schemas.microsoft.com/office/drawing/2014/main" id="{7BC989CA-D82F-464F-A502-F290623F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6"/>
            <a:ext cx="9144000" cy="5250972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5C944C9D-799B-C944-B8DF-3216859F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1C533B-8D62-9440-B88D-591E4CBE81A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Julia 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0392F09-A292-C54F-A128-7CADB07B9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11728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14193" y="1673225"/>
            <a:ext cx="6265242" cy="2520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Finnish food is currently enjoying a re-birth as chefs combine old traditions with new influences from around the world. 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Food lovers and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travellers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can enjoy the top chefs’ creations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not only in fine restaurants but also at local street food</a:t>
            </a:r>
          </a:p>
          <a:p>
            <a:pPr marL="254000" lvl="0">
              <a:lnSpc>
                <a:spcPct val="100000"/>
              </a:lnSpc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    	happenings across the country. </a:t>
            </a:r>
          </a:p>
        </p:txBody>
      </p:sp>
      <p:cxnSp>
        <p:nvCxnSpPr>
          <p:cNvPr id="17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8125" y="134778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07604" y="1779662"/>
            <a:ext cx="7128792" cy="2088058"/>
          </a:xfrm>
        </p:spPr>
        <p:txBody>
          <a:bodyPr/>
          <a:lstStyle/>
          <a:p>
            <a:r>
              <a:rPr lang="en-GB" sz="6800" dirty="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rPr>
              <a:t>Pure food </a:t>
            </a:r>
            <a:br>
              <a:rPr lang="en-GB" sz="6800" dirty="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rPr>
              <a:t>from untouched nature </a:t>
            </a:r>
            <a:endParaRPr lang="en-US" sz="6800" dirty="0">
              <a:solidFill>
                <a:schemeClr val="tx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3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1F6A1DF-6AF8-0047-92A2-3485AA4E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-524594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A8EA29A1-72E3-7648-B0A0-0897EA0B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52320" y="-524594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005B0-32EA-0A4A-849B-4B745C3C2AC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Julia Kivelä/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Visit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Finland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mediabank</a:t>
            </a:r>
            <a:endParaRPr lang="fi-FI" kern="800" cap="none" spc="2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Picture 11" descr="Mushrooms in a Finnish forest.">
            <a:extLst>
              <a:ext uri="{FF2B5EF4-FFF2-40B4-BE49-F238E27FC236}">
                <a16:creationId xmlns:a16="http://schemas.microsoft.com/office/drawing/2014/main" id="{146C6B3E-33F8-1F41-BE7E-01F7FCE5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A6C9C68-D96C-C54C-83C3-5B90E4CB8EEA}"/>
              </a:ext>
            </a:extLst>
          </p:cNvPr>
          <p:cNvSpPr txBox="1">
            <a:spLocks/>
          </p:cNvSpPr>
          <p:nvPr/>
        </p:nvSpPr>
        <p:spPr>
          <a:xfrm>
            <a:off x="2915816" y="4803998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Photo: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6255BA6-4252-3E40-BB95-C3FF846C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78BE7E91-55F4-6347-B240-1C6874E6A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9821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6261" y="740891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Finnish food is both clean and wild. 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23824" y="1529707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Thanks to extreme variations in light and temperature, Finnish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flavours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are clear, strong and sufficient in themselves.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Enjoying Finnish food is both good for your health and pampering for your taste buds.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Visitors can come exceptionally close to the local origin of their food, whether in the countryside, at sea or in the city.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8125" y="3470127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95425" y="2533899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58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ood_ARIAL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Food_ARIAL</Template>
  <TotalTime>2971</TotalTime>
  <Words>562</Words>
  <Application>Microsoft Office PowerPoint</Application>
  <PresentationFormat>On-screen Show (16:9)</PresentationFormat>
  <Paragraphs>114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Finlandica</vt:lpstr>
      <vt:lpstr>Finlandica Bold</vt:lpstr>
      <vt:lpstr>Food_ARIAL</vt:lpstr>
      <vt:lpstr>PowerPoint Presentation</vt:lpstr>
      <vt:lpstr>PowerPoint Presentation</vt:lpstr>
      <vt:lpstr>A culinary  history of multiple influences </vt:lpstr>
      <vt:lpstr>PowerPoint Presentation</vt:lpstr>
      <vt:lpstr>PowerPoint Presentation</vt:lpstr>
      <vt:lpstr>PowerPoint Presentation</vt:lpstr>
      <vt:lpstr>Pure food  from untouched nature </vt:lpstr>
      <vt:lpstr>PowerPoint Presentation</vt:lpstr>
      <vt:lpstr>PowerPoint Presentation</vt:lpstr>
      <vt:lpstr>TOP TASTES TO 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for food lovers</dc:title>
  <dc:creator>vnkrissan</dc:creator>
  <cp:lastModifiedBy>Sanni Honkavaara</cp:lastModifiedBy>
  <cp:revision>72</cp:revision>
  <cp:lastPrinted>2015-12-10T08:59:26Z</cp:lastPrinted>
  <dcterms:created xsi:type="dcterms:W3CDTF">2015-11-18T11:02:52Z</dcterms:created>
  <dcterms:modified xsi:type="dcterms:W3CDTF">2020-10-05T10:52:18Z</dcterms:modified>
</cp:coreProperties>
</file>