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5" r:id="rId9"/>
    <p:sldId id="267" r:id="rId10"/>
    <p:sldId id="266" r:id="rId11"/>
    <p:sldId id="262" r:id="rId12"/>
    <p:sldId id="263" r:id="rId13"/>
    <p:sldId id="264" r:id="rId14"/>
    <p:sldId id="268" r:id="rId1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13" userDrawn="1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 userDrawn="1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10" pos="5465">
          <p15:clr>
            <a:srgbClr val="A4A3A4"/>
          </p15:clr>
        </p15:guide>
        <p15:guide id="11" pos="1066" userDrawn="1">
          <p15:clr>
            <a:srgbClr val="A4A3A4"/>
          </p15:clr>
        </p15:guide>
        <p15:guide id="12" pos="1247" userDrawn="1">
          <p15:clr>
            <a:srgbClr val="A4A3A4"/>
          </p15:clr>
        </p15:guide>
        <p15:guide id="13" pos="3787">
          <p15:clr>
            <a:srgbClr val="A4A3A4"/>
          </p15:clr>
        </p15:guide>
        <p15:guide id="14" pos="4921" userDrawn="1">
          <p15:clr>
            <a:srgbClr val="A4A3A4"/>
          </p15:clr>
        </p15:guide>
        <p15:guide id="15" pos="295" userDrawn="1">
          <p15:clr>
            <a:srgbClr val="A4A3A4"/>
          </p15:clr>
        </p15:guide>
        <p15:guide id="16" orient="horz" pos="1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4"/>
    <p:restoredTop sz="94547"/>
  </p:normalViewPr>
  <p:slideViewPr>
    <p:cSldViewPr showGuides="1">
      <p:cViewPr>
        <p:scale>
          <a:sx n="112" d="100"/>
          <a:sy n="112" d="100"/>
        </p:scale>
        <p:origin x="1410" y="1416"/>
      </p:cViewPr>
      <p:guideLst>
        <p:guide orient="horz" pos="1620"/>
        <p:guide orient="horz" pos="713"/>
        <p:guide orient="horz" pos="2754"/>
        <p:guide orient="horz" pos="531"/>
        <p:guide orient="horz" pos="940"/>
        <p:guide orient="horz" pos="1756"/>
        <p:guide pos="2880"/>
        <p:guide pos="5465"/>
        <p:guide pos="1066"/>
        <p:guide pos="1247"/>
        <p:guide pos="3787"/>
        <p:guide pos="4921"/>
        <p:guide pos="295"/>
        <p:guide orient="horz" pos="11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30.5.2016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30.5.2016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33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34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30.5.2016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r="386" b="9734"/>
          <a:stretch/>
        </p:blipFill>
        <p:spPr>
          <a:xfrm>
            <a:off x="-37171" y="0"/>
            <a:ext cx="9180512" cy="5184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4328"/>
            <a:ext cx="5544616" cy="3281678"/>
          </a:xfrm>
        </p:spPr>
        <p:txBody>
          <a:bodyPr anchor="t" anchorCtr="0"/>
          <a:lstStyle/>
          <a:p>
            <a:pPr>
              <a:lnSpc>
                <a:spcPts val="6000"/>
              </a:lnSpc>
            </a:pPr>
            <a:r>
              <a:rPr lang="en-US" sz="6800" dirty="0" err="1">
                <a:latin typeface="Finlandica" charset="0"/>
                <a:ea typeface="Finlandica" charset="0"/>
                <a:cs typeface="Finlandica" charset="0"/>
              </a:rPr>
              <a:t>FinlandIA</a:t>
            </a:r>
            <a:br>
              <a:rPr lang="en-US" sz="680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6800" dirty="0">
                <a:latin typeface="Finlandica" charset="0"/>
                <a:ea typeface="Finlandica" charset="0"/>
                <a:cs typeface="Finlandica" charset="0"/>
              </a:rPr>
              <a:t>        </a:t>
            </a:r>
            <a:r>
              <a:rPr lang="en-US" sz="6800" b="0" dirty="0">
                <a:latin typeface="Finlandica" charset="0"/>
                <a:ea typeface="Finlandica" charset="0"/>
                <a:cs typeface="Finlandica" charset="0"/>
              </a:rPr>
              <a:t>PARA</a:t>
            </a:r>
            <a:br>
              <a:rPr lang="en-US" sz="6800" b="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6800" b="0" dirty="0">
                <a:latin typeface="Finlandica" charset="0"/>
                <a:ea typeface="Finlandica" charset="0"/>
                <a:cs typeface="Finlandica" charset="0"/>
              </a:rPr>
              <a:t>AMANTES DE</a:t>
            </a:r>
            <a:br>
              <a:rPr lang="en-US" sz="6800" b="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6800" b="0" dirty="0">
                <a:latin typeface="Finlandica" charset="0"/>
                <a:ea typeface="Finlandica" charset="0"/>
                <a:cs typeface="Finlandica" charset="0"/>
              </a:rPr>
              <a:t>  LA COMIDA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2555776" y="4731990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800" cap="none" spc="250" dirty="0">
                <a:solidFill>
                  <a:schemeClr val="tx1"/>
                </a:solidFill>
                <a:latin typeface="+mj-lt"/>
              </a:rPr>
              <a:t>Credit: Raija Lehtonen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681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1692275" y="1492250"/>
            <a:ext cx="6147363" cy="3383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Uudet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</a:t>
            </a: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perunat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&amp; </a:t>
            </a: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silli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patatas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nuevas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arenque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patatas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nuevas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comienzan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aparecer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mitad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del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verano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Poronkäristys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saltado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servido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con pure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patatas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renos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propios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la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norteña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provincia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Laponia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Leipäjuusto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conocido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inglés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como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“Finnish Squeaky Cheese”,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(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queso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chirriante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finlandés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)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delicioso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mermelada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zarzamora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Salmiakki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regaliz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salado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una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golosina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la que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casi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todos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adictos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– y les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encanta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darla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probar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visitantes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9673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30.5.2016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235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7819" y="1707654"/>
            <a:ext cx="62376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/>
              </a:rPr>
              <a:t>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los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finlandeses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les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gusta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impresionar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los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turistas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con las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exóticas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“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delicias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”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negras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del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salmiakki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(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regaliz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salado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), el pan de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centeno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y  </a:t>
            </a:r>
            <a:br>
              <a:rPr lang="en-GB" sz="1600" dirty="0">
                <a:solidFill>
                  <a:srgbClr val="002EA2"/>
                </a:solidFill>
                <a:latin typeface="Finlandica"/>
              </a:rPr>
            </a:br>
            <a:r>
              <a:rPr lang="en-GB" sz="1600" dirty="0">
                <a:solidFill>
                  <a:srgbClr val="002EA2"/>
                </a:solidFill>
                <a:latin typeface="Finlandica"/>
              </a:rPr>
              <a:t>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mämmi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(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pudín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de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centeno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germinado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). </a:t>
            </a: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/>
              </a:rPr>
              <a:t>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color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negro no dice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realmente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mucho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acerca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de la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cocina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local, </a:t>
            </a:r>
            <a:br>
              <a:rPr lang="en-GB" sz="1600" dirty="0">
                <a:solidFill>
                  <a:srgbClr val="002EA2"/>
                </a:solidFill>
                <a:latin typeface="Finlandica"/>
              </a:rPr>
            </a:br>
            <a:r>
              <a:rPr lang="en-GB" sz="1600" dirty="0">
                <a:solidFill>
                  <a:srgbClr val="002EA2"/>
                </a:solidFill>
                <a:latin typeface="Finlandica"/>
              </a:rPr>
              <a:t>que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viene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en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todas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las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formas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y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colores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. </a:t>
            </a: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/>
              </a:rPr>
              <a:t>Los puros aromas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finlandeses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,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su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límpido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medio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ambiente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y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su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cercana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relación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con la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naturaleza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son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demandados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en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todo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mundo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92275" y="14922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92275" y="2715766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2275" y="372387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8762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31888"/>
            <a:ext cx="8701935" cy="3476922"/>
          </a:xfrm>
        </p:spPr>
        <p:txBody>
          <a:bodyPr anchor="t" anchorCtr="0"/>
          <a:lstStyle/>
          <a:p>
            <a:r>
              <a:rPr lang="en-GB" sz="6800" b="0" dirty="0">
                <a:latin typeface="Finlandica" charset="0"/>
                <a:ea typeface="Finlandica" charset="0"/>
                <a:cs typeface="Finlandica" charset="0"/>
              </a:rPr>
              <a:t>UNA </a:t>
            </a:r>
            <a:r>
              <a:rPr lang="en-GB" sz="6800" b="0" dirty="0" err="1">
                <a:latin typeface="Finlandica" charset="0"/>
                <a:ea typeface="Finlandica" charset="0"/>
                <a:cs typeface="Finlandica" charset="0"/>
              </a:rPr>
              <a:t>HistorIA</a:t>
            </a:r>
            <a:br>
              <a:rPr lang="en-GB" sz="6800" b="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GB" sz="6800" b="0" dirty="0">
                <a:latin typeface="Finlandica" charset="0"/>
                <a:ea typeface="Finlandica" charset="0"/>
                <a:cs typeface="Finlandica" charset="0"/>
              </a:rPr>
              <a:t>            CULINARIA </a:t>
            </a:r>
            <a:br>
              <a:rPr lang="en-GB" sz="6800" b="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GB" sz="6800" b="0" dirty="0">
                <a:latin typeface="Finlandica" charset="0"/>
                <a:ea typeface="Finlandica" charset="0"/>
                <a:cs typeface="Finlandica" charset="0"/>
              </a:rPr>
              <a:t>DE </a:t>
            </a:r>
            <a:r>
              <a:rPr lang="en-GB" sz="6800" b="0" dirty="0" err="1">
                <a:latin typeface="Finlandica" charset="0"/>
                <a:ea typeface="Finlandica" charset="0"/>
                <a:cs typeface="Finlandica" charset="0"/>
              </a:rPr>
              <a:t>mÚltipleS</a:t>
            </a:r>
            <a:br>
              <a:rPr lang="en-GB" sz="6800" b="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GB" sz="6800" b="0" dirty="0">
                <a:latin typeface="Finlandica" charset="0"/>
                <a:ea typeface="Finlandica" charset="0"/>
                <a:cs typeface="Finlandica" charset="0"/>
              </a:rPr>
              <a:t>        </a:t>
            </a:r>
            <a:r>
              <a:rPr lang="en-GB" sz="6800" b="0" dirty="0" err="1">
                <a:latin typeface="Finlandica" charset="0"/>
                <a:ea typeface="Finlandica" charset="0"/>
                <a:cs typeface="Finlandica" charset="0"/>
              </a:rPr>
              <a:t>InfluencIAS</a:t>
            </a:r>
            <a:endParaRPr lang="en-US" b="0" dirty="0"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29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692275" y="1779488"/>
            <a:ext cx="6163490" cy="17283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La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cultura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sobre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la comida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brota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de la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naturaleza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nórdica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pero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también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Oriente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Occidente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han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tenido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una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influencia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sobre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ella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 marL="539750" lvl="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un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país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extenso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cuyas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considerables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diferencias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regionales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también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pueden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ser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observadas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la mesa del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comedor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. 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02615" y="1491630"/>
            <a:ext cx="610947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99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692275" y="1779836"/>
            <a:ext cx="6265242" cy="2160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La comida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goza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actualmente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de un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renacimiento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, 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medida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que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chefs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combinan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viejas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tradiciones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nuevas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influencias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de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diferentes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partes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del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mundo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 marL="539750" lvl="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amantes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la comida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viajeros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pueden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disfrutar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creaciones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mejores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chefs no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sólo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restaurantes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sofisticados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sino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también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eventos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gastronómicos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callejeros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diferentes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pueblos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ciudades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lo largo del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país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86207" y="149163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997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7544" y="1131590"/>
            <a:ext cx="8064896" cy="3672408"/>
          </a:xfrm>
        </p:spPr>
        <p:txBody>
          <a:bodyPr anchor="t" anchorCtr="0"/>
          <a:lstStyle/>
          <a:p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COMIDA PURA </a:t>
            </a:r>
            <a:b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a </a:t>
            </a:r>
            <a:r>
              <a:rPr lang="en-GB" sz="6800" dirty="0" err="1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partir</a:t>
            </a: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de</a:t>
            </a:r>
            <a:b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UNA NATURALEZA</a:t>
            </a:r>
            <a:b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IMPOLUTA </a:t>
            </a:r>
            <a:endParaRPr lang="en-US" sz="6800" dirty="0">
              <a:solidFill>
                <a:schemeClr val="tx1"/>
              </a:solidFill>
              <a:latin typeface="Finlandica Bold" panose="00000800000000000000" pitchFamily="2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3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 r="-400"/>
          <a:stretch/>
        </p:blipFill>
        <p:spPr>
          <a:xfrm>
            <a:off x="0" y="-20539"/>
            <a:ext cx="9180512" cy="5164039"/>
          </a:xfrm>
          <a:prstGeom prst="rect">
            <a:avLst/>
          </a:prstGeom>
        </p:spPr>
      </p:pic>
      <p:sp>
        <p:nvSpPr>
          <p:cNvPr id="5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2554288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800" cap="none" spc="250" dirty="0">
                <a:solidFill>
                  <a:schemeClr val="tx1"/>
                </a:solidFill>
                <a:latin typeface="+mj-lt"/>
              </a:rPr>
              <a:t>Credit: Raija Lehtonen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87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0412" y="1419623"/>
            <a:ext cx="615501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LA COMIDA FINLANDESA ES TANTO LIMPIA</a:t>
            </a:r>
          </a:p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COMO SALVAJE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698062" y="2284387"/>
            <a:ext cx="6147363" cy="24476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Gracias a las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extremas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variaciones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luz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temperatura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sabores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claros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fuertes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suficientes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por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sí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mismos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Disfrutar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la comida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la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vez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bueno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para la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salud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placentero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para el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paladar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visitantes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pueden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venir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excepcionalmente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cerca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al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origen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local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su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comida,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ya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sea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el campo, el mar o la ciudad.</a:t>
            </a:r>
          </a:p>
        </p:txBody>
      </p:sp>
    </p:spTree>
    <p:extLst>
      <p:ext uri="{BB962C8B-B14F-4D97-AF65-F5344CB8AC3E}">
        <p14:creationId xmlns:p14="http://schemas.microsoft.com/office/powerpoint/2010/main" val="14939158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92275" y="1492250"/>
            <a:ext cx="4391893" cy="359420"/>
          </a:xfrm>
        </p:spPr>
        <p:txBody>
          <a:bodyPr anchor="t" anchorCtr="0"/>
          <a:lstStyle/>
          <a:p>
            <a:r>
              <a:rPr lang="fi-FI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SABORES </a:t>
            </a:r>
            <a:r>
              <a:rPr lang="vi-VN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TOP </a:t>
            </a:r>
            <a:r>
              <a:rPr lang="fi-FI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A PROBAR</a:t>
            </a:r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992" y="5733288"/>
            <a:ext cx="7276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endParaRPr lang="en-US" sz="1400" dirty="0"/>
          </a:p>
        </p:txBody>
      </p:sp>
      <p:sp>
        <p:nvSpPr>
          <p:cNvPr id="17" name="Title 13"/>
          <p:cNvSpPr txBox="1">
            <a:spLocks/>
          </p:cNvSpPr>
          <p:nvPr/>
        </p:nvSpPr>
        <p:spPr>
          <a:xfrm>
            <a:off x="1957909" y="1995687"/>
            <a:ext cx="6147363" cy="2880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 Bold" panose="00000800000000000000" pitchFamily="2" charset="0"/>
              </a:rPr>
              <a:t>Karjalanpiirakka</a:t>
            </a:r>
            <a:r>
              <a:rPr lang="en-GB" sz="1600" cap="none" dirty="0">
                <a:solidFill>
                  <a:srgbClr val="002EA2"/>
                </a:solidFill>
                <a:latin typeface="Finlandica Bold" panose="000008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también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conocidas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como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pie de Karelia,  </a:t>
            </a:r>
            <a:b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</a:b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se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hacen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con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harina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de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arroz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y se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rellenan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con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patata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 </a:t>
            </a:r>
            <a:b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</a:b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arroz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y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zanahoria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. </a:t>
            </a:r>
          </a:p>
          <a:p>
            <a:pPr>
              <a:lnSpc>
                <a:spcPts val="1420"/>
              </a:lnSpc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 Bold" panose="00000800000000000000" pitchFamily="2" charset="0"/>
              </a:rPr>
              <a:t>Ruisleipä</a:t>
            </a:r>
            <a:r>
              <a:rPr lang="en-GB" sz="1600" cap="none" dirty="0">
                <a:solidFill>
                  <a:srgbClr val="002EA2"/>
                </a:solidFill>
                <a:latin typeface="Finlandica Bold" panose="000008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pan de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centeno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hecho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con masa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madre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es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un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delicioso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alimento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básico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finlandés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. </a:t>
            </a:r>
          </a:p>
          <a:p>
            <a:pPr marL="285750" lvl="0" indent="-285750">
              <a:lnSpc>
                <a:spcPts val="1420"/>
              </a:lnSpc>
              <a:spcBef>
                <a:spcPts val="0"/>
              </a:spcBef>
              <a:buFont typeface="Arial" charset="0"/>
              <a:buChar char="•"/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 Bold" panose="00000800000000000000" pitchFamily="2" charset="0"/>
              </a:rPr>
              <a:t>Korvapuusti</a:t>
            </a:r>
            <a:r>
              <a:rPr lang="en-GB" sz="1600" cap="none" dirty="0">
                <a:solidFill>
                  <a:srgbClr val="002EA2"/>
                </a:solidFill>
                <a:latin typeface="Finlandica Bold" panose="000008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la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traducción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literal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sería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“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orejas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embalonadas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”, </a:t>
            </a:r>
            <a:b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</a:b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pero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son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esencialmente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unos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panecillo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de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canela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.</a:t>
            </a:r>
          </a:p>
          <a:p>
            <a:pPr marL="285750" lvl="0" indent="-285750">
              <a:lnSpc>
                <a:spcPts val="1420"/>
              </a:lnSpc>
              <a:spcBef>
                <a:spcPts val="0"/>
              </a:spcBef>
              <a:buFont typeface="Arial" charset="0"/>
              <a:buChar char="•"/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 Bold" panose="00000800000000000000" pitchFamily="2" charset="0"/>
              </a:rPr>
              <a:t>Mustikkapiirakka</a:t>
            </a:r>
            <a:r>
              <a:rPr lang="en-GB" sz="1600" cap="none" dirty="0">
                <a:solidFill>
                  <a:srgbClr val="002EA2"/>
                </a:solidFill>
                <a:latin typeface="Finlandica Bold" panose="000008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pie de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arándano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servido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con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leche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fresca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b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</a:b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es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conocido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y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amado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por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todos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.</a:t>
            </a:r>
            <a:endParaRPr lang="en-US" sz="1600" b="0" cap="none" dirty="0">
              <a:solidFill>
                <a:srgbClr val="002EA2"/>
              </a:solidFill>
              <a:latin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42889673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ood_ARIAL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KiekuTaxHTField0_B xmlns="a1c008f6-33d2-4923-912d-85a350b6d2f8">
      <Terms xmlns="http://schemas.microsoft.com/office/infopath/2007/PartnerControls"/>
    </UMKiekuTaxHTField0_B>
    <TaxCatchAll xmlns="68d4c152-df39-49d0-99fc-c2eb8000f528">
      <Value>16</Value>
    </TaxCatchAll>
    <UMContentClassificationTaxHTField0_B xmlns="a1c008f6-33d2-4923-912d-85a350b6d2f8">
      <Terms xmlns="http://schemas.microsoft.com/office/infopath/2007/PartnerControls"/>
    </UMContentClassificationTaxHTField0_B>
    <UMUnitTaxHTField0_B xmlns="a1c008f6-33d2-4923-912d-85a350b6d2f8">
      <Terms xmlns="http://schemas.microsoft.com/office/infopath/2007/PartnerControls"/>
    </UMUnitTaxHTField0_B>
    <TaxKeywordTaxHTField xmlns="68d4c152-df39-49d0-99fc-c2eb8000f5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 Finland LIM</TermName>
          <TermId xmlns="http://schemas.microsoft.com/office/infopath/2007/PartnerControls">d8611e80-4d88-4e3f-9978-f5e2015bda54</TermId>
        </TermInfo>
      </Terms>
    </TaxKeywordTaxHTField>
    <UMEmbassyTaxHTField0_B xmlns="a1c008f6-33d2-4923-912d-85a350b6d2f8">
      <Terms xmlns="http://schemas.microsoft.com/office/infopath/2007/PartnerControls"/>
    </UMEmbassyTaxHTField0_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28207BABF8E049C7922260085C83CE7C0073B148DEE8D67E458B30FA76169A560F" ma:contentTypeVersion="2" ma:contentTypeDescription="" ma:contentTypeScope="" ma:versionID="7d1682414cfc656567b6680e660bca86">
  <xsd:schema xmlns:xsd="http://www.w3.org/2001/XMLSchema" xmlns:xs="http://www.w3.org/2001/XMLSchema" xmlns:p="http://schemas.microsoft.com/office/2006/metadata/properties" xmlns:ns2="a1c008f6-33d2-4923-912d-85a350b6d2f8" xmlns:ns3="68d4c152-df39-49d0-99fc-c2eb8000f528" targetNamespace="http://schemas.microsoft.com/office/2006/metadata/properties" ma:root="true" ma:fieldsID="ec6ba6a98ffe3a87eba50f469883c413" ns2:_="" ns3:_="">
    <xsd:import namespace="a1c008f6-33d2-4923-912d-85a350b6d2f8"/>
    <xsd:import namespace="68d4c152-df39-49d0-99fc-c2eb8000f528"/>
    <xsd:element name="properties">
      <xsd:complexType>
        <xsd:sequence>
          <xsd:element name="documentManagement">
            <xsd:complexType>
              <xsd:all>
                <xsd:element ref="ns2:UMUnitTaxHTField0_B" minOccurs="0"/>
                <xsd:element ref="ns2:UMContentClassificationTaxHTField0_B" minOccurs="0"/>
                <xsd:element ref="ns3:TaxKeywordTaxHTField" minOccurs="0"/>
                <xsd:element ref="ns3:TaxCatchAll" minOccurs="0"/>
                <xsd:element ref="ns2:UMEmbassyTaxHTField0_B" minOccurs="0"/>
                <xsd:element ref="ns3:TaxCatchAllLabel" minOccurs="0"/>
                <xsd:element ref="ns2:UMKiekuTaxHTField0_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008f6-33d2-4923-912d-85a350b6d2f8" elementFormDefault="qualified">
    <xsd:import namespace="http://schemas.microsoft.com/office/2006/documentManagement/types"/>
    <xsd:import namespace="http://schemas.microsoft.com/office/infopath/2007/PartnerControls"/>
    <xsd:element name="UMUnitTaxHTField0_B" ma:index="8" nillable="true" ma:taxonomy="true" ma:internalName="UMUnitTaxHTField0" ma:taxonomyFieldName="UMUnit" ma:displayName="Units and Organizations" ma:fieldId="{de110bbb-309f-42e4-b6c0-8a7466d6e589}" ma:taxonomyMulti="true" ma:sspId="d27bd7a4-e460-4fbe-8186-4ee3f394ea36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10" nillable="true" ma:taxonomy="true" ma:internalName="UMContentClassificationTaxHTField0_B" ma:taxonomyFieldName="UMContentClassification" ma:displayName="Content Classification" ma:fieldId="{032a78cb-77a5-44e3-9f7a-ddfe8105d47e}" ma:taxonomyMulti="true" ma:sspId="d27bd7a4-e460-4fbe-8186-4ee3f394ea36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5" nillable="true" ma:taxonomy="true" ma:internalName="UMEmbassyTaxHTField0_B" ma:taxonomyFieldName="UMEmbassy" ma:displayName="Embassy" ma:fieldId="{f15e76ed-559b-4f7d-bb90-55fbe3771c36}" ma:taxonomyMulti="true" ma:sspId="d27bd7a4-e460-4fbe-8186-4ee3f394ea36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KiekuTaxHTField0_B" ma:index="18" nillable="true" ma:taxonomy="true" ma:internalName="UMKiekuTaxHTField0_B" ma:taxonomyFieldName="UMKieku" ma:displayName="Core Activity" ma:fieldId="{7149eb66-34d0-4939-bce8-d2b70b033c96}" ma:taxonomyMulti="true" ma:sspId="d27bd7a4-e460-4fbe-8186-4ee3f394ea36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4c152-df39-49d0-99fc-c2eb8000f52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d27bd7a4-e460-4fbe-8186-4ee3f394ea3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c7b909c-b954-40e6-a78f-56ab3edb3316}" ma:internalName="TaxCatchAll" ma:showField="CatchAllData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c7b909c-b954-40e6-a78f-56ab3edb3316}" ma:internalName="TaxCatchAllLabel" ma:readOnly="true" ma:showField="CatchAllDataLabel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5AC49A-B10B-44FA-A3F7-563F49A7F31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a1c008f6-33d2-4923-912d-85a350b6d2f8"/>
    <ds:schemaRef ds:uri="http://schemas.microsoft.com/office/2006/documentManagement/types"/>
    <ds:schemaRef ds:uri="68d4c152-df39-49d0-99fc-c2eb8000f52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FF2FD7-48B2-48B1-82A9-4DBCB6800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008f6-33d2-4923-912d-85a350b6d2f8"/>
    <ds:schemaRef ds:uri="68d4c152-df39-49d0-99fc-c2eb8000f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CDBCEA-B0D5-4DC9-8D78-0924D9AB7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Food_ARIAL</Template>
  <TotalTime>1803</TotalTime>
  <Words>160</Words>
  <Application>Microsoft Office PowerPoint</Application>
  <PresentationFormat>On-screen Show (16:9)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Finlandica</vt:lpstr>
      <vt:lpstr>Finlandica Bold</vt:lpstr>
      <vt:lpstr>Food_ARIAL</vt:lpstr>
      <vt:lpstr>FinlandIA         PARA AMANTES DE   LA COMIDA</vt:lpstr>
      <vt:lpstr>PowerPoint Presentation</vt:lpstr>
      <vt:lpstr>UNA HistorIA             CULINARIA  DE mÚltipleS         InfluencIAS</vt:lpstr>
      <vt:lpstr>PowerPoint Presentation</vt:lpstr>
      <vt:lpstr>PowerPoint Presentation</vt:lpstr>
      <vt:lpstr>COMIDA PURA  a partir de UNA NATURALEZA IMPOLUTA </vt:lpstr>
      <vt:lpstr>PowerPoint Presentation</vt:lpstr>
      <vt:lpstr>PowerPoint Presentation</vt:lpstr>
      <vt:lpstr>SABORES TOP A PROBAR</vt:lpstr>
      <vt:lpstr>PowerPoint Presentation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FinlandIA PARA AMANTES DE LA COMIDA</dc:title>
  <dc:creator>vnkrissan</dc:creator>
  <cp:keywords>Team Finland LIM</cp:keywords>
  <cp:lastModifiedBy>Jukka Riipinen</cp:lastModifiedBy>
  <cp:revision>74</cp:revision>
  <cp:lastPrinted>2015-12-10T08:59:26Z</cp:lastPrinted>
  <dcterms:created xsi:type="dcterms:W3CDTF">2015-11-18T11:02:52Z</dcterms:created>
  <dcterms:modified xsi:type="dcterms:W3CDTF">2016-05-30T10:57:50Z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0x01010028207BABF8E049C7922260085C83CE7C0073B148DEE8D67E458B30FA76169A560F</vt:lpwstr>
  </property>
  <property fmtid="{D5CDD505-2E9C-101B-9397-08002B2CF9AE}" pid="3" name="TaxKeyword">
    <vt:lpwstr>16;#Team Finland LIM|d8611e80-4d88-4e3f-9978-f5e2015bda54</vt:lpwstr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