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537700" cy="9544050"/>
  <p:notesSz cx="9537700" cy="95440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02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5803" y="2958655"/>
            <a:ext cx="8112442" cy="2004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31607" y="5344668"/>
            <a:ext cx="6680835" cy="2386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77202" y="2195131"/>
            <a:ext cx="4151661" cy="629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15185" y="2195131"/>
            <a:ext cx="4151661" cy="629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116399"/>
            <a:ext cx="9512300" cy="5424170"/>
          </a:xfrm>
          <a:custGeom>
            <a:avLst/>
            <a:gdLst/>
            <a:ahLst/>
            <a:cxnLst/>
            <a:rect l="l" t="t" r="r" b="b"/>
            <a:pathLst>
              <a:path w="9512300" h="5424170">
                <a:moveTo>
                  <a:pt x="9512173" y="5423836"/>
                </a:moveTo>
                <a:lnTo>
                  <a:pt x="9512173" y="0"/>
                </a:lnTo>
                <a:lnTo>
                  <a:pt x="0" y="0"/>
                </a:lnTo>
                <a:lnTo>
                  <a:pt x="0" y="5423836"/>
                </a:lnTo>
                <a:lnTo>
                  <a:pt x="9512173" y="5423836"/>
                </a:lnTo>
                <a:close/>
              </a:path>
            </a:pathLst>
          </a:custGeom>
          <a:solidFill>
            <a:srgbClr val="002D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106671" y="4116324"/>
            <a:ext cx="0" cy="5424170"/>
          </a:xfrm>
          <a:custGeom>
            <a:avLst/>
            <a:gdLst/>
            <a:ahLst/>
            <a:cxnLst/>
            <a:rect l="l" t="t" r="r" b="b"/>
            <a:pathLst>
              <a:path h="5424170">
                <a:moveTo>
                  <a:pt x="0" y="0"/>
                </a:moveTo>
                <a:lnTo>
                  <a:pt x="0" y="542391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512300" cy="9540875"/>
          </a:xfrm>
          <a:custGeom>
            <a:avLst/>
            <a:gdLst/>
            <a:ahLst/>
            <a:cxnLst/>
            <a:rect l="l" t="t" r="r" b="b"/>
            <a:pathLst>
              <a:path w="9512300" h="9540875">
                <a:moveTo>
                  <a:pt x="0" y="9540875"/>
                </a:moveTo>
                <a:lnTo>
                  <a:pt x="9512173" y="9540875"/>
                </a:lnTo>
                <a:lnTo>
                  <a:pt x="9512173" y="0"/>
                </a:lnTo>
                <a:lnTo>
                  <a:pt x="0" y="0"/>
                </a:lnTo>
                <a:lnTo>
                  <a:pt x="0" y="9540875"/>
                </a:lnTo>
                <a:close/>
              </a:path>
            </a:pathLst>
          </a:custGeom>
          <a:ln w="25400">
            <a:solidFill>
              <a:srgbClr val="002D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51757" y="417067"/>
            <a:ext cx="2275204" cy="95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1" i="0">
                <a:solidFill>
                  <a:srgbClr val="002DA2"/>
                </a:solidFill>
                <a:latin typeface="Finlandica"/>
                <a:cs typeface="Finland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7202" y="2195131"/>
            <a:ext cx="8589645" cy="629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44977" y="8875967"/>
            <a:ext cx="3054096" cy="477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77202" y="8875967"/>
            <a:ext cx="2195131" cy="477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71716" y="8875967"/>
            <a:ext cx="2195131" cy="4772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850" y="4591303"/>
            <a:ext cx="3200400" cy="3593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en-US" sz="2100" dirty="0" smtClean="0">
                <a:solidFill>
                  <a:srgbClr val="FFFFFF"/>
                </a:solidFill>
                <a:latin typeface="Finlandica"/>
                <a:cs typeface="Finlandica"/>
              </a:rPr>
              <a:t>For the second time in a row, Finland </a:t>
            </a:r>
            <a:r>
              <a:rPr lang="en-US" sz="2100" spc="-5" dirty="0" smtClean="0">
                <a:solidFill>
                  <a:srgbClr val="FFFFFF"/>
                </a:solidFill>
                <a:latin typeface="Finlandica"/>
                <a:cs typeface="Finlandica"/>
              </a:rPr>
              <a:t>ranked </a:t>
            </a:r>
            <a:r>
              <a:rPr lang="en-US" sz="2100" dirty="0" smtClean="0">
                <a:solidFill>
                  <a:srgbClr val="FFFFFF"/>
                </a:solidFill>
                <a:latin typeface="Finlandica"/>
                <a:cs typeface="Finlandica"/>
              </a:rPr>
              <a:t>the happiest nation on the World Happiness</a:t>
            </a:r>
            <a:r>
              <a:rPr lang="en-US" sz="2100" spc="-60" dirty="0" smtClean="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lang="en-US" sz="2100" spc="-5" dirty="0" smtClean="0">
                <a:solidFill>
                  <a:srgbClr val="FFFFFF"/>
                </a:solidFill>
                <a:latin typeface="Finlandica"/>
                <a:cs typeface="Finlandica"/>
              </a:rPr>
              <a:t>Report</a:t>
            </a:r>
            <a:r>
              <a:rPr lang="en-US" sz="2100" dirty="0" smtClean="0">
                <a:solidFill>
                  <a:srgbClr val="FFFFFF"/>
                </a:solidFill>
                <a:latin typeface="Finlandica"/>
                <a:cs typeface="Finlandica"/>
              </a:rPr>
              <a:t>. </a:t>
            </a:r>
          </a:p>
          <a:p>
            <a:pPr marL="12700" marR="5080">
              <a:spcBef>
                <a:spcPts val="100"/>
              </a:spcBef>
            </a:pPr>
            <a:endParaRPr lang="en-US" sz="2100" dirty="0">
              <a:solidFill>
                <a:srgbClr val="FFFFFF"/>
              </a:solidFill>
              <a:latin typeface="Finlandica"/>
              <a:cs typeface="Finlandica"/>
            </a:endParaRPr>
          </a:p>
          <a:p>
            <a:pPr marL="12700" marR="5080">
              <a:spcBef>
                <a:spcPts val="100"/>
              </a:spcBef>
            </a:pPr>
            <a:r>
              <a:rPr lang="en-US" sz="2100" dirty="0" smtClean="0">
                <a:solidFill>
                  <a:srgbClr val="FFFFFF"/>
                </a:solidFill>
                <a:latin typeface="Finlandica"/>
                <a:cs typeface="Finlandica"/>
              </a:rPr>
              <a:t>The </a:t>
            </a:r>
            <a:r>
              <a:rPr lang="en-US" sz="2100" dirty="0">
                <a:solidFill>
                  <a:srgbClr val="FFFFFF"/>
                </a:solidFill>
                <a:latin typeface="Finlandica"/>
                <a:cs typeface="Finlandica"/>
              </a:rPr>
              <a:t>World Happiness Report is a </a:t>
            </a:r>
            <a:r>
              <a:rPr lang="en-US" sz="2100" dirty="0" smtClean="0">
                <a:solidFill>
                  <a:srgbClr val="FFFFFF"/>
                </a:solidFill>
                <a:latin typeface="Finlandica"/>
                <a:cs typeface="Finlandica"/>
              </a:rPr>
              <a:t>survey </a:t>
            </a:r>
            <a:r>
              <a:rPr lang="en-US" sz="2100" dirty="0">
                <a:solidFill>
                  <a:srgbClr val="FFFFFF"/>
                </a:solidFill>
                <a:latin typeface="Finlandica"/>
                <a:cs typeface="Finlandica"/>
              </a:rPr>
              <a:t>of the state of global happiness that ranks 156 countries by how happy their citizens perceive themselves to be.</a:t>
            </a:r>
            <a:endParaRPr lang="en-US" sz="2100" dirty="0">
              <a:latin typeface="Finlandica"/>
              <a:cs typeface="Finlandic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5492" y="8857021"/>
            <a:ext cx="232283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Finlandica"/>
                <a:cs typeface="Finlandica"/>
              </a:rPr>
              <a:t>Source: World Report</a:t>
            </a:r>
            <a:r>
              <a:rPr sz="1600" spc="-15" dirty="0">
                <a:solidFill>
                  <a:srgbClr val="FFFFFF"/>
                </a:solidFill>
                <a:latin typeface="Finlandica"/>
                <a:cs typeface="Finlandica"/>
              </a:rPr>
              <a:t> </a:t>
            </a:r>
            <a:r>
              <a:rPr sz="1600" spc="-5" dirty="0" smtClean="0">
                <a:solidFill>
                  <a:srgbClr val="FFFFFF"/>
                </a:solidFill>
                <a:latin typeface="Finlandica"/>
                <a:cs typeface="Finlandica"/>
              </a:rPr>
              <a:t>201</a:t>
            </a:r>
            <a:r>
              <a:rPr lang="fi-FI" sz="1600" spc="-5" dirty="0" smtClean="0">
                <a:solidFill>
                  <a:srgbClr val="FFFFFF"/>
                </a:solidFill>
                <a:latin typeface="Finlandica"/>
                <a:cs typeface="Finlandica"/>
              </a:rPr>
              <a:t>9</a:t>
            </a:r>
            <a:endParaRPr sz="1600" dirty="0">
              <a:latin typeface="Finlandica"/>
              <a:cs typeface="Finland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6551" y="664591"/>
            <a:ext cx="1666875" cy="2631440"/>
          </a:xfrm>
          <a:custGeom>
            <a:avLst/>
            <a:gdLst/>
            <a:ahLst/>
            <a:cxnLst/>
            <a:rect l="l" t="t" r="r" b="b"/>
            <a:pathLst>
              <a:path w="1666875" h="2631440">
                <a:moveTo>
                  <a:pt x="1666798" y="2150872"/>
                </a:moveTo>
                <a:lnTo>
                  <a:pt x="66522" y="2150872"/>
                </a:lnTo>
                <a:lnTo>
                  <a:pt x="66522" y="2631313"/>
                </a:lnTo>
                <a:lnTo>
                  <a:pt x="1666798" y="2631313"/>
                </a:lnTo>
                <a:lnTo>
                  <a:pt x="1666798" y="2150872"/>
                </a:lnTo>
                <a:close/>
              </a:path>
              <a:path w="1666875" h="2631440">
                <a:moveTo>
                  <a:pt x="1186357" y="0"/>
                </a:moveTo>
                <a:lnTo>
                  <a:pt x="0" y="236600"/>
                </a:lnTo>
                <a:lnTo>
                  <a:pt x="0" y="572897"/>
                </a:lnTo>
                <a:lnTo>
                  <a:pt x="591362" y="572897"/>
                </a:lnTo>
                <a:lnTo>
                  <a:pt x="591362" y="2150872"/>
                </a:lnTo>
                <a:lnTo>
                  <a:pt x="1178864" y="2150872"/>
                </a:lnTo>
                <a:lnTo>
                  <a:pt x="1186357" y="0"/>
                </a:lnTo>
                <a:close/>
              </a:path>
            </a:pathLst>
          </a:custGeom>
          <a:solidFill>
            <a:srgbClr val="002D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80310" y="469214"/>
            <a:ext cx="745109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5100" b="1" spc="-5" dirty="0" smtClean="0">
                <a:solidFill>
                  <a:srgbClr val="002DA2"/>
                </a:solidFill>
                <a:latin typeface="Finlandica"/>
                <a:cs typeface="Finlandica"/>
              </a:rPr>
              <a:t>ST</a:t>
            </a:r>
            <a:endParaRPr sz="5100" dirty="0">
              <a:latin typeface="Finlandica"/>
              <a:cs typeface="Finlandic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51756" y="417067"/>
            <a:ext cx="5112894" cy="26282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i-FI" sz="8500" spc="-5" dirty="0" smtClean="0"/>
              <a:t>HAPPIEST</a:t>
            </a:r>
            <a:br>
              <a:rPr lang="fi-FI" sz="8500" spc="-5" dirty="0" smtClean="0"/>
            </a:br>
            <a:r>
              <a:rPr lang="fi-FI" sz="8500" spc="-5" dirty="0" smtClean="0"/>
              <a:t>COUNTRY</a:t>
            </a:r>
            <a:endParaRPr sz="8500" spc="-5" dirty="0"/>
          </a:p>
        </p:txBody>
      </p:sp>
      <p:sp>
        <p:nvSpPr>
          <p:cNvPr id="9" name="object 9"/>
          <p:cNvSpPr/>
          <p:nvPr/>
        </p:nvSpPr>
        <p:spPr>
          <a:xfrm>
            <a:off x="4706377" y="4776124"/>
            <a:ext cx="4820589" cy="4527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54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Finlandica</vt:lpstr>
      <vt:lpstr>Office Theme</vt:lpstr>
      <vt:lpstr>HAPPIEST COUNTRY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8</cp:revision>
  <dcterms:created xsi:type="dcterms:W3CDTF">2018-10-23T09:58:15Z</dcterms:created>
  <dcterms:modified xsi:type="dcterms:W3CDTF">2019-03-27T13:19:02Z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2018-10-23T00:00:00Z</vt:filetime>
  </property>
</Properties>
</file>