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22" r:id="rId2"/>
    <p:sldId id="311" r:id="rId3"/>
    <p:sldId id="309" r:id="rId4"/>
    <p:sldId id="323" r:id="rId5"/>
    <p:sldId id="324" r:id="rId6"/>
    <p:sldId id="320" r:id="rId7"/>
    <p:sldId id="293" r:id="rId8"/>
    <p:sldId id="305" r:id="rId9"/>
    <p:sldId id="325" r:id="rId10"/>
    <p:sldId id="268" r:id="rId11"/>
    <p:sldId id="312" r:id="rId12"/>
    <p:sldId id="313" r:id="rId13"/>
    <p:sldId id="314" r:id="rId14"/>
    <p:sldId id="326" r:id="rId15"/>
    <p:sldId id="315" r:id="rId16"/>
    <p:sldId id="298" r:id="rId17"/>
    <p:sldId id="321" r:id="rId18"/>
    <p:sldId id="316" r:id="rId19"/>
    <p:sldId id="317" r:id="rId20"/>
    <p:sldId id="310" r:id="rId21"/>
    <p:sldId id="318" r:id="rId22"/>
    <p:sldId id="319" r:id="rId23"/>
    <p:sldId id="308" r:id="rId24"/>
    <p:sldId id="294" r:id="rId25"/>
  </p:sldIdLst>
  <p:sldSz cx="13444538" cy="7562850"/>
  <p:notesSz cx="6858000" cy="9144000"/>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423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A2"/>
    <a:srgbClr val="FFFFFF"/>
    <a:srgbClr val="1F408F"/>
    <a:srgbClr val="D128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autoAdjust="0"/>
    <p:restoredTop sz="95231" autoAdjust="0"/>
  </p:normalViewPr>
  <p:slideViewPr>
    <p:cSldViewPr snapToObjects="1">
      <p:cViewPr varScale="1">
        <p:scale>
          <a:sx n="57" d="100"/>
          <a:sy n="57" d="100"/>
        </p:scale>
        <p:origin x="108" y="20"/>
      </p:cViewPr>
      <p:guideLst>
        <p:guide orient="horz" pos="2382"/>
        <p:guide pos="4235"/>
      </p:guideLst>
    </p:cSldViewPr>
  </p:slideViewPr>
  <p:outlineViewPr>
    <p:cViewPr>
      <p:scale>
        <a:sx n="33" d="100"/>
        <a:sy n="33" d="100"/>
      </p:scale>
      <p:origin x="0" y="-1824"/>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65" d="100"/>
          <a:sy n="65" d="100"/>
        </p:scale>
        <p:origin x="2299"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3E7FD-BB48-704E-8714-E3531AB68889}" type="datetimeFigureOut">
              <a:rPr lang="fi-FI" smtClean="0"/>
              <a:t>30.9.2020</a:t>
            </a:fld>
            <a:endParaRPr lang="fi-FI"/>
          </a:p>
        </p:txBody>
      </p:sp>
      <p:sp>
        <p:nvSpPr>
          <p:cNvPr id="4" name="Dian kuvan paikkamerkki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1C6298-4CC1-5446-8C9B-7C688CADA211}" type="slidenum">
              <a:rPr lang="fi-FI" smtClean="0"/>
              <a:t>‹#›</a:t>
            </a:fld>
            <a:endParaRPr lang="fi-FI"/>
          </a:p>
        </p:txBody>
      </p:sp>
    </p:spTree>
    <p:extLst>
      <p:ext uri="{BB962C8B-B14F-4D97-AF65-F5344CB8AC3E}">
        <p14:creationId xmlns:p14="http://schemas.microsoft.com/office/powerpoint/2010/main" val="2098689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2588" y="685800"/>
            <a:ext cx="6092825" cy="342900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351C6298-4CC1-5446-8C9B-7C688CADA211}" type="slidenum">
              <a:rPr lang="fi-FI" smtClean="0"/>
              <a:t>24</a:t>
            </a:fld>
            <a:endParaRPr lang="fi-FI"/>
          </a:p>
        </p:txBody>
      </p:sp>
    </p:spTree>
    <p:extLst>
      <p:ext uri="{BB962C8B-B14F-4D97-AF65-F5344CB8AC3E}">
        <p14:creationId xmlns:p14="http://schemas.microsoft.com/office/powerpoint/2010/main" val="153874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rot="21302647">
            <a:off x="1008345" y="1098051"/>
            <a:ext cx="11427858" cy="1621111"/>
          </a:xfrm>
        </p:spPr>
        <p:txBody>
          <a:bodyPr>
            <a:noAutofit/>
          </a:bodyPr>
          <a:lstStyle>
            <a:lvl1pPr algn="ctr">
              <a:defRPr sz="6000">
                <a:solidFill>
                  <a:srgbClr val="D12820"/>
                </a:solidFill>
                <a:latin typeface="Finlandica" panose="00000500000000000000"/>
                <a:cs typeface="Finlandica" panose="00000500000000000000"/>
              </a:defRPr>
            </a:lvl1pPr>
          </a:lstStyle>
          <a:p>
            <a:r>
              <a:rPr lang="fi-FI" dirty="0"/>
              <a:t>Muokkaa perustyylejä naps.</a:t>
            </a:r>
          </a:p>
        </p:txBody>
      </p:sp>
      <p:sp>
        <p:nvSpPr>
          <p:cNvPr id="3" name="Alaotsikko 2"/>
          <p:cNvSpPr>
            <a:spLocks noGrp="1"/>
          </p:cNvSpPr>
          <p:nvPr>
            <p:ph type="subTitle" idx="1"/>
          </p:nvPr>
        </p:nvSpPr>
        <p:spPr>
          <a:xfrm>
            <a:off x="2016686" y="5945077"/>
            <a:ext cx="9411177" cy="1091620"/>
          </a:xfrm>
        </p:spPr>
        <p:txBody>
          <a:bodyPr/>
          <a:lstStyle>
            <a:lvl1pPr marL="0" indent="0" algn="ctr">
              <a:buNone/>
              <a:defRPr>
                <a:solidFill>
                  <a:schemeClr val="tx1">
                    <a:tint val="75000"/>
                  </a:schemeClr>
                </a:solidFill>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60" indent="0" algn="ctr">
              <a:buNone/>
              <a:defRPr>
                <a:solidFill>
                  <a:schemeClr val="tx1">
                    <a:tint val="75000"/>
                  </a:schemeClr>
                </a:solidFill>
              </a:defRPr>
            </a:lvl8pPr>
            <a:lvl9pPr marL="3657440" indent="0" algn="ctr">
              <a:buNone/>
              <a:defRPr>
                <a:solidFill>
                  <a:schemeClr val="tx1">
                    <a:tint val="75000"/>
                  </a:schemeClr>
                </a:solidFill>
              </a:defRPr>
            </a:lvl9pPr>
          </a:lstStyle>
          <a:p>
            <a:r>
              <a:rPr lang="fi-FI" dirty="0"/>
              <a:t>Muokkaa alaotsikon perustyyliä naps.</a:t>
            </a:r>
          </a:p>
        </p:txBody>
      </p:sp>
      <p:sp>
        <p:nvSpPr>
          <p:cNvPr id="4" name="Päivämäärän paikkamerkki 3"/>
          <p:cNvSpPr>
            <a:spLocks noGrp="1"/>
          </p:cNvSpPr>
          <p:nvPr>
            <p:ph type="dt" sz="half" idx="10"/>
          </p:nvPr>
        </p:nvSpPr>
        <p:spPr/>
        <p:txBody>
          <a:bodyPr/>
          <a:lstStyle/>
          <a:p>
            <a:fld id="{C9CCDD9D-A711-564B-8967-9F537E35CE8C}" type="datetimeFigureOut">
              <a:rPr lang="fi-FI" smtClean="0"/>
              <a:t>30.9.2020</a:t>
            </a:fld>
            <a:endParaRPr lang="fi-FI" dirty="0"/>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B0409BD8-E010-204E-A7ED-1BD01C611389}" type="slidenum">
              <a:rPr lang="fi-FI" smtClean="0"/>
              <a:t>‹#›</a:t>
            </a:fld>
            <a:endParaRPr lang="fi-FI" dirty="0"/>
          </a:p>
        </p:txBody>
      </p:sp>
    </p:spTree>
    <p:extLst>
      <p:ext uri="{BB962C8B-B14F-4D97-AF65-F5344CB8AC3E}">
        <p14:creationId xmlns:p14="http://schemas.microsoft.com/office/powerpoint/2010/main" val="10596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ain otsikko_kuvalla ja logolla">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E95EA608-8F57-F64E-938F-298DC2D9EF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3444538" cy="7562850"/>
          </a:xfrm>
          <a:prstGeom prst="rect">
            <a:avLst/>
          </a:prstGeom>
        </p:spPr>
      </p:pic>
      <p:sp>
        <p:nvSpPr>
          <p:cNvPr id="2" name="Otsikko 1"/>
          <p:cNvSpPr>
            <a:spLocks noGrp="1"/>
          </p:cNvSpPr>
          <p:nvPr>
            <p:ph type="title"/>
          </p:nvPr>
        </p:nvSpPr>
        <p:spPr>
          <a:xfrm>
            <a:off x="672232" y="1784134"/>
            <a:ext cx="12100084" cy="2313335"/>
          </a:xfrm>
        </p:spPr>
        <p:txBody>
          <a:bodyPr>
            <a:normAutofit/>
          </a:bodyPr>
          <a:lstStyle>
            <a:lvl1pPr>
              <a:defRPr sz="5400" i="0">
                <a:solidFill>
                  <a:schemeClr val="bg1"/>
                </a:solidFill>
                <a:effectLst>
                  <a:outerShdw blurRad="38100" dist="38100" dir="2700000" algn="tl">
                    <a:srgbClr val="000000">
                      <a:alpha val="43137"/>
                    </a:srgbClr>
                  </a:outerShdw>
                </a:effectLst>
              </a:defRPr>
            </a:lvl1pPr>
          </a:lstStyle>
          <a:p>
            <a:r>
              <a:rPr lang="fi-FI" dirty="0"/>
              <a:t>Muokkaa perustyylejä naps.</a:t>
            </a:r>
          </a:p>
        </p:txBody>
      </p:sp>
      <p:sp>
        <p:nvSpPr>
          <p:cNvPr id="3" name="Päivämäärän paikkamerkki 2"/>
          <p:cNvSpPr>
            <a:spLocks noGrp="1"/>
          </p:cNvSpPr>
          <p:nvPr>
            <p:ph type="dt" sz="half" idx="10"/>
          </p:nvPr>
        </p:nvSpPr>
        <p:spPr/>
        <p:txBody>
          <a:bodyPr/>
          <a:lstStyle>
            <a:lvl1pPr>
              <a:defRPr>
                <a:solidFill>
                  <a:schemeClr val="bg1"/>
                </a:solidFill>
              </a:defRPr>
            </a:lvl1pPr>
          </a:lstStyle>
          <a:p>
            <a:fld id="{C9CCDD9D-A711-564B-8967-9F537E35CE8C}" type="datetimeFigureOut">
              <a:rPr lang="fi-FI" smtClean="0"/>
              <a:pPr/>
              <a:t>30.9.2020</a:t>
            </a:fld>
            <a:endParaRPr lang="fi-FI" dirty="0"/>
          </a:p>
        </p:txBody>
      </p:sp>
      <p:sp>
        <p:nvSpPr>
          <p:cNvPr id="4" name="Alatunnisteen paikkamerkki 3"/>
          <p:cNvSpPr>
            <a:spLocks noGrp="1"/>
          </p:cNvSpPr>
          <p:nvPr>
            <p:ph type="ftr" sz="quarter" idx="11"/>
          </p:nvPr>
        </p:nvSpPr>
        <p:spPr/>
        <p:txBody>
          <a:bodyPr/>
          <a:lstStyle>
            <a:lvl1pPr>
              <a:defRPr>
                <a:solidFill>
                  <a:schemeClr val="bg1"/>
                </a:solidFill>
              </a:defRPr>
            </a:lvl1pPr>
          </a:lstStyle>
          <a:p>
            <a:endParaRPr lang="fi-FI" dirty="0"/>
          </a:p>
        </p:txBody>
      </p:sp>
      <p:sp>
        <p:nvSpPr>
          <p:cNvPr id="5" name="Dian numeron paikkamerkki 4"/>
          <p:cNvSpPr>
            <a:spLocks noGrp="1"/>
          </p:cNvSpPr>
          <p:nvPr>
            <p:ph type="sldNum" sz="quarter" idx="12"/>
          </p:nvPr>
        </p:nvSpPr>
        <p:spPr/>
        <p:txBody>
          <a:bodyPr/>
          <a:lstStyle>
            <a:lvl1pPr>
              <a:defRPr>
                <a:solidFill>
                  <a:schemeClr val="bg1"/>
                </a:solidFill>
              </a:defRPr>
            </a:lvl1pPr>
          </a:lstStyle>
          <a:p>
            <a:fld id="{B0409BD8-E010-204E-A7ED-1BD01C611389}" type="slidenum">
              <a:rPr lang="fi-FI" smtClean="0"/>
              <a:pPr/>
              <a:t>‹#›</a:t>
            </a:fld>
            <a:endParaRPr lang="fi-FI" dirty="0"/>
          </a:p>
        </p:txBody>
      </p:sp>
      <p:sp>
        <p:nvSpPr>
          <p:cNvPr id="8" name="Alaotsikko 2">
            <a:extLst>
              <a:ext uri="{FF2B5EF4-FFF2-40B4-BE49-F238E27FC236}">
                <a16:creationId xmlns:a16="http://schemas.microsoft.com/office/drawing/2014/main" id="{502C811B-695F-8545-B866-50B1BBEBCF07}"/>
              </a:ext>
            </a:extLst>
          </p:cNvPr>
          <p:cNvSpPr>
            <a:spLocks noGrp="1"/>
          </p:cNvSpPr>
          <p:nvPr>
            <p:ph type="subTitle" idx="1"/>
          </p:nvPr>
        </p:nvSpPr>
        <p:spPr>
          <a:xfrm>
            <a:off x="2016680" y="4737690"/>
            <a:ext cx="9411177" cy="1091620"/>
          </a:xfrm>
        </p:spPr>
        <p:txBody>
          <a:bodyPr/>
          <a:lstStyle>
            <a:lvl1pPr marL="0" indent="0" algn="ctr">
              <a:buNone/>
              <a:defRPr>
                <a:solidFill>
                  <a:schemeClr val="bg1"/>
                </a:solidFill>
                <a:effectLst>
                  <a:outerShdw blurRad="38100" dist="38100" dir="2700000" algn="tl">
                    <a:srgbClr val="000000">
                      <a:alpha val="43137"/>
                    </a:srgbClr>
                  </a:outerShdw>
                </a:effectLst>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60" indent="0" algn="ctr">
              <a:buNone/>
              <a:defRPr>
                <a:solidFill>
                  <a:schemeClr val="tx1">
                    <a:tint val="75000"/>
                  </a:schemeClr>
                </a:solidFill>
              </a:defRPr>
            </a:lvl8pPr>
            <a:lvl9pPr marL="3657440" indent="0" algn="ctr">
              <a:buNone/>
              <a:defRPr>
                <a:solidFill>
                  <a:schemeClr val="tx1">
                    <a:tint val="75000"/>
                  </a:schemeClr>
                </a:solidFill>
              </a:defRPr>
            </a:lvl9pPr>
          </a:lstStyle>
          <a:p>
            <a:r>
              <a:rPr lang="fi-FI" dirty="0"/>
              <a:t>Muokkaa alaotsikon perustyyliä naps.</a:t>
            </a:r>
          </a:p>
        </p:txBody>
      </p:sp>
    </p:spTree>
    <p:extLst>
      <p:ext uri="{BB962C8B-B14F-4D97-AF65-F5344CB8AC3E}">
        <p14:creationId xmlns:p14="http://schemas.microsoft.com/office/powerpoint/2010/main" val="201180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ain otsikko_taustakuvalla">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357874C9-B01A-7B48-A090-A1B54079FB7B}"/>
              </a:ext>
            </a:extLst>
          </p:cNvPr>
          <p:cNvPicPr>
            <a:picLocks noChangeAspect="1"/>
          </p:cNvPicPr>
          <p:nvPr userDrawn="1"/>
        </p:nvPicPr>
        <p:blipFill>
          <a:blip r:embed="rId2"/>
          <a:stretch>
            <a:fillRect/>
          </a:stretch>
        </p:blipFill>
        <p:spPr>
          <a:xfrm>
            <a:off x="0" y="-1471083"/>
            <a:ext cx="13550900" cy="9033933"/>
          </a:xfrm>
          <a:prstGeom prst="rect">
            <a:avLst/>
          </a:prstGeom>
        </p:spPr>
      </p:pic>
      <p:sp>
        <p:nvSpPr>
          <p:cNvPr id="2" name="Otsikko 1"/>
          <p:cNvSpPr>
            <a:spLocks noGrp="1"/>
          </p:cNvSpPr>
          <p:nvPr>
            <p:ph type="title"/>
          </p:nvPr>
        </p:nvSpPr>
        <p:spPr>
          <a:xfrm>
            <a:off x="672232" y="1090863"/>
            <a:ext cx="12100084" cy="2695074"/>
          </a:xfrm>
        </p:spPr>
        <p:txBody>
          <a:bodyPr>
            <a:normAutofit/>
          </a:bodyPr>
          <a:lstStyle>
            <a:lvl1pPr>
              <a:defRPr sz="5400" i="0">
                <a:solidFill>
                  <a:schemeClr val="bg1"/>
                </a:solidFill>
                <a:effectLst>
                  <a:outerShdw blurRad="38100" dist="38100" dir="2700000" algn="tl">
                    <a:srgbClr val="000000">
                      <a:alpha val="43137"/>
                    </a:srgbClr>
                  </a:outerShdw>
                </a:effectLst>
                <a:latin typeface="Finlandica"/>
              </a:defRPr>
            </a:lvl1pPr>
          </a:lstStyle>
          <a:p>
            <a:r>
              <a:rPr lang="fi-FI" dirty="0"/>
              <a:t>Muokkaa perustyylejä naps.</a:t>
            </a:r>
          </a:p>
        </p:txBody>
      </p:sp>
      <p:sp>
        <p:nvSpPr>
          <p:cNvPr id="3" name="Päivämäärän paikkamerkki 2"/>
          <p:cNvSpPr>
            <a:spLocks noGrp="1"/>
          </p:cNvSpPr>
          <p:nvPr>
            <p:ph type="dt" sz="half" idx="10"/>
          </p:nvPr>
        </p:nvSpPr>
        <p:spPr/>
        <p:txBody>
          <a:bodyPr/>
          <a:lstStyle>
            <a:lvl1pPr>
              <a:defRPr>
                <a:solidFill>
                  <a:schemeClr val="bg1"/>
                </a:solidFill>
                <a:latin typeface="Finlandica" panose="00000500000000000000"/>
              </a:defRPr>
            </a:lvl1pPr>
          </a:lstStyle>
          <a:p>
            <a:fld id="{C9CCDD9D-A711-564B-8967-9F537E35CE8C}" type="datetimeFigureOut">
              <a:rPr lang="fi-FI" smtClean="0"/>
              <a:pPr/>
              <a:t>30.9.2020</a:t>
            </a:fld>
            <a:endParaRPr lang="fi-FI" dirty="0"/>
          </a:p>
        </p:txBody>
      </p:sp>
      <p:sp>
        <p:nvSpPr>
          <p:cNvPr id="4" name="Alatunnisteen paikkamerkki 3"/>
          <p:cNvSpPr>
            <a:spLocks noGrp="1"/>
          </p:cNvSpPr>
          <p:nvPr>
            <p:ph type="ftr" sz="quarter" idx="11"/>
          </p:nvPr>
        </p:nvSpPr>
        <p:spPr/>
        <p:txBody>
          <a:bodyPr/>
          <a:lstStyle>
            <a:lvl1pPr>
              <a:defRPr>
                <a:solidFill>
                  <a:schemeClr val="bg1"/>
                </a:solidFill>
                <a:latin typeface="Finlandica" panose="00000500000000000000"/>
              </a:defRPr>
            </a:lvl1pPr>
          </a:lstStyle>
          <a:p>
            <a:endParaRPr lang="fi-FI" dirty="0"/>
          </a:p>
        </p:txBody>
      </p:sp>
      <p:sp>
        <p:nvSpPr>
          <p:cNvPr id="5" name="Dian numeron paikkamerkki 4"/>
          <p:cNvSpPr>
            <a:spLocks noGrp="1"/>
          </p:cNvSpPr>
          <p:nvPr>
            <p:ph type="sldNum" sz="quarter" idx="12"/>
          </p:nvPr>
        </p:nvSpPr>
        <p:spPr/>
        <p:txBody>
          <a:bodyPr/>
          <a:lstStyle>
            <a:lvl1pPr>
              <a:defRPr>
                <a:solidFill>
                  <a:schemeClr val="bg1"/>
                </a:solidFill>
                <a:latin typeface="Finlandica" panose="00000500000000000000"/>
              </a:defRPr>
            </a:lvl1pPr>
          </a:lstStyle>
          <a:p>
            <a:fld id="{B0409BD8-E010-204E-A7ED-1BD01C611389}" type="slidenum">
              <a:rPr lang="fi-FI" smtClean="0"/>
              <a:pPr/>
              <a:t>‹#›</a:t>
            </a:fld>
            <a:endParaRPr lang="fi-FI" dirty="0"/>
          </a:p>
        </p:txBody>
      </p:sp>
      <p:sp>
        <p:nvSpPr>
          <p:cNvPr id="8" name="Alaotsikko 2">
            <a:extLst>
              <a:ext uri="{FF2B5EF4-FFF2-40B4-BE49-F238E27FC236}">
                <a16:creationId xmlns:a16="http://schemas.microsoft.com/office/drawing/2014/main" id="{AE4EBF38-6BEA-224C-A8D5-05CCB25B8E28}"/>
              </a:ext>
            </a:extLst>
          </p:cNvPr>
          <p:cNvSpPr>
            <a:spLocks noGrp="1"/>
          </p:cNvSpPr>
          <p:nvPr>
            <p:ph type="subTitle" idx="1"/>
          </p:nvPr>
        </p:nvSpPr>
        <p:spPr>
          <a:xfrm>
            <a:off x="2016680" y="4090738"/>
            <a:ext cx="9411177" cy="1171074"/>
          </a:xfrm>
        </p:spPr>
        <p:txBody>
          <a:bodyPr/>
          <a:lstStyle>
            <a:lvl1pPr marL="0" indent="0" algn="ctr">
              <a:buNone/>
              <a:defRPr>
                <a:solidFill>
                  <a:schemeClr val="bg1"/>
                </a:solidFill>
                <a:effectLst>
                  <a:outerShdw blurRad="38100" dist="38100" dir="2700000" algn="tl">
                    <a:srgbClr val="000000">
                      <a:alpha val="43137"/>
                    </a:srgbClr>
                  </a:outerShdw>
                </a:effectLst>
                <a:latin typeface="Finlandica" panose="00000500000000000000"/>
              </a:defRPr>
            </a:lvl1pPr>
            <a:lvl2pPr marL="457180" indent="0" algn="ctr">
              <a:buNone/>
              <a:defRPr>
                <a:solidFill>
                  <a:schemeClr val="tx1">
                    <a:tint val="75000"/>
                  </a:schemeClr>
                </a:solidFill>
              </a:defRPr>
            </a:lvl2pPr>
            <a:lvl3pPr marL="914360" indent="0" algn="ctr">
              <a:buNone/>
              <a:defRPr>
                <a:solidFill>
                  <a:schemeClr val="tx1">
                    <a:tint val="75000"/>
                  </a:schemeClr>
                </a:solidFill>
              </a:defRPr>
            </a:lvl3pPr>
            <a:lvl4pPr marL="1371540" indent="0" algn="ctr">
              <a:buNone/>
              <a:defRPr>
                <a:solidFill>
                  <a:schemeClr val="tx1">
                    <a:tint val="75000"/>
                  </a:schemeClr>
                </a:solidFill>
              </a:defRPr>
            </a:lvl4pPr>
            <a:lvl5pPr marL="1828720" indent="0" algn="ctr">
              <a:buNone/>
              <a:defRPr>
                <a:solidFill>
                  <a:schemeClr val="tx1">
                    <a:tint val="75000"/>
                  </a:schemeClr>
                </a:solidFill>
              </a:defRPr>
            </a:lvl5pPr>
            <a:lvl6pPr marL="2285900" indent="0" algn="ctr">
              <a:buNone/>
              <a:defRPr>
                <a:solidFill>
                  <a:schemeClr val="tx1">
                    <a:tint val="75000"/>
                  </a:schemeClr>
                </a:solidFill>
              </a:defRPr>
            </a:lvl6pPr>
            <a:lvl7pPr marL="2743080" indent="0" algn="ctr">
              <a:buNone/>
              <a:defRPr>
                <a:solidFill>
                  <a:schemeClr val="tx1">
                    <a:tint val="75000"/>
                  </a:schemeClr>
                </a:solidFill>
              </a:defRPr>
            </a:lvl7pPr>
            <a:lvl8pPr marL="3200260" indent="0" algn="ctr">
              <a:buNone/>
              <a:defRPr>
                <a:solidFill>
                  <a:schemeClr val="tx1">
                    <a:tint val="75000"/>
                  </a:schemeClr>
                </a:solidFill>
              </a:defRPr>
            </a:lvl8pPr>
            <a:lvl9pPr marL="3657440" indent="0" algn="ctr">
              <a:buNone/>
              <a:defRPr>
                <a:solidFill>
                  <a:schemeClr val="tx1">
                    <a:tint val="75000"/>
                  </a:schemeClr>
                </a:solidFill>
              </a:defRPr>
            </a:lvl9pPr>
          </a:lstStyle>
          <a:p>
            <a:r>
              <a:rPr lang="fi-FI" dirty="0"/>
              <a:t>Muokkaa alaotsikon perustyyliä naps.</a:t>
            </a:r>
          </a:p>
        </p:txBody>
      </p:sp>
    </p:spTree>
    <p:extLst>
      <p:ext uri="{BB962C8B-B14F-4D97-AF65-F5344CB8AC3E}">
        <p14:creationId xmlns:p14="http://schemas.microsoft.com/office/powerpoint/2010/main" val="400862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atin typeface="Finlandica" panose="00000500000000000000"/>
              </a:defRPr>
            </a:lvl1pPr>
          </a:lstStyle>
          <a:p>
            <a:fld id="{C9CCDD9D-A711-564B-8967-9F537E35CE8C}" type="datetimeFigureOut">
              <a:rPr lang="fi-FI" smtClean="0"/>
              <a:pPr/>
              <a:t>30.9.2020</a:t>
            </a:fld>
            <a:endParaRPr lang="fi-FI" dirty="0"/>
          </a:p>
        </p:txBody>
      </p:sp>
      <p:sp>
        <p:nvSpPr>
          <p:cNvPr id="3" name="Alatunnisteen paikkamerkki 2"/>
          <p:cNvSpPr>
            <a:spLocks noGrp="1"/>
          </p:cNvSpPr>
          <p:nvPr>
            <p:ph type="ftr" sz="quarter" idx="11"/>
          </p:nvPr>
        </p:nvSpPr>
        <p:spPr/>
        <p:txBody>
          <a:bodyPr/>
          <a:lstStyle>
            <a:lvl1pPr>
              <a:defRPr>
                <a:latin typeface="Finlandica" panose="00000500000000000000"/>
              </a:defRPr>
            </a:lvl1pPr>
          </a:lstStyle>
          <a:p>
            <a:endParaRPr lang="fi-FI" dirty="0"/>
          </a:p>
        </p:txBody>
      </p:sp>
      <p:sp>
        <p:nvSpPr>
          <p:cNvPr id="4" name="Dian numeron paikkamerkki 3"/>
          <p:cNvSpPr>
            <a:spLocks noGrp="1"/>
          </p:cNvSpPr>
          <p:nvPr>
            <p:ph type="sldNum" sz="quarter" idx="12"/>
          </p:nvPr>
        </p:nvSpPr>
        <p:spPr/>
        <p:txBody>
          <a:bodyPr/>
          <a:lstStyle>
            <a:lvl1pPr>
              <a:defRPr>
                <a:latin typeface="Finlandica" panose="00000500000000000000"/>
              </a:defRPr>
            </a:lvl1pPr>
          </a:lstStyle>
          <a:p>
            <a:fld id="{B0409BD8-E010-204E-A7ED-1BD01C611389}" type="slidenum">
              <a:rPr lang="fi-FI" smtClean="0"/>
              <a:pPr/>
              <a:t>‹#›</a:t>
            </a:fld>
            <a:endParaRPr lang="fi-FI" dirty="0"/>
          </a:p>
        </p:txBody>
      </p:sp>
    </p:spTree>
    <p:extLst>
      <p:ext uri="{BB962C8B-B14F-4D97-AF65-F5344CB8AC3E}">
        <p14:creationId xmlns:p14="http://schemas.microsoft.com/office/powerpoint/2010/main" val="113846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72228" y="301118"/>
            <a:ext cx="4423161" cy="1281483"/>
          </a:xfrm>
        </p:spPr>
        <p:txBody>
          <a:bodyPr anchor="b"/>
          <a:lstStyle>
            <a:lvl1pPr algn="l">
              <a:defRPr sz="2000" b="0">
                <a:latin typeface="Finlandica"/>
              </a:defRPr>
            </a:lvl1pPr>
          </a:lstStyle>
          <a:p>
            <a:r>
              <a:rPr lang="fi-FI" dirty="0"/>
              <a:t>Muokkaa perustyylejä naps.</a:t>
            </a:r>
          </a:p>
        </p:txBody>
      </p:sp>
      <p:sp>
        <p:nvSpPr>
          <p:cNvPr id="3" name="Sisällön paikkamerkki 2"/>
          <p:cNvSpPr>
            <a:spLocks noGrp="1"/>
          </p:cNvSpPr>
          <p:nvPr>
            <p:ph idx="1"/>
          </p:nvPr>
        </p:nvSpPr>
        <p:spPr>
          <a:xfrm>
            <a:off x="5256441" y="301119"/>
            <a:ext cx="7515870" cy="6454683"/>
          </a:xfrm>
        </p:spPr>
        <p:txBody>
          <a:bodyPr/>
          <a:lstStyle>
            <a:lvl1pPr>
              <a:defRPr sz="3200">
                <a:latin typeface="Finlandica" panose="00000500000000000000"/>
              </a:defRPr>
            </a:lvl1pPr>
            <a:lvl2pPr>
              <a:defRPr sz="2800">
                <a:latin typeface="Finlandica" panose="00000500000000000000"/>
              </a:defRPr>
            </a:lvl2pPr>
            <a:lvl3pPr>
              <a:defRPr sz="2400">
                <a:latin typeface="Finlandica" panose="00000500000000000000"/>
              </a:defRPr>
            </a:lvl3pPr>
            <a:lvl4pPr>
              <a:defRPr sz="2000">
                <a:latin typeface="Finlandica" panose="00000500000000000000"/>
              </a:defRPr>
            </a:lvl4pPr>
            <a:lvl5pPr>
              <a:defRPr sz="2000">
                <a:latin typeface="Finlandica" panose="0000050000000000000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672228" y="1582597"/>
            <a:ext cx="4423161" cy="5173200"/>
          </a:xfrm>
        </p:spPr>
        <p:txBody>
          <a:bodyPr/>
          <a:lstStyle>
            <a:lvl1pPr marL="0" indent="0">
              <a:buNone/>
              <a:defRPr sz="1400">
                <a:latin typeface="Finlandica" panose="00000500000000000000"/>
              </a:defRPr>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60" indent="0">
              <a:buNone/>
              <a:defRPr sz="900"/>
            </a:lvl8pPr>
            <a:lvl9pPr marL="3657440" indent="0">
              <a:buNone/>
              <a:defRPr sz="9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lvl1pPr>
              <a:defRPr>
                <a:latin typeface="Finlandica" panose="00000500000000000000"/>
              </a:defRPr>
            </a:lvl1pPr>
          </a:lstStyle>
          <a:p>
            <a:fld id="{C9CCDD9D-A711-564B-8967-9F537E35CE8C}" type="datetimeFigureOut">
              <a:rPr lang="fi-FI" smtClean="0"/>
              <a:pPr/>
              <a:t>30.9.2020</a:t>
            </a:fld>
            <a:endParaRPr lang="fi-FI" dirty="0"/>
          </a:p>
        </p:txBody>
      </p:sp>
      <p:sp>
        <p:nvSpPr>
          <p:cNvPr id="6" name="Alatunnisteen paikkamerkki 5"/>
          <p:cNvSpPr>
            <a:spLocks noGrp="1"/>
          </p:cNvSpPr>
          <p:nvPr>
            <p:ph type="ftr" sz="quarter" idx="11"/>
          </p:nvPr>
        </p:nvSpPr>
        <p:spPr/>
        <p:txBody>
          <a:bodyPr/>
          <a:lstStyle>
            <a:lvl1pPr>
              <a:defRPr>
                <a:latin typeface="Finlandica" panose="00000500000000000000"/>
              </a:defRPr>
            </a:lvl1pPr>
          </a:lstStyle>
          <a:p>
            <a:endParaRPr lang="fi-FI" dirty="0"/>
          </a:p>
        </p:txBody>
      </p:sp>
      <p:sp>
        <p:nvSpPr>
          <p:cNvPr id="7" name="Dian numeron paikkamerkki 6"/>
          <p:cNvSpPr>
            <a:spLocks noGrp="1"/>
          </p:cNvSpPr>
          <p:nvPr>
            <p:ph type="sldNum" sz="quarter" idx="12"/>
          </p:nvPr>
        </p:nvSpPr>
        <p:spPr/>
        <p:txBody>
          <a:bodyPr/>
          <a:lstStyle>
            <a:lvl1pPr>
              <a:defRPr>
                <a:latin typeface="Finlandica" panose="00000500000000000000"/>
              </a:defRPr>
            </a:lvl1pPr>
          </a:lstStyle>
          <a:p>
            <a:fld id="{B0409BD8-E010-204E-A7ED-1BD01C611389}" type="slidenum">
              <a:rPr lang="fi-FI" smtClean="0"/>
              <a:pPr/>
              <a:t>‹#›</a:t>
            </a:fld>
            <a:endParaRPr lang="fi-FI" dirty="0"/>
          </a:p>
        </p:txBody>
      </p:sp>
    </p:spTree>
    <p:extLst>
      <p:ext uri="{BB962C8B-B14F-4D97-AF65-F5344CB8AC3E}">
        <p14:creationId xmlns:p14="http://schemas.microsoft.com/office/powerpoint/2010/main" val="27494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635224" y="5293995"/>
            <a:ext cx="8066723" cy="624986"/>
          </a:xfrm>
        </p:spPr>
        <p:txBody>
          <a:bodyPr anchor="b"/>
          <a:lstStyle>
            <a:lvl1pPr algn="l">
              <a:defRPr sz="2000" b="0">
                <a:latin typeface="Finlandica"/>
              </a:defRPr>
            </a:lvl1pPr>
          </a:lstStyle>
          <a:p>
            <a:r>
              <a:rPr lang="fi-FI" dirty="0"/>
              <a:t>Muokkaa perustyylejä naps.</a:t>
            </a:r>
          </a:p>
        </p:txBody>
      </p:sp>
      <p:sp>
        <p:nvSpPr>
          <p:cNvPr id="3" name="Kuvan paikkamerkki 2"/>
          <p:cNvSpPr>
            <a:spLocks noGrp="1"/>
          </p:cNvSpPr>
          <p:nvPr>
            <p:ph type="pic" idx="1"/>
          </p:nvPr>
        </p:nvSpPr>
        <p:spPr>
          <a:xfrm>
            <a:off x="2635224" y="675755"/>
            <a:ext cx="8066723" cy="4537710"/>
          </a:xfrm>
        </p:spPr>
        <p:txBody>
          <a:bodyPr/>
          <a:lstStyle>
            <a:lvl1pPr marL="0" indent="0">
              <a:buNone/>
              <a:defRPr sz="3200">
                <a:latin typeface="Finlandica"/>
              </a:defRPr>
            </a:lvl1pPr>
            <a:lvl2pPr marL="457180" indent="0">
              <a:buNone/>
              <a:defRPr sz="2800"/>
            </a:lvl2pPr>
            <a:lvl3pPr marL="914360" indent="0">
              <a:buNone/>
              <a:defRPr sz="2400"/>
            </a:lvl3pPr>
            <a:lvl4pPr marL="1371540" indent="0">
              <a:buNone/>
              <a:defRPr sz="2000"/>
            </a:lvl4pPr>
            <a:lvl5pPr marL="1828720" indent="0">
              <a:buNone/>
              <a:defRPr sz="2000"/>
            </a:lvl5pPr>
            <a:lvl6pPr marL="2285900" indent="0">
              <a:buNone/>
              <a:defRPr sz="2000"/>
            </a:lvl6pPr>
            <a:lvl7pPr marL="2743080" indent="0">
              <a:buNone/>
              <a:defRPr sz="2000"/>
            </a:lvl7pPr>
            <a:lvl8pPr marL="3200260" indent="0">
              <a:buNone/>
              <a:defRPr sz="2000"/>
            </a:lvl8pPr>
            <a:lvl9pPr marL="3657440" indent="0">
              <a:buNone/>
              <a:defRPr sz="2000"/>
            </a:lvl9pPr>
          </a:lstStyle>
          <a:p>
            <a:endParaRPr lang="fi-FI" dirty="0"/>
          </a:p>
        </p:txBody>
      </p:sp>
      <p:sp>
        <p:nvSpPr>
          <p:cNvPr id="4" name="Tekstin paikkamerkki 3"/>
          <p:cNvSpPr>
            <a:spLocks noGrp="1"/>
          </p:cNvSpPr>
          <p:nvPr>
            <p:ph type="body" sz="half" idx="2"/>
          </p:nvPr>
        </p:nvSpPr>
        <p:spPr>
          <a:xfrm>
            <a:off x="2635224" y="5918981"/>
            <a:ext cx="8066723" cy="887584"/>
          </a:xfrm>
        </p:spPr>
        <p:txBody>
          <a:bodyPr/>
          <a:lstStyle>
            <a:lvl1pPr marL="0" indent="0">
              <a:buNone/>
              <a:defRPr sz="1400">
                <a:latin typeface="Finlandica"/>
              </a:defRPr>
            </a:lvl1pPr>
            <a:lvl2pPr marL="457180" indent="0">
              <a:buNone/>
              <a:defRPr sz="1200"/>
            </a:lvl2pPr>
            <a:lvl3pPr marL="914360" indent="0">
              <a:buNone/>
              <a:defRPr sz="1000"/>
            </a:lvl3pPr>
            <a:lvl4pPr marL="1371540" indent="0">
              <a:buNone/>
              <a:defRPr sz="900"/>
            </a:lvl4pPr>
            <a:lvl5pPr marL="1828720" indent="0">
              <a:buNone/>
              <a:defRPr sz="900"/>
            </a:lvl5pPr>
            <a:lvl6pPr marL="2285900" indent="0">
              <a:buNone/>
              <a:defRPr sz="900"/>
            </a:lvl6pPr>
            <a:lvl7pPr marL="2743080" indent="0">
              <a:buNone/>
              <a:defRPr sz="900"/>
            </a:lvl7pPr>
            <a:lvl8pPr marL="3200260" indent="0">
              <a:buNone/>
              <a:defRPr sz="900"/>
            </a:lvl8pPr>
            <a:lvl9pPr marL="3657440" indent="0">
              <a:buNone/>
              <a:defRPr sz="9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lvl1pPr>
              <a:defRPr>
                <a:latin typeface="Finlandica"/>
              </a:defRPr>
            </a:lvl1pPr>
          </a:lstStyle>
          <a:p>
            <a:fld id="{C9CCDD9D-A711-564B-8967-9F537E35CE8C}" type="datetimeFigureOut">
              <a:rPr lang="fi-FI" smtClean="0"/>
              <a:pPr/>
              <a:t>30.9.2020</a:t>
            </a:fld>
            <a:endParaRPr lang="fi-FI" dirty="0"/>
          </a:p>
        </p:txBody>
      </p:sp>
      <p:sp>
        <p:nvSpPr>
          <p:cNvPr id="6" name="Alatunnisteen paikkamerkki 5"/>
          <p:cNvSpPr>
            <a:spLocks noGrp="1"/>
          </p:cNvSpPr>
          <p:nvPr>
            <p:ph type="ftr" sz="quarter" idx="11"/>
          </p:nvPr>
        </p:nvSpPr>
        <p:spPr/>
        <p:txBody>
          <a:bodyPr/>
          <a:lstStyle>
            <a:lvl1pPr>
              <a:defRPr>
                <a:latin typeface="Finlandica"/>
              </a:defRPr>
            </a:lvl1pPr>
          </a:lstStyle>
          <a:p>
            <a:endParaRPr lang="fi-FI" dirty="0"/>
          </a:p>
        </p:txBody>
      </p:sp>
      <p:sp>
        <p:nvSpPr>
          <p:cNvPr id="7" name="Dian numeron paikkamerkki 6"/>
          <p:cNvSpPr>
            <a:spLocks noGrp="1"/>
          </p:cNvSpPr>
          <p:nvPr>
            <p:ph type="sldNum" sz="quarter" idx="12"/>
          </p:nvPr>
        </p:nvSpPr>
        <p:spPr/>
        <p:txBody>
          <a:bodyPr/>
          <a:lstStyle>
            <a:lvl1pPr>
              <a:defRPr>
                <a:latin typeface="Finlandica"/>
              </a:defRPr>
            </a:lvl1pPr>
          </a:lstStyle>
          <a:p>
            <a:fld id="{B0409BD8-E010-204E-A7ED-1BD01C611389}" type="slidenum">
              <a:rPr lang="fi-FI" smtClean="0"/>
              <a:pPr/>
              <a:t>‹#›</a:t>
            </a:fld>
            <a:endParaRPr lang="fi-FI" dirty="0"/>
          </a:p>
        </p:txBody>
      </p:sp>
    </p:spTree>
    <p:extLst>
      <p:ext uri="{BB962C8B-B14F-4D97-AF65-F5344CB8AC3E}">
        <p14:creationId xmlns:p14="http://schemas.microsoft.com/office/powerpoint/2010/main" val="249869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atin typeface="Finlandica"/>
              </a:defRPr>
            </a:lvl1pPr>
          </a:lstStyle>
          <a:p>
            <a:r>
              <a:rPr lang="fi-FI" dirty="0"/>
              <a:t>Muokkaa perustyylejä naps.</a:t>
            </a:r>
          </a:p>
        </p:txBody>
      </p:sp>
      <p:sp>
        <p:nvSpPr>
          <p:cNvPr id="3" name="Pystysuoran tekstin paikkamerkki 2"/>
          <p:cNvSpPr>
            <a:spLocks noGrp="1"/>
          </p:cNvSpPr>
          <p:nvPr>
            <p:ph type="body" orient="vert" idx="1"/>
          </p:nvPr>
        </p:nvSpPr>
        <p:spPr/>
        <p:txBody>
          <a:bodyPr vert="eaVert"/>
          <a:lstStyle>
            <a:lvl1pPr>
              <a:defRPr>
                <a:latin typeface="Finlandica"/>
              </a:defRPr>
            </a:lvl1pPr>
            <a:lvl2pPr>
              <a:defRPr>
                <a:latin typeface="Finlandica"/>
              </a:defRPr>
            </a:lvl2pPr>
            <a:lvl3pPr>
              <a:defRPr>
                <a:latin typeface="Finlandica"/>
              </a:defRPr>
            </a:lvl3pPr>
            <a:lvl4pPr>
              <a:defRPr>
                <a:latin typeface="Finlandica"/>
              </a:defRPr>
            </a:lvl4pPr>
            <a:lvl5pPr>
              <a:defRPr>
                <a:latin typeface="Finlandica"/>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atin typeface="Finlandica"/>
              </a:defRPr>
            </a:lvl1pPr>
          </a:lstStyle>
          <a:p>
            <a:fld id="{C9CCDD9D-A711-564B-8967-9F537E35CE8C}" type="datetimeFigureOut">
              <a:rPr lang="fi-FI" smtClean="0"/>
              <a:pPr/>
              <a:t>30.9.2020</a:t>
            </a:fld>
            <a:endParaRPr lang="fi-FI" dirty="0"/>
          </a:p>
        </p:txBody>
      </p:sp>
      <p:sp>
        <p:nvSpPr>
          <p:cNvPr id="5" name="Alatunnisteen paikkamerkki 4"/>
          <p:cNvSpPr>
            <a:spLocks noGrp="1"/>
          </p:cNvSpPr>
          <p:nvPr>
            <p:ph type="ftr" sz="quarter" idx="11"/>
          </p:nvPr>
        </p:nvSpPr>
        <p:spPr/>
        <p:txBody>
          <a:bodyPr/>
          <a:lstStyle>
            <a:lvl1pPr>
              <a:defRPr>
                <a:latin typeface="Finlandica"/>
              </a:defRPr>
            </a:lvl1pPr>
          </a:lstStyle>
          <a:p>
            <a:endParaRPr lang="fi-FI" dirty="0"/>
          </a:p>
        </p:txBody>
      </p:sp>
      <p:sp>
        <p:nvSpPr>
          <p:cNvPr id="6" name="Dian numeron paikkamerkki 5"/>
          <p:cNvSpPr>
            <a:spLocks noGrp="1"/>
          </p:cNvSpPr>
          <p:nvPr>
            <p:ph type="sldNum" sz="quarter" idx="12"/>
          </p:nvPr>
        </p:nvSpPr>
        <p:spPr/>
        <p:txBody>
          <a:bodyPr/>
          <a:lstStyle>
            <a:lvl1pPr>
              <a:defRPr>
                <a:latin typeface="Finlandica"/>
              </a:defRPr>
            </a:lvl1pPr>
          </a:lstStyle>
          <a:p>
            <a:fld id="{B0409BD8-E010-204E-A7ED-1BD01C611389}" type="slidenum">
              <a:rPr lang="fi-FI" smtClean="0"/>
              <a:pPr/>
              <a:t>‹#›</a:t>
            </a:fld>
            <a:endParaRPr lang="fi-FI" dirty="0"/>
          </a:p>
        </p:txBody>
      </p:sp>
    </p:spTree>
    <p:extLst>
      <p:ext uri="{BB962C8B-B14F-4D97-AF65-F5344CB8AC3E}">
        <p14:creationId xmlns:p14="http://schemas.microsoft.com/office/powerpoint/2010/main" val="202136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062055" y="334377"/>
            <a:ext cx="2502177" cy="7116431"/>
          </a:xfrm>
        </p:spPr>
        <p:txBody>
          <a:bodyPr vert="eaVert"/>
          <a:lstStyle>
            <a:lvl1pPr>
              <a:defRPr>
                <a:latin typeface="Finlandica"/>
              </a:defRPr>
            </a:lvl1pPr>
          </a:lstStyle>
          <a:p>
            <a:r>
              <a:rPr lang="fi-FI" dirty="0"/>
              <a:t>Muokkaa perustyylejä naps.</a:t>
            </a:r>
          </a:p>
        </p:txBody>
      </p:sp>
      <p:sp>
        <p:nvSpPr>
          <p:cNvPr id="3" name="Pystysuoran tekstin paikkamerkki 2"/>
          <p:cNvSpPr>
            <a:spLocks noGrp="1"/>
          </p:cNvSpPr>
          <p:nvPr>
            <p:ph type="body" orient="vert" idx="1"/>
          </p:nvPr>
        </p:nvSpPr>
        <p:spPr>
          <a:xfrm>
            <a:off x="555521" y="334377"/>
            <a:ext cx="7282459" cy="7116431"/>
          </a:xfrm>
        </p:spPr>
        <p:txBody>
          <a:bodyPr vert="eaVert"/>
          <a:lstStyle>
            <a:lvl1pPr>
              <a:defRPr>
                <a:latin typeface="Finlandica"/>
              </a:defRPr>
            </a:lvl1pPr>
            <a:lvl2pPr>
              <a:defRPr>
                <a:latin typeface="Finlandica"/>
              </a:defRPr>
            </a:lvl2pPr>
            <a:lvl3pPr>
              <a:defRPr>
                <a:latin typeface="Finlandica"/>
              </a:defRPr>
            </a:lvl3pPr>
            <a:lvl4pPr>
              <a:defRPr>
                <a:latin typeface="Finlandica"/>
              </a:defRPr>
            </a:lvl4pPr>
            <a:lvl5pPr>
              <a:defRPr>
                <a:latin typeface="Finlandica"/>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atin typeface="Finlandica"/>
              </a:defRPr>
            </a:lvl1pPr>
          </a:lstStyle>
          <a:p>
            <a:fld id="{C9CCDD9D-A711-564B-8967-9F537E35CE8C}" type="datetimeFigureOut">
              <a:rPr lang="fi-FI" smtClean="0"/>
              <a:pPr/>
              <a:t>30.9.2020</a:t>
            </a:fld>
            <a:endParaRPr lang="fi-FI" dirty="0"/>
          </a:p>
        </p:txBody>
      </p:sp>
      <p:sp>
        <p:nvSpPr>
          <p:cNvPr id="5" name="Alatunnisteen paikkamerkki 4"/>
          <p:cNvSpPr>
            <a:spLocks noGrp="1"/>
          </p:cNvSpPr>
          <p:nvPr>
            <p:ph type="ftr" sz="quarter" idx="11"/>
          </p:nvPr>
        </p:nvSpPr>
        <p:spPr/>
        <p:txBody>
          <a:bodyPr/>
          <a:lstStyle>
            <a:lvl1pPr>
              <a:defRPr>
                <a:latin typeface="Finlandica"/>
              </a:defRPr>
            </a:lvl1pPr>
          </a:lstStyle>
          <a:p>
            <a:endParaRPr lang="fi-FI" dirty="0"/>
          </a:p>
        </p:txBody>
      </p:sp>
      <p:sp>
        <p:nvSpPr>
          <p:cNvPr id="6" name="Dian numeron paikkamerkki 5"/>
          <p:cNvSpPr>
            <a:spLocks noGrp="1"/>
          </p:cNvSpPr>
          <p:nvPr>
            <p:ph type="sldNum" sz="quarter" idx="12"/>
          </p:nvPr>
        </p:nvSpPr>
        <p:spPr/>
        <p:txBody>
          <a:bodyPr/>
          <a:lstStyle>
            <a:lvl1pPr>
              <a:defRPr>
                <a:latin typeface="Finlandica"/>
              </a:defRPr>
            </a:lvl1pPr>
          </a:lstStyle>
          <a:p>
            <a:fld id="{B0409BD8-E010-204E-A7ED-1BD01C611389}" type="slidenum">
              <a:rPr lang="fi-FI" smtClean="0"/>
              <a:pPr/>
              <a:t>‹#›</a:t>
            </a:fld>
            <a:endParaRPr lang="fi-FI" dirty="0"/>
          </a:p>
        </p:txBody>
      </p:sp>
    </p:spTree>
    <p:extLst>
      <p:ext uri="{BB962C8B-B14F-4D97-AF65-F5344CB8AC3E}">
        <p14:creationId xmlns:p14="http://schemas.microsoft.com/office/powerpoint/2010/main" val="1176270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2698244" y="2194160"/>
            <a:ext cx="8048051" cy="1904900"/>
          </a:xfrm>
        </p:spPr>
        <p:txBody>
          <a:bodyPr anchor="b" anchorCtr="0"/>
          <a:lstStyle>
            <a:lvl1pPr algn="l">
              <a:defRPr sz="4117" b="0" cap="none" baseline="0">
                <a:latin typeface="Finlandica"/>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4" name="Date Placeholder 3"/>
          <p:cNvSpPr>
            <a:spLocks noGrp="1"/>
          </p:cNvSpPr>
          <p:nvPr>
            <p:ph type="dt" sz="half" idx="10"/>
          </p:nvPr>
        </p:nvSpPr>
        <p:spPr/>
        <p:txBody>
          <a:bodyPr/>
          <a:lstStyle>
            <a:lvl1pPr>
              <a:defRPr>
                <a:latin typeface="Finlandica"/>
              </a:defRPr>
            </a:lvl1pPr>
          </a:lstStyle>
          <a:p>
            <a:fld id="{B8C59C2F-8A8A-2C41-8FED-B9EAA7D2E2FE}" type="datetime1">
              <a:rPr lang="fi-FI" smtClean="0"/>
              <a:pPr/>
              <a:t>30.9.2020</a:t>
            </a:fld>
            <a:endParaRPr lang="en-US" dirty="0"/>
          </a:p>
        </p:txBody>
      </p:sp>
      <p:sp>
        <p:nvSpPr>
          <p:cNvPr id="5" name="Footer Placeholder 4"/>
          <p:cNvSpPr>
            <a:spLocks noGrp="1"/>
          </p:cNvSpPr>
          <p:nvPr>
            <p:ph type="ftr" sz="quarter" idx="11"/>
          </p:nvPr>
        </p:nvSpPr>
        <p:spPr/>
        <p:txBody>
          <a:bodyPr/>
          <a:lstStyle>
            <a:lvl1pPr>
              <a:defRPr>
                <a:latin typeface="Finlandica"/>
              </a:defRPr>
            </a:lvl1pPr>
          </a:lstStyle>
          <a:p>
            <a:r>
              <a:rPr lang="en-US" dirty="0"/>
              <a:t>Footer Here</a:t>
            </a:r>
          </a:p>
        </p:txBody>
      </p:sp>
      <p:sp>
        <p:nvSpPr>
          <p:cNvPr id="6" name="Slide Number Placeholder 5"/>
          <p:cNvSpPr>
            <a:spLocks noGrp="1"/>
          </p:cNvSpPr>
          <p:nvPr>
            <p:ph type="sldNum" sz="quarter" idx="12"/>
          </p:nvPr>
        </p:nvSpPr>
        <p:spPr/>
        <p:txBody>
          <a:bodyPr/>
          <a:lstStyle>
            <a:lvl1pPr>
              <a:defRPr>
                <a:latin typeface="Finlandica"/>
              </a:defRPr>
            </a:lvl1pPr>
          </a:lstStyle>
          <a:p>
            <a:fld id="{E9DC2C14-6E95-4EF0-AB2C-A4DB63E63034}" type="slidenum">
              <a:rPr lang="en-US" smtClean="0"/>
              <a:pPr/>
              <a:t>‹#›</a:t>
            </a:fld>
            <a:endParaRPr lang="en-US" dirty="0"/>
          </a:p>
        </p:txBody>
      </p:sp>
    </p:spTree>
    <p:extLst>
      <p:ext uri="{BB962C8B-B14F-4D97-AF65-F5344CB8AC3E}">
        <p14:creationId xmlns:p14="http://schemas.microsoft.com/office/powerpoint/2010/main" val="271149322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p>
            <a:fld id="{C9CCDD9D-A711-564B-8967-9F537E35CE8C}" type="datetimeFigureOut">
              <a:rPr lang="fi-FI" smtClean="0"/>
              <a:t>30.9.2020</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0409BD8-E010-204E-A7ED-1BD01C611389}" type="slidenum">
              <a:rPr lang="fi-FI" smtClean="0"/>
              <a:t>‹#›</a:t>
            </a:fld>
            <a:endParaRPr lang="fi-FI"/>
          </a:p>
        </p:txBody>
      </p:sp>
    </p:spTree>
    <p:extLst>
      <p:ext uri="{BB962C8B-B14F-4D97-AF65-F5344CB8AC3E}">
        <p14:creationId xmlns:p14="http://schemas.microsoft.com/office/powerpoint/2010/main" val="4167925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1062030" y="4859832"/>
            <a:ext cx="11427858" cy="1502066"/>
          </a:xfrm>
        </p:spPr>
        <p:txBody>
          <a:bodyPr anchor="t"/>
          <a:lstStyle>
            <a:lvl1pPr algn="l">
              <a:defRPr sz="4000" b="0" cap="all"/>
            </a:lvl1pPr>
          </a:lstStyle>
          <a:p>
            <a:r>
              <a:rPr lang="fi-FI" dirty="0"/>
              <a:t>Muokkaa perustyylejä naps.</a:t>
            </a:r>
          </a:p>
        </p:txBody>
      </p:sp>
      <p:sp>
        <p:nvSpPr>
          <p:cNvPr id="3" name="Tekstin paikkamerkki 2"/>
          <p:cNvSpPr>
            <a:spLocks noGrp="1"/>
          </p:cNvSpPr>
          <p:nvPr>
            <p:ph type="body" idx="1"/>
          </p:nvPr>
        </p:nvSpPr>
        <p:spPr>
          <a:xfrm>
            <a:off x="1062030" y="3205464"/>
            <a:ext cx="11427858" cy="1654373"/>
          </a:xfrm>
        </p:spPr>
        <p:txBody>
          <a:bodyPr anchor="b"/>
          <a:lstStyle>
            <a:lvl1pPr marL="0" indent="0">
              <a:buNone/>
              <a:defRPr sz="2000">
                <a:solidFill>
                  <a:schemeClr val="tx1">
                    <a:tint val="75000"/>
                  </a:schemeClr>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20" indent="0">
              <a:buNone/>
              <a:defRPr sz="1400">
                <a:solidFill>
                  <a:schemeClr val="tx1">
                    <a:tint val="75000"/>
                  </a:schemeClr>
                </a:solidFill>
              </a:defRPr>
            </a:lvl5pPr>
            <a:lvl6pPr marL="2285900" indent="0">
              <a:buNone/>
              <a:defRPr sz="1400">
                <a:solidFill>
                  <a:schemeClr val="tx1">
                    <a:tint val="75000"/>
                  </a:schemeClr>
                </a:solidFill>
              </a:defRPr>
            </a:lvl6pPr>
            <a:lvl7pPr marL="2743080" indent="0">
              <a:buNone/>
              <a:defRPr sz="1400">
                <a:solidFill>
                  <a:schemeClr val="tx1">
                    <a:tint val="75000"/>
                  </a:schemeClr>
                </a:solidFill>
              </a:defRPr>
            </a:lvl7pPr>
            <a:lvl8pPr marL="3200260" indent="0">
              <a:buNone/>
              <a:defRPr sz="1400">
                <a:solidFill>
                  <a:schemeClr val="tx1">
                    <a:tint val="75000"/>
                  </a:schemeClr>
                </a:solidFill>
              </a:defRPr>
            </a:lvl8pPr>
            <a:lvl9pPr marL="3657440" indent="0">
              <a:buNone/>
              <a:defRPr sz="1400">
                <a:solidFill>
                  <a:schemeClr val="tx1">
                    <a:tint val="75000"/>
                  </a:schemeClr>
                </a:solidFill>
              </a:defRPr>
            </a:lvl9pPr>
          </a:lstStyle>
          <a:p>
            <a:pPr lvl="0"/>
            <a:r>
              <a:rPr lang="fi-FI" dirty="0"/>
              <a:t>Muokkaa tekstin perustyylejä napsauttamalla</a:t>
            </a:r>
          </a:p>
        </p:txBody>
      </p:sp>
      <p:sp>
        <p:nvSpPr>
          <p:cNvPr id="4" name="Päivämäärän paikkamerkki 3"/>
          <p:cNvSpPr>
            <a:spLocks noGrp="1"/>
          </p:cNvSpPr>
          <p:nvPr>
            <p:ph type="dt" sz="half" idx="10"/>
          </p:nvPr>
        </p:nvSpPr>
        <p:spPr/>
        <p:txBody>
          <a:bodyPr/>
          <a:lstStyle/>
          <a:p>
            <a:fld id="{C9CCDD9D-A711-564B-8967-9F537E35CE8C}" type="datetimeFigureOut">
              <a:rPr lang="fi-FI" smtClean="0"/>
              <a:t>30.9.2020</a:t>
            </a:fld>
            <a:endParaRPr lang="fi-FI"/>
          </a:p>
        </p:txBody>
      </p:sp>
      <p:sp>
        <p:nvSpPr>
          <p:cNvPr id="5" name="Alatunnisteen paikkamerkki 4"/>
          <p:cNvSpPr>
            <a:spLocks noGrp="1"/>
          </p:cNvSpPr>
          <p:nvPr>
            <p:ph type="ftr" sz="quarter" idx="11"/>
          </p:nvPr>
        </p:nvSpPr>
        <p:spPr/>
        <p:txBody>
          <a:bodyPr/>
          <a:lstStyle/>
          <a:p>
            <a:endParaRPr lang="fi-FI" dirty="0"/>
          </a:p>
        </p:txBody>
      </p:sp>
      <p:sp>
        <p:nvSpPr>
          <p:cNvPr id="6" name="Dian numeron paikkamerkki 5"/>
          <p:cNvSpPr>
            <a:spLocks noGrp="1"/>
          </p:cNvSpPr>
          <p:nvPr>
            <p:ph type="sldNum" sz="quarter" idx="12"/>
          </p:nvPr>
        </p:nvSpPr>
        <p:spPr/>
        <p:txBody>
          <a:bodyPr/>
          <a:lstStyle/>
          <a:p>
            <a:fld id="{B0409BD8-E010-204E-A7ED-1BD01C611389}" type="slidenum">
              <a:rPr lang="fi-FI" smtClean="0"/>
              <a:t>‹#›</a:t>
            </a:fld>
            <a:endParaRPr lang="fi-FI"/>
          </a:p>
        </p:txBody>
      </p:sp>
    </p:spTree>
    <p:extLst>
      <p:ext uri="{BB962C8B-B14F-4D97-AF65-F5344CB8AC3E}">
        <p14:creationId xmlns:p14="http://schemas.microsoft.com/office/powerpoint/2010/main" val="3504399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Osan ylätunniste_taustakuvalla">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D71E73F7-2E18-EA4D-8639-CE6D6217F2E1}"/>
              </a:ext>
            </a:extLst>
          </p:cNvPr>
          <p:cNvPicPr>
            <a:picLocks noChangeAspect="1"/>
          </p:cNvPicPr>
          <p:nvPr userDrawn="1"/>
        </p:nvPicPr>
        <p:blipFill>
          <a:blip r:embed="rId2"/>
          <a:stretch>
            <a:fillRect/>
          </a:stretch>
        </p:blipFill>
        <p:spPr>
          <a:xfrm>
            <a:off x="509" y="-484317"/>
            <a:ext cx="13550900" cy="9033933"/>
          </a:xfrm>
          <a:prstGeom prst="rect">
            <a:avLst/>
          </a:prstGeom>
        </p:spPr>
      </p:pic>
      <p:sp>
        <p:nvSpPr>
          <p:cNvPr id="2" name="Otsikko 1"/>
          <p:cNvSpPr>
            <a:spLocks noGrp="1"/>
          </p:cNvSpPr>
          <p:nvPr>
            <p:ph type="title"/>
          </p:nvPr>
        </p:nvSpPr>
        <p:spPr>
          <a:xfrm>
            <a:off x="1062030" y="4859832"/>
            <a:ext cx="11427858" cy="1502066"/>
          </a:xfrm>
        </p:spPr>
        <p:txBody>
          <a:bodyPr anchor="t"/>
          <a:lstStyle>
            <a:lvl1pPr algn="l">
              <a:defRPr sz="4000" b="0" cap="all"/>
            </a:lvl1pPr>
          </a:lstStyle>
          <a:p>
            <a:r>
              <a:rPr lang="fi-FI" dirty="0"/>
              <a:t>Muokkaa perustyylejä naps.</a:t>
            </a:r>
          </a:p>
        </p:txBody>
      </p:sp>
      <p:sp>
        <p:nvSpPr>
          <p:cNvPr id="3" name="Tekstin paikkamerkki 2"/>
          <p:cNvSpPr>
            <a:spLocks noGrp="1"/>
          </p:cNvSpPr>
          <p:nvPr>
            <p:ph type="body" idx="1"/>
          </p:nvPr>
        </p:nvSpPr>
        <p:spPr>
          <a:xfrm>
            <a:off x="1062030" y="3205464"/>
            <a:ext cx="11427858" cy="1654373"/>
          </a:xfrm>
        </p:spPr>
        <p:txBody>
          <a:bodyPr anchor="b"/>
          <a:lstStyle>
            <a:lvl1pPr marL="0" indent="0">
              <a:buNone/>
              <a:defRPr sz="2000">
                <a:solidFill>
                  <a:schemeClr val="tx1">
                    <a:tint val="75000"/>
                  </a:schemeClr>
                </a:solidFill>
              </a:defRPr>
            </a:lvl1pPr>
            <a:lvl2pPr marL="457180" indent="0">
              <a:buNone/>
              <a:defRPr sz="1800">
                <a:solidFill>
                  <a:schemeClr val="tx1">
                    <a:tint val="75000"/>
                  </a:schemeClr>
                </a:solidFill>
              </a:defRPr>
            </a:lvl2pPr>
            <a:lvl3pPr marL="914360" indent="0">
              <a:buNone/>
              <a:defRPr sz="1600">
                <a:solidFill>
                  <a:schemeClr val="tx1">
                    <a:tint val="75000"/>
                  </a:schemeClr>
                </a:solidFill>
              </a:defRPr>
            </a:lvl3pPr>
            <a:lvl4pPr marL="1371540" indent="0">
              <a:buNone/>
              <a:defRPr sz="1400">
                <a:solidFill>
                  <a:schemeClr val="tx1">
                    <a:tint val="75000"/>
                  </a:schemeClr>
                </a:solidFill>
              </a:defRPr>
            </a:lvl4pPr>
            <a:lvl5pPr marL="1828720" indent="0">
              <a:buNone/>
              <a:defRPr sz="1400">
                <a:solidFill>
                  <a:schemeClr val="tx1">
                    <a:tint val="75000"/>
                  </a:schemeClr>
                </a:solidFill>
              </a:defRPr>
            </a:lvl5pPr>
            <a:lvl6pPr marL="2285900" indent="0">
              <a:buNone/>
              <a:defRPr sz="1400">
                <a:solidFill>
                  <a:schemeClr val="tx1">
                    <a:tint val="75000"/>
                  </a:schemeClr>
                </a:solidFill>
              </a:defRPr>
            </a:lvl6pPr>
            <a:lvl7pPr marL="2743080" indent="0">
              <a:buNone/>
              <a:defRPr sz="1400">
                <a:solidFill>
                  <a:schemeClr val="tx1">
                    <a:tint val="75000"/>
                  </a:schemeClr>
                </a:solidFill>
              </a:defRPr>
            </a:lvl7pPr>
            <a:lvl8pPr marL="3200260" indent="0">
              <a:buNone/>
              <a:defRPr sz="1400">
                <a:solidFill>
                  <a:schemeClr val="tx1">
                    <a:tint val="75000"/>
                  </a:schemeClr>
                </a:solidFill>
              </a:defRPr>
            </a:lvl8pPr>
            <a:lvl9pPr marL="3657440" indent="0">
              <a:buNone/>
              <a:defRPr sz="1400">
                <a:solidFill>
                  <a:schemeClr val="tx1">
                    <a:tint val="75000"/>
                  </a:schemeClr>
                </a:solidFill>
              </a:defRPr>
            </a:lvl9pPr>
          </a:lstStyle>
          <a:p>
            <a:pPr lvl="0"/>
            <a:r>
              <a:rPr lang="fi-FI" dirty="0"/>
              <a:t>Muokkaa tekstin perustyylejä napsauttamalla</a:t>
            </a:r>
          </a:p>
        </p:txBody>
      </p:sp>
      <p:sp>
        <p:nvSpPr>
          <p:cNvPr id="4" name="Päivämäärän paikkamerkki 3"/>
          <p:cNvSpPr>
            <a:spLocks noGrp="1"/>
          </p:cNvSpPr>
          <p:nvPr>
            <p:ph type="dt" sz="half" idx="10"/>
          </p:nvPr>
        </p:nvSpPr>
        <p:spPr/>
        <p:txBody>
          <a:bodyPr/>
          <a:lstStyle/>
          <a:p>
            <a:fld id="{C9CCDD9D-A711-564B-8967-9F537E35CE8C}" type="datetimeFigureOut">
              <a:rPr lang="fi-FI" smtClean="0"/>
              <a:t>30.9.2020</a:t>
            </a:fld>
            <a:endParaRPr lang="fi-FI" dirty="0"/>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B0409BD8-E010-204E-A7ED-1BD01C611389}" type="slidenum">
              <a:rPr lang="fi-FI" smtClean="0"/>
              <a:t>‹#›</a:t>
            </a:fld>
            <a:endParaRPr lang="fi-FI"/>
          </a:p>
        </p:txBody>
      </p:sp>
    </p:spTree>
    <p:extLst>
      <p:ext uri="{BB962C8B-B14F-4D97-AF65-F5344CB8AC3E}">
        <p14:creationId xmlns:p14="http://schemas.microsoft.com/office/powerpoint/2010/main" val="178933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Sisällön paikkamerkki 2"/>
          <p:cNvSpPr>
            <a:spLocks noGrp="1"/>
          </p:cNvSpPr>
          <p:nvPr>
            <p:ph sz="half" idx="1"/>
          </p:nvPr>
        </p:nvSpPr>
        <p:spPr>
          <a:xfrm>
            <a:off x="555522" y="1946734"/>
            <a:ext cx="4892318" cy="5504074"/>
          </a:xfrm>
        </p:spPr>
        <p:txBody>
          <a:bodyPr/>
          <a:lstStyle>
            <a:lvl1pPr>
              <a:defRPr sz="2800"/>
            </a:lvl1pPr>
            <a:lvl2pPr>
              <a:defRPr sz="2400">
                <a:latin typeface="Finlandica" panose="00000500000000000000"/>
              </a:defRPr>
            </a:lvl2pPr>
            <a:lvl3pPr>
              <a:defRPr sz="2000">
                <a:latin typeface="Finlandica" panose="00000500000000000000"/>
              </a:defRPr>
            </a:lvl3pPr>
            <a:lvl4pPr>
              <a:defRPr sz="1800">
                <a:latin typeface="Finlandica" panose="00000500000000000000"/>
              </a:defRPr>
            </a:lvl4pPr>
            <a:lvl5pPr>
              <a:defRPr sz="1800">
                <a:latin typeface="Finlandica" panose="0000050000000000000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5671916" y="1946734"/>
            <a:ext cx="4892318" cy="5504074"/>
          </a:xfrm>
        </p:spPr>
        <p:txBody>
          <a:bodyPr/>
          <a:lstStyle>
            <a:lvl1pPr>
              <a:defRPr sz="2800"/>
            </a:lvl1pPr>
            <a:lvl2pPr>
              <a:defRPr sz="2400">
                <a:latin typeface="Finlandica" panose="00000500000000000000"/>
              </a:defRPr>
            </a:lvl2pPr>
            <a:lvl3pPr>
              <a:defRPr sz="2000">
                <a:latin typeface="Finlandica" panose="00000500000000000000"/>
              </a:defRPr>
            </a:lvl3pPr>
            <a:lvl4pPr>
              <a:defRPr sz="1800">
                <a:latin typeface="Finlandica" panose="00000500000000000000"/>
              </a:defRPr>
            </a:lvl4pPr>
            <a:lvl5pPr>
              <a:defRPr sz="1800">
                <a:latin typeface="Finlandica" panose="0000050000000000000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p>
            <a:fld id="{C9CCDD9D-A711-564B-8967-9F537E35CE8C}" type="datetimeFigureOut">
              <a:rPr lang="fi-FI" smtClean="0"/>
              <a:t>30.9.2020</a:t>
            </a:fld>
            <a:endParaRPr lang="fi-FI" dirty="0"/>
          </a:p>
        </p:txBody>
      </p:sp>
      <p:sp>
        <p:nvSpPr>
          <p:cNvPr id="6" name="Alatunnisteen paikkamerkki 5"/>
          <p:cNvSpPr>
            <a:spLocks noGrp="1"/>
          </p:cNvSpPr>
          <p:nvPr>
            <p:ph type="ftr" sz="quarter" idx="11"/>
          </p:nvPr>
        </p:nvSpPr>
        <p:spPr/>
        <p:txBody>
          <a:bodyPr/>
          <a:lstStyle/>
          <a:p>
            <a:endParaRPr lang="fi-FI" dirty="0"/>
          </a:p>
        </p:txBody>
      </p:sp>
      <p:sp>
        <p:nvSpPr>
          <p:cNvPr id="7" name="Dian numeron paikkamerkki 6"/>
          <p:cNvSpPr>
            <a:spLocks noGrp="1"/>
          </p:cNvSpPr>
          <p:nvPr>
            <p:ph type="sldNum" sz="quarter" idx="12"/>
          </p:nvPr>
        </p:nvSpPr>
        <p:spPr/>
        <p:txBody>
          <a:bodyPr/>
          <a:lstStyle/>
          <a:p>
            <a:fld id="{B0409BD8-E010-204E-A7ED-1BD01C611389}" type="slidenum">
              <a:rPr lang="fi-FI" smtClean="0"/>
              <a:t>‹#›</a:t>
            </a:fld>
            <a:endParaRPr lang="fi-FI" dirty="0"/>
          </a:p>
        </p:txBody>
      </p:sp>
    </p:spTree>
    <p:extLst>
      <p:ext uri="{BB962C8B-B14F-4D97-AF65-F5344CB8AC3E}">
        <p14:creationId xmlns:p14="http://schemas.microsoft.com/office/powerpoint/2010/main" val="74435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672232" y="302870"/>
            <a:ext cx="12100084" cy="1260475"/>
          </a:xfrm>
        </p:spPr>
        <p:txBody>
          <a:bodyPr/>
          <a:lstStyle>
            <a:lvl1pPr>
              <a:defRPr/>
            </a:lvl1pPr>
          </a:lstStyle>
          <a:p>
            <a:r>
              <a:rPr lang="fi-FI" dirty="0"/>
              <a:t>Muokkaa perustyylejä naps.</a:t>
            </a:r>
          </a:p>
        </p:txBody>
      </p:sp>
      <p:sp>
        <p:nvSpPr>
          <p:cNvPr id="3" name="Tekstin paikkamerkki 2"/>
          <p:cNvSpPr>
            <a:spLocks noGrp="1"/>
          </p:cNvSpPr>
          <p:nvPr>
            <p:ph type="body" idx="1"/>
          </p:nvPr>
        </p:nvSpPr>
        <p:spPr>
          <a:xfrm>
            <a:off x="672228" y="1692894"/>
            <a:ext cx="5940339" cy="705515"/>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672228" y="2398409"/>
            <a:ext cx="5940339" cy="4357393"/>
          </a:xfrm>
        </p:spPr>
        <p:txBody>
          <a:bodyPr/>
          <a:lstStyle>
            <a:lvl1pPr>
              <a:defRPr sz="2400"/>
            </a:lvl1pPr>
            <a:lvl2pPr>
              <a:defRPr sz="2000">
                <a:latin typeface="Finlandica" panose="00000500000000000000"/>
              </a:defRPr>
            </a:lvl2pPr>
            <a:lvl3pPr>
              <a:defRPr sz="1800">
                <a:latin typeface="Finlandica" panose="00000500000000000000"/>
              </a:defRPr>
            </a:lvl3pPr>
            <a:lvl4pPr>
              <a:defRPr sz="1600">
                <a:latin typeface="Finlandica" panose="00000500000000000000"/>
              </a:defRPr>
            </a:lvl4pPr>
            <a:lvl5pPr>
              <a:defRPr sz="1600">
                <a:latin typeface="Finlandica" panose="0000050000000000000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6829643" y="1692894"/>
            <a:ext cx="5942673" cy="705515"/>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829643" y="2398409"/>
            <a:ext cx="5942673" cy="4357393"/>
          </a:xfrm>
        </p:spPr>
        <p:txBody>
          <a:bodyPr/>
          <a:lstStyle>
            <a:lvl1pPr>
              <a:defRPr sz="2400"/>
            </a:lvl1pPr>
            <a:lvl2pPr>
              <a:defRPr sz="2000">
                <a:latin typeface="Finlandica" panose="00000500000000000000"/>
              </a:defRPr>
            </a:lvl2pPr>
            <a:lvl3pPr>
              <a:defRPr sz="1800">
                <a:latin typeface="Finlandica" panose="00000500000000000000"/>
              </a:defRPr>
            </a:lvl3pPr>
            <a:lvl4pPr>
              <a:defRPr sz="1600">
                <a:latin typeface="Finlandica" panose="00000500000000000000"/>
              </a:defRPr>
            </a:lvl4pPr>
            <a:lvl5pPr>
              <a:defRPr sz="1600">
                <a:latin typeface="Finlandica" panose="0000050000000000000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fld id="{C9CCDD9D-A711-564B-8967-9F537E35CE8C}" type="datetimeFigureOut">
              <a:rPr lang="fi-FI" smtClean="0"/>
              <a:t>30.9.2020</a:t>
            </a:fld>
            <a:endParaRPr lang="fi-FI" dirty="0"/>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0409BD8-E010-204E-A7ED-1BD01C611389}" type="slidenum">
              <a:rPr lang="fi-FI" smtClean="0"/>
              <a:t>‹#›</a:t>
            </a:fld>
            <a:endParaRPr lang="fi-FI"/>
          </a:p>
        </p:txBody>
      </p:sp>
    </p:spTree>
    <p:extLst>
      <p:ext uri="{BB962C8B-B14F-4D97-AF65-F5344CB8AC3E}">
        <p14:creationId xmlns:p14="http://schemas.microsoft.com/office/powerpoint/2010/main" val="209022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Vertailu_punainen tausta">
    <p:spTree>
      <p:nvGrpSpPr>
        <p:cNvPr id="1" name=""/>
        <p:cNvGrpSpPr/>
        <p:nvPr/>
      </p:nvGrpSpPr>
      <p:grpSpPr>
        <a:xfrm>
          <a:off x="0" y="0"/>
          <a:ext cx="0" cy="0"/>
          <a:chOff x="0" y="0"/>
          <a:chExt cx="0" cy="0"/>
        </a:xfrm>
      </p:grpSpPr>
      <p:sp>
        <p:nvSpPr>
          <p:cNvPr id="2" name="Otsikko 1"/>
          <p:cNvSpPr>
            <a:spLocks noGrp="1"/>
          </p:cNvSpPr>
          <p:nvPr>
            <p:ph type="title"/>
          </p:nvPr>
        </p:nvSpPr>
        <p:spPr>
          <a:xfrm>
            <a:off x="672232" y="302870"/>
            <a:ext cx="5804768" cy="1260475"/>
          </a:xfrm>
        </p:spPr>
        <p:txBody>
          <a:bodyPr>
            <a:noAutofit/>
          </a:bodyPr>
          <a:lstStyle>
            <a:lvl1pPr>
              <a:defRPr sz="3200">
                <a:solidFill>
                  <a:schemeClr val="bg1"/>
                </a:solidFill>
              </a:defRPr>
            </a:lvl1pPr>
          </a:lstStyle>
          <a:p>
            <a:r>
              <a:rPr lang="fi-FI" dirty="0"/>
              <a:t>Muokkaa perustyylejä naps.</a:t>
            </a:r>
          </a:p>
        </p:txBody>
      </p:sp>
      <p:sp>
        <p:nvSpPr>
          <p:cNvPr id="3" name="Tekstin paikkamerkki 2"/>
          <p:cNvSpPr>
            <a:spLocks noGrp="1"/>
          </p:cNvSpPr>
          <p:nvPr>
            <p:ph type="body" idx="1"/>
          </p:nvPr>
        </p:nvSpPr>
        <p:spPr>
          <a:xfrm>
            <a:off x="672228" y="1692894"/>
            <a:ext cx="5940339" cy="705515"/>
          </a:xfrm>
        </p:spPr>
        <p:txBody>
          <a:bodyPr anchor="b"/>
          <a:lstStyle>
            <a:lvl1pPr marL="0" indent="0">
              <a:buNone/>
              <a:defRPr sz="2400" b="1">
                <a:solidFill>
                  <a:schemeClr val="bg1"/>
                </a:solidFill>
              </a:defRPr>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672228" y="2398409"/>
            <a:ext cx="5940339" cy="4357393"/>
          </a:xfrm>
        </p:spPr>
        <p:txBody>
          <a:bodyPr/>
          <a:lstStyle>
            <a:lvl1pPr>
              <a:defRPr sz="2400">
                <a:solidFill>
                  <a:schemeClr val="bg1"/>
                </a:solidFill>
              </a:defRPr>
            </a:lvl1pPr>
            <a:lvl2pPr marL="800080" indent="-342900">
              <a:buFont typeface="Wingdings" pitchFamily="2" charset="2"/>
              <a:buChar char="§"/>
              <a:defRPr sz="2000">
                <a:solidFill>
                  <a:schemeClr val="bg1"/>
                </a:solidFill>
              </a:defRPr>
            </a:lvl2pPr>
            <a:lvl3pPr marL="1200110" indent="-285750">
              <a:buFont typeface="Wingdings" pitchFamily="2" charset="2"/>
              <a:buChar char="§"/>
              <a:defRPr sz="1800">
                <a:solidFill>
                  <a:schemeClr val="bg1"/>
                </a:solidFill>
              </a:defRPr>
            </a:lvl3pPr>
            <a:lvl4pPr marL="1657290" indent="-285750">
              <a:buFont typeface="Wingdings" pitchFamily="2" charset="2"/>
              <a:buChar char="§"/>
              <a:defRPr sz="1600">
                <a:solidFill>
                  <a:schemeClr val="bg1"/>
                </a:solidFill>
              </a:defRPr>
            </a:lvl4pPr>
            <a:lvl5pPr marL="2114470" indent="-285750">
              <a:buFont typeface="Wingdings" pitchFamily="2" charset="2"/>
              <a:buChar char="§"/>
              <a:defRPr sz="1600">
                <a:solidFill>
                  <a:schemeClr val="bg1"/>
                </a:solidFill>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7495744" y="1692894"/>
            <a:ext cx="5276572" cy="705515"/>
          </a:xfrm>
        </p:spPr>
        <p:txBody>
          <a:bodyPr anchor="b"/>
          <a:lstStyle>
            <a:lvl1pPr marL="0" indent="0">
              <a:buNone/>
              <a:defRPr sz="2400" b="1"/>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7495744" y="2398409"/>
            <a:ext cx="5276572" cy="4357393"/>
          </a:xfrm>
        </p:spPr>
        <p:txBody>
          <a:bodyPr/>
          <a:lstStyle>
            <a:lvl1pPr>
              <a:defRPr sz="2400"/>
            </a:lvl1pPr>
            <a:lvl2pPr>
              <a:defRPr sz="2000">
                <a:latin typeface="Finlandica" panose="00000500000000000000"/>
              </a:defRPr>
            </a:lvl2pPr>
            <a:lvl3pPr>
              <a:defRPr sz="1800">
                <a:latin typeface="Finlandica" panose="00000500000000000000"/>
              </a:defRPr>
            </a:lvl3pPr>
            <a:lvl4pPr>
              <a:defRPr sz="1600">
                <a:latin typeface="Finlandica" panose="00000500000000000000"/>
              </a:defRPr>
            </a:lvl4pPr>
            <a:lvl5pPr>
              <a:defRPr sz="1600">
                <a:latin typeface="Finlandica" panose="0000050000000000000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fld id="{C9CCDD9D-A711-564B-8967-9F537E35CE8C}" type="datetimeFigureOut">
              <a:rPr lang="fi-FI" smtClean="0"/>
              <a:t>30.9.2020</a:t>
            </a:fld>
            <a:endParaRPr lang="fi-FI" dirty="0"/>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0409BD8-E010-204E-A7ED-1BD01C611389}" type="slidenum">
              <a:rPr lang="fi-FI" smtClean="0"/>
              <a:t>‹#›</a:t>
            </a:fld>
            <a:endParaRPr lang="fi-FI"/>
          </a:p>
        </p:txBody>
      </p:sp>
    </p:spTree>
    <p:extLst>
      <p:ext uri="{BB962C8B-B14F-4D97-AF65-F5344CB8AC3E}">
        <p14:creationId xmlns:p14="http://schemas.microsoft.com/office/powerpoint/2010/main" val="147056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_Vertailu_kokonaan punainen tausta">
    <p:spTree>
      <p:nvGrpSpPr>
        <p:cNvPr id="1" name=""/>
        <p:cNvGrpSpPr/>
        <p:nvPr/>
      </p:nvGrpSpPr>
      <p:grpSpPr>
        <a:xfrm>
          <a:off x="0" y="0"/>
          <a:ext cx="0" cy="0"/>
          <a:chOff x="0" y="0"/>
          <a:chExt cx="0" cy="0"/>
        </a:xfrm>
      </p:grpSpPr>
      <p:sp>
        <p:nvSpPr>
          <p:cNvPr id="2" name="Otsikko 1"/>
          <p:cNvSpPr>
            <a:spLocks noGrp="1"/>
          </p:cNvSpPr>
          <p:nvPr>
            <p:ph type="title"/>
          </p:nvPr>
        </p:nvSpPr>
        <p:spPr>
          <a:xfrm>
            <a:off x="672232" y="302870"/>
            <a:ext cx="12100084" cy="1260475"/>
          </a:xfrm>
        </p:spPr>
        <p:txBody>
          <a:bodyPr>
            <a:noAutofit/>
          </a:bodyPr>
          <a:lstStyle>
            <a:lvl1pPr>
              <a:defRPr sz="3200">
                <a:solidFill>
                  <a:schemeClr val="bg1"/>
                </a:solidFill>
              </a:defRPr>
            </a:lvl1pPr>
          </a:lstStyle>
          <a:p>
            <a:r>
              <a:rPr lang="fi-FI" dirty="0"/>
              <a:t>Muokkaa perustyylejä naps.</a:t>
            </a:r>
          </a:p>
        </p:txBody>
      </p:sp>
      <p:sp>
        <p:nvSpPr>
          <p:cNvPr id="3" name="Tekstin paikkamerkki 2"/>
          <p:cNvSpPr>
            <a:spLocks noGrp="1"/>
          </p:cNvSpPr>
          <p:nvPr>
            <p:ph type="body" idx="1"/>
          </p:nvPr>
        </p:nvSpPr>
        <p:spPr>
          <a:xfrm>
            <a:off x="672228" y="1692894"/>
            <a:ext cx="5940339" cy="705515"/>
          </a:xfrm>
        </p:spPr>
        <p:txBody>
          <a:bodyPr anchor="b"/>
          <a:lstStyle>
            <a:lvl1pPr marL="0" indent="0">
              <a:buNone/>
              <a:defRPr sz="2400" b="1">
                <a:solidFill>
                  <a:schemeClr val="bg1"/>
                </a:solidFill>
              </a:defRPr>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672228" y="2398409"/>
            <a:ext cx="5940339" cy="4357393"/>
          </a:xfrm>
        </p:spPr>
        <p:txBody>
          <a:bodyPr/>
          <a:lstStyle>
            <a:lvl1pPr>
              <a:defRPr sz="2400">
                <a:solidFill>
                  <a:schemeClr val="bg1"/>
                </a:solidFill>
              </a:defRPr>
            </a:lvl1pPr>
            <a:lvl2pPr marL="800080" indent="-342900">
              <a:buFont typeface="Wingdings" pitchFamily="2" charset="2"/>
              <a:buChar char="§"/>
              <a:defRPr sz="2000">
                <a:solidFill>
                  <a:schemeClr val="bg1"/>
                </a:solidFill>
              </a:defRPr>
            </a:lvl2pPr>
            <a:lvl3pPr marL="1200110" indent="-285750">
              <a:buFont typeface="Wingdings" pitchFamily="2" charset="2"/>
              <a:buChar char="§"/>
              <a:defRPr sz="1800">
                <a:solidFill>
                  <a:schemeClr val="bg1"/>
                </a:solidFill>
              </a:defRPr>
            </a:lvl3pPr>
            <a:lvl4pPr marL="1657290" indent="-285750">
              <a:buFont typeface="Wingdings" pitchFamily="2" charset="2"/>
              <a:buChar char="§"/>
              <a:defRPr sz="1600">
                <a:solidFill>
                  <a:schemeClr val="bg1"/>
                </a:solidFill>
              </a:defRPr>
            </a:lvl4pPr>
            <a:lvl5pPr marL="2114470" indent="-285750">
              <a:buFont typeface="Wingdings" pitchFamily="2" charset="2"/>
              <a:buChar char="§"/>
              <a:defRPr sz="1600">
                <a:solidFill>
                  <a:schemeClr val="bg1"/>
                </a:solidFill>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6946233" y="1692894"/>
            <a:ext cx="5826083" cy="705515"/>
          </a:xfrm>
        </p:spPr>
        <p:txBody>
          <a:bodyPr anchor="b"/>
          <a:lstStyle>
            <a:lvl1pPr marL="0" indent="0">
              <a:buNone/>
              <a:defRPr sz="2400" b="1">
                <a:solidFill>
                  <a:schemeClr val="bg1"/>
                </a:solidFill>
              </a:defRPr>
            </a:lvl1pPr>
            <a:lvl2pPr marL="457180" indent="0">
              <a:buNone/>
              <a:defRPr sz="2000" b="1"/>
            </a:lvl2pPr>
            <a:lvl3pPr marL="914360" indent="0">
              <a:buNone/>
              <a:defRPr sz="1800" b="1"/>
            </a:lvl3pPr>
            <a:lvl4pPr marL="1371540" indent="0">
              <a:buNone/>
              <a:defRPr sz="1600" b="1"/>
            </a:lvl4pPr>
            <a:lvl5pPr marL="1828720" indent="0">
              <a:buNone/>
              <a:defRPr sz="1600" b="1"/>
            </a:lvl5pPr>
            <a:lvl6pPr marL="2285900" indent="0">
              <a:buNone/>
              <a:defRPr sz="1600" b="1"/>
            </a:lvl6pPr>
            <a:lvl7pPr marL="2743080" indent="0">
              <a:buNone/>
              <a:defRPr sz="1600" b="1"/>
            </a:lvl7pPr>
            <a:lvl8pPr marL="3200260" indent="0">
              <a:buNone/>
              <a:defRPr sz="1600" b="1"/>
            </a:lvl8pPr>
            <a:lvl9pPr marL="365744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6946233" y="2398409"/>
            <a:ext cx="5826084" cy="4357393"/>
          </a:xfrm>
        </p:spPr>
        <p:txBody>
          <a:bodyPr/>
          <a:lstStyle>
            <a:lvl1pPr>
              <a:defRPr sz="2400">
                <a:solidFill>
                  <a:schemeClr val="bg1"/>
                </a:solidFill>
              </a:defRPr>
            </a:lvl1pPr>
            <a:lvl2pPr marL="800080" indent="-342900">
              <a:buFont typeface="Wingdings" pitchFamily="2" charset="2"/>
              <a:buChar char="§"/>
              <a:defRPr sz="2000">
                <a:solidFill>
                  <a:schemeClr val="bg1"/>
                </a:solidFill>
              </a:defRPr>
            </a:lvl2pPr>
            <a:lvl3pPr marL="1200110" indent="-285750">
              <a:buFont typeface="Wingdings" pitchFamily="2" charset="2"/>
              <a:buChar char="§"/>
              <a:defRPr sz="1800">
                <a:solidFill>
                  <a:schemeClr val="bg1"/>
                </a:solidFill>
              </a:defRPr>
            </a:lvl3pPr>
            <a:lvl4pPr marL="1657290" indent="-285750">
              <a:buFont typeface="Wingdings" pitchFamily="2" charset="2"/>
              <a:buChar char="§"/>
              <a:defRPr sz="1600">
                <a:solidFill>
                  <a:schemeClr val="bg1"/>
                </a:solidFill>
              </a:defRPr>
            </a:lvl4pPr>
            <a:lvl5pPr marL="2114470" indent="-285750">
              <a:buFont typeface="Wingdings" pitchFamily="2" charset="2"/>
              <a:buChar char="§"/>
              <a:defRPr sz="1600">
                <a:solidFill>
                  <a:schemeClr val="bg1"/>
                </a:solidFill>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6"/>
          <p:cNvSpPr>
            <a:spLocks noGrp="1"/>
          </p:cNvSpPr>
          <p:nvPr>
            <p:ph type="dt" sz="half" idx="10"/>
          </p:nvPr>
        </p:nvSpPr>
        <p:spPr/>
        <p:txBody>
          <a:bodyPr/>
          <a:lstStyle/>
          <a:p>
            <a:fld id="{C9CCDD9D-A711-564B-8967-9F537E35CE8C}" type="datetimeFigureOut">
              <a:rPr lang="fi-FI" smtClean="0"/>
              <a:t>30.9.2020</a:t>
            </a:fld>
            <a:endParaRPr lang="fi-FI" dirty="0"/>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B0409BD8-E010-204E-A7ED-1BD01C611389}" type="slidenum">
              <a:rPr lang="fi-FI" smtClean="0"/>
              <a:t>‹#›</a:t>
            </a:fld>
            <a:endParaRPr lang="fi-FI"/>
          </a:p>
        </p:txBody>
      </p:sp>
    </p:spTree>
    <p:extLst>
      <p:ext uri="{BB962C8B-B14F-4D97-AF65-F5344CB8AC3E}">
        <p14:creationId xmlns:p14="http://schemas.microsoft.com/office/powerpoint/2010/main" val="59453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0" i="0"/>
            </a:lvl1pPr>
          </a:lstStyle>
          <a:p>
            <a:r>
              <a:rPr lang="fi-FI" dirty="0"/>
              <a:t>Muokkaa perustyylejä naps.</a:t>
            </a:r>
          </a:p>
        </p:txBody>
      </p:sp>
      <p:sp>
        <p:nvSpPr>
          <p:cNvPr id="3" name="Päivämäärän paikkamerkki 2"/>
          <p:cNvSpPr>
            <a:spLocks noGrp="1"/>
          </p:cNvSpPr>
          <p:nvPr>
            <p:ph type="dt" sz="half" idx="10"/>
          </p:nvPr>
        </p:nvSpPr>
        <p:spPr/>
        <p:txBody>
          <a:bodyPr/>
          <a:lstStyle/>
          <a:p>
            <a:fld id="{C9CCDD9D-A711-564B-8967-9F537E35CE8C}" type="datetimeFigureOut">
              <a:rPr lang="fi-FI" smtClean="0"/>
              <a:t>30.9.2020</a:t>
            </a:fld>
            <a:endParaRPr lang="fi-FI" dirty="0"/>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B0409BD8-E010-204E-A7ED-1BD01C611389}" type="slidenum">
              <a:rPr lang="fi-FI" smtClean="0"/>
              <a:t>‹#›</a:t>
            </a:fld>
            <a:endParaRPr lang="fi-FI"/>
          </a:p>
        </p:txBody>
      </p:sp>
    </p:spTree>
    <p:extLst>
      <p:ext uri="{BB962C8B-B14F-4D97-AF65-F5344CB8AC3E}">
        <p14:creationId xmlns:p14="http://schemas.microsoft.com/office/powerpoint/2010/main" val="284511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72232" y="302870"/>
            <a:ext cx="12100084" cy="2313335"/>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72232" y="2743201"/>
            <a:ext cx="12100084" cy="3149600"/>
          </a:xfrm>
          <a:prstGeom prst="rect">
            <a:avLst/>
          </a:prstGeom>
        </p:spPr>
        <p:txBody>
          <a:bodyPr vert="horz" lIns="91440" tIns="45720" rIns="91440" bIns="45720" rtlCol="0">
            <a:normAutofit/>
          </a:bodyPr>
          <a:lstStyle/>
          <a:p>
            <a:pPr lvl="0"/>
            <a:r>
              <a:rPr lang="fi-FI" dirty="0"/>
              <a:t>Muokkaa tekstin perustyylejä</a:t>
            </a:r>
          </a:p>
          <a:p>
            <a:pPr lvl="0"/>
            <a:r>
              <a:rPr lang="fi-FI" dirty="0"/>
              <a:t>Napsauttamalla</a:t>
            </a:r>
          </a:p>
          <a:p>
            <a:pPr lvl="0"/>
            <a:r>
              <a:rPr lang="fi-FI" dirty="0"/>
              <a:t>toinen taso</a:t>
            </a:r>
          </a:p>
        </p:txBody>
      </p:sp>
      <p:sp>
        <p:nvSpPr>
          <p:cNvPr id="4" name="Päivämäärän paikkamerkki 3"/>
          <p:cNvSpPr>
            <a:spLocks noGrp="1"/>
          </p:cNvSpPr>
          <p:nvPr>
            <p:ph type="dt" sz="half" idx="2"/>
          </p:nvPr>
        </p:nvSpPr>
        <p:spPr>
          <a:xfrm>
            <a:off x="672232" y="7009642"/>
            <a:ext cx="3137059" cy="402652"/>
          </a:xfrm>
          <a:prstGeom prst="rect">
            <a:avLst/>
          </a:prstGeom>
        </p:spPr>
        <p:txBody>
          <a:bodyPr vert="horz" lIns="91440" tIns="45720" rIns="91440" bIns="45720" rtlCol="0" anchor="ctr"/>
          <a:lstStyle>
            <a:lvl1pPr algn="l">
              <a:defRPr sz="1200">
                <a:solidFill>
                  <a:schemeClr val="tx1">
                    <a:tint val="75000"/>
                  </a:schemeClr>
                </a:solidFill>
                <a:latin typeface="Finlandica" panose="00000500000000000000"/>
              </a:defRPr>
            </a:lvl1pPr>
          </a:lstStyle>
          <a:p>
            <a:fld id="{C9CCDD9D-A711-564B-8967-9F537E35CE8C}" type="datetimeFigureOut">
              <a:rPr lang="fi-FI" smtClean="0"/>
              <a:pPr/>
              <a:t>30.9.2020</a:t>
            </a:fld>
            <a:endParaRPr lang="fi-FI" dirty="0"/>
          </a:p>
        </p:txBody>
      </p:sp>
      <p:sp>
        <p:nvSpPr>
          <p:cNvPr id="5" name="Alatunnisteen paikkamerkki 4"/>
          <p:cNvSpPr>
            <a:spLocks noGrp="1"/>
          </p:cNvSpPr>
          <p:nvPr>
            <p:ph type="ftr" sz="quarter" idx="3"/>
          </p:nvPr>
        </p:nvSpPr>
        <p:spPr>
          <a:xfrm>
            <a:off x="4593555" y="7009642"/>
            <a:ext cx="4257438" cy="402652"/>
          </a:xfrm>
          <a:prstGeom prst="rect">
            <a:avLst/>
          </a:prstGeom>
        </p:spPr>
        <p:txBody>
          <a:bodyPr vert="horz" lIns="91440" tIns="45720" rIns="91440" bIns="45720" rtlCol="0" anchor="ctr"/>
          <a:lstStyle>
            <a:lvl1pPr algn="ctr">
              <a:defRPr sz="1200">
                <a:solidFill>
                  <a:schemeClr val="tx1">
                    <a:tint val="75000"/>
                  </a:schemeClr>
                </a:solidFill>
                <a:latin typeface="Finlandica" panose="00000500000000000000"/>
              </a:defRPr>
            </a:lvl1pPr>
          </a:lstStyle>
          <a:p>
            <a:endParaRPr lang="fi-FI" dirty="0"/>
          </a:p>
        </p:txBody>
      </p:sp>
      <p:sp>
        <p:nvSpPr>
          <p:cNvPr id="6" name="Dian numeron paikkamerkki 5"/>
          <p:cNvSpPr>
            <a:spLocks noGrp="1"/>
          </p:cNvSpPr>
          <p:nvPr>
            <p:ph type="sldNum" sz="quarter" idx="4"/>
          </p:nvPr>
        </p:nvSpPr>
        <p:spPr>
          <a:xfrm>
            <a:off x="9635257" y="7009642"/>
            <a:ext cx="3137059" cy="402652"/>
          </a:xfrm>
          <a:prstGeom prst="rect">
            <a:avLst/>
          </a:prstGeom>
        </p:spPr>
        <p:txBody>
          <a:bodyPr vert="horz" lIns="91440" tIns="45720" rIns="91440" bIns="45720" rtlCol="0" anchor="ctr"/>
          <a:lstStyle>
            <a:lvl1pPr algn="r">
              <a:defRPr sz="1200">
                <a:solidFill>
                  <a:schemeClr val="tx1">
                    <a:tint val="75000"/>
                  </a:schemeClr>
                </a:solidFill>
                <a:latin typeface="Finlandica" panose="00000500000000000000"/>
              </a:defRPr>
            </a:lvl1pPr>
          </a:lstStyle>
          <a:p>
            <a:fld id="{B0409BD8-E010-204E-A7ED-1BD01C611389}" type="slidenum">
              <a:rPr lang="fi-FI" smtClean="0"/>
              <a:pPr/>
              <a:t>‹#›</a:t>
            </a:fld>
            <a:endParaRPr lang="fi-FI" dirty="0"/>
          </a:p>
        </p:txBody>
      </p:sp>
    </p:spTree>
    <p:extLst>
      <p:ext uri="{BB962C8B-B14F-4D97-AF65-F5344CB8AC3E}">
        <p14:creationId xmlns:p14="http://schemas.microsoft.com/office/powerpoint/2010/main" val="2924130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61" r:id="rId7"/>
    <p:sldLayoutId id="2147483664" r:id="rId8"/>
    <p:sldLayoutId id="2147483654" r:id="rId9"/>
    <p:sldLayoutId id="2147483663" r:id="rId10"/>
    <p:sldLayoutId id="2147483662" r:id="rId11"/>
    <p:sldLayoutId id="2147483655" r:id="rId12"/>
    <p:sldLayoutId id="2147483656" r:id="rId13"/>
    <p:sldLayoutId id="2147483657" r:id="rId14"/>
    <p:sldLayoutId id="2147483658" r:id="rId15"/>
    <p:sldLayoutId id="2147483659" r:id="rId16"/>
    <p:sldLayoutId id="214748366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457180" rtl="0" eaLnBrk="1" latinLnBrk="0" hangingPunct="1">
        <a:spcBef>
          <a:spcPct val="0"/>
        </a:spcBef>
        <a:buNone/>
        <a:defRPr sz="4400" b="0" i="0" kern="1200">
          <a:solidFill>
            <a:schemeClr val="tx1"/>
          </a:solidFill>
          <a:latin typeface="Finlandica"/>
          <a:ea typeface="+mj-ea"/>
          <a:cs typeface="Finlandica"/>
        </a:defRPr>
      </a:lvl1pPr>
    </p:titleStyle>
    <p:bodyStyle>
      <a:lvl1pPr marL="0" indent="0" algn="ctr" defTabSz="457180" rtl="0" eaLnBrk="1" latinLnBrk="0" hangingPunct="1">
        <a:spcBef>
          <a:spcPct val="20000"/>
        </a:spcBef>
        <a:buFont typeface="Arial"/>
        <a:buNone/>
        <a:defRPr sz="3200" kern="1200">
          <a:solidFill>
            <a:schemeClr val="tx1">
              <a:lumMod val="75000"/>
              <a:lumOff val="25000"/>
            </a:schemeClr>
          </a:solidFill>
          <a:latin typeface="Finlandica" panose="00000500000000000000"/>
          <a:ea typeface="+mn-ea"/>
          <a:cs typeface="+mn-cs"/>
        </a:defRPr>
      </a:lvl1pPr>
      <a:lvl2pPr marL="457180" indent="0" algn="ctr" defTabSz="457180" rtl="0" eaLnBrk="1" latinLnBrk="0" hangingPunct="1">
        <a:spcBef>
          <a:spcPct val="20000"/>
        </a:spcBef>
        <a:buFont typeface="Arial"/>
        <a:buNone/>
        <a:defRPr sz="2800" kern="1200">
          <a:solidFill>
            <a:schemeClr val="tx1"/>
          </a:solidFill>
          <a:latin typeface="+mn-lt"/>
          <a:ea typeface="+mn-ea"/>
          <a:cs typeface="+mn-cs"/>
        </a:defRPr>
      </a:lvl2pPr>
      <a:lvl3pPr marL="914360" indent="0" algn="ctr" defTabSz="457180" rtl="0" eaLnBrk="1" latinLnBrk="0" hangingPunct="1">
        <a:spcBef>
          <a:spcPct val="20000"/>
        </a:spcBef>
        <a:buFont typeface="Arial"/>
        <a:buNone/>
        <a:defRPr sz="2400" kern="1200">
          <a:solidFill>
            <a:schemeClr val="tx1"/>
          </a:solidFill>
          <a:latin typeface="+mn-lt"/>
          <a:ea typeface="+mn-ea"/>
          <a:cs typeface="+mn-cs"/>
        </a:defRPr>
      </a:lvl3pPr>
      <a:lvl4pPr marL="1371540" indent="0" algn="ctr" defTabSz="457180" rtl="0" eaLnBrk="1" latinLnBrk="0" hangingPunct="1">
        <a:spcBef>
          <a:spcPct val="20000"/>
        </a:spcBef>
        <a:buFont typeface="Arial"/>
        <a:buNone/>
        <a:defRPr sz="2000" kern="1200">
          <a:solidFill>
            <a:schemeClr val="tx1"/>
          </a:solidFill>
          <a:latin typeface="+mn-lt"/>
          <a:ea typeface="+mn-ea"/>
          <a:cs typeface="+mn-cs"/>
        </a:defRPr>
      </a:lvl4pPr>
      <a:lvl5pPr marL="1828720" indent="0" algn="ctr" defTabSz="457180" rtl="0" eaLnBrk="1" latinLnBrk="0" hangingPunct="1">
        <a:spcBef>
          <a:spcPct val="20000"/>
        </a:spcBef>
        <a:buFont typeface="Arial"/>
        <a:buNone/>
        <a:defRPr sz="2000" kern="1200">
          <a:solidFill>
            <a:schemeClr val="tx1"/>
          </a:solidFill>
          <a:latin typeface="+mn-lt"/>
          <a:ea typeface="+mn-ea"/>
          <a:cs typeface="+mn-cs"/>
        </a:defRPr>
      </a:lvl5pPr>
      <a:lvl6pPr marL="2514490" indent="-228590" algn="l" defTabSz="457180" rtl="0" eaLnBrk="1" latinLnBrk="0" hangingPunct="1">
        <a:spcBef>
          <a:spcPct val="20000"/>
        </a:spcBef>
        <a:buFont typeface="Arial"/>
        <a:buChar char="•"/>
        <a:defRPr sz="2000" kern="1200">
          <a:solidFill>
            <a:schemeClr val="tx1"/>
          </a:solidFill>
          <a:latin typeface="+mn-lt"/>
          <a:ea typeface="+mn-ea"/>
          <a:cs typeface="+mn-cs"/>
        </a:defRPr>
      </a:lvl6pPr>
      <a:lvl7pPr marL="2971670" indent="-228590" algn="l" defTabSz="457180" rtl="0" eaLnBrk="1" latinLnBrk="0" hangingPunct="1">
        <a:spcBef>
          <a:spcPct val="20000"/>
        </a:spcBef>
        <a:buFont typeface="Arial"/>
        <a:buChar char="•"/>
        <a:defRPr sz="2000" kern="1200">
          <a:solidFill>
            <a:schemeClr val="tx1"/>
          </a:solidFill>
          <a:latin typeface="+mn-lt"/>
          <a:ea typeface="+mn-ea"/>
          <a:cs typeface="+mn-cs"/>
        </a:defRPr>
      </a:lvl7pPr>
      <a:lvl8pPr marL="3428850" indent="-228590" algn="l" defTabSz="457180" rtl="0" eaLnBrk="1" latinLnBrk="0" hangingPunct="1">
        <a:spcBef>
          <a:spcPct val="20000"/>
        </a:spcBef>
        <a:buFont typeface="Arial"/>
        <a:buChar char="•"/>
        <a:defRPr sz="2000" kern="1200">
          <a:solidFill>
            <a:schemeClr val="tx1"/>
          </a:solidFill>
          <a:latin typeface="+mn-lt"/>
          <a:ea typeface="+mn-ea"/>
          <a:cs typeface="+mn-cs"/>
        </a:defRPr>
      </a:lvl8pPr>
      <a:lvl9pPr marL="3886030" indent="-228590" algn="l" defTabSz="4571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180" rtl="0" eaLnBrk="1" latinLnBrk="0" hangingPunct="1">
        <a:defRPr sz="1800" kern="1200">
          <a:solidFill>
            <a:schemeClr val="tx1"/>
          </a:solidFill>
          <a:latin typeface="+mn-lt"/>
          <a:ea typeface="+mn-ea"/>
          <a:cs typeface="+mn-cs"/>
        </a:defRPr>
      </a:lvl1pPr>
      <a:lvl2pPr marL="457180" algn="l" defTabSz="457180" rtl="0" eaLnBrk="1" latinLnBrk="0" hangingPunct="1">
        <a:defRPr sz="1800" kern="1200">
          <a:solidFill>
            <a:schemeClr val="tx1"/>
          </a:solidFill>
          <a:latin typeface="+mn-lt"/>
          <a:ea typeface="+mn-ea"/>
          <a:cs typeface="+mn-cs"/>
        </a:defRPr>
      </a:lvl2pPr>
      <a:lvl3pPr marL="914360" algn="l" defTabSz="457180" rtl="0" eaLnBrk="1" latinLnBrk="0" hangingPunct="1">
        <a:defRPr sz="1800" kern="1200">
          <a:solidFill>
            <a:schemeClr val="tx1"/>
          </a:solidFill>
          <a:latin typeface="+mn-lt"/>
          <a:ea typeface="+mn-ea"/>
          <a:cs typeface="+mn-cs"/>
        </a:defRPr>
      </a:lvl3pPr>
      <a:lvl4pPr marL="1371540" algn="l" defTabSz="457180" rtl="0" eaLnBrk="1" latinLnBrk="0" hangingPunct="1">
        <a:defRPr sz="1800" kern="1200">
          <a:solidFill>
            <a:schemeClr val="tx1"/>
          </a:solidFill>
          <a:latin typeface="+mn-lt"/>
          <a:ea typeface="+mn-ea"/>
          <a:cs typeface="+mn-cs"/>
        </a:defRPr>
      </a:lvl4pPr>
      <a:lvl5pPr marL="1828720" algn="l" defTabSz="457180" rtl="0" eaLnBrk="1" latinLnBrk="0" hangingPunct="1">
        <a:defRPr sz="1800" kern="1200">
          <a:solidFill>
            <a:schemeClr val="tx1"/>
          </a:solidFill>
          <a:latin typeface="+mn-lt"/>
          <a:ea typeface="+mn-ea"/>
          <a:cs typeface="+mn-cs"/>
        </a:defRPr>
      </a:lvl5pPr>
      <a:lvl6pPr marL="2285900" algn="l" defTabSz="457180" rtl="0" eaLnBrk="1" latinLnBrk="0" hangingPunct="1">
        <a:defRPr sz="1800" kern="1200">
          <a:solidFill>
            <a:schemeClr val="tx1"/>
          </a:solidFill>
          <a:latin typeface="+mn-lt"/>
          <a:ea typeface="+mn-ea"/>
          <a:cs typeface="+mn-cs"/>
        </a:defRPr>
      </a:lvl6pPr>
      <a:lvl7pPr marL="2743080" algn="l" defTabSz="457180" rtl="0" eaLnBrk="1" latinLnBrk="0" hangingPunct="1">
        <a:defRPr sz="1800" kern="1200">
          <a:solidFill>
            <a:schemeClr val="tx1"/>
          </a:solidFill>
          <a:latin typeface="+mn-lt"/>
          <a:ea typeface="+mn-ea"/>
          <a:cs typeface="+mn-cs"/>
        </a:defRPr>
      </a:lvl7pPr>
      <a:lvl8pPr marL="3200260" algn="l" defTabSz="457180" rtl="0" eaLnBrk="1" latinLnBrk="0" hangingPunct="1">
        <a:defRPr sz="1800" kern="1200">
          <a:solidFill>
            <a:schemeClr val="tx1"/>
          </a:solidFill>
          <a:latin typeface="+mn-lt"/>
          <a:ea typeface="+mn-ea"/>
          <a:cs typeface="+mn-cs"/>
        </a:defRPr>
      </a:lvl8pPr>
      <a:lvl9pPr marL="3657440" algn="l" defTabSz="457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sauna.fi/" TargetMode="External"/><Relationship Id="rId5" Type="http://schemas.openxmlformats.org/officeDocument/2006/relationships/hyperlink" Target="http://www.saunafromfinland.com/" TargetMode="External"/><Relationship Id="rId4" Type="http://schemas.openxmlformats.org/officeDocument/2006/relationships/image" Target="../media/image32.jpe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researchgate.net/publication/334858064_Sauna_bathing_reduces_the_risk_of_venous_thromboembolism_a_prospective_cohort_study" TargetMode="External"/><Relationship Id="rId7"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hyperlink" Target="https://www.mayoclinicproceedings.org/article/S0025-6196(18)30275-1/fulltext" TargetMode="External"/><Relationship Id="rId4" Type="http://schemas.openxmlformats.org/officeDocument/2006/relationships/hyperlink" Target="https://n.neurology.org/content/90/22/e1937.lo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1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 14" descr="Three women wearing just towels are sitting on a pier with their feet in the lake water. ">
            <a:extLst>
              <a:ext uri="{FF2B5EF4-FFF2-40B4-BE49-F238E27FC236}">
                <a16:creationId xmlns:a16="http://schemas.microsoft.com/office/drawing/2014/main" id="{99D6E936-1E44-491C-9D9F-8FE681FAD85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3444537" cy="7561183"/>
          </a:xfrm>
          <a:prstGeom prst="rect">
            <a:avLst/>
          </a:prstGeom>
        </p:spPr>
      </p:pic>
      <p:sp>
        <p:nvSpPr>
          <p:cNvPr id="4" name="Ellipsi 3">
            <a:extLst>
              <a:ext uri="{FF2B5EF4-FFF2-40B4-BE49-F238E27FC236}">
                <a16:creationId xmlns:a16="http://schemas.microsoft.com/office/drawing/2014/main" id="{8B4569E7-E425-488A-B36A-F42F683B2DB0}"/>
              </a:ext>
              <a:ext uri="{C183D7F6-B498-43B3-948B-1728B52AA6E4}">
                <adec:decorative xmlns:adec="http://schemas.microsoft.com/office/drawing/2017/decorative" val="1"/>
              </a:ext>
            </a:extLst>
          </p:cNvPr>
          <p:cNvSpPr/>
          <p:nvPr/>
        </p:nvSpPr>
        <p:spPr>
          <a:xfrm>
            <a:off x="4720295" y="824877"/>
            <a:ext cx="3576753" cy="3096344"/>
          </a:xfrm>
          <a:prstGeom prst="ellipse">
            <a:avLst/>
          </a:prstGeom>
          <a:solidFill>
            <a:srgbClr val="FFFFFF">
              <a:alpha val="7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 name="Otsikko 20">
            <a:extLst>
              <a:ext uri="{FF2B5EF4-FFF2-40B4-BE49-F238E27FC236}">
                <a16:creationId xmlns:a16="http://schemas.microsoft.com/office/drawing/2014/main" id="{9D84D80A-6492-46C3-A865-D1F309E374E8}"/>
              </a:ext>
            </a:extLst>
          </p:cNvPr>
          <p:cNvSpPr txBox="1">
            <a:spLocks/>
          </p:cNvSpPr>
          <p:nvPr/>
        </p:nvSpPr>
        <p:spPr>
          <a:xfrm>
            <a:off x="5053549" y="1045121"/>
            <a:ext cx="3168351" cy="2335034"/>
          </a:xfrm>
          <a:prstGeom prst="rect">
            <a:avLst/>
          </a:prstGeom>
        </p:spPr>
        <p:txBody>
          <a:bodyPr vert="horz" lIns="91440" tIns="45720" rIns="91440" bIns="45720" rtlCol="0" anchor="ctr">
            <a:normAutofit/>
          </a:bodyPr>
          <a:lstStyle>
            <a:lvl1pPr algn="ctr" defTabSz="457180" rtl="0" eaLnBrk="1" latinLnBrk="0" hangingPunct="1">
              <a:spcBef>
                <a:spcPct val="0"/>
              </a:spcBef>
              <a:buNone/>
              <a:defRPr sz="4400" b="0" i="0" kern="1200">
                <a:solidFill>
                  <a:schemeClr val="tx1"/>
                </a:solidFill>
                <a:latin typeface="Finlandica"/>
                <a:ea typeface="+mj-ea"/>
                <a:cs typeface="Finlandica"/>
              </a:defRPr>
            </a:lvl1pPr>
          </a:lstStyle>
          <a:p>
            <a:r>
              <a:rPr lang="fi-FI" sz="5400" b="1" dirty="0">
                <a:solidFill>
                  <a:srgbClr val="002EA2"/>
                </a:solidFill>
              </a:rPr>
              <a:t>FINLAND</a:t>
            </a:r>
          </a:p>
        </p:txBody>
      </p:sp>
      <p:sp>
        <p:nvSpPr>
          <p:cNvPr id="5" name="Subtitle 2">
            <a:extLst>
              <a:ext uri="{FF2B5EF4-FFF2-40B4-BE49-F238E27FC236}">
                <a16:creationId xmlns:a16="http://schemas.microsoft.com/office/drawing/2014/main" id="{5582FEBC-7D2C-449D-99F5-93E933790EC9}"/>
              </a:ext>
            </a:extLst>
          </p:cNvPr>
          <p:cNvSpPr txBox="1">
            <a:spLocks/>
          </p:cNvSpPr>
          <p:nvPr/>
        </p:nvSpPr>
        <p:spPr>
          <a:xfrm>
            <a:off x="5053548" y="2495326"/>
            <a:ext cx="3168352" cy="812821"/>
          </a:xfrm>
          <a:prstGeom prst="rect">
            <a:avLst/>
          </a:prstGeom>
          <a:noFill/>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bg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gn="ctr"/>
            <a:r>
              <a:rPr lang="en-AU" sz="2800" b="1" dirty="0">
                <a:solidFill>
                  <a:srgbClr val="002EA2"/>
                </a:solidFill>
                <a:latin typeface="Finlandica" panose="00000500000000000000" pitchFamily="50" charset="0"/>
                <a:ea typeface="Gadugi" panose="020B0502040204020203" pitchFamily="34" charset="0"/>
              </a:rPr>
              <a:t>A land of saunas</a:t>
            </a:r>
          </a:p>
        </p:txBody>
      </p:sp>
      <p:pic>
        <p:nvPicPr>
          <p:cNvPr id="7" name="Kuva 6">
            <a:extLst>
              <a:ext uri="{FF2B5EF4-FFF2-40B4-BE49-F238E27FC236}">
                <a16:creationId xmlns:a16="http://schemas.microsoft.com/office/drawing/2014/main" id="{0001B9B7-364A-49C5-9F82-D5E1742FAE0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9" name="Kuva 8">
            <a:extLst>
              <a:ext uri="{FF2B5EF4-FFF2-40B4-BE49-F238E27FC236}">
                <a16:creationId xmlns:a16="http://schemas.microsoft.com/office/drawing/2014/main" id="{2CAA3E6F-4856-4491-8460-8FDB73DB3CF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9" y="1667"/>
            <a:ext cx="2312290" cy="1766590"/>
          </a:xfrm>
          <a:prstGeom prst="rect">
            <a:avLst/>
          </a:prstGeom>
        </p:spPr>
      </p:pic>
      <p:sp>
        <p:nvSpPr>
          <p:cNvPr id="11" name="Tekstiruutu 10">
            <a:extLst>
              <a:ext uri="{FF2B5EF4-FFF2-40B4-BE49-F238E27FC236}">
                <a16:creationId xmlns:a16="http://schemas.microsoft.com/office/drawing/2014/main" id="{25836FAC-DBA5-4A09-913B-CCD8DB0E7D46}"/>
              </a:ext>
            </a:extLst>
          </p:cNvPr>
          <p:cNvSpPr txBox="1"/>
          <p:nvPr/>
        </p:nvSpPr>
        <p:spPr>
          <a:xfrm>
            <a:off x="3948" y="7177835"/>
            <a:ext cx="8738492" cy="369332"/>
          </a:xfrm>
          <a:prstGeom prst="rect">
            <a:avLst/>
          </a:prstGeom>
          <a:noFill/>
        </p:spPr>
        <p:txBody>
          <a:bodyPr wrap="square" rtlCol="0">
            <a:spAutoFit/>
          </a:bodyPr>
          <a:lstStyle/>
          <a:p>
            <a:r>
              <a:rPr lang="fi-FI" dirty="0">
                <a:solidFill>
                  <a:srgbClr val="FFFFFF"/>
                </a:solidFill>
                <a:latin typeface="Finlandica" panose="00000500000000000000" pitchFamily="50" charset="0"/>
              </a:rPr>
              <a:t>#</a:t>
            </a:r>
            <a:r>
              <a:rPr lang="en-AU" dirty="0" err="1">
                <a:solidFill>
                  <a:srgbClr val="FFFFFF"/>
                </a:solidFill>
                <a:latin typeface="Finlandica" panose="00000500000000000000" pitchFamily="50" charset="0"/>
              </a:rPr>
              <a:t>SaunafromFinland</a:t>
            </a:r>
            <a:r>
              <a:rPr lang="en-AU" dirty="0">
                <a:solidFill>
                  <a:srgbClr val="FFFFFF"/>
                </a:solidFill>
                <a:latin typeface="Finlandica" panose="00000500000000000000" pitchFamily="50" charset="0"/>
              </a:rPr>
              <a:t> #</a:t>
            </a:r>
            <a:r>
              <a:rPr lang="en-AU" dirty="0" err="1">
                <a:solidFill>
                  <a:srgbClr val="FFFFFF"/>
                </a:solidFill>
                <a:latin typeface="Finlandica" panose="00000500000000000000" pitchFamily="50" charset="0"/>
              </a:rPr>
              <a:t>AuthenticFinnishSaunaExperience</a:t>
            </a:r>
            <a:r>
              <a:rPr lang="en-AU" dirty="0">
                <a:solidFill>
                  <a:srgbClr val="FFFFFF"/>
                </a:solidFill>
                <a:latin typeface="Finlandica" panose="00000500000000000000" pitchFamily="50" charset="0"/>
              </a:rPr>
              <a:t> #</a:t>
            </a:r>
            <a:r>
              <a:rPr lang="en-AU" dirty="0" err="1">
                <a:solidFill>
                  <a:srgbClr val="FFFFFF"/>
                </a:solidFill>
                <a:latin typeface="Finlandica" panose="00000500000000000000" pitchFamily="50" charset="0"/>
              </a:rPr>
              <a:t>VisitFinland</a:t>
            </a:r>
            <a:endParaRPr lang="en-AU" dirty="0">
              <a:solidFill>
                <a:srgbClr val="FFFFFF"/>
              </a:solidFill>
              <a:latin typeface="Finlandica" panose="00000500000000000000" pitchFamily="50" charset="0"/>
            </a:endParaRPr>
          </a:p>
        </p:txBody>
      </p:sp>
    </p:spTree>
    <p:extLst>
      <p:ext uri="{BB962C8B-B14F-4D97-AF65-F5344CB8AC3E}">
        <p14:creationId xmlns:p14="http://schemas.microsoft.com/office/powerpoint/2010/main" val="12418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Birch tree branches in front of water. ">
            <a:extLst>
              <a:ext uri="{FF2B5EF4-FFF2-40B4-BE49-F238E27FC236}">
                <a16:creationId xmlns:a16="http://schemas.microsoft.com/office/drawing/2014/main" id="{6F9F2C53-81F0-46D5-BA81-D8CE0292CE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4" y="0"/>
            <a:ext cx="13444537" cy="7562850"/>
          </a:xfrm>
          <a:prstGeom prst="rect">
            <a:avLst/>
          </a:prstGeom>
        </p:spPr>
      </p:pic>
      <p:pic>
        <p:nvPicPr>
          <p:cNvPr id="2" name="Kuva 1">
            <a:extLst>
              <a:ext uri="{FF2B5EF4-FFF2-40B4-BE49-F238E27FC236}">
                <a16:creationId xmlns:a16="http://schemas.microsoft.com/office/drawing/2014/main" id="{3511229F-2673-43D9-93FF-A72E56185B1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5" name="Kuva 4">
            <a:extLst>
              <a:ext uri="{FF2B5EF4-FFF2-40B4-BE49-F238E27FC236}">
                <a16:creationId xmlns:a16="http://schemas.microsoft.com/office/drawing/2014/main" id="{4E5AA4D4-76F3-453C-84C9-C8C3153E372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32248" y="0"/>
            <a:ext cx="2312291" cy="1766590"/>
          </a:xfrm>
          <a:prstGeom prst="rect">
            <a:avLst/>
          </a:prstGeom>
        </p:spPr>
      </p:pic>
      <p:sp>
        <p:nvSpPr>
          <p:cNvPr id="7" name="Tekstiruutu 6">
            <a:extLst>
              <a:ext uri="{FF2B5EF4-FFF2-40B4-BE49-F238E27FC236}">
                <a16:creationId xmlns:a16="http://schemas.microsoft.com/office/drawing/2014/main" id="{FBF60E69-85E8-45B3-B927-3A89685CE9CA}"/>
              </a:ext>
            </a:extLst>
          </p:cNvPr>
          <p:cNvSpPr txBox="1"/>
          <p:nvPr/>
        </p:nvSpPr>
        <p:spPr>
          <a:xfrm>
            <a:off x="2974335" y="2673429"/>
            <a:ext cx="7494277" cy="2215991"/>
          </a:xfrm>
          <a:prstGeom prst="rect">
            <a:avLst/>
          </a:prstGeom>
          <a:noFill/>
        </p:spPr>
        <p:txBody>
          <a:bodyPr wrap="square" numCol="2" rtlCol="0">
            <a:spAutoFit/>
          </a:bodyPr>
          <a:lstStyle/>
          <a:p>
            <a:pPr algn="ctr"/>
            <a:r>
              <a:rPr lang="fi-FI" sz="5400" b="1" dirty="0">
                <a:solidFill>
                  <a:srgbClr val="FFFFFF"/>
                </a:solidFill>
                <a:latin typeface="Finlandica" panose="00000500000000000000"/>
              </a:rPr>
              <a:t>90 %</a:t>
            </a:r>
          </a:p>
          <a:p>
            <a:pPr algn="ctr"/>
            <a:r>
              <a:rPr lang="fi-FI" sz="2800" b="1" dirty="0">
                <a:solidFill>
                  <a:srgbClr val="FFFFFF"/>
                </a:solidFill>
                <a:latin typeface="Finlandica" panose="00000500000000000000"/>
              </a:rPr>
              <a:t>90% of </a:t>
            </a:r>
            <a:r>
              <a:rPr lang="fi-FI" sz="2800" b="1" dirty="0" err="1">
                <a:solidFill>
                  <a:srgbClr val="FFFFFF"/>
                </a:solidFill>
                <a:latin typeface="Finlandica" panose="00000500000000000000"/>
              </a:rPr>
              <a:t>Finns</a:t>
            </a:r>
            <a:r>
              <a:rPr lang="fi-FI" sz="2800" b="1" dirty="0">
                <a:solidFill>
                  <a:srgbClr val="FFFFFF"/>
                </a:solidFill>
                <a:latin typeface="Finlandica" panose="00000500000000000000"/>
              </a:rPr>
              <a:t> go to </a:t>
            </a:r>
            <a:r>
              <a:rPr lang="fi-FI" sz="2800" b="1" dirty="0" err="1">
                <a:solidFill>
                  <a:srgbClr val="FFFFFF"/>
                </a:solidFill>
                <a:latin typeface="Finlandica" panose="00000500000000000000"/>
              </a:rPr>
              <a:t>the</a:t>
            </a:r>
            <a:r>
              <a:rPr lang="fi-FI" sz="2800" b="1" dirty="0">
                <a:solidFill>
                  <a:srgbClr val="FFFFFF"/>
                </a:solidFill>
                <a:latin typeface="Finlandica" panose="00000500000000000000"/>
              </a:rPr>
              <a:t> sauna at </a:t>
            </a:r>
            <a:r>
              <a:rPr lang="fi-FI" sz="2800" b="1" dirty="0" err="1">
                <a:solidFill>
                  <a:srgbClr val="FFFFFF"/>
                </a:solidFill>
                <a:latin typeface="Finlandica" panose="00000500000000000000"/>
              </a:rPr>
              <a:t>least</a:t>
            </a:r>
            <a:r>
              <a:rPr lang="fi-FI" sz="2800" b="1" dirty="0">
                <a:solidFill>
                  <a:srgbClr val="FFFFFF"/>
                </a:solidFill>
                <a:latin typeface="Finlandica" panose="00000500000000000000"/>
              </a:rPr>
              <a:t> </a:t>
            </a:r>
            <a:r>
              <a:rPr lang="fi-FI" sz="2800" b="1" dirty="0" err="1">
                <a:solidFill>
                  <a:srgbClr val="FFFFFF"/>
                </a:solidFill>
                <a:latin typeface="Finlandica" panose="00000500000000000000"/>
              </a:rPr>
              <a:t>once</a:t>
            </a:r>
            <a:r>
              <a:rPr lang="fi-FI" sz="2800" b="1" dirty="0">
                <a:solidFill>
                  <a:srgbClr val="FFFFFF"/>
                </a:solidFill>
                <a:latin typeface="Finlandica" panose="00000500000000000000"/>
              </a:rPr>
              <a:t> a </a:t>
            </a:r>
            <a:r>
              <a:rPr lang="fi-FI" sz="2800" b="1" dirty="0" err="1">
                <a:solidFill>
                  <a:srgbClr val="FFFFFF"/>
                </a:solidFill>
                <a:latin typeface="Finlandica" panose="00000500000000000000"/>
              </a:rPr>
              <a:t>week</a:t>
            </a:r>
            <a:r>
              <a:rPr lang="fi-FI" sz="2800" b="1" dirty="0">
                <a:solidFill>
                  <a:srgbClr val="FFFFFF"/>
                </a:solidFill>
                <a:latin typeface="Finlandica" panose="00000500000000000000"/>
              </a:rPr>
              <a:t>.</a:t>
            </a:r>
          </a:p>
          <a:p>
            <a:pPr algn="ctr"/>
            <a:r>
              <a:rPr lang="fi-FI" sz="5400" b="1" dirty="0">
                <a:solidFill>
                  <a:srgbClr val="FFFFFF"/>
                </a:solidFill>
                <a:latin typeface="Finlandica" panose="00000500000000000000"/>
              </a:rPr>
              <a:t>40 %</a:t>
            </a:r>
          </a:p>
          <a:p>
            <a:pPr algn="ctr"/>
            <a:r>
              <a:rPr lang="fi-FI" sz="2800" b="1" dirty="0">
                <a:solidFill>
                  <a:srgbClr val="FFFFFF"/>
                </a:solidFill>
                <a:latin typeface="Finlandica" panose="00000500000000000000"/>
              </a:rPr>
              <a:t>40% of </a:t>
            </a:r>
            <a:r>
              <a:rPr lang="fi-FI" sz="2800" b="1" dirty="0" err="1">
                <a:solidFill>
                  <a:srgbClr val="FFFFFF"/>
                </a:solidFill>
                <a:latin typeface="Finlandica" panose="00000500000000000000"/>
              </a:rPr>
              <a:t>Finns</a:t>
            </a:r>
            <a:r>
              <a:rPr lang="fi-FI" sz="2800" b="1" dirty="0">
                <a:solidFill>
                  <a:srgbClr val="FFFFFF"/>
                </a:solidFill>
                <a:latin typeface="Finlandica" panose="00000500000000000000"/>
              </a:rPr>
              <a:t> go to </a:t>
            </a:r>
            <a:r>
              <a:rPr lang="fi-FI" sz="2800" b="1" dirty="0" err="1">
                <a:solidFill>
                  <a:srgbClr val="FFFFFF"/>
                </a:solidFill>
                <a:latin typeface="Finlandica" panose="00000500000000000000"/>
              </a:rPr>
              <a:t>the</a:t>
            </a:r>
            <a:r>
              <a:rPr lang="fi-FI" sz="2800" b="1" dirty="0">
                <a:solidFill>
                  <a:srgbClr val="FFFFFF"/>
                </a:solidFill>
                <a:latin typeface="Finlandica" panose="00000500000000000000"/>
              </a:rPr>
              <a:t> sauna </a:t>
            </a:r>
            <a:r>
              <a:rPr lang="fi-FI" sz="2800" b="1" dirty="0" err="1">
                <a:solidFill>
                  <a:srgbClr val="FFFFFF"/>
                </a:solidFill>
                <a:latin typeface="Finlandica" panose="00000500000000000000"/>
              </a:rPr>
              <a:t>multiple</a:t>
            </a:r>
            <a:r>
              <a:rPr lang="fi-FI" sz="2800" b="1" dirty="0">
                <a:solidFill>
                  <a:srgbClr val="FFFFFF"/>
                </a:solidFill>
                <a:latin typeface="Finlandica" panose="00000500000000000000"/>
              </a:rPr>
              <a:t> </a:t>
            </a:r>
            <a:r>
              <a:rPr lang="fi-FI" sz="2800" b="1" dirty="0" err="1">
                <a:solidFill>
                  <a:srgbClr val="FFFFFF"/>
                </a:solidFill>
                <a:latin typeface="Finlandica" panose="00000500000000000000"/>
              </a:rPr>
              <a:t>times</a:t>
            </a:r>
            <a:r>
              <a:rPr lang="fi-FI" sz="2800" b="1" dirty="0">
                <a:solidFill>
                  <a:srgbClr val="FFFFFF"/>
                </a:solidFill>
                <a:latin typeface="Finlandica" panose="00000500000000000000"/>
              </a:rPr>
              <a:t> in a </a:t>
            </a:r>
            <a:r>
              <a:rPr lang="fi-FI" sz="2800" b="1" dirty="0" err="1">
                <a:solidFill>
                  <a:srgbClr val="FFFFFF"/>
                </a:solidFill>
                <a:latin typeface="Finlandica" panose="00000500000000000000"/>
              </a:rPr>
              <a:t>week</a:t>
            </a:r>
            <a:r>
              <a:rPr lang="fi-FI" sz="2800" b="1" dirty="0">
                <a:solidFill>
                  <a:srgbClr val="FFFFFF"/>
                </a:solidFill>
                <a:latin typeface="Finlandica" panose="00000500000000000000"/>
              </a:rPr>
              <a:t>.</a:t>
            </a:r>
          </a:p>
        </p:txBody>
      </p:sp>
    </p:spTree>
    <p:extLst>
      <p:ext uri="{BB962C8B-B14F-4D97-AF65-F5344CB8AC3E}">
        <p14:creationId xmlns:p14="http://schemas.microsoft.com/office/powerpoint/2010/main" val="331753903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A sauna room with black seats and walls. ">
            <a:extLst>
              <a:ext uri="{FF2B5EF4-FFF2-40B4-BE49-F238E27FC236}">
                <a16:creationId xmlns:a16="http://schemas.microsoft.com/office/drawing/2014/main" id="{9C3715F1-E3C9-46F6-808F-AC5C0B42385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3444538" cy="7562850"/>
          </a:xfrm>
          <a:prstGeom prst="rect">
            <a:avLst/>
          </a:prstGeom>
        </p:spPr>
      </p:pic>
      <p:sp>
        <p:nvSpPr>
          <p:cNvPr id="2" name="Otsikko 1">
            <a:extLst>
              <a:ext uri="{FF2B5EF4-FFF2-40B4-BE49-F238E27FC236}">
                <a16:creationId xmlns:a16="http://schemas.microsoft.com/office/drawing/2014/main" id="{098AC717-800C-4897-9184-31A16D147C34}"/>
              </a:ext>
            </a:extLst>
          </p:cNvPr>
          <p:cNvSpPr>
            <a:spLocks noGrp="1"/>
          </p:cNvSpPr>
          <p:nvPr>
            <p:ph type="title"/>
          </p:nvPr>
        </p:nvSpPr>
        <p:spPr>
          <a:xfrm>
            <a:off x="-6075" y="2878871"/>
            <a:ext cx="13445934" cy="902554"/>
          </a:xfrm>
        </p:spPr>
        <p:txBody>
          <a:bodyPr>
            <a:noAutofit/>
          </a:bodyPr>
          <a:lstStyle/>
          <a:p>
            <a:pPr algn="ctr"/>
            <a:r>
              <a:rPr lang="fi-FI" sz="5400" b="1" i="0" dirty="0">
                <a:solidFill>
                  <a:srgbClr val="FFFFFF"/>
                </a:solidFill>
              </a:rPr>
              <a:t>THE AUTHENTIC FINNISH SAUNA EXPERIENCE</a:t>
            </a:r>
          </a:p>
        </p:txBody>
      </p:sp>
      <p:pic>
        <p:nvPicPr>
          <p:cNvPr id="3" name="Kuva 2">
            <a:extLst>
              <a:ext uri="{FF2B5EF4-FFF2-40B4-BE49-F238E27FC236}">
                <a16:creationId xmlns:a16="http://schemas.microsoft.com/office/drawing/2014/main" id="{D2CAA4B0-4AA1-4539-9107-27738C4E1EA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5" name="Kuva 4">
            <a:extLst>
              <a:ext uri="{FF2B5EF4-FFF2-40B4-BE49-F238E27FC236}">
                <a16:creationId xmlns:a16="http://schemas.microsoft.com/office/drawing/2014/main" id="{1A2B3238-9B25-4C6A-9A93-CE20A0FBBAD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
        <p:nvSpPr>
          <p:cNvPr id="7" name="Tekstiruutu 6">
            <a:extLst>
              <a:ext uri="{FF2B5EF4-FFF2-40B4-BE49-F238E27FC236}">
                <a16:creationId xmlns:a16="http://schemas.microsoft.com/office/drawing/2014/main" id="{D930C162-2C67-4550-9D07-666E35A88B9B}"/>
              </a:ext>
            </a:extLst>
          </p:cNvPr>
          <p:cNvSpPr txBox="1"/>
          <p:nvPr/>
        </p:nvSpPr>
        <p:spPr>
          <a:xfrm>
            <a:off x="97533" y="7285851"/>
            <a:ext cx="3744416" cy="276999"/>
          </a:xfrm>
          <a:prstGeom prst="rect">
            <a:avLst/>
          </a:prstGeom>
          <a:noFill/>
        </p:spPr>
        <p:txBody>
          <a:bodyPr wrap="square" rtlCol="0">
            <a:spAutoFit/>
          </a:bodyPr>
          <a:lstStyle/>
          <a:p>
            <a:r>
              <a:rPr lang="fi-FI" sz="1200" dirty="0">
                <a:solidFill>
                  <a:srgbClr val="FFFFFF"/>
                </a:solidFill>
                <a:latin typeface="Finlandica" panose="00000500000000000000"/>
              </a:rPr>
              <a:t>Photo: </a:t>
            </a:r>
            <a:r>
              <a:rPr lang="fi-FI" sz="1200" dirty="0" err="1">
                <a:solidFill>
                  <a:srgbClr val="FFFFFF"/>
                </a:solidFill>
                <a:latin typeface="Finlandica" panose="00000500000000000000"/>
              </a:rPr>
              <a:t>Lapland</a:t>
            </a:r>
            <a:r>
              <a:rPr lang="fi-FI" sz="1200" dirty="0">
                <a:solidFill>
                  <a:srgbClr val="FFFFFF"/>
                </a:solidFill>
                <a:latin typeface="Finlandica" panose="00000500000000000000"/>
              </a:rPr>
              <a:t> </a:t>
            </a:r>
            <a:r>
              <a:rPr lang="fi-FI" sz="1200" dirty="0" err="1">
                <a:solidFill>
                  <a:srgbClr val="FFFFFF"/>
                </a:solidFill>
                <a:latin typeface="Finlandica" panose="00000500000000000000"/>
              </a:rPr>
              <a:t>Hotels</a:t>
            </a:r>
            <a:r>
              <a:rPr lang="fi-FI" sz="1200" dirty="0">
                <a:solidFill>
                  <a:srgbClr val="FFFFFF"/>
                </a:solidFill>
                <a:latin typeface="Finlandica" panose="00000500000000000000"/>
              </a:rPr>
              <a:t> Tampere</a:t>
            </a:r>
          </a:p>
        </p:txBody>
      </p:sp>
    </p:spTree>
    <p:extLst>
      <p:ext uri="{BB962C8B-B14F-4D97-AF65-F5344CB8AC3E}">
        <p14:creationId xmlns:p14="http://schemas.microsoft.com/office/powerpoint/2010/main" val="2248968087"/>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D2B801A6-B147-4AE7-9C2B-91FC16B2BDC0}"/>
              </a:ext>
            </a:extLst>
          </p:cNvPr>
          <p:cNvSpPr>
            <a:spLocks noGrp="1"/>
          </p:cNvSpPr>
          <p:nvPr>
            <p:ph type="title"/>
          </p:nvPr>
        </p:nvSpPr>
        <p:spPr>
          <a:xfrm>
            <a:off x="0" y="2504773"/>
            <a:ext cx="6722267" cy="932852"/>
          </a:xfrm>
          <a:noFill/>
        </p:spPr>
        <p:txBody>
          <a:bodyPr>
            <a:normAutofit/>
          </a:bodyPr>
          <a:lstStyle/>
          <a:p>
            <a:pPr algn="ctr"/>
            <a:r>
              <a:rPr lang="fi-FI" sz="2400" b="1" dirty="0">
                <a:solidFill>
                  <a:srgbClr val="002EA2"/>
                </a:solidFill>
              </a:rPr>
              <a:t>BEFORE THE SAUNA – PEACEFUL PREPARATION</a:t>
            </a:r>
          </a:p>
        </p:txBody>
      </p:sp>
      <p:sp>
        <p:nvSpPr>
          <p:cNvPr id="5" name="Tekstin paikkamerkki 4">
            <a:extLst>
              <a:ext uri="{FF2B5EF4-FFF2-40B4-BE49-F238E27FC236}">
                <a16:creationId xmlns:a16="http://schemas.microsoft.com/office/drawing/2014/main" id="{874C720E-47A8-4332-B994-72679BCA0D29}"/>
              </a:ext>
            </a:extLst>
          </p:cNvPr>
          <p:cNvSpPr>
            <a:spLocks noGrp="1"/>
          </p:cNvSpPr>
          <p:nvPr>
            <p:ph type="body" sz="half" idx="2"/>
          </p:nvPr>
        </p:nvSpPr>
        <p:spPr>
          <a:xfrm>
            <a:off x="564974" y="3781425"/>
            <a:ext cx="5592320" cy="1944216"/>
          </a:xfrm>
          <a:noFill/>
        </p:spPr>
        <p:txBody>
          <a:bodyPr>
            <a:noAutofit/>
          </a:bodyPr>
          <a:lstStyle/>
          <a:p>
            <a:r>
              <a:rPr lang="en-US" sz="1800" dirty="0">
                <a:solidFill>
                  <a:srgbClr val="002EA2"/>
                </a:solidFill>
              </a:rPr>
              <a:t>The preparations for sauna evening often include connecting with nature, for example by cutting and burning wood.</a:t>
            </a:r>
          </a:p>
          <a:p>
            <a:r>
              <a:rPr lang="en-US" sz="1800" dirty="0">
                <a:solidFill>
                  <a:srgbClr val="002EA2"/>
                </a:solidFill>
              </a:rPr>
              <a:t>Heating up the sauna and setting the right mood with bench covers, candles, and fresh water for drinking is a great way to calm down for the sauna.</a:t>
            </a:r>
          </a:p>
        </p:txBody>
      </p:sp>
      <p:pic>
        <p:nvPicPr>
          <p:cNvPr id="7" name="Sisällön paikkamerkki 6" descr="A person is putting a log into a fireplace. ">
            <a:extLst>
              <a:ext uri="{FF2B5EF4-FFF2-40B4-BE49-F238E27FC236}">
                <a16:creationId xmlns:a16="http://schemas.microsoft.com/office/drawing/2014/main" id="{172477C5-EEE1-435B-8A7E-70D2F8F7E33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722268" y="0"/>
            <a:ext cx="6722268" cy="7562850"/>
          </a:xfrm>
        </p:spPr>
      </p:pic>
      <p:pic>
        <p:nvPicPr>
          <p:cNvPr id="2" name="Kuva 1">
            <a:extLst>
              <a:ext uri="{FF2B5EF4-FFF2-40B4-BE49-F238E27FC236}">
                <a16:creationId xmlns:a16="http://schemas.microsoft.com/office/drawing/2014/main" id="{5C69FC53-DE36-4C8B-93BD-A6B09F6258C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10" name="Kuva 9">
            <a:extLst>
              <a:ext uri="{FF2B5EF4-FFF2-40B4-BE49-F238E27FC236}">
                <a16:creationId xmlns:a16="http://schemas.microsoft.com/office/drawing/2014/main" id="{80253E10-442B-4E52-B30C-636E6EF8D2C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32248" y="0"/>
            <a:ext cx="2312291" cy="1766590"/>
          </a:xfrm>
          <a:prstGeom prst="rect">
            <a:avLst/>
          </a:prstGeom>
        </p:spPr>
      </p:pic>
    </p:spTree>
    <p:extLst>
      <p:ext uri="{BB962C8B-B14F-4D97-AF65-F5344CB8AC3E}">
        <p14:creationId xmlns:p14="http://schemas.microsoft.com/office/powerpoint/2010/main" val="421371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1EB23F-0E6A-41F0-9B06-52A88CC4ABF3}"/>
              </a:ext>
            </a:extLst>
          </p:cNvPr>
          <p:cNvSpPr>
            <a:spLocks noGrp="1"/>
          </p:cNvSpPr>
          <p:nvPr>
            <p:ph type="title"/>
          </p:nvPr>
        </p:nvSpPr>
        <p:spPr>
          <a:xfrm>
            <a:off x="6882499" y="2858947"/>
            <a:ext cx="6347364" cy="634472"/>
          </a:xfrm>
        </p:spPr>
        <p:txBody>
          <a:bodyPr>
            <a:normAutofit/>
          </a:bodyPr>
          <a:lstStyle/>
          <a:p>
            <a:pPr algn="ctr"/>
            <a:r>
              <a:rPr lang="fi-FI" sz="2400" b="1" dirty="0">
                <a:solidFill>
                  <a:srgbClr val="002EA2"/>
                </a:solidFill>
              </a:rPr>
              <a:t>DURING THE SAUNA – PRESENCE IN COMFORT</a:t>
            </a:r>
          </a:p>
        </p:txBody>
      </p:sp>
      <p:sp>
        <p:nvSpPr>
          <p:cNvPr id="4" name="Tekstin paikkamerkki 3">
            <a:extLst>
              <a:ext uri="{FF2B5EF4-FFF2-40B4-BE49-F238E27FC236}">
                <a16:creationId xmlns:a16="http://schemas.microsoft.com/office/drawing/2014/main" id="{0B9A5F67-EE7B-4DBB-BF54-9D8F167E6CE7}"/>
              </a:ext>
            </a:extLst>
          </p:cNvPr>
          <p:cNvSpPr>
            <a:spLocks noGrp="1"/>
          </p:cNvSpPr>
          <p:nvPr>
            <p:ph type="body" sz="half" idx="2"/>
          </p:nvPr>
        </p:nvSpPr>
        <p:spPr>
          <a:xfrm>
            <a:off x="6667822" y="3781425"/>
            <a:ext cx="6562041" cy="1080120"/>
          </a:xfrm>
        </p:spPr>
        <p:txBody>
          <a:bodyPr>
            <a:normAutofit/>
          </a:bodyPr>
          <a:lstStyle/>
          <a:p>
            <a:r>
              <a:rPr lang="en-US" sz="1800" dirty="0">
                <a:solidFill>
                  <a:srgbClr val="002EA2"/>
                </a:solidFill>
              </a:rPr>
              <a:t>The ideal temperature depends on the wishes of everyone.</a:t>
            </a:r>
          </a:p>
          <a:p>
            <a:r>
              <a:rPr lang="en-US" sz="1800" dirty="0">
                <a:solidFill>
                  <a:srgbClr val="002EA2"/>
                </a:solidFill>
              </a:rPr>
              <a:t>Cooling off between the sauna sessions can be done whenever it feels necessary by taking a cold shower or a swim.</a:t>
            </a:r>
          </a:p>
        </p:txBody>
      </p:sp>
      <p:pic>
        <p:nvPicPr>
          <p:cNvPr id="14" name="Sisällön paikkamerkki 13" descr="Three men sit in a sauna. ">
            <a:extLst>
              <a:ext uri="{FF2B5EF4-FFF2-40B4-BE49-F238E27FC236}">
                <a16:creationId xmlns:a16="http://schemas.microsoft.com/office/drawing/2014/main" id="{4C4C2F1C-056A-42C2-B4D4-B22EB413BA9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1825" y="0"/>
            <a:ext cx="6562040" cy="7562850"/>
          </a:xfrm>
        </p:spPr>
      </p:pic>
      <p:pic>
        <p:nvPicPr>
          <p:cNvPr id="3" name="Kuva 2">
            <a:extLst>
              <a:ext uri="{FF2B5EF4-FFF2-40B4-BE49-F238E27FC236}">
                <a16:creationId xmlns:a16="http://schemas.microsoft.com/office/drawing/2014/main" id="{A8F2E556-206D-43A1-A06A-010F752D59A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8" name="Kuva 7">
            <a:extLst>
              <a:ext uri="{FF2B5EF4-FFF2-40B4-BE49-F238E27FC236}">
                <a16:creationId xmlns:a16="http://schemas.microsoft.com/office/drawing/2014/main" id="{88D9CF18-8C70-405B-84F9-3F6E047E5FA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Tree>
    <p:extLst>
      <p:ext uri="{BB962C8B-B14F-4D97-AF65-F5344CB8AC3E}">
        <p14:creationId xmlns:p14="http://schemas.microsoft.com/office/powerpoint/2010/main" val="14615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1E0CF9-E3F2-4A86-A7CF-222E1947335F}"/>
              </a:ext>
            </a:extLst>
          </p:cNvPr>
          <p:cNvSpPr>
            <a:spLocks noGrp="1"/>
          </p:cNvSpPr>
          <p:nvPr>
            <p:ph type="title"/>
          </p:nvPr>
        </p:nvSpPr>
        <p:spPr>
          <a:xfrm>
            <a:off x="710380" y="2927927"/>
            <a:ext cx="4423161" cy="2357325"/>
          </a:xfrm>
        </p:spPr>
        <p:txBody>
          <a:bodyPr>
            <a:noAutofit/>
          </a:bodyPr>
          <a:lstStyle/>
          <a:p>
            <a:pPr algn="ctr"/>
            <a:r>
              <a:rPr lang="en-US" sz="1800" dirty="0">
                <a:solidFill>
                  <a:srgbClr val="002EA2"/>
                </a:solidFill>
              </a:rPr>
              <a:t>Whether the sauna is private or public, it is an environment where everyone is meant to feel safe.</a:t>
            </a:r>
            <a:br>
              <a:rPr lang="en-US" sz="1800" dirty="0">
                <a:solidFill>
                  <a:srgbClr val="002EA2"/>
                </a:solidFill>
              </a:rPr>
            </a:br>
            <a:br>
              <a:rPr lang="en-US" sz="1800" dirty="0">
                <a:solidFill>
                  <a:srgbClr val="002EA2"/>
                </a:solidFill>
              </a:rPr>
            </a:br>
            <a:r>
              <a:rPr lang="en-US" sz="1800" dirty="0">
                <a:solidFill>
                  <a:srgbClr val="002EA2"/>
                </a:solidFill>
              </a:rPr>
              <a:t>The sauna is a place for equality. Everyone can enjoy themselves, regardless of socioeconomic status. Titles mean nothing when sitting in the sauna.</a:t>
            </a:r>
            <a:endParaRPr lang="fi-FI" sz="1800" dirty="0">
              <a:solidFill>
                <a:srgbClr val="002EA2"/>
              </a:solidFill>
            </a:endParaRPr>
          </a:p>
        </p:txBody>
      </p:sp>
      <p:pic>
        <p:nvPicPr>
          <p:cNvPr id="6" name="Sisällön paikkamerkki 5" descr="Three women are wearing bathrobes or towels and standing in front of a lake. ">
            <a:extLst>
              <a:ext uri="{FF2B5EF4-FFF2-40B4-BE49-F238E27FC236}">
                <a16:creationId xmlns:a16="http://schemas.microsoft.com/office/drawing/2014/main" id="{4115B8BA-9914-43A1-9A39-7FA22BA8DB6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714157" y="1766590"/>
            <a:ext cx="7020001" cy="4680000"/>
          </a:xfrm>
        </p:spPr>
      </p:pic>
      <p:pic>
        <p:nvPicPr>
          <p:cNvPr id="8" name="Kuva 7">
            <a:extLst>
              <a:ext uri="{FF2B5EF4-FFF2-40B4-BE49-F238E27FC236}">
                <a16:creationId xmlns:a16="http://schemas.microsoft.com/office/drawing/2014/main" id="{EF916A6F-046F-446B-8071-0BFD7FDA700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10" name="Kuva 9">
            <a:extLst>
              <a:ext uri="{FF2B5EF4-FFF2-40B4-BE49-F238E27FC236}">
                <a16:creationId xmlns:a16="http://schemas.microsoft.com/office/drawing/2014/main" id="{1B91BA17-ECB8-4F88-9CD1-3F68D0EBFC2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Tree>
    <p:extLst>
      <p:ext uri="{BB962C8B-B14F-4D97-AF65-F5344CB8AC3E}">
        <p14:creationId xmlns:p14="http://schemas.microsoft.com/office/powerpoint/2010/main" val="380411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76BFE9-24D7-4CAD-A16D-44954253F35C}"/>
              </a:ext>
            </a:extLst>
          </p:cNvPr>
          <p:cNvSpPr>
            <a:spLocks noGrp="1"/>
          </p:cNvSpPr>
          <p:nvPr>
            <p:ph type="title"/>
          </p:nvPr>
        </p:nvSpPr>
        <p:spPr>
          <a:xfrm>
            <a:off x="1" y="2586101"/>
            <a:ext cx="6722268" cy="954071"/>
          </a:xfrm>
        </p:spPr>
        <p:txBody>
          <a:bodyPr>
            <a:normAutofit/>
          </a:bodyPr>
          <a:lstStyle/>
          <a:p>
            <a:pPr algn="ctr"/>
            <a:r>
              <a:rPr lang="fi-FI" sz="2400" b="1" dirty="0">
                <a:solidFill>
                  <a:srgbClr val="002EA2"/>
                </a:solidFill>
              </a:rPr>
              <a:t>AFTER THE SAUNA – PROLONGED PLEASURE</a:t>
            </a:r>
          </a:p>
        </p:txBody>
      </p:sp>
      <p:sp>
        <p:nvSpPr>
          <p:cNvPr id="4" name="Tekstin paikkamerkki 3">
            <a:extLst>
              <a:ext uri="{FF2B5EF4-FFF2-40B4-BE49-F238E27FC236}">
                <a16:creationId xmlns:a16="http://schemas.microsoft.com/office/drawing/2014/main" id="{6B5BB09D-5A74-4B37-B57D-778BA200AE0A}"/>
              </a:ext>
            </a:extLst>
          </p:cNvPr>
          <p:cNvSpPr>
            <a:spLocks noGrp="1"/>
          </p:cNvSpPr>
          <p:nvPr>
            <p:ph type="body" sz="half" idx="2"/>
          </p:nvPr>
        </p:nvSpPr>
        <p:spPr>
          <a:xfrm>
            <a:off x="912408" y="3781425"/>
            <a:ext cx="5095389" cy="1281483"/>
          </a:xfrm>
        </p:spPr>
        <p:txBody>
          <a:bodyPr>
            <a:normAutofit/>
          </a:bodyPr>
          <a:lstStyle/>
          <a:p>
            <a:r>
              <a:rPr lang="en-US" sz="1800" dirty="0">
                <a:solidFill>
                  <a:srgbClr val="002EA2"/>
                </a:solidFill>
              </a:rPr>
              <a:t>Passing time after the sauna is all about enjoying the relaxed state that takes over the body.</a:t>
            </a:r>
          </a:p>
        </p:txBody>
      </p:sp>
      <p:pic>
        <p:nvPicPr>
          <p:cNvPr id="6" name="Sisällön paikkamerkki 5" descr="A woman wearing a bathrobe is drinkin in front of a lake. ">
            <a:extLst>
              <a:ext uri="{FF2B5EF4-FFF2-40B4-BE49-F238E27FC236}">
                <a16:creationId xmlns:a16="http://schemas.microsoft.com/office/drawing/2014/main" id="{81511587-B12D-40DF-9034-201A07B7CF28}"/>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722269" y="0"/>
            <a:ext cx="6722269" cy="7562850"/>
          </a:xfrm>
        </p:spPr>
      </p:pic>
      <p:pic>
        <p:nvPicPr>
          <p:cNvPr id="3" name="Kuva 2">
            <a:extLst>
              <a:ext uri="{FF2B5EF4-FFF2-40B4-BE49-F238E27FC236}">
                <a16:creationId xmlns:a16="http://schemas.microsoft.com/office/drawing/2014/main" id="{9238A29C-4154-4F54-BCAE-65492704380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10" name="Kuva 9">
            <a:extLst>
              <a:ext uri="{FF2B5EF4-FFF2-40B4-BE49-F238E27FC236}">
                <a16:creationId xmlns:a16="http://schemas.microsoft.com/office/drawing/2014/main" id="{DC6E0C17-EDD9-4A20-A58B-CDBA99FF619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Tree>
    <p:extLst>
      <p:ext uri="{BB962C8B-B14F-4D97-AF65-F5344CB8AC3E}">
        <p14:creationId xmlns:p14="http://schemas.microsoft.com/office/powerpoint/2010/main" val="156135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A person is holding birch tree leaves in their hands. ">
            <a:extLst>
              <a:ext uri="{FF2B5EF4-FFF2-40B4-BE49-F238E27FC236}">
                <a16:creationId xmlns:a16="http://schemas.microsoft.com/office/drawing/2014/main" id="{4EFAC886-FC12-4B88-A2C6-69F775F30EF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3445273" cy="7562850"/>
          </a:xfrm>
          <a:prstGeom prst="rect">
            <a:avLst/>
          </a:prstGeom>
        </p:spPr>
      </p:pic>
      <p:sp>
        <p:nvSpPr>
          <p:cNvPr id="9" name="Otsikko 8">
            <a:extLst>
              <a:ext uri="{FF2B5EF4-FFF2-40B4-BE49-F238E27FC236}">
                <a16:creationId xmlns:a16="http://schemas.microsoft.com/office/drawing/2014/main" id="{375EBECA-457D-4AD6-92CF-33F4A57EB553}"/>
              </a:ext>
            </a:extLst>
          </p:cNvPr>
          <p:cNvSpPr>
            <a:spLocks noGrp="1"/>
          </p:cNvSpPr>
          <p:nvPr>
            <p:ph type="title" idx="4294967295"/>
          </p:nvPr>
        </p:nvSpPr>
        <p:spPr>
          <a:xfrm>
            <a:off x="3579740" y="1766590"/>
            <a:ext cx="6285054" cy="1097584"/>
          </a:xfrm>
          <a:solidFill>
            <a:srgbClr val="FFFFFF">
              <a:alpha val="85000"/>
            </a:srgbClr>
          </a:solidFill>
        </p:spPr>
        <p:txBody>
          <a:bodyPr>
            <a:normAutofit/>
          </a:bodyPr>
          <a:lstStyle/>
          <a:p>
            <a:r>
              <a:rPr lang="en-US" sz="1800" b="1" i="0" dirty="0">
                <a:solidFill>
                  <a:srgbClr val="002EA2"/>
                </a:solidFill>
                <a:effectLst/>
              </a:rPr>
              <a:t>Finnish sauna expertise association Sauna from Finland has defined eight core values for the Finnish sauna experience:</a:t>
            </a:r>
            <a:endParaRPr lang="fi-FI" sz="1800" b="1" i="0" dirty="0">
              <a:solidFill>
                <a:srgbClr val="002EA2"/>
              </a:solidFill>
            </a:endParaRPr>
          </a:p>
        </p:txBody>
      </p:sp>
      <p:sp>
        <p:nvSpPr>
          <p:cNvPr id="3" name="Tekstiruutu 2">
            <a:extLst>
              <a:ext uri="{FF2B5EF4-FFF2-40B4-BE49-F238E27FC236}">
                <a16:creationId xmlns:a16="http://schemas.microsoft.com/office/drawing/2014/main" id="{B9087EB2-A044-434A-85AC-70E93A35DC72}"/>
              </a:ext>
            </a:extLst>
          </p:cNvPr>
          <p:cNvSpPr txBox="1"/>
          <p:nvPr/>
        </p:nvSpPr>
        <p:spPr>
          <a:xfrm>
            <a:off x="3579740" y="2864174"/>
            <a:ext cx="6285054" cy="2308324"/>
          </a:xfrm>
          <a:prstGeom prst="rect">
            <a:avLst/>
          </a:prstGeom>
          <a:solidFill>
            <a:srgbClr val="FFFFFF">
              <a:alpha val="85000"/>
            </a:srgbClr>
          </a:solidFill>
        </p:spPr>
        <p:txBody>
          <a:bodyPr wrap="square" rtlCol="0">
            <a:spAutoFit/>
          </a:bodyPr>
          <a:lstStyle/>
          <a:p>
            <a:pPr algn="ctr"/>
            <a:r>
              <a:rPr lang="en-US" dirty="0">
                <a:solidFill>
                  <a:srgbClr val="002EA2"/>
                </a:solidFill>
                <a:latin typeface="Finlandica" panose="00000500000000000000" pitchFamily="50" charset="0"/>
              </a:rPr>
              <a:t>Authenticity</a:t>
            </a:r>
          </a:p>
          <a:p>
            <a:pPr algn="ctr"/>
            <a:r>
              <a:rPr lang="en-US" dirty="0" err="1">
                <a:solidFill>
                  <a:srgbClr val="002EA2"/>
                </a:solidFill>
                <a:latin typeface="Finlandica" panose="00000500000000000000" pitchFamily="50" charset="0"/>
              </a:rPr>
              <a:t>Multisensoriality</a:t>
            </a:r>
            <a:endParaRPr lang="en-US" dirty="0">
              <a:solidFill>
                <a:srgbClr val="002EA2"/>
              </a:solidFill>
              <a:latin typeface="Finlandica" panose="00000500000000000000" pitchFamily="50" charset="0"/>
            </a:endParaRPr>
          </a:p>
          <a:p>
            <a:pPr algn="ctr"/>
            <a:r>
              <a:rPr lang="en-US" dirty="0">
                <a:solidFill>
                  <a:srgbClr val="002EA2"/>
                </a:solidFill>
                <a:latin typeface="Finlandica" panose="00000500000000000000" pitchFamily="50" charset="0"/>
              </a:rPr>
              <a:t>Presence &amp; relaxation</a:t>
            </a:r>
          </a:p>
          <a:p>
            <a:pPr algn="ctr"/>
            <a:r>
              <a:rPr lang="en-US" dirty="0">
                <a:solidFill>
                  <a:srgbClr val="002EA2"/>
                </a:solidFill>
                <a:latin typeface="Finlandica" panose="00000500000000000000" pitchFamily="50" charset="0"/>
              </a:rPr>
              <a:t>Wellbeing &amp; health</a:t>
            </a:r>
          </a:p>
          <a:p>
            <a:pPr algn="ctr"/>
            <a:r>
              <a:rPr lang="en-US" dirty="0">
                <a:solidFill>
                  <a:srgbClr val="002EA2"/>
                </a:solidFill>
                <a:latin typeface="Finlandica" panose="00000500000000000000" pitchFamily="50" charset="0"/>
              </a:rPr>
              <a:t>Contrast</a:t>
            </a:r>
          </a:p>
          <a:p>
            <a:pPr algn="ctr"/>
            <a:r>
              <a:rPr lang="en-US" dirty="0">
                <a:solidFill>
                  <a:srgbClr val="002EA2"/>
                </a:solidFill>
                <a:latin typeface="Finlandica" panose="00000500000000000000" pitchFamily="50" charset="0"/>
              </a:rPr>
              <a:t>Cleanliness</a:t>
            </a:r>
          </a:p>
          <a:p>
            <a:pPr algn="ctr"/>
            <a:r>
              <a:rPr lang="en-US" dirty="0">
                <a:solidFill>
                  <a:srgbClr val="002EA2"/>
                </a:solidFill>
                <a:latin typeface="Finlandica" panose="00000500000000000000" pitchFamily="50" charset="0"/>
              </a:rPr>
              <a:t>Safety</a:t>
            </a:r>
          </a:p>
          <a:p>
            <a:pPr algn="ctr"/>
            <a:r>
              <a:rPr lang="en-US" dirty="0">
                <a:solidFill>
                  <a:srgbClr val="002EA2"/>
                </a:solidFill>
                <a:latin typeface="Finlandica" panose="00000500000000000000" pitchFamily="50" charset="0"/>
              </a:rPr>
              <a:t>Responsibility</a:t>
            </a:r>
          </a:p>
        </p:txBody>
      </p:sp>
      <p:pic>
        <p:nvPicPr>
          <p:cNvPr id="8" name="Kuva 7" descr="Authentic Finnish Sauna Experience Quality Certificate">
            <a:extLst>
              <a:ext uri="{FF2B5EF4-FFF2-40B4-BE49-F238E27FC236}">
                <a16:creationId xmlns:a16="http://schemas.microsoft.com/office/drawing/2014/main" id="{E0B537BE-F7C7-448F-9BAB-73E16D83CB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35771" y="5172498"/>
            <a:ext cx="3572993" cy="2202645"/>
          </a:xfrm>
          <a:prstGeom prst="rect">
            <a:avLst/>
          </a:prstGeom>
          <a:effectLst/>
        </p:spPr>
      </p:pic>
      <p:pic>
        <p:nvPicPr>
          <p:cNvPr id="2" name="Kuva 1">
            <a:extLst>
              <a:ext uri="{FF2B5EF4-FFF2-40B4-BE49-F238E27FC236}">
                <a16:creationId xmlns:a16="http://schemas.microsoft.com/office/drawing/2014/main" id="{7E0EA95A-A89D-4141-BE20-985F9E4CB4B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7" name="Kuva 6">
            <a:extLst>
              <a:ext uri="{FF2B5EF4-FFF2-40B4-BE49-F238E27FC236}">
                <a16:creationId xmlns:a16="http://schemas.microsoft.com/office/drawing/2014/main" id="{8DC9731F-0BFC-466C-94A1-7F78DD3A89B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32248" y="0"/>
            <a:ext cx="2312291" cy="1766590"/>
          </a:xfrm>
          <a:prstGeom prst="rect">
            <a:avLst/>
          </a:prstGeom>
        </p:spPr>
      </p:pic>
    </p:spTree>
    <p:extLst>
      <p:ext uri="{BB962C8B-B14F-4D97-AF65-F5344CB8AC3E}">
        <p14:creationId xmlns:p14="http://schemas.microsoft.com/office/powerpoint/2010/main" val="170581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Many small glass igloos in a snowy landscape with northern lights above them. ">
            <a:extLst>
              <a:ext uri="{FF2B5EF4-FFF2-40B4-BE49-F238E27FC236}">
                <a16:creationId xmlns:a16="http://schemas.microsoft.com/office/drawing/2014/main" id="{8090245A-7B53-42C5-9253-15630B2C2DB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667"/>
            <a:ext cx="13444538" cy="7561183"/>
          </a:xfrm>
          <a:prstGeom prst="rect">
            <a:avLst/>
          </a:prstGeom>
        </p:spPr>
      </p:pic>
      <p:sp>
        <p:nvSpPr>
          <p:cNvPr id="2" name="Otsikko 1">
            <a:extLst>
              <a:ext uri="{FF2B5EF4-FFF2-40B4-BE49-F238E27FC236}">
                <a16:creationId xmlns:a16="http://schemas.microsoft.com/office/drawing/2014/main" id="{3109C869-B86B-4630-BC15-84B1C1A6E85F}"/>
              </a:ext>
            </a:extLst>
          </p:cNvPr>
          <p:cNvSpPr>
            <a:spLocks noGrp="1"/>
          </p:cNvSpPr>
          <p:nvPr>
            <p:ph type="title"/>
          </p:nvPr>
        </p:nvSpPr>
        <p:spPr>
          <a:xfrm>
            <a:off x="3122269" y="2881424"/>
            <a:ext cx="7200000" cy="1800000"/>
          </a:xfrm>
          <a:solidFill>
            <a:srgbClr val="FFFFFF">
              <a:alpha val="85000"/>
            </a:srgbClr>
          </a:solidFill>
        </p:spPr>
        <p:txBody>
          <a:bodyPr>
            <a:normAutofit/>
          </a:bodyPr>
          <a:lstStyle/>
          <a:p>
            <a:r>
              <a:rPr lang="en-US" sz="2800" dirty="0">
                <a:solidFill>
                  <a:srgbClr val="002EA2"/>
                </a:solidFill>
              </a:rPr>
              <a:t>Going to an authentic Finnish sauna is a high-quality experience that creates a long-lasting memory.</a:t>
            </a:r>
            <a:endParaRPr lang="fi-FI" sz="2800" dirty="0">
              <a:solidFill>
                <a:srgbClr val="002EA2"/>
              </a:solidFill>
            </a:endParaRPr>
          </a:p>
        </p:txBody>
      </p:sp>
      <p:pic>
        <p:nvPicPr>
          <p:cNvPr id="3" name="Kuva 2">
            <a:extLst>
              <a:ext uri="{FF2B5EF4-FFF2-40B4-BE49-F238E27FC236}">
                <a16:creationId xmlns:a16="http://schemas.microsoft.com/office/drawing/2014/main" id="{CB613BAD-84FC-4E06-B6A9-725496BA8A4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5" name="Kuva 4">
            <a:extLst>
              <a:ext uri="{FF2B5EF4-FFF2-40B4-BE49-F238E27FC236}">
                <a16:creationId xmlns:a16="http://schemas.microsoft.com/office/drawing/2014/main" id="{CBD2EEEF-76CC-41E7-8CBC-C94CB76E0B0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14634" y="1667"/>
            <a:ext cx="2312291" cy="1766590"/>
          </a:xfrm>
          <a:prstGeom prst="rect">
            <a:avLst/>
          </a:prstGeom>
        </p:spPr>
      </p:pic>
      <p:sp>
        <p:nvSpPr>
          <p:cNvPr id="4" name="Tekstiruutu 3">
            <a:extLst>
              <a:ext uri="{FF2B5EF4-FFF2-40B4-BE49-F238E27FC236}">
                <a16:creationId xmlns:a16="http://schemas.microsoft.com/office/drawing/2014/main" id="{8DC34BF3-12E6-4FB7-8D30-8B4D1E9C7BD7}"/>
              </a:ext>
            </a:extLst>
          </p:cNvPr>
          <p:cNvSpPr txBox="1"/>
          <p:nvPr/>
        </p:nvSpPr>
        <p:spPr>
          <a:xfrm>
            <a:off x="23341" y="7284182"/>
            <a:ext cx="3173641" cy="276999"/>
          </a:xfrm>
          <a:prstGeom prst="rect">
            <a:avLst/>
          </a:prstGeom>
          <a:noFill/>
        </p:spPr>
        <p:txBody>
          <a:bodyPr wrap="square" rtlCol="0">
            <a:spAutoFit/>
          </a:bodyPr>
          <a:lstStyle/>
          <a:p>
            <a:r>
              <a:rPr lang="fi-FI" sz="1200" dirty="0">
                <a:solidFill>
                  <a:srgbClr val="FFFFFF"/>
                </a:solidFill>
                <a:latin typeface="Finlandica" panose="00000500000000000000"/>
              </a:rPr>
              <a:t>Photo: </a:t>
            </a:r>
            <a:r>
              <a:rPr lang="fi-FI" sz="1200" dirty="0" err="1">
                <a:solidFill>
                  <a:srgbClr val="FFFFFF"/>
                </a:solidFill>
                <a:latin typeface="Finlandica" panose="00000500000000000000"/>
              </a:rPr>
              <a:t>Arctic</a:t>
            </a:r>
            <a:r>
              <a:rPr lang="fi-FI" sz="1200" dirty="0">
                <a:solidFill>
                  <a:srgbClr val="FFFFFF"/>
                </a:solidFill>
                <a:latin typeface="Finlandica" panose="00000500000000000000"/>
              </a:rPr>
              <a:t> </a:t>
            </a:r>
            <a:r>
              <a:rPr lang="fi-FI" sz="1200" dirty="0" err="1">
                <a:solidFill>
                  <a:srgbClr val="FFFFFF"/>
                </a:solidFill>
                <a:latin typeface="Finlandica" panose="00000500000000000000"/>
              </a:rPr>
              <a:t>SnowHotel</a:t>
            </a:r>
            <a:r>
              <a:rPr lang="fi-FI" sz="1200" dirty="0">
                <a:solidFill>
                  <a:srgbClr val="FFFFFF"/>
                </a:solidFill>
                <a:latin typeface="Finlandica" panose="00000500000000000000"/>
              </a:rPr>
              <a:t> </a:t>
            </a:r>
            <a:r>
              <a:rPr lang="fi-FI" sz="1200" dirty="0" err="1">
                <a:solidFill>
                  <a:srgbClr val="FFFFFF"/>
                </a:solidFill>
                <a:latin typeface="Finlandica" panose="00000500000000000000"/>
              </a:rPr>
              <a:t>Glass</a:t>
            </a:r>
            <a:r>
              <a:rPr lang="fi-FI" sz="1200" dirty="0">
                <a:solidFill>
                  <a:srgbClr val="FFFFFF"/>
                </a:solidFill>
                <a:latin typeface="Finlandica" panose="00000500000000000000"/>
              </a:rPr>
              <a:t> </a:t>
            </a:r>
            <a:r>
              <a:rPr lang="fi-FI" sz="1200" dirty="0" err="1">
                <a:solidFill>
                  <a:srgbClr val="FFFFFF"/>
                </a:solidFill>
                <a:latin typeface="Finlandica" panose="00000500000000000000"/>
              </a:rPr>
              <a:t>Igloos</a:t>
            </a:r>
            <a:endParaRPr lang="fi-FI" sz="1200" dirty="0">
              <a:solidFill>
                <a:srgbClr val="FFFFFF"/>
              </a:solidFill>
              <a:latin typeface="Finlandica" panose="00000500000000000000"/>
            </a:endParaRPr>
          </a:p>
        </p:txBody>
      </p:sp>
    </p:spTree>
    <p:extLst>
      <p:ext uri="{BB962C8B-B14F-4D97-AF65-F5344CB8AC3E}">
        <p14:creationId xmlns:p14="http://schemas.microsoft.com/office/powerpoint/2010/main" val="36998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A sauna room with wooden seats. ">
            <a:extLst>
              <a:ext uri="{FF2B5EF4-FFF2-40B4-BE49-F238E27FC236}">
                <a16:creationId xmlns:a16="http://schemas.microsoft.com/office/drawing/2014/main" id="{93C9BDF0-8688-4B01-ABB9-2B7C50FFBA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3437" b="3387"/>
          <a:stretch/>
        </p:blipFill>
        <p:spPr>
          <a:xfrm>
            <a:off x="0" y="0"/>
            <a:ext cx="13444539" cy="7562850"/>
          </a:xfrm>
          <a:prstGeom prst="rect">
            <a:avLst/>
          </a:prstGeom>
        </p:spPr>
      </p:pic>
      <p:sp>
        <p:nvSpPr>
          <p:cNvPr id="2" name="Otsikko 1">
            <a:extLst>
              <a:ext uri="{FF2B5EF4-FFF2-40B4-BE49-F238E27FC236}">
                <a16:creationId xmlns:a16="http://schemas.microsoft.com/office/drawing/2014/main" id="{6769D5DF-1B99-49AC-9CED-0997C6348B46}"/>
              </a:ext>
            </a:extLst>
          </p:cNvPr>
          <p:cNvSpPr>
            <a:spLocks noGrp="1"/>
          </p:cNvSpPr>
          <p:nvPr>
            <p:ph type="title"/>
          </p:nvPr>
        </p:nvSpPr>
        <p:spPr>
          <a:xfrm>
            <a:off x="1681709" y="2796027"/>
            <a:ext cx="10081120" cy="985398"/>
          </a:xfrm>
        </p:spPr>
        <p:txBody>
          <a:bodyPr>
            <a:noAutofit/>
          </a:bodyPr>
          <a:lstStyle/>
          <a:p>
            <a:pPr algn="ctr"/>
            <a:r>
              <a:rPr lang="fi-FI" sz="5400" b="1" dirty="0">
                <a:solidFill>
                  <a:srgbClr val="FFFFFF"/>
                </a:solidFill>
              </a:rPr>
              <a:t>THE FINNISH SAUNA INDUSTRY</a:t>
            </a:r>
          </a:p>
        </p:txBody>
      </p:sp>
      <p:pic>
        <p:nvPicPr>
          <p:cNvPr id="3" name="Kuva 2">
            <a:extLst>
              <a:ext uri="{FF2B5EF4-FFF2-40B4-BE49-F238E27FC236}">
                <a16:creationId xmlns:a16="http://schemas.microsoft.com/office/drawing/2014/main" id="{9E68DE03-0B4C-4B5B-ABFD-BA0725C23D6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5" name="Kuva 4">
            <a:extLst>
              <a:ext uri="{FF2B5EF4-FFF2-40B4-BE49-F238E27FC236}">
                <a16:creationId xmlns:a16="http://schemas.microsoft.com/office/drawing/2014/main" id="{E4D95D9C-9462-4EC0-A2C5-BE5F3CA9329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9" y="0"/>
            <a:ext cx="2312290" cy="1766590"/>
          </a:xfrm>
          <a:prstGeom prst="rect">
            <a:avLst/>
          </a:prstGeom>
        </p:spPr>
      </p:pic>
      <p:sp>
        <p:nvSpPr>
          <p:cNvPr id="7" name="Tekstiruutu 6">
            <a:extLst>
              <a:ext uri="{FF2B5EF4-FFF2-40B4-BE49-F238E27FC236}">
                <a16:creationId xmlns:a16="http://schemas.microsoft.com/office/drawing/2014/main" id="{346923FE-C2C3-4882-B68D-F93C335CF3E1}"/>
              </a:ext>
            </a:extLst>
          </p:cNvPr>
          <p:cNvSpPr txBox="1"/>
          <p:nvPr/>
        </p:nvSpPr>
        <p:spPr>
          <a:xfrm>
            <a:off x="22077" y="7285851"/>
            <a:ext cx="1584176" cy="276999"/>
          </a:xfrm>
          <a:prstGeom prst="rect">
            <a:avLst/>
          </a:prstGeom>
          <a:noFill/>
        </p:spPr>
        <p:txBody>
          <a:bodyPr wrap="square" rtlCol="0">
            <a:spAutoFit/>
          </a:bodyPr>
          <a:lstStyle/>
          <a:p>
            <a:r>
              <a:rPr lang="fi-FI" sz="1200" dirty="0">
                <a:solidFill>
                  <a:srgbClr val="FFFFFF"/>
                </a:solidFill>
                <a:latin typeface="Finlandica" panose="00000500000000000000"/>
              </a:rPr>
              <a:t>Photo: </a:t>
            </a:r>
            <a:r>
              <a:rPr lang="fi-FI" sz="1200" dirty="0" err="1">
                <a:solidFill>
                  <a:srgbClr val="FFFFFF"/>
                </a:solidFill>
                <a:latin typeface="Finlandica" panose="00000500000000000000"/>
              </a:rPr>
              <a:t>Harvia</a:t>
            </a:r>
            <a:endParaRPr lang="fi-FI" sz="1200" dirty="0">
              <a:solidFill>
                <a:srgbClr val="FFFFFF"/>
              </a:solidFill>
              <a:latin typeface="Finlandica" panose="00000500000000000000"/>
            </a:endParaRPr>
          </a:p>
        </p:txBody>
      </p:sp>
    </p:spTree>
    <p:extLst>
      <p:ext uri="{BB962C8B-B14F-4D97-AF65-F5344CB8AC3E}">
        <p14:creationId xmlns:p14="http://schemas.microsoft.com/office/powerpoint/2010/main" val="300716201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A dressing table with a hair brush on it. ">
            <a:extLst>
              <a:ext uri="{FF2B5EF4-FFF2-40B4-BE49-F238E27FC236}">
                <a16:creationId xmlns:a16="http://schemas.microsoft.com/office/drawing/2014/main" id="{BB91D1F3-F1DB-4255-838B-D910E01287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3444538" cy="7562850"/>
          </a:xfrm>
          <a:prstGeom prst="rect">
            <a:avLst/>
          </a:prstGeom>
        </p:spPr>
      </p:pic>
      <p:pic>
        <p:nvPicPr>
          <p:cNvPr id="2" name="Kuva 1">
            <a:extLst>
              <a:ext uri="{FF2B5EF4-FFF2-40B4-BE49-F238E27FC236}">
                <a16:creationId xmlns:a16="http://schemas.microsoft.com/office/drawing/2014/main" id="{F1C4C541-F7DF-43CB-A1FA-E9B9A7BAE8A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9" name="Kuva 8">
            <a:extLst>
              <a:ext uri="{FF2B5EF4-FFF2-40B4-BE49-F238E27FC236}">
                <a16:creationId xmlns:a16="http://schemas.microsoft.com/office/drawing/2014/main" id="{D22752D9-CE1D-4517-8AB1-2778741A95C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32248" y="0"/>
            <a:ext cx="2312291" cy="1766590"/>
          </a:xfrm>
          <a:prstGeom prst="rect">
            <a:avLst/>
          </a:prstGeom>
        </p:spPr>
      </p:pic>
      <p:sp>
        <p:nvSpPr>
          <p:cNvPr id="11" name="Otsikko 10">
            <a:extLst>
              <a:ext uri="{FF2B5EF4-FFF2-40B4-BE49-F238E27FC236}">
                <a16:creationId xmlns:a16="http://schemas.microsoft.com/office/drawing/2014/main" id="{EFC34153-C9BD-439D-967B-8A01A9BE6A12}"/>
              </a:ext>
            </a:extLst>
          </p:cNvPr>
          <p:cNvSpPr>
            <a:spLocks noGrp="1"/>
          </p:cNvSpPr>
          <p:nvPr>
            <p:ph type="title"/>
          </p:nvPr>
        </p:nvSpPr>
        <p:spPr>
          <a:xfrm>
            <a:off x="2227744" y="2502084"/>
            <a:ext cx="8989047" cy="2558679"/>
          </a:xfrm>
          <a:solidFill>
            <a:srgbClr val="FFFFFF">
              <a:alpha val="85000"/>
            </a:srgbClr>
          </a:solidFill>
        </p:spPr>
        <p:txBody>
          <a:bodyPr>
            <a:normAutofit/>
          </a:bodyPr>
          <a:lstStyle/>
          <a:p>
            <a:pPr rtl="0" eaLnBrk="1" latinLnBrk="0" hangingPunct="1"/>
            <a:r>
              <a:rPr lang="en-GB" sz="2400" kern="1200" dirty="0">
                <a:solidFill>
                  <a:srgbClr val="002EA2"/>
                </a:solidFill>
                <a:effectLst/>
                <a:latin typeface="Finlandica" panose="00000500000000000000"/>
                <a:ea typeface="+mn-ea"/>
                <a:cs typeface="+mn-cs"/>
              </a:rPr>
              <a:t>In Finland, there are around 30 sauna construction companies and around 20 companies that manufacture sauna stoves and heaters.</a:t>
            </a:r>
            <a:br>
              <a:rPr lang="en-GB" sz="2400" kern="1200" dirty="0">
                <a:solidFill>
                  <a:srgbClr val="002EA2"/>
                </a:solidFill>
                <a:effectLst/>
                <a:latin typeface="Finlandica" panose="00000500000000000000"/>
                <a:ea typeface="+mn-ea"/>
                <a:cs typeface="+mn-cs"/>
              </a:rPr>
            </a:br>
            <a:endParaRPr lang="fi-FI" dirty="0">
              <a:effectLst/>
            </a:endParaRPr>
          </a:p>
          <a:p>
            <a:pPr rtl="0" eaLnBrk="1" latinLnBrk="0" hangingPunct="1"/>
            <a:r>
              <a:rPr lang="en-GB" sz="2400" kern="1200" dirty="0">
                <a:solidFill>
                  <a:srgbClr val="002EA2"/>
                </a:solidFill>
                <a:effectLst/>
                <a:latin typeface="Finlandica" panose="00000500000000000000"/>
                <a:ea typeface="+mn-ea"/>
                <a:cs typeface="+mn-cs"/>
              </a:rPr>
              <a:t>In addition, there are </a:t>
            </a:r>
            <a:r>
              <a:rPr lang="en-US" sz="2400" kern="1200" dirty="0">
                <a:solidFill>
                  <a:srgbClr val="002EA2"/>
                </a:solidFill>
                <a:effectLst/>
                <a:latin typeface="Finlandica" panose="00000500000000000000"/>
                <a:ea typeface="+mn-ea"/>
                <a:cs typeface="+mn-cs"/>
              </a:rPr>
              <a:t>thousands of companies that produce other elements to the Finnish sauna experience.</a:t>
            </a:r>
            <a:endParaRPr lang="fi-FI" dirty="0">
              <a:effectLst/>
            </a:endParaRPr>
          </a:p>
        </p:txBody>
      </p:sp>
      <p:sp>
        <p:nvSpPr>
          <p:cNvPr id="3" name="Tekstiruutu 2">
            <a:extLst>
              <a:ext uri="{FF2B5EF4-FFF2-40B4-BE49-F238E27FC236}">
                <a16:creationId xmlns:a16="http://schemas.microsoft.com/office/drawing/2014/main" id="{2E8E040D-7279-4247-9E0D-D1FFF214CE4D}"/>
              </a:ext>
            </a:extLst>
          </p:cNvPr>
          <p:cNvSpPr txBox="1"/>
          <p:nvPr/>
        </p:nvSpPr>
        <p:spPr>
          <a:xfrm>
            <a:off x="47701" y="7285848"/>
            <a:ext cx="2736304" cy="276999"/>
          </a:xfrm>
          <a:prstGeom prst="rect">
            <a:avLst/>
          </a:prstGeom>
          <a:noFill/>
        </p:spPr>
        <p:txBody>
          <a:bodyPr wrap="square" rtlCol="0">
            <a:spAutoFit/>
          </a:bodyPr>
          <a:lstStyle/>
          <a:p>
            <a:r>
              <a:rPr lang="fi-FI" sz="1200" dirty="0">
                <a:solidFill>
                  <a:srgbClr val="FFFFFF"/>
                </a:solidFill>
                <a:latin typeface="Finlandica" panose="00000500000000000000"/>
              </a:rPr>
              <a:t>Photo: Lapuan Kankurit Oy</a:t>
            </a:r>
          </a:p>
        </p:txBody>
      </p:sp>
    </p:spTree>
    <p:extLst>
      <p:ext uri="{BB962C8B-B14F-4D97-AF65-F5344CB8AC3E}">
        <p14:creationId xmlns:p14="http://schemas.microsoft.com/office/powerpoint/2010/main" val="129488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descr="A little girl is sitting in a sauna holding up a ladle. ">
            <a:extLst>
              <a:ext uri="{FF2B5EF4-FFF2-40B4-BE49-F238E27FC236}">
                <a16:creationId xmlns:a16="http://schemas.microsoft.com/office/drawing/2014/main" id="{75E4982D-9747-470D-9B1A-9E32F941C6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3444537" cy="7562851"/>
          </a:xfrm>
          <a:prstGeom prst="rect">
            <a:avLst/>
          </a:prstGeom>
        </p:spPr>
      </p:pic>
      <p:sp>
        <p:nvSpPr>
          <p:cNvPr id="4" name="Otsikko 3">
            <a:extLst>
              <a:ext uri="{FF2B5EF4-FFF2-40B4-BE49-F238E27FC236}">
                <a16:creationId xmlns:a16="http://schemas.microsoft.com/office/drawing/2014/main" id="{8DE89A23-7B13-4EBA-B838-B39673AD40DD}"/>
              </a:ext>
            </a:extLst>
          </p:cNvPr>
          <p:cNvSpPr>
            <a:spLocks noGrp="1"/>
          </p:cNvSpPr>
          <p:nvPr>
            <p:ph type="title"/>
          </p:nvPr>
        </p:nvSpPr>
        <p:spPr>
          <a:xfrm>
            <a:off x="3121868" y="2897566"/>
            <a:ext cx="7200800" cy="883858"/>
          </a:xfrm>
        </p:spPr>
        <p:txBody>
          <a:bodyPr>
            <a:noAutofit/>
          </a:bodyPr>
          <a:lstStyle/>
          <a:p>
            <a:pPr algn="ctr"/>
            <a:r>
              <a:rPr lang="fi-FI" sz="5400" b="1" i="0" dirty="0">
                <a:solidFill>
                  <a:srgbClr val="FFFFFF"/>
                </a:solidFill>
              </a:rPr>
              <a:t>THE FINNISH SAUNA</a:t>
            </a:r>
          </a:p>
        </p:txBody>
      </p:sp>
      <p:pic>
        <p:nvPicPr>
          <p:cNvPr id="2" name="Kuva 1">
            <a:extLst>
              <a:ext uri="{FF2B5EF4-FFF2-40B4-BE49-F238E27FC236}">
                <a16:creationId xmlns:a16="http://schemas.microsoft.com/office/drawing/2014/main" id="{1044F049-1242-4DFD-A84C-39659A480B4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3" name="Kuva 2">
            <a:extLst>
              <a:ext uri="{FF2B5EF4-FFF2-40B4-BE49-F238E27FC236}">
                <a16:creationId xmlns:a16="http://schemas.microsoft.com/office/drawing/2014/main" id="{E560BEA7-E85E-4C6B-A112-CAF4A741990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32246" y="0"/>
            <a:ext cx="2312291" cy="1766590"/>
          </a:xfrm>
          <a:prstGeom prst="rect">
            <a:avLst/>
          </a:prstGeom>
        </p:spPr>
      </p:pic>
    </p:spTree>
    <p:extLst>
      <p:ext uri="{BB962C8B-B14F-4D97-AF65-F5344CB8AC3E}">
        <p14:creationId xmlns:p14="http://schemas.microsoft.com/office/powerpoint/2010/main" val="202152872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isällön paikkamerkki 10" descr="Finnish sauna experience industries include construction, design, decor and furniture, creative industries, saunas, products, cosmetics, textiles, travel industry, wellbeing, food, kitchen and tableware, pool industry, cleaning and maintenance, piers and pier equipment, digitality, clean tech, scientific research and development. ">
            <a:extLst>
              <a:ext uri="{FF2B5EF4-FFF2-40B4-BE49-F238E27FC236}">
                <a16:creationId xmlns:a16="http://schemas.microsoft.com/office/drawing/2014/main" id="{7EDBF26B-0BC6-41D1-810E-56D1C813ED46}"/>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235257" y="883295"/>
            <a:ext cx="8804934" cy="6225089"/>
          </a:xfrm>
        </p:spPr>
      </p:pic>
      <p:sp>
        <p:nvSpPr>
          <p:cNvPr id="12" name="Tekstiruutu 11">
            <a:extLst>
              <a:ext uri="{FF2B5EF4-FFF2-40B4-BE49-F238E27FC236}">
                <a16:creationId xmlns:a16="http://schemas.microsoft.com/office/drawing/2014/main" id="{8A349AB6-BE37-4633-BC6E-69F78406B1DF}"/>
              </a:ext>
            </a:extLst>
          </p:cNvPr>
          <p:cNvSpPr txBox="1"/>
          <p:nvPr/>
        </p:nvSpPr>
        <p:spPr>
          <a:xfrm>
            <a:off x="-347087" y="7276028"/>
            <a:ext cx="2837373" cy="276999"/>
          </a:xfrm>
          <a:prstGeom prst="rect">
            <a:avLst/>
          </a:prstGeom>
          <a:noFill/>
        </p:spPr>
        <p:txBody>
          <a:bodyPr wrap="square" rtlCol="0">
            <a:spAutoFit/>
          </a:bodyPr>
          <a:lstStyle/>
          <a:p>
            <a:pPr algn="ctr"/>
            <a:r>
              <a:rPr lang="fi-FI" sz="1200" dirty="0" err="1">
                <a:solidFill>
                  <a:srgbClr val="002EA2"/>
                </a:solidFill>
                <a:latin typeface="Finlandica" panose="00000500000000000000"/>
              </a:rPr>
              <a:t>Source</a:t>
            </a:r>
            <a:r>
              <a:rPr lang="fi-FI" sz="1200" dirty="0">
                <a:solidFill>
                  <a:srgbClr val="002EA2"/>
                </a:solidFill>
                <a:latin typeface="Finlandica" panose="00000500000000000000"/>
              </a:rPr>
              <a:t>: Sauna from Finland</a:t>
            </a:r>
          </a:p>
        </p:txBody>
      </p:sp>
      <p:pic>
        <p:nvPicPr>
          <p:cNvPr id="2" name="Kuva 1">
            <a:extLst>
              <a:ext uri="{FF2B5EF4-FFF2-40B4-BE49-F238E27FC236}">
                <a16:creationId xmlns:a16="http://schemas.microsoft.com/office/drawing/2014/main" id="{CFE549D0-2C7C-4B15-993D-6CFB58262D3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3" name="Kuva 2">
            <a:extLst>
              <a:ext uri="{FF2B5EF4-FFF2-40B4-BE49-F238E27FC236}">
                <a16:creationId xmlns:a16="http://schemas.microsoft.com/office/drawing/2014/main" id="{981BEF64-8E5E-4EA4-8FB7-F6B2AE88ABC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Tree>
    <p:extLst>
      <p:ext uri="{BB962C8B-B14F-4D97-AF65-F5344CB8AC3E}">
        <p14:creationId xmlns:p14="http://schemas.microsoft.com/office/powerpoint/2010/main" val="131053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842B27C5-426F-42D5-B848-55756F430320}"/>
              </a:ext>
            </a:extLst>
          </p:cNvPr>
          <p:cNvSpPr>
            <a:spLocks noGrp="1"/>
          </p:cNvSpPr>
          <p:nvPr>
            <p:ph type="title"/>
          </p:nvPr>
        </p:nvSpPr>
        <p:spPr>
          <a:xfrm>
            <a:off x="2143200" y="302871"/>
            <a:ext cx="8989047" cy="1901022"/>
          </a:xfrm>
        </p:spPr>
        <p:txBody>
          <a:bodyPr/>
          <a:lstStyle/>
          <a:p>
            <a:r>
              <a:rPr lang="en-US" sz="2800" dirty="0">
                <a:solidFill>
                  <a:srgbClr val="002EA2"/>
                </a:solidFill>
              </a:rPr>
              <a:t>Finland is the leading country in sauna product development because the sauna experience and its impact on wellbeing can be studied in an exceptionally large user base.</a:t>
            </a:r>
            <a:endParaRPr lang="fi-FI" dirty="0"/>
          </a:p>
        </p:txBody>
      </p:sp>
      <p:sp>
        <p:nvSpPr>
          <p:cNvPr id="6" name="Tekstiruutu 5">
            <a:extLst>
              <a:ext uri="{FF2B5EF4-FFF2-40B4-BE49-F238E27FC236}">
                <a16:creationId xmlns:a16="http://schemas.microsoft.com/office/drawing/2014/main" id="{699F8472-818A-41AF-9E95-7963E5FED176}"/>
              </a:ext>
            </a:extLst>
          </p:cNvPr>
          <p:cNvSpPr txBox="1"/>
          <p:nvPr/>
        </p:nvSpPr>
        <p:spPr>
          <a:xfrm>
            <a:off x="8162429" y="3669411"/>
            <a:ext cx="5029838" cy="1754326"/>
          </a:xfrm>
          <a:prstGeom prst="rect">
            <a:avLst/>
          </a:prstGeom>
          <a:noFill/>
        </p:spPr>
        <p:txBody>
          <a:bodyPr wrap="square" rtlCol="0">
            <a:spAutoFit/>
          </a:bodyPr>
          <a:lstStyle/>
          <a:p>
            <a:r>
              <a:rPr lang="en-AU" dirty="0">
                <a:solidFill>
                  <a:srgbClr val="002EA2"/>
                </a:solidFill>
                <a:latin typeface="Finlandica" panose="00000500000000000000"/>
              </a:rPr>
              <a:t>The recent development areas and trends focus on:</a:t>
            </a:r>
          </a:p>
          <a:p>
            <a:pPr marL="285750" indent="-285750">
              <a:buFont typeface="Arial" panose="020B0604020202020204" pitchFamily="34" charset="0"/>
              <a:buChar char="•"/>
            </a:pPr>
            <a:r>
              <a:rPr lang="en-AU" dirty="0">
                <a:solidFill>
                  <a:srgbClr val="002EA2"/>
                </a:solidFill>
                <a:latin typeface="Finlandica" panose="00000500000000000000"/>
              </a:rPr>
              <a:t>Sustainability and clean tech</a:t>
            </a:r>
          </a:p>
          <a:p>
            <a:pPr marL="285750" indent="-285750">
              <a:buFont typeface="Arial" panose="020B0604020202020204" pitchFamily="34" charset="0"/>
              <a:buChar char="•"/>
            </a:pPr>
            <a:r>
              <a:rPr lang="en-AU" dirty="0">
                <a:solidFill>
                  <a:srgbClr val="002EA2"/>
                </a:solidFill>
                <a:latin typeface="Finlandica" panose="00000500000000000000"/>
              </a:rPr>
              <a:t>Accessibility</a:t>
            </a:r>
          </a:p>
          <a:p>
            <a:pPr marL="285750" indent="-285750">
              <a:buFont typeface="Arial" panose="020B0604020202020204" pitchFamily="34" charset="0"/>
              <a:buChar char="•"/>
            </a:pPr>
            <a:r>
              <a:rPr lang="en-AU" dirty="0">
                <a:solidFill>
                  <a:srgbClr val="002EA2"/>
                </a:solidFill>
                <a:latin typeface="Finlandica" panose="00000500000000000000"/>
              </a:rPr>
              <a:t>Safety</a:t>
            </a:r>
          </a:p>
          <a:p>
            <a:pPr marL="285750" indent="-285750">
              <a:buFont typeface="Arial" panose="020B0604020202020204" pitchFamily="34" charset="0"/>
              <a:buChar char="•"/>
            </a:pPr>
            <a:r>
              <a:rPr lang="en-AU" dirty="0">
                <a:solidFill>
                  <a:srgbClr val="002EA2"/>
                </a:solidFill>
                <a:latin typeface="Finlandica" panose="00000500000000000000"/>
              </a:rPr>
              <a:t>Remote control</a:t>
            </a:r>
          </a:p>
          <a:p>
            <a:pPr marL="285750" indent="-285750">
              <a:buFont typeface="Arial" panose="020B0604020202020204" pitchFamily="34" charset="0"/>
              <a:buChar char="•"/>
            </a:pPr>
            <a:r>
              <a:rPr lang="en-AU" dirty="0">
                <a:solidFill>
                  <a:srgbClr val="002EA2"/>
                </a:solidFill>
                <a:latin typeface="Finlandica" panose="00000500000000000000"/>
              </a:rPr>
              <a:t>Individualization and custom-made experiences</a:t>
            </a:r>
          </a:p>
        </p:txBody>
      </p:sp>
      <p:pic>
        <p:nvPicPr>
          <p:cNvPr id="8" name="Kuva 7" descr="A sauna heater in the foreground, behind it there are five men in suits having a discussion. ">
            <a:extLst>
              <a:ext uri="{FF2B5EF4-FFF2-40B4-BE49-F238E27FC236}">
                <a16:creationId xmlns:a16="http://schemas.microsoft.com/office/drawing/2014/main" id="{E968A821-6EF2-4678-80A2-C08B20AC2B63}"/>
              </a:ext>
            </a:extLst>
          </p:cNvPr>
          <p:cNvPicPr>
            <a:picLocks noChangeAspect="1"/>
          </p:cNvPicPr>
          <p:nvPr/>
        </p:nvPicPr>
        <p:blipFill>
          <a:blip r:embed="rId2"/>
          <a:stretch>
            <a:fillRect/>
          </a:stretch>
        </p:blipFill>
        <p:spPr>
          <a:xfrm>
            <a:off x="252271" y="2341265"/>
            <a:ext cx="7242349" cy="4824536"/>
          </a:xfrm>
          <a:prstGeom prst="rect">
            <a:avLst/>
          </a:prstGeom>
        </p:spPr>
      </p:pic>
      <p:pic>
        <p:nvPicPr>
          <p:cNvPr id="2" name="Kuva 1">
            <a:extLst>
              <a:ext uri="{FF2B5EF4-FFF2-40B4-BE49-F238E27FC236}">
                <a16:creationId xmlns:a16="http://schemas.microsoft.com/office/drawing/2014/main" id="{D968BC14-864B-405C-BAA3-674BC663456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4" name="Kuva 3">
            <a:extLst>
              <a:ext uri="{FF2B5EF4-FFF2-40B4-BE49-F238E27FC236}">
                <a16:creationId xmlns:a16="http://schemas.microsoft.com/office/drawing/2014/main" id="{FAF38CE2-9B7A-415D-B2F1-96ED057A7B1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Tree>
    <p:extLst>
      <p:ext uri="{BB962C8B-B14F-4D97-AF65-F5344CB8AC3E}">
        <p14:creationId xmlns:p14="http://schemas.microsoft.com/office/powerpoint/2010/main" val="106155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3B45EE37-7D63-4DC8-B712-DB7A33D9CBB6}"/>
              </a:ext>
            </a:extLst>
          </p:cNvPr>
          <p:cNvSpPr>
            <a:spLocks noGrp="1"/>
          </p:cNvSpPr>
          <p:nvPr>
            <p:ph idx="1"/>
          </p:nvPr>
        </p:nvSpPr>
        <p:spPr>
          <a:xfrm>
            <a:off x="5559601" y="2616903"/>
            <a:ext cx="5572647" cy="2329043"/>
          </a:xfrm>
        </p:spPr>
        <p:txBody>
          <a:bodyPr>
            <a:noAutofit/>
          </a:bodyPr>
          <a:lstStyle/>
          <a:p>
            <a:r>
              <a:rPr lang="en-US" sz="2400" dirty="0">
                <a:solidFill>
                  <a:srgbClr val="002EA2"/>
                </a:solidFill>
              </a:rPr>
              <a:t>The estimated value of the sauna and sauna heater construction industry is around </a:t>
            </a:r>
            <a:r>
              <a:rPr lang="en-US" sz="2400" b="1" dirty="0">
                <a:solidFill>
                  <a:srgbClr val="002EA2"/>
                </a:solidFill>
              </a:rPr>
              <a:t>1 billion euros </a:t>
            </a:r>
            <a:r>
              <a:rPr lang="en-US" sz="2400" dirty="0">
                <a:solidFill>
                  <a:srgbClr val="002EA2"/>
                </a:solidFill>
              </a:rPr>
              <a:t>but when all the industries producing elements of the sauna experience are considered, the value rises to multiple billions.</a:t>
            </a:r>
            <a:endParaRPr lang="fi-FI" sz="2400" dirty="0">
              <a:solidFill>
                <a:srgbClr val="002EA2"/>
              </a:solidFill>
            </a:endParaRPr>
          </a:p>
        </p:txBody>
      </p:sp>
      <p:pic>
        <p:nvPicPr>
          <p:cNvPr id="10" name="Kuva 4" descr="Sauna emoji, man in a sauna. ">
            <a:extLst>
              <a:ext uri="{FF2B5EF4-FFF2-40B4-BE49-F238E27FC236}">
                <a16:creationId xmlns:a16="http://schemas.microsoft.com/office/drawing/2014/main" id="{EECEF527-143B-4130-B210-F5DFE3029C7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3201" y="2073225"/>
            <a:ext cx="3416400" cy="3416400"/>
          </a:xfrm>
          <a:prstGeom prst="rect">
            <a:avLst/>
          </a:prstGeom>
        </p:spPr>
      </p:pic>
      <p:pic>
        <p:nvPicPr>
          <p:cNvPr id="2" name="Kuva 1">
            <a:extLst>
              <a:ext uri="{FF2B5EF4-FFF2-40B4-BE49-F238E27FC236}">
                <a16:creationId xmlns:a16="http://schemas.microsoft.com/office/drawing/2014/main" id="{44780D11-D5AB-4913-9AE7-F8DB5EDBE4A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5" name="Kuva 4">
            <a:extLst>
              <a:ext uri="{FF2B5EF4-FFF2-40B4-BE49-F238E27FC236}">
                <a16:creationId xmlns:a16="http://schemas.microsoft.com/office/drawing/2014/main" id="{70D9A472-A6FE-4C35-B3D1-DA15CBF3E88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Tree>
    <p:extLst>
      <p:ext uri="{BB962C8B-B14F-4D97-AF65-F5344CB8AC3E}">
        <p14:creationId xmlns:p14="http://schemas.microsoft.com/office/powerpoint/2010/main" val="269629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FA9B0DD-2CA4-4073-842C-AF16CA3146FE}"/>
              </a:ext>
            </a:extLst>
          </p:cNvPr>
          <p:cNvSpPr>
            <a:spLocks noGrp="1"/>
          </p:cNvSpPr>
          <p:nvPr>
            <p:ph type="body" sz="half" idx="2"/>
          </p:nvPr>
        </p:nvSpPr>
        <p:spPr>
          <a:xfrm>
            <a:off x="511651" y="3061346"/>
            <a:ext cx="6210617" cy="1440160"/>
          </a:xfrm>
        </p:spPr>
        <p:txBody>
          <a:bodyPr>
            <a:noAutofit/>
          </a:bodyPr>
          <a:lstStyle/>
          <a:p>
            <a:r>
              <a:rPr lang="fi-FI" sz="1800" dirty="0" err="1">
                <a:solidFill>
                  <a:srgbClr val="002EA2"/>
                </a:solidFill>
              </a:rPr>
              <a:t>The</a:t>
            </a:r>
            <a:r>
              <a:rPr lang="fi-FI" sz="1800" dirty="0">
                <a:solidFill>
                  <a:srgbClr val="002EA2"/>
                </a:solidFill>
              </a:rPr>
              <a:t> </a:t>
            </a:r>
            <a:r>
              <a:rPr lang="fi-FI" sz="1800" dirty="0" err="1">
                <a:solidFill>
                  <a:srgbClr val="002EA2"/>
                </a:solidFill>
              </a:rPr>
              <a:t>Finnish</a:t>
            </a:r>
            <a:r>
              <a:rPr lang="fi-FI" sz="1800" dirty="0">
                <a:solidFill>
                  <a:srgbClr val="002EA2"/>
                </a:solidFill>
              </a:rPr>
              <a:t> sauna </a:t>
            </a:r>
            <a:r>
              <a:rPr lang="fi-FI" sz="1800" dirty="0" err="1">
                <a:solidFill>
                  <a:srgbClr val="002EA2"/>
                </a:solidFill>
              </a:rPr>
              <a:t>offers</a:t>
            </a:r>
            <a:r>
              <a:rPr lang="fi-FI" sz="1800" dirty="0">
                <a:solidFill>
                  <a:srgbClr val="002EA2"/>
                </a:solidFill>
              </a:rPr>
              <a:t> </a:t>
            </a:r>
            <a:r>
              <a:rPr lang="fi-FI" sz="1800" dirty="0" err="1">
                <a:solidFill>
                  <a:srgbClr val="002EA2"/>
                </a:solidFill>
              </a:rPr>
              <a:t>multiple</a:t>
            </a:r>
            <a:r>
              <a:rPr lang="fi-FI" sz="1800" dirty="0">
                <a:solidFill>
                  <a:srgbClr val="002EA2"/>
                </a:solidFill>
              </a:rPr>
              <a:t> </a:t>
            </a:r>
            <a:r>
              <a:rPr lang="fi-FI" sz="1800" dirty="0" err="1">
                <a:solidFill>
                  <a:srgbClr val="002EA2"/>
                </a:solidFill>
              </a:rPr>
              <a:t>possibilities</a:t>
            </a:r>
            <a:r>
              <a:rPr lang="fi-FI" sz="1800" dirty="0">
                <a:solidFill>
                  <a:srgbClr val="002EA2"/>
                </a:solidFill>
              </a:rPr>
              <a:t>.</a:t>
            </a:r>
          </a:p>
          <a:p>
            <a:r>
              <a:rPr lang="fi-FI" sz="1800" dirty="0">
                <a:solidFill>
                  <a:srgbClr val="002EA2"/>
                </a:solidFill>
              </a:rPr>
              <a:t>It is a </a:t>
            </a:r>
            <a:r>
              <a:rPr lang="fi-FI" sz="1800" dirty="0" err="1">
                <a:solidFill>
                  <a:srgbClr val="002EA2"/>
                </a:solidFill>
              </a:rPr>
              <a:t>unique</a:t>
            </a:r>
            <a:r>
              <a:rPr lang="fi-FI" sz="1800" dirty="0">
                <a:solidFill>
                  <a:srgbClr val="002EA2"/>
                </a:solidFill>
              </a:rPr>
              <a:t> </a:t>
            </a:r>
            <a:r>
              <a:rPr lang="fi-FI" sz="1800" dirty="0" err="1">
                <a:solidFill>
                  <a:srgbClr val="002EA2"/>
                </a:solidFill>
              </a:rPr>
              <a:t>wellbeing</a:t>
            </a:r>
            <a:r>
              <a:rPr lang="fi-FI" sz="1800" dirty="0">
                <a:solidFill>
                  <a:srgbClr val="002EA2"/>
                </a:solidFill>
              </a:rPr>
              <a:t> </a:t>
            </a:r>
            <a:r>
              <a:rPr lang="fi-FI" sz="1800" dirty="0" err="1">
                <a:solidFill>
                  <a:srgbClr val="002EA2"/>
                </a:solidFill>
              </a:rPr>
              <a:t>product</a:t>
            </a:r>
            <a:r>
              <a:rPr lang="fi-FI" sz="1800" dirty="0">
                <a:solidFill>
                  <a:srgbClr val="002EA2"/>
                </a:solidFill>
              </a:rPr>
              <a:t> </a:t>
            </a:r>
            <a:r>
              <a:rPr lang="fi-FI" sz="1800" dirty="0" err="1">
                <a:solidFill>
                  <a:srgbClr val="002EA2"/>
                </a:solidFill>
              </a:rPr>
              <a:t>that</a:t>
            </a:r>
            <a:r>
              <a:rPr lang="fi-FI" sz="1800" dirty="0">
                <a:solidFill>
                  <a:srgbClr val="002EA2"/>
                </a:solidFill>
              </a:rPr>
              <a:t> </a:t>
            </a:r>
            <a:r>
              <a:rPr lang="fi-FI" sz="1800" dirty="0" err="1">
                <a:solidFill>
                  <a:srgbClr val="002EA2"/>
                </a:solidFill>
              </a:rPr>
              <a:t>fits</a:t>
            </a:r>
            <a:r>
              <a:rPr lang="fi-FI" sz="1800" dirty="0">
                <a:solidFill>
                  <a:srgbClr val="002EA2"/>
                </a:solidFill>
              </a:rPr>
              <a:t> in </a:t>
            </a:r>
            <a:r>
              <a:rPr lang="fi-FI" sz="1800" dirty="0" err="1">
                <a:solidFill>
                  <a:srgbClr val="002EA2"/>
                </a:solidFill>
              </a:rPr>
              <a:t>hotels</a:t>
            </a:r>
            <a:r>
              <a:rPr lang="fi-FI" sz="1800" dirty="0">
                <a:solidFill>
                  <a:srgbClr val="002EA2"/>
                </a:solidFill>
              </a:rPr>
              <a:t>, </a:t>
            </a:r>
            <a:r>
              <a:rPr lang="fi-FI" sz="1800" dirty="0" err="1">
                <a:solidFill>
                  <a:srgbClr val="002EA2"/>
                </a:solidFill>
              </a:rPr>
              <a:t>spas</a:t>
            </a:r>
            <a:r>
              <a:rPr lang="fi-FI" sz="1800" dirty="0">
                <a:solidFill>
                  <a:srgbClr val="002EA2"/>
                </a:solidFill>
              </a:rPr>
              <a:t>, and </a:t>
            </a:r>
            <a:r>
              <a:rPr lang="fi-FI" sz="1800" dirty="0" err="1">
                <a:solidFill>
                  <a:srgbClr val="002EA2"/>
                </a:solidFill>
              </a:rPr>
              <a:t>health</a:t>
            </a:r>
            <a:r>
              <a:rPr lang="fi-FI" sz="1800" dirty="0">
                <a:solidFill>
                  <a:srgbClr val="002EA2"/>
                </a:solidFill>
              </a:rPr>
              <a:t> </a:t>
            </a:r>
            <a:r>
              <a:rPr lang="fi-FI" sz="1800" dirty="0" err="1">
                <a:solidFill>
                  <a:srgbClr val="002EA2"/>
                </a:solidFill>
              </a:rPr>
              <a:t>clubs</a:t>
            </a:r>
            <a:r>
              <a:rPr lang="fi-FI" sz="1800" dirty="0">
                <a:solidFill>
                  <a:srgbClr val="002EA2"/>
                </a:solidFill>
              </a:rPr>
              <a:t>, and as a </a:t>
            </a:r>
            <a:r>
              <a:rPr lang="fi-FI" sz="1800" dirty="0" err="1">
                <a:solidFill>
                  <a:srgbClr val="002EA2"/>
                </a:solidFill>
              </a:rPr>
              <a:t>service</a:t>
            </a:r>
            <a:r>
              <a:rPr lang="fi-FI" sz="1800" dirty="0">
                <a:solidFill>
                  <a:srgbClr val="002EA2"/>
                </a:solidFill>
              </a:rPr>
              <a:t> of </a:t>
            </a:r>
            <a:r>
              <a:rPr lang="fi-FI" sz="1800" dirty="0" err="1">
                <a:solidFill>
                  <a:srgbClr val="002EA2"/>
                </a:solidFill>
              </a:rPr>
              <a:t>its</a:t>
            </a:r>
            <a:r>
              <a:rPr lang="fi-FI" sz="1800" dirty="0">
                <a:solidFill>
                  <a:srgbClr val="002EA2"/>
                </a:solidFill>
              </a:rPr>
              <a:t> </a:t>
            </a:r>
            <a:r>
              <a:rPr lang="fi-FI" sz="1800" dirty="0" err="1">
                <a:solidFill>
                  <a:srgbClr val="002EA2"/>
                </a:solidFill>
              </a:rPr>
              <a:t>own</a:t>
            </a:r>
            <a:r>
              <a:rPr lang="fi-FI" sz="1800" dirty="0">
                <a:solidFill>
                  <a:srgbClr val="002EA2"/>
                </a:solidFill>
              </a:rPr>
              <a:t>.</a:t>
            </a:r>
          </a:p>
        </p:txBody>
      </p:sp>
      <p:pic>
        <p:nvPicPr>
          <p:cNvPr id="8" name="Sisällön paikkamerkki 7" descr="People standing at the pier, facing a lake and wearing bath robes during winter time">
            <a:extLst>
              <a:ext uri="{FF2B5EF4-FFF2-40B4-BE49-F238E27FC236}">
                <a16:creationId xmlns:a16="http://schemas.microsoft.com/office/drawing/2014/main" id="{587274BE-A9FF-466D-8534-98CCBF158BA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7040611" y="-32654"/>
            <a:ext cx="6403927" cy="7595504"/>
          </a:xfrm>
        </p:spPr>
      </p:pic>
      <p:pic>
        <p:nvPicPr>
          <p:cNvPr id="2" name="Kuva 1">
            <a:extLst>
              <a:ext uri="{FF2B5EF4-FFF2-40B4-BE49-F238E27FC236}">
                <a16:creationId xmlns:a16="http://schemas.microsoft.com/office/drawing/2014/main" id="{B256B7F4-8EC9-447F-A15D-8DFE9254FA0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7" name="Kuva 6">
            <a:extLst>
              <a:ext uri="{FF2B5EF4-FFF2-40B4-BE49-F238E27FC236}">
                <a16:creationId xmlns:a16="http://schemas.microsoft.com/office/drawing/2014/main" id="{84685D38-8F9B-4D32-B04D-487C97FAA2BC}"/>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32248" y="0"/>
            <a:ext cx="2312291" cy="1766590"/>
          </a:xfrm>
          <a:prstGeom prst="rect">
            <a:avLst/>
          </a:prstGeom>
        </p:spPr>
      </p:pic>
    </p:spTree>
    <p:extLst>
      <p:ext uri="{BB962C8B-B14F-4D97-AF65-F5344CB8AC3E}">
        <p14:creationId xmlns:p14="http://schemas.microsoft.com/office/powerpoint/2010/main" val="3146894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C230C345-70F7-4DB6-AC85-AE8877FB94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817215" y="310598"/>
            <a:ext cx="1201361" cy="627259"/>
          </a:xfrm>
          <a:prstGeom prst="rect">
            <a:avLst/>
          </a:prstGeom>
        </p:spPr>
      </p:pic>
      <p:pic>
        <p:nvPicPr>
          <p:cNvPr id="23" name="Sisällön paikkamerkki 19">
            <a:extLst>
              <a:ext uri="{FF2B5EF4-FFF2-40B4-BE49-F238E27FC236}">
                <a16:creationId xmlns:a16="http://schemas.microsoft.com/office/drawing/2014/main" id="{0E69C1E5-C15B-4F47-A95B-0F50DB8F8B1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6146"/>
            <a:ext cx="13444538" cy="7562851"/>
          </a:xfrm>
          <a:prstGeom prst="rect">
            <a:avLst/>
          </a:prstGeom>
        </p:spPr>
      </p:pic>
      <p:sp>
        <p:nvSpPr>
          <p:cNvPr id="28"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1100765"/>
            <a:ext cx="6635342" cy="646208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30" name="Straight Connector 29">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22009" y="3680122"/>
            <a:ext cx="10315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Otsikko 3">
            <a:extLst>
              <a:ext uri="{FF2B5EF4-FFF2-40B4-BE49-F238E27FC236}">
                <a16:creationId xmlns:a16="http://schemas.microsoft.com/office/drawing/2014/main" id="{5A3B7148-069C-4A85-A2F9-364AC28F078F}"/>
              </a:ext>
            </a:extLst>
          </p:cNvPr>
          <p:cNvSpPr>
            <a:spLocks noGrp="1"/>
          </p:cNvSpPr>
          <p:nvPr>
            <p:ph type="title"/>
          </p:nvPr>
        </p:nvSpPr>
        <p:spPr>
          <a:xfrm>
            <a:off x="284985" y="2341265"/>
            <a:ext cx="5717204" cy="2046445"/>
          </a:xfrm>
        </p:spPr>
        <p:txBody>
          <a:bodyPr>
            <a:normAutofit/>
          </a:bodyPr>
          <a:lstStyle/>
          <a:p>
            <a:r>
              <a:rPr lang="fi-FI" sz="2800" i="0" dirty="0" err="1">
                <a:solidFill>
                  <a:srgbClr val="002EA2"/>
                </a:solidFill>
              </a:rPr>
              <a:t>Learn</a:t>
            </a:r>
            <a:r>
              <a:rPr lang="fi-FI" sz="2800" i="0" dirty="0">
                <a:solidFill>
                  <a:srgbClr val="002EA2"/>
                </a:solidFill>
              </a:rPr>
              <a:t> </a:t>
            </a:r>
            <a:r>
              <a:rPr lang="fi-FI" sz="2800" i="0" dirty="0" err="1">
                <a:solidFill>
                  <a:srgbClr val="002EA2"/>
                </a:solidFill>
              </a:rPr>
              <a:t>more</a:t>
            </a:r>
            <a:endParaRPr lang="fi-FI" sz="2800" i="0" dirty="0">
              <a:solidFill>
                <a:srgbClr val="002EA2"/>
              </a:solidFill>
            </a:endParaRPr>
          </a:p>
        </p:txBody>
      </p:sp>
      <p:sp>
        <p:nvSpPr>
          <p:cNvPr id="3" name="Tekstiruutu 2">
            <a:extLst>
              <a:ext uri="{FF2B5EF4-FFF2-40B4-BE49-F238E27FC236}">
                <a16:creationId xmlns:a16="http://schemas.microsoft.com/office/drawing/2014/main" id="{EE3DF987-51C5-4E93-B73E-A4A5551430A8}"/>
              </a:ext>
            </a:extLst>
          </p:cNvPr>
          <p:cNvSpPr txBox="1"/>
          <p:nvPr/>
        </p:nvSpPr>
        <p:spPr>
          <a:xfrm>
            <a:off x="284985" y="4556198"/>
            <a:ext cx="5717204" cy="954107"/>
          </a:xfrm>
          <a:prstGeom prst="rect">
            <a:avLst/>
          </a:prstGeom>
          <a:noFill/>
        </p:spPr>
        <p:txBody>
          <a:bodyPr wrap="square" rtlCol="0">
            <a:spAutoFit/>
          </a:bodyPr>
          <a:lstStyle/>
          <a:p>
            <a:pPr algn="ctr"/>
            <a:r>
              <a:rPr lang="fi-FI" sz="2800" dirty="0">
                <a:solidFill>
                  <a:srgbClr val="002EA2"/>
                </a:solidFill>
                <a:latin typeface="Finlandica" panose="00000500000000000000" pitchFamily="50" charset="0"/>
                <a:hlinkClick r:id="rId5">
                  <a:extLst>
                    <a:ext uri="{A12FA001-AC4F-418D-AE19-62706E023703}">
                      <ahyp:hlinkClr xmlns:ahyp="http://schemas.microsoft.com/office/drawing/2018/hyperlinkcolor" val="tx"/>
                    </a:ext>
                  </a:extLst>
                </a:hlinkClick>
              </a:rPr>
              <a:t>www.saunafromfinland.com</a:t>
            </a:r>
            <a:endParaRPr lang="fi-FI" sz="2800" dirty="0">
              <a:solidFill>
                <a:srgbClr val="002EA2"/>
              </a:solidFill>
              <a:latin typeface="Finlandica" panose="00000500000000000000" pitchFamily="50" charset="0"/>
            </a:endParaRPr>
          </a:p>
          <a:p>
            <a:pPr algn="ctr"/>
            <a:r>
              <a:rPr lang="fi-FI" sz="2800" dirty="0">
                <a:solidFill>
                  <a:srgbClr val="002EA2"/>
                </a:solidFill>
                <a:latin typeface="Finlandica" panose="00000500000000000000" pitchFamily="50" charset="0"/>
                <a:hlinkClick r:id="rId6">
                  <a:extLst>
                    <a:ext uri="{A12FA001-AC4F-418D-AE19-62706E023703}">
                      <ahyp:hlinkClr xmlns:ahyp="http://schemas.microsoft.com/office/drawing/2018/hyperlinkcolor" val="tx"/>
                    </a:ext>
                  </a:extLst>
                </a:hlinkClick>
              </a:rPr>
              <a:t>www.sauna.fi</a:t>
            </a:r>
            <a:endParaRPr lang="fi-FI" sz="2800" dirty="0">
              <a:solidFill>
                <a:srgbClr val="002EA2"/>
              </a:solidFill>
              <a:latin typeface="Finlandica" panose="00000500000000000000" pitchFamily="50" charset="0"/>
            </a:endParaRPr>
          </a:p>
        </p:txBody>
      </p:sp>
      <p:pic>
        <p:nvPicPr>
          <p:cNvPr id="8" name="Kuva 7" descr="Sauna from Finland logo.">
            <a:extLst>
              <a:ext uri="{FF2B5EF4-FFF2-40B4-BE49-F238E27FC236}">
                <a16:creationId xmlns:a16="http://schemas.microsoft.com/office/drawing/2014/main" id="{F212796C-BA85-924B-851B-A22D00114FB8}"/>
              </a:ext>
            </a:extLst>
          </p:cNvPr>
          <p:cNvPicPr>
            <a:picLocks noChangeAspect="1"/>
          </p:cNvPicPr>
          <p:nvPr/>
        </p:nvPicPr>
        <p:blipFill>
          <a:blip r:embed="rId7"/>
          <a:stretch>
            <a:fillRect/>
          </a:stretch>
        </p:blipFill>
        <p:spPr>
          <a:xfrm>
            <a:off x="2446483" y="3612654"/>
            <a:ext cx="1524000" cy="609600"/>
          </a:xfrm>
          <a:prstGeom prst="rect">
            <a:avLst/>
          </a:prstGeom>
        </p:spPr>
      </p:pic>
      <p:sp>
        <p:nvSpPr>
          <p:cNvPr id="2" name="Tekstiruutu 1">
            <a:extLst>
              <a:ext uri="{FF2B5EF4-FFF2-40B4-BE49-F238E27FC236}">
                <a16:creationId xmlns:a16="http://schemas.microsoft.com/office/drawing/2014/main" id="{1DB86A8D-FD83-41F1-995B-958D90A80FCC}"/>
              </a:ext>
            </a:extLst>
          </p:cNvPr>
          <p:cNvSpPr txBox="1"/>
          <p:nvPr/>
        </p:nvSpPr>
        <p:spPr>
          <a:xfrm>
            <a:off x="49437" y="7285851"/>
            <a:ext cx="5976664" cy="276999"/>
          </a:xfrm>
          <a:prstGeom prst="rect">
            <a:avLst/>
          </a:prstGeom>
          <a:noFill/>
        </p:spPr>
        <p:txBody>
          <a:bodyPr wrap="square" rtlCol="0">
            <a:spAutoFit/>
          </a:bodyPr>
          <a:lstStyle/>
          <a:p>
            <a:r>
              <a:rPr lang="fi-FI" sz="1200" dirty="0" err="1">
                <a:solidFill>
                  <a:srgbClr val="002EA2"/>
                </a:solidFill>
                <a:latin typeface="Finlandica" panose="00000500000000000000"/>
              </a:rPr>
              <a:t>Photos:Sauna</a:t>
            </a:r>
            <a:r>
              <a:rPr lang="fi-FI" sz="1200" dirty="0">
                <a:solidFill>
                  <a:srgbClr val="002EA2"/>
                </a:solidFill>
                <a:latin typeface="Finlandica" panose="00000500000000000000"/>
              </a:rPr>
              <a:t> from Finland</a:t>
            </a:r>
          </a:p>
        </p:txBody>
      </p:sp>
      <p:pic>
        <p:nvPicPr>
          <p:cNvPr id="5" name="Kuva 4">
            <a:extLst>
              <a:ext uri="{FF2B5EF4-FFF2-40B4-BE49-F238E27FC236}">
                <a16:creationId xmlns:a16="http://schemas.microsoft.com/office/drawing/2014/main" id="{0F7DA27A-2BD9-408D-A96D-18ACFC7FB1BE}"/>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6" name="Kuva 5">
            <a:extLst>
              <a:ext uri="{FF2B5EF4-FFF2-40B4-BE49-F238E27FC236}">
                <a16:creationId xmlns:a16="http://schemas.microsoft.com/office/drawing/2014/main" id="{2F7E73E6-8FEA-4ED1-B618-4C0C9D4E950A}"/>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Tree>
    <p:extLst>
      <p:ext uri="{BB962C8B-B14F-4D97-AF65-F5344CB8AC3E}">
        <p14:creationId xmlns:p14="http://schemas.microsoft.com/office/powerpoint/2010/main" val="399007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DC3777E-09E7-47F9-9F90-177E80C286F3}"/>
              </a:ext>
            </a:extLst>
          </p:cNvPr>
          <p:cNvSpPr>
            <a:spLocks noGrp="1"/>
          </p:cNvSpPr>
          <p:nvPr>
            <p:ph type="title"/>
          </p:nvPr>
        </p:nvSpPr>
        <p:spPr>
          <a:xfrm>
            <a:off x="326715" y="823728"/>
            <a:ext cx="5831018" cy="1890200"/>
          </a:xfrm>
        </p:spPr>
        <p:txBody>
          <a:bodyPr>
            <a:normAutofit/>
          </a:bodyPr>
          <a:lstStyle/>
          <a:p>
            <a:r>
              <a:rPr lang="fi-FI" sz="2400" b="1" i="0" dirty="0">
                <a:solidFill>
                  <a:srgbClr val="002EA2"/>
                </a:solidFill>
              </a:rPr>
              <a:t>FINNISH SAUNA – A PLACE FOR JUST BEING</a:t>
            </a:r>
          </a:p>
        </p:txBody>
      </p:sp>
      <p:sp>
        <p:nvSpPr>
          <p:cNvPr id="10" name="Tekstiruutu 9">
            <a:extLst>
              <a:ext uri="{FF2B5EF4-FFF2-40B4-BE49-F238E27FC236}">
                <a16:creationId xmlns:a16="http://schemas.microsoft.com/office/drawing/2014/main" id="{DF82D678-092C-4ECC-A049-9EB820C7C18D}"/>
              </a:ext>
            </a:extLst>
          </p:cNvPr>
          <p:cNvSpPr txBox="1"/>
          <p:nvPr/>
        </p:nvSpPr>
        <p:spPr>
          <a:xfrm>
            <a:off x="457573" y="2591985"/>
            <a:ext cx="5831018" cy="2585323"/>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2EA2"/>
                </a:solidFill>
                <a:latin typeface="Finlandica" panose="00000500000000000000"/>
              </a:rPr>
              <a:t>Throwing water on the rocks (“</a:t>
            </a:r>
            <a:r>
              <a:rPr lang="en-US" dirty="0" err="1">
                <a:solidFill>
                  <a:srgbClr val="002EA2"/>
                </a:solidFill>
                <a:latin typeface="Finlandica" panose="00000500000000000000"/>
              </a:rPr>
              <a:t>Löyly</a:t>
            </a:r>
            <a:r>
              <a:rPr lang="en-US" dirty="0">
                <a:solidFill>
                  <a:srgbClr val="002EA2"/>
                </a:solidFill>
                <a:latin typeface="Finlandica" panose="00000500000000000000"/>
              </a:rPr>
              <a:t>”)</a:t>
            </a:r>
          </a:p>
          <a:p>
            <a:endParaRPr lang="en-US" dirty="0">
              <a:solidFill>
                <a:srgbClr val="002EA2"/>
              </a:solidFill>
              <a:latin typeface="Finlandica" panose="00000500000000000000"/>
            </a:endParaRPr>
          </a:p>
          <a:p>
            <a:pPr marL="285750" indent="-285750">
              <a:buFont typeface="Arial" panose="020B0604020202020204" pitchFamily="34" charset="0"/>
              <a:buChar char="•"/>
            </a:pPr>
            <a:r>
              <a:rPr lang="en-US" dirty="0">
                <a:solidFill>
                  <a:srgbClr val="002EA2"/>
                </a:solidFill>
                <a:latin typeface="Finlandica" panose="00000500000000000000"/>
              </a:rPr>
              <a:t>Scientifically proven health benefits</a:t>
            </a:r>
          </a:p>
          <a:p>
            <a:endParaRPr lang="en-US" dirty="0">
              <a:solidFill>
                <a:srgbClr val="002EA2"/>
              </a:solidFill>
              <a:latin typeface="Finlandica" panose="00000500000000000000"/>
            </a:endParaRPr>
          </a:p>
          <a:p>
            <a:pPr marL="285750" indent="-285750">
              <a:buFont typeface="Arial" panose="020B0604020202020204" pitchFamily="34" charset="0"/>
              <a:buChar char="•"/>
            </a:pPr>
            <a:r>
              <a:rPr lang="en-US" dirty="0">
                <a:solidFill>
                  <a:srgbClr val="002EA2"/>
                </a:solidFill>
                <a:latin typeface="Finlandica" panose="00000500000000000000"/>
              </a:rPr>
              <a:t>No specific rules or timing </a:t>
            </a:r>
            <a:r>
              <a:rPr lang="en-US" dirty="0">
                <a:solidFill>
                  <a:srgbClr val="002EA2"/>
                </a:solidFill>
                <a:latin typeface="Finlandica" panose="00000500000000000000"/>
                <a:sym typeface="Wingdings" panose="05000000000000000000" pitchFamily="2" charset="2"/>
              </a:rPr>
              <a:t></a:t>
            </a:r>
            <a:r>
              <a:rPr lang="en-US" dirty="0">
                <a:solidFill>
                  <a:srgbClr val="002EA2"/>
                </a:solidFill>
                <a:latin typeface="Finlandica" panose="00000500000000000000"/>
              </a:rPr>
              <a:t> ultimate relaxation</a:t>
            </a:r>
          </a:p>
          <a:p>
            <a:endParaRPr lang="en-US" dirty="0">
              <a:solidFill>
                <a:srgbClr val="002EA2"/>
              </a:solidFill>
              <a:latin typeface="Finlandica" panose="00000500000000000000"/>
            </a:endParaRPr>
          </a:p>
          <a:p>
            <a:pPr marL="285750" indent="-285750">
              <a:buFont typeface="Arial" panose="020B0604020202020204" pitchFamily="34" charset="0"/>
              <a:buChar char="•"/>
            </a:pPr>
            <a:r>
              <a:rPr lang="en-US" dirty="0">
                <a:solidFill>
                  <a:srgbClr val="002EA2"/>
                </a:solidFill>
                <a:latin typeface="Finlandica" panose="00000500000000000000"/>
              </a:rPr>
              <a:t>Natural materials</a:t>
            </a:r>
          </a:p>
          <a:p>
            <a:endParaRPr lang="en-US" dirty="0">
              <a:solidFill>
                <a:srgbClr val="002EA2"/>
              </a:solidFill>
              <a:latin typeface="Finlandica" panose="00000500000000000000"/>
            </a:endParaRPr>
          </a:p>
          <a:p>
            <a:pPr marL="285750" indent="-285750">
              <a:buFont typeface="Arial" panose="020B0604020202020204" pitchFamily="34" charset="0"/>
              <a:buChar char="•"/>
            </a:pPr>
            <a:r>
              <a:rPr lang="en-US" dirty="0">
                <a:solidFill>
                  <a:srgbClr val="002EA2"/>
                </a:solidFill>
                <a:latin typeface="Finlandica" panose="00000500000000000000"/>
              </a:rPr>
              <a:t>Temperature higher than in other saunas</a:t>
            </a:r>
          </a:p>
        </p:txBody>
      </p:sp>
      <p:pic>
        <p:nvPicPr>
          <p:cNvPr id="9" name="Sisällön paikkamerkki 8" descr="A bucket full of water is being carried. ">
            <a:extLst>
              <a:ext uri="{FF2B5EF4-FFF2-40B4-BE49-F238E27FC236}">
                <a16:creationId xmlns:a16="http://schemas.microsoft.com/office/drawing/2014/main" id="{6D7C3572-555E-40B7-973D-5A310E79A3E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722269" y="0"/>
            <a:ext cx="6722270" cy="7564226"/>
          </a:xfrm>
        </p:spPr>
      </p:pic>
      <p:pic>
        <p:nvPicPr>
          <p:cNvPr id="3" name="Kuva 2">
            <a:extLst>
              <a:ext uri="{FF2B5EF4-FFF2-40B4-BE49-F238E27FC236}">
                <a16:creationId xmlns:a16="http://schemas.microsoft.com/office/drawing/2014/main" id="{DCF7FB6E-6020-40D6-B67F-E8015924FA1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6" name="Kuva 5">
            <a:extLst>
              <a:ext uri="{FF2B5EF4-FFF2-40B4-BE49-F238E27FC236}">
                <a16:creationId xmlns:a16="http://schemas.microsoft.com/office/drawing/2014/main" id="{C9099E69-7ABB-4AF4-97C5-E1F2A64162B1}"/>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9" y="1667"/>
            <a:ext cx="2312290" cy="1766590"/>
          </a:xfrm>
          <a:prstGeom prst="rect">
            <a:avLst/>
          </a:prstGeom>
        </p:spPr>
      </p:pic>
    </p:spTree>
    <p:extLst>
      <p:ext uri="{BB962C8B-B14F-4D97-AF65-F5344CB8AC3E}">
        <p14:creationId xmlns:p14="http://schemas.microsoft.com/office/powerpoint/2010/main" val="3935385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A woman is sitting in a sauna wearing a towel and throwing water on the sauna heater. ">
            <a:extLst>
              <a:ext uri="{FF2B5EF4-FFF2-40B4-BE49-F238E27FC236}">
                <a16:creationId xmlns:a16="http://schemas.microsoft.com/office/drawing/2014/main" id="{1A588C2A-EBE4-4F9C-AA50-20CE20CECD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673597" y="1829508"/>
            <a:ext cx="6798681" cy="4987009"/>
          </a:xfrm>
          <a:prstGeom prst="rect">
            <a:avLst/>
          </a:prstGeom>
          <a:noFill/>
        </p:spPr>
      </p:pic>
      <p:sp>
        <p:nvSpPr>
          <p:cNvPr id="3" name="Sisällön paikkamerkki 2">
            <a:extLst>
              <a:ext uri="{FF2B5EF4-FFF2-40B4-BE49-F238E27FC236}">
                <a16:creationId xmlns:a16="http://schemas.microsoft.com/office/drawing/2014/main" id="{4836A48A-D509-4171-840E-DA79A99ACB49}"/>
              </a:ext>
            </a:extLst>
          </p:cNvPr>
          <p:cNvSpPr>
            <a:spLocks noGrp="1"/>
          </p:cNvSpPr>
          <p:nvPr>
            <p:ph sz="quarter" idx="4"/>
          </p:nvPr>
        </p:nvSpPr>
        <p:spPr>
          <a:xfrm>
            <a:off x="7874397" y="2898130"/>
            <a:ext cx="5276572" cy="1766590"/>
          </a:xfrm>
        </p:spPr>
        <p:txBody>
          <a:bodyPr>
            <a:normAutofit/>
          </a:bodyPr>
          <a:lstStyle/>
          <a:p>
            <a:r>
              <a:rPr lang="en-US" sz="1800" dirty="0">
                <a:solidFill>
                  <a:srgbClr val="002EA2"/>
                </a:solidFill>
              </a:rPr>
              <a:t>One of differences between Finnish sauna bathing and other sauna cultures is that Finnish sauna habits are flexible. The bather can control the level of heat in the sauna by throwing water on the sauna heater—or “throwing steam,” as we Finns call it.</a:t>
            </a:r>
            <a:endParaRPr lang="fi-FI" sz="1800" dirty="0">
              <a:solidFill>
                <a:srgbClr val="002EA2"/>
              </a:solidFill>
            </a:endParaRPr>
          </a:p>
        </p:txBody>
      </p:sp>
      <p:pic>
        <p:nvPicPr>
          <p:cNvPr id="8" name="Kuva 7">
            <a:extLst>
              <a:ext uri="{FF2B5EF4-FFF2-40B4-BE49-F238E27FC236}">
                <a16:creationId xmlns:a16="http://schemas.microsoft.com/office/drawing/2014/main" id="{5F706E5D-1892-497F-934E-19CF4E70EAF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9" name="Kuva 8">
            <a:extLst>
              <a:ext uri="{FF2B5EF4-FFF2-40B4-BE49-F238E27FC236}">
                <a16:creationId xmlns:a16="http://schemas.microsoft.com/office/drawing/2014/main" id="{5ED5A616-84E6-4A88-B5E3-62DD6D5E469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9" y="1667"/>
            <a:ext cx="2312290" cy="1766590"/>
          </a:xfrm>
          <a:prstGeom prst="rect">
            <a:avLst/>
          </a:prstGeom>
        </p:spPr>
      </p:pic>
      <p:sp>
        <p:nvSpPr>
          <p:cNvPr id="10" name="Tekstiruutu 9">
            <a:extLst>
              <a:ext uri="{FF2B5EF4-FFF2-40B4-BE49-F238E27FC236}">
                <a16:creationId xmlns:a16="http://schemas.microsoft.com/office/drawing/2014/main" id="{7F86B0B3-17C1-44D0-9011-54B7C2812B9E}"/>
              </a:ext>
            </a:extLst>
          </p:cNvPr>
          <p:cNvSpPr txBox="1"/>
          <p:nvPr/>
        </p:nvSpPr>
        <p:spPr>
          <a:xfrm>
            <a:off x="568921" y="6877769"/>
            <a:ext cx="5289251" cy="288032"/>
          </a:xfrm>
          <a:prstGeom prst="rect">
            <a:avLst/>
          </a:prstGeom>
          <a:noFill/>
        </p:spPr>
        <p:txBody>
          <a:bodyPr wrap="square" rtlCol="0">
            <a:spAutoFit/>
          </a:bodyPr>
          <a:lstStyle/>
          <a:p>
            <a:r>
              <a:rPr lang="fi-FI" sz="1200" dirty="0">
                <a:solidFill>
                  <a:srgbClr val="002EA2"/>
                </a:solidFill>
                <a:latin typeface="Finlandica" panose="00000500000000000000"/>
              </a:rPr>
              <a:t>Photo: Julia Kivelä/ </a:t>
            </a:r>
            <a:r>
              <a:rPr lang="fi-FI" sz="1200" dirty="0" err="1">
                <a:solidFill>
                  <a:srgbClr val="002EA2"/>
                </a:solidFill>
                <a:latin typeface="Finlandica" panose="00000500000000000000"/>
              </a:rPr>
              <a:t>Visit</a:t>
            </a:r>
            <a:r>
              <a:rPr lang="fi-FI" sz="1200" dirty="0">
                <a:solidFill>
                  <a:srgbClr val="002EA2"/>
                </a:solidFill>
                <a:latin typeface="Finlandica" panose="00000500000000000000"/>
              </a:rPr>
              <a:t> Jyväskylä, Hotel Alba</a:t>
            </a:r>
          </a:p>
        </p:txBody>
      </p:sp>
    </p:spTree>
    <p:extLst>
      <p:ext uri="{BB962C8B-B14F-4D97-AF65-F5344CB8AC3E}">
        <p14:creationId xmlns:p14="http://schemas.microsoft.com/office/powerpoint/2010/main" val="26651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FACB01-B7E1-4CF6-90E7-7A78FA198F2C}"/>
              </a:ext>
            </a:extLst>
          </p:cNvPr>
          <p:cNvSpPr>
            <a:spLocks noGrp="1"/>
          </p:cNvSpPr>
          <p:nvPr>
            <p:ph type="title"/>
          </p:nvPr>
        </p:nvSpPr>
        <p:spPr>
          <a:xfrm>
            <a:off x="601589" y="2836806"/>
            <a:ext cx="4360307" cy="2527993"/>
          </a:xfrm>
        </p:spPr>
        <p:txBody>
          <a:bodyPr/>
          <a:lstStyle/>
          <a:p>
            <a:r>
              <a:rPr lang="en-US" sz="1800" b="0" i="0" dirty="0">
                <a:solidFill>
                  <a:srgbClr val="002EA2"/>
                </a:solidFill>
                <a:effectLst/>
                <a:latin typeface="Arial" panose="020B0604020202020204" pitchFamily="34" charset="0"/>
              </a:rPr>
              <a:t>Many studies have shown that sauna bathing has multiple health benefits, such as decreasing the risk of heart disease and dementia. Scientists have researched the </a:t>
            </a:r>
            <a:r>
              <a:rPr lang="en-US" sz="1800" dirty="0">
                <a:solidFill>
                  <a:srgbClr val="002EA2"/>
                </a:solidFill>
                <a:latin typeface="Arial" panose="020B0604020202020204" pitchFamily="34" charset="0"/>
              </a:rPr>
              <a:t>health effects</a:t>
            </a:r>
            <a:r>
              <a:rPr lang="en-US" sz="1800" b="0" i="0" dirty="0">
                <a:solidFill>
                  <a:srgbClr val="002EA2"/>
                </a:solidFill>
                <a:effectLst/>
                <a:latin typeface="Arial" panose="020B0604020202020204" pitchFamily="34" charset="0"/>
              </a:rPr>
              <a:t> of sauna on the heart, the skin, recovery, and even sleep.</a:t>
            </a:r>
            <a:endParaRPr lang="fi-FI" sz="1800" dirty="0">
              <a:solidFill>
                <a:srgbClr val="002EA2"/>
              </a:solidFill>
            </a:endParaRPr>
          </a:p>
        </p:txBody>
      </p:sp>
      <p:pic>
        <p:nvPicPr>
          <p:cNvPr id="8" name="Sisällön paikkamerkki 7" descr="A woman is ice swimming in a lake that has a whole in the ice. ">
            <a:extLst>
              <a:ext uri="{FF2B5EF4-FFF2-40B4-BE49-F238E27FC236}">
                <a16:creationId xmlns:a16="http://schemas.microsoft.com/office/drawing/2014/main" id="{9D1C0B3B-D23C-446F-A616-570D9F5EF471}"/>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002949" y="1768257"/>
            <a:ext cx="6840000" cy="4665093"/>
          </a:xfrm>
        </p:spPr>
      </p:pic>
      <p:pic>
        <p:nvPicPr>
          <p:cNvPr id="10" name="Kuva 9">
            <a:extLst>
              <a:ext uri="{FF2B5EF4-FFF2-40B4-BE49-F238E27FC236}">
                <a16:creationId xmlns:a16="http://schemas.microsoft.com/office/drawing/2014/main" id="{8E77BFBE-713E-4AAE-BD0B-C9C4C0A19DB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12" name="Kuva 11">
            <a:extLst>
              <a:ext uri="{FF2B5EF4-FFF2-40B4-BE49-F238E27FC236}">
                <a16:creationId xmlns:a16="http://schemas.microsoft.com/office/drawing/2014/main" id="{D4E52FF3-4325-4C13-8401-1F7202A1793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9" y="1667"/>
            <a:ext cx="2312290" cy="1766590"/>
          </a:xfrm>
          <a:prstGeom prst="rect">
            <a:avLst/>
          </a:prstGeom>
        </p:spPr>
      </p:pic>
      <p:sp>
        <p:nvSpPr>
          <p:cNvPr id="14" name="Tekstiruutu 13">
            <a:extLst>
              <a:ext uri="{FF2B5EF4-FFF2-40B4-BE49-F238E27FC236}">
                <a16:creationId xmlns:a16="http://schemas.microsoft.com/office/drawing/2014/main" id="{0FF7E6BB-5ACA-48A0-9958-A5132298C578}"/>
              </a:ext>
            </a:extLst>
          </p:cNvPr>
          <p:cNvSpPr txBox="1"/>
          <p:nvPr/>
        </p:nvSpPr>
        <p:spPr>
          <a:xfrm>
            <a:off x="11258773" y="6433350"/>
            <a:ext cx="1710701" cy="276999"/>
          </a:xfrm>
          <a:prstGeom prst="rect">
            <a:avLst/>
          </a:prstGeom>
          <a:noFill/>
        </p:spPr>
        <p:txBody>
          <a:bodyPr wrap="square" rtlCol="0">
            <a:spAutoFit/>
          </a:bodyPr>
          <a:lstStyle/>
          <a:p>
            <a:r>
              <a:rPr lang="fi-FI" sz="1200" dirty="0">
                <a:solidFill>
                  <a:srgbClr val="002EA2"/>
                </a:solidFill>
                <a:latin typeface="Finlandica" panose="00000500000000000000"/>
              </a:rPr>
              <a:t>Photo: </a:t>
            </a:r>
            <a:r>
              <a:rPr lang="fi-FI" sz="1200" dirty="0" err="1">
                <a:solidFill>
                  <a:srgbClr val="002EA2"/>
                </a:solidFill>
                <a:latin typeface="Finlandica" panose="00000500000000000000"/>
              </a:rPr>
              <a:t>Hawkhill</a:t>
            </a:r>
            <a:endParaRPr lang="fi-FI" sz="1200" dirty="0">
              <a:solidFill>
                <a:srgbClr val="002EA2"/>
              </a:solidFill>
              <a:latin typeface="Finlandica" panose="00000500000000000000"/>
            </a:endParaRPr>
          </a:p>
        </p:txBody>
      </p:sp>
    </p:spTree>
    <p:extLst>
      <p:ext uri="{BB962C8B-B14F-4D97-AF65-F5344CB8AC3E}">
        <p14:creationId xmlns:p14="http://schemas.microsoft.com/office/powerpoint/2010/main" val="328674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A woman sitting with a towl on is putting birch tree leaves on her skin. ">
            <a:extLst>
              <a:ext uri="{FF2B5EF4-FFF2-40B4-BE49-F238E27FC236}">
                <a16:creationId xmlns:a16="http://schemas.microsoft.com/office/drawing/2014/main" id="{EDB32FE5-F2B5-4587-B7BB-8C5FF3F630A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3445273" cy="7562850"/>
          </a:xfrm>
          <a:prstGeom prst="rect">
            <a:avLst/>
          </a:prstGeom>
        </p:spPr>
      </p:pic>
      <p:sp>
        <p:nvSpPr>
          <p:cNvPr id="2" name="Otsikko 1">
            <a:extLst>
              <a:ext uri="{FF2B5EF4-FFF2-40B4-BE49-F238E27FC236}">
                <a16:creationId xmlns:a16="http://schemas.microsoft.com/office/drawing/2014/main" id="{51E1155A-C9FE-4833-9F5D-66F52BD09A29}"/>
              </a:ext>
            </a:extLst>
          </p:cNvPr>
          <p:cNvSpPr>
            <a:spLocks noGrp="1"/>
          </p:cNvSpPr>
          <p:nvPr>
            <p:ph type="title"/>
          </p:nvPr>
        </p:nvSpPr>
        <p:spPr>
          <a:xfrm>
            <a:off x="3121869" y="3061344"/>
            <a:ext cx="7200800" cy="1440161"/>
          </a:xfrm>
          <a:solidFill>
            <a:srgbClr val="FFFFFF">
              <a:alpha val="85000"/>
            </a:srgbClr>
          </a:solidFill>
        </p:spPr>
        <p:txBody>
          <a:bodyPr>
            <a:normAutofit/>
          </a:bodyPr>
          <a:lstStyle/>
          <a:p>
            <a:r>
              <a:rPr lang="en-US" sz="2400" dirty="0">
                <a:solidFill>
                  <a:srgbClr val="002EA2"/>
                </a:solidFill>
              </a:rPr>
              <a:t>Finnish sauna has been scientifically proven to be good for your health. It’s good for your heart, blood circulation, brain, and respiratory system.</a:t>
            </a:r>
            <a:endParaRPr lang="fi-FI" sz="2400" dirty="0">
              <a:solidFill>
                <a:srgbClr val="002EA2"/>
              </a:solidFill>
            </a:endParaRPr>
          </a:p>
        </p:txBody>
      </p:sp>
      <p:sp>
        <p:nvSpPr>
          <p:cNvPr id="5" name="Tekstiruutu 4">
            <a:extLst>
              <a:ext uri="{FF2B5EF4-FFF2-40B4-BE49-F238E27FC236}">
                <a16:creationId xmlns:a16="http://schemas.microsoft.com/office/drawing/2014/main" id="{2F8A69C1-22CE-40C1-AC0C-63A9E96AF922}"/>
              </a:ext>
            </a:extLst>
          </p:cNvPr>
          <p:cNvSpPr txBox="1"/>
          <p:nvPr/>
        </p:nvSpPr>
        <p:spPr>
          <a:xfrm>
            <a:off x="8882510" y="6102705"/>
            <a:ext cx="4320480" cy="1200329"/>
          </a:xfrm>
          <a:prstGeom prst="rect">
            <a:avLst/>
          </a:prstGeom>
          <a:noFill/>
        </p:spPr>
        <p:txBody>
          <a:bodyPr wrap="square" rtlCol="0">
            <a:spAutoFit/>
          </a:bodyPr>
          <a:lstStyle/>
          <a:p>
            <a:pPr algn="ctr"/>
            <a:r>
              <a:rPr lang="fi-FI" dirty="0">
                <a:solidFill>
                  <a:srgbClr val="FFFFFF"/>
                </a:solidFill>
                <a:latin typeface="Finlandica" panose="00000500000000000000"/>
              </a:rPr>
              <a:t>Read </a:t>
            </a:r>
            <a:r>
              <a:rPr lang="fi-FI" dirty="0" err="1">
                <a:solidFill>
                  <a:srgbClr val="FFFFFF"/>
                </a:solidFill>
                <a:latin typeface="Finlandica" panose="00000500000000000000"/>
              </a:rPr>
              <a:t>more</a:t>
            </a:r>
            <a:r>
              <a:rPr lang="fi-FI" dirty="0">
                <a:solidFill>
                  <a:srgbClr val="FFFFFF"/>
                </a:solidFill>
                <a:latin typeface="Finlandica" panose="00000500000000000000"/>
              </a:rPr>
              <a:t> </a:t>
            </a:r>
            <a:r>
              <a:rPr lang="fi-FI" dirty="0" err="1">
                <a:solidFill>
                  <a:srgbClr val="FFFFFF"/>
                </a:solidFill>
                <a:latin typeface="Finlandica" panose="00000500000000000000"/>
              </a:rPr>
              <a:t>about</a:t>
            </a:r>
            <a:r>
              <a:rPr lang="fi-FI" dirty="0">
                <a:solidFill>
                  <a:srgbClr val="FFFFFF"/>
                </a:solidFill>
                <a:latin typeface="Finlandica" panose="00000500000000000000"/>
              </a:rPr>
              <a:t> </a:t>
            </a:r>
            <a:r>
              <a:rPr lang="fi-FI" dirty="0" err="1">
                <a:solidFill>
                  <a:srgbClr val="FFFFFF"/>
                </a:solidFill>
                <a:latin typeface="Finlandica" panose="00000500000000000000"/>
              </a:rPr>
              <a:t>the</a:t>
            </a:r>
            <a:r>
              <a:rPr lang="fi-FI" dirty="0">
                <a:solidFill>
                  <a:srgbClr val="FFFFFF"/>
                </a:solidFill>
                <a:latin typeface="Finlandica" panose="00000500000000000000"/>
              </a:rPr>
              <a:t> </a:t>
            </a:r>
            <a:r>
              <a:rPr lang="fi-FI" dirty="0" err="1">
                <a:solidFill>
                  <a:srgbClr val="FFFFFF"/>
                </a:solidFill>
                <a:latin typeface="Finlandica" panose="00000500000000000000"/>
              </a:rPr>
              <a:t>most</a:t>
            </a:r>
            <a:r>
              <a:rPr lang="fi-FI" dirty="0">
                <a:solidFill>
                  <a:srgbClr val="FFFFFF"/>
                </a:solidFill>
                <a:latin typeface="Finlandica" panose="00000500000000000000"/>
              </a:rPr>
              <a:t> </a:t>
            </a:r>
            <a:r>
              <a:rPr lang="fi-FI" dirty="0" err="1">
                <a:solidFill>
                  <a:srgbClr val="FFFFFF"/>
                </a:solidFill>
                <a:latin typeface="Finlandica" panose="00000500000000000000"/>
              </a:rPr>
              <a:t>recent</a:t>
            </a:r>
            <a:r>
              <a:rPr lang="fi-FI" dirty="0">
                <a:solidFill>
                  <a:srgbClr val="FFFFFF"/>
                </a:solidFill>
                <a:latin typeface="Finlandica" panose="00000500000000000000"/>
              </a:rPr>
              <a:t> </a:t>
            </a:r>
            <a:r>
              <a:rPr lang="fi-FI" dirty="0" err="1">
                <a:solidFill>
                  <a:srgbClr val="FFFFFF"/>
                </a:solidFill>
                <a:latin typeface="Finlandica" panose="00000500000000000000"/>
              </a:rPr>
              <a:t>research</a:t>
            </a:r>
            <a:r>
              <a:rPr lang="fi-FI" dirty="0">
                <a:solidFill>
                  <a:srgbClr val="FFFFFF"/>
                </a:solidFill>
                <a:latin typeface="Finlandica" panose="00000500000000000000"/>
              </a:rPr>
              <a:t>:</a:t>
            </a:r>
          </a:p>
          <a:p>
            <a:pPr algn="ctr"/>
            <a:r>
              <a:rPr lang="fi-FI" dirty="0" err="1">
                <a:solidFill>
                  <a:srgbClr val="FFFFFF"/>
                </a:solidFill>
                <a:latin typeface="Finlandica" panose="00000500000000000000"/>
                <a:hlinkClick r:id="rId3">
                  <a:extLst>
                    <a:ext uri="{A12FA001-AC4F-418D-AE19-62706E023703}">
                      <ahyp:hlinkClr xmlns:ahyp="http://schemas.microsoft.com/office/drawing/2018/hyperlinkcolor" val="tx"/>
                    </a:ext>
                  </a:extLst>
                </a:hlinkClick>
              </a:rPr>
              <a:t>Kunutsor</a:t>
            </a:r>
            <a:r>
              <a:rPr lang="fi-FI" dirty="0">
                <a:solidFill>
                  <a:srgbClr val="FFFFFF"/>
                </a:solidFill>
                <a:latin typeface="Finlandica" panose="00000500000000000000"/>
                <a:hlinkClick r:id="rId3">
                  <a:extLst>
                    <a:ext uri="{A12FA001-AC4F-418D-AE19-62706E023703}">
                      <ahyp:hlinkClr xmlns:ahyp="http://schemas.microsoft.com/office/drawing/2018/hyperlinkcolor" val="tx"/>
                    </a:ext>
                  </a:extLst>
                </a:hlinkClick>
              </a:rPr>
              <a:t> et al. (2019</a:t>
            </a:r>
            <a:r>
              <a:rPr lang="fi-FI" dirty="0">
                <a:solidFill>
                  <a:srgbClr val="FFFFFF"/>
                </a:solidFill>
                <a:latin typeface="Finlandica" panose="00000500000000000000"/>
              </a:rPr>
              <a:t>)</a:t>
            </a:r>
          </a:p>
          <a:p>
            <a:pPr algn="ctr"/>
            <a:r>
              <a:rPr lang="fi-FI" dirty="0" err="1">
                <a:solidFill>
                  <a:srgbClr val="FFFFFF"/>
                </a:solidFill>
                <a:latin typeface="Finlandica" panose="00000500000000000000"/>
                <a:hlinkClick r:id="rId4">
                  <a:extLst>
                    <a:ext uri="{A12FA001-AC4F-418D-AE19-62706E023703}">
                      <ahyp:hlinkClr xmlns:ahyp="http://schemas.microsoft.com/office/drawing/2018/hyperlinkcolor" val="tx"/>
                    </a:ext>
                  </a:extLst>
                </a:hlinkClick>
              </a:rPr>
              <a:t>Kunutsor</a:t>
            </a:r>
            <a:r>
              <a:rPr lang="fi-FI" dirty="0">
                <a:solidFill>
                  <a:srgbClr val="FFFFFF"/>
                </a:solidFill>
                <a:latin typeface="Finlandica" panose="00000500000000000000"/>
                <a:hlinkClick r:id="rId4">
                  <a:extLst>
                    <a:ext uri="{A12FA001-AC4F-418D-AE19-62706E023703}">
                      <ahyp:hlinkClr xmlns:ahyp="http://schemas.microsoft.com/office/drawing/2018/hyperlinkcolor" val="tx"/>
                    </a:ext>
                  </a:extLst>
                </a:hlinkClick>
              </a:rPr>
              <a:t> et al. (2018</a:t>
            </a:r>
            <a:r>
              <a:rPr lang="fi-FI" dirty="0">
                <a:solidFill>
                  <a:srgbClr val="FFFFFF"/>
                </a:solidFill>
                <a:latin typeface="Finlandica" panose="00000500000000000000"/>
              </a:rPr>
              <a:t>)</a:t>
            </a:r>
          </a:p>
          <a:p>
            <a:pPr algn="ctr"/>
            <a:r>
              <a:rPr lang="fi-FI" dirty="0">
                <a:solidFill>
                  <a:srgbClr val="FFFFFF"/>
                </a:solidFill>
                <a:latin typeface="Finlandica" panose="00000500000000000000"/>
                <a:hlinkClick r:id="rId5">
                  <a:extLst>
                    <a:ext uri="{A12FA001-AC4F-418D-AE19-62706E023703}">
                      <ahyp:hlinkClr xmlns:ahyp="http://schemas.microsoft.com/office/drawing/2018/hyperlinkcolor" val="tx"/>
                    </a:ext>
                  </a:extLst>
                </a:hlinkClick>
              </a:rPr>
              <a:t>Laukkanen et al. (2018</a:t>
            </a:r>
            <a:r>
              <a:rPr lang="fi-FI" dirty="0">
                <a:solidFill>
                  <a:srgbClr val="FFFFFF"/>
                </a:solidFill>
                <a:latin typeface="Finlandica" panose="00000500000000000000"/>
              </a:rPr>
              <a:t>)</a:t>
            </a:r>
          </a:p>
        </p:txBody>
      </p:sp>
      <p:pic>
        <p:nvPicPr>
          <p:cNvPr id="3" name="Kuva 2">
            <a:extLst>
              <a:ext uri="{FF2B5EF4-FFF2-40B4-BE49-F238E27FC236}">
                <a16:creationId xmlns:a16="http://schemas.microsoft.com/office/drawing/2014/main" id="{E9A817D6-0160-44B5-9284-43363C8E320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10" name="Kuva 9">
            <a:extLst>
              <a:ext uri="{FF2B5EF4-FFF2-40B4-BE49-F238E27FC236}">
                <a16:creationId xmlns:a16="http://schemas.microsoft.com/office/drawing/2014/main" id="{0D08856A-6ECE-47D4-9B11-A20CE2152C4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32248" y="0"/>
            <a:ext cx="2312291" cy="1766590"/>
          </a:xfrm>
          <a:prstGeom prst="rect">
            <a:avLst/>
          </a:prstGeom>
        </p:spPr>
      </p:pic>
    </p:spTree>
    <p:extLst>
      <p:ext uri="{BB962C8B-B14F-4D97-AF65-F5344CB8AC3E}">
        <p14:creationId xmlns:p14="http://schemas.microsoft.com/office/powerpoint/2010/main" val="29710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3">
            <a:extLst>
              <a:ext uri="{FF2B5EF4-FFF2-40B4-BE49-F238E27FC236}">
                <a16:creationId xmlns:a16="http://schemas.microsoft.com/office/drawing/2014/main" id="{71549A3D-E916-4BE6-A961-50C9A4966168}"/>
              </a:ext>
            </a:extLst>
          </p:cNvPr>
          <p:cNvSpPr>
            <a:spLocks noGrp="1"/>
          </p:cNvSpPr>
          <p:nvPr>
            <p:ph type="title"/>
          </p:nvPr>
        </p:nvSpPr>
        <p:spPr>
          <a:xfrm>
            <a:off x="7436118" y="1621185"/>
            <a:ext cx="5754306" cy="1440160"/>
          </a:xfrm>
        </p:spPr>
        <p:txBody>
          <a:bodyPr>
            <a:normAutofit/>
          </a:bodyPr>
          <a:lstStyle/>
          <a:p>
            <a:pPr algn="ctr"/>
            <a:r>
              <a:rPr lang="fi-FI" sz="2400" b="1" i="0" dirty="0">
                <a:solidFill>
                  <a:srgbClr val="002EA2"/>
                </a:solidFill>
              </a:rPr>
              <a:t>SAUNA – AN ESSENTIAL PART IN THE CULTURAL HISTORY OF FINLAND</a:t>
            </a:r>
          </a:p>
        </p:txBody>
      </p:sp>
      <p:sp>
        <p:nvSpPr>
          <p:cNvPr id="4" name="Sisällön paikkamerkki 2"/>
          <p:cNvSpPr txBox="1">
            <a:spLocks/>
          </p:cNvSpPr>
          <p:nvPr/>
        </p:nvSpPr>
        <p:spPr>
          <a:xfrm>
            <a:off x="7436913" y="3061345"/>
            <a:ext cx="5753511" cy="216024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lumMod val="75000"/>
                    <a:lumOff val="2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1800" dirty="0">
                <a:solidFill>
                  <a:srgbClr val="002EA2"/>
                </a:solidFill>
                <a:latin typeface="Finlandica" panose="00000500000000000000" pitchFamily="50" charset="0"/>
              </a:rPr>
              <a:t>Sauna has been one of the key aspects of Finnish culture for centuries - the first saunas were built already during the Stone Age.</a:t>
            </a:r>
          </a:p>
          <a:p>
            <a:pPr marL="342900" indent="-342900" algn="l">
              <a:buFont typeface="Arial" panose="020B0604020202020204" pitchFamily="34" charset="0"/>
              <a:buChar char="•"/>
            </a:pPr>
            <a:r>
              <a:rPr lang="en-US" sz="1800" dirty="0">
                <a:solidFill>
                  <a:srgbClr val="002EA2"/>
                </a:solidFill>
                <a:latin typeface="Finlandica" panose="00000500000000000000" pitchFamily="50" charset="0"/>
              </a:rPr>
              <a:t>Sauna has served as a place to give birth, wash off the dust of hard work and look after one’s health.</a:t>
            </a:r>
          </a:p>
          <a:p>
            <a:pPr marL="342900" indent="-342900" algn="l">
              <a:buFont typeface="Arial" panose="020B0604020202020204" pitchFamily="34" charset="0"/>
              <a:buChar char="•"/>
            </a:pPr>
            <a:r>
              <a:rPr lang="en-US" sz="1800" dirty="0">
                <a:solidFill>
                  <a:srgbClr val="002EA2"/>
                </a:solidFill>
                <a:latin typeface="Finlandica" panose="00000500000000000000" pitchFamily="50" charset="0"/>
              </a:rPr>
              <a:t>Many Finnish folklore songs and stories tell about the spirits and elves of the sauna.</a:t>
            </a:r>
          </a:p>
        </p:txBody>
      </p:sp>
      <p:pic>
        <p:nvPicPr>
          <p:cNvPr id="2" name="Kuva 1">
            <a:extLst>
              <a:ext uri="{FF2B5EF4-FFF2-40B4-BE49-F238E27FC236}">
                <a16:creationId xmlns:a16="http://schemas.microsoft.com/office/drawing/2014/main" id="{E2E60D87-78CA-48F9-856E-E6481E2B06A4}"/>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6" name="Kuva 5">
            <a:extLst>
              <a:ext uri="{FF2B5EF4-FFF2-40B4-BE49-F238E27FC236}">
                <a16:creationId xmlns:a16="http://schemas.microsoft.com/office/drawing/2014/main" id="{B4C486F9-E1D6-4D41-AADC-0E8806838416}"/>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pic>
        <p:nvPicPr>
          <p:cNvPr id="12" name="Kuva 11" descr="Three little boys are standing at a beach wearing towels. ">
            <a:extLst>
              <a:ext uri="{C183D7F6-B498-43B3-948B-1728B52AA6E4}">
                <adec:decorative xmlns:adec="http://schemas.microsoft.com/office/drawing/2017/decorative" val="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82574" y="1766590"/>
            <a:ext cx="7086975" cy="4724649"/>
          </a:xfrm>
          <a:prstGeom prst="rect">
            <a:avLst/>
          </a:prstGeom>
        </p:spPr>
      </p:pic>
      <p:sp>
        <p:nvSpPr>
          <p:cNvPr id="5" name="Tekstiruutu 4">
            <a:extLst>
              <a:ext uri="{FF2B5EF4-FFF2-40B4-BE49-F238E27FC236}">
                <a16:creationId xmlns:a16="http://schemas.microsoft.com/office/drawing/2014/main" id="{CDAEDE27-2066-4F8B-A130-1D1432E8B956}"/>
              </a:ext>
            </a:extLst>
          </p:cNvPr>
          <p:cNvSpPr txBox="1"/>
          <p:nvPr/>
        </p:nvSpPr>
        <p:spPr>
          <a:xfrm>
            <a:off x="225661" y="6491239"/>
            <a:ext cx="3600400" cy="276999"/>
          </a:xfrm>
          <a:prstGeom prst="rect">
            <a:avLst/>
          </a:prstGeom>
          <a:noFill/>
        </p:spPr>
        <p:txBody>
          <a:bodyPr wrap="square" rtlCol="0">
            <a:spAutoFit/>
          </a:bodyPr>
          <a:lstStyle/>
          <a:p>
            <a:r>
              <a:rPr lang="fi-FI" sz="1200" dirty="0">
                <a:solidFill>
                  <a:srgbClr val="002EA2"/>
                </a:solidFill>
                <a:latin typeface="Finlandica" panose="00000500000000000000"/>
              </a:rPr>
              <a:t>Photo: Lapuan Kankurit Oy</a:t>
            </a:r>
          </a:p>
        </p:txBody>
      </p:sp>
    </p:spTree>
    <p:extLst>
      <p:ext uri="{BB962C8B-B14F-4D97-AF65-F5344CB8AC3E}">
        <p14:creationId xmlns:p14="http://schemas.microsoft.com/office/powerpoint/2010/main" val="27976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327" y="2073265"/>
            <a:ext cx="6163244" cy="3416320"/>
          </a:xfrm>
          <a:prstGeom prst="rect">
            <a:avLst/>
          </a:prstGeom>
        </p:spPr>
        <p:txBody>
          <a:bodyPr wrap="square">
            <a:spAutoFit/>
          </a:bodyPr>
          <a:lstStyle/>
          <a:p>
            <a:pPr algn="ctr">
              <a:lnSpc>
                <a:spcPct val="100000"/>
              </a:lnSpc>
            </a:pPr>
            <a:r>
              <a:rPr lang="en-GB" sz="2400" dirty="0">
                <a:solidFill>
                  <a:srgbClr val="002EA2"/>
                </a:solidFill>
                <a:latin typeface="Finlandica" panose="00000500000000000000" pitchFamily="50" charset="0"/>
              </a:rPr>
              <a:t>Finland has around </a:t>
            </a:r>
            <a:r>
              <a:rPr lang="en-GB" sz="2400" b="1" dirty="0">
                <a:solidFill>
                  <a:srgbClr val="002EA2"/>
                </a:solidFill>
                <a:latin typeface="Finlandica" panose="00000500000000000000" pitchFamily="50" charset="0"/>
              </a:rPr>
              <a:t>3,2 million saunas </a:t>
            </a:r>
            <a:r>
              <a:rPr lang="en-GB" sz="2400" dirty="0">
                <a:solidFill>
                  <a:srgbClr val="002EA2"/>
                </a:solidFill>
                <a:latin typeface="Finlandica" panose="00000500000000000000" pitchFamily="50" charset="0"/>
              </a:rPr>
              <a:t>for 5,5 million people.</a:t>
            </a:r>
          </a:p>
          <a:p>
            <a:pPr algn="ctr">
              <a:lnSpc>
                <a:spcPct val="100000"/>
              </a:lnSpc>
            </a:pPr>
            <a:endParaRPr lang="en-GB" sz="2400" dirty="0">
              <a:solidFill>
                <a:srgbClr val="002EA2"/>
              </a:solidFill>
              <a:latin typeface="Finlandica" panose="00000500000000000000" pitchFamily="50" charset="0"/>
            </a:endParaRPr>
          </a:p>
          <a:p>
            <a:pPr algn="ctr">
              <a:lnSpc>
                <a:spcPct val="100000"/>
              </a:lnSpc>
            </a:pPr>
            <a:r>
              <a:rPr lang="en-US" sz="2400" dirty="0">
                <a:solidFill>
                  <a:srgbClr val="002EA2"/>
                </a:solidFill>
                <a:latin typeface="Finlandica" panose="00000500000000000000" pitchFamily="50" charset="0"/>
              </a:rPr>
              <a:t>Nearly </a:t>
            </a:r>
            <a:r>
              <a:rPr lang="en-US" sz="2400" b="1" dirty="0">
                <a:solidFill>
                  <a:srgbClr val="002EA2"/>
                </a:solidFill>
                <a:latin typeface="Finlandica" panose="00000500000000000000" pitchFamily="50" charset="0"/>
              </a:rPr>
              <a:t>ninety percent</a:t>
            </a:r>
            <a:r>
              <a:rPr lang="en-US" sz="2400" dirty="0">
                <a:solidFill>
                  <a:srgbClr val="002EA2"/>
                </a:solidFill>
                <a:latin typeface="Finlandica" panose="00000500000000000000" pitchFamily="50" charset="0"/>
              </a:rPr>
              <a:t> of Finns sauna bathe at least once a week, and </a:t>
            </a:r>
            <a:r>
              <a:rPr lang="en-US" sz="2400" b="1" dirty="0">
                <a:solidFill>
                  <a:srgbClr val="002EA2"/>
                </a:solidFill>
                <a:latin typeface="Finlandica" panose="00000500000000000000" pitchFamily="50" charset="0"/>
              </a:rPr>
              <a:t>forty percent </a:t>
            </a:r>
            <a:r>
              <a:rPr lang="en-US" sz="2400" dirty="0">
                <a:solidFill>
                  <a:srgbClr val="002EA2"/>
                </a:solidFill>
                <a:latin typeface="Finlandica" panose="00000500000000000000" pitchFamily="50" charset="0"/>
              </a:rPr>
              <a:t>go to sauna several times per week. The sauna is truly an essential part of the Finnish heritage and lifestyle, and one thing that separates Finland clearly from the other Nordic countries.</a:t>
            </a:r>
          </a:p>
        </p:txBody>
      </p:sp>
      <p:pic>
        <p:nvPicPr>
          <p:cNvPr id="6" name="Kuva 3" descr="Sauna emoji, woman in a sauna. "/>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08571" y="2073265"/>
            <a:ext cx="3416319" cy="3416319"/>
          </a:xfrm>
          <a:prstGeom prst="rect">
            <a:avLst/>
          </a:prstGeom>
        </p:spPr>
      </p:pic>
      <p:pic>
        <p:nvPicPr>
          <p:cNvPr id="2" name="Kuva 1">
            <a:extLst>
              <a:ext uri="{FF2B5EF4-FFF2-40B4-BE49-F238E27FC236}">
                <a16:creationId xmlns:a16="http://schemas.microsoft.com/office/drawing/2014/main" id="{1F17E3D8-0F25-4FC2-8887-DBFEEF32C6C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2143201" cy="1768257"/>
          </a:xfrm>
          <a:prstGeom prst="rect">
            <a:avLst/>
          </a:prstGeom>
        </p:spPr>
      </p:pic>
      <p:pic>
        <p:nvPicPr>
          <p:cNvPr id="8" name="Kuva 7">
            <a:extLst>
              <a:ext uri="{FF2B5EF4-FFF2-40B4-BE49-F238E27FC236}">
                <a16:creationId xmlns:a16="http://schemas.microsoft.com/office/drawing/2014/main" id="{27A1348C-5777-4FCB-8AB8-77879983F95E}"/>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Tree>
    <p:extLst>
      <p:ext uri="{BB962C8B-B14F-4D97-AF65-F5344CB8AC3E}">
        <p14:creationId xmlns:p14="http://schemas.microsoft.com/office/powerpoint/2010/main" val="76563728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C32AD-F44C-48CA-95B0-453D1F8FABBA}"/>
              </a:ext>
            </a:extLst>
          </p:cNvPr>
          <p:cNvSpPr>
            <a:spLocks noGrp="1"/>
          </p:cNvSpPr>
          <p:nvPr>
            <p:ph type="title"/>
          </p:nvPr>
        </p:nvSpPr>
        <p:spPr>
          <a:xfrm>
            <a:off x="6722269" y="2845321"/>
            <a:ext cx="5566124" cy="720080"/>
          </a:xfrm>
        </p:spPr>
        <p:txBody>
          <a:bodyPr>
            <a:normAutofit/>
          </a:bodyPr>
          <a:lstStyle/>
          <a:p>
            <a:pPr algn="ctr"/>
            <a:r>
              <a:rPr lang="en-US" sz="2400" b="1" dirty="0">
                <a:solidFill>
                  <a:srgbClr val="002EA2"/>
                </a:solidFill>
              </a:rPr>
              <a:t>SAUNA BATHING AS CULTURAL HERITAGE</a:t>
            </a:r>
            <a:endParaRPr lang="fi-FI" sz="2400" b="1" dirty="0">
              <a:solidFill>
                <a:srgbClr val="002EA2"/>
              </a:solidFill>
            </a:endParaRPr>
          </a:p>
        </p:txBody>
      </p:sp>
      <p:sp>
        <p:nvSpPr>
          <p:cNvPr id="3" name="Tekstiruutu 2">
            <a:extLst>
              <a:ext uri="{FF2B5EF4-FFF2-40B4-BE49-F238E27FC236}">
                <a16:creationId xmlns:a16="http://schemas.microsoft.com/office/drawing/2014/main" id="{7434D471-0EA0-410C-8FBF-02315495AB75}"/>
              </a:ext>
            </a:extLst>
          </p:cNvPr>
          <p:cNvSpPr txBox="1"/>
          <p:nvPr/>
        </p:nvSpPr>
        <p:spPr>
          <a:xfrm>
            <a:off x="6722269" y="3997449"/>
            <a:ext cx="5566124" cy="923330"/>
          </a:xfrm>
          <a:prstGeom prst="rect">
            <a:avLst/>
          </a:prstGeom>
          <a:noFill/>
        </p:spPr>
        <p:txBody>
          <a:bodyPr wrap="square" rtlCol="0">
            <a:spAutoFit/>
          </a:bodyPr>
          <a:lstStyle/>
          <a:p>
            <a:pPr algn="ctr"/>
            <a:r>
              <a:rPr lang="en-US" dirty="0">
                <a:solidFill>
                  <a:srgbClr val="002EA2"/>
                </a:solidFill>
                <a:latin typeface="Finlandica" panose="00000500000000000000"/>
              </a:rPr>
              <a:t>In June 2018, the sauna and sauna bathing was chosen as Finland’s first candidate for the UNESCO Representative List of the Intangible Cultural Heritage of Humanity.</a:t>
            </a:r>
            <a:endParaRPr lang="fi-FI" dirty="0">
              <a:solidFill>
                <a:srgbClr val="002EA2"/>
              </a:solidFill>
              <a:latin typeface="Finlandica" panose="00000500000000000000"/>
            </a:endParaRPr>
          </a:p>
        </p:txBody>
      </p:sp>
      <p:pic>
        <p:nvPicPr>
          <p:cNvPr id="9" name="Kuva 8" descr="Towels are handing from a tree on a wintery day. ">
            <a:extLst>
              <a:ext uri="{FF2B5EF4-FFF2-40B4-BE49-F238E27FC236}">
                <a16:creationId xmlns:a16="http://schemas.microsoft.com/office/drawing/2014/main" id="{826DDED4-6E25-46B0-B0B2-43EEAE5BA22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305"/>
            <a:ext cx="5041900" cy="7562850"/>
          </a:xfrm>
          <a:prstGeom prst="rect">
            <a:avLst/>
          </a:prstGeom>
        </p:spPr>
      </p:pic>
      <p:sp>
        <p:nvSpPr>
          <p:cNvPr id="13" name="Tekstiruutu 12">
            <a:extLst>
              <a:ext uri="{FF2B5EF4-FFF2-40B4-BE49-F238E27FC236}">
                <a16:creationId xmlns:a16="http://schemas.microsoft.com/office/drawing/2014/main" id="{DDB90F8C-A738-4931-8DFC-A12A522F2C8C}"/>
              </a:ext>
            </a:extLst>
          </p:cNvPr>
          <p:cNvSpPr txBox="1"/>
          <p:nvPr/>
        </p:nvSpPr>
        <p:spPr>
          <a:xfrm>
            <a:off x="17885" y="7278231"/>
            <a:ext cx="3168352" cy="276999"/>
          </a:xfrm>
          <a:prstGeom prst="rect">
            <a:avLst/>
          </a:prstGeom>
          <a:noFill/>
        </p:spPr>
        <p:txBody>
          <a:bodyPr wrap="square" rtlCol="0">
            <a:spAutoFit/>
          </a:bodyPr>
          <a:lstStyle/>
          <a:p>
            <a:r>
              <a:rPr lang="fi-FI" sz="1200" dirty="0">
                <a:solidFill>
                  <a:srgbClr val="FFFFFF"/>
                </a:solidFill>
                <a:latin typeface="Finlandica" panose="00000500000000000000"/>
              </a:rPr>
              <a:t>Photo: Lapuan Kankurit Oy</a:t>
            </a:r>
          </a:p>
        </p:txBody>
      </p:sp>
      <p:pic>
        <p:nvPicPr>
          <p:cNvPr id="15" name="Kuva 14">
            <a:extLst>
              <a:ext uri="{FF2B5EF4-FFF2-40B4-BE49-F238E27FC236}">
                <a16:creationId xmlns:a16="http://schemas.microsoft.com/office/drawing/2014/main" id="{319C4D47-038E-4B55-B133-7509ACC7694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85" y="7620"/>
            <a:ext cx="2143201" cy="1768257"/>
          </a:xfrm>
          <a:prstGeom prst="rect">
            <a:avLst/>
          </a:prstGeom>
        </p:spPr>
      </p:pic>
      <p:pic>
        <p:nvPicPr>
          <p:cNvPr id="17" name="Kuva 16">
            <a:extLst>
              <a:ext uri="{FF2B5EF4-FFF2-40B4-BE49-F238E27FC236}">
                <a16:creationId xmlns:a16="http://schemas.microsoft.com/office/drawing/2014/main" id="{CD346CD3-4766-461C-8F62-4776A054B9F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1132248" y="0"/>
            <a:ext cx="2312290" cy="1766590"/>
          </a:xfrm>
          <a:prstGeom prst="rect">
            <a:avLst/>
          </a:prstGeom>
        </p:spPr>
      </p:pic>
    </p:spTree>
    <p:extLst>
      <p:ext uri="{BB962C8B-B14F-4D97-AF65-F5344CB8AC3E}">
        <p14:creationId xmlns:p14="http://schemas.microsoft.com/office/powerpoint/2010/main" val="952358445"/>
      </p:ext>
    </p:extLst>
  </p:cSld>
  <p:clrMapOvr>
    <a:masterClrMapping/>
  </p:clrMapOvr>
  <p:transition spd="med">
    <p:fade/>
  </p:transition>
</p:sld>
</file>

<file path=ppt/theme/theme1.xml><?xml version="1.0" encoding="utf-8"?>
<a:theme xmlns:a="http://schemas.openxmlformats.org/drawingml/2006/main" name="Office-teema">
  <a:themeElements>
    <a:clrScheme name="Mukautettu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TotalTime>
  <Words>848</Words>
  <Application>Microsoft Office PowerPoint</Application>
  <PresentationFormat>Mukautettu</PresentationFormat>
  <Paragraphs>81</Paragraphs>
  <Slides>24</Slides>
  <Notes>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24</vt:i4>
      </vt:variant>
    </vt:vector>
  </HeadingPairs>
  <TitlesOfParts>
    <vt:vector size="29" baseType="lpstr">
      <vt:lpstr>Arial</vt:lpstr>
      <vt:lpstr>Calibri</vt:lpstr>
      <vt:lpstr>Finlandica</vt:lpstr>
      <vt:lpstr>Wingdings</vt:lpstr>
      <vt:lpstr>Office-teema</vt:lpstr>
      <vt:lpstr>PowerPoint-esitys</vt:lpstr>
      <vt:lpstr>THE FINNISH SAUNA</vt:lpstr>
      <vt:lpstr>FINNISH SAUNA – A PLACE FOR JUST BEING</vt:lpstr>
      <vt:lpstr>PowerPoint-esitys</vt:lpstr>
      <vt:lpstr>Many studies have shown that sauna bathing has multiple health benefits, such as decreasing the risk of heart disease and dementia. Scientists have researched the health effects of sauna on the heart, the skin, recovery, and even sleep.</vt:lpstr>
      <vt:lpstr>Finnish sauna has been scientifically proven to be good for your health. It’s good for your heart, blood circulation, brain, and respiratory system.</vt:lpstr>
      <vt:lpstr>SAUNA – AN ESSENTIAL PART IN THE CULTURAL HISTORY OF FINLAND</vt:lpstr>
      <vt:lpstr>PowerPoint-esitys</vt:lpstr>
      <vt:lpstr>SAUNA BATHING AS CULTURAL HERITAGE</vt:lpstr>
      <vt:lpstr>PowerPoint-esitys</vt:lpstr>
      <vt:lpstr>THE AUTHENTIC FINNISH SAUNA EXPERIENCE</vt:lpstr>
      <vt:lpstr>BEFORE THE SAUNA – PEACEFUL PREPARATION</vt:lpstr>
      <vt:lpstr>DURING THE SAUNA – PRESENCE IN COMFORT</vt:lpstr>
      <vt:lpstr>Whether the sauna is private or public, it is an environment where everyone is meant to feel safe.  The sauna is a place for equality. Everyone can enjoy themselves, regardless of socioeconomic status. Titles mean nothing when sitting in the sauna.</vt:lpstr>
      <vt:lpstr>AFTER THE SAUNA – PROLONGED PLEASURE</vt:lpstr>
      <vt:lpstr>Finnish sauna expertise association Sauna from Finland has defined eight core values for the Finnish sauna experience:</vt:lpstr>
      <vt:lpstr>Going to an authentic Finnish sauna is a high-quality experience that creates a long-lasting memory.</vt:lpstr>
      <vt:lpstr>THE FINNISH SAUNA INDUSTRY</vt:lpstr>
      <vt:lpstr>In Finland, there are around 30 sauna construction companies and around 20 companies that manufacture sauna stoves and heaters.  In addition, there are thousands of companies that produce other elements to the Finnish sauna experience.</vt:lpstr>
      <vt:lpstr>PowerPoint-esitys</vt:lpstr>
      <vt:lpstr>Finland is the leading country in sauna product development because the sauna experience and its impact on wellbeing can be studied in an exceptionally large user base.</vt:lpstr>
      <vt:lpstr>PowerPoint-esitys</vt:lpstr>
      <vt:lpstr>PowerPoint-esitys</vt:lpstr>
      <vt:lpstr>Learn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Sauna from Finland powerpoint</dc:title>
  <dc:creator>Vilma Torppala</dc:creator>
  <cp:lastModifiedBy>Sanni Honkavaara</cp:lastModifiedBy>
  <cp:revision>7</cp:revision>
  <dcterms:created xsi:type="dcterms:W3CDTF">2020-09-28T09:28:00Z</dcterms:created>
  <dcterms:modified xsi:type="dcterms:W3CDTF">2020-09-30T19:09:57Z</dcterms:modified>
</cp:coreProperties>
</file>