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82" r:id="rId2"/>
  </p:sldMasterIdLst>
  <p:notesMasterIdLst>
    <p:notesMasterId r:id="rId34"/>
  </p:notesMasterIdLst>
  <p:handoutMasterIdLst>
    <p:handoutMasterId r:id="rId35"/>
  </p:handoutMasterIdLst>
  <p:sldIdLst>
    <p:sldId id="289" r:id="rId3"/>
    <p:sldId id="260" r:id="rId4"/>
    <p:sldId id="290" r:id="rId5"/>
    <p:sldId id="310" r:id="rId6"/>
    <p:sldId id="301" r:id="rId7"/>
    <p:sldId id="281" r:id="rId8"/>
    <p:sldId id="311" r:id="rId9"/>
    <p:sldId id="300" r:id="rId10"/>
    <p:sldId id="315" r:id="rId11"/>
    <p:sldId id="280" r:id="rId12"/>
    <p:sldId id="291" r:id="rId13"/>
    <p:sldId id="282" r:id="rId14"/>
    <p:sldId id="312" r:id="rId15"/>
    <p:sldId id="288" r:id="rId16"/>
    <p:sldId id="313" r:id="rId17"/>
    <p:sldId id="294" r:id="rId18"/>
    <p:sldId id="295" r:id="rId19"/>
    <p:sldId id="292" r:id="rId20"/>
    <p:sldId id="314" r:id="rId21"/>
    <p:sldId id="286" r:id="rId22"/>
    <p:sldId id="296" r:id="rId23"/>
    <p:sldId id="297" r:id="rId24"/>
    <p:sldId id="302" r:id="rId25"/>
    <p:sldId id="304" r:id="rId26"/>
    <p:sldId id="307" r:id="rId27"/>
    <p:sldId id="305" r:id="rId28"/>
    <p:sldId id="309" r:id="rId29"/>
    <p:sldId id="303" r:id="rId30"/>
    <p:sldId id="306" r:id="rId31"/>
    <p:sldId id="308" r:id="rId32"/>
    <p:sldId id="293" r:id="rId33"/>
  </p:sldIdLst>
  <p:sldSz cx="9144000" cy="5143500" type="screen16x9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orient="horz" pos="305">
          <p15:clr>
            <a:srgbClr val="A4A3A4"/>
          </p15:clr>
        </p15:guide>
        <p15:guide id="3" orient="horz" pos="2754">
          <p15:clr>
            <a:srgbClr val="A4A3A4"/>
          </p15:clr>
        </p15:guide>
        <p15:guide id="4" orient="horz" pos="531">
          <p15:clr>
            <a:srgbClr val="A4A3A4"/>
          </p15:clr>
        </p15:guide>
        <p15:guide id="5" orient="horz" pos="940">
          <p15:clr>
            <a:srgbClr val="A4A3A4"/>
          </p15:clr>
        </p15:guide>
        <p15:guide id="6" orient="horz" pos="849">
          <p15:clr>
            <a:srgbClr val="A4A3A4"/>
          </p15:clr>
        </p15:guide>
        <p15:guide id="7" orient="horz" pos="1756">
          <p15:clr>
            <a:srgbClr val="A4A3A4"/>
          </p15:clr>
        </p15:guide>
        <p15:guide id="8" pos="2880">
          <p15:clr>
            <a:srgbClr val="A4A3A4"/>
          </p15:clr>
        </p15:guide>
        <p15:guide id="9" pos="295">
          <p15:clr>
            <a:srgbClr val="A4A3A4"/>
          </p15:clr>
        </p15:guide>
        <p15:guide id="10" pos="5465">
          <p15:clr>
            <a:srgbClr val="A4A3A4"/>
          </p15:clr>
        </p15:guide>
        <p15:guide id="11" pos="1156">
          <p15:clr>
            <a:srgbClr val="A4A3A4"/>
          </p15:clr>
        </p15:guide>
        <p15:guide id="12" pos="1973">
          <p15:clr>
            <a:srgbClr val="A4A3A4"/>
          </p15:clr>
        </p15:guide>
        <p15:guide id="13" pos="3787">
          <p15:clr>
            <a:srgbClr val="A4A3A4"/>
          </p15:clr>
        </p15:guide>
        <p15:guide id="14" pos="4604">
          <p15:clr>
            <a:srgbClr val="A4A3A4"/>
          </p15:clr>
        </p15:guide>
        <p15:guide id="15" pos="79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09" autoAdjust="0"/>
    <p:restoredTop sz="94333" autoAdjust="0"/>
  </p:normalViewPr>
  <p:slideViewPr>
    <p:cSldViewPr showGuides="1">
      <p:cViewPr>
        <p:scale>
          <a:sx n="100" d="100"/>
          <a:sy n="100" d="100"/>
        </p:scale>
        <p:origin x="-738" y="-72"/>
      </p:cViewPr>
      <p:guideLst>
        <p:guide orient="horz" pos="1620"/>
        <p:guide orient="horz" pos="305"/>
        <p:guide orient="horz" pos="2754"/>
        <p:guide orient="horz" pos="531"/>
        <p:guide orient="horz" pos="940"/>
        <p:guide orient="horz" pos="849"/>
        <p:guide orient="horz" pos="1756"/>
        <p:guide pos="2880"/>
        <p:guide pos="295"/>
        <p:guide pos="5465"/>
        <p:guide pos="1156"/>
        <p:guide pos="1973"/>
        <p:guide pos="3787"/>
        <p:guide pos="4604"/>
        <p:guide pos="79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-381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0968A-C5CD-48D6-8084-81464DC378B1}" type="datetimeFigureOut">
              <a:rPr lang="fi-FI" sz="800" smtClean="0"/>
              <a:t>24.1.2018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22C6F-5F5C-45CE-A66E-8D600E059F7A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631649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F012230E-46B9-4165-8898-A333A13AD8A2}" type="datetimeFigureOut">
              <a:rPr lang="fi-FI" smtClean="0"/>
              <a:pPr/>
              <a:t>24.1.2018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696" y="861129"/>
            <a:ext cx="5472608" cy="307834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94EC3156-D817-4798-A24F-2085AE08226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333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FINLAND IMAGE BANK: </a:t>
            </a:r>
            <a:r>
              <a:rPr lang="en-US" dirty="0" smtClean="0"/>
              <a:t>Harvest Action &amp; Family Market in Helsinki sadonkorjuu029.jpg  MMM/ </a:t>
            </a:r>
            <a:r>
              <a:rPr lang="en-US" dirty="0" err="1" smtClean="0"/>
              <a:t>Mavi</a:t>
            </a:r>
            <a:r>
              <a:rPr lang="en-US" dirty="0" smtClean="0"/>
              <a:t>/ </a:t>
            </a:r>
            <a:r>
              <a:rPr lang="en-US" dirty="0" err="1" smtClean="0"/>
              <a:t>Heli</a:t>
            </a:r>
            <a:r>
              <a:rPr lang="en-US" dirty="0" smtClean="0"/>
              <a:t> </a:t>
            </a:r>
            <a:r>
              <a:rPr lang="en-US" dirty="0" err="1" smtClean="0"/>
              <a:t>Sorjonen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2362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>
                <a:solidFill>
                  <a:srgbClr val="FF0000"/>
                </a:solidFill>
              </a:rPr>
              <a:t>Kysy </a:t>
            </a:r>
            <a:r>
              <a:rPr lang="fi-FI" dirty="0" err="1" smtClean="0">
                <a:solidFill>
                  <a:srgbClr val="FF0000"/>
                </a:solidFill>
              </a:rPr>
              <a:t>OKM:stä</a:t>
            </a:r>
            <a:r>
              <a:rPr lang="fi-FI" dirty="0" smtClean="0">
                <a:solidFill>
                  <a:srgbClr val="FF0000"/>
                </a:solidFill>
              </a:rPr>
              <a:t> mikä olisi</a:t>
            </a:r>
            <a:r>
              <a:rPr lang="fi-FI" baseline="0" dirty="0" smtClean="0">
                <a:solidFill>
                  <a:srgbClr val="FF0000"/>
                </a:solidFill>
              </a:rPr>
              <a:t> hyvä </a:t>
            </a:r>
            <a:r>
              <a:rPr lang="fi-FI" baseline="0" dirty="0" err="1" smtClean="0">
                <a:solidFill>
                  <a:srgbClr val="FF0000"/>
                </a:solidFill>
              </a:rPr>
              <a:t>stätti</a:t>
            </a:r>
            <a:r>
              <a:rPr lang="fi-FI" baseline="0" dirty="0" smtClean="0">
                <a:solidFill>
                  <a:srgbClr val="FF0000"/>
                </a:solidFill>
              </a:rPr>
              <a:t>.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0370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Finland Image Bank /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Fishing_ Kuopio.jpg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3453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Harri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Tarvainen</a:t>
            </a:r>
            <a:r>
              <a:rPr lang="en-US" baseline="0" dirty="0" smtClean="0">
                <a:effectLst/>
              </a:rPr>
              <a:t> / Visit Finland Image Bank – </a:t>
            </a:r>
          </a:p>
          <a:p>
            <a:r>
              <a:rPr lang="en-US" dirty="0" smtClean="0">
                <a:effectLst/>
              </a:rPr>
              <a:t>HKI_8M0A5254.jpg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9942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Finland Image Bank /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Fishing_ Kuopio.jpg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620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8519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Mikael </a:t>
            </a:r>
            <a:r>
              <a:rPr lang="en-US" b="0" dirty="0" err="1" smtClean="0"/>
              <a:t>Ahlfors</a:t>
            </a:r>
            <a:r>
              <a:rPr lang="en-US" b="0" dirty="0" smtClean="0"/>
              <a:t> / Finland Image Bank --- MikaelAhlfors_Keksi_Slush2016-7570.jpg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8519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VISIT FINLAND IMAGE BANK: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Finland_Helsinki_events_Juhlaviikot_TheNightOfArts_web_byJuliaKivela__MG_1317.jpg 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smtClean="0">
                <a:effectLst/>
              </a:rPr>
              <a:t>Julia </a:t>
            </a:r>
            <a:r>
              <a:rPr lang="en-US" dirty="0" err="1" smtClean="0">
                <a:effectLst/>
              </a:rPr>
              <a:t>Kivelä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2362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Finland Image Bank /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Fishing_ Kuopio.jpg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5006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Flow feelings by Jussi Hellstén 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20140808_2240__MG_6986-Edit_4362.jpg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Jussi Hellstén / Visit Helsinki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79670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kaupunkikulttuuria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jossa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kaikki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kaupunkilaiset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pääset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itse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rakentamaan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tapahtumia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kaupunginosia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osallistavasti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Ykköstapahtumamme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ovat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syntyneet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ihmisten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halusta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tehdä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luoda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asioita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yhdessä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(Slush, Flow,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ravintolapäivä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sompasauna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5129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9428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VISIT FINLAND IMAGE BANK: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Finland_Helsinki_events_Juhlaviikot_TheNightOfArts_web_byJuliaKivela__MG_1317.jpg 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smtClean="0">
                <a:effectLst/>
              </a:rPr>
              <a:t>Julia </a:t>
            </a:r>
            <a:r>
              <a:rPr lang="en-US" dirty="0" err="1" smtClean="0">
                <a:effectLst/>
              </a:rPr>
              <a:t>Kivelä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2362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85196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85196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85196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85196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85196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85196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85196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85196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smtClean="0"/>
              <a:t>Työelämä</a:t>
            </a:r>
            <a:r>
              <a:rPr lang="fi-FI" baseline="0" dirty="0" smtClean="0"/>
              <a:t> vielä jotenkin vahvemmin näkyviin?</a:t>
            </a:r>
            <a:endParaRPr lang="fi-FI" dirty="0" smtClean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9162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Julia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Kivelä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Visit Finland Image Bank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--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Finland_Helsinki_people_boats_web_by_JuliaKivela__MG_0747.jpg</a:t>
            </a:r>
          </a:p>
          <a:p>
            <a:endParaRPr lang="fi-FI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None/>
              <a:defRPr/>
            </a:pPr>
            <a:r>
              <a:rPr lang="en-US" sz="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Commuting is easy in Finland, with the average commute by public transport only taking 34 minutes in the metropolitan area.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8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8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lvl="0" indent="0">
              <a:buNone/>
              <a:defRPr/>
            </a:pPr>
            <a:r>
              <a:rPr lang="en-GB" sz="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Source: Statistics Finland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7259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JULIA KIVELÄ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fi-FI" baseline="0" dirty="0" smtClean="0"/>
              <a:t>VISIT FINLAND IMAGE BANK: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Finland_Helsinki_people_highres_byJuliaKivela__MG_4241.jpg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8658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7559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Finland Image Bank /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Fishing_ Kuopio.jpg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4377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Julia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Kivelä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Visit Finland Image Bank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--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Finland_Helsinki_people_boats_web_by_JuliaKivela__MG_0747.jpg</a:t>
            </a:r>
          </a:p>
          <a:p>
            <a:endParaRPr lang="fi-FI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None/>
              <a:defRPr/>
            </a:pPr>
            <a:r>
              <a:rPr lang="en-US" sz="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Commuting is easy in Finland, with the average commute by public transport only taking 34 minutes in the metropolitan area.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8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8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lvl="0" indent="0">
              <a:buNone/>
              <a:defRPr/>
            </a:pPr>
            <a:r>
              <a:rPr lang="en-GB" sz="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Source: Statistics Finland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9221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 Finland Image Bank /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G73487.jpg </a:t>
            </a:r>
            <a:endParaRPr lang="fi-FI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8710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FINLAND IMAGE BANK: </a:t>
            </a:r>
            <a:r>
              <a:rPr lang="en-US" dirty="0" smtClean="0"/>
              <a:t>Slush Japan 2015 Slush_Japan_2015 (5).jpg Petri </a:t>
            </a:r>
            <a:r>
              <a:rPr lang="en-US" dirty="0" err="1" smtClean="0"/>
              <a:t>Artturi</a:t>
            </a:r>
            <a:r>
              <a:rPr lang="en-US" dirty="0" smtClean="0"/>
              <a:t> Asikainen/Team Finland/Finland Promotion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2362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a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DEA8-9BD5-0C44-913D-A31C1281868F}" type="datetime1">
              <a:rPr lang="fi-FI" smtClean="0"/>
              <a:t>24.1.2018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3131863" y="1693158"/>
            <a:ext cx="2880000" cy="1757183"/>
            <a:chOff x="6372200" y="3003798"/>
            <a:chExt cx="720725" cy="439738"/>
          </a:xfrm>
        </p:grpSpPr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649212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en-US" dirty="0" smtClean="0"/>
              <a:t>Insert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D5B0E4-9D3D-1B43-812D-DC44E791024D}" type="datetime1">
              <a:rPr lang="fi-FI" smtClean="0"/>
              <a:t>24.1.2018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5294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150" y="1492250"/>
            <a:ext cx="2664842" cy="287972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2250"/>
            <a:ext cx="2660650" cy="287972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C14F9-EB2B-0D4F-8F28-271F12107DB4}" type="datetime1">
              <a:rPr lang="fi-FI" smtClean="0"/>
              <a:t>24.1.2018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1141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2664842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2662238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9" y="1492251"/>
            <a:ext cx="2664842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779662"/>
            <a:ext cx="2663824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E6EC-92F7-6B4E-8279-5EB71B38C0C5}" type="datetime1">
              <a:rPr lang="fi-FI" smtClean="0"/>
              <a:t>24.1.2018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130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5473700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5473700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0B84-8DDB-8C40-AD8F-F50D046CC222}" type="datetime1">
              <a:rPr lang="fi-FI" smtClean="0"/>
              <a:t>24.1.2018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8431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3E03-6B74-054C-8C1B-76808F4A963F}" type="datetime1">
              <a:rPr lang="fi-FI" smtClean="0"/>
              <a:t>24.1.2018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979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2736850" cy="863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1492249"/>
            <a:ext cx="2736850" cy="28797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292725" y="0"/>
            <a:ext cx="3851275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 dirty="0" smtClean="0"/>
              <a:t>Insert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5A40-F9D2-9F41-9B67-6B25AE089B08}" type="datetime1">
              <a:rPr lang="fi-FI" smtClean="0"/>
              <a:t>24.1.2018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3236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3A67-8930-2C4B-8A90-863E1F9BC8A2}" type="datetime1">
              <a:rPr lang="fi-FI" smtClean="0"/>
              <a:t>24.1.2018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3112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0AE1-D009-49A6-AFBC-48C836E46FD5}" type="datetime1">
              <a:rPr lang="fi-FI" smtClean="0"/>
              <a:t>24.1.2018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8614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6E6A-F1BF-4D0B-8E96-152A3DAE3272}" type="datetime1">
              <a:rPr lang="fi-FI" smtClean="0"/>
              <a:t>24.1.2018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9781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7EA1DF-865A-4043-89D3-51B1EE7AF1CF}" type="datetime1">
              <a:rPr lang="fi-FI" smtClean="0"/>
              <a:t>24.1.2018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146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614"/>
            <a:ext cx="5473700" cy="1440161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/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774"/>
            <a:ext cx="5473700" cy="648072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9FF73-6F0C-C549-A81B-BD4518F8C2F1}" type="datetime1">
              <a:rPr lang="fi-FI" smtClean="0"/>
              <a:t>24.1.2018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0603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1219C-CC65-A542-8DC7-51655A330D86}" type="datetime1">
              <a:rPr lang="fi-FI" smtClean="0"/>
              <a:t>24.1.2018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1199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 dirty="0" smtClean="0"/>
              <a:t>Insert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EC306-42DD-6D4F-9E16-BE9B3280393F}" type="datetime1">
              <a:rPr lang="fi-FI" smtClean="0"/>
              <a:t>24.1.2018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6029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1757-E20E-604B-9756-4A12243286F2}" type="datetime1">
              <a:rPr lang="fi-FI" smtClean="0"/>
              <a:t>24.1.2018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1623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2011-BF93-9647-A265-1814C6D8624D}" type="datetime1">
              <a:rPr lang="fi-FI" smtClean="0"/>
              <a:t>24.1.2018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468313" y="484188"/>
            <a:ext cx="588028" cy="358775"/>
            <a:chOff x="6372200" y="3003798"/>
            <a:chExt cx="720725" cy="439738"/>
          </a:xfrm>
        </p:grpSpPr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838297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6F99EF-3FC0-E447-A2D4-A4C2515297EF}" type="datetime1">
              <a:rPr lang="fi-FI" smtClean="0"/>
              <a:t>24.1.2018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2759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59C2F-8A8A-2C41-8FED-B9EAA7D2E2FE}" type="datetime1">
              <a:rPr lang="fi-FI" smtClean="0"/>
              <a:t>24.1.2018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3478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326A0E-0851-E14C-9288-F734202D7CC6}" type="datetime1">
              <a:rPr lang="fi-FI" smtClean="0"/>
              <a:t>24.1.2018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Footer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738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fi-FI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5CF5E0E5-8AA0-704A-AD7D-94A7C6D4DDB2}" type="datetime1">
              <a:rPr lang="fi-FI" noProof="0" smtClean="0"/>
              <a:t>24.1.2018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fi-FI" noProof="0" smtClean="0"/>
              <a:t>Footer Here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9DC2C14-6E95-4EF0-AB2C-A4DB63E63034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76" name="Freeform 11"/>
          <p:cNvSpPr>
            <a:spLocks noChangeAspect="1" noEditPoints="1"/>
          </p:cNvSpPr>
          <p:nvPr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14" name="Freeform 6"/>
          <p:cNvSpPr>
            <a:spLocks/>
          </p:cNvSpPr>
          <p:nvPr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126 w 454"/>
              <a:gd name="T1" fmla="*/ 0 h 277"/>
              <a:gd name="T2" fmla="*/ 126 w 454"/>
              <a:gd name="T3" fmla="*/ 101 h 277"/>
              <a:gd name="T4" fmla="*/ 0 w 454"/>
              <a:gd name="T5" fmla="*/ 101 h 277"/>
              <a:gd name="T6" fmla="*/ 0 w 454"/>
              <a:gd name="T7" fmla="*/ 176 h 277"/>
              <a:gd name="T8" fmla="*/ 126 w 454"/>
              <a:gd name="T9" fmla="*/ 176 h 277"/>
              <a:gd name="T10" fmla="*/ 126 w 454"/>
              <a:gd name="T11" fmla="*/ 277 h 277"/>
              <a:gd name="T12" fmla="*/ 202 w 454"/>
              <a:gd name="T13" fmla="*/ 277 h 277"/>
              <a:gd name="T14" fmla="*/ 202 w 454"/>
              <a:gd name="T15" fmla="*/ 176 h 277"/>
              <a:gd name="T16" fmla="*/ 454 w 454"/>
              <a:gd name="T17" fmla="*/ 176 h 277"/>
              <a:gd name="T18" fmla="*/ 454 w 454"/>
              <a:gd name="T19" fmla="*/ 101 h 277"/>
              <a:gd name="T20" fmla="*/ 202 w 454"/>
              <a:gd name="T21" fmla="*/ 101 h 277"/>
              <a:gd name="T22" fmla="*/ 202 w 454"/>
              <a:gd name="T23" fmla="*/ 0 h 277"/>
              <a:gd name="T24" fmla="*/ 126 w 454"/>
              <a:gd name="T25" fmla="*/ 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54" h="277">
                <a:moveTo>
                  <a:pt x="126" y="0"/>
                </a:moveTo>
                <a:lnTo>
                  <a:pt x="126" y="101"/>
                </a:lnTo>
                <a:lnTo>
                  <a:pt x="0" y="101"/>
                </a:lnTo>
                <a:lnTo>
                  <a:pt x="0" y="176"/>
                </a:lnTo>
                <a:lnTo>
                  <a:pt x="126" y="176"/>
                </a:lnTo>
                <a:lnTo>
                  <a:pt x="126" y="277"/>
                </a:lnTo>
                <a:lnTo>
                  <a:pt x="202" y="277"/>
                </a:lnTo>
                <a:lnTo>
                  <a:pt x="202" y="176"/>
                </a:lnTo>
                <a:lnTo>
                  <a:pt x="454" y="176"/>
                </a:lnTo>
                <a:lnTo>
                  <a:pt x="454" y="101"/>
                </a:lnTo>
                <a:lnTo>
                  <a:pt x="202" y="101"/>
                </a:lnTo>
                <a:lnTo>
                  <a:pt x="202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43046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 dirty="0" err="1" smtClean="0"/>
              <a:t>Click</a:t>
            </a:r>
            <a:r>
              <a:rPr lang="fi-FI" noProof="0" dirty="0" smtClean="0"/>
              <a:t> to </a:t>
            </a:r>
            <a:r>
              <a:rPr lang="fi-FI" noProof="0" dirty="0" err="1" smtClean="0"/>
              <a:t>edit</a:t>
            </a:r>
            <a:r>
              <a:rPr lang="fi-FI" noProof="0" dirty="0" smtClean="0"/>
              <a:t> Master </a:t>
            </a:r>
            <a:r>
              <a:rPr lang="fi-FI" noProof="0" dirty="0" err="1" smtClean="0"/>
              <a:t>title</a:t>
            </a:r>
            <a:r>
              <a:rPr lang="fi-FI" noProof="0" dirty="0" smtClean="0"/>
              <a:t> </a:t>
            </a:r>
            <a:r>
              <a:rPr lang="fi-FI" noProof="0" dirty="0" err="1" smtClean="0"/>
              <a:t>style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 smtClean="0"/>
              <a:t>Click to edit Master text styles</a:t>
            </a:r>
          </a:p>
          <a:p>
            <a:pPr lvl="1"/>
            <a:r>
              <a:rPr lang="fi-FI" noProof="0" smtClean="0"/>
              <a:t>Second level</a:t>
            </a:r>
          </a:p>
          <a:p>
            <a:pPr lvl="2"/>
            <a:r>
              <a:rPr lang="fi-FI" noProof="0" smtClean="0"/>
              <a:t>Third level</a:t>
            </a:r>
          </a:p>
          <a:p>
            <a:pPr lvl="3"/>
            <a:r>
              <a:rPr lang="fi-FI" noProof="0" smtClean="0"/>
              <a:t>Fourth level</a:t>
            </a:r>
          </a:p>
          <a:p>
            <a:pPr lvl="4"/>
            <a:r>
              <a:rPr lang="fi-FI" noProof="0" smtClean="0"/>
              <a:t>Fifth level</a:t>
            </a:r>
            <a:endParaRPr lang="fi-FI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E1373DCC-2263-4F88-B652-EFBDCB9320F8}" type="datetime1">
              <a:rPr lang="fi-FI" noProof="0" smtClean="0"/>
              <a:t>24.1.2018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fi-FI" noProof="0" smtClean="0"/>
              <a:t>Footer Here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9DC2C14-6E95-4EF0-AB2C-A4DB63E63034}" type="slidenum">
              <a:rPr lang="fi-FI" noProof="0" smtClean="0"/>
              <a:pPr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7381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transition spd="med"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.png"/><Relationship Id="rId7" Type="http://schemas.openxmlformats.org/officeDocument/2006/relationships/image" Target="../media/image36.jpeg"/><Relationship Id="rId12" Type="http://schemas.openxmlformats.org/officeDocument/2006/relationships/image" Target="../media/image4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5.png"/><Relationship Id="rId9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0589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03108191\Downloads\G7348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59632" y="1671650"/>
            <a:ext cx="2592834" cy="1800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Did we mention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we’ve been voted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the best country for expat families?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>
                <a:solidFill>
                  <a:schemeClr val="bg1"/>
                </a:solidFill>
              </a:rPr>
              <a:t>WORK + </a:t>
            </a:r>
            <a:r>
              <a:rPr lang="fi-FI" sz="800" dirty="0" smtClean="0">
                <a:solidFill>
                  <a:schemeClr val="bg1"/>
                </a:solidFill>
              </a:rPr>
              <a:t>LIVE </a:t>
            </a:r>
            <a:r>
              <a:rPr lang="fi-FI" sz="800" dirty="0">
                <a:solidFill>
                  <a:schemeClr val="bg1"/>
                </a:solidFill>
              </a:rPr>
              <a:t>IN FINLAND / BALANCE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1143060" y="4876006"/>
            <a:ext cx="108012" cy="10801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068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03108191\Downloads\Slush_Japan_2015 (5)_12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3147814"/>
            <a:ext cx="7776864" cy="1439862"/>
          </a:xfrm>
        </p:spPr>
        <p:txBody>
          <a:bodyPr/>
          <a:lstStyle/>
          <a:p>
            <a:r>
              <a:rPr lang="en-US" sz="4400" cap="none" dirty="0" smtClean="0"/>
              <a:t>We’re the poster child for education – and innovation.</a:t>
            </a:r>
            <a:endParaRPr lang="fi-FI" sz="4400" cap="non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904" y="131303"/>
            <a:ext cx="1390306" cy="1062193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39552" y="4731990"/>
            <a:ext cx="5473700" cy="648072"/>
          </a:xfrm>
        </p:spPr>
        <p:txBody>
          <a:bodyPr/>
          <a:lstStyle/>
          <a:p>
            <a:r>
              <a:rPr lang="fi-FI" sz="1400" dirty="0" smtClean="0"/>
              <a:t>WORK + LIVE IN FINLAND / EDUCATION AND INNOVATION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516841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883649"/>
            <a:ext cx="2592834" cy="1552198"/>
          </a:xfrm>
        </p:spPr>
        <p:txBody>
          <a:bodyPr/>
          <a:lstStyle/>
          <a:p>
            <a:r>
              <a:rPr lang="en-US" dirty="0" smtClean="0"/>
              <a:t>Our schools are some of the best in the world – and </a:t>
            </a:r>
            <a:r>
              <a:rPr lang="en-GB" dirty="0" smtClean="0"/>
              <a:t>they’re free</a:t>
            </a:r>
            <a:endParaRPr lang="fi-FI" dirty="0"/>
          </a:p>
        </p:txBody>
      </p:sp>
      <p:pic>
        <p:nvPicPr>
          <p:cNvPr id="2050" name="Picture 2" descr="C:\Users\03108191\Downloads\Supperi_UM_Tarha_IMG_8827_316_8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2200" y="0"/>
            <a:ext cx="42418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 smtClean="0"/>
              <a:t>WORK + LIVE IN FINLAND / EDUCATION AND INNOVATION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280430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9055" y="1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 smtClean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1597" y="1275606"/>
            <a:ext cx="1377025" cy="10575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cap="all" dirty="0" smtClean="0">
                <a:solidFill>
                  <a:schemeClr val="bg1"/>
                </a:solidFill>
              </a:rPr>
              <a:t>For</a:t>
            </a:r>
            <a:r>
              <a:rPr lang="en-US" sz="1600" b="1" cap="all" dirty="0" smtClean="0">
                <a:solidFill>
                  <a:schemeClr val="bg1"/>
                </a:solidFill>
              </a:rPr>
              <a:t> </a:t>
            </a:r>
          </a:p>
          <a:p>
            <a:pPr lvl="0"/>
            <a:r>
              <a:rPr lang="en-US" sz="1600" b="1" cap="all" dirty="0" smtClean="0">
                <a:solidFill>
                  <a:schemeClr val="bg1"/>
                </a:solidFill>
              </a:rPr>
              <a:t>skills development at work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8" name="Sisällön paikkamerkki 8"/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700" b="1" dirty="0">
                <a:solidFill>
                  <a:prstClr val="white"/>
                </a:solidFill>
              </a:rPr>
              <a:t>According to the European Working Conditions Survey, Finns have the best opportunities in Europe to develop their skills at work</a:t>
            </a:r>
            <a:r>
              <a:rPr lang="en-US" sz="700" b="1" dirty="0" smtClean="0">
                <a:solidFill>
                  <a:prstClr val="white"/>
                </a:solidFill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700" b="1" dirty="0">
              <a:solidFill>
                <a:prstClr val="white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700" b="1" dirty="0">
              <a:solidFill>
                <a:prstClr val="white"/>
              </a:solidFill>
            </a:endParaRPr>
          </a:p>
          <a:p>
            <a:pPr marL="0" lvl="0" indent="0">
              <a:buNone/>
              <a:defRPr/>
            </a:pPr>
            <a:endParaRPr lang="en-GB" sz="400" dirty="0">
              <a:solidFill>
                <a:prstClr val="white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500" b="1" dirty="0">
                <a:solidFill>
                  <a:prstClr val="white"/>
                </a:solidFill>
              </a:rPr>
              <a:t>Source: European Working Conditions Survey</a:t>
            </a:r>
          </a:p>
        </p:txBody>
      </p:sp>
      <p:sp>
        <p:nvSpPr>
          <p:cNvPr id="18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/>
              <a:t>WORK + LIVE IN FINLAND / EDUCATION AND INNOVATION</a:t>
            </a:r>
            <a:endParaRPr lang="en-US" sz="800" dirty="0"/>
          </a:p>
        </p:txBody>
      </p:sp>
      <p:sp>
        <p:nvSpPr>
          <p:cNvPr id="20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0000" b="1" cap="all" dirty="0" smtClean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 smtClean="0">
              <a:solidFill>
                <a:schemeClr val="bg1"/>
              </a:solidFill>
            </a:endParaRPr>
          </a:p>
        </p:txBody>
      </p:sp>
      <p:sp>
        <p:nvSpPr>
          <p:cNvPr id="29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 smtClean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 smtClean="0">
              <a:solidFill>
                <a:schemeClr val="bg1"/>
              </a:solidFill>
            </a:endParaRP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259632" y="2173682"/>
            <a:ext cx="2592834" cy="796137"/>
          </a:xfrm>
        </p:spPr>
        <p:txBody>
          <a:bodyPr/>
          <a:lstStyle/>
          <a:p>
            <a:r>
              <a:rPr lang="en-US" dirty="0" smtClean="0"/>
              <a:t>We also invest in lifelong learning</a:t>
            </a:r>
            <a:endParaRPr lang="en-US" dirty="0"/>
          </a:p>
        </p:txBody>
      </p:sp>
      <p:sp>
        <p:nvSpPr>
          <p:cNvPr id="31" name="Rectangle 16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7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8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19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0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1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82"/>
          <a:stretch/>
        </p:blipFill>
        <p:spPr>
          <a:xfrm>
            <a:off x="6839148" y="2628147"/>
            <a:ext cx="1349474" cy="111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131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03108191\Downloads\HKI_8M0A525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6600" y="0"/>
            <a:ext cx="4597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383953"/>
            <a:ext cx="2592834" cy="237559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University students and academics are encouraged to think outside the box – and solve global problems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isällön paikkamerkki 8"/>
          <p:cNvSpPr txBox="1">
            <a:spLocks/>
          </p:cNvSpPr>
          <p:nvPr/>
        </p:nvSpPr>
        <p:spPr>
          <a:xfrm>
            <a:off x="6845300" y="319643"/>
            <a:ext cx="1975172" cy="22422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Example? </a:t>
            </a:r>
          </a:p>
          <a:p>
            <a:pPr marL="0" lvl="0" indent="0" algn="r">
              <a:buNone/>
            </a:pP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Helsinki Challenge awards the most radical science-based solutions to the UN </a:t>
            </a:r>
            <a:r>
              <a:rPr lang="en-US" sz="1200" b="1" dirty="0">
                <a:solidFill>
                  <a:schemeClr val="bg1"/>
                </a:solidFill>
                <a:latin typeface="+mj-lt"/>
              </a:rPr>
              <a:t>Sustainable Development Goals. </a:t>
            </a:r>
            <a:endParaRPr lang="en-GB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 smtClean="0"/>
              <a:t>WORK + LIVE IN FINLAND / EDUCATION AND INNOVATION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1885175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9055" y="1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 smtClean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1597" y="1275606"/>
            <a:ext cx="1377025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cap="all" dirty="0">
                <a:solidFill>
                  <a:schemeClr val="bg1"/>
                </a:solidFill>
              </a:rPr>
              <a:t>For </a:t>
            </a:r>
            <a:endParaRPr lang="en-US" sz="1600" cap="all" dirty="0" smtClean="0">
              <a:solidFill>
                <a:schemeClr val="bg1"/>
              </a:solidFill>
            </a:endParaRPr>
          </a:p>
          <a:p>
            <a:pPr lvl="0"/>
            <a:r>
              <a:rPr lang="en-US" sz="1600" b="1" cap="all" dirty="0" smtClean="0">
                <a:solidFill>
                  <a:schemeClr val="bg1"/>
                </a:solidFill>
              </a:rPr>
              <a:t>R&amp;D </a:t>
            </a:r>
            <a:r>
              <a:rPr lang="en-US" sz="1600" b="1" cap="all" dirty="0">
                <a:solidFill>
                  <a:schemeClr val="bg1"/>
                </a:solidFill>
              </a:rPr>
              <a:t>personnel</a:t>
            </a:r>
          </a:p>
        </p:txBody>
      </p:sp>
      <p:sp>
        <p:nvSpPr>
          <p:cNvPr id="8" name="Sisällön paikkamerkki 8"/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700" b="1" dirty="0">
                <a:solidFill>
                  <a:prstClr val="white"/>
                </a:solidFill>
              </a:rPr>
              <a:t>Finland has most professionals working </a:t>
            </a:r>
            <a:endParaRPr lang="en-US" sz="700" b="1" dirty="0" smtClean="0">
              <a:solidFill>
                <a:prstClr val="white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700" b="1" dirty="0" smtClean="0">
                <a:solidFill>
                  <a:prstClr val="white"/>
                </a:solidFill>
              </a:rPr>
              <a:t>in </a:t>
            </a:r>
            <a:r>
              <a:rPr lang="en-US" sz="700" b="1" dirty="0">
                <a:solidFill>
                  <a:prstClr val="white"/>
                </a:solidFill>
              </a:rPr>
              <a:t>R&amp;D in proportion </a:t>
            </a:r>
            <a:endParaRPr lang="en-US" sz="700" b="1" dirty="0" smtClean="0">
              <a:solidFill>
                <a:prstClr val="white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700" b="1" dirty="0" smtClean="0">
                <a:solidFill>
                  <a:prstClr val="white"/>
                </a:solidFill>
              </a:rPr>
              <a:t>to </a:t>
            </a:r>
            <a:r>
              <a:rPr lang="en-US" sz="700" b="1" dirty="0">
                <a:solidFill>
                  <a:prstClr val="white"/>
                </a:solidFill>
              </a:rPr>
              <a:t>population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700" b="1" dirty="0">
              <a:solidFill>
                <a:prstClr val="white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700" b="1" dirty="0" smtClean="0">
              <a:solidFill>
                <a:prstClr val="white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700" b="1" dirty="0">
              <a:solidFill>
                <a:prstClr val="white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700" b="1" dirty="0">
              <a:solidFill>
                <a:prstClr val="white"/>
              </a:solidFill>
            </a:endParaRPr>
          </a:p>
          <a:p>
            <a:pPr marL="0" lvl="0" indent="0">
              <a:buNone/>
              <a:defRPr/>
            </a:pPr>
            <a:endParaRPr lang="en-GB" sz="400" dirty="0">
              <a:solidFill>
                <a:prstClr val="white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500" b="1" dirty="0">
                <a:solidFill>
                  <a:prstClr val="white"/>
                </a:solidFill>
              </a:rPr>
              <a:t>Source: Bloomberg Innovative Countries 2015</a:t>
            </a:r>
          </a:p>
        </p:txBody>
      </p:sp>
      <p:sp>
        <p:nvSpPr>
          <p:cNvPr id="18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/>
              <a:t>WORK + LIVE IN FINLAND / EDUCATION AND INNOVATION</a:t>
            </a:r>
            <a:endParaRPr lang="en-US" sz="800" dirty="0"/>
          </a:p>
        </p:txBody>
      </p:sp>
      <p:sp>
        <p:nvSpPr>
          <p:cNvPr id="20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0000" b="1" cap="all" dirty="0" smtClean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 smtClean="0">
              <a:solidFill>
                <a:schemeClr val="bg1"/>
              </a:solidFill>
            </a:endParaRPr>
          </a:p>
        </p:txBody>
      </p:sp>
      <p:sp>
        <p:nvSpPr>
          <p:cNvPr id="29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 smtClean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 smtClean="0">
              <a:solidFill>
                <a:schemeClr val="bg1"/>
              </a:solidFill>
            </a:endParaRPr>
          </a:p>
        </p:txBody>
      </p:sp>
      <p:sp>
        <p:nvSpPr>
          <p:cNvPr id="31" name="Rectangle 16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7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8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19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0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1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181" y="2643758"/>
            <a:ext cx="1133856" cy="1110996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259632" y="1489605"/>
            <a:ext cx="3096344" cy="2164290"/>
          </a:xfrm>
        </p:spPr>
        <p:txBody>
          <a:bodyPr/>
          <a:lstStyle/>
          <a:p>
            <a:r>
              <a:rPr lang="en-US" dirty="0" smtClean="0"/>
              <a:t>Cooperation between </a:t>
            </a:r>
            <a:r>
              <a:rPr lang="en-US" dirty="0"/>
              <a:t>u</a:t>
            </a:r>
            <a:r>
              <a:rPr lang="en-US" dirty="0" smtClean="0"/>
              <a:t>niversities and businesses is seamless, creating a strong innovation ecosystem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571554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Cleantech is solutions to environmental and energy-efficiency problems. Invest in futu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0424" y="2294596"/>
            <a:ext cx="1875564" cy="113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Best place for health innovation and researc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6588224" y="998452"/>
            <a:ext cx="1875565" cy="112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424" y="998452"/>
            <a:ext cx="1875564" cy="113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813641"/>
            <a:ext cx="2592834" cy="1516218"/>
          </a:xfrm>
        </p:spPr>
        <p:txBody>
          <a:bodyPr/>
          <a:lstStyle/>
          <a:p>
            <a:r>
              <a:rPr lang="en-US" dirty="0" smtClean="0"/>
              <a:t>In fact, we’re leading the game in plenty of exciting fields </a:t>
            </a:r>
            <a:endParaRPr lang="fi-FI" dirty="0"/>
          </a:p>
        </p:txBody>
      </p:sp>
      <p:sp>
        <p:nvSpPr>
          <p:cNvPr id="3" name="TextBox 2"/>
          <p:cNvSpPr txBox="1"/>
          <p:nvPr/>
        </p:nvSpPr>
        <p:spPr>
          <a:xfrm>
            <a:off x="4572000" y="1621843"/>
            <a:ext cx="1656184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600" b="1" dirty="0" smtClean="0">
                <a:solidFill>
                  <a:schemeClr val="bg1"/>
                </a:solidFill>
              </a:rPr>
              <a:t>ICT &amp; DIGITALIZATION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8224" y="1626452"/>
            <a:ext cx="1656184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600" b="1" dirty="0" smtClean="0">
                <a:solidFill>
                  <a:schemeClr val="bg1"/>
                </a:solidFill>
              </a:rPr>
              <a:t>HEALTH &amp; WELLBEING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40424" y="3079303"/>
            <a:ext cx="12009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b="1" dirty="0" smtClean="0">
                <a:solidFill>
                  <a:schemeClr val="bg1"/>
                </a:solidFill>
              </a:rPr>
              <a:t>CLEANTECH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202" name="Picture 10" descr="https://www.investinfinland.fi/documents/162753/241194/Birch-forest-1800.png/ae75bbf6-757f-420c-b162-0195fd2f8088?t=149804792697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019" b="10327"/>
          <a:stretch/>
        </p:blipFill>
        <p:spPr bwMode="auto">
          <a:xfrm>
            <a:off x="6588224" y="2294596"/>
            <a:ext cx="1875565" cy="112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588224" y="3093417"/>
            <a:ext cx="13692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b="1" dirty="0" smtClean="0">
                <a:solidFill>
                  <a:schemeClr val="bg1"/>
                </a:solidFill>
              </a:rPr>
              <a:t>BIOECONOMY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204" name="Picture 12" descr="Travel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0424" y="3548872"/>
            <a:ext cx="1875564" cy="112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540424" y="4333579"/>
            <a:ext cx="856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b="1" dirty="0" smtClean="0">
                <a:solidFill>
                  <a:schemeClr val="bg1"/>
                </a:solidFill>
              </a:rPr>
              <a:t>TRAVEL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 smtClean="0"/>
              <a:t>WORK + LIVE IN FINLAND / EDUCATION AND INNOVATION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767644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631596"/>
            <a:ext cx="2880320" cy="2375595"/>
          </a:xfrm>
        </p:spPr>
        <p:txBody>
          <a:bodyPr/>
          <a:lstStyle/>
          <a:p>
            <a:r>
              <a:rPr lang="en-US" dirty="0" smtClean="0"/>
              <a:t>We’re even </a:t>
            </a:r>
            <a:br>
              <a:rPr lang="en-US" dirty="0" smtClean="0"/>
            </a:br>
            <a:r>
              <a:rPr lang="en-US" dirty="0" smtClean="0"/>
              <a:t>helping startup entrepreneurs to set up in Finland – by launching a startup visa </a:t>
            </a:r>
            <a:endParaRPr lang="en-US" dirty="0"/>
          </a:p>
        </p:txBody>
      </p:sp>
      <p:sp>
        <p:nvSpPr>
          <p:cNvPr id="10" name="Sisällön paikkamerkki 8"/>
          <p:cNvSpPr txBox="1">
            <a:spLocks/>
          </p:cNvSpPr>
          <p:nvPr/>
        </p:nvSpPr>
        <p:spPr>
          <a:xfrm>
            <a:off x="5693480" y="1631596"/>
            <a:ext cx="2262895" cy="14398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218" name="Picture 2" descr="C:\Users\03108191\Downloads\MikaelAhlfors_Keksi_Slush2016-7570_16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 smtClean="0"/>
              <a:t>WORK + LIVE IN FINLAND / EDUCATION AND INNOVATION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092110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03108191\Downloads\Finland_Helsinki_events_Juhlaviikot_TheNightOfArts_web_byJuliaKivela__MG_13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842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3147814"/>
            <a:ext cx="7776864" cy="1439862"/>
          </a:xfrm>
        </p:spPr>
        <p:txBody>
          <a:bodyPr/>
          <a:lstStyle/>
          <a:p>
            <a:r>
              <a:rPr lang="en-US" sz="4400" cap="none" dirty="0"/>
              <a:t>Nature or cities – we’ve got them </a:t>
            </a:r>
            <a:r>
              <a:rPr lang="en-US" sz="4400" cap="none" dirty="0" smtClean="0"/>
              <a:t>both.</a:t>
            </a:r>
            <a:endParaRPr lang="fi-FI" sz="4400" cap="non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904" y="131303"/>
            <a:ext cx="1390306" cy="1062193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39552" y="4731990"/>
            <a:ext cx="5473700" cy="648072"/>
          </a:xfrm>
        </p:spPr>
        <p:txBody>
          <a:bodyPr/>
          <a:lstStyle/>
          <a:p>
            <a:r>
              <a:rPr lang="fi-FI" sz="1400" dirty="0" smtClean="0"/>
              <a:t>WORK + LIVE IN FINLAND / NATURE AND CITIES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585120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9055" y="1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 smtClean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1597" y="1275606"/>
            <a:ext cx="1377025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</a:rPr>
              <a:t>GREENEST</a:t>
            </a:r>
          </a:p>
          <a:p>
            <a:pPr lvl="0"/>
            <a:r>
              <a:rPr lang="en-US" sz="1600" b="1" cap="all" dirty="0">
                <a:solidFill>
                  <a:schemeClr val="bg1"/>
                </a:solidFill>
              </a:rPr>
              <a:t>COUNTRY</a:t>
            </a:r>
          </a:p>
          <a:p>
            <a:pPr lvl="0"/>
            <a:r>
              <a:rPr lang="en-US" sz="1600" cap="all" dirty="0">
                <a:solidFill>
                  <a:schemeClr val="bg1"/>
                </a:solidFill>
              </a:rPr>
              <a:t>IN THE WORLD</a:t>
            </a:r>
          </a:p>
        </p:txBody>
      </p:sp>
      <p:sp>
        <p:nvSpPr>
          <p:cNvPr id="8" name="Sisällön paikkamerkki 8"/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600" b="1" dirty="0">
                <a:solidFill>
                  <a:prstClr val="white"/>
                </a:solidFill>
              </a:rPr>
              <a:t>According to the Environmental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600" b="1" dirty="0">
                <a:solidFill>
                  <a:prstClr val="white"/>
                </a:solidFill>
              </a:rPr>
              <a:t>Performance Index, Finland is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600" b="1" dirty="0">
                <a:solidFill>
                  <a:prstClr val="white"/>
                </a:solidFill>
              </a:rPr>
              <a:t>the greenest country in the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600" b="1" dirty="0">
                <a:solidFill>
                  <a:prstClr val="white"/>
                </a:solidFill>
              </a:rPr>
              <a:t>world. Finland’s top ranking is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600" b="1" dirty="0">
                <a:solidFill>
                  <a:prstClr val="white"/>
                </a:solidFill>
              </a:rPr>
              <a:t>mostly based on country’s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600" b="1" dirty="0">
                <a:solidFill>
                  <a:prstClr val="white"/>
                </a:solidFill>
              </a:rPr>
              <a:t>societal commitment to achieve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600" b="1" dirty="0">
                <a:solidFill>
                  <a:prstClr val="white"/>
                </a:solidFill>
              </a:rPr>
              <a:t>carbon-neutral society that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600" b="1" dirty="0">
                <a:solidFill>
                  <a:prstClr val="white"/>
                </a:solidFill>
              </a:rPr>
              <a:t>does not exceed nature’s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600" b="1" dirty="0">
                <a:solidFill>
                  <a:prstClr val="white"/>
                </a:solidFill>
              </a:rPr>
              <a:t>carrying capacity by 2050</a:t>
            </a:r>
            <a:r>
              <a:rPr lang="en-US" sz="600" b="1" dirty="0" smtClean="0">
                <a:solidFill>
                  <a:prstClr val="white"/>
                </a:solidFill>
              </a:rPr>
              <a:t>.</a:t>
            </a:r>
            <a:endParaRPr lang="en-US" sz="600" b="1" dirty="0">
              <a:solidFill>
                <a:prstClr val="white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700" b="1" dirty="0">
              <a:solidFill>
                <a:prstClr val="white"/>
              </a:solidFill>
            </a:endParaRPr>
          </a:p>
          <a:p>
            <a:pPr marL="0" lvl="0" indent="0">
              <a:buNone/>
              <a:defRPr/>
            </a:pPr>
            <a:endParaRPr lang="en-GB" sz="400" dirty="0">
              <a:solidFill>
                <a:prstClr val="white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500" b="1" dirty="0">
                <a:solidFill>
                  <a:prstClr val="white"/>
                </a:solidFill>
              </a:rPr>
              <a:t>Source: Yale University</a:t>
            </a:r>
          </a:p>
        </p:txBody>
      </p:sp>
      <p:sp>
        <p:nvSpPr>
          <p:cNvPr id="18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0000" b="1" cap="all" dirty="0" smtClean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 smtClean="0">
              <a:solidFill>
                <a:schemeClr val="bg1"/>
              </a:solidFill>
            </a:endParaRPr>
          </a:p>
        </p:txBody>
      </p:sp>
      <p:sp>
        <p:nvSpPr>
          <p:cNvPr id="29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 smtClean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 smtClean="0">
              <a:solidFill>
                <a:schemeClr val="bg1"/>
              </a:solidFill>
            </a:endParaRPr>
          </a:p>
        </p:txBody>
      </p:sp>
      <p:sp>
        <p:nvSpPr>
          <p:cNvPr id="19" name="Rectangle 3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4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5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/>
              <a:t>WORK + </a:t>
            </a:r>
            <a:r>
              <a:rPr lang="fi-FI" sz="800" dirty="0" smtClean="0"/>
              <a:t>LIVE </a:t>
            </a:r>
            <a:r>
              <a:rPr lang="fi-FI" sz="800" dirty="0"/>
              <a:t>IN FINLAND / </a:t>
            </a:r>
            <a:r>
              <a:rPr lang="fi-FI" sz="800" dirty="0" smtClean="0"/>
              <a:t>NATURE AND CITIES</a:t>
            </a:r>
            <a:endParaRPr lang="en-US" sz="800" dirty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1259632" y="2065669"/>
            <a:ext cx="2880320" cy="1012162"/>
          </a:xfrm>
        </p:spPr>
        <p:txBody>
          <a:bodyPr/>
          <a:lstStyle/>
          <a:p>
            <a:r>
              <a:rPr lang="en-US" dirty="0" smtClean="0"/>
              <a:t>In Finland you’re always surrounded by nature</a:t>
            </a: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1" r="4988" b="5104"/>
          <a:stretch/>
        </p:blipFill>
        <p:spPr>
          <a:xfrm>
            <a:off x="6839147" y="2591688"/>
            <a:ext cx="1349475" cy="127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224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03108191\Downloads\teamfinland-8801_11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198" y="-17237"/>
            <a:ext cx="9148198" cy="516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3147814"/>
            <a:ext cx="7776864" cy="1439862"/>
          </a:xfrm>
        </p:spPr>
        <p:txBody>
          <a:bodyPr/>
          <a:lstStyle/>
          <a:p>
            <a:r>
              <a:rPr lang="en-US" sz="8000" dirty="0" smtClean="0"/>
              <a:t>Work + </a:t>
            </a:r>
            <a:r>
              <a:rPr lang="en-US" sz="8000" dirty="0" err="1" smtClean="0"/>
              <a:t>LiVe</a:t>
            </a:r>
            <a:r>
              <a:rPr lang="en-US" sz="8000" dirty="0" smtClean="0"/>
              <a:t> </a:t>
            </a:r>
            <a:br>
              <a:rPr lang="en-US" sz="8000" dirty="0" smtClean="0"/>
            </a:br>
            <a:r>
              <a:rPr lang="en-US" sz="8000" dirty="0" smtClean="0"/>
              <a:t>in Finland</a:t>
            </a:r>
            <a:endParaRPr lang="en-US" sz="8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146353"/>
            <a:ext cx="1317099" cy="1006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906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03108191\Downloads\20140808_2240__MG_6986-Edit_43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669625"/>
            <a:ext cx="2160240" cy="180425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But we’ve got plenty of festivals too,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if that’s your thing   </a:t>
            </a:r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904" y="131303"/>
            <a:ext cx="1390306" cy="10621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>
                <a:solidFill>
                  <a:schemeClr val="bg1"/>
                </a:solidFill>
              </a:rPr>
              <a:t>WORK + </a:t>
            </a:r>
            <a:r>
              <a:rPr lang="fi-FI" sz="800" dirty="0" smtClean="0">
                <a:solidFill>
                  <a:schemeClr val="bg1"/>
                </a:solidFill>
              </a:rPr>
              <a:t>LIVE </a:t>
            </a:r>
            <a:r>
              <a:rPr lang="fi-FI" sz="800" dirty="0">
                <a:solidFill>
                  <a:schemeClr val="bg1"/>
                </a:solidFill>
              </a:rPr>
              <a:t>IN FINLAND / </a:t>
            </a:r>
            <a:r>
              <a:rPr lang="fi-FI" sz="800" dirty="0" smtClean="0">
                <a:solidFill>
                  <a:schemeClr val="bg1"/>
                </a:solidFill>
              </a:rPr>
              <a:t>NATURE AND CITIES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104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03108191\Downloads\_MG_20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1060" y="0"/>
            <a:ext cx="4472940" cy="515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419622"/>
            <a:ext cx="2880320" cy="2375595"/>
          </a:xfrm>
        </p:spPr>
        <p:txBody>
          <a:bodyPr/>
          <a:lstStyle/>
          <a:p>
            <a:r>
              <a:rPr lang="en-US" dirty="0" smtClean="0"/>
              <a:t>Everyone can build their city. Local communities create events, are involved in designing suburbs – and even set up their own sauna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932040" y="2643758"/>
            <a:ext cx="280831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smtClean="0">
                <a:solidFill>
                  <a:schemeClr val="bg1"/>
                </a:solidFill>
              </a:rPr>
              <a:t>Example? </a:t>
            </a:r>
            <a:r>
              <a:rPr lang="en-US" sz="1200" b="1" dirty="0" smtClean="0">
                <a:solidFill>
                  <a:schemeClr val="bg1"/>
                </a:solidFill>
              </a:rPr>
              <a:t>Restaurant Day grew from a grassroots movement, where ordinary people served up delicious dishes from pop-up stalls, to the world’s biggest food carnival. In 2016, there were more than 1200 pop-ups in 29 countries. 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/>
              <a:t>WORK + </a:t>
            </a:r>
            <a:r>
              <a:rPr lang="fi-FI" sz="800" dirty="0" smtClean="0"/>
              <a:t>LIVE </a:t>
            </a:r>
            <a:r>
              <a:rPr lang="fi-FI" sz="800" dirty="0"/>
              <a:t>IN FINLAND / </a:t>
            </a:r>
            <a:r>
              <a:rPr lang="fi-FI" sz="800" dirty="0" smtClean="0"/>
              <a:t>NATURE AND CITIES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237416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7"/>
            <a:ext cx="1642787" cy="1355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904" y="131303"/>
            <a:ext cx="1766458" cy="1349573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39552" y="4731990"/>
            <a:ext cx="5473700" cy="648072"/>
          </a:xfrm>
        </p:spPr>
        <p:txBody>
          <a:bodyPr/>
          <a:lstStyle/>
          <a:p>
            <a:r>
              <a:rPr lang="fi-FI" sz="1400" dirty="0" smtClean="0"/>
              <a:t>WORK + LIVE IN FINLAND / TESTIMONIALS</a:t>
            </a:r>
            <a:endParaRPr lang="en-US" sz="1400" dirty="0"/>
          </a:p>
        </p:txBody>
      </p:sp>
      <p:pic>
        <p:nvPicPr>
          <p:cNvPr id="11266" name="Picture 2" descr="C:\Users\03108191\AppData\Local\Microsoft\Windows\Temporary Internet Files\Content.Outlook\SCIGNUT8\DSC_088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9792" y="3100564"/>
            <a:ext cx="2890423" cy="274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03108191\AppData\Local\Microsoft\Windows\Temporary Internet Files\Content.Outlook\SCIGNUT8\pic_David Oliva_1911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76256" y="2772081"/>
            <a:ext cx="2890423" cy="277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03108191\AppData\Local\Microsoft\Windows\Temporary Internet Files\Content.Outlook\SCIGNUT8\FOTO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-380578"/>
            <a:ext cx="2890422" cy="274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03108191\AppData\Local\Microsoft\Windows\Temporary Internet Files\Content.Outlook\SCIGNUT8\pedro (2)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0314" y="-21365"/>
            <a:ext cx="2874300" cy="278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03108191\AppData\Local\Microsoft\Windows\Temporary Internet Files\Content.Outlook\SCIGNUT8\IMG_0182 (1)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59212" y="2211710"/>
            <a:ext cx="2890423" cy="278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03108191\AppData\Local\Microsoft\Windows\Temporary Internet Files\Content.Outlook\SCIGNUT8\Helin Kontulainen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6436" y="2546998"/>
            <a:ext cx="2890422" cy="274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03108191\AppData\Local\Microsoft\Windows\Temporary Internet Files\Content.Outlook\SCIGNUT8\natalia rincon (2)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23728" y="518045"/>
            <a:ext cx="2890423" cy="277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C:\Users\03108191\AppData\Local\Microsoft\Windows\Temporary Internet Files\Content.Outlook\SCIGNUT8\PastedGraphic-3.tiff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03253" y="0"/>
            <a:ext cx="2890422" cy="277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48262" y="-21365"/>
            <a:ext cx="9444798" cy="5315309"/>
          </a:xfrm>
          <a:prstGeom prst="rect">
            <a:avLst/>
          </a:prstGeom>
          <a:solidFill>
            <a:srgbClr val="002EA2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3147814"/>
            <a:ext cx="7776864" cy="1439862"/>
          </a:xfrm>
        </p:spPr>
        <p:txBody>
          <a:bodyPr/>
          <a:lstStyle/>
          <a:p>
            <a:r>
              <a:rPr lang="en-US" sz="4400" cap="none" dirty="0" smtClean="0"/>
              <a:t>But don’t just take </a:t>
            </a:r>
            <a:br>
              <a:rPr lang="en-US" sz="4400" cap="none" dirty="0" smtClean="0"/>
            </a:br>
            <a:r>
              <a:rPr lang="en-US" sz="4400" cap="none" dirty="0" smtClean="0"/>
              <a:t>our word for it</a:t>
            </a:r>
            <a:endParaRPr lang="fi-FI" sz="4400" cap="none" dirty="0"/>
          </a:p>
        </p:txBody>
      </p:sp>
    </p:spTree>
    <p:extLst>
      <p:ext uri="{BB962C8B-B14F-4D97-AF65-F5344CB8AC3E}">
        <p14:creationId xmlns:p14="http://schemas.microsoft.com/office/powerpoint/2010/main" val="27077190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isällön paikkamerkki 8"/>
          <p:cNvSpPr txBox="1">
            <a:spLocks/>
          </p:cNvSpPr>
          <p:nvPr/>
        </p:nvSpPr>
        <p:spPr>
          <a:xfrm>
            <a:off x="5693480" y="1631596"/>
            <a:ext cx="2262895" cy="14398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 smtClean="0"/>
              <a:t>WORK + LIVE IN FINLAND / TESTIMONIALS</a:t>
            </a:r>
            <a:endParaRPr lang="en-US" sz="800" dirty="0"/>
          </a:p>
        </p:txBody>
      </p:sp>
      <p:pic>
        <p:nvPicPr>
          <p:cNvPr id="13" name="Picture 9" descr="C:\Users\03108191\AppData\Local\Microsoft\Windows\Temporary Internet Files\Content.Outlook\SCIGNUT8\PastedGraphic-3.tif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8024" y="1303616"/>
            <a:ext cx="2890422" cy="277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59632" y="1843449"/>
            <a:ext cx="2880320" cy="2232248"/>
          </a:xfrm>
        </p:spPr>
        <p:txBody>
          <a:bodyPr/>
          <a:lstStyle/>
          <a:p>
            <a:r>
              <a:rPr lang="en-US" sz="1400" b="0" dirty="0" smtClean="0"/>
              <a:t>“Turku has the perfect environment </a:t>
            </a:r>
            <a:br>
              <a:rPr lang="en-US" sz="1400" b="0" dirty="0" smtClean="0"/>
            </a:br>
            <a:r>
              <a:rPr lang="en-US" sz="1400" b="0" dirty="0" smtClean="0"/>
              <a:t>to help you develop and focus on your true talent.”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Tarek, Egypt</a:t>
            </a:r>
            <a:br>
              <a:rPr lang="en-US" sz="2000" dirty="0" smtClean="0"/>
            </a:br>
            <a:r>
              <a:rPr lang="en-US" sz="1200" dirty="0" smtClean="0"/>
              <a:t>Dentist/Doctoral Candidate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 flipV="1">
            <a:off x="11430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V="1">
            <a:off x="12954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135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C:\Users\03108191\AppData\Local\Microsoft\Windows\Temporary Internet Files\Content.Outlook\SCIGNUT8\natalia rincon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71901" y="1300193"/>
            <a:ext cx="2890423" cy="277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isällön paikkamerkki 8"/>
          <p:cNvSpPr txBox="1">
            <a:spLocks/>
          </p:cNvSpPr>
          <p:nvPr/>
        </p:nvSpPr>
        <p:spPr>
          <a:xfrm>
            <a:off x="5693480" y="1631596"/>
            <a:ext cx="2262895" cy="14398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 smtClean="0"/>
              <a:t>WORK + LIVE IN FINLAND / TESTIMONIALS</a:t>
            </a:r>
            <a:endParaRPr lang="en-US" sz="8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59632" y="1761660"/>
            <a:ext cx="2880320" cy="1620180"/>
          </a:xfrm>
        </p:spPr>
        <p:txBody>
          <a:bodyPr/>
          <a:lstStyle/>
          <a:p>
            <a:r>
              <a:rPr lang="en-US" sz="1400" b="0" dirty="0"/>
              <a:t>“One of the most attractive attributes about Finland is the welfare system; and welfare is all about providing options not restricting opportunities.”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sz="2000" dirty="0" smtClean="0"/>
              <a:t/>
            </a:r>
            <a:br>
              <a:rPr lang="fi-FI" sz="2000" dirty="0" smtClean="0"/>
            </a:br>
            <a:r>
              <a:rPr lang="fi-FI" sz="2000" dirty="0" smtClean="0"/>
              <a:t>Natalia, Mexico</a:t>
            </a:r>
            <a:br>
              <a:rPr lang="fi-FI" sz="2000" dirty="0" smtClean="0"/>
            </a:br>
            <a:r>
              <a:rPr lang="en-US" sz="1200" dirty="0" smtClean="0"/>
              <a:t>Co-founder and CEO, Deputy Councilor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 flipV="1">
            <a:off x="11430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12954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330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03108191\AppData\Local\Microsoft\Windows\Temporary Internet Files\Content.Outlook\SCIGNUT8\FOTO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7134" y="1313537"/>
            <a:ext cx="2890422" cy="274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isällön paikkamerkki 8"/>
          <p:cNvSpPr txBox="1">
            <a:spLocks/>
          </p:cNvSpPr>
          <p:nvPr/>
        </p:nvSpPr>
        <p:spPr>
          <a:xfrm>
            <a:off x="5693480" y="1631596"/>
            <a:ext cx="2262895" cy="14398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 smtClean="0"/>
              <a:t>WORK + LIVE IN FINLAND / TESTIMONIALS</a:t>
            </a:r>
            <a:endParaRPr lang="en-US" sz="8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59632" y="1302609"/>
            <a:ext cx="3168352" cy="2538282"/>
          </a:xfrm>
        </p:spPr>
        <p:txBody>
          <a:bodyPr/>
          <a:lstStyle/>
          <a:p>
            <a:r>
              <a:rPr lang="en-US" sz="1400" b="0" dirty="0" smtClean="0"/>
              <a:t>“Everything </a:t>
            </a:r>
            <a:r>
              <a:rPr lang="en-US" sz="1400" b="0" dirty="0"/>
              <a:t>started when I met a woman who soon became my </a:t>
            </a:r>
            <a:r>
              <a:rPr lang="en-US" sz="1400" b="0" dirty="0" smtClean="0"/>
              <a:t>wife – she </a:t>
            </a:r>
            <a:r>
              <a:rPr lang="en-US" sz="1400" b="0" dirty="0"/>
              <a:t>happened to be a Finn. After living for </a:t>
            </a:r>
            <a:r>
              <a:rPr lang="en-US" sz="1400" b="0" dirty="0" smtClean="0"/>
              <a:t>two years </a:t>
            </a:r>
            <a:r>
              <a:rPr lang="en-US" sz="1400" b="0" dirty="0"/>
              <a:t>in Brazil, we decided to move to </a:t>
            </a:r>
            <a:r>
              <a:rPr lang="en-US" sz="1400" b="0" dirty="0" smtClean="0"/>
              <a:t>Finland. </a:t>
            </a:r>
            <a:r>
              <a:rPr lang="en-US" sz="1400" b="0" dirty="0"/>
              <a:t>Tampere is an incredible city, a vibrant environment full of interesting people, students and everything here seems to be different. The streets are safe at any time of the </a:t>
            </a:r>
            <a:r>
              <a:rPr lang="en-US" sz="1400" b="0" dirty="0" smtClean="0"/>
              <a:t>day.”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sz="2000" dirty="0" smtClean="0"/>
              <a:t>Francisco, Brazil</a:t>
            </a:r>
            <a:br>
              <a:rPr lang="fi-FI" sz="2000" dirty="0" smtClean="0"/>
            </a:br>
            <a:r>
              <a:rPr lang="en-US" sz="1200" dirty="0" smtClean="0"/>
              <a:t>Student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 flipV="1">
            <a:off x="11430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12954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697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Users\03108191\AppData\Local\Microsoft\Windows\Temporary Internet Files\Content.Outlook\SCIGNUT8\IMG_0182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8024" y="1303615"/>
            <a:ext cx="2890423" cy="278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isällön paikkamerkki 8"/>
          <p:cNvSpPr txBox="1">
            <a:spLocks/>
          </p:cNvSpPr>
          <p:nvPr/>
        </p:nvSpPr>
        <p:spPr>
          <a:xfrm>
            <a:off x="5693480" y="1631596"/>
            <a:ext cx="2262895" cy="14398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solidFill>
            <a:srgbClr val="002EA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 smtClean="0"/>
              <a:t>WORK + LIVE IN FINLAND / TESTIMONIALS</a:t>
            </a:r>
            <a:endParaRPr lang="en-US" sz="8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59632" y="1617644"/>
            <a:ext cx="2880320" cy="1908212"/>
          </a:xfrm>
        </p:spPr>
        <p:txBody>
          <a:bodyPr/>
          <a:lstStyle/>
          <a:p>
            <a:r>
              <a:rPr lang="en-US" sz="1400" b="0" dirty="0"/>
              <a:t>“The best things about Finland for an expat are the many opportunities to </a:t>
            </a:r>
            <a:r>
              <a:rPr lang="en-US" sz="1400" b="0" dirty="0" smtClean="0"/>
              <a:t>pursue great </a:t>
            </a:r>
            <a:r>
              <a:rPr lang="en-US" sz="1400" b="0" dirty="0"/>
              <a:t>ideas. I also think Finns and Finnish society are very accepting if you are a foreigner.”</a:t>
            </a:r>
            <a:r>
              <a:rPr lang="en-US" dirty="0"/>
              <a:t/>
            </a:r>
            <a:br>
              <a:rPr lang="en-US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sz="2000" dirty="0" smtClean="0"/>
              <a:t>Miriam, Georgia</a:t>
            </a:r>
            <a:br>
              <a:rPr lang="fi-FI" sz="2000" dirty="0" smtClean="0"/>
            </a:br>
            <a:r>
              <a:rPr lang="en-US" sz="1200" dirty="0" smtClean="0"/>
              <a:t>Specialist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 flipV="1">
            <a:off x="11430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12954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753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03108191\AppData\Local\Microsoft\Windows\Temporary Internet Files\Content.Outlook\SCIGNUT8\DSC_08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7133" y="1278480"/>
            <a:ext cx="2890423" cy="274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isällön paikkamerkki 8"/>
          <p:cNvSpPr txBox="1">
            <a:spLocks/>
          </p:cNvSpPr>
          <p:nvPr/>
        </p:nvSpPr>
        <p:spPr>
          <a:xfrm>
            <a:off x="5693480" y="1631596"/>
            <a:ext cx="2262895" cy="14398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 smtClean="0"/>
              <a:t>WORK + LIVE IN FINLAND / TESTIMONIALS</a:t>
            </a:r>
            <a:endParaRPr lang="en-US" sz="8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59632" y="1491867"/>
            <a:ext cx="3168352" cy="2159766"/>
          </a:xfrm>
        </p:spPr>
        <p:txBody>
          <a:bodyPr/>
          <a:lstStyle/>
          <a:p>
            <a:r>
              <a:rPr lang="en-US" sz="1400" b="0" dirty="0" smtClean="0"/>
              <a:t>“I studied part of my undergraduate degree in Finland, just outside </a:t>
            </a:r>
            <a:r>
              <a:rPr lang="en-US" sz="1400" b="0" dirty="0" err="1" smtClean="0"/>
              <a:t>Hämeenlinna</a:t>
            </a:r>
            <a:r>
              <a:rPr lang="en-US" sz="1400" b="0" dirty="0" smtClean="0"/>
              <a:t> in 2004. During my studies I traveled all over Finland, from </a:t>
            </a:r>
            <a:r>
              <a:rPr lang="en-US" sz="1400" b="0" dirty="0" err="1" smtClean="0"/>
              <a:t>Kotka</a:t>
            </a:r>
            <a:r>
              <a:rPr lang="en-US" sz="1400" b="0" dirty="0" smtClean="0"/>
              <a:t> to </a:t>
            </a:r>
            <a:r>
              <a:rPr lang="en-US" sz="1400" b="0" dirty="0" err="1" smtClean="0"/>
              <a:t>Rovaniemi</a:t>
            </a:r>
            <a:r>
              <a:rPr lang="en-US" sz="1400" b="0" dirty="0" smtClean="0"/>
              <a:t>. I decided then that one day I would like to live in Finland.”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Ashley, UK</a:t>
            </a:r>
            <a:br>
              <a:rPr lang="en-US" sz="2000" dirty="0" smtClean="0"/>
            </a:br>
            <a:r>
              <a:rPr lang="en-US" sz="1200" dirty="0" smtClean="0"/>
              <a:t>Landscape architect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 flipV="1">
            <a:off x="11430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12954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886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C:\Users\03108191\AppData\Local\Microsoft\Windows\Temporary Internet Files\Content.Outlook\SCIGNUT8\pedro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8024" y="1303616"/>
            <a:ext cx="2874300" cy="278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isällön paikkamerkki 8"/>
          <p:cNvSpPr txBox="1">
            <a:spLocks/>
          </p:cNvSpPr>
          <p:nvPr/>
        </p:nvSpPr>
        <p:spPr>
          <a:xfrm>
            <a:off x="5693480" y="1631596"/>
            <a:ext cx="2262895" cy="14398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solidFill>
            <a:srgbClr val="002EA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 smtClean="0"/>
              <a:t>WORK + LIVE IN FINLAND / TESTIMONIALS</a:t>
            </a:r>
            <a:endParaRPr lang="en-US" sz="8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59632" y="1311610"/>
            <a:ext cx="2880320" cy="2520280"/>
          </a:xfrm>
        </p:spPr>
        <p:txBody>
          <a:bodyPr/>
          <a:lstStyle/>
          <a:p>
            <a:r>
              <a:rPr lang="en-US" sz="1400" b="0" dirty="0" smtClean="0"/>
              <a:t>“</a:t>
            </a:r>
            <a:r>
              <a:rPr lang="en-US" sz="1400" b="0" dirty="0"/>
              <a:t>I like to compare Tampere to the first time I tried a Marianne mint. </a:t>
            </a:r>
            <a:r>
              <a:rPr lang="en-US" sz="1400" b="0" dirty="0" smtClean="0"/>
              <a:t>I </a:t>
            </a:r>
            <a:r>
              <a:rPr lang="en-US" sz="1400" b="0" dirty="0"/>
              <a:t>thought it was just a standard mint, but </a:t>
            </a:r>
            <a:r>
              <a:rPr lang="en-US" sz="1400" b="0" dirty="0" smtClean="0"/>
              <a:t>then </a:t>
            </a:r>
            <a:r>
              <a:rPr lang="en-US" sz="1400" b="0" dirty="0"/>
              <a:t>it </a:t>
            </a:r>
            <a:r>
              <a:rPr lang="en-US" sz="1400" b="0" dirty="0" smtClean="0"/>
              <a:t>burst in </a:t>
            </a:r>
            <a:r>
              <a:rPr lang="en-US" sz="1400" b="0" dirty="0"/>
              <a:t>my </a:t>
            </a:r>
            <a:r>
              <a:rPr lang="en-US" sz="1400" b="0" dirty="0" smtClean="0"/>
              <a:t>mouth. </a:t>
            </a:r>
            <a:r>
              <a:rPr lang="en-US" sz="1400" b="0" dirty="0"/>
              <a:t>T</a:t>
            </a:r>
            <a:r>
              <a:rPr lang="en-US" sz="1400" b="0" dirty="0" smtClean="0"/>
              <a:t>hat </a:t>
            </a:r>
            <a:r>
              <a:rPr lang="en-US" sz="1400" b="0" dirty="0"/>
              <a:t>is how I like to see </a:t>
            </a:r>
            <a:r>
              <a:rPr lang="en-US" sz="1400" b="0" dirty="0" smtClean="0"/>
              <a:t>Tampere. It </a:t>
            </a:r>
            <a:r>
              <a:rPr lang="en-US" sz="1400" b="0" dirty="0"/>
              <a:t>might look like any other city, but once you start paying more attention, you realize how great it </a:t>
            </a:r>
            <a:r>
              <a:rPr lang="en-US" sz="1400" b="0" dirty="0" smtClean="0"/>
              <a:t>is.” 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sz="2000" dirty="0" smtClean="0"/>
              <a:t/>
            </a:r>
            <a:br>
              <a:rPr lang="fi-FI" sz="2000" dirty="0" smtClean="0"/>
            </a:br>
            <a:r>
              <a:rPr lang="fi-FI" sz="2000" dirty="0" smtClean="0"/>
              <a:t>Pedro, Portugal</a:t>
            </a:r>
            <a:br>
              <a:rPr lang="fi-FI" sz="2000" dirty="0" smtClean="0"/>
            </a:br>
            <a:r>
              <a:rPr lang="en-US" sz="1200" dirty="0" smtClean="0"/>
              <a:t>Design and Research Engineer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 flipV="1">
            <a:off x="11430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12954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306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C:\Users\03108191\AppData\Local\Microsoft\Windows\Temporary Internet Files\Content.Outlook\SCIGNUT8\Helin Kontulain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7134" y="1303615"/>
            <a:ext cx="2890422" cy="274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isällön paikkamerkki 8"/>
          <p:cNvSpPr txBox="1">
            <a:spLocks/>
          </p:cNvSpPr>
          <p:nvPr/>
        </p:nvSpPr>
        <p:spPr>
          <a:xfrm>
            <a:off x="5693480" y="1631596"/>
            <a:ext cx="2262895" cy="14398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 smtClean="0"/>
              <a:t>WORK + LIVE IN FINLAND / TESTIMONIALS</a:t>
            </a:r>
            <a:endParaRPr lang="en-US" sz="8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59632" y="1302609"/>
            <a:ext cx="3168352" cy="2538282"/>
          </a:xfrm>
        </p:spPr>
        <p:txBody>
          <a:bodyPr/>
          <a:lstStyle/>
          <a:p>
            <a:r>
              <a:rPr lang="en-US" sz="1400" b="0" dirty="0"/>
              <a:t>“The main things that brought me to Finland </a:t>
            </a:r>
            <a:r>
              <a:rPr lang="en-US" sz="1400" b="0" dirty="0" smtClean="0"/>
              <a:t>were the </a:t>
            </a:r>
            <a:r>
              <a:rPr lang="en-US" sz="1400" b="0" dirty="0"/>
              <a:t>country’s well-educated population, high level of security, </a:t>
            </a:r>
            <a:r>
              <a:rPr lang="en-US" sz="1400" b="0" dirty="0" smtClean="0"/>
              <a:t>lack </a:t>
            </a:r>
            <a:r>
              <a:rPr lang="en-US" sz="1400" b="0" dirty="0"/>
              <a:t>of corruption, and smoothly working processes. I wanted to surround myself with highly educated individuals in </a:t>
            </a:r>
            <a:r>
              <a:rPr lang="en-US" sz="1400" b="0" dirty="0" smtClean="0"/>
              <a:t>an environment </a:t>
            </a:r>
            <a:r>
              <a:rPr lang="en-US" sz="1400" b="0" dirty="0"/>
              <a:t>where things just </a:t>
            </a:r>
            <a:r>
              <a:rPr lang="en-US" sz="1400" b="0" dirty="0" smtClean="0"/>
              <a:t>work </a:t>
            </a:r>
            <a:r>
              <a:rPr lang="en-US" sz="1400" b="0" dirty="0"/>
              <a:t>like they are supposed to</a:t>
            </a:r>
            <a:r>
              <a:rPr lang="en-US" sz="1400" b="0" dirty="0" smtClean="0"/>
              <a:t>.”</a:t>
            </a:r>
            <a:r>
              <a:rPr lang="en-US" dirty="0"/>
              <a:t/>
            </a:r>
            <a:br>
              <a:rPr lang="en-US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sz="2000" dirty="0"/>
              <a:t>H</a:t>
            </a:r>
            <a:r>
              <a:rPr lang="fi-FI" sz="2000" dirty="0" smtClean="0"/>
              <a:t>elin, Turkey</a:t>
            </a:r>
            <a:br>
              <a:rPr lang="fi-FI" sz="2000" dirty="0" smtClean="0"/>
            </a:br>
            <a:r>
              <a:rPr lang="en-US" sz="1200" dirty="0" smtClean="0"/>
              <a:t>Student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 flipV="1">
            <a:off x="1143060" y="4875212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12954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704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03108191\Downloads\sadonkorjuu029_12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3147814"/>
            <a:ext cx="7776864" cy="1439862"/>
          </a:xfrm>
        </p:spPr>
        <p:txBody>
          <a:bodyPr/>
          <a:lstStyle/>
          <a:p>
            <a:r>
              <a:rPr lang="en-US" sz="4400" cap="none" dirty="0"/>
              <a:t>Balancing work </a:t>
            </a:r>
            <a:r>
              <a:rPr lang="en-US" sz="4400" cap="none" dirty="0" smtClean="0"/>
              <a:t/>
            </a:r>
            <a:br>
              <a:rPr lang="en-US" sz="4400" cap="none" dirty="0" smtClean="0"/>
            </a:br>
            <a:r>
              <a:rPr lang="en-US" sz="4400" cap="none" dirty="0" smtClean="0"/>
              <a:t>with </a:t>
            </a:r>
            <a:r>
              <a:rPr lang="en-US" sz="4400" cap="none" dirty="0"/>
              <a:t>life </a:t>
            </a:r>
            <a:r>
              <a:rPr lang="en-US" sz="4400" cap="none" dirty="0" smtClean="0"/>
              <a:t>is easy.</a:t>
            </a:r>
            <a:endParaRPr lang="fi-FI" sz="4400" cap="non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904" y="131303"/>
            <a:ext cx="1390306" cy="1062193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39552" y="4731990"/>
            <a:ext cx="5473700" cy="648072"/>
          </a:xfrm>
        </p:spPr>
        <p:txBody>
          <a:bodyPr/>
          <a:lstStyle/>
          <a:p>
            <a:r>
              <a:rPr lang="fi-FI" sz="1400" dirty="0" smtClean="0"/>
              <a:t>WORK + LIVE IN FINLAND / BALANCE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947350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03108191\AppData\Local\Microsoft\Windows\Temporary Internet Files\Content.Outlook\SCIGNUT8\pic_David Oliva_1911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7134" y="1278480"/>
            <a:ext cx="2890423" cy="277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isällön paikkamerkki 8"/>
          <p:cNvSpPr txBox="1">
            <a:spLocks/>
          </p:cNvSpPr>
          <p:nvPr/>
        </p:nvSpPr>
        <p:spPr>
          <a:xfrm>
            <a:off x="5693480" y="1631596"/>
            <a:ext cx="2262895" cy="14398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 smtClean="0"/>
              <a:t>WORK + LIVE IN FINLAND / TESTIMONIALS</a:t>
            </a:r>
            <a:endParaRPr lang="en-US" sz="8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59632" y="1890795"/>
            <a:ext cx="3168352" cy="1361911"/>
          </a:xfrm>
        </p:spPr>
        <p:txBody>
          <a:bodyPr/>
          <a:lstStyle/>
          <a:p>
            <a:r>
              <a:rPr lang="en-US" sz="1400" b="0" dirty="0"/>
              <a:t>“I speak Finnish pretty </a:t>
            </a:r>
            <a:r>
              <a:rPr lang="en-US" sz="1400" b="0" dirty="0" smtClean="0"/>
              <a:t>well – every </a:t>
            </a:r>
            <a:r>
              <a:rPr lang="en-US" sz="1400" b="0" dirty="0"/>
              <a:t>day.”</a:t>
            </a:r>
            <a:r>
              <a:rPr lang="en-US" dirty="0"/>
              <a:t/>
            </a:r>
            <a:br>
              <a:rPr lang="en-US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sz="2000" dirty="0" smtClean="0"/>
              <a:t>David, Spain</a:t>
            </a:r>
            <a:br>
              <a:rPr lang="fi-FI" sz="2000" dirty="0" smtClean="0"/>
            </a:br>
            <a:r>
              <a:rPr lang="en-US" sz="1200" dirty="0" smtClean="0"/>
              <a:t>Researcher, CEO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 flipV="1">
            <a:off x="1143060" y="4875212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1295460" y="4875212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313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3147814"/>
            <a:ext cx="7776864" cy="14398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400" cap="none" dirty="0" err="1" smtClean="0"/>
              <a:t>Build</a:t>
            </a:r>
            <a:r>
              <a:rPr lang="fi-FI" sz="4400" cap="none" dirty="0" smtClean="0"/>
              <a:t> a life </a:t>
            </a:r>
            <a:r>
              <a:rPr lang="fi-FI" sz="4400" cap="none" dirty="0" err="1" smtClean="0"/>
              <a:t>around</a:t>
            </a:r>
            <a:r>
              <a:rPr lang="fi-FI" sz="4400" cap="none" dirty="0" smtClean="0"/>
              <a:t> </a:t>
            </a:r>
            <a:r>
              <a:rPr lang="fi-FI" sz="4400" cap="none" dirty="0" err="1" smtClean="0"/>
              <a:t>your</a:t>
            </a:r>
            <a:r>
              <a:rPr lang="fi-FI" sz="4400" cap="none" dirty="0" smtClean="0"/>
              <a:t> </a:t>
            </a:r>
            <a:r>
              <a:rPr lang="fi-FI" sz="4400" cap="none" dirty="0" err="1" smtClean="0"/>
              <a:t>career</a:t>
            </a:r>
            <a:r>
              <a:rPr lang="fi-FI" sz="4400" cap="none" dirty="0" smtClean="0"/>
              <a:t> – in Finland. </a:t>
            </a:r>
            <a:endParaRPr lang="fi-FI" sz="4400" cap="none" dirty="0"/>
          </a:p>
        </p:txBody>
      </p:sp>
    </p:spTree>
    <p:extLst>
      <p:ext uri="{BB962C8B-B14F-4D97-AF65-F5344CB8AC3E}">
        <p14:creationId xmlns:p14="http://schemas.microsoft.com/office/powerpoint/2010/main" val="12311610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833836"/>
            <a:ext cx="3024336" cy="1475829"/>
          </a:xfrm>
        </p:spPr>
        <p:txBody>
          <a:bodyPr/>
          <a:lstStyle/>
          <a:p>
            <a:pPr marL="0" indent="0"/>
            <a:r>
              <a:rPr lang="en-US" dirty="0" smtClean="0"/>
              <a:t>The 8-hour work day leaves plenty of time for family, friends and hobbies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/>
              <a:t>WORK + </a:t>
            </a:r>
            <a:r>
              <a:rPr lang="fi-FI" sz="800" dirty="0" smtClean="0"/>
              <a:t>LIVE </a:t>
            </a:r>
            <a:r>
              <a:rPr lang="fi-FI" sz="800" dirty="0"/>
              <a:t>IN FINLAND / BALANCE</a:t>
            </a:r>
            <a:endParaRPr lang="en-US" sz="800" dirty="0"/>
          </a:p>
        </p:txBody>
      </p:sp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 smtClean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224288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cap="all" dirty="0">
                <a:solidFill>
                  <a:schemeClr val="bg1"/>
                </a:solidFill>
                <a:latin typeface="+mj-lt"/>
              </a:rPr>
              <a:t>for good </a:t>
            </a:r>
          </a:p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working </a:t>
            </a:r>
          </a:p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hours</a:t>
            </a:r>
            <a:endParaRPr lang="en-US" sz="1100" b="1" dirty="0" smtClean="0">
              <a:solidFill>
                <a:schemeClr val="bg1"/>
              </a:solidFill>
            </a:endParaRPr>
          </a:p>
        </p:txBody>
      </p:sp>
      <p:sp>
        <p:nvSpPr>
          <p:cNvPr id="23" name="Sisällön paikkamerkki 8"/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sz="800" b="1" dirty="0">
                <a:solidFill>
                  <a:schemeClr val="bg1"/>
                </a:solidFill>
                <a:latin typeface="+mj-lt"/>
              </a:rPr>
              <a:t>Finnish working hours are </a:t>
            </a:r>
            <a:r>
              <a:rPr lang="en-US" sz="800" b="1" dirty="0" smtClean="0">
                <a:solidFill>
                  <a:schemeClr val="bg1"/>
                </a:solidFill>
                <a:latin typeface="+mj-lt"/>
              </a:rPr>
              <a:t>the </a:t>
            </a:r>
            <a:r>
              <a:rPr lang="en-US" sz="800" b="1" dirty="0">
                <a:solidFill>
                  <a:schemeClr val="bg1"/>
                </a:solidFill>
                <a:latin typeface="+mj-lt"/>
              </a:rPr>
              <a:t>most employee friendly, according to the European Company Survey</a:t>
            </a:r>
            <a:r>
              <a:rPr lang="en-US" sz="800" b="1" dirty="0" smtClean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0" lvl="0" indent="0">
              <a:buNone/>
              <a:defRPr/>
            </a:pPr>
            <a:endParaRPr kumimoji="0" lang="en-US" sz="8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  <a:p>
            <a:pPr marL="0" lvl="0" indent="0">
              <a:buNone/>
              <a:defRPr/>
            </a:pPr>
            <a:endParaRPr kumimoji="0" lang="en-GB" sz="4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  <a:p>
            <a:pPr marL="0" lvl="0" indent="0">
              <a:buNone/>
              <a:defRPr/>
            </a:pPr>
            <a:r>
              <a:rPr lang="en-GB" sz="500" b="1" dirty="0">
                <a:solidFill>
                  <a:schemeClr val="bg1"/>
                </a:solidFill>
                <a:latin typeface="+mj-lt"/>
              </a:rPr>
              <a:t>Source: European Company Survey</a:t>
            </a: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0000" b="1" cap="all" dirty="0" smtClean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 smtClean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 smtClean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 smtClean="0">
              <a:solidFill>
                <a:schemeClr val="bg1"/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610" y="2676153"/>
            <a:ext cx="1065276" cy="101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9" y="0"/>
            <a:ext cx="91567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>
                <a:solidFill>
                  <a:schemeClr val="bg1"/>
                </a:solidFill>
              </a:rPr>
              <a:t>WORK + </a:t>
            </a:r>
            <a:r>
              <a:rPr lang="fi-FI" sz="800" dirty="0" smtClean="0">
                <a:solidFill>
                  <a:schemeClr val="bg1"/>
                </a:solidFill>
              </a:rPr>
              <a:t>LIVE </a:t>
            </a:r>
            <a:r>
              <a:rPr lang="fi-FI" sz="800" dirty="0">
                <a:solidFill>
                  <a:schemeClr val="bg1"/>
                </a:solidFill>
              </a:rPr>
              <a:t>IN FINLAND / BALANCE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 flipV="1">
            <a:off x="11430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isällön paikkamerkki 8"/>
          <p:cNvSpPr txBox="1">
            <a:spLocks/>
          </p:cNvSpPr>
          <p:nvPr/>
        </p:nvSpPr>
        <p:spPr>
          <a:xfrm>
            <a:off x="5358413" y="1494402"/>
            <a:ext cx="3317276" cy="245132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 smtClean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4" name="Sisällön paikkamerkki 8"/>
          <p:cNvSpPr txBox="1">
            <a:spLocks/>
          </p:cNvSpPr>
          <p:nvPr/>
        </p:nvSpPr>
        <p:spPr>
          <a:xfrm>
            <a:off x="5358413" y="2571750"/>
            <a:ext cx="3317275" cy="137132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80000" tIns="144000" rIns="144000" bIns="144000" rtlCol="0" anchor="ctr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cap="all" dirty="0">
                <a:solidFill>
                  <a:schemeClr val="bg1"/>
                </a:solidFill>
              </a:rPr>
              <a:t>Average commute by public transport in </a:t>
            </a:r>
            <a:r>
              <a:rPr lang="en-US" sz="2000" b="1" cap="all" dirty="0" smtClean="0">
                <a:solidFill>
                  <a:schemeClr val="bg1"/>
                </a:solidFill>
              </a:rPr>
              <a:t/>
            </a:r>
            <a:br>
              <a:rPr lang="en-US" sz="2000" b="1" cap="all" dirty="0" smtClean="0">
                <a:solidFill>
                  <a:schemeClr val="bg1"/>
                </a:solidFill>
              </a:rPr>
            </a:br>
            <a:r>
              <a:rPr lang="en-US" sz="2000" b="1" cap="all" dirty="0" smtClean="0">
                <a:solidFill>
                  <a:schemeClr val="bg1"/>
                </a:solidFill>
              </a:rPr>
              <a:t>the </a:t>
            </a:r>
            <a:r>
              <a:rPr lang="en-US" sz="2000" b="1" cap="all" dirty="0">
                <a:solidFill>
                  <a:schemeClr val="bg1"/>
                </a:solidFill>
              </a:rPr>
              <a:t>metropolitan area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7248" y="1660900"/>
            <a:ext cx="2817186" cy="811367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4800" b="1" cap="all" dirty="0" smtClean="0">
                <a:solidFill>
                  <a:schemeClr val="bg1"/>
                </a:solidFill>
                <a:latin typeface="+mj-lt"/>
              </a:rPr>
              <a:t>34 min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1565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03108191\Downloads\Finland_Helsinki_people_highres_byJuliaKivela__MG_42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-7094"/>
            <a:ext cx="4572000" cy="515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2011675"/>
            <a:ext cx="2592834" cy="112015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Everything </a:t>
            </a:r>
            <a:r>
              <a:rPr lang="en-US" dirty="0">
                <a:solidFill>
                  <a:schemeClr val="tx1"/>
                </a:solidFill>
              </a:rPr>
              <a:t>just </a:t>
            </a:r>
            <a:r>
              <a:rPr lang="en-US" dirty="0" smtClean="0">
                <a:solidFill>
                  <a:schemeClr val="tx1"/>
                </a:solidFill>
              </a:rPr>
              <a:t>works. Even </a:t>
            </a: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dirty="0" smtClean="0">
                <a:solidFill>
                  <a:schemeClr val="tx1"/>
                </a:solidFill>
              </a:rPr>
              <a:t>bureaucracy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AutoShape 2" descr="data:image/png;base64,iVBORw0KGgoAAAANSUhEUgAABlQAAAMVCAYAAAABMhnWAAAgAElEQVR4Xuy96a9kW5re9UbsIeZzMvNOVV1CiB7kbonG6raE+gPN0GAMxljQNEiIbyCb4Y/BqGWw+IKEsDGDEBLCgJD4wJ8Abmxjqenu6q47ZuaZYtozet61VsTOU7eKKuLeW1WOX1xdZeY5sYf1W2vvtff7rPd5J8YHAhCAAAQgAAEIQAACEIAABCAAAQhAAAIQgAAEIAABCEDghxKYwAcCEIAABCAAAQhAAAIQgAAEIAABCEAAAhCAAAQgAAEIQOCHE0BQYYRAAAIQgAAEIAABCEAAAhCAAAQgAAEIQAACEIAABCAAgf8PAggqDBEIQAACEIAABCAAAQhAAAIQgAAEIAABCEAAAhCAAAQggKDCGIAABCAAAQhAAAIQgAAEIAABCEAAAhCAAAQgAAEIQAAClxEgQ+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CAAAQhAAAIQgAAEIAABCEAAAhCAAAQgAAEIXEYAQeUyfmwNAQhAAAIQgAAEIAABCEAAAhCAAAQgAAEIQAACEIDAFRBAULmCTqaJEIAABH6SBN7/1d8YptOpTae52XRivU38T30mk4k11p3+PhnMMpuY/kyfbhj8323b+o+Kcm7TIrdJNrWsyK3LcrO+t65prWsq69vO918UmWVloYNYlmWn/y2bnvat40/yws8jHVPnqk/fdX7MencIx8oyy/PS8qy0fqLz6ayua+vrvR8vm81tvlxYMZ9Znuf+Pf05mUx9+2EysUFNn4Z9Zfr5MFjVD358HW+/39vuaWvNsfLvaftyGPz7akfTNH5M7Wc2m/n/3eLGf18Uhc3ywrfRttqnPlk++L/1GbSht82si+17vH/tf9f3C++XqU3VRza1rh2sbw5+nOVybsv1yuazpfP3/pxklqv/MvVv+F+H6PvehmGwzgb7KJva7Wppq6Kwrqrsabe1p+PR7qujPVWV7Yepus/6dji1bzqYbTYru7m5sWlROt8TP5tYkWU2m+ZWTDMbpoNNM3OeOu9S7KeBVVNVtt0frelaa3VOk6l1OpjpmL21dWP3253NFnM/1mazsXw2c55T7+/cJtPe8mkYP9p3aGPgqLYOXdifGB6OlR0OB6vbOjCwLvzZTqytO6uPe2vbxhbz0parjU0nheXZ+VHM9zeEwe9jcjKxslhGLkdrrbV8EvqyPjbWHBurm5161I/T+PjX9up/0VAbaltt1rZYrm2+WttitbSyLE1Dwsepxm5sq8ZQGjs6D/0/zTOr694O+8rPox/Utta6TmPWrGob6+rGquPepkPv+/b9zua2WCysLMN4T+zUT+KpY+nnamMcln7eTdva8XgM11ZvVnc6VmN9W9vQi+Pg18nQ1zZfZFbov6KwspxbXoin+mpisyIL/ZaXNpkONtPviqkNQxeuPV1zfW91E+4tXRfuL90gjo01up90nfV1bw/dW8uOM2urR3tsWvuL/+wv2T/x8/+o2ZCHa/Nr/IzHw9dxmLT/r2Pf17jPdN/9pto+7QfrZqVZ3Vpbb+3jwyf2J3//79m6bs3yzIZJ6feHSZzgdPdQn2dTzRWllaXmqPN8nP6exoX+9Puz7mO9rpHOr6e+m1jXTmzoj6Y7YLhfhftq19Th+tVcXHR+7R2eDlbtK/+5rud8nmn6sOO97h2tPxfM5lObzQO5tppaV02tsdbKMrOiHHze7bpBM0Cc/wobJrX13WBDr3tXZrP50sqZ2qTvNjbUfZifct0LCv+7n2s/CITvy++fQ2uDrnfNWroPTyd+/+yOnXW95pKD34PE0ee/vPD7UbOvre2Odjjs7FgdwjPKbGlFvtRObOie7P7+3rZPe9/m9ualvXz5yu9Zx7q17cNbe7h/9Hvecrm2mxe3PveZDVZVld3ffxbvdxNbbW7s9vbWVjcrv8e2bW3HQ+vzutqU54WV85nvO9zHzdpD5W1JzxN6Zjo/Dwxmk3B/PvV7H+aSNP+Iid8Xu87nl7aLc9vQhflB42vS+xyg/vZ58HCw/fHg56Xp2/uzba061tZUOt/MbNAxNT+ZZXpWyztrhjY+U3VmQ2m5njFM5zfRaYa+GcKc6vO35pvp3Pp+0LcsyzQedP8+2rHdW9s3dji2/js9HejZssxntljMLC/Dc187NGFfbRvmt753tvP53OeyF+vV6ZnN59269X7R9/w5YTr176V5z8dZmtf0DNQ1p+9p7IhJeD7StTMJ47E3Ox4PVleVt28y7SzLpv4MW04zfzbtmsbPUXPf0+FoVV3b/dOj3W+3tt1VVsxKW68WtpmVtlL79PxZLkwzZFPv7XH7ZN97c29/9Olb+/TN1pq2s7LIbbUp7VsvX9qHNyt7/8WNrdYLb5Pm9v1uZ3/y+YN9+vbBPr5/tF0dnkVvVoV9570X9tGrG/voxdqWs5kehLyfD8fa3jzs7PO7B/vszb398dujVU1tWZ7bzWZtLzdLe/92ZR/eLG05y21eTPwepP06ly70cXoOUd+3rfqn9+tJ17hfpf78Wvu9yL9r2enZKTy7TPw7/+F/9t8T6/qmJiOOAwEIQOAKCTDJXGGn02QIQAAC3ySBj/7x33JBJQUyQrg4ihoKlMcXMb006kVoPDEpsF7FQKcEB72A6sVRL602zV1Q0ctvCOIEQUV/KiDiL7W5XrP03RA0OAWLxweJARYdSy/Y6TtpnwrGe4BYYkqeeyBKAQoJKh54PTyFgHA2tbwIL+pJwMmnhU1tcEHFxaRJOIYHsCcK7g5We/Bbgk4IoBz3B39xlljg4ohEpviCXkdBReemoIlY9OX8JKiE8zwHTERa53YKjsRgfQiShZfSw8OTv/R7QEbKhJqSKdiQBRGrrj2goUCNgvEKkufl3CZZ7uevgHzi5sfTvi3s34NLk94W85nNsqlVh6Ntt1vb15UdFcTQsdQ/vcaBgg9BVJn0nS1Xc1uv1yfeLqrEwJColplEqxCUc5HKBSqzMg9ClII72pcEHP3ZuZo1Mdc/FELrLQgquycPnkhMWa1vXBBzcUiBkWlu5SyMGxcB4hhK4k7YTxBUxOp4+H5BZTKI88S6pnNxru0qF6c2m1vLs5mLOemT+mUc5C7yhdX10Q7N4RzE0XVxqD1A2fVH7x9towCDLieJXepq9W+etR6IWyyXViyXNlssTgG3LFc4MQhhGk9jMS4JKmJWVY0dDxIZahdUUl8pqKqgVlfXVnswsbdFOfOAowQOHysKmEVBMxdXhT4kAGYhiOJio657CSvD5B1BReNBopwHRvV/L47mQSUbKlssS8uHPFwL5Ty0wfsojoOxoDIrrSwUdAnBGp2Huq6qg3Da9wrThHGrf+v6ToLKY39neTW35vhgD3VzElScXhQrv657amLzde7/69r3Ne73p0lQGVzIPwsq56UEmq6CoKKg7XjeS/fw1HcheB3uJRJUJpP++wQVLXoYf1/B36YKgXcJKuW0sN3j3g67XZinh9bKZWHTfGLNU++CSjeYCyoSSXWN1geztpEg1Fs5U9BVCrBEXAkdElBLF1VsWpkeEfouBFvL2eIkqPjx+ziv55lNJIZrDhnifdufN0IgVqKJgrk6N58vfc7OXVBp2srFcD1faIdaqOHzn+atWqLs3rbbRztIVJ5ObbZY23y28X1bv3VB5elxZ1L+bzYvzoJKU9txu7W7uzs77I++IOPFixe22ax9P3VztO3TWzscjh5M1n1c89RitXJxOMw5uh+HOTjLcn8mSIKKRJm+DYsbUpv8GSbNY6dnsfCdIT4TDEMQVHSPDPdlzS0SO47OIggCaSFMeGYYdL9sdN9s7aB5sDqG54MiLhiR4O+inwQR7TmIJUUxsWk+dUGltTBn93UQVHSXVts0v001x03CcdM82fQaW0FQmQzhGU+fpqus6g4uqDxtj/5coN/nk8wWs/BcsVhpbsqd8Q8TVBZ63ozPj77vJpxjeE4K4sn4uSstvkn3gSROpWniPHeGMehzTK9r4GjH494Fu1xDPQoNeu6QFORiX9vZ/lDZ035n++pobx/u7e3TwR73B8vL0uZlacvCbLNY2GKxtPXqhT9fSVDRc9And4/2h5+8sc/e7k6CymKV27dfvbKPbtf24asX/tzlQlPT2/bpyT5+/eSCyicPT98nqHzw6sa+dbuy1Xxu00no5yCoPNmnbx7sky/e2iePrQsqYrRaLe12XdoHtzf20e3KNsuZldlwGq9aqBEElbCvwFjP2lrcoBeE8KwShNUmLASaBpHHn8vjc21ijKByjTMwbYYABCDwzRJAUPlmeXM0CEAAAldH4KN/8i+4oKIXzefBpiAkhCD8aSW2Vo6OPu0QVo7rJdZXPBYKZkx9VayC3kUMpPs+FHSNwR1/uVbgdAgrcJNQogBt+oRgQcjOSB+tYvQsBA/wd9ZYFC+0on6aVriGjAR/0at24e+9VraeM2E8wOEiRQxKKHMjHsZf0KN01E7OK4Q7f3HszPrwkpgyXJKgot9JdGljRol+P+Tn1afj1ZHpWMNo/zE/JQaTY1bDNgQUXPOKws00VxAhCFX9MQRGFPyS8OAZDvOlB4f0cyVYJMHGAyuxL30bhZ+mWjmrTI/B6mNlu93OjnVl00kQf9TWJLB5gKFuPLNjriyO5cJyU9DMD2K9AitRPJHglOmk4wpFF67EW8F6F4YGE8+nrQSV1jpPugmrIKh3/uEAACAASURBVPVinsaUzsczcDZrW643VsQMlRQYScEpD2zELBwfN7Ev/c9h6uPzuFdQ5GjtaRxqVXdt1k1Nw7g+Hq1pDrZYzjywVpZLm67mZ0EoZqUo4KePj8shczFF+02rZ/X7474KK5e7owcX9d2UaaRz1YrO47GyLG9tvbn17BQFG/NZGQNqIUNFY/S0ejkG2lI/6k9l9mhVrvYVVvA2YUWyspeSEFbXVtUHH1ezmTJGZn5OChDmeQiCJH7p+grCR1h9nD79EIInKUNFQRQJNiHQEgQVZeDo9xNrbbmaWdaH6yQJKn6sTFlMuv4UqCs9g6ksdV46egwWKljadVZX8TrutEo+3If0867rve1W9/Y03FtRLzxD5b6q7V/+rV/0DBWtzv6mA+hf9QQyFu++6n1f4/6+6fGgDJVWAf5GAe2dZ6h89+/9Hc9QkaDSK6jv9xLdq0fz3LSwQgJ8zGZI8+Pze7gyN7RaXdedxFRl7HkblXXXmrWdMhEG80zSmPXV1rWL1crem5TKCMvt6X5r+6e9dVpVnpnN11p8kFm7HVysVby0XBQ2W+j20ll1DFkqWSGhJbdiEZ4fhk7zZe4Cv9/3rPJgqwQVCd1lMbfZXAsComjShWcPFz7jjTUFXp3GEObyrtV+QoaC5hvNpZM8s/5o1kjQPmytVTaqppFCCytmYbFCa7Y/bO3x8a0LKnlW2PrmlS2XG/9O397b3dsHe3p68vlnvbqxly9fWlGUnt1X7R7s7u7BRYjZfO6CSsjMDHNKtX+wqqp9vpwvV7ZcrG3m99XcnznaWlkNasnEF5gU+czFlnFAP80lPn+NFpZ4YyRS+/2ui9knnWkRgI8HBauHImQ/SlSqa89S8WeUeB9VsomkFwkqyj7RXLHfhwwKnUMxC/vyuaTR+SpgntnQB7FkNpOoPnFBpdO84lmBnfXqZ2VxREEly9W/Z0HFz3fobWhC20PW48zPq2oqOzQ7P9e95kB/JihtXsxtuVjYUgsLZjN/pkltF+sgrIcMFf3eRbuY0ZPEGhf5uyDKJ2FqnOHj2cpfMo+6shezhJ1nHeeY5njKPJGgkuk6zaZWzqb+DKSFN1rg4itB+slJUHna7+313Vv7+GFnd09bm0xzW5SF3cxLe2+zsZv1xtabF1ZMJi746Tnn07eP9kef37mgUjetFXlmy3XhGSrferGxD17eeoZK6KskqDzaZ3dP9tn9kz015wyVb726tY9e3dq3Xq5spUUa8TkwCSqfvX10QeV79xozjV9PC2UCrwp7/2Zl335145nLRRRE/FFH95D0/O99He4pSXRyQUUapXpZ9yUtLMpjRvE0XMchuzTM6fr/r/71v0Ws6xonYtoMAQhA4BsiwCTzDYHmMBCAAASulcCHv/U7g4sL03PgfRTX8RjHOAifBI8UEHBbJwVsotiggIA++p4CJf4iF7NLUmA/BYj9Rd6tJc42YymAeBI3TqvjowVIDGqnoItWOXqQQuKFZ9SEnjwFZboqvryFF0AXNdyWKQQR3gkYRzFnHHTrU7aOwgJ9COgmYcADIGUIgKdglYIaelFM35tGwcaDQB4ECatw/RwVVIqrTIPVi46mdbMTFy0U8GrrcN65zltWah4okKWaAilmk6qyRqt3JZ4UslSZW+ErEvMgKkzCPtMniQFpdessK4NF1jQEIiQIydoiH4Lt0yEKZh4sV3ZApxW3nQfAFdSYKyilnatN0forBOhjZo8sWJLQoWweP38JaSGgpowYrWT13CdlCcUMlRQ00MpQncd8sfBAlQJ1CqRpnKUVqB48icdIgccky7UKJ0VBpTpUQfjowipnhTO7/mDWZeE7Ve3BDVlcaLWx7LwGZVnEbKRkLeaZHLF93TC1qjqeV/wqe8jMjjut+JZ4cwj2JFkQwNLYl3i13cpmZvBVzTNl+8QMqsDLwsrQKCCmIFAKfo2vyaoKK6EVVBtkjSPTDcXUnmWoaFsFgZSdopXSOi+JGGNBRdwVJDoFpEaOWW6hI2EqWn6NBRWT3ZDs4aKgMp10tlrPbdqFjKTngopW+SYW6ouZr9wO95J0n/CMqKpxSzhZfqU2e9ZNWtndDLa1Byub5fcJKgqY/qx/EFS+2h78SQkqsvwauoMLKn/0d/8vWx5rF1QkqHv25VTjPrRVgWoFaX1lfRRUxjZFIQMhzEXKSlFQO6wSb2yaDX796j7a1AoMH9wmLyxaCJksbkcYM1QmZWv5tLTt3ZPtnvYhy66Y2vImCCr1oyy/ehdUinlui5XL8NYeB2vqqc20in0m6yjN5cpQkUBSuHASbAMbvxe1HogNCy5caNFKdtlDNeE+4Bknp3k7LNJwLdytLSUABbEgCSouNhe5NX4eR6sOj1YpC08ZBLoHZxL6M5u0ve32T/bw8MYtv+azhd28eN9WqxsXXOvDW3t4ePB5SJaTElQkmpTlLAgq+zsXXI7H2pSt6Bkqt7feDs2F7XHvQsZkqvlwYcVsYbPZ3DNh/bmoiYKKz1GhT0PmX+hrt0iLovk48H/qY7f/VBBaHDXPt9FGKQr6XbTHVIC6DqK67pepvydyTFOG5lELChrPZlS2jcQenctidV6gogyVrgkZm4PWNbigIpZBUJE444s4lDXYyC4tLLbQM9RYUEmZHbKDDIKKWZEF60edl7JAq+ZodbQn0+KQMgu2XLIsnc9SNmZ4rgiB+JSpGKy89OzhzwVlyEI8P4OFc0zPHN76UZbiKTs62YJq0cHI1tb7pB28T5UF2Tehfz1z93j056kik6VrYavl3Mo883NX9pDmx0NV29PuYI+7nX3+5rX9/putffHm3sfxZr10YUQZJzey91ysLNNzV3NwQUXCyB9/dmef3O2sqmVFNrV1tPz6QFZc0fLLRYx2sN12a58qQ+XhwT6729m2DYuYJNp8672NffhSll9LWy+XVsZs82Pd2N3jwb5Qlsrnb+y7rw+mn6mPl4uZbVazk6Bys5zZTMJlfOb294Rnt2Mfp271FnPbPUMl3Z86m+XBoky/dwFS9x4XVYJA9tf+m/+VWNdXO8WxNwhAAAIQGBFgkmE4QAACEIDA10rgO3/u3/I3IX9ZiqvY9NJ4EjZ8FWJ4WXonuBeFgll8MdWK1/Qiq5dWBcn1IlWOahh4MEvWW6rTkOpduH3VaBX8swyVdE4pgOQaQXoZloVAEzywB73IRe9uP9d4vkX0cw6rNs+rFsPvw2rWtO8E2tuZLA1Gdinpe9PRC+a0CBkM6aUxZcYkVgoc65MEIt9vyopRsEAvsykTyKPgqjcitSHYG/UxWyMrg3WSZ2bkCiJoBaxW6Lduh+LftX4kNCSBKQRsUsZNCK+cM4LmWeZ1S8TPg1xagdq0lrldWGbH9EJtIXtEx/LAndeQyVxQ8SCEwwyZIRJo0kt4suHyoIuyemImiSI2YiThQWPFTdhl1ZYsYGJgQ8EyP5YyGGIQxYWl5IU+zU39kWzafJV0Eqw89BeCPrLjUFBMQoaC/0FkUnsqm/Ty7M/DKt9q50HM1WrjIsAQLcZCPZNzFkxaTT7JMqsVeKuiqDXNfc/14egZKlpZHYSLwgOnKfgjUeLp6cGDYwriJUEleegnQcVrzzwTi8bXotcUqbpQQyUKKhKK3E0nDKcoFB3lyOM2X7LEKVRTSOcV6w+NV+36yuXUVtnpp+v/SwQVjethCHY8Ps6biQsu2bR3QUUZKqeV2dHyzt16ZJsSrcx0PAl0ypZxac2vvXA9N8cgUJ5qqETbL9VlcA5VZ7vJo83alXX1k1t+KUPlN3/hV0P9gJ/xD4LKV9uB37Sgkg1mTZH7fVqCyifHT+0P/87v2UK1M5QVKmsl2XT5PTMsPvAV/dHGUrUNknCcRPt35rmRoCJLwWyigLOC0JMoqCiDUVkdEraDoCKhV6LK0PY2WXRWZDPb3x9svw2CimwUFzdzF0kOD5ULKv2QWbnMbbHUKvTBWgXK28LKhYRQ3Z+1qEL3UwkHob6Fiwd5vBe5Uh7bFUUiCSptEwV3LSKI1l7JhinMwUFQUfagLK00//g9NFp8tpVZ00pQebJjtQuCkOaEfOk1Y/KJsgaUoXLv27t95O17tpjf+ByaBJXd7uDzz2q18joqul9LUKkPD/b4+Gh11dpssXQxRRkqmo90LhPVo2kkAE1dgJ9Gq0+13++9Te1/6lwkqPh9VgsC0nNBnO/eeQYaC2ZNsFTUvT2Iysoo6txiy+e6Xpl8jdt59W77VVslyyvPxJjYtIzWibujHXa127fpO/q9WMwXZ9swFxGi5ZeGjLdJNXyeCSpDI6FO2UjvCiqqoRLqdwXxQ/N6bmXoE9VjUd0sr1s3xGyWYIPpIpk/mwWxTee1nMv6UpZyqT6MAvAha9czWvIgqBTl2dbL5x+/Hs6WVBKFxoJKWkiS5tDwXOhbxkUS4TlH87lboFVbz9h9eNL42vszlrKal/Pc7bc2i5VbjbrDmi+uaGx7rOxpu7NPXn9uf/eTe3t992j9tLBXNxJTbu077720zULC0dLyXHa4QVD54u2TZ6h8/HbrgooW40hQ+ejFi1MNFR1T7VGGigSVz9/u7PP7B/vkPggqej5czQv79ssb++DV2j5YLez2ZuVWq8psqprW7p50rK198sUX9sdfRPu3ycTbc7Oe2we3a6+9sp4XtlT9p/jM7dddpDV+Bk+C1CkrKj1/aax6DaTYh9G+M2Ud6c+/+jf/Z2JdX+0Ux94gAAEIQGBEgEmG4QABCEAAAl8rgZ//i//2yWMrBcHPq987k81PevlML1bv/NkHS67krezihgIlp1WxceVpEm2ycw2TkLEhr+5QZHZ8HM948NW6Z0sK1TFJqznTd2U/4sePPuJuP+AB4HDcXCF19+gOGJPtlvI2FIz2Qqkj0UTfCduHcypVkXRkleWi0cjyqfcAQfAzT5+0utRrhmTlWUwZ1Uzx9brOTb7vZzsFz6KJdihBwIiCSBRUXIzxIuyFB8y1QjkE2CSshL97OyfnzJ/08psYJIYeoMtCoW81+RRUl6WZl52Z+n50LO/XWNzdrTeUCSE7Nq1mdUuZuCoxinIp0URBK4lKaWWyr1qOqPy8ZeWk1cvuix9EItWHcTat6gJEa4ksWGBNoxCXLOrUR8mmKglFye5LwX4PXsV6HG0VCtsOXeuiVQhQ6viKaQZBRZZfYeXu2ldZd8U5WyOtgh0HvyRCBUs52dqEwJk4N1pRLQux+niyJ0lChf6UfYhWTuu7y/XKbdqyorQsWfzE9ioIl67LlBWTxpm4i2Gy/FKtlMEarwvkzmkKJulcVNunOngQT4JKqHOUMlRGNYViMfg0PnS8tNo0Xj2hwH1V+f9u5RNtXjxDReOjVgFf1Y1pbbWaWz6Jlh9eD6JwoUa1YTQGkqAiAa4oZTGX6rXIpyZa/VRBUGnb5nQdhXHz/YLK0O5ORekRVL7WaeNnduc/CUGllijdyJfr6ILK//N7/6fN98d3BBUFT8dziNfbKGZeLDoJKj43nepopFRMrQ4PmWNdXbnll64jL69VSRyvrXPbzMHteHQtqV6K13fqeis2E5vnC9s/Hm3v9Sw6y2eZrW8WpuyG49PRmkp3lNxmq8JmSwXqlZ0QgvmeiVKaZfngmRGyglLtqSSo6Hw0t6R5KbUntaWX0BDFbYn5EiCSZZOyOCQ4tbp/HY+egSJrQd3XfS7QHNhMQ8bD4ckO+ydv39QLfi8tm5a2mBV2OG5dvNb2ymxYbV6GGiqTzLpagsnWA9qaN2Q3FeweS1OGhWwEd7u9td1g8/nSFquNrTZrFxo886eR1ZYyQiSUKFs11ElJNo9qj88JekZQNpKLKdHi7GQzlWwMw3yXnq88cF51Ltx4/3o9Ed1ntXAi2mtOy1ifrnEbN783N7UvapDoM5XQ1Q123FYuqHgWShcsQn0uKMPzlYvXyhpwQUUPJHoC0KIJ1SsLNVRShkpXtd+XoaLzGQsqngkVM1Q8M1Lc58reCfOZsmp1TIldXvx9quylWch6ldBTSjA5Z/6GOSA8C6TsLb8uJObFayTMhyG76bwI6Ly4w4WWeNno2Ml2KokpmpfUR2lO1fGaw9azTyWobDX+XNDqPYtms1z4/7N85iM4t9zqrg/f3+3t088+s9/7nuqo7C0rFnazXtoHN0uvh3K7WnutGJUblFVdElT++It7+97brR208COb2HoZaqg8t/ySwKcaKq+9wPyTCypPusdMMy8mH75/Yx/czO3V7cavA825ykZ5+7i1z17f2/c++8I+ftva/njwkSir0xfrub2vbV+sbTXPbaM6SIFoGLcxY/0sAqfn3mg1KMnJM8DDp5gGSzoJQD6GY00at+yU5dff/J+Idf3MzqacOAQgAIGffgJMMj/9fcQZQgACEPiZJvBLv/2Xh7SiT8FpDzJ7rYIQKB8XpVdDx5kO4cVYq9AUXAmBgGShlWxGJp1WI4aVc16oPtYe0YtWCBSfVxMmYSRlc6QVuWFl3DlTxgPLSYQISylPAYEU2E8v1W6h9Y6HmQIEhdfsUPtUy0HWWvrou27DpSC+L46dWq4jjzNiYoBf39fP5Svu7R5nrYzEFRUWTt99LliFgRPsOcQ7BZ1Se5RV4X1gwZ5DNlcuuPgKXPmcn5m4wBFtkRTB0j5DRYqQ+ZE+qS0pOF9nEogkAiSLrhiA8Jj2YHmXhJZQpFao0gpDBS8UqE9BvpANEj5JUHGxQsGdPLflbO4BE3nIpzZKpvEVyXnhvNOK0lQjZupF48MqUn+hjxkTKWAig6u06lR7DeM32tQp8FbErKQhrDxNmRTjcTf0obCsGGoVs36nDA7Zxky0GjhZfMU6Q6dsoyiQhWo0yu4JWU+eXeQ2VfKbPwSLrVjjR+evNqnYrtca6Tu3M8vLmU7WM6ZS34SsnrDCM/3seUDYhcSj6rEcfSW3xpNnOOk0VAhaHu0qSn88OLsQRJNwU3rGzywKOCljLPVfarPXtjnVTQqFlpV9o32GovTRr9+X6E7dMuZwOIQMldXcZr5SXDUPgjWe2395/ZQgqEgg00eCin4vMTMcO/RXczjG8dZ+n6Ci8Tatg+XXvFubdXvbdr39K3/2T3kNFRXH/qYD6KcLIN2fxvee8S9/xL+TofIjgvoRv/ZNjwdlqCRBZTJULqj8/t/+P2y2O7igEoytQkJksKIMnzwv3CZwWgZB8lwjItTTOH28VsFgLha3uneFuaJrzLMRWq+p0Zpluo8FQWX7uLNqJ2F5sNV7ugcs7PBUu+WXbC2LRe61GySo1LvaulYiwNwFldJrpSiwLYsvnaOKzE9skocAqe45Ondl+blAP5o7fZlDvJemOUP3O+8TBViV7XGsvPC8z/maJ4YiCip7rwMlQdd5xQzFvi2sbys7SvjYPnjQNssXtphvrJyvbFZkdjjs7fHprQsquhcHQWVl02lpffPoGSgKaOt+ovvji9tXHtTXs03f7Px+pnlvVq7cdlK1p2Q96XOzLDeVEaKi69H+07Mpi8Jnw2AvGY08vVZMyNA4j0NZRQV2KeCs23da3OD2oTHzRHOGMjo0w0nU8nGRBz5tVXuNFLdjbGXhlAXh3DOHzCrZfe3PWR5eJ0d1bmZxYUe0ZEqCitd9ces5CUVTy4ve+mgLmgQVTbTjovRJUPEFFhLHetXAGmyW57ZW5s965fO/Zo1jtEY97rf+jKL5SBkb/nygOSJXdnNupgwntz2LQo+PoVDfLZzbuSZKWljybkZ1rO0Tz0nPeklMCbybU+H0NAe6RV0UcFrVlXNB5dG21c75K7u2zMwtv17OVzHTUzVgwuIZt9V6erSPP/3E/v6ne7t/Ovjcvl6u7NVm7oLKi/XK66iIbSdB5WnrwogElU/ebO1JdeymE7tZlydBJRWl1/hXjZenx0d7+7C3T+8e7ZP7rT2q/s1k6oLKhy/W9sHtxn7uvY29fLGxZVl4yqqybe4eduY1VD773L73urV9dfTnXWWb3cry6+XKPnp1Y5vF3JZ6zjzZcEqQCs9r52eS8KyhMa2Pi1q6j8XnSYlNpxpA0QpX9yt/Jqlr+0/+6/+FWNePOHfxNQhAAAIQ+PEJMMn8+MzYAgIQgAAEfgwCP//b/44LKh5t1Qt/rL3hL0ay34mCib9AeT2KsPM0QVWxuLsHxYdQMNQzVGLmyHxaBvstiTVZfAn2lW5BqFAGiAcXRkH/ICKcrb1OK/Ojb/wpGOG2WGFFYnpJlqCS/u2rGd0yKWbBRFsqZcWogLpsqhaT+ILYy+JKZkkhYyPVPPGgdPTnSBkByZYorOQ/26O5cDDy8z6/dL5bCPVk5+U2XTFTIrYhFLBVe0IQoYj2azqFs8AUVueeXl49JBH4K4DlnvxuIza1JmYKuWgzLlAfxTMJCSpKnOk/FcCVmCYm02DLkU0kWUQLJvm1R2ErBS2Ox+1IYDmvrg1WUGF1rD4Kfsg+QoEqL3Yf2+uCigLjWsUd2yQRIa2a9Zf0Nthpeb9PerfvEhsXE1xQiWMyrT6Nwo76V6tJg32OhInwTb3851Ec8bYNCvKHAuaqoaK6PC4OyObGfbqS0BgsxJyRxqKCoLJekcCl4JwWoUt80LiUwKBMn4ksdcKKZbd8yWUv1sVsmMraqrJyNveAkiKe+jMFJ8YZMUmMex4Q1sporZCu9rWvZM4mspDT2QdxSn0rkajxDJWJBwRd3Mll+1WGvo8B27E1SsoASsKji42xVkNzDAWQU4aKBwijoKIaKgpAqobKer2webGK1/dITI2Ciot+0RLwywSVbphYd9iH4JbvP3z8Wu/CdVf2mQsqsvyaDkfb9cNPhaCSro9LA/gIKj/GZPYjfPXS/vgRDvHOV36YoNLHml8+j4zmO/27mAaLx0z3hlER7RScPB1kJKjUzeEdQUXF5CV4K7trMu1Cke+mNdlb1fvWVe/NBwubl0vbP1Z2eJQ9WGf5PLPVpjTLB+t2KkgvO76lCyrFXHOBgtu6bxY2y9celJ8WQRRQbYdchaiVuSlbP9nupZoKsY2+ECFmMEh88Bprbl0YhF+39cplEVUESytZbx0PVh/3QbzwCSXMyxJUVIjlcHyw/e7R70tFubLN+pXNlzdmfW3H48EFFWUFSlDxovSLjd+zQ4bKo9fI0L1dGSqqk7JabkJR9Xbv9ak073mtNmVQuKAS7QRT1mO0L9R5q98057gJZ6v71iRURvM5Jy3QkM3mxIZYFybZZKVFFG5zOQkCtrNSzRG35KpCHQ8/RubZqsqGbA+V/+k10JrOpmXhok82k9A/WH2QEB6yPCQiaMBpTlosYzboSFDRfd0X1PRR2ImCihaPuGgWa6ho/Og5xa3FtDBlVJTe79F6HswWbrs2K0tbL+Y2m4cFAv57/V8Hy69edcqymMWoOjuFxlZm/TRm4PpihTAPp4xZz8LNgwCvTxBdwgIVf26Imcrpuc1ZNqEYeqrj0Q+1b18UQaQJzx2ytFNbexeqdseDvX18sN1xa3Vb+Tnn2eAZN+8vNz5mZFGmf2tcKkPozcO9fe+Tj+1P3g722dt7a4ap28l9+HJt33nvhb1YL221XLrNalvtbL8Nll/ffR0Ela1nNpm9erF0yy+JMCpK/9zy6/Xd9iSoPFStCyqLMrMPblcuqPxDH74Ill+qT9c2MdvmYK8fn+zTz964oHKoK3+Wmc0yWy2DoPLt93WOKwtP7+fnOnV4Ypy4p+cVXcgaa2dBJfOM1CB0nUUY8dU4lfj3H/9XWH79uHMK34cABCAAgR+dAILKj86Kb0IAAhCAwP8PAr/wr/1lL0ovgSEErINFUgpSe52OUyj6fIBkneB1M0aFpNOL7DgA7E7xsvbQ/9FDXC+eHqiOdSXS90NWzPl/vZA9Dyan3+tY9dC5xZH/rA3e3aFQb7B3kFDggYtQfMVfeBXU0Pn4i30M/KeWKXtg/EKeBI7ngbgU6Ew2LX6OMUifBCDtu4jB+FMbRvZhXioliippfye7schAtlvjzzjAGvorZpSMvpQELLfRONmZiVIUWlwICjVWpu5TFWxIxCbsX33uuS3ux5674UvI5PEXY9XH6WVxMbFdLb/xyg6tVjkG+xAXRBSo94wTiSHhHLVasVyEbA23yrLO65d4MCRZSug8Uo0ZncswqnHTh37WS30KkigQF1bGhp95Bku0gEsim694ld1UEewr9L3wM0UCU6B+XBQ52pe5wFSHMaprQv9WcKvv3AJGwpva4PVRPMNGwtTUAy5Do2LPmQ1FFgJXqv8Sg4Ap+OOreN2mSxfYEETHcaZTaP47P3s+DhWw9UCSi0xx9baCTsri0tjulX0Us4BSDRdlwZTR6ktCXcrAGQmb6TjpfMLFElcex6Ky4qvjpGCJVrengJUytrx48Gp5ykwZZ9mkleopWCyxJx3TRcFYtF6e9Krpk1blu//+qMbAsa1sppXMdRDALL+3f+G3/rT9+s//kr03+cCaSbDU+2n9/CDhBSHl6+mxb1pQ0f21KUottLem2tnr9o39wf/9t63+9FPLlEEQr0mNeb9/+b9zK5XlIVFCoqeE2DgPeEBbQWNZQaomitcRCwWfvWj7UPnqfl0vu23lGR8KxCtrTXZL+vn28eBFvlVrZP1qaYty5oLC44NqqAxWzGd283LpmSeqUaIMPtl4SQzPSl3vMWNwEgRiZRUoY0KLKJJdl/btsm6hOSDem2OXKlAfbPs6F178nqxstCqIH7qPuf2SAuq6tzeZNcfOmmpvdftkfa9gs1L9Zta3C8unyvjb2fbprXOYzVe2Xr2wYra0bJj67x4ev7D9fue/u9m85/ZdEgIqt1t6st320e8/2u7m9qXNljObFoP1VeeCtYQiZc0po0ZZLGqz38eHs7jvmSkxE0/Tmp9jd7YsPV/r59X8yrhJloZhkUCwMNU85uJBn7tArewar49SSTRTzalQoyYvJnY47NwSTQLaYd+5+LNYLWyxlCA3tUlnVqnO1u5obRPOV/vQ+aom/+KWMgAAIABJREFUTromfD6SnZfXKvFEjJDJWMiaNSxe8azUWoJE5yKRzt0LxCtlIy5W8Hu0BfFlaIPAJN4aP8EKLe1LdpUhAzWIGqkYffi7vjtMgpWkMh7G2Vw6H88kzZcnGyl/HBrVUdEzjISavq392aWTdVytLJ9gISkhodKiFdX1k6CjrBivlVZEm8zGdvvaM1dVaF4ixBf3T/Z02NuinNor2XdtXtgH772ylay/VK3en5k6e3h8ss++eG1/+MXW3shir5/YjUSR2419eLuyF+u1LUrZ6vXWVUc77o4mceS7n9/Z916/tUNTWzbL7HY1dyFFdVfe26iuScjgOTat7XcHe/P20T67u7fPHvf2cGism05tVkzsxXJh3/noQ/tgXdh6tbD1vPRFN/tjbffbvX365tFe39/bd19XdjxUp358dbO2914s7L3bua1XhW1m8/PzeIxKjZ9RZtn5edmfwfy6DuKX18WJ13d4VlWGsPo8ZOdqPP+n/93/Tqzr65nq2CsEIAABCIwWAAMDAhCAAAQg8LUQ+Pnf/ksuqHiGiBfJDS+FY0FlvHrWX5pjBoT/PQbhnwsiHhTwoG7whtefXj9BK9KjXUUSVNJ3PbAShYTUWAkfP0xQaYezZ7YEFQ8udzGjYSSoePtcUIk1T6KN2A8SVM4BzXPAYRyMOwVHEguJE6PAtL4b6nuE4MkpmDxq43PxyP+dgk4jDs+Pe8rWGAkk47fSLxNUUh7HuV+C0CSx5JTjEQUhLy46BJFCgfppPwThJQoass3KVNC4H+xwbNw7v+7k266sDfW1VteG1Z4qYHwqcOtZEQqq5D4GFCxT4kEShlKfv5NJE+2mngeY/cVdL/AuioVsldMYPBX87b1QsgtoUVQJqyrjuPSo/dh+Ja5qHYKw5KKNMqiiOCfxJ1mZNJ41EQqyy65LGUPKsFHbFSST1YtnR5V5KLQbBYxkgXMu3huN0hRsSMJS8il35/IQvPxSgSNmjaUVoO7vHjOkTmNRK6OTTYdYJuFC12Y2tUJiRKrnEzOYwoCNAkcMnqbji/vZ8i0EU1IgWJtpvKg4chpnpYKwowyYdwQjCW6q7aBzjvcKr/UQV2frux7M7GKgdmQrksaD7IGKSWZDI0FQIuGD/fl/7tfs1/6RX7Sb7oX1Wbg//LR+EFS+2Z75pgWVTPZ+Eke+RFCRqHnKJowYQj2oIKi42Kgsg2lheczkChkLzUlQ0WYq7O51krxo+9FyL0ofBJWnh63bFCnYu1zOPVAuy6+mDvXDFrcKds/tsN3ZfifLwImL3hJUlDQ3FlRmi7kLHV7k3m8RuueFwuU6V9Xw8uC4C/SpNlq0BPI6WUHYPd2vusEyBaE9G+IsqLit1TRkLbpNmeqkVPr93qrm0etcKbtkms9sapuToLLb3nmQtpwtXRjJy4ULKk0ry6/Xtj/u3epL2SsS07XvzjNYtlbJEnGa2WLxwtbrjeWq9ZH3NmlDgXLdBpOgIl5JUPEsFF90MvHgcSi6HuZWv9eN5q9UP+Ide6QoFqfaMbqHuy1kvB8OdbBzVLskmGnxgj5BxJLll9l+v7X6ILFFRedDtvFqs3JBZSJhalBdq9aOe2WxxD7SPXYkqOg+5JkbLqhozUSsQzcdrNTc5f0eMkB0T/a6MbLJ7HvP0JgvgsCTFmO4wCchow1zbxJUfPGB9JH0fNGHLBx90jzhReejoDLNU7ZMsERN87wLbr72IlhKSeTzOTuOwTCnhfnORcg4L0mQShkqh/poe4mN0V5MwopbYKqOii92UH0RWeZ19qgC8PeqWbK17fFgy1lmEh++dXPrgsp6tbR5GZ4tJag8Pm3t08+/sD/4/MnePG6t6jPb3Kzs/dulfXizOQkq2cxOgsqb+5390Wdv7eM3dy6oSLy7XZfhOC9uXFC5XS39eaJqOxfatM0nb97aZ3dbe7uvPDtkXuR2s5zbz334gX37trSNsmFmssarXVB5OlQuDN3dP9l33+x9fKsGnOrW3G5m9mqzsJc3M9ssZGMWsoXTvH2qbRgXfmiZjp4Vx8/tbtDrWULTUI8wZajF5xDV+vF6PW1rf+2//d8QVL7ZKZCjQQACELgqAkwyV9XdNBYCEIDAN0/gF3/n3z0JKh4EiC9DSVBJq8/TmfmLVbKUijZS4995UNULi4eAwqkeRMxOSSvSUzbHeF+noO2oSHzKJDm90MWDpRe4UMNB72xh9XyrwH60AwrnqqBtWIXvGRluzxTsQr5MIEkCSGpTyq4IL+jnafmdDJVknzXer/vjy/Ik7OkdO6UfJKo8a5v+ORZP0r+f8/Z2xh/qBVb/DitkJ1ZM4kvtWHwZBXxmWayLIllFIojX+AjF7j3jQQGhtvOiyhJVFEzzIJEsKWT94YJK5773bvnh2UBBmPO+jjVPZPEWCi0XHshJlenVZ8naSk3QKuexODIu1OzB+5hRlDz4ZUNy6osoEvgK2ZTl1IV+CCtgQ9DHBaf4e1mVeEAvWc7FjCutiNWxvN8kJGlMpwyNLhRgVoaKl2uO9U8mRelBNwULJCrI/k0BLQVA9P/JIiMFf2SJFiW0XjV0UqaVZ+GENkyHaHHzTFRJY0CWZ+caJzEolYeMMPFKNVjG4t07NWbiyEk/e2dsiUlcMX0SdNxmL4pZsd6J8021IEYe6y4oxSLM4z4e928f6wnofJOt3VlgCZZx50BkEGdTXScdV30gO5OuNg+kVsOd/Ut/9tft13/+F2xVr21Svpvh9c3fYX/4EZ9f3+Nvk6Xy1ffWT4ugUn3yiWeoeHGO0Qo6XQequyWh068DiRhTZT4EgSIJKr5dvHaUdRCC3Ko3dPDMCy8+v63s4fWDB5sV8F6vl35P2T4drT7Wfm9Y3gYbpmqvLIjGC7nLFnB9s7Qsl4ihO1QoNO9B/CioyCoxCNXKYAgZjiGDIc39oah5O9Snumt+z+6D5VKq96UMCL+mOwkXtTUqPt9WLiQrwUPnqGtbApCKsh+qe6uqnU3ymc3LjeVZEFQkmowFldXy1gUV5QwqQ+W5oCLrL60dmUxVeP7owX8tL5jP1laqzpSyhyTqqA5I3Vrr1lZBOPKMjFn57uKPSZzvRsFnjbVkTam51NudrCvjHNS5dWIX66eEhSBJUHGmVXMSVLzgfFWFbM95qNOi7yjzJtS1Us2S3rMl1zdrmy/yKKhM7Xisf6Cgkp4rvAi7LMzqkKGi/pWgIUFFApcWD6gPNU5Shsp8vrDFYu5ZO0l0kSAWrMcqyyfB4nM2C1k9YR70p0Rva9Oca3K4xV0U30NGaeGLLvzbnvUQMy1jBo/X3OrEOIhEwXJOFmJnQV/PmWG8afwEfvq3slMkSLhwoevMRRVlqBS+GCTYmQVLVs3ndw9P9tndowsRu6q2ZZnZ+y9v7KPNOgoqcy/8rn0d69aetgfPUPn9Tx+CoDJMbLPZvCOoLGdLr3HT16pvc7DX94/23c/u7E++uHOhZ5JPXVB5uZGgsrH3bzb+d3GUoLLf7+3tw9Y+fn1n33v7aHfbo3WT3OulKLPl2x+8Z995VdpmtbJFkVsrAel4tEPT28N2b2+07Zud1Y3GpZ5TVOtmaber0l6u57ZelraIzy1i7aJbzEJLc1M2kagW+khZcO88W0vM7JvTgg5t49eDP5+HhRi/+19SlP6rn+XYIwQgAAEInN5nQQEBCEAAAhD4Ogn8qd/594a0mjKsSpfNxvmj1e3jwN6pAHiqKzKS/tNq9XcC3FFUCVZQXxJ0iOLMWHAYt1crdp+LKSkA4C/asYaKv6z1CmSf7Z+SoJKyUwbZh0XbJQV7PRsnFpU/vSCOCquHn6W6G2dLonR+48BwEo+St3s65x+WYZOOOV7dN27bOPiS2KbfjwODz4WeJA54QH3UHt9WtiWjoM9M9WTcoOMsPHglGVWy7VtrtIpYK0jr2jNVPN1Envzyspftx6H27BRZn7j9W8x2UqaGr/SUd/8wCRZgWbT08ELEoQaJghbpJTwFTE4WUl6fZxQQj6JHF4v4eubCqH0etI8ZU6cxK2ucaHHmAZsi1m+JAZpgHRI9112wOVujiZcEklTzJmXFKDvFjz2oxszUJKS4mFKq7kCw1ZH1lY931Wspgze823opoBYHkAsDihrGfknZSeEH4V9B/kl+8GHD8fWgGjnn3+t83r1eUr2a8TUlm6DTmIuWfuMxnY7xpfedlKV0qmeU+MrS73wzSPeJVCNoLJaOxR1Zfbm93Eh89f6KtYUUeBmPh5hUdOKg/nfNpJtYMd/YsX5r/8w/9Sv2G7/8y7bu1r7K96f5g6DyzfbOT1pQedO9dcuv48cfu+2eRFq/HqIQoULcyp6QBZHfF2Xxo9oSI0HFC2OPBBWtpHdBpdpb16uYtYLAoVbK05uDC5AKeq83QVB5UlH6Kggqt6/WHpxXFkTfKBgfhJPFahYKzde6UUpQWYRgeB4yTVLWYVYs3Copl+4c6yukOTMETZvTfONB7yZkWshGSeeS5UlQMc/s03k0qlMx1H4cCTyNEmfaqbWdAsKqhbK1rFzYavHCppPVSVDZ7+49+C1hdSyoVM3O7h8+t8Nxb4v52labV7aYrywvFEjv/XxUm0T2iN7O+TLUH5HV1VB7AXC1xTNUsmBFJYsrDzB358zIcc2rdA/Vany1NQhhIRMjPevIXq0bZUwEwaWzSX5+TpKgs9vt7LAPAoAEAU1JygpJBdx3O2WoHK1pemtqZfYUtlwra+S5oKLsjJS1GSy/5oswX4Rg92D1sbHqKGEszN/ToouCSrAj8zZHSzAJfRJUdB4zCVC+eCIIG163q2msyEKGosa0C1Fu66Ubdpi3JPToo+94nTHN4aPFOFq4MF78Ml7go++p1kkSpKr6YOLtmZqZavAEyyllm7iYJ+GiqlwMkrAgm7ujZzhLBDTPAptJUJH9lwSySW55qRpltQsqn7y5ty/ud7Y9Hj3j49XNyr79YmXvK0NlubDlPNRh8wyV7c4+d0ElZqgME7u5uTkJKi83G1vO526J18vKLQoqf/TpW/ve63s/hhad3Kx0nI393KuX9uGLG3u5WTnDY1Pbfn+0t087++SLt/bHrx/s7dPBhqy0xby0l0sJKh/Yt19MXVCZ52pHtDvrJna/29rd/dY+u98H+1LNo2Vpq8XM1ovCbtdzz3JZ5GW0yY12pzrXJoiA3m82C2N2KhtVjdtgF+zPcvqKUvNixq9nynqduSgiDxP7K3/9f2Dx8Dc7BXI0CEAAAldFgEnmqrqbxkIAAhD45glIUPEX6pMVUAjwnlasjwKu42wSF0gs1F4ZCwvjVYRJZEgB83O9hHOh9xR4/TLR5LQqfhSofR749cB/tEZKxcrDC1taKVt40NozNlKNk0mwZvDzG2UzhBfEd8LaLkCk4MiXBeNOli0xIPxcUBkLQl8WVPZzj8HzsXCV/v6cy/jniUXa79i+LG2X2hP66GxFkoIUSfAZ9DsxkkuG10iRR7rZvj1a1g2WN62WR3uRXwkqWd3atO1teqysakLwZJgqQKYgjsSDkO2kV3UFZk6rrmPhVy98H+WqL+Oagu6ylTnxiWNUL/N1rOOhc9Tvk2CnyMjYGsSGIGyoKH0SXHy893HcSk7ynYQMJv+7d3i0vlOtGQU8Y/0YBTOTmBLOcWITiSVqswJCxey0itMDSXKZS0KOCsOqzky09BJrF3DUrljTRplUXrg4DcNngl8ai+c/x4JKyC5ScCONK7Efj4/n4ptEsx82xs7Bj3NWj/OObUiZUGmcj88vnETw6x9ft6l/wpgc3fPE5iQ3hbvQxAoPSPq1KYHKBdaziCPPm3Kq7CGzfHZj2+Od/fqf/jn7p3/tH7MPFy9DEZqf4c/4nvAz3IyfmlP/SQoqbb23LxNUUu0B3cPGgorPT88ElbASX1ZKCoGGOU6CSihIfrS225tEyq5RIP5g2/vKA57z+cwFFR1r+7S3um78nnz7/sbms8KDxqoTUhSy9SptvtA93FVnM1NmX8g0yDLZIOq+py5V0F1B8FDzw6/nPi1oSEKorMVCkNwD33VtdR0Kz+v69gw61ceQnWIt27La6mZvzVCHQK3KYjdTr+My9LUdqjs7VFvLZ0vbrF7Z0M+tyIYfmKGiO4ayV562b6yqj1Z6fZWXLqiUs9wm2WBdGyy1+k7PJYWVs5WVngGS2TQKBLpPu6AyCVmWEuaDbdW7Avfze10nuzAXVJTdcc6cEDufR6q9z50KUvscqnurF0iP9eb63p6eti6CSVBxS7Oy9Hoc6lOdkzJUmqOEgt7aRrXcChfEJJQpYB8sv44hQ0U1VNwGU4LKzOaL8/OOhJLqUHstFrVL2byTrPfjFOX5vhvu3xMfP8rqSYKKMlT0Cdk4dbTyClk9EgVdiBK7POzLv9uEc0nzt/6e5ocwDb+bSZzmtfR8IMEvZcQcj6qx04TaKrEeS57qwimrVJwrsW48u+Nx+2SHeD3pmBLJZkVp82xmi6K0ma6FQmtJgqCiDJXXD3sXOxaFLL9W9p1Xt/beyxdezD0JKoeq8QyVL968tT/4XBkq+5ihsrL3blb24c3KXm5ubbVYeAaRnqvqw94zVGT59b0vHv0Yei7YLAp774UK2b9yQUUih67Dqg3ikCy/Pn59FlRUM0Z1Vm5XC/vovVf27ZuprVRPxy2/gggiN7e7p63d3d3b/baxulOeq6z7Sr8XrBalW4utdKxY/07bNX0XBamQqeQLYtrcx7cWOpSFBJVYmzC+N6hu03nun7gQHLK2wv3iP/ovEFR+aiZHTgQCEIDAP4AEEFT+AexUmgQBCEDgp4nAr/wb/4G/2aagqgQEvSj5KnYF2DvVkAhnnIIFY5HgywSVFAT0l+RUAyXWTTmJK/HnqVbD80BX+vf3WT6N7MD8pGTynuwzYq2FFLgIgsk82ERpJbwHzENwJ1mJSVBJ2+vP50Xp5Umd2HyZ6BNj176KL4kUp4wLFaWP9TrStkn0SAEBD+6PsoDS/k6r+EfFus8vpuesCvWFPrG2u2ebeDtiZk8SVBSaGrdDgSHxUAaECy3xRVjZGBJTMokqg9mu21ve9JY3Wloom6/aJiqY2rZeR2WQjcbhaMdqH7gqYOIWIclDX4GXwgvSe0BuWrjwkoSLsciUzk/nfgqqjAQVcVU/phWpCpAoayYJKp6NoRomcfWkrwRWjY0YAHMLFR/HMStE41teLiN+oQbMqfrqKUMprMxVYCwEipKIqDoqElMGF1RmNi1nJ0ssDyQpEKcsCSkro6LvwUasDQF/jUtZ/OS69uS5ls5BY+NcI+jLrhFndrKGC8KSj/t0zbrYGD5pjIyv5dSOdE0/D+CfariM6rqE6yQERFpZwKUMn3htngScvveV6+nz/HtpnIaxnlathm+n46bVrf5dr8kTRaNY9L43Ma4s07rYbG379tG+863C/vnf+DX7pY/+YZsO54DO+Ux+dv6GoPLV9tU3Lajo/lpluS/UlqByN9yfMlRMK7rTve4HZKioKP0PylBxQWVQhoUKPZ8FlSzWjdg+HWx3FwSVmVaeb+YOU0KLxJOynNlSgflFbl1Th+LzqkuiLIy57uGxmLyKz2czm0oM92Lpsb5UpzpMIdswTB/BFjHZMXpGnynYmpusgVwId0Gl8mwTLVfXPU+zlW5zypDxWjCNVs2HLJVsmJsNmkWV+VfZsX6wuj26nZeyUGw4F6UfW34tFzf+namEcqvtWD1a1dU2K5e2mN/YrFy44CBhXwKA113rdS8tXWhQZoLECOVvKnNDGZc+d2lOj9ZUyd4sPT+8M6dH+7NOVmW9BIaQlRPsDAsXLNzKsNnFvqusqkO2huaLJAgoe+Hx8ckeH7aezZFqlrx4ceM2bjrm4bC3VnUwZNmlXUxzW6zmLoqNBRUVpffaFU2Y80OGyvn5R/OaBJXDQc9UOs/cx81iqeySUPtED4MS8HQsiWFa8CBBRaJLmH9Dxo+OI64+blSvJQt2m/4MEAUVn3u82PwP/ki4SplP48UkyTKqjjVOJBiplkzT1cHq1IWb6Umg13ylrC1lcklQ2R2O9vDwYA/RRk19pHasF0tblnO7ma1soYLs09bb8vC0s8/vJY4cToLKy83Sfu7ljb28vfGi9O8KKjt7/fbO/uj1k715CjVUJGyoPskHm5W9vNnYar7ya2rSN9Yco+XX53f28WvZilX+rLOe527z9e1XN/b+zfokqEjc0Hl9+sW9ff7m3r5392CvH/fWTaaeZXIzL1xQ+c7LhddO0rmlbF/VS3l4erKHhyfbHUMWssa17PcWs1DvTaKMMl3SgiH1gY+PNljXpYUWXZefxFHPCNJzsNeBCs/DqdZQujZcTEm1DvvBfvdv/I/Eur7aKY69QQACEIDAiACTDMMBAhCAAAS+VgK//K//+56h4hOOB5MzU9mJJKgoOyF9xoJK+PrE2tNS+hDwHAcV9G+FQk4FWqOo4rUVYobLECOuXxbo8gB9zBBJQYvvgxEFlRTEedfHXUHsWQgku6ASVv+PLa+eWyo9z1BRwPyHCSoKiJ3aN7I3S0HxsaCSrLjEKK3w83ZHUSC1bSyqpAyALxsE2jbzNI9QMyXVF/GgTBRaPGD3zJYtiSnOV3U7TkF8921xkUKWXu4f3+29fkpey+arskyrbPW7urJMq0OHOvi3V7KWke1DCJooKKf26iVd/y4lqCgA44XITzqFB6rSWPI/RwlCOj8FCFIgJWXTiJ0XvVXQRn77nqESAkQumsRC926dIsstBS28qHOsp+PWXhIrzkWDx3w9QySKBG4pFv/uK1xlKxKL6GpstooyyVYki7Zfs9JUD0Xn5BlZCi5IKNFK2XzqtXzcj14+4qpNM+jcpi6o6DtaYRoKv0YbsiGsah4zevdcz50bBMRQrDd9P5PwEYvd+zUUs5B8jAzmVh/ja+8kEMaDpGwX/2cssDy+FsdBxbE1l39dq35Vo2b0eS5KZj4Cg5VMOudkM+j3kig46nchIHT+nmrUtL3EI63Kn1o/WfrK9mJ6Z//ib/4Z+7Vf+GWbTRZfdun8zPwMQeWr7aqfpKDSNYd3BJVJkZ+EyWT5pXuc7JFUQ0X3DytVkP7LLb/OgoqECq1YP1rX7qUp+z1Kgsr27TFYfi1LW9+s/N6ggHk3TLxQuKytJKj0rTJGFESfuxiun0+VvdE1sfh8KIKeBBWv+eRZDOn+rRpcQRgdYj0L3ePavnLrJIkqsrhKgoqyQjRXT90rTDeoqds3tZ6tIUHlYM1QWTm5tUxPEdPS2vboRenbvrasmNt8dmPTycKySfdOhspsvnKxpZgtVcnLbKIC6Tur+8ZrwZTFKggqyzLU0/KsmlBHQjOi5ixlp/iaA/+ddHo9N4RFAj6f5KEg+2kxhGcwRksvz7II1ldKxFFdN2XlSFBRNo8yOyTeSKixWvZrle2OIftENdDy2Tmbozkc7OHh0eveeN2SycRWq5Xd3q5cEJLgfDjuPLtHdl9V1bqgslwvvM8176louASHw07ZMDov2TDJEmtm86X6LGQV6f9atU8qnWcQSparjQsqbtM16YIoFsUb8ZiVa2cV7MdCRmoSVLT4YDZb+TlLRErPBmFOiZmVca7+QVd5qtkRFsmEOdVtaaMgJYsvHcfbpwyeNtSY0TUQnh9lGxqyZbtOzw2dCwjb/c7u7x7tTkKM+HWt14F5sd7Yer60jcbQbGnDJAgI909b++L+0d487WxXHW2eT+ylsk1WG3txu/FsjuUsiEfHprHt7mBv7x7sD1/fu6By7Mz7TbVJxoKKsleToPLF3YN99/M7++TNo+2U2WRT2ywzzxb51suNfXC78cwTCVJqg55HPvv8zl4/bO3T+yd7vd37ghoJIbfz3K3Ifu52Yevl0haLcE/ReFUWj+zCtvu9HY6hLormWQmJqiFTqp5Mnp3+np5X3cqtC/Z1p7E/ldAZss2KWC/N52pl52Yxk8uvjfMYS7XotI/f/Rt/i1jXVzvFsTcIQAACEBi/d0IDAhCAAAQg8HUS+MV/9S95fDsFOpX6L0HFLb+0ai0KKs/FlHROylBJnxRcGWeozGT7pK9oCatebr2uxNQKBShsYp2vVjz7eKd9pePpJXD8eR5gVJBfH9WzcAsNrTSNhV99H+8IKu8WpPeVjLHIedomZaik4yhDJQV6z8Gjc5sVAHsuqIyzbmSZkLZ/R1CJBchPAb5RsDqt/vdgzZdkqIwZaf9uvfBjCCoKmCXmKlqfxDO3NFFYTZYgTe3e3jZUNsi3/VjZtG0sH9pg/3U8+M/7bLC2qoOg0oV6KN7HRfBDV/aGF6XNZx5U0XFTtlCw/Thn9qRaJR60iqJbV5w9tyUOeeBcgooKGDeNHZtdEC+mITMmFE+NFiKFVkZL3An9frLzioExjZnUP2emYVymfqndliZktCjgpeCVjuvBmjy3TuNTgoqib7L8ms29jK6CBikjR2N/yCbWy0Imj4XV2xBwKyx4lEtQ6fMkqIQ6Lj5ukt/4s9ooJwGiUHuVPXT28tcq4SSo5VGY6eL48J3GseaCyniBcMr2GYmIz2sMjcW/IHiEe8cpsBiDKX4YCSrxUhlfk+OgtgKL75xTQO3CmrdR2VP+Z8yEiefoyT6+2ntuXXfvwmtrK6/7sNt91/78b/4Z+41f+VWb/wwJKonL+B6HoPLVzn7ftKCSDb3VugcqANwc7N4eThkqY0HlVDMpFqVXYHMsqKi+gz4pS+5UQ8UzVIKgclRguD16ZomC5lsFf5WhYr2vUt/cLv2ake2R7hBz1XDIC1ssCy8SHyy8Zn7Nqei6tIheNVCUoTI9CypSgUKR8IkLspozwz0nfIYuFC3XfND0e78Hy7pPl7FnSNShjoqyAnQrHvSM8Y6gsrWmPXo9mHn+yuuaKHj/XFAp8pVl0+U7RenFZ75Y23r1wgWVQnPOtLVju/Ui6WqLCyrzpS1XQTzq+tozdFwgmhQeWM5KZetMbFC9CNlg+kJWeqK9AAAgAElEQVQMPYsoKyfzoHYS9r22SKzdNs1C3a+0or+v1D9HqxsJSLXPCRLMtB8xbI4PXs9GgoqEFQkqsl4qF3PPsqhlTfX4ZLtt5ZklGhOr9dI2XktDtUkKn5M0B1dHCSeNCyqrzfL7BJX9VnOXBA/lq+YuqMwWQQjyoPkQan9JePA6OnNxCjV2pJtpLHib6yA+SRhS30hs0TlLUNE40DOYZ9+4CBLmfJ+fYw29JKj4vU1ZQaOs0BS8TwtkDpW4BQtXHUftlaCi8e11aZqQNeqCylEF1ptQ4ycuWlG2hQSVkBUU6r9IjNip/sjDvT3saxdUVDxdwsPt5sZuXFBZ26pcmmUhQ+X+6dE+v3twQWV7PLig8mIztw9XL6OgUrqgojZKUNkfGhdU/uCLN/Z2u/tSQUXZMFPVEBpaq/Y7k6Aiyy8JKltlI7mgEgrMS1D56OWt11DR2DtUlWcsPT4c7O3T3j5/3NlbZZ7ZYMt5bjer0j6QHdli5tZiuv71LK1+OdbVybprf5Cg4gPcrUk9syfWrtOcKju9cXaJ9//J1k/2fxrrIfOqKHN/7kiLLJSZrJ+nmnKhH+NzSqzH81f+czJUvtoZjr1BAAIQgMCYAKo94wECEIAABL5WAt/5c/9mcENXir7bb4TsFA9qasV8G16Anhdc9d8rQ0WCyahAtWd/xOLb+vlsGAXMFWzNJ/5i56s8FYhVIDkGjd2zW1kJfRAIPGAarYB0vGRvlQKu+lMr8jygrFWWElPkLR+FCH/Ji4JKUI2ykAEgX24VqPcX7WgZFdujUPbpONqvwxmJPtEuKgQBgo1Jqg2j1aJidvq3hIEoOCXrBD9nt1TrnXPWZx58P034ar/WeQ692ykV0TpBx/MX1VGwOwWpv2yAnIIU8WU3iUGp39Lv9dKuLA4XORS87rW8WTVSKps2B5tWjeVdY2VV21DvrG/21tcSU2qbyHvb1ZyQcTPOUCi0mlnnHrNGPDgYbdHC4ApMs7hC1bNrPHMktCb96ZV6nokJ6Vi+2vJYvXPc4PMfivq6YFbOzwGbUT+mwGp0/DoFA31MRmsuH4PRkkTHSpY1KTtGP5uucpvOl9aXC7NsbmU296DCMPl/2XvXX1vW9Lrrqfu8rbX26e5gSOy2EysXHMB2G+LEiR2TC9gSUWKERBQFAfmABCL8FQg+BARKRFCQSKQoJATERUQQARL/AwKESEJw20633X32Za01b3VHv/G8b81a86x9+mynT/fu7ZpHR3vvueaqWfXUW/W+NcYzxhgEymUDRElmPSHGeaHMIQBIOtJT1Qx1S2IDpAy2YRBCUqhcpDpyWpmpVOIYiNetl3NGqPDvSeb06ZYq0VpL+zyz05us5J4JrY+f0/E/k28Ux5ifSe9Eji+O41oFo/N9beUXfkFjfJYLE6/9aBEmfQtjq88tH/fASXYejvZzf/DL9vt/6MctKcrnLo/vmfc+rS5P6/w9c0jvzY5+J8gV5pvMGt0Hmj61h+al/dIv/+/28pd/0e6yO+sSgGcAbicMRRpDP6BSKUrdM/ye5tZ1ApB7wH/uvU5i+P2odpIZxeZA93pt58PRHh9Pyv1YkYlws7Es9/uY9ZkV+YZblkBUV5CQWRTBcQ/YBjyd7r8Y6zEnQzSE+2EGgI71YyT+Ud7xM7rZz2cpBsjfwAqIr23OiYLu++Fo/QjZ0tvQFdY2hIdz33K1SdOedO9YVXc29JkD4mNth9Mrq7uTraobW6/uLOmxmcKyq7amPahGZbWz1ebWqtWNW45i29S5AiTNKivylVWVh6kneeicnzWOMK/HOUR3MNmxXVSLMVS9JU8Lq7KBc9Kq7sqTIQ8LdQ6APyHvLfvmSiF+l4wxzTOQCd3B9sdaGSmoBphPURJBmEhNdDzaYX+y45GmhVbz4m63s7s7js+Jjvp8tOPhbPUZhY+vQTbb0tY7twRjjDBPsn0Pr0fF4oRaVnSuKA1WmuwzqlEpeKq1SJeoLIEs0THNLDVRCnlGma/pmLcu87OvjURCzVTJTsAHdU+YDCZVYlD6dCHUvhXR5Ws0roFcwfVuvcb31Ie9257V2Hgd7dAwrlrrlFvT2E21lUopHXPLWIsmudZWj0fq/mgvD0eRMaw5V1Vld7sbu9msbbfyQHYsx7iWHh8f7Rv3D/by4SC7MFw872429oXN1r740Z1+Z1NRi9TqrrPHOihUfvWlwuLP7SgFjBQqdztlqPDvXcVya7DDubbXbx7ta998bV979WD3505r6y9sEwXE/6Y7Au2x/IIkzKxuneh5PB/seD7b/eFo+1MrtQnr6x2B8oTT3+xEFO02pZobXDkFqTLYuW6tqUetFVg/MAYuOYfBGjfzdZ0UQVq3+DqUc6IUpyE2MvlaOVp9Rcs6rAX1GWUm0SiTSMXkzU+9/fm/9rcXrOu9mRGXHVkqsFRgqcCHV4FlkvnwzulyREsFlgosFXivKvClP/AvjBNoF3I0eFiND0ZdsJmYdxHOwV1LAtCjzrNgHzRTVRDuqW2JMgigEYB3sAfzEHEvSbTiwk4k/lt/znMtZt3r6kI0bJPUyq9u/osVgWdJlFnpkG4kDGT95cAQVlcCjkO33ARoYRcRcylCJoUIDe1WAKgFepuVM5uvmLcSH0qBMiBU4nZj3SKh0kWgBkIlECVsk8OHTBGIEFQZej90kk6WZRAZV3Ze84daEV741M9IGX7+hKBAuhC7/wOhknRu6QWhApGSthAqZ0vak8gU/remVfduzCPR/kXwO9RE4HmwgdA+zwJmPcsksRwSKmZwBLXD/Jg+sb8B4Jq6JtmPmV1UBMKmGgVAPR7zXE3Ethlr07mO42xG7ETlhz4bfMTVZR1sL3J86tdbG6udJflaQGgc64Ax6kRGyVJk+n/g2mBjIDg6x06y6DPkEeT5RKhEwiwSKvPzNlfR+PtPCZV4TicFyNvuOiH0PlqtTd8ZxuM1oD8nU+I5n2/6yb1Bl93Mwy18cE6MXm/vud28JlT0mUjCDr31BER3mWXj3sw2duoP9vM/+4P2Uz/4Ywpo/l5+vY1Qma63txBa38vH/J3Y9+8EmaLLnOwNaywfCxEqj+0rESqvfuWrdpveWmtOjMwJFc1bypwqzILSDzWAtvcWQqVpzgLNIVu4XgCTsUCqjyhMcquw/dlWRs4BP0sG1AXVs4SKg+NOqDAPxXtwnFtcBejEzNhDKrgyUUSwAHFIFidUOmy2yLcXYG/WHCGAnFAZ7KQQ+3HIre/cBgtCRXZf3Vnrhap4od+LhMrj+ZW17YVQSYdC20+sdaUJqkNsvVY3lhdr2RalGduE3GmllEFVAeArQiUAxpc5JJBGgZCnBk4g+LzvwD6EAMSPEyqeweIqD34mEmFInHyoGzs3kDlucRbJB7LqdBs7He3N46MIFeoCWXBzt7PdDjWRWds0E6FSnxutDbCOur29EaHCfR91aCRU2tZVfaiOIFQgv+AsyEY5HAiv9xBy7DchVCr6AMKxdsrHcGC8LFDIEGy/mZElbl92aYBhTndLz5grw3nWuizYoUUVqo8htUeEOvr6Bls30Yjhd5hvFWrPeFYukFt68hJIXzqBo7mYe3/tmWbHM0qTkx3bk9Xt2WplnTW2zTdaA+ZpYVXq+0oTDoqg/eFgr04HKT1alE1VZbfbnciRm/VahAprFvZnv9/bNx8eRajsjyfL0sFud2v74s2NffHuVjZhyinJMuWMsP2XKE6++XoiVKj3i21lXwqh9BAq28LH17Fu7PXDwb7+8o392qtHu+e4LLNN2tqLm7V930cvFGh/t93aKqwrUJacGvbnbA+Hkz2ezrKRYx/IQmF/7nZb26FQWaPUQgkWCRWyZMhwi/NjUI9ArgTiVKvgYDmq+2VQi6JgYp+5N0BGzddfT9YowX5VPw9rTEb9Qqh8J2a45TuWCiwVWCqwVEBrj6UMSwWWCiwVWCqwVODzrMCXfvKPjJO6IJAEETgBJHHQfxbUHXYmAlIxYkVdhyGLw1UqrkzhITUSKv7g5QAN8ATfKyAmPDAr22M2+cneKdh3TQD5FaDe9U4YwAVNwDwgdthnHvAnIiNiu0GdghIByyWB8zJq8m1c1ByDskDi8c8JlfheReRFOFYRUfKLd5JAdighKyZuN76vmttoXZjqAcGwWogv2XDhpz6zn5o/uGKJxSvaiOnvsy7/uH9d2Ie4j3H78ecllhyhSxQCCIUKhEpWn6xoG0tPB8u7ToRKSuJtexSRgkIFJUskSbS9GSk0f7CeajobX7HWAlM+Q0bIHACNZEr8Mx57/J5prMheTAPj6XfM9kMES7DAcgcyPweThVr/dPzHzkq3NMGGJLd8e2NGwGy1s6pYB9BosCRPDSMdkSVlYb1Ik3DeRKg4+EUXuytUchtnhMr8upcP/IyoivWOY/VtCpXPTKiELJ/r8RFrE9//TATI/HwGwiZakMXtXIC1Syjy2+5zOtZAxl7GOXYxEJG9dQBMgVAZxrWdu4P9/B/8sv3eH/yxKffg87yHfp7b/jRC5fP83g95298pMoUaPkeo/Mo/+D8+SagEFRbXhQLDAanpxA8KlU8jVDyXpLHm7PlOkJjq3q9P1p57zUnFamWrzWpSqIhYSErL127dpLkWklJWTq6IoU4oVOavaa4LhMpAwLysnS52jLL6IlxetkWdvhMYtetGESrYLkGojMnZRpEcKxv6QmRHmg3W9YeJUFmVH1nXBtWH1bavA6Gy2tm6eiFAeFWmlhejEyqQPBxvubUiXwtYTgt4Hg9KJ3Qe+zKIfieOLrlvcU6Kx+7jxFUZ8zmHKYV/N21tY4eiFosrPoMChfNGVoUD5SgoOA+n+qh/SzUbQu2Ze7rD0V6+eSNCZRwzkRxzQmXoexEqh0NtECqsGTabjQiVooT8MREq5xPkA/kmWHeNQaHC+XZCRaHt+5NqwOqLfVgFoN0XPgEkJx9sTDUm+EyJSiWoT0SUjJ6fMc1FmZMIrkjwufzp/OxkFO+lIVsMAlGEC0oF6zVfRqWrk3TkAbmiCFIwEjh8R7FyUoTteUYNdnedHU7UuFG+yeG0t2ONEqe2m/LOVgpbX9sKK7Xc1S3H+mSH49Fen4/KFMIqrCpLESq3Wyy/CKcvtR6AUIGM+vhxL0Ll8XC0NOntZruyj0SovLCb9cq2jLU0FWF1PBEyf29f/ca9LL9OzaBz+2K7si/dbqRQ4d+70i2xTk1rr+739vWXr+3rr+7t/tRYO476+Yvd2r7vC5FQYUyvrAoqp4MUKrXdH052OnfWdKiaM6vK3KqKcPnSVmsPmxeHJxu+3lry77B25eII9rPR3nNa79PsonnXzyvjKubQyHqQewzNNbN1czz/0/ruCeE/aq3F9RIbUv6Tv/G/LFjXhzzZLse2VGCpwFKB73IFlknmu3wClq9fKrBUYKnAh16BL33l94+QEnNnHz0Qpw6QTLkTV4WID116UBZoHbJE8BnPUGaUAi2q0GELIAzgoAdmtk8nKyGtn+gdSAXMxw78LgCpc1Jn/sAO8UA49dzmaRRJ4NZJSQB0Y9ckHXwTSJkmVib+cD79/8QWSt5JTxQd8eEygvYoUCZ7kEmt4sRQtPWKCoN4TIISwnd24YEzWoJF4PkCpIbsCIWIOxgvkiZ0lcYHV31feDCeEw0AAtcKlbgNHcOAZUoIiBXwQYZKb0VzsrxprORPujchWVCkkFnTN5Z2nfJ12qCMkLXKzJrLgcHQjTqr6Sevp4tCRSDNPJReBMdThcPbAOY5KfMcQROJpyfETFBisc25kCKOeVnfXRGKcRxNHbjYkGx3lmxvLYdQqTYh/2OAKxEABpEyFKW1RW5dyAQSKIXCKE0mQmUsKg+v17l9WqlY27lahU9c6v685ddnIVSeAMyRXHom1yju0ZxUiYTONZkXP5vOiJB5jeN3zk/vnDC8HieR9LsoaYKsDas/6ouF0bC3flzbsdvbz//Ml+33/dCPYWj3PX0LXwiVb+/p+06SKbonXylU9t1r+wdf+z/t41/+RbtNbqxPvVOfDn233oFiRsEZLJSeIVSw9fKsMOn8rGlq64PtFwoWXSshAH5oBzU6YJXkmSkKOTEb2T6h0U4sYPUV5w2fX7xz/TI3+rx9IVSCAqMjD6WZ8tHUKECeSOe5Lt14thRbTesNNzJZfmERZmezEbAcAmht41BamgD6OqGC5RckcVV8ZH3nhMqQovZ4oyyVFdkeFYH1lZUVIdpsFxCdDJHSytXGinJjVUFWiIPigLgkzRNwz3FEe8j5cc7nSr/Xo3SIyteLrRE3eYXIQw6p65/z0Quwd8Df61Mf34gUOB4JhG8tzTzAncwRvqsGqH/9WqHzHCOqhUioQPZ0bfuEUGFNoc/c7KysIL4SJ1TOZzufCJVXG8dEqFji+RYoU85H6u3rB6ww2Q7Au2YpwPLBM1IYgRAqUtMUKxEl8T4vciOoDVQrstFk+XX5TJwjNa5F7nmmGDZRUzg5qp4B6zHGVMjJG5yE6lsyPk6ysIMk0blDecR6svKcD+ZB5ra2HZx4IVOkae3xdLT7xwc7nLhGertZ3dhmheJkY+uyEgnFfkGoQHoQSi8lF2udvLKb7drutjd2i4VXWQZrse6thMrtzhUqd9h3rSplebV9J7XIy9ev7O//2hvPUGlHnXcIFcLlv3B7a6vVxrYQgUGh8urhwX715Rv7xpt7exChktqLbSnFzG96cWsf3WzsxXZtm1VllWz6UjtBHp1bOxy5Nnrl/bAmKCFUIMSK8PcKsvJyPWPFJVLjav19fX9MwpqT89525O9wHQUV2gjJ0nxCoeLn3dedTrCE8cXan+w4VG3hOeAv/df/24J1fXunuGVrSwWWCiwVWCowq8AyySzDYanAUoGlAksFPtcKfOlHf5I4BwdOAvAdLbf4NyDBcyDUnFDRzydLrVSqjrTI3bu9vOSlCGzRg3T0ZR7M2n7KKIkHKqVDyDKhw396P1gxXYOMkWBwMCRXKCv7QB5FlvgWeCAX8NFesj70e9HLW/ZhDt7H/Bb+VRCoOyMKJmA7qFKywgGFy/+51DnRWxpbCu3vLHRe3xG+Kz588l5UHejv4aCj/dVlHy6WJCK8AsgVzxFdgxcPcyzDLhkk8zrGmuHer73BXxsaa0gs6zqrmrMVHWH0RyNCd9X3VgIa8R5h44Tn4uXde3eygMBZnXQu1N94AfonomPGkUTyYn7s3rEaPhTw8OtzPgffnyNQ4ns5ipuZhVd8n25LvcjRvSJU4vmJ521OIMTzFGtJfkcGobK7s3x9Y0WxtpQMIIDC0BEK4N+WpXWoVFI6ZBMRioBMLSBHmsnuC+sq+deELCMHI57WL9Y47kck4NwDfUZORdVRGEBvBZKj3Vs4oEguza/vt92A4tjj528D/snnmb++lVLlur7TmJ289v2dmKECONzJYie3bMBP3wmVn/vpH/ggCJVPq+3bzsvy/tsr8N0gVPKkleVX3SV26N+IUHn5K1+1G9uJUNGYj40JYdezkDPGPHadoXJNqAByDp0HgROu7heIg58IL0WoYOFUObmg65aZAYvBGTkfyROF00fVZSD+ZWs1BvtIVHVkKvB9HeqY2jOjghUTZAqcTd90Vo9kuHjwuQSOder7ZNhXYevlhIoNa++EDxkq5Khwrsr81tqepgUA4c6a9tF6Q02wsaq8sSxdGcHjHBe2XjpmguerjZXlynJyIUpsRcnUAD5mfQCZwa02VWi97vdh3tQ8FizNfL3iyhZXSfi9zHNBTEB+15Ap4nkWHpzu6x1qiYVXVz8KjCeDg89keS6FCeQWxMB5v7dX9/cKnef4Ad13Nzd2c+uh821zfiuhAjkA6QKhAilwOpKJwXoqUwj5erexJO8E8vdNb/XJM1qkKClX2gflniQOeFOjqD6ZCBVs4cL6JuajcOwaH6hzg7rpAp5Hu69gjxZqO1d2MmY0nlCphHHDeNT4633coraivpAkLQ0/IoZMRBQKINY1bi3nCg9UF3Xb2Jv9wd483Eu1wfZ21Y1t1xu73WxtrXHiqmvC7rHlen04BEKlExl2u/OckrvtJxUqWH4RAI9CJVp+RULlFmXReqPx1nS93R/2IlS++vGjvXzc26kxW2HBtcHyazcRKhvZ0Y12bht7OB7t44cHe/1wtGONGWBi2zJTqDy2X+Sh3AVChSYi1uYQeSfqdCInSB0oOjdl7qohiEaOmcD5SYkc7NUQn8kGL+QBxvXGfP3YQ8gGNVoXrL6kJtJoJ3EwXhuXe+58bRbVSHE9bMG2Ns7zf/G//F8XrGuZsJcKLBVYKrBU4HOrwDLJfG6lXTa8VGCpwFKBpQJU4Av/5E96hgqqkoKQ1gwIfAL844NP/PMayO47D5tUFoqseXjKhmBx6yu65FxN4Z146l4NXY4CdhTknsk6KnZKkpkixcbMgomvoPfy+sVDoXLmgyJCmR6BUAEwwlQrAiZ05PFwHkFq7dcY9n9SeEDlXHJGIFRi9kv8bilNYjdxuXvS7aptYuEUwzojYUNY70wGFI9kjJYqwXs8AtpRsTKG5s2ojKGTmPoKYKLTNOSSRNJAwem9B8eqziH0PT4sx/MYATNvWXb7MbB3CJW8662qz1a1taV9Y+U42HYwK3j4HjujqlWai1BpyGiZdTlGYiVu/9oyLkakR2BTAfBSWvif15EbnE5ebyNUrrNErgmqnO7YudwjWHpN2wt1j6qo+F3UI34mqlGuyQ19FnDn5sZse2vZaidCBfIMgJOhkxHKmuciU9qicDVKIIwgVWq6t7HWA4zMShuLQiqVifhRv/HF7isCV5FYuezTU+LFveup5yWU/jkwGUBLgMpVjed1nd8DPu2uOb83xM9BqFx/7zWpcn1+P/H5q1D6cEH7uAAEBMAc8icKFQiV3/uDP2pZsBH8EO72byOtPoRj+04cw3eaTNG8k2YGoRJD6SFUvvb1/0uh9NtxK4UagDZXaVQB8HspYfZZIQDeQ8N9IuhQfcxC6ZUeIsC/l5oOoJr7D4oQ3hdxa2ynsqIiU4P7IYoYgNdMiokLeXohsudKFA9dryeLTj4/9K40gXCoa887SQmrJ9uCpgXue21v7Xg2I3iebbSJDU0mZQFB8pZCIoyWJpWN/crDywOhgtoEV8ss3wk0J88jLwZr+r0NY2sF2RjFVqoWgOqqZM51YkO0CWHpRWVlzrrGCRV6N2QrprWJEyoA87wc8HdwOTYqSNEyorSBAJB5oz7r4eup3rcWe7PGzgqdH52k4R5OhgoZH4cHezgc7P7+XjZLsnna7Wy9JZsEhcrR3jzsFRjPdF3kpe1udxOhAvmwfzxOll/PKVQUSn88yvYL0irJIG2cUClWaSBUWmWFMDayaOeFBVZJu4SPF18z0CDhDSKojPNo2TpTG8T5IJJP8/nBSbnLfJ1GMB6LKP6XwsHzTVAoM/DJcyFTD6uxa0Ll4VgrJ29IWeihRuZ6yi0h+4zMHXNrOobUua7t9f7BHkRgeLbaJt/aZu3KEyy5OHcoT8lbQcXy6vDg+TNtIzV1JFTcwmtlSebqJjJUsPyCUCFDJc9GWX692N2GDBVXqFC3c9PY42Fv33j12r7+5mAvIUiaXmTZ7ToXoRItv7ZBxcqabX8+2cN+b/d79qeT2gRChHB5bMjudjsdBwQi8z/nCsLiDAFVQy5dLGszxn2e2rrItbbWmGatEQjSqJBFQefnzwktbiMQtsr/mdbrfj57rV/dnk3r26CquxCx4XNx7antPm3wgQiKzTyct//wr/wPC9b1nZj8lu9YKrBUYKnAb9AKLJPMb9ATvxz2UoGlAksFvlMVuPuR36NIXHmKr9aWlw76ypIqsScZHnGf5sAeXXLxpYeySaXgQAV+zuroTNyLnP8d63UgN89XlpeZJQRLh1By+t6YAJ/YP4VufR6c5wA3+yIyJTAUDjADEjmxEe0GeD8SDQ7+uNXJvKufvYrddxFkit5L2m6wxhDgFUgVAJ0IwrgFhtu1xK6+MQnAfFCpxO1GAmQUUONB9BHEn0gVzkuwaZiIKuWcAJqEjJqinAggkSJYMwDkBOJIhFN4iPXjC0D7zNIJMAVKhQd4QIqi7ZxQ6Rrb2GAF6pS2t3zsrOCcZYkIlSJJ5YEeyZ84DiIYzzH2Ac+/DiKff2YOyMS/T/sZLLLm10P8mQAsgJVnMn6m8xrGZwRTY93j9voxkHeBVGAccS4iSMD4FtAQyLB4ruPvA06lu50NmxtLVnQVO6HCeeXcJYCOkVDJU0PRwjkBeEShciLHmfBnSJW81GchzNyKw69BfSdjIZzHOanyrQiVaHl1DSZfCJtLdpCQsPCaxuksF2d+np4jT+Y/v9Q7dHVfeZhdkyrfanvXShcFeXOuAqGS9LnldjAyVE7t3v65n/kB+31f/tHv+QyV58b9d2pu+JC+57tBplA/AMu5QuU43Nuv/tr/fSFU9KSHDxPXdwzs9nu2AG3lmaBKDDaSIZTe513mOgf2BZCOPsfqBgP5AvHSoUFE3eHzLBZRiVQxKAhdTTqR27P7nH8nXfAQJ40IFYDlqAJl2pJ1V4fVkhMqHnjfWVdD5vRSqIxZo+9j/yBUrCtkN5ak2IRFQmVtA+9LTTlY2++t72sTKFxsRaigNilKMl0O6spHmZJnW8uKXPkQ2F9BKsnGaIT0wHK0tEqWZsxTkE1OLiWQrJA12WhZuOVNa5PEQ721v4DKNGG0l4wU7ulFDgmBQqWzpBtFKJ3ro7VDewm7t0yESvv4xh4eHkWaYDfq+Se3tl5X2ncyVh4PZKScrGtHne+bO1eowDFA6ERC5XQ8y0b02vILQuV0OlrbUOdU5BmEymq7trxK3IZKCpWTiB6+AyIlKwvli2hORMGrLBgfO1LakI8SrMmixWhcT83XMXFd4fOkr3em+39oLJFVlGzp+L+WmkiZMjlNIcF+zjJXETdkqNTWNGd7czxbN0IutNaPEAhojJxUIf+uyK5pkGAAACAASURBVD0nZkhGO53Pdn/c2+F4EqHC+duWG40PJyLcKovRj4KF3JWPH9/Y6VhLqQGhcrPdKpAetcmmLLR/jHsIq0ioHE7nSaHy0Qb7rjvbVKVtOaeE0rdYjx3smy9f29deH+0lhFnTS11zuy7tizdr+8LtC5Frd+tC9VLAe13bA+Nh73kwvF8WiZ9v9muzVR6KbHRDThLrr6YO6qshrhFceUtd1mnl6xnWl5MSydceUhxFuzWtKyGPnCDUmB9ooHGyUaqVoExxJ1RfZ3I/iD+Pa6Y4hnx97+RLHBPRntfH3Gh/7j//7xes60OaaJdjWSqwVGCpwHtWgWWSec9OyLI7SwWWCiwV+NAq8MUf+2kZgKBMKVZrSys65NEg8ACWWNo/zWa4AM2ORPSdWyuIYgggf+y0FeBNF6yyOtyz2X3Mhyn7IVUXJA/uuQ2APeoQNQc6CJ0OXaF6AJtZcwAs8KCWp/hpAzjjs+TAtwQwSBtmIC7vT4RK6qAC3blFABQcAJh18werrCZ1wkDHjdwjWHfFsPu0C1kOFAPlSPS+Dxkq6hzWj7DEwmIkeI2HcPIIpnlEq3cBOnnjqhvaDicCS12E4QE1AuzREiqqGkK35gSSBSXL3JJjTohxpgWmjJ3hGEGcSl53tsbyq62tPNeW1o3lTW2FjVbgAQ9IhWnMjBiL3xczPiK4rg7s8BIArtF2UY3Mu7KfAz2xq7l+f94Rifv/NaESSQ/+jBYmUXUU9yVaqbn+w8m7OcgfyalIosWaXRNwGkfbnY0hmD7PVj5GsPwK4cVcT+SntIAzkFColgil7wc7otxKUuuSzNqsEOESCRV9J/FEMZB+plRxkuXysxhKH+sZFSpcH/PXdS3p/p3ee4ZQ+bTfFfAWQJY5YTUH2wBxNP7jGLhSIj13zufvzYmZy9Xpll+MJyz7CKW/JlR+7mdQqPyY3wc+oNf82v2ADutzPZTvFpnCQWHbU6TdZPl1Gh9EqLz6la/aZtgE1SV5S6jSpjuld3Gn0e7rKaEC0OlqCe4PqQBoQMw5ocIxR4XFiEIldQAfEoGmdL8Pc3O5XB9z4jjaPEECACiTaeLqhZBn0qOMka+XCBXuN7gVem5IJ7Khq1vLKoKvQwZJC2hbOqmRNjZarZ9h+QWhMqJWJRx9PCq7BEKlXG2Vj1QWG5EDXU+wem1psrIs2Vi1QWWRW1kAxntXPbNnVlYiBFCSYp1FrZxQqbxdQ8TJaGkgAHxt4nZp3NOxN5OitW49owblT7CnglDh/HCMQ43y42zHE4RJ6yTFaqVzx32+eXgtQuX+/tH6MbObm5uJUKH07QkLKSdUIERQt9y+uLXdzcbPcSBU9vuzQahA0kDKXDJUMqvPezufOT+ofSCe1iJUqs1KlloQFpBu9dHXaqx5APdZd5XUSN0ol7BwB8JzJ46C3dd8/RCtz/w+z/ohKBYEvF8IFf18Rqi0DUA9Fmq1VBAGeQNBhfqIPJ9AqJADNBEq58a6sbW6PckWizkzT0tbpWsr89JWjAsRZr2d6pM9Qi6dazvWjbYBCbEpVyI71qtKBBKjAEJlfzzby/3riVCJGSo3663UJqg7yBhi3EOovNwfpFCJhIpC6dc7e3FzK0Jlsyp1/pqus8e6luXXL3/j4QmhguXXF3db+8IdpNraXmxKjTnmSUgd1DL3+73VZ65pMoRM53u73YbMG0hWSFrUXKNIPBRhkJvUz9UfdEJhwZdaPpBzkoSGHZ1lX1+GbLhzXL+ONAE5UeLXQrDyGp2YkhoNtWywwOWzECpsy3NV3C4urrdECEtddyFUdG2JJYyKsN7+/F/72wvW9bnOfsvGlwosFVgq8Bu7Assk8xv7/C9Hv1RgqcBSgc+9Anc/9c+TE2lpVtl2vbP1yjvkAYLoml/P8ix4QBboP7PN6uuzpUMvcB2SAbuiQWCQ22no3yE7hS/S35ndApBTZKVV65WVlduNxWwRkSQA8OwLigvAI/3OYGPbKIsFsod95LMA6w5kXywGgJzAUmIHYB9IHRE9eW5VWVq2wrs92E3NCJgICqPaiA+A2DgJiALz9vZRG9tORInUNDxlAiKQgZEm1idODAkEhRxKMw+j5SkZFcLgD73x5wKew+ejBVMbiSMeoAOhBP6hDsFzbUPu1i0KFla3cbBPU5YMnZt45zvoFK1MPCvHD6zlgTqQMpA5QwuR0tiaAN3z2arTwbKusex0UJ5KZp2tyMbBQsZyeZvHWs2Jjum92UpG2TizGosQCPV97hxoB+eEzJXKQeciPKDz0fn2r7cnQm62LzKvgOQKllgTATVT8LDNSUH0nHoDwqbMLN3sLNt9ZOkKC5rcFSoaC3SejzaMmYLpLSttSB2IiKHSRzg6rNOyxNo0tzb1DB/VD+BhZhMXQa1IGMXzOT/WdJalMid/Yme5jimScFyfwdN8fu4mWHem/Jl+50oNFMcRv4MNyZN9DARQJAHifkZgdgJnwzFKaTaTpYkQA/aNYyTY7M3VaBA6TeKd4VYDMPWWrAf76R//Yftnf+S3WdJvP/d76HfyCxZC5d2qrev+6tqNW4hj+t22+I6f5v7V9lbkuZ2Hzk7D0b7xja/ar/79v2c3gI3h/jO/VtkvD/omh8wB1JjrEYPDp+t18JyzSZEYlCrx53AeXFcR4NT9MjQFqDZpryYALsHYSY6lFlQQipOxLwXsAk632HAlvd4ferI7ehsaGhXOCpMHPBVwf2qtrxHKoJYYLMvx2sJOKLGu5Z6DepSA9t7GrJNdH98jSjuHgEG1ye8Ant9odgd0J5AcC0+UC1IqEADP+qGqpL7h5euLVPdhVD1FFYOxQzh6mIM0Tw6QCE4yxC57vycFYLlvrd2fBS7X/YF+ft1nUEWQ0yKLpWZv++NRGSnML9S3qNYCwKlbc7q3V69eSWXCd642axEqEB58dn++t/Pj2c77zpputLQsFEq/3VQii1lsPD4cbE+w+dmzRyBsbm9vpFZgWnHixwFtjpk1RrXa+L5CIKDckSLE1y9ZVukYqKnEw1H9OwPE+V0pi2eWonFOj3OI19ubWNwiKjZ/hFwgLKaweQt2aiPEXHO2U+O5NJrbChS9kI6JFK9aqzW9nU+t1U1nR36nr6U+ISeG814VK9uWECpVIGMgFyAkans4HmTJdaw7a4fRdkWhUHr+X1dYwJGrB6FyVrYNChistk5tZ0WW2E21NuWhbNdWBsUJ1nWnw9HuD0d7fXhUTgvnErLm7qYUofJid6PQe62R+972x0d73O/tqy8f7c39g+3rk9a4tzc3drfd2kcoTrYb266woPNzQA3JdkExw/VGbbP1WoQYCqwtChvC5nMPmGdF2PZ+3i9z7LwBijVn+HdoEIqkSfydSIrIhs9S5bl0hM/3voYZugdvJtJ9hiuA7+Tng6/Lj6jMuI/ENbQ3VkX1N2OE48LdTeutkE+EtRvb+/P/xWL59Y4zyvLxpQJLBZYKLBV4hwoshMo7FGv56FKBpQJLBZYKvHsFvu8P/fGxx4u64OFuLb9mEMxGAHRha9QLIbskAqLqsA+gLB2WY9tbEsLJx5yHW0CMzDv+lSfSqSMfz2w9nGEvIBuCzFZ5Yas1D6/4VT/Ne1CuBR24PLgJrfCHOnzFR/zL8WWXOsUD0a3z4Hke1sjuEHGiDFxA7VEdo4AcvAggVcDpmk7Qq5yNWed/DJWXFQUdrHSBToSKqUMV9YksFCBNUOlgXyYyI9iWTaqWYF1SlbJGU8dfIHy0DxzvjIBh/+shgCABnAaciDYMPHSrG7fwzkgsTlBDUKckZNgk+daPUw/ul/rSuRqBkYjZu8f5ycqumwiV4vhoeddYcdpbcjqYYY2RpbZKyyeEyhykjPWckxjXZAqfUQ7ILBZnTrZMBMeckJkRKs8By5eAdlet8IrvRessHfNsm/PfmQNF076Ec3cNykZwCUIlWW9FqGTr3ScIFWUHobOiYznDTs+klGIsobKoh1SkIIQKOSptmjrhGFRNjNt4rc3PnxMkgYxj7ACczMgp73CH8vNz/hyhovdCVozAkhkwE89htDp7jlCJwG+sRcx1mUiVcP0+JVQu4I/vf/SC51qN4GcA5ARuXjro/Xv8nMZtkuNTk6kAAEhAMeZ1WW0/+8/8TvuZf/yHLR38+v5QXguh8m5n8n0gVLD9y8lWGDo7j6eJUNmRn/AMoRKvV9l9zVQqyi0I88GcUPEshcv1y1wE9Ml7ECpS383C5yfCl/tCAWbuhEokZfoBpYYTKihHrgkVWSz1qRQV3bmzujtZlqN8SEOgeGdDQ54K4ecsATqpYrC06jvyjpxQgTiJhIoNgPuFCBWIFs3aUmquRKhg+QWhQh4LCgcRKpkrRWgYcBVKUJKiAlUnfSZCZXofq8U5Cd9ji+bWUzE/JN5XRRL0rfXHRuqcpjlaZ27bVGLrOOamdVOzt/tHFCj3mneram3Veq2cFLr62/ODvX79WqRIJFRQqaA6YDo+dyc73Z/sCKnS9LI+vf3oxm7JP4EkaEf9LgqJpnHVwGaztrsXNyFU3txGq3Z1TiRUymrtKpNAqEAcSWWj0HIUPfy8nAgVavTEmilYzWkSmZPwYV6N460l60P1c/VxtIDV/ImiZ4R44jOt9a0TBUfs0ci6YW4jNB2lMGsW1j4dhArb4tz0RoIKnz3UHh4fCZVdtRGhwriINnYQKoTBfytChX1DVQSh8vpwckKFNU6aTYTKFouwNcqZXFlAfDeEypvjPhAqie02W/vS3dZut4TF76zKXU1LPQ4n9uNgv/ZQy+7tUJ+tXFX6HfJZCL2/3WxtvYK48vWK1F015JFbbkntkzixWq0KW0OUocZija21E6qRQHRMc7db6cYXDTvzVyRU4vljbRwJE91fUKTpXhDW0nZWHlJUqcjGDtJFa/LBSqnK6ByaXX+c+kDgTGMKNWn4jNYUYX//wl//WwvW9W5T2vLppQJLBZYKLBV4hwosk8w7FGv56FKBpQJLBZYKvHsFvv/n/+WR9Oy02Oohnwc2EBhAXjrnV1cWDnyD8lUioVKfbDg3NjQ8+pIH7+oMPVApwjITkQLoowdzESmJglPpPl8XrlDB/oBw+vhSp2ggNtR1GkkYdTDWhjIGxUuXeCi6HhsVBu7gyOT7HMggvtf326dWrB/obMXmbN55GcGDuB/R+gkA3EN+sXLCe94/MbTBagyv+gDWpLSN5hBBdIzKWEUvlCwALnQqAlQIHJ135AdAnM/H/ceP263NArBBuD016DprzrUebAv85VeVpXRIYteG/32w+krytY6T/9UdOPs+P4d054bsFQEzZyv7xlZdZ1ndWHV6EMECoTIc7m2sz1aMo1VZaWVSSKHCayJArhQeGgtXKhQ+H2tyHWg/31YcL/NRff09E1g/dR4HC7CZGmYOMGhbM9XL9fd94ruuCJU4VuI2rwkVZd3MFCoFPB9dnWkuQqVPXEXRKli6t7pzJRh2YJApCqefKVQQZcVjnNuueCe1d5tHosVBVugbBy94P/qeT5+f2drpM4lb0kW7jgmoDec0fne83q/PdQRO2H4kROaESuxIVdk1hufdtA4+Ock6yMYkvnQc6mh1j/n4veBD8zGAWqpWJ3thFZZ4udmpe2M/9wd+wn7qh79sWbKbn9Lv+b8vhMq7ncL3kVD55jd/yb7+//5d2yp8yrNRLtenX+/RcmtOqPD+5XoJ103oHMcaKl67st0JpEokVOL2VQ9yh6IqDIWAcp2YU1B3dtZrrg4KlS4XuIoFkRQqWGBy20Gh0mDv1SpfJSvNyjJztcSZ4AW2mVq+IgTdFSoQKh2h9CPzEy3rrRQskCmJlWoMgJhJUTZYtBzCIix3oiIQKgo0x5oyq3QvdyWGg9mqwUSokA0XcmmC+sJJmjh5D1JMAPY7gE0OTKhHUF0Mp8bq5mTn895aMsTIZanQ7ZYeVdPu7fX9vb1+fa+1j+yZbm4CoYLt2cHevH6QgoVZj7VOJFSYewmzPz2c7fh4FKHC/YsMlbvbjVVZYucauylXZ/R4cprZdre2u7s7W61KWV2xBtH+o3CBYCpXroQtIFSKcG/nvEKosPSgXm5LljNBzV7xPh/HHzWNc8P83h/fg+SJZMpEqCQXUJ+sE5ppPFunUdYM6hAsvyBUhpx7t2eiMJeRu6OmlxGFUWb1QL5JZ8f6YMeTq4nmCpXVajMRKsogOR0UCP+cQmUFIYE95IxQmRQqM0JFgfTrlQgV1a/t7HQ6i6x5fTjYq4Ofy916Y1/Yri6ESplbwQSVuqKL4PtvPnhA/alulU+IumhLpgtKpfXWNisxmoGIITsGe7NGNl5aHnI+pVDxBiCp1cKCijkSciySFjHvbT4/ToqQsGaXqjr8Pc4lWPtyXyFnRw0OqNADidK02O8Nhg2byBbZwyZuW0pWUbCwVXOEMlhoZvJ7ETWKFmC5MqKYvF1BLjVqYvYf/dVFofJuM9ry6aUCSwWWCiwVeJcKLITKu1Rr+exSgaUCSwWWCrxzBX7rH/tXRssry1d4NG+sLLGjIqwyk3VXFUJK56RDfCDjPSw+2tPZujPdg4SMEkzvWR+AOpAIevhGnQJwlGdOuuSF1ByrfKWHTIAIPfzJ1+oSasrDYyRCgEIAXtu6sbY+6c/BHCSQAoIHxdBZxwOgHgSjskOOBgAu/mCngFKsQgq3aZiD7nNQWQQE+StNE8AXCJw5iJ2I2OmbVv7eIlAE/CQKGuVYlfUALJTntsKqYuXkBsB5tDjjGCY1BccBWdR1AlzcygMLtQsATcArXZaAOurQXW8sqyrPv8lyfS9gNAG11Fe+7uE744O3gyeQQm7FBijTYOHWNbam2/V8slV9tKpvrTztbXx4Y93p0fJhsIqHfBEqFzUBxzAHv+cATByY835JJ82eLnXm50FgjoKX374cmitcJmAybFOA/Gz7kaiI+zIHW99KCD1zRc3Hy9ssvxiL1KaE/LLEGuy8INmkuMJzHACsNzzM9V6WWUN4vUiviwUd3eAR5IpExXz/L4SKExWE3WsskefD+R4vKpZLrR3AcWJwrlQKWQfREixcF3MQf14z/76Ye5ROhMpEOgVAaDovgQyJ11eaPQXrsnCup/sLqpsIfgbFTsyKiTUoLZWaDkJlnXHv6u3QvbY/8Yd/yn7Pl79sSbooVN55UviAfuF9I1RqO1skVDYAz7OMo2sFmkDtmUKF6yISIRcQ9QKQuk2kg5kR8AYEZR52ctKvVVSO8fdxhmSeiISKlASBUCnKzMaOoPlg+dUSMO+Eiuys6sHaY6sch7JKrFw5+dKeaXEP1l5FJ0IFrhRFS98CaGNZ5IRKUcLOkKmCGsAJFc9RceVDnqJQwSrzolCJhErKdsh+KzxrJs4/c3KKe36sxzwsm8+qBk0ncJ9geT7nuQ/kSXg2BD8XCXB80L8hKapyazn5ImNqQ/0gQuXNmwc1MWD1tbu7tZubrdtgNUe7f/Noj48HbROy4/Zup/UO+7k/7e38eLLT/qwwcxS+25u13d3uRKh0/WCnEwHtHlKOysVD6W9EMLHGAPAXmYEa6QmhgvrB7/8QZRHc5nxjl4aKJys/ObdO92/Nz5z/qD5xoo+fx6aVMfyM/Zvs6ILNFKsb2b6KUBlEqEAMnZqTZ25Yb13aBWVuaom6XhjEZP3ksnM79QcRKrLCqn0tBKGyYjzkla0rX9fwXXVbK5R+fzjakVD6cbBtXqpe24pQ+lKWX9RIuTfHo92fUKjUk0JlW61k+bXbhEaUIte+HlCn7B/t5fFRShVqiqL7jmD53c5e7FCbsF+F7OfaHnKkto9fH+3xCFlWa3yw5lyXhe3WaylUohWr8lAgNViDkc2DE6sltoEYC3kkXL9TI08ImE8CoRqVQddrrqjI9lt6zPu73B9QwaBSUYMO42/0rD++n3051UdvfwmNJTRo8Dsad6zo+7B2Dha2nOe5JXBcVxHrovWLe+OqeYK1zRJK/wFNtsuhLBVYKrBU4D2swEKovIcnZdmlpQJLBZYKfEgV+O2/8K+PSbGyYnMr0J1OOHWgBkKlJJPgGWA1ghfyVj+drT16J5uUF4AYcu0YZMsgkIZOdCwgeOBcrS3je/LSNmWlB17+n3ezxxrzICaAFX9t5fACdBCwelLnKB2m8RWDvt1iAuuvQeC0MkMgGejYV65KZlXJAzbe6+SOfBqh4uAB39Oc8VNvwufdYglwCEBD5E7fu/d94WSR21J77DkgRpnRaetEDnknvHrg9llQdwQA9YArEoduXO/4jN2i1JWHXUABjrFcrS3fbhTE22dkqeSWF3QzEizrwAB+6xdCxZUMU6eism38AfpMTkrXKkclQY1y2tuq76ygK/PxpfWHB0u7ToQK/6M2epfXPJBewP9bCJWJ4Ahqjbd9B7YX85dUUbN9ys2BNl5TnWc/j/Zan5VQ+cQ2ytySrWeoZJVnqIjYU4fmIPKphXhMc89JAYwaO+uaxjoCnelEJUMlL5xwyfHI0UE76REUKtGyZw66ajygjNLxXLKDXKESLMGwG5O9RrBUCWoPgC4pVDwTV6/rTmT/rngsl8897XCdESrk/MzuFX59ONg1339I0Xg+ItgXya8JAA9EHaClXkGxErcvqzIbDT5oyEvVfZPk1iYns6K2X/jDP2Nf+c3fb0MyO8B3Gajv6Wfn5NZ7uovv1W59twkVOVX242T5BaHy8uWvSKGyGjtLs/ITCrR4bTxHqMTzH4PAI5A6NQFcESoAnE6oXMBwSFdUBZpX0l7Atd//L/ZNlnRuozUk1jajnc/kXjihArDLdutzb93Z1STlJnPFBDZN515EDAoVyyFNyHJwyy8sxMjwcBuwzrICX0JUKD5f0YHPRe1rhlF2ZGmKzRZh64D5vQgfCCDuLZEA0dwWbIQuhMBF0TMRALFTPtqDtT7PQqjwnZGcob5aQ2DBVB/tcHgUQK55fEXjyVpkV3d6Yw/7vULnAcxpStne7kR4SO0zI1Q4nqIsPUNlu9K9ErXG8eFg58PR6raTBdbuditChVB02V7V2HW5klAql6qyzWanfaXhQ2pWKRo8NFzHEBSpTA3xHqufBytQCAsB9SiSn3lNpLeUS53WBryi8nFSAYsEqF1VIRtLbySI86QsTFH7tIM1p0ZrFsLldX7HzmprpKxJOiwfKytSxoeTKZxbKVSYJxvOA4QKdq2lVWTAZNlEqDC+2QcUKvvDYSJUsJSF+FCGSuFZchAG0fLr4Xy2x5rA+07HdgPhhYpkvTLURDnr2a4X+fL68cHeHA/25nRw67XVyr54c2d3ZKnc7gwyBpKL66YjL6mp7f4NipyTFCpJguVraauisN12a9uVK2BEUtHENEAK+biPSupoIxbXAprzdYMIjRDdZR03X+NEDTDnLr5i3hnKWGXY9L0dldWCtVwv5Sz7wjpV9mucW/KI4rUiizxXG/FZJ1eeWsc+uQZpZ0FthuLO3X+Digy9uY+R//iv/o/vtoB8r2aXZWeWCiwVWCqwVOB9r8AyybzvZ2jZv6UCSwWWCnyPV+B3/It/ZkzLteUbAumx/HJPZ55+ejq/w4PPHJjSw3KwNTp3jdWHk/XHo/u764EvEaECkFMVpT+A9U5E5KgpNisr1xtZfG2qjRMqq5XsAybAMHTpp6mMxKYuOfBggB06HevTQQ/zEQjWn5ADAEN0QHa9CBxIHtmJSAGT6EF8VW1coVKVTwiVCZia2Y0JJKprkQ29uvgcxPZ9xWe+V/clfxI+DGgCUSMyR3ZEeITzoO0dinynQKwAVs/B/Ph3HnhFVsmSJIIpF597dQ+eToY/f7nZWrXbWlqtpE6h67moVsqJkf92IHHAx0V2zSwfyJwwHuB7s4bwXTJxutryprbxVFt22lvVNVbuH2y8/9gGESqNK1Q8TOZyzp6x/oqXx1Mnb3/3uRD5p6DA8yTI00vu8kA/XzRNxEdQOMR/zxUrOofZxU6K7cbxN5EyV6H1n9g/iMGNZ6ikq51b3c0IlSJoqM5JanWSWks4MwATwbz1mRx169PM2jyztiisFxmXT4RKBCTUeRyDgmf7Gfc3AhlIli6AoqtQon0c51igWrDfUmdvHizSrqxdYpYA+UDzuszHzpzoEzg3s+zSz2ZWb1PIdnbJP4nXkHdeJ+zK7Lpy0CgJCpu5Nz8kXAyvz7gPFStLx9wqbIXsYC/+kY39sZ/+KftdH32f9cFS6Xv8Nj3t/kKovNuZfF8IFeaFEwHbST0RKtVAMPvbCRVdUwFYdnJzbol3yUx5Qo4HlRrvueqwf0qoMAcEUBTAn+sIYiASKjFcHEIF8JnPQpAcj7VUdRAeRZlou+dTY9ai5mhttS2tXKNQ4X1CqGmAyCwpOhEqqNEgVAifL8jvKAYpVDw07EKoFBXzl5PDfRdIAvK6yMvgZwlAbu/NFYZVaTplM6Bu0DGFYHk+oe0o/yxmjBB872SzflZj9wXQ7+sX7lPcZyFyBWzXJ82z+8ODsi2YTzfrWxEnNIR0p1f2eDjZ4+PJkjRzBcJuq9B4ESr12R4eHuzhYa+aRUKFjBVqf6prO9w/yPILkJoMFULpP3pxa5uikn2S25LFNQcWZ646ZWwkRSCNOh8PECrK3il9vYNScZobwvwcyRTdcwOhEu/B8V4f5wxCeKJCRaR3UKjEug7BLg2CgjWexiINLMpQcXXU2I+yk4JQQX0BQQKhwrGdR+bBVuMFxYmUJ8xzKXk6mZHn02L51UJKUIfRCpQeECqoEld+nLxYvxBKfzgd7QTBQ8ZHmk2ECmvRVelE0lOFykkEDFkuIlSqjQgvCEIIFY6hPp1F1txD2JxPqimKl5vtTv8TSr9b0SzjhAph8RBH+8ejFEZ14+OSTBtU4BvWvDQXca5yn6c5B26ZFdZHNCP0nUiz+Zwe5z7ei2qQ+Tn2gPnLXD+fMxiTsRmHPx85J32j/WV7ED7Uiblc67OiNFQwItDiWEChEsjLNtxn1MykAMfvZQAAIABJREFU8eUKpvh/tPrNsxhI74QMJBWvv/g3/+cF63q3KW359FKBpQJLBZYKvEMFlknmHYq1fHSpwFKBpQJLBd69Ar/zX/ozY1psZPm12qxtUxayRRChApiZtC7VDwSCRBchz4OHODr7mtPR6v3eBtk4hNDvIbF0TPXASOciD1E8CBaoJTZby7G9IsekdHVKJFT0AB4eyNXdK0KFh0NIHJ8W2RYdg6fTQUGnPDhfLCh48Ots5P9+0EO5wNwqeLTz90AyoFDJKu8UnZMasYp+zE5inOkyxMc8EDgxCwIQhIdDwumjQkVgR7D1EhAOoSKfdydT5G8OWAC4HUI9I1Ad98W7ZnkQd3uM+PMIdPAwTA2SprfV7sY2L+4sx0YkqwTs8F0QKlWBXUoZiCM/Mlf88DcPNaW7VRYuDUTVwaytLSP4F8/y08Gq+mz5473Zm2/acHhjGRZgqYfJAuDM990fqoOXfQDK30amzOv83N/jtuZ/Xo/wCWif/UCAWgDz+6iamIH7859/K0IlWk5NBM21IoeO16BQSZ5TqECopImdx8TO2MBhWicgr7bmfLIzpBph9EUpQmUEzMMOT9ccgNglSHnqZp3Vl2vFwa1W1nRPa+VkXgQTZQcG0SmLLL8OhhhwG7YZybuoKAEIiWNmGjszS6H4fdGSTqMqgC26/sK1FYHKjA708LoeJ1wnsYt2AvgCOeWdsHS2XuzQ2Eye0NW9sWTISDWwPtnb7/iRH7Cf/bEft9+6/ki5NB/SayFU3u1svg+ECioq7pWRUHn16h/Y1/7e37FIqMQu7zjPzgFJiISoCnC1V7yHB7u8YP0D8BqvO20v5CmhJFHKNPZL6oQ3zY/MyVzrWP5htdV32HdiRcjPCIzvNWeldNofGzvs+XyncGxZTWkOxh6SHI/Wqk0hQkXKytpsbLnuMktXvZVEnaSoWrDPrKwsNlZUoLWeWyLiRRkqhM9j9+TzhzIbetYf3oCQFxAh2Ic6oYI6FL5cYDTWR8HKjHsIlz09GTFcGzsjQuYjMa1GAPYcyzIIlXo/qU+ZO7nva83RHm0vBcq9QHHyU25vXohQQa3S1ShUzrL0Ig+HuX+9W0+EClaoqFcgVSATIFTIP4mECpaehzd7KVSGhMyZyna3hNJvpajAFstVqlFpALFead2EbdeQdza0DsQDfIsIDxZoqGQvll+MgfDzsJ5z4ukpwc17IvyjyldqEs+k4xUJlQj+Y4nWkAND8wc5LhhIsX4Lt90EJUMHoYLlV1inUXmImL7RNdE2jSziVgUWXhsnGbC3ohlgcCuqQ4PSw5U6eVbIKpZxSx5JvG5QqDyejp8gVDbVSgqVOaGijJOjh8zL8guFSpqKUNmtNrbbuE2q3GmTVNfMoTkrXP5Qs+7stL6icYWgeQiVTVXaSjayhSxuz02j7zifGylAfOxBKGIbx58cB+ppJ/i4RmWNprnO5/9+bKY5XeP6av0R117TnDtcCDR+VgRbTVcp+fbjsfPnwxlbLyfDaD6iVuQoVmmuNcIQLAnlfBvsvIi4UfOSpXZqUevM1ihSPl3WhMPYuBIqeJWhjtGzQMh++wt//X9asK53m9KWTy8VWCqwVGCpwDtUYJlk3qFYy0eXCiwVWCqwVODdK/C7/+S/MSbKULnRA6S67Mj90MNcYk3SPHmI5oFush3qBztg93A8WbunAxMbBwfrSfzI1UnuhArdn94RWYq4IQxeFhnbjWeoEKweOg0FgvHgyMO+tRdwY0aoAPxDcChLZbgE0QMeoRSJhAoP95FQIWuEh3DPMglB7dVqemCdg5UR1CIYlQdALEH4PlmMCTD2DuC6o7vyQuJQmwrrNOwi+J5gvSX7LUgV7LmUU4PpwWg5Ab2hO3He8R+7CPFvl994CNWNf4+ECoDGZndruy98ZNXNzUSoYLUG8LKp6Cj2h/eodpibZKFCol50HxI8fDofbAyEygCAcThYcT5acf/axtff+FRCJYLr/DlZhgDwXA3L69yTOcD+3N/n2/3kCA8kQvhBJD6iEoX8kvnvzwF5QII+iZZZly1HMF9jYKZwidt+sg90vM4UKtHySwou1EmBUKkttbMC6l251dLRS/czwGGWilDpSiU7B0LFw3PpCHerFleozLMCeL9D8RLydiLpkM0IF0JyBY4FgAzQTZ2ymY9HCJx4PUeQjOOLhIpCdq8UMXEs6noJ9i7qXkaZNiNbIqEiQEXKLYAyB4Xj9QUwquPLEhGPF2IzdGTPwqRdXROYsXASirS3IVub9bmtAPOyg33l9/5u+8nf+bvst2TbhVB59ynhg/qN941QadPGIqFS9o0UKteESrw+dM0/Q6g46B2Iy2AVJFJ/cOJ9TqgoQyEQKrrOySTDopJGhA6A3+0oyeKqa+9eh1BxhUpp2djb8VDb/hG7pdE2W9QRrjqdEyqQKcUqm7JVrONazkWoVCsH7iFUknH1LKFiY/EJQqUlt0GkrGfJ0MmPQgXLQL9vZJYEhR2Eiho6lDcmUarywTrmNll20oU/I1SClWJ3cEKlbg6a23Vv5J6YoByCkYEQIXT+tWyrNrsbe3H3BREq7NfQPohQgTSBUKE5ZHOzmQiV5niQOoX/AbCx4nzx4k6WYMzHHkq/t67uLGWtsKpse7MTAYC6YkzckiwqVBgbzOvr1c4JnaRR44iOe3RgPhIqyqoLBL6vbXztNm8g8bXMRaU5J1S01uhcHTNfm8RrSkT+2QmVedC8srECgoHadexTESpDGxSg2KGilOgbrR+7prdkzGwdbFh97kkM8l1rrKaxfX0SUTIRKmTR5ZUagOKcAuH1eIZQ2UuhwkhhDYrlF1krzxEqD+ejCJVjWyuHC0KFvJVIqJRFKgssKbXas+3bWvvRNa3Wq2TXQaiQh8Jaj++AGOywM6u5xmiMYYxBXoY1IPO4yK7M1lFhFayxYgYJa2+pnzOIrBjiHot6yU1yS85ZE8OMUKF2ZahhJMXYPuvY4+Gs/XtzOtvhdLBz1yrbD8VPlWNPi2IItWzlhAjKEzUXoU7pPbR+HOzcBatfmhtyMmp8PaExgx2pMpE8l4Vxhq2g9guFc1nan/vL/82CdX1QM+5yMEsFlgosFXi/KrBMMu/X+Vj2ZqnAUoGlAh9cBX74T/6bo2wqVtvJGgrwc/I+Dg/hU1A2sGkIC+cBiYf943Fvp+NRII382qcgbB7E/CEaWwGeEbH6KmVBtbZqtfGuvllo+gSIh068pwkZXn4eTun843+AkGg/IfsDkQMYwvdSjLSl6UFXBErOw7dbbxX4V0u1cgmlvwbM2W8a6tkuHZh0SMoahG5NedX3+DXJ/gwLCYLpeUiETNGfq0rguLrzeYDM3f9cQBWe7zyEBgXCvPuY/eCB1Y/v5J2fwboEMCxakPFz/r65vbPbjz6SUiWHmKrCgz1qnNK/D9VRFAcAdgzqYAYAB8wAdB/sHEJjO8LusRPDN//0xsbD3rL9G8vuX9p4/9ryprGywMaMh2wH3N+m4JiHpQqon4Hz+j3lbFxIj2dJi9lVxxiaQHfIvRCWOt+HOQEg8GiGwTOuIVLm3/Pcd06Af7Cei7ugzuXZPqRk8GD/sn1hKFSytJI/ODY4GFCpczTLrSMnxTLrgu9419be9do3ZlklMgVSRQQH2wx+41nIAAGkkNJoFr4clUbuce/WdxewLITTy7qmdUs6VCxSkJgUMKsVuTtO6EWSJIJl/OlZPw6ERBsRdbkGyxaAHqyMIiAHoMf5dvCm8yClQBhKMRXGvVQo2MGQ62BuE+QKlsu2HNgL4bwAwvKMD+CfMiF8vyEk67yzsk+tSkvb20v7E3/kJ+wnfuC3WWo3bl/4Ab/epliZg6Qf8OF/5kP7VveVz7yhd/7gYCPXbG9WDokdukf7tcOv2df/v79jG+6zqROnc5B7/u8889BtrvtIvEey2s/xJTuJ+Q4AN2aRMTdDSHjIPC5WXG/Y94zWNZ0rOUtUbHSfd9acO+WlCLzPB6uq3IZ6EJnClMf1uFoXttttwrxPc0Glpoe84H7hZGnbYuOVmfZ9DchPhgrAMHQ2YDIB9LkyFaS+DOh7CpCre0RivTmITw6LANnMs86cMApWZaH7ntpyG1XTBpkwBI9nUNm5oRDheNru7OsTkdTeRQ/BMJ5b2Uodjve2P+4tTVB0okxYWUrwfH+WQuXjj19pzlTA+RZLr1uxNg0A/uEgayf21wmV3ZQJd97fS72yv3eFChZlH330kd2+uBEZJEJCZI/fuyHQtEbQGqKyZHR1L/Mzd8AYKB+zY6jtpM4l6DtYlqFSVd1mCj3lYjxR/FF/bNeejj8RNGGdwbqGe2/MRdE2g6UrY8uVPYMyQjg+mgjoQYAsaZraupPfw1knpIk3BHDfJ2OEeaQeW63XNL/R2JOwVio9xyNJrB1Rd6BQ8VD6ru1FfCiYvljZeuXjg+aUpu+UV/IIScBnh97KsbR1Vdh2vbE1a03GV2KeyXI62cvjQef32NQiqji323JlNxAlqJE2axF5EBesYTlXECoNBBj7XJAdtNL59sD5tdaXkcQ7N0GFFRRiUW0mwihDPX0huS6qrEsuCtuaz83xeo9NHzRP8HNZqpG5h0XY6GoYFjqlWjqIt8/UeIT9mHJszt4g9JJcmMeTNYPZare21RoiJbUN6+Qks/V2p8wa3T+CTRfbcTXSKLLL8174vtTYH9bDyrZL/Ly64ihzd7/R34vE3r//n/1XH/YE/c7zxfILSwWWCiwVWCrw7azAMsl8O6u5bGupwFKBpQJLBT5RAQgVPRBi+bUiVNODMq8JFYH84cFsAjZ4oJJ1wtsJlXTkYZwH9wuhou8hr6UiLNQBBN6LdhLsJA9m/qDsrzlw+ByhEi0qAAKwmOBPgIG+Sp4QKnTRPSVULqH0c9Atfl+RpHowl9f5ia4+B2gioTJ2/gD5NkIlJfg+9aBPQnXpYBSREwiVLPFuQ//uixqB4zkda0OhEgkVgdmNh4nqwf5w+AShUlTrJ4QKtmqfRqjwgP5phEp3vrdh/2jFoxMq/ZtXlrVkqDh4gxLpbWSKn7lLxgn/mqtVdNxXhMp8gD4Hgs7JDN98rN3bL+55lgcP+VG9MicPrn/70wgVeckEEikSKsnmThkqdDZDqAxDo05qgIUhy6xRfkpuQ+I5QYB7WJ3UEAu5Eyp9UU2EindjJ5OlWgTKHJC6hMFi2ca1FUNmfb8uDBLnByLlbYQKAF+sQxyH8U+uS7qcvePdz5w83gOhAnCDlVEkXCK4A4GDtYefX47DLe8+SahgzebHEhVcft35OXWLErbD97vljOdFOEn2NkLlF/7oP21f+f7fally+6QWH+Lt/22ESrxnfveIhPer2t+9OnySUPnG8RsiVNank42BKJjfQ+eECgRtJFTiZyLAGq8HkbYo3aKNVwDRRajQYAAxwfWDPVboMm/rRqpEy3tZaWGXdT42ykvhXpIXZuttZdaaHfZ02jNPoTbJRai4QvJsfUvzBbZeHkrPNQnAPg7kv6wslTplTqgE+65AqET1A/cX5iqpQ2hiCLZQZCNN9eBeNjpJLTI2SwQSj3TLN8FKaE6o4DvV9lJQoDBt2qMr/aT6KUSoGKqc7myP+9ciVLIUlclWKpqsWNnQOmHy8uXrJ4QKll0QKl3jhMvjgzd2iHC5vdGahvN2fHhtj4+PdjicBEhDlECoEDwvu0apF7C/uhAq3pThwLwNriRSnovIINYOISdllpGie7TUuA5ei1TzAXK5EAdXL8XmDMaM7N1Ya022U5BrIYcu3Ot1Hx7J2KDmDoyzxmLMoOqBSIFQYV0G6dRZY01Xi1BJaThhlYBaKQkB7Kgq+W/srBmx/PJ7O0QKK4o5odJZOxEqkCDk6kCorFCzyDI2EI24sykT5CiVyhkLsqG3VYaNGP+vbF143VA5UlO2RybK4/Fg57pVvUWIlZVsv7ZrlCpYqzHGmfsgjdzGC3sx1Kg0FMSGIA+c9+8QydG21vQXBVAkUJwg9IYAanohCuO5uZyzSXE22a0FBVo4qxo7qIuxEJU1XLDGlBUea99qCrhv+3EiVI6Hk8b169PR3uxPdqKu5BuWZps8tRvGcbGSWoo1q8ZIWGuhTImEyul81vUuJVx4QZvGEPq4rpeKSEqqSx4gH/9zf/m/XbCu92uqXPZmqcBSgaUCH1QFlknmgzqdy8EsFVgqsFTg/avAb/9TKFTWtll7V+WcUFFmQbCRmB766M6Xv7gTASJUTnsH9wkyF4gag8pDd/vYh9BLOjy3Vm3WCoWnQ36DxUAITY+Eir4rqhZCGMY8aDOCOTzYdo2rNGTL1bUiUnjYF+nBw2yV6sGbB2qBujy0lx4OzwMw5EYEx58D3Xg4jISKuvtCpkkkVLCxiIQK363vWAdiCn/vSKjkdGBevjfNvds2dh1HQiXuiwiV00lEzUQWzQiV6IP9nEIFZQzfpQd42VDkCvT10HBczn15ocZ/HujJpWntSqFysOTc2nByQiV7eG3Zw0sb3ryypK5tFbJpvNP3qeJjPsrn4L6ON/xwAoKvCJFPAz59XFx91zO/fw0yfyuFynP7H0G8aF0yAZ5XCpWsKqVQgVCJGSqqciBUCtl8JR5ID4iXFQILAaIgOTrATECPamVDUZkFD3ZATu13yE2YEyqOkzmA0Y/udx8JFSdDLpYggE8QKoAtY1So9E5GoBaL1l6TyiTYz3G8IkAKV68AeHoHrRMqkDieaRIIF3m+Y5FDRzyESuiKD98lO5C5QoXf1XddCBXyE+YvAX8NIB0gagBiRKjQ6updrtloUqhUhBoHhcov/NHfY1/5/h+UQiUSeu/fnffbs0efRqh8e77hw9jK+0SofPP0TREqq+PxCaHyHKkSFSqfyK4I86/u5yL4AYlDLgod4KNZIxWcz41KPJANVuKWX7WTsGM6iAjBQ+v0eA7kSWfFqrDdzcoyy6RQgVDhmoZQ2W7XIdga9QBqELZR2Hrj9kBYY8HeaN9L7jUQKqFxgJ75LBAnYKzqqGcKjR37bhkULTXn86Lud7KfuoD7Tg6M1squrDZLULslmvcS1G8imz0brO1OwdKrkoWYiNlmsKY92Zv7j0WolFIp3Nh6dSNCpW8OAtCx/KIjn3ULKgYIlRFro5b8FM9IYd9oTImESpKkVp/e2GG/t/OJ+2Wq9c/dixe22Wyk+hhCvhzHwLFSG9YnqFPU2DK6IpVcDVmfiSzJRXTr78FKSfeBdJaREqwqUd9ofou5FyEfReukQJRIMRC2x2fdAtTzdJwY8Jw6WanlqaVDYh32ro2D+cwtZyy9RNy5kqPusCptLR9dDZSZq4N9XoUcGpVhUw+N1B7sHz+PhIqItdFE5GDVhkIlEiqQGFW+0boOhYjA+jTRmLwOpZ8IFdZlObkgIRxdeSWdCBVZuUIsZW7RSg7KrtrKdm2z83VjCgmEqibk90ltFHLOYkOQW3J6Zh7HprEZ5jc1R0iZ4ffTuL5w5aXP50xxkRyNd11XEc+bbi6EGJ9VPouy71zJzAsyFJUWdXFCxRWdbP+ICvnoJOD9496+cTzZ/cPBjs1oY05ezGA3q9y+dHdrL7Z3ugeg7tZcG9Tqc4UK10YbCJXYiMGxYRVasOYNqlrVSoTeRX3D/v8Hf+W/W7CuD2OKXY5iqcBSgaUC72UFlknmvTwty04tFVgqsFTgw6nA7/pT/9YoYmPjBIcTKjHXo5dJh9sHOIkSHwZ50OMhH2D/fNwLdAAk1mcIiNVnA6GS+MMr4I86ADc7fZd39jmhwt/1PRGczxygjeHicXv8nAdHCBw9CJ9PIjy8U89BAMAJ5agA4OcODIssUp5JCANd+YMyhMocyLo+s5FQ4aF1f3SFimxK5DMCiCM0SHW4JlQgNtIcqy/vWoTkYF8I9RVolKDE8RpdAD8/7kioKDD0LZZf1IDfxfLr5sULq7a7yfIrEiqEpmL3tVIn5+XoIFXoXHYNUKpQ4pMszc7Wnk42nA6W0OF8eBShkj4GQuXVSylUIqFi3wZC5brmz4Gf12Djc1fg9e9NdZ3Zgn27FCrxuyBUbLW2ZHPjhEqaB2sL9/ovADrTVIRKQ60CoSKFCh2sRWJpsTarVpZU/OmhtoARAl1CfSOhEv3i4/FHQoXxqXE5KTkchKEzGIIDABVCRaQULFEWLL9CN3O87uYEH2M1zaM1nNt+uX2Oe8M7QRbvC8F6BZsuwLoRwElRDAJzNP5LVGjRXsZBVqXMDIGILMktcBsjXq7EclDPRNDMvONFBiaWQermnRV9aisr7dFe2S/8kZ+QQiW17VSPD+eO/fRIFkLls53Z94VQOfZ7g1D51V/8u1Zx/54pVJ4jVKJCJV73kdT0TnSaGyAU3FYoEu+Axrx0T2icbAXIhBwlW0T3HfKxGoy1ettiTWlmx/3JjsfGun5wa6+7jeVJbo8PgLUAuZ2UKBAqniuGXVZpWT5aJetOn0vpWFfbRVpZjqUgrGfi1l7kqjwhVCaC1JVs3D/ZhgPLbl3kgHIMqneFZgT3mUT5PhEq9Vk2i2kxWpaXUkQA+gPso06BONE9izwIQ6GSWjYkdq4PIlTIkqiwe7q5s8361vJyLUKFdQaECvda1irbzY0yUCKhAplCzgo1kULl5k6fI39tHA6GGoD94/toXtnd3KqpRC8pUJwUo1EllcLBrbHcmgyiLGSkKFsksyTcs6N1EpvRXBdIlPhv1W3w3Jh4PxUh1ToxIMJkZssEqaL1DmsoCJPwOdQmjLG09Ps4pHkttW5j3dlz5FhzYbMGpw6hAnnF3T0dsIFjlmDN42oSHbYIh97Ow0kKFakasmKy/BKZpLGEHVpnxzYQKthDYsuWYeFaKdw9qjaxBtuf9vZ4OnhzDaHsSRqyUyqrClcIl5Vvm1qQt0L+iwgV2Y0xT1V2u976mnHjFrGeGe/KlobP153ORWdOGqykOo7KE9Z1PldZSkaSZxvF61trx6tXvI9zjczv6XNCxc+rE6Rxvj+fO9lusW5T04RheUeOX65jYSypOYIcmDGxc9PZ+dSKTHnz+sF++f7BXj0cbH/qREoVxWgv1oX9Y1/6kn3p5oXd3FUToRKtUlvyb6Lll6xEaex4ekAoVFDZTo09QdkU+qQmkujf+0t/c8G6PtsUtnxqqcBSgaUCSwV+HRVYJplfR9GWX1kqsFRgqcBSgc9egR/50/+2MlQiycHfeSDjAdIB2YvfsXsl83x8CZ8GVMHyKxIqCuOeuuocPGU7saOdQHq6NN13euu+1sFqDNsJXnrwDIQKXW1PX2mwG/EMFUAUHrgFEgVQ+ZpQkbf1eu2KFPy5RWpU6kakE3f++iTw5h36dEce5D8dMlSU73AhVHigjYQKYIkUMChFQlc+D5bqqCw9jDPJHYh2NYHXyR+YvZuQh32O7zlCJT5QfyZCJVgtPUeoTPYQIUPl2LQTSTWGDJVIqOSPry3F8uu1EyrYZ8hWJCgo3kZKRYXKRMbNLUiErATg4eosP63HxeP9+vzM//0caKp6zocQANLMZuwpmXXZidhBGrOD4rgUaBU85/VekQeFyo0lq41APPcK79UWnJEnkmXWZrnVdIlybmU54gTIGY6l2jgpU62laCoAiQA/k1RWLCIOgjf+HFgV8Dh6Z66P/Wj5Ebzy+abBLb9coUJnt1vLsR1s97DsmivDdE6DckrjNHPLEl37GidY5LgNjZM3fn2gSotAqLIKRs9F8WD6QKgUKx2X1xZ1Ftc6HvFOqPC/f5cDTk6oRMDYFS9YqPlnQpcv4F7RWdlk8nzfDy/tT/zhr4hQSYatOtY/9NdCqnzrM/zdIlQ0lrFuChkqECov65dSqLyNUJnuNcrACN3hAOmBaIi2TQ6iu4IhEipDdwHQFWZetyL7+5EAer/WIVfr40n3BLa52aykUiSoGoAWh73VtrTNzUrX7sP90bp2FElKrsp2t3ZiFSAcW6/MrCy5fv3e4WoLLL9Ky8vCCZWYf0S2Sh5BcFQKqN9CBkNQucV7gN+HQvc+nGpUVwydlBIcixMEkEedNTW2W61lpec2JIDZKNwGbL/2Ik78mFHPoFKpLB9Tq5ujCJXj+ShC5fb2hRQqECpYfjG3v3r1sRo3mNd3u1u7vXlhAxkf9VHqlIeHN7on0pgCocLaBiVJYic7nzx43Qzbq8xYA7FGgMBIsGMMShCaE6ICRX+mXrt4fqUSKILyNFhGRStGr5n/z3nid3zucxWsplpIKtQnnLvQgDKMjdYikcDR51oH7KVkCgqnfmxEqKjmDWu+o0iVrvVMHs4h51rja4CUa2wYW8vGUoA71o9SoIhAJEMFEqazZmAbbncGQaJxE8LN2ZdIqJy6WjZb1IptFSlrORpF3JKLY4T42R8JpT/auWfMD1YmKFMKW1WFrUvIsLXWm9oHVMD1UdcH/zPHMWZFmq23OpfFKuYX+VqFGkKosM98by87Sw+bz9Us4PWmWcAXdCGgPRCgNHRMa6GwNp7uTUEFGq9vfgUia34/UPNLsHyV7evRG24O59O0VuR0ryqygDyLRrZkBYRPoWv2eG7tzcOjffzqwX7p9Rt7+eZgj6dORB3c6hdvNvb9X/qCffHuhd3drmWrpjl7svy6ZKgM1ARlDbk6yjdy8o95mvsCyvBI/EFjsvyIJCmf+3f/07+xYF3fevpaPrFUYKnAUoGlAr/OCiyTzK+zcMuvLRVYKrBUYKnAZ6vAP/Gn/6xnqASSQ6SDugP94ZyH1hgg2QfVSSRJFAR6dkIFcD8qVOQQFD6LZQigEl2LvOhiXW28+w+Vyi4EsEbP8WjpFIHs+FwaHyqdnBmmUPpIcPBQqU5JQkCD5RcPgGREoEKJdmY8rNOlyMO1jnXlQbrPvThOPNyxOOBhPhIqUtsEQoW/AhrHDBVqt9q6+gZCRdkQPNTyPtZbPOQGkgVgnYdfPYA+k6GCR/01oRIzVD6r5VcEqiFUAl8lb3W+2wkyt3VTTa9mQv7kAAAgAElEQVQIlbGuLXl8kEIleXjlll+vXlretVKocGyRUInn57qOn0aozMmOa1D4bYQKnaxPwNFZaPz8/fn2YhivIxNOqMzH03Ng6zWhEv99TagYoNh6Y4bt12onD34nVELwOpY2WS5CBYUKvbgxHwBw65CPIlTSzdYsECoAUyhU3I7LjzdmjERwLO7/MGayZIlkokAzviGAa22f2NjhU++Eiv8+wFwuexpAj0ioRPuvuG0fp5EgdUIlgjkAZvE73HKI0GHv+uU+wLiiQzUbnECJll8OfrnVnH+fh+768V2sBNkHtlWHLmn2XeBrAAaDU4quvSbrLW/NcOB/7D8WofLjv+WHLB13vyEIlXjNLcTK2+e894JQ6c1O49FeNa9EqBSPj2Z5yCeIFpezPzX/JJ63Fedgt7hyAkWEQ+IAuf5v3cYr3iNEota1nRrP/SqqXCQtTRDnw1kqFe4DKE6wNDodW2vqXvxGuS5su/P8BRQqPUqzFCWKEyqahwHCQ8aLkzWuJgFkJV9CYdQFuSp8zoFWwuodWIcgimR6lE5eLEJjZhLHEo+Z74v3HfIhaPwAy4dQEUnEcQ5nV69g+YXapeH3WzvXD7Y/3As45/vXq1tbVVuR7ShX7h9eTgoVCJMLoeKqVAgVAHsUJihYIqFSH4+2PzzYfv8gYpjGlB2EzHordcDQ760+QwR4MDthHLI4Jey8yC0NNlKIepw4DwHesUbB0k3nOsy5cTwImA6KhsliirERSBO/H3juCa9IpkSLVGVujI2TOIEM0f01WMKpcePUWTu0CptnLUXBFGp+QJHcWJ5sbBCBhr2o39tFYA1nw24s6fMZoRJszGaECnkrkVDBjhVVj5QqEGLBpgzy5dhit+rkwRNCpdqIMGAs0ViDQoVg+oaGhWGwivUeDTRFaVuIku3WNkGVzHoR5RL5KVIYD/TxQL5Utgnr4UiooLiIhIGyYgZ4UrIG02kOFXHgyTVaZ6iWqDcCuTWtOTBdDRmB0/kL8zXk1NzCU1TFZBfGXOoWmwqgbxp7eDxYQ/PN+SS7M9ap3EKw6aqw4bMkqKpWVuWFr/POnb1882gvX7+xr90f7OPXqHo6qak3q9y++GJrv/mLH9lHNzu73XjtuPZZ13DdYf/mNoIwKamsY6V1DmQKdWLdAsHE2jfee72Rxcd5vKaXUPq3z1nLT5YKLBVYKrBU4B++Aguh8g9fw2ULSwWWCiwVWCrwKRX4p/7VPztWZbThWjnJEAkV7AMIE5VXtE9JMvMIqoTo4RwJFYBdf6gKHfJ0EhpWA73ACJyG1usqdGi6SuWucpsxckdc8eA7GwmVEK36JM58nqFyrF0xMnVctthVeCemAstLBzDUFSr1TamOxUiorNae2zDvGnxSrjHXAyQKFULiAafUnS+bFTpBEwEY2IJA5sj+YbtxAmft3Xk8VFZ5pgf7SKiEEvKEOrODuPw9Wn4dz24NFR9Aow1HJFTUFXt7Z7cffWSr3Y0RSh8zVGLXKWQKyhgAb9kmhW5CTEZS2pHVCWoKlhUYcT7ZeDrYWLdm+wcbH51QSe8/VoZK2rjll1ttXELpI2DwdLj59mONgc7mwC8Eyby7dr6NSNzxXhyD14RKHC9vA0w/QdrMCJX5fl7//pxQiT/Te0GhMhEbeSZ1iRMqZJIAkgXbDvJpQih9m2YKpR+DhRedp33X2T4fLYfY2Gz1+wm2dKV7sWvsBOuvOaGiYwqAzFyhEscJYE4EXBsIv0CoMF5lMacu4NxW660VKGRC9/ucUOHvsvxSh3joIL8iVKItjwKTQyc04xMAkn0QeSIQ5RJKHwkVgBm+A9CR63feIa0Q+kCcYDUU1TweTn/pguWfCWRm1lnZJlaMqRQqf/wPQaj84EKoLDPfVIH3iVB53b5+K6Fyff+Lll9zlUEkUOaECvNdE2wEdW+AKCCn6XxwG8egruA6a06N7L1QdUCy3NygpkjsfIR4wAYK50EUKpW2Q4YKIfMQpGSlbLYrJ3AIJk9dbRJtQiOoGkFx7X/uaj3d58lOD9ZPAsGZo5Wc4S9lL8kGzO8BHHffX3KiXM3hOSmyn5JCbrTm1IpQ6fqTVB3YT/E947mwfqjtdIZQea25tMhXttuhQtnp+Ailf3h8pQyVIi+nDJWi2lhXu5Xp69cvA6ESFSpfkHFTez7bSTU+ap3DvL/e3diq2jmhMp6sPmKZFY4zzRT+LYtTyPhg4cSaKRIqqBIB9kWEjE6eeeD8hVhTvFYApuf3RFQfCpUPhFsMkkepEi1RpfRR/klrg7W+3aA41TmAUAlq3/MeU7hBUV4QKpwf2Uudzk6EJxtfD6LaJGVD3QrYQmITx3rQSZ/UIIrmofSQgJ31iYfScywFipwZoaLzb4mIkkODWtfXXtAWsk8NapI8pS4mBVGDkrjBwstzX8q0srIobBOyUbC3kx2b8nt6q8l7qd0CT2VOyZvzDDwsKivZnF3Wv4xhzXfmVrJJGpSTYT7WmiUE0bsC2AlBn7MvAfTxOmduna9fIWsu1rW9FViCKnslNli4ihMyxdeAZztCrByO9vq4t9O50dwrFXZR2i0B89ut3d3sbF0x145a57162NvLVw/2q/d7+/gNll+D0RyyrjJ7cVPaP/rFF/bRzY3tylzkjOf10AQRCZVGmUIQKlGhwr/jWs6vT89diS9XuPi/4jEvGSrLJL1UYKnAUoGlAp9nBRZC5fOs7rLtpQJLBZYKLBWwH/3X/p2RoNWoUHHSwTsN6Xr0IMpLl5keGJ8hVAi5fI5QyXsA3EEPuLyqTWXr7caqjRMqt6VbMMiGARusK0Iln2ZCh1x4YPMMFfzej/YcoYJCxVrsjgZLV/lEqABkYCsxESqExG8uQdgRqH4yLAKhQucfligQKoNyWj5JqBAyrryWXVDg0IUawWvUKcUllJ4S6uHzyvYh2n+9jVD5NIUKGSoQKihyone1CJ5AqGQib3jsDX70/I1/y1oiseO5kSLmQqg0lh4P1j8+WHrvhAqWX5FQcXsSt0x7G2D5NoVKJFUATOJ5faIqeWKB5qCCOjVnChUe0PtZyOtzl/O7EipzskLHFGU9MUiWKyLa0XHu+HkgVKQwuSJUBPRgzBMIlQRvf0BCvOHrxg6lWbbaWrbdSaFiqELULezHXGUOpFwTKhPYOIRMhACAYfcSQQ2AHBQqIiTIUBkuCpVIqBABM7f8cpAyhNYDGGl8vp1QgWJ1+y/f30iocO/ACoUsBYFlXHeBrAXMApgR6CLLryFYmkG+XrzmOZa2cdsXchD4NySpA8qhu70drM57KxqzcixsP35ThMpXvv+HfsNYfs3H/aJSeX5Sf58IlTfdG/va3/9/nlWoxHtpJEwJdo9gagQio0WUrps0XH89RKaT706oeBd7fbwX2Q+4zBwLYdDVnR33te4J6bqwF7c7NVFIEXlspKCr1pVtdpUsgyBUCHiPhMpqXXoGB+HzWVBhhty1SKgoiFy2VRAq5CUFklegNfcVtwHj/uT39agAmBMq3Bfoqsd6ym09Yx4M91Vv/KBj3wkVLL26/qzv8jyPzJKm0nvn+tFO573m7bJY23bzkVUoA7Ff7OuJUMmzQioTFCoQKu35oHUNlmCoHrAEQ8Gy274QoTKSJdOcrK4PIo34OWubqnTLrzTrRahQKycLnFDhXshB8/3cyzwXhnt95gHxIheY7YJFVCBUIonSzVQPTlRdlEpS882sNXV/DyB8zNlhHSGFyhWhIhVGIFT483xMPGcFcLwC/A8Wco2Ps75hf4spv0VKhnQUoQIRxboCoiXDCvNJhkqrtQgKFc9QcXVItPyKGSpUgHyTfX2YCJU8dZCftZyI+Bg0D0EnpXJtTVAQD5031GxRJBc00vgajLGs+XH0LKBIqIgIlDWrN/hsUPYGNRVEo45ZYziTWqkdj7LCms9bECqynWX9GRpmLte1vx/PD5wL+0y4fLx++XcfcnOKMD9r3ChXx+dkHaesylr7/9l7s1/L0i27a66+2d2JJjNvFa5S2ZZ4cNV9qSraclkWMsYUEhJCvGAhGYEs5BcjEA/AP4CroIQMT9hF2YCERGdbCPGvgISbau7NzGjP7lbfoDHmN9dee8eJiLx5b94bGbm2FIqIc3a3vtV835q/OcY4lqU83+/lxf4gJ4IhVYfi3P35zVp2m5U8vttJniLPZZC6HeX18SwvX93L568P8uq+kkOFDBV8hshuHclnj3cEKts0pm2XjjPWCj7hLM4JWKoBlFFl40EthnU+mo0AyFSlAlWMXXvN8gtjYba1v/t3/8FS61ruQ5cRWEZgGYFlBL6xEVgmmW9saJc3XkZgGYFlBJYRwAj86l/567T8UtsvKFVyVYq4jnNTIEwd8bNhY6dcCR/noxxp+aUZDoQCyD5BiDU7TdWmBIVUvL/lmUAZs13lVFRAzQEPZ1p++Zp7wfeY5aow1NYVBghT8AeFAWSoNFDBtFPn5djpe8Qh7EtSWj0YLMJNHnNbUOBNLkDloaLbiFDYXjsCUXBCdyYLWlTAdFK77tm6bKhQwY1ntkYwbS5xEkrk5+zUs2KyKlQu4az2mReFjI69FY9gpcYbbCganLVLN8B2A9+n4O/g2b558lgVKnFKoILuROschgc2ttmHfZRzpGA3IUAKUsNp+TXS+gJABd7oyFAZy0q8UynDGYH0r8W7/1L61y8kqJGhcgmDtWODxQZXyLHtYparO2ambbTnmDXWA6fiZTx0KcSim4MqV/tpZvn14BmN9sm5AunmSVYMsR/Pt0XJgh4f85/Pv0cH+JEkInEqfpKL5ywuFOSg4IAmzkAadHaiYxoACuPUDpp9koj4BCq5jAimR65PgrFVuy8rQqELl6ATihhfCzgofIZjoFksjeaaWEET+0FVTVYgqwgjJjAFmIgCqwsatqwk2ri57CTtwHVdp66HfPJvp+0JjD7sM7GhGmiMYgthLAqqDqhot2+mAb8EKgpt7PvMbWww3rYd9PI3SyNXRJzUWrAx6n0pglIihCK3vtRBIb/1m9+XX/8TvyiRrBm6/TE/bq8f82P9Y97u923bzwqg3H4vH0HWsEpCM8HgSdk2cuz28sM//H9lPLyQwEeewywjygWL288u3el6HaLdF+cCVS2iQ77vUBz2pEOeWAf4oQV12HGWpzMzPvBczBNplEqHYqyby8JVLNvdWiI/oLVXWTY8OZGfAssvFLkZmu6uHTiPeY3w9fqCsHFcq1StaMViB0lw7URAPArlluEBtQLO+9F17gewAsV6AUpPgAUFpyi1s6M/jEQ6XC+Fc3vdnAhI/FBtBEMv1ete20rXlvw91gEjLMeCVAKJCS1g61WUB1WoxKms8p1EKX4PJY+uYc7nIxUFCJ1fr3cSR6k07Vmq8izH455jm2W5bHePCEyYiuK3DJzXtQ+CuGOuN2K8N8YERXt8N2R/uOYKWqFNGSk9FRhafIdFGqw5L6pgDxZazChxWRWjhsnjwxT4o+kl5D4Cb8Z+76DOgCUj1lFu3gxGVQJ2DTKwANjVPguQAGPpoS/CV7DTla20BdZSvbSDJ0EUEKZMKinYWDWwmOu5HlPVsse5CaAc19ymxToJNBzzCSdS2sARTlDFAsDWS+tpLgq+O7Yf6xQoewJPm3hgkFl1LRUqWOspeAqoZgn9SJLYl3WWS4bwD5e5ovNhKVXbcH5kUwksWJ1CGHPQ1EQwIjeuZsj8gMwyN15QXNF60z0X390aFSbFNkCTU2XYdXcOS7geYlq7AhQ2BPCJ+jlYJ7c1lDyw2lOwUza1VMg8GrBvBiq81bZVYZx9H4w/FGZFU8vhfJbnr/byxeuzPNvD7qyXVRLKbp3IJ3dr+d7TJ7Lbwl43peIJ23s8neXl67388P4gr/YneX1qZYwSbXJKY3myTeTJZiW7dcacwzgKJOYxqzlqXa+wqKOazG2WrVtNcYS53oAgjxG3jnLXDozJ3/hb/8dS63rfZLb8fhmBZQSWEVhG4GuPwDLJfO2hW164jMAyAssILCPwVUbg1/7d/3DUPBMFKvjzLqBiigp7bwMqh9PJBXuiqILKj4IVLYxrFy265gBU8Ic+4jE6RRXmAKrAw1mtI5zdB+oIswBwBrC6AgVAAzpv0ZFHoIKbUgSoOisLdskNviSRxwIHPhOfg2LGLVCZF9/eLMShi3akN/UtUGEoPYAKCj215rewq3GT05c+SkOJAw1NfRtQwTjqzbXelU432i5oHNuoRWUtJrBgjSDuGiqdM/8Pz/b1Y2f59Q6gEszggwGVwYeSB4XwC1BpikoG2n5V4p8rAhVVqDyT7tVzCZt2Air2nW3cDJ48BFSs6GDdyPOw+Pd11s8hxk8aqNyeJ/MCp6mx5gXOK4CUxOIDPCSZeHH2BlAJYMtyA1RoikIrq07qeJQgW4ufZxpM7yy/1EIHHaHaqQzbOAUqWqx0SSnMKOGxD1svZw1HSxfnZ04lB+yAYMM1XPz0kTFgQAXvbYVbKlSm4mlM+EHrEgTmeherDhRzegdU1CPeewOo0EKMCjdfokitVqYC1QRUdHtU7XSxj7PCVF2/G6iEnfedByq35877zqWvMi9825/zbQUqVmy1a8zFju8aqKBYzSJ8AOstFG6FRXKAA4OcKPSf9gc5IqtFRLM94kw74hFmjYysNJDd3Ybd7MhQqWsXTo1Q+lVMdQGhLPMTdB7j+sAVRZExNgcqLBw7+ypabiGjyYFwntMo0Jt9KP5Py6QLUMF2IXuDRWhPFSoDbTU96ZqaAfJtd6a6A4V3f0y1iQPzImyhqgPnaj9M1HbLSx4EKtlqJwkANtQtTc0cFFiX4rFabWS92vGa1XYFFZsALrheY3202d4RqIzYrhFgQtcdtIwKIoIarGcAVDDn6vytAMSucwTIXiji6evw4M/ctdj2v46ZqnuYx4Ew9xbqDlW0DF4v/qj7aARUIVBpJ6CidlUBgRVUMoPZo1altAx67yWIfNp5jS6ova+g2GhlxPMBpuJQwlThNx78Ho3CGc5vZslJ5aZIB+jTA5S8CVQ4hzHSBd91kLJXy1YDKjgOoewBLOFxBkuuvpOyg41XK8iagUEcfo/jK0tDWaXZBFTUhhXZW1AT15wfDaRwzTmbg/gtOlWGYBwwTrbO4DFN603X/OIC4/EaPscFsaFpYv6weUvtvqA+AXZDyAi2V7PNaAPGJg/Yg6lSqCrVeqyoYSFXUWWDOT72Xbg89gHWkYBNQaT7s+vk9fEg+9OJQOXzVyd5cawFDTerPJZHq0Se7lYEKne7FYEK9haacU7nQl7dH+QHr/fy+nAmUBkAA+OYNl+f3GXydLuW7Qrr81jz/3hs4lqjxyP2D4CKHavYNMIWAD83Tpj/tSFCIe/UAOBy3n7n9/7+Uuv6tk+2y/dfRmAZgWUEPuARWCaZD3jnLF9tGYFlBJYR+BhG4J/59/6jCagYVDGgosUcLXJON/huo61oNwcq6JLnDSXEG7ihhHU6YYGCANxIr9frCW7QaiyNWXxQT3HtSrSbVc1fuCgU6DftFCoGVJAxgnBRdoG2anOCggMVJCJ6I+iAit1Mz4FKnF5bVt0W4nDDjBvUEn7VVa32KbT8Qoc+bh4VqOAm9Uqh4oBKEuauwzByN/bacWjFCfhdM5fDPQyoWOgoPk87XLWwTOUKciOqhkAFP5sDldhZfplCBZ2FKM6nCAeerSpY/0ahzAd4gk+50H8bCpW2rGUoCgYaA6j0JwTSP6xQwde2Y0PLJPqwcbSCy7zIi65WPucdChUbD7sJnx+D7wZg12cljj08+D4PnLAWUD+/2b8+3i/+6fj5Ldjp3wNUQthgeT4VKn0QSe8UL+z6bru3KlQMqKALm5Zf6MpFtyw88BxQ4Zi6wgqOF+t0NgUH/+6gsFJ7MRyvIc5plKTgl44MFXTiuqLRBDXceccMFWdNxzFEvzBD5zX8WotHajUzByqwepkrVG6BCkGLszSzLBX9mRa0rBMY79+4ruS5+mauUAla+U4DlbfNQd91qPKhARXsj3T0qVA59QcqVIb98yuFCq+JQJBXIdR2zdE5whQqc6DSQb2B8xzqwqa4UqgAqMCOE0q73Q4QIeM8VWFeqWD5FTNDBUq1vh6l6RS6IpQ+ycxSS20hUcilFRNUclQY4Od6/cB1SfOWoGhDgvflumnXTAtOxzVXwQveFGHX2q2POZtzXV9r8dnvaBmG/BYAlb5F8PxJ2r7QkHQUtvtcT4F+kKY+ybkAUKkkTldUoQCoMKuluVaopPnWARWPmU8IrAdQwXsCqEClEkUxM1lUGaPzPq6Jq/UdA+0B231PlYG04qSgNpIQ+RtoEEFmCBSuna5/5kAFMIXXOldYtt/p/I+MDjeHQolI5Y4qAmEVyeK0OGs3WEKOgQwE9Jobx0D2HuHkI0EJ5zMogAZV+dAuqoCap5QO2TiRL0Gs+5QNG5WqU6DypQ0UivmJ7mPO8fge9TgBFTTZ8HzjAmMkUKHCYujE62HpqBCB1l83CpV61CwWAyqhh3kglChQBewoCu6bvqGNFxUfI6BcSDvVFRQUsPOCUpRzR6/WU01FhQqAitllMleE2Shqm0VI1TW0qcL7mk0dthGNCzYf6gJCFVXTGsAtHAIHVGy/sZnBrQ+xz2ATi31s4fKXtQUmVgS6X4AKVcd1JWcor1uAkV6iwKe9GWz2ADRiZ50J7SfG9dXhXo7Hk3zx6l5++PJIoIIhWq8SebTJ5JNtLp89eXwFVNiMU5Tyan8vn788ysujAhUoaDFWACqfPV7J00db2WSJrJAHGEHxpfuZx+egGUZQyOm1Vhs7bJ421YoCFV0vc1wNymHsx05++2//vaXW9bZJfPn5MgLLCCwjsIzAjz0CyyTzYw/h8gbLCCwjsIzAMgLvGoF/9t//j68UKgQb7qbn6wAVvfGHs4CG0+OG6haowH6LqhgE0qdqv0WLDNehfgtUpq62B4DK0VlwmUUWrBMMqOCzUTC+VagALpjl1y1QYVHLkjPpgjHQ8gtdrycEgFYXoEJ7kk7tuQCW8De2AeoU2H7B8iuLULRWmIKilSlVDFrZjbbuI7OCcKGjlXYsvg+ovMvyi1YNzvJrrlBRCwq1/IL9SteOtNRghkqhll9DpQqVrwNUbBwNqLAm4e6yLYAYQMU6Od92jP6kgApLPTNfeQMp9rlvAyoGu0wpdQt2boEK/ORtWwHjTKHSBoAqoQzw/KfSY2Rhs0s8KlRuLb9ugQoVKih8IajYFTUGdr6qBYcVM1CEmQMHdhO7Llych+wWh0kMrOmylYTO8suABsCN7btboIKfm/3dHKiwMEVnP+2avQYq6jdPZViSTUH3Ck9uA3e/OlCxwo0BlbAbvpOWX++6tn+XocqHCFRg+YVue7P8mgMVO+cIO2ch1Ha9odqDgdhq+WVABXkhuHYT7M+ACrMZqk7K40FORUkbr+12y/MP6gIG1TeNxOuVrFYpLX1UwaCwFdeFJNUcEi2gKlBBvtOlKAqPKbVxUhu/CwxFwdWug3OgAvCBQvtkjQSwCotQ2k5CZQIlQkNggLkRUEKGgFAF1zFYcEE1wmI9YMKwUQg1QoWnQAV5bcg/Wa8eM6PJgMq52PM6GcLaKN9KhLy4MeD1Cq8ryzO3QZs+1sx9GqWWntc0taYCMEmR/5asxCMw0Z9j/Nm1D2UF53oXOu/sTqeMFAdSbB/fnr+8dg/YdqeEQOG8c/koA/a72r1B40BLNEBvABWMXa3qAGwP4Dp/HyFrPBKACsw5AOto0kCuC5QZPhStKJbD+hRZd4DlFVQwA/cLGliiBNsUEKjgeKTigAqVXjyEmLlMsYsVZae2bQ6oYNplxpbbdnwO5iJYfhGokDdAvaAWkQAqaAiBvVwUAzoM0gI8QKHi8roCNPpIINu1NqwAqPC49NReFmOAbSF4cfkjeJ7ZvmJ8tRFA16s63gAEegwTnHCqVTioD2y/ayChwgbAQwGoAUKbiy0PpTwXk+3tvGmA2+rREEvqSvNQCFSqWg7lWc5VKXXXSxh6kiKXL0EWXiKrJOU8Cos+KEWOxUn2h+MEVJ4fKp4521yByme7jXz29JFs1ytZpzEtv/BZ56KSV/u9ApX9SV6dFahgjNZpJN97pEBlS4vehDl8Po4na4IZAeLwM1WjUBVUAy460OnG5CqU/maccKz/9u/970uta7lFXUZgGYFlBJYR+MZGYJlkvrGhXd54GYFlBJYRWEYAI2BAxWy/DKhcOiYvChUWSGb2VLiJxM037DJg+WUKFYpT0JEGe48boAKYgoKFAZU4067BfAZUTOeAmgwKAXOgAisjep6b5Rc9qJ1yA1kj6MCsO3as4uYP3ZdJrtkwDOXFTfUsQyVOLwVkK2rNjwx22A3CbTOgopkmqlCxLAyMw7uAyhymsFBt9+h2qz4pcdB5qNvI3JZK/zaFill+mULl1vLrIYVKEgbMi2ETqYoa+KDAQXBD7IDKFEp/UajIsZgsvx7KULHuVNtH882yYuDcFAPHzByovK/oa7//ugoVyqXcYwI6zvNbx2D2n5usFBZZYMtiVmzOfo7fxWX7jEkyWX5JhCLaNVCxDJWHgAqLQ4k/ZaiY5RcyVNQzHcUlFIpEIgbSWkAuDVNcoVMLkVbwY4fsLKAYhSpai9XlZNPhe56EQcxz8AqoQAnjMlRQ/KGqCQob91lWTKvhwz9TqHxdoIKAW9uvb7P8mitUtABmofRaZFyAyrvnsfedXx/rLPihAJVgFGlDLbgaUIFC5Qd/8P9cKVTsGvM+oGIqhYeASgv7y/Y8BZkDqFSnsxzPUKj4stlsCFQUvigIAFDJs1Rw2Rra0akukOXhS5TGBMLahO9TmYLrhqnW8F18TwPmrfg8qct6Z2nkrKkYVu4Aus1lsLIaA0+g4vNQvG8GZm/AgqsXtf0yoAJ2rBkgZ6m6M+dePKLg0QRUOtg8VQAqrYRxJnm2nYAKM1TOe2mQoQL7wUE3x10AACAASURBVAyh8wkzKpD5VJRHqaqC11wqVFYbt60dbbLs+or9E8VYS2TiQz0YtrRUpC0aphpYFwJQRInC70nBp/lVGrx+Aclqi6rXNV67e1WiAnsTOHvIsFFQAnsoABXN4uhUoeMC4dFEAlhCO7dK7bEYDJ64/DYvVGupwqls0XjS9xKmOWGEARUcF1AwoFEE+x3fDzlzQew7hYrCcwMqyLdBswFhhq/b0nN2gi3ZKHRvozb0kqEyByrIRqHyg6pIZKMAvkcMQqdFF4LUcc0fWqmcMpJwBs/z/GlNByikzQYKVLBPuR5zEEcD3dWyjraWDgKo9Zj7flQMYRtmKxY3z2sWGM1KuU/1ujpI6kLXuRZ2Cg2MswbG17qOg4J6aGcNBPjuqrCRMOBYTgHz50Jen8+yB/SC9AyfEYeyShJZp7ncbdeyynK+HsfEsTjL4XiSL1/eyw9fnwRApRlH2WSx3K1T+fnHd/LZkyey3WSySpBlBHVzJUVZE6h8+fosz18f1CoMGTZJwtd+cpfL091atrna5SYRRgANIm71NvoEr2NX8ni2NYgpVwyuzm08J8taN04YsyWU/mOdgZftWkZgGYFlBD6MEViAyoexH5ZvsYzAMgLLCHy0IwDLLwuKN6hiHagaNHsBDrRJuClOm+XX/njUYOxRg7C1E1UEsZTvUqjEq2S6ebZuPwMqKOTGznIMt+gs/DvYcCrODGVHJ5/dzAGsKFBpHFBRO4tboHKlUImvLZ1uC3EM4ezHK6BCew/6QqPAMcjQduwuxM8xZjlC6dcZixTwrNdQUadS4d+XUHorpM0PMNzgG1A5IzD1gQyVOVB5n0KFtmcRulQvywotkl8DldKF0rdlJX1ZwgNMhtPDQAWFBBYmboLi3wVU3qdQeagI+uMCFaaNOGhCmHPNTzjs86LzHNzgdyiA2WNSqVhHLl47AyqWoTK9YNDQ3jEIxYBK5weaRdKhANfLEF8UKg8BFRQtUMQwoBKh6MPClQIVFKto4eI6qM0axqCK13ss6ACo4Pnq3e9J7ICKHwd8b+uY5jk/z1Dx1RoFnwMQZ7CvRYeythY7uPiwQgXHHC3LQu0OtgwVwBT9LlpovLX8sg72xmXNXGz2tBPcFCp+M06WX17jXYXSh+OKwb7f5ccCVH62e9+ACo5ZWH41Qz8pVPr7Z2+E0qMb3s6HizpFczDwuNg+qeWeeMhQEWkbWDBdMlS02aGT4nAUzJWmUAGshXqUOQdQVKRryfJYwuk8R2g4CuhunsI8ASGcpwVxswccnFWVL7g+qhWSKUtxWZggKxWQTm1BdQOsOS/WQB4svxDCDjvBCaiUhAZm6wVbsRE5Ki0C1QvmxKBAjc9Mo6ccF/T69x0CvY+83gVRygyVwAcUcqH0UK9AtUALJcAlABUoNzqpamTAlRx7qFMMqAQhMsY0WB7XbHwSxhD5b1CiMAOFl0HNh0GuCq2+opAAynOKQYUAlxwS/Xd4UZ/0rYwu/wPKDb0e4jrv63a7McN3hUKJ/AKHBDI1YPLWDVKXqspQdURNwIE1CK+54mkh/VQSmMACDIAgTNUuCw0fADD6elWoGFDBGipMVIWE5+Cwo8VYg+AeBSqXJgPkruA5qlIZW2yDghmDhThOVKXUSzPqcQyFEraZtlZxLHmqOXt+6HJbRpeT1zQ6jzFjBdZggH94zcWKDl8Q0A7HOT7XFCoGVaxpYFJJOTvLebg6oArmO1sLY/5TIIjjAUBLlRhpeFFVGvgyqMXxLipa0AGOeGyQCCQEuAgj2pohX832L9Z0r49HeXE4yavTWUoApKGTPI5kl2fyeLuWp3c72ayQDeTzPc/nkkAFUOTz+zOBSj0Mssoi2a0S+bndVr739ClD6Q2o4PhQoHIvL/aVfPlqz9f1XkirOihUnu4yeXK3lm0Ky6+ECjbsiUtTh+4vZNywyWFmS6eKHV1XBWBXzi5tboVma5f/6u8sll8/2xlq+fRlBJYRWEbg4x6BBah83Pt32bplBJYRWEbgZz4CBlRMwQEVh3WVaSef3tDO1QbzArUpVAyotCwgmNe7SOw6MNlNHnpUp1wpVFYaFIqOxBjFXNYstOqNoj8KHgpy1Jv9bUBFLb96dt72VcMiCBUqKAxlqUAZYwqVOVBJkmtgdAs42JU/CosRUKhYpgm6UlEwqJpuAirIxJgDlQh2ZpGqYi6h9K7AgW5KLee7Ds7LofAuoMLCyjBOGSr4/7syVJIAHaohFSqXpBZVqcCDe/RUSQT7dahhYPnVVbX050KkrglU5pZfCKUP6mYKpX+fQoVFwJuj/H2WX3OwYvYb9jM7Du0t0cn7zgftRVxmC73c3/+YQxV0uJqf/VRgcQUkvhMs8lBYi9MplH76BK0sEqh0YUDLLwMqtOKC4iL2qFAJ1ysZE7xXwoKdKVTmQEUDe/V8uKhGXCg9OmEn5ZRBDnjEa4ZKhX0Jyy9ADPFZ0MnTlfjJJUNFwUfI0w+foUoqAyo4TNTuhRZ3jYZis3t4lqGi5yE+q+NnAQDhvZBH8BBQQQOwdWxbhgqPGRfEDKBina1TjgA61Tu1DfLqYQEq7zikF6Dy/vP9m3zGQ0DFFCpzoGKFW8tQuYYpKMZrVz3Pi15tnwyo0PKrFWnrkrDB97SD3oDKuSzECwK1/EoTfR2u/bA2CnPJclxXMCEguwOF9YjZG7TDdM+bKwxUnafX1RGp8/rNWGznjAa1CSwNe1hCVZfcCdfJDgUprhM8NoPOBYyrtZV29RtQUXUhbMgAVDDnIl+lbUs2bmCM8vQJn8Nv1EOhAqDSEKhkKezAYOM0St+iuH1Q2644kSyH/RksvzADq0UUgAoesEKEugXXrDDqKXKcrjewamIBH+oUzXzjdsCqC9AAiloAIsAUqAsF1ymX4eUaGvSc1II0ttkUO9ivKNhjLMERcD2kTVfjsmWQzcF8Dqc+gRoGKiIAFea4VdIy601tQnkNR5YbiuFuDQOg0jRq50Xrx7XONVBB0BoN13aqbd06rhOqGE2hgudQVYMCetuJdAHnIgMqAD1QqOA7QlXi9Zr1odknDqK7UHqM/Biq/SXgxxyoZGkqCeZUl9uBnWCNM1RGubwP2JlhfYWcFwAsqn0wH7kQdIyzARWD9raWMLtRRv4wY8apPqGscceynnOqHsLx17ZYW2JugxUXwIipRi18XfcVmn2wVrw/nqWoC6kBuAL/opCOU64NOyyOesDAjhl2L6ka2cvz44kWrLA722SpPN6s5JO7jTzd3clmnVI5VjMLp5XD6SzP7g+TQqXqewKVbR7LZxsAlccEKrD8wkqaCu+ykNf7ozx7Xciz1wd5CaswL+TaA0CFCpVHG9mhKShLuJ2AOLDo5X2By0gydYqeHzpO9ocnk2fZP+56M50Dek789u/9b0ut65ucgJb3XkZgGYFlBL7jI7BMMt/xA2DZ/GUElhFYRuCbHoE5UJkrVKy4ys7Cm1D6S3e8SFe1cjwfBECFgea0GzKv92ugggwI2I7MgUqwiiVPUgIVKFTUUmBgdyVu1EPaMTCH9K1AxfJTCBvqTgZYVqCYM4qESfxeoDIv0s+L+SyWEDwIQ+nRDYiiBaAN1QVDpze9jRYhcFOJm02oU1abnN2hqzifrCYUrFwDFWwuCywET1qYwN+Ns1U6FG+G0s+BCj4TCpX140eSrjdya/mFDkoUTB4CKqZQoX/9LEMFCpWhKGWs3q9QAVDhfbM7Rm4VKlpqu368D6jY+2lxzhVrLPj2NuPmRwAqFoZs30bh3cXr/xbasNBvGAr7xUCK+xvHhkcI8m6ggi5iKFTaIHoDqAyRTBkqUKjMgQqKUyjemUIlxvkx82zXQtYFqEClwg52F2DMglE3Ss3O7QtQgf/824AKoI2Nv4b3zhU8Hs/veSg9Cj5zy69boBLDd5+ZLReFina5qoUMtg3jbDDFCstfBaiwYDsDKn7rS+Wf5bd+8/vy63/iF2VRqLxpafdNzycfyvvPr+M/y+/0PqASBtnV/DovVOJ7m6rhbUAF5yfCyKFQuQUqTdlKU9RyLk8s/m/vdgQBc6AyhjmLr2FkYdO+9KPmZUSABjNIAoUKrz8OqOD7QeiiD5fpwfnrAlT65qhAxZSmfS+VyxszoIJOfVyTCGurWqoWQKUhJdFrGQr4gRaeB1hiacYIrsdZcqfXD8DeToPnAVTM8mvoVTkzdLC6OuocjfWGAyoRt08VDZjb8Z3SdC15tiZQiWKZVCTTWihw4DlS1Y7OUw6swBrKARWh8uYCVGw+mwMWVQtpiDxAAK3MvMFliaDI767vyEeZVCpQsFB0JGGaEb5YNkpTadMH7LGgalrdYTs0Q8Usv6BAGVv9zvFWgQotnTwoDTpmemD9AWWuDKGEgP6woAyhJuJRCWpCoDK2aglJSzjm6AC8w2ZSt0k6hLmrqoV2aVgDJVA6ASh50vG5sE51Fm6+PgdABcdq4NSTAAEK8isXII99AKVQqqHzCSZSfFbHPBkAFZ3HtGFgbj112Q8Df841HnsfHBCYqi8j80+GTj+blnpNTcsvwJQ0jSUJ3bEAOObmXjwXlrT4czjXcipPUrQIpxfd/iiSHMAvzmixB0UoGoCgGnlxfy8/fHWQF/ujFIAUni+7VSqf7LbMQ3m8y2WdZzxGaP9ajgQqgDA/eHWUZ/tSyq6TPA0JVH5ud0egcrfTDJXJ8qsq5RUgzHPAFITSNwQqYawZKp8+WsmnT3ayS3zdFxhjQiQommI2OFm2TO2s5mxc7TzBtQuKMlVz9zxXaMtGRZXa2P3Of79kqPws56fls5cRWEZgGYGPfQQWoPKx7+Fl+5YRWEZgGYGf8Qj8C3/1PxuZYbJyXskIag3ftMGaOmhdYdsKnmU7yPG4l+PxKHVT6s0TuuJdUGvsRbzJRaECthJpnhOqQDECL/PNKqNyBDenerOlDyvk0kLDgjBpHwb7rUZOp5Ocy4qh7fQ3d57wDW96m8m2CIUhqG/weQBGphaxbvlVGvOGmgU4gwP2Hdi9ClWMBocyKLRuaeFgEAeWFey4LSoZ6p43y+vtStabDYEKbj5xMxrD4gH5LQhbtS4/V4iZd0waUDHbiFOFjtKGRQIbVxS1Aa8Op4JFGACV7aNHkqzWEtHCA4GuMe0zwjhlsSSJQxZpuEUo/jj7ptEfaP/RdBjXlioVFOZModIcDzKc9xIeXov/+rn0L5+L31S0uoDdRm8F8ZmdGFQjU0HTAYv5YW7BpgRz0sFMw+1zFN+1W9Ruzk2tNO/YtvdSEKWdynrMXJZN1pmPTtx3PQzYXH2/GUC8Pe5v4duQZtJHkXiEIRkzT7B9LOxILwG6bzFOkcKUwY9Qi5qKDEMUSLRZi7daywj4hwIZOp8RQA8vfj9gkDz3JQpDGE+3nShkYZ9qoamVqlX/fbUF0mIQwonZ2Vup5Retw2D1EmqGCsKGzcYH9lzmL4/tBISbPNKcbUfr7G8QYE1liuD99TOx35jX0mindwi7MmYBoDNXFSo4/oNQ7WyYDeMA0duAStUgV0C7k23bcPxbQSaseynDVqIuEK8ZpAoP8q/+2V+WX/v5X5JINoLj+7v++JhVKh8KOHnbMRYMvjShFshDCkNGed68ludf/EMpv/iBZHH+xvXLrp86J6mlEK4reJjVJO2UYGGI7A7YYLYuG6NDIV2VIjwXizPVK57o+R5nAABqx0kbo2jF+R7NDqY6sWYKzM+Kw321s5psq/BSB1KZlQKl4+z6i6DvVq2pqg7F/5FFf4IWgB+AgbaWvm/EiztCa8xJXetLV/dStZX0Q6F2Wi1iJjLxvcQpYjpp2pP0gzYvZMkjFs21CaGUstoTuuC7Mzi+X4kXwn6qlrbThg+oGtJkK3GUqW0WNCoudwNjiTB0jhUULKHOTrymuqI/LL0wl0MRofOUzlmjmwsBnHBtA/BB0ZmghGHyuF6qemiELRYsJV2xGRkozEkxe0pfGwkCP2Ehn4HfLhcE13RmTmE9kakCA40tp8NZTicoI2quW7CuyjfYDs29gZq4OGO9hO+iNk1ZnshqhfB3XLu1UQRrnaoCwHF2bLhOuxyVae4FqIe1Kq3D3HHqQtx7zgkNFSoGVPA67pNprXex8jILR5uLY9i1ubw7tSJTWGVrLjzfMrdG2FS59Q4tqGbzBMcvvlh2EuzdhNeFyMhz88t8LTABfTQINa10TUeViR6btWRRIJs04lqOtmMSOaWNcL4C1AJQOe6P8qI4y6lraW8Wo6koySQWNBJteHzhWML5uD+e5OX+IK/PpdyfSwbUo59ju8plu07kyWYlT+/uZJuvuGbD9z5VWAsf5Nmr1/KDl/fy7L6Usu0lS2PZrlby6TaWz548lrtNLpss4XUIx9Kp0gyVL17v5SWswo7IXtGx3K4UqDzdrWRHpVAoK54PaO5Q299pLKEcc/ajCpRUOcrjGHabUP6MIxVlU8OQtPA8lXHo5bd/7/9aal3f9QXKsv3LCCwjsIzANzgCyyTzDQ7u8tbLCCwjsIzAMgIiBCppNEEHFD3nQMWsKeYqFS0iaBECCg3c0B0OBxZS1ZJEizm4aU/8mB2leD6KNnOggsLFdq1e2biBnt/raqFsVE9yB1T0xs2bAZWC1leWNwLbC/qHV7XaAcFjPdNCElQxdpOOm0Z8Jv5OI7RVuunWVBZWoJ+ACqxIWkGeCbpY6xbhrxp62oz9g0BltV4TqPBzHFDh56LrFcUJB49YFHMbbt9Zi0PqhY4bXwMqKGKzON53E1BBRocBFShUboGKH4UMF4cH9jxDxTyuB68XH97+E1CBbUgpfVHIWNXSHk8PAhVYiRlQwU32vLBpNlz82Q1Q4c9m1hoeCt4OevAYmwEVHmcuA2N+/FmBxapZ7wYq7z7Lf1SgwjLkbHsBVAaABypVDKho8aCH7RW6fMNoAirwKTfrLAKCtwAVWO6gGDQHKrQuUY+si42Z5zJUECbsinZvAyr4OYAKiipW3MIxakAF9lx2XOKYfAio9P3Az3kfUCG8idQ+zIAKzj+ARQMqgCoMpHYKlXkXsRVl3gZUmGmAUOW6lyJo3gAqv/5P/UkCFRzfy+PjVap8W4HKiy//kRSf/7EkYXplicXri3Mm5HUGeSZUpmlhWIvPWqw2oML5AsXeCt37avXEcHAUiqEabXBdDSXJUkkzhKKrYoBh4QHme4So4zy82PIAuBpctQyEh4AKivL4fM0404wNdNsDqPRdI3WPeRhh1jp3G1DB74ahlSGomZ8x9rAt0xwVqhukJFDxx/ANoNJ25wmoxOF2AiptW0lVHxSohCjK5+LLRvygk1EaAhUUdpGrgnwVPEdB0gWo6HVL1yNq+YXcLVUfwJ6LFlIu4ByKCB1rZxnl1JIAKhwHZF0BtACaONgNoMIHlBz4ZOSV8Pe6nqDqzoMVm1MjSiAd7ByRp1G7vx1QCWOsJfT62paNnI8FMzugLvH84EGgUhZYT1yAijbSJJiiXCYc4PsFqOg+vwYq3OYZUMEcf8n9wRZCSYQ1GCzBQrcWg/WorsWwJqJ1JbNULpaOPJ5hOwVQxHWoFvhtvqcio1WrOwMqPtQ3cwWKayi4ndcNANj1wsAVAJIpKGxut/MMn1P3ncvla6l8KmlH10gOyJCGkiKjJowl8iMZe234wbr3jHw/KlRO8mx/kJdlJceykDAY5Q6WcnEu29VWdshDCXWMjgikPyI/pZBXp6OcsS/7TnbrldxtMwKVTx49ugIq57plQxOAyg+RhbKvCFTSJJJNnsv37lL55MljebyB5VcqgYxsvMB7A6h8/uogL++PV0Blt47ls8drqmIe5ykVRRmbIQwgKgzk9Wlw58YMplABx8FUy1FqwBxw1fEHaIF1Wi//xd/6P5da17JAWUZgGYFlBJYR+MZGYJlkvrGhXd54GYFlBJYRWEYAI/Av/gf/qSpUnIpDb3YvBXJ0f+JmeV60xr+tg+8WqLBI7PIhcF8Fhcq7gAoUKuxcd59re8WK1rCPUKCiRUHe5HatnI4FfaDpGw47BqdQgYc4rTtYyPFYRMJN/K1ChcVdAA50mVqB3Fk5TUBAe3mlh0KlbuVUKMABUIH1hMEN2IwhEHZsBhYD1ptc8tVKQ+nR2ReGClKcQmUOVG5v4ufdmMxtmQEVU6jgJruoSnajYryRoQKFykNABUV5DaWH2uFyzGvHMbzC4afuSwMrlloVKk1VyFDC8usCVIL9qyuFigEV68qdbwcKghN0eI9C5esAFdsKFk1mypR5cdUKJg+F0L/vzL+FN7ZtD/3cFCoGVABA8LBOZHSQv0uhMsIC7kahot3PnoRWLDKFigty5zEys0MzhYoBFVOJmUIFndVVVSjUdIoQC6VHzs+7FCrstHarUT2vHVBxiil4pLfoRr9RqHwVoELLGhfUPA+lvypoIR/iAYXKLVAJW18E3e3hQX7rN39FFqDy5lFu58T7jv9v0++/jUDlRXtPhcr5h38kcZBMQGVSw82inoJQlZsPARUWll0+R9drM8EFqKCwC4UHgtxxsQh0nk1Dze6gZQ/sjgJCBariptwI34V+RxO4NcCphXMtllI10KjigooZOihq8LwClU5K5IpRbaE5GR2Uc1SdIcy6k97HXA1brUHGFrZfmOd76b1GxKuvgAqvqyMUKgWhCa2egs2U8wagAvUKsqJiQpG1+JLRqgrXqQ4KFUBuHw0GuYQBxsNAlWZf8BrJQr4W9APIiri5ACNYU8D6StUpui6aWUWZ7ZdZQmLu4zUTIe/dBMGYm+ae09doPOnUTqrVNQXGCspBzAMKodSCC+pbqE+QlYVjIgacyPRgobXbsdBA+X4UP4AlVS75RhtHMC1hnTIHKrieJ3ki6zxleDjGR9WMsGXT9xkHhNEPbAKhuxkaHEa1/AKYoZWXA+JoxAEoGXzMB1AF9TI0us4AKGEDCxQPWOvBCtI1BpjaEM9D2Dy2G3943DugYnOC5nVpE4qCet1/0/rU1BHuImZNKvPn2DoSv2ubalrL2nbguZMachTp0axQNVI1FRUqACpQqKyziH9T7Rwk4g8AKro2PpUAKkd5cToSdHyxLwT2rbHvMVz+br2Sx3ePZJduqdLEa5B9c386y6uTKlWORSHtME5A5el2LU92O9lkubNdG6RoOjkc7ieg8uJQE6hAVbLOMvlslxCoPNmuZANFKoFKJ0UJoHJPoPLi9UnD7EeP2wKLMQCVTx9t5EmmQCUH4AouahRTpI0OqOAYnoMpjrcPSKrnjxMd678B2nB8DJ387t/5v5da17dpwl2+6zICywgsI/AtG4FlkvmW7bDl6y4jsIzAMgLfthH4s3/tPx9xowvgAKiiYENtFuwm1IDKvDPfFCoIZYdCBZZfVe38klE0YacgHAtQJLkoVLLVaspRgUIlT/UmG3+0O/7awukCVNDhqlCFHXbwqC4LFggAU8wOgt2cTqHCIm2iXZEbF0pv6hS19HgTqGCbHwYq9RRKr0BFu4Rxw4hiB4BK3/TswEd+ChQxplBJooje03OgMllPABjBqsLZJtjxYwqVotTPouKnG9mxiH8bUMG/50CFmTEzyy/LbEmodrgcnaqgQNtgd1GoAKjAQg3bUiCUvpHudKZCZQ5UvLoUAyqo1DykEJkfK/Nzgs/9ERQqLODMVCHzDlPrQn3o82+Lxz8KWJmDE9q2PPD50/YliYxRIkOcCAz3Qz+iLQaLgqKWPKZQaT0Um6JJoUKLFwANAJV8LT7s2lK1pTOgAkWJhvVCnTLLUHEFTRS3boEKu9hhyTVq9y9+j8BldI5r4dSTMIglRxf2DKg8pFC5FFmx28z73IUk08YDRVLt8p2+C/ziWZjUMGR+/1ih6a3l14+iULFuZtj2fBWgEntbgf3M8rg+7z+m8fg2AJWWKgeZLL9ednsCldMP/lAiXzvwr5oWHJDGfjKgAsUInqf2RDr34HxAxhjONQAV695nMLdTkDLAvoP1VMB5AYVxHwH0pKQIaVJVms29KAjjPEZmC/MlHNxRoKI5KXyuWX5BNTkqULW5m+HxzsIK2U34PA9KMVoCjrT1AlDxoPoI1aawb0cGnCOlnMoFH7ZVlXg9FCqwRQtV7SGNApXeQYVoQ8iBByzEoF5BIT+JsZbJZBRkbEANAaAB4AQFSCBRmBGsJLkpIFT9yaJ+AJjhQJaP53uTSsXyoBA4z3nBV+szgGbmbZAwOKjujxrezu2DxZG+P+y+LIcGWSaazwF1TcF9y3WLAyr4N4AKGjkqQJNzKU3b6doFSocNXS+lLmopaeeFdcIgfohCfyarrTaOPARUsJ4AUIHtF3bp2NccA9h9AagAdPkeXjswmB5ABeAMD2xXg7y6QfOvmMOSQNEDyNQrTBmQx6LrORxPUahzgGajXJp2bO2G/UtQhOOUQEWD5m2una+RDKjwu9hBiiParaPsZ3OlikFBs/giyGlVzTyHNASOLhsM+7Kpa6kL2MuWcq6LK6CySgJJ40wSnp8B7evwXkWJPJ+T/OGL5/KDFyf58gC1MZQtEa20Hm1Wcne3lU285ZyMcxYNNPtzIS+PR3l1OMqxPAvMAnerXHarRB5tVwQqmLeh6sKjqhWofPnylXz++iBzoAII8mQTyfeePpmASuR7BCrnupbX9wf54tX9BFQal3HDMPvHa37Pp3kmWQKLPJwPsL/T9RhALP8WfwIpBqHm+wP71vbRBLKcXSH+/zf/pwWofEzz8bItywgsI7CMwIc2AgtQ+dD2yPJ9lhFYRmAZgY9sBAyoAKYYULGOdWzqxcrhurBsBRsoGtCJh0wTWH7pTaoWJ1BbgPrBQmThh30LVHCDnWVqsTHlN8yq33SNmilU8LnoxD+fSgIVgJW5HQaACjp10U3KQlGiwAaAQ32g1e4rT1UZE4EyWPaG6xqdLFd44zheKVRgqWGWX3ZjjgwVeGYDqGAbNhuFRihWK0S5ABWAFRQnbi2/3gZUylqBSk07EOc/iVBbxwAAIABJREFUD6BSFKpQGQcCld3jx1SoAKhYPgxyN1Do4He4ASq9s0+jvQgyVG4UKgZUkKUyByrdi2fMUAFQoRrDxmyWXzKHKVbsYvFpbqVmAAmFNieBYPGDRjSXLB2zSJlDjnkR5SGYYqfovJjCgsms89v28UMRK28DKrYN8+3zk1T6KCRQ8aJUO7sdUKH6Bx7jD2SoqHWPApVouyFQ8VyGCvYXLL+gUIlcJzQzVCagohuCLnMUobQg1U2WX1OOEfzfZ0AF1VHLKgFQIVScWX49lKGC4pjtQ35nHoMK9fg5DHS+Biq4DmC8Yfk1z1Bhd/JNhsocqMyLZFbQqm8UKtyeGVCJmoGWXwFsjZpBymA/KVQWoPLmZHULGr/t09m3CagwT0lEXvUHefb5/zcBlatrI4rPLoOK50OgnfoGVMzySxUeKGcqUEGHuM65LtvE/e2PrXS9AhXt/EdhnBITdtPbXG9qAR4fDqj4Tm2H74f3R9GXxXF3eebnNjj3W0IVjSGjZEPaWgEPgArUDwHBA3I80ICgChYAGgAVgF5kiPtDBDNCAhXAlMFvxet9AhUZVS0DdYAGXStQiZIt1Q/43IHbCpjb07YLKhRkx1A5ESLT3gEVtHlgXH0AJoUNWuxVEIVCPq/BCNGO0HCAjBcdF1UxhILAec4dDiZxLTC4LCm3/wDjh1atwrC/1DLM8mZUpQKggqDz6lxMDSkMnHeqIXwP5MNBmQJggvVH2/WSZSuupfK17v+mVOBiQAUbhbXOenedoXJr+ZXkmaQZbB8xfh33C1W4FQBQQAgGoBKn2Ik3QKVpeFzhGFLb1oTziQjgFeaHVqpSjxmMN7JR5uoTG3eonEwdhH2aJPo8QkZkkjkF8fzaNf3MZdLYOQSgMj8H5ueWKSjwN9eMUCQNl9wxU0laQ5Eeb4HUgF3nUs5VIQVyAoda0jiQVRLKlrZfuaRRwmYKa5SpGsCvs/zxixfyR88O8sW+Rn+KZGkoT7ew+0plt9vKLt+5de9AoALLr9fHvbw6n6WsAE49ybNENllEoPJ4uyVQYe6Q50lZtRNQ+eL+SKAC1QosXldpKk82MUPpH283ss0StYdrWznhs+4PDLOHQuXFsRYDKvisT+5yApVPc12bZ2kigDEAqbxWcC3nT1l803rALAAdpMI48zFrALH7CrzPf/n7f2+pdX3bJ+Hl+y8jsIzAMgIf8Agsk8wHvHOWr7aMwDICywh8DCPwz//V/4QKFRRX83w9eVdPqhRRa4vJjuQmlB7WBkVxIlCBZcVkN0RrBuvsvITSowhAuLFaMfzV1CkMyL6yGtObN958TYXwh0PpUXCwHBWoUwBUvEGVH2a7hc8DUDGViFlPwGsab683ic6qyjzs9W5cIDJAUOuxOLOggVB67cZTGw4UMQBUUDzB+wOoYBsBVLQrX8PoH7L8ss7ItwEVBMVjewBU2raXBvkV6CItEHpaMnQcQOXuyRPJNts3MlTwmbi5TlGguHAKGXAzzM7O21D6Shp48Z+RoVJJezq+kaEChQpC6c3eaipazOy9rOCBztT5gz+fZ+JAQfAjApV58Q/w5SGoMhVf3DF0dRwNF7JiQMXecw5N2Kk6xetoR+38s/j/OJmAioSJAyoOeLwFqFiGyi1QgUIFXcXsznUZKrBQiXxVpzDrgA3kl+VhP2heEYqUUC9Z0YhQEwU+FPNwvNTO8sspVNAtzHMg1YIt7VNwvoS6v7BtyFBhZ7mehdoJ3w3S0sv+/UAFCpXQM2sWZ/cyAyo43wGf7Ppi3wOfZkWxhzJUTKWF7TKgMrf8Qig9LL8WoPLwDPUxQZVvK1CBQuXwR/+Ell+310dAEivqPgRUaCFlGSpi9psKNefFZALlEUVjnNOheLiGREJbJgMqUMDodU0L0ToPqaKA56UDNpjr8JkEKrPMLwMq7dAQhHB/9AAqnQZ5d634AaycVC3XlMgjQ+Een9WLl3TMTwHUB/zwoFBBE4OUVKMg+yXwswmojNISqOD76HVyreCDqhmAC1g4wdYLSohMPECTCLZV2L5OoNgBGAmCmK8L48u8CKBiwITXIuR5xP40X2FN4SF43qkmCLTdmBMqGVDBNc8LeJ3GdkKdAiWEKmC0II0Gf6hUxhbjUUtVYB1VsNht6xbNBvFoB2ZABbAD0xfXM5udRAlAlkc7LwAVrBG6FtISBSpzhQqgiwEVXMfV8usCVLDe4lxSXoBK3w5UkyRZIH7s7JpwwNLyqyPwwPdk0R0q3BgKDQCSmqqppu51e5AzEkKlq+sgqhd9WI3qPHJRB6k1mOWi2Hxk66Pba9f8/Ofx7jJZ7FywJgJrALL5UVWdgCkK2VS5pICRClE31zfN4Mb/olDpxlpiXySPA8mjgM05qzSXOIRNXExLvLKuuCb8/OW9/NGz1/IFsk2akWHxTzdr2a0zebTbyHq95ToKxzyACpQprw4HKlVKKKHbgXko6zScFCrrHKAQx6cnUDBbhoopVOZA5dO7TD6FQgVNPlnKSLu6aeRUlgpUkKGyfxOoPN1l8nS3lk/WCcEMoI4pnAkvTRnkQ4Gu+2+6/kCMZmCXa2pch9z1xS2oPBzbfiR/47/7n5da18dwI7lswzICywgsI/CBjsAyyXygO2b5WssILCOwjMDHMgK/+lf++mghoPDc1ptdLaZYsfpdll8GVNCN13Y1CzKmMKDfuMAfWoEK7CCSqzwTV9S9yVCxm1krcqPoyocLhy2bmhZjp+JMj3YWLDr4Mg9TnoqBiijxJUtSzVCxoNMwmmyxoBiZgtNvFSoo/Gt9iEWPA25yy5IKFS0+9TIioL7RokjTD9oVus75eSnyMRxQgRUYOzldKP1k+SUXWGV+3/ju7O5FZyT+NA6owFbE3fwD5ND+o2tls3s0KVQslJ4gJQhpQUZVDopKM/sqlMkH7isoNzxpOmFH5MXy6ySCLuPT/p2h9HMAMYcTvOn2REIar+tjghE/BlC5jJt2FV+OtQvsmBddEGpviykUxPg9ZkqVS5iyPstULVY4fAioXEGVG6BiAEEjh515uAulf8jya8giiTeqUAFQsXNwDlTwnrD+QoeoFVrxvbSDVm24vipQsdebQgVA5aFQemxjCvs/2Le4/YdC6wWoQDE1UKEyz1ChvZhTqHwVoPKjWH5ZwWYOVCyUHkAFChVkqPyl3/gzS4bKeyaojwWqfOhABQq1LtamAL9j4IS8Ho60/Nr/4T+eLL/m2xE4CMlrkFOooMP/YkWEfAqdU4FGzHLKgMgFjKCQCaUBjHp0TgdQwd+4Vg89slJi8SjSBEhRhYaFz6uFEdQiqkKhrZ9TrQKw8nMZcA7A08ngdVSkQYmCYHMDKgFACyy3mM+hGSqaWz0QqHgjwq3xByoULcgPXkOVChUQM4UKLCqRnwIVBOY18TPaF9LK0IeaVJsd1JorET9AER8gCd9L1wr47lDf6Hho1/7UQQ/05Iq9hCsg2JgXsAhghooQqGDNwKJxp40VLCoTXkFSi2K3AhXkqqHRBPN169YNBMlQ7yE7w1m1VedKbVOrip+HdRKaTPC9AFQAWwBMkJGCL7FebyTfrCWKB35/gC1TqLSYzAFUolSyjapH0EzRVq0UZ2TOYb2kQCXKU8lo1aX2n9iO+oy1h4InWEth3ZbmoQSJjiEfBCqN+CHGXm1GAVQYsD7i/RuONdYngHO6j3SuIVzhesSX1mzQnGIV+8Us6Ai1Qs0XuQUqdv26KLQUioyusD81qDhVJr7yXME1NeC0p2lNpeDHqZMcNGxqZM9A9YxA+oqWX1V7lgC2coHIKo6o7N6stgya51j7PhsYsDb+/OVB/vjFXp4dK6m6TrIoYn7K3XojTx49lnXqlDho2qlrZqi83O/5dwGr135kHkoe+/LkbsNQegAVU0uVZUPL3Rf3e1p+PbuHLVnL1wCEAKh89slTebzOCVQC35O6QR5gJa/39w6oFMxQAb5kBmAaU6HyZJvJp5tU8jyTFdQtbD1yzUe0jFU4qEBF16b2sIw+WAoaUNF1umYSQuGFa9rv/O0FqLxnql5+vYzAMgLLCCwj8GOMwAJUfozBW166jMAyAssILCPw/hH4/l/+a6OGsOKmWHNMbmGKARW7mTLQgRuoc1VSoQKgQl90FCFge+SCdCNkRjCAUjsdY3S75bmz+LrkfVhXoPmwW9c6ijso0rCo4brcihpdeUc5nk9yqkrn3+6yT1yHIgGOD0sQn5+1ynJJ4d2NLl38HMDB3eCbbdVkX2Wh6rB1h23SILTBOJ6xrQWLBBY6jptqzVFppBtFb0jXzj4NRQMG5wbTZ/EzZ5ZfnqfdkLZ9tscsQwV2asxsgZXacOki7uCrDs/08TqUHpZfBsWgbIgCjDFAju5XWo64zBYAFXQ50vKrG2gfoUCldBkqNczZHwQqplAx6zJuw0w5gWISC4LO69uOHf49AyroKoYHvG3/3PKLUMZ5thvgMNg2jZezYZm//9VYwj7GWYlNSicHVvD/ztGV28KsHfNwy7kCKK5z1X4WJKkMYSgdinvoUPV8QUEUIIcPUqVIeli3oJvTC6cMFcKxFKH0G/G/FlBBSkv4XqBikIPnoMtHQoEryWDlocVIU6jY/sT/oVAJfRcqy8KthvWiKIJgZACVbsT/XTGLGQndFVB5l+UXCosPhdLbeY6/32f5FVQdLb+iLpgsv6BQ+bWf/yWJZCPDpLB5/7Xwu/aMjwGqfExAZWokcLlDOB7nofRzoGLzD67oChr1Omfnjl0DCR9GzSbB65ldYRZXvc/fca5FrgpMBB1UAUzhNZfKFQ1Ot4IpVBpUrOHa1rXS9ij81gKLQ5zvtKasAU8wb0GhgkJrLwMUKhVyRXBN1c8dAwUI3hDI2MG+ShswDKj4HlR/CdUrnOF9zL1QZfRcs4xeymL9lBPSq+3opEKJUolDBMkDBkCxh0wHBSrYvihOJ6BiDQ1cu/iXeZmXcShbZkCFUTPIyYKllwMqyGviOcVtgy1YIAMD5RspzwWtvZh7E/q0GsN1t2vxfQepi1L2e7VOxXcHLIHKFXZbClQqqlJpoeQFmnm3WUuSqpoIYAuWYAAubQOvVY9AJV1raLoBFWbOzYBKwAy7WOIIUEn3cXFupCkVqGRJTtXJHKhwG3vNjoNCRXNPUtpe6fwxSg+gAjjTVprH4wOm4Ln6fLP0sowrPY8vKlBb/03gykGVW0UKQBfG1HJY+kabXewR4Jjnd9KsGlNOGFCp6sOkrODxQFu8i3VX12qGDRoWAFRO1VnO1UGkaySUnoHx29VWdtutrNM115r47mULBfFZ/uD5vXz++igvYdnWdgJutUHw+3onTx49lafr1K0TtImGGSr7PZUqyDkBMoUtLbJaAFQ+ffyYQMWABdReWCMaUPnydTEBFYTSP97C8uvppFAJA59ABVa9ACrP70/y/PVJnu1LqQcFSussnIDK001CZTeACi8RzvILjRx2PbgojC5qU6i78IBCbVKodFAuQUU2MIMFx8Xv/v7/stS6vmsLj2V7lxFYRmAZgZ/iCCyTzE9xsJePWkZgGYFlBL6LI/BP/5v/zqgdgxoWGqITFiGusMBCgdzZeASeFmRw08uuePifo2Otaej/TYVK3Uw31+j8xM1zi2INrDTGVnxvoEIDNhMRgjV9dN5pWDutHVxXoBWzceMewRrD3Wxb7gQ6+ZAfArhRVLD40O+iHbUqKUGxnOqYzNPuySTVbBFnnRQhkwLdkvHMBwuvRsHcZXhoQcnTgkipN8hVVdBmy90F0/OdBZdBO4VRJEZn6WoN6yYAlZific+zzkvYjMB+BcWCCIUCl4fBwpKnHZm0LisrBpMi/BU3rfguLJpZ4brWAs3qbivrx3eSrNYSUIXjAnVhC0HbEC1gzHNbrOCGgjYap2EtcULhpjoTpvino/iwGjkfJOsayYuT+PcvpDu+Eq+uJQsCycJYWnd8zAsdcwBhHaR2btnvrOvU/NymTBMXMHtZADmbFctfme0fvufcZsxAmI0TA4BdqL37AuzqnilU5uf8HNbM/6375TpDyF7XpZmEcSIdOpYBsOJUO5hB4Vh/aMVzwfW150svACoBc0BQSBvzUOJ8JckaUCUTH9AvvhR1YNVmMCl25wlBk2UkIDS306Kd2W7gvU3N0cKiy9nK0Aon1G70KEwlyzaSRb4rIGk2Ao5TPf/MYgzf2Vn5oMuXhTT1n+dxys51tQED/CQEqQpuP3J7/FE7qIMY/vp6jUGBKEKXtsFbZyN0a/mF90KzNbbLPg/bZcUzzXQZZBxqdkyjkDsO9/Kv/OYvy/d/8U/Lqt9I5y2h9Lfz2rcFpHzosOQrrRdwfRpG1xTgE+CWzVFePv8n8sMf/EPJ+ou90ARUZtAW1/J5ppldt+38NyXcHKZM3fkobVNRgN5yPacnhR/gAnNPtAiKgjdep7ZVneaY0JoqlAGqCKfE6ASAJJDAiwhA6uZEiymEkAcBlCiD9HUn9blnIHnVNlRRBBG8CUdpG5/KGNqD+fgcZJQgcD6Uvtfr2ohgEa9lJkqMjKoe87AqLQXWXabO8ZCBokV8AhUXJm5B2ITEsE6cqXvIO9w242+o6AiIRlga6jWeghVKUQbCcVUAoSlEx2XK2Bg8GftWr3m05cQYBLTyss9oq5GAuS5PXDtwHo9CiZFJAYvIcaDC4NWrV7LfnwlDoiST7W4l+SoWNKTg+lecSimRnwKQPQ6S5KlskaexijmfAaQotOkYWs/rN9SyK83NwffC+1BhW2HuGVWhFEeSAurHgGoKJxS6DARZq/yi2rD1A6+7BElY72Ad5eYKrDVc2Dwt0KAW6XSfYl/w2p+qgoNzjBsnO6ZtnsVa4DLfqtXkHLKbNSueD7UTreQw/3EORO5IAwKm+y9QeIYpX+cnT/pu1LXjqZC6KQgYhwAUU9hsE8MKDuHy7SgNbTZ9rm2hiD5BoQIFZtfSfvNulcluu5a7zZbWXEmccduKqpbD/iTPz2f58uW9vIDipAaACuUuX8njdSaPd1tZrXJaeuLIq9m0o6H0L48AN2oTB8tWQJQnd2t5stvIJs0JOjHHVt3A5qLnrw+EI18eSjnUNaHdOk/ke7tcPnl0J5/e3ck6BRRxGSrnmha2f7w/yUtAFQCVbuD8v8kTgeUXbMJ+/lGudsBQ0ji4yvnDNcyMnHex3sB5eVkn4Cm4RwDIxbFgWXg4dqkUcmKW/+Z/+PtLresrTSTLk5YRWEZgGYFlBL7OCCyTzNcZteU1ywgsI7CMwDICX3kE/uS//m9ToQKgEiLfwBU5AVNgEWXFA9zy0T/cCwSB5jBSQqG1Ox80tBNgo9NQ9ojWD6mGvQchbz6HvmbtO0kiydcbFv5xJ5uGrnjssh2mQrYrlOMG0G60tYgEtUhFuIE/fQuFivA7sYhBew76WbGI1YajU6hoCL1aTqgVFm1CHE+5FLPmgAUF5niy34ISp6i0A9YCenHDiIcWXVBs8ajAyVcplSFTR+YMqMDuA0AFhQH03fL1gjHVQgw2CDAFqphzeWKxwG5A4QmOBwoaKOLgPVbbjeR3ACo5C/KAWQhIxXvROsqFmU/FNPeZ/P04SI/g1bZjUCkKDV1xluB8Fr+qpDmdJO9aycujBMd7Gc734ncdQ+nTMJYe/tizbBE78G5/NrfSsgKKFnYdeHCQw4q9XxWozEPlCdNmlhT8nJnl12QTMvust4Gg9/3cft9nuQRRLH3gE6hg7GFzYUAFqcM+bOXiFKVIaalQeROoxIBhWcZgehS5rIg6Byp27BpYY/FRnCqkRhFMIcccqKB4REUJO3c7WrugYAg7nCzdqC2ds4NDsRAFFd02LaThz7wAfwtUYNlyC1SaupyACopOtP6LowmohIF3ASouUJpFXXftsfMJn1u5DJi5XQu2cwrBZTH3TaDyK7/wpwhUev9iQ/KVL4of+RO/DUDlo4ApOI7eAVQ+/+E/krTT8+1tf+ZABc+xfTcHKvYzKzzPgQqVFbDncrko9jkjQ+ZRudZiNzrKWSh3QMV+7kWh9Agop6qhEQKVEC0HMZUmuKZgHoLlF4AKmiaoTCkGaRvtUI+TUcJ4lLHFzy5ABdAEf5CTAqAyUKGC+QTFcPyu55pkGNSaDAV5NL4TqMAiDNcVB5mtYUDnYbUuU6CiDQVUwzhlJNcJ7roDOyvOE4Mqa7jLEArvlgFQQOC9boEK32/wZGhqAg4GubetzrWY3x206Rot9tflWcryzGs0gHuc6HqkrxsqDO7vX8nxWAp6NeI0l+1uLXmu+Wt4DQPpkZl2A1SyPOI6hzluUKg4VRDGBrBpBWAfKyTH98D8DqBCd6bR1wwVKFQSDZ/H2GFbAELCIGH4us0DlmditqOm6DGbLG77BFRcLgqgk1ubQT1r8xrXIrNmCLvk2hx+uQSrEsL2qe6gi6IXSl2d42Dn5mzVcHxgIHFsT41ADoxRZakB8NjOoj7K4KP4DwVwS/VsAvUmsndw3qABCArTFkqQsxyrszadQKHiiezydAIq1rSDNR8yVI6Hs3x5PF4BFT+MroAK7LQAVNi4U7dyOJ3l1ekkLw4nOZXVBFSgElGgspVtlrMpASAN9l4AKi/ujxNQ2VcVgcoqi2nZ9fRuJ5/BKswBFYzVGc0651J+cDjKy3uoYs7MeME+3OWxfLJbyaNdJj+3W0mWa44K5m1TsBlQwfFt6/J+Zs2GxivcH2D8uf9c5hMV3zg/ef568jf/7hJK/5EvN5bNW0ZgGYFlBH6mI7AAlZ/p8C8fvozAMgLLCHz8I/ALf+nfGlEAgGUD1SnuRhedfVYUoC0UlQGu+MDZCb7s8OU+snuPQfDOrzrEe8GsnbYhgXRNLW1X8RUoIqTrFQsKgDZJvJ4CSK0YPu9cnHcrWqEVxQNYY6A4MLQn7WqlPb0pOHDXrNZSfThoh12u/taBKxJfZcUQFGmn7qWQp52RuMGHIgXbh+5O3IijsAS3EwIJdDKyGKM3iniPNIv5eShkWEHMOv/hCT5X4wSUZvgEQrb9tEypagVHlRZhAFm4fS7Ug12ZNYJfR0k3K1nt7jiuIW58I6h+tBtRKPzRYvWl63OmtqAdmycVgEpRSVGeZDifJCxK8atSxuNZ4raVrDxKWBzFawoJeviHQ2UQWp78G1BlKty57bIzaV4o/SpARYUhN4HwTkHE48H5eusR+UCOyiyUns9xRbWHvs90/L0FEM1/b68f8tWVQsWAythpId+TjkBljBLpAFK8UEZYtDilRY8u5CwXABU/TUXiiPABxyn2WeL2m+1DQsCZRRyGd/KDh3LEBSNbwRUgjrknOIaQpPAAUEHxBfCUxzMKYjwUL53JUxGXhUUFeZNiRFCEu1aotE1FoJKigIb959RgplBBYUat91AbuxQf50DFOpJhk4ICkIUWm0rNAAtyGhBejfN96JAZsZe/8Jt/Rhag8va560MHKh8NTLHi741CpWpPVKgAqCStXpffB1RMHWB79dKxP8stcJ38c7ACoIKufACV+RxnVkmAqJz3RMOlMdeho1x/7lFN0Ve9jE1HS89WAA0AJGIZG1WLFGXJAPIogt3nOAGVoVdwfAtUUKzH+xtQge3YOECZqfMSxZsBJvReAh+wJRKEWGtYOdQGyGxRUKs2UhcLKYUfF6DCPBQDtVShuMYLN9cbOLGiPHcZLdB0fsfaZg5U8HODAgpUNFsGjRZNU3G8tFFDVRjMjagVZACcYO0C4J5mKzZ6AKigUeNwOMjpCLUtbFFz2Wwzqhdg1YlrLRQqc6ASZ1CobCTPU9omIsetRM5KCaWMKo/wPhmmFKp3NKMDUKCpAYkUoiV5woJ5HAcTUIHaBeoVBMjDTo3jO9mUqu2oKSAVzl9C5G2dYdfpafoNdD6xNZatM+eQkPPlPF/NWYshewa5WQbJqERCAwosUJmZolk+eB7nih7NA8jZgaAJllmqimG2j7OdQi4dlL/H5sgcl7IDEKv4GVmYygbAi+uoiErcse/leD7LoURTzZnKL2SabbNEtpuV7JBpkwJOwTY3kqKEivpEoPLs1V6eH08PKlQAVJB1hzU2sm8AVKBQeQ77NwIVKD192axWBCqPt1CoZMxUA0g7liU/B0Dlxf4sX+wLORQl5/E8i+Wz3Uqe7HbyKVTMACo+FDoDFTQAKl8cz/LqcJaX98gjVEvQDUDM3Voe7Vby6Trl8QH7MEActQWEek2vRAAqeDBfza2B1XJNM/R4jjhF2Qh1CoHKQAiGx3/7P/6Dpdb19ql6+c0yAssILCOwjMCPOQLLJPNjDuDy8mUElhFYRmAZgXePwJPf+AuqUGF+igvIRGEVRRN0Yc6CzFmMNkkH3xZ5ES6Qvap5k833SlIJGPYaMJ8DAKKuK96EwmILXZEJbAtCdFHmk4KCN9S0GbkEtUNpgk5K+x3+hoURCgMoUvh9yZs5K8LhOyrcgAcXjAZagpRstVIvcfipu6LHPHz2TaCi44aCjYZ+NwQcLCY7uQg7YNFdyyKOdknigY7/LEsU4CCE3nXRWlGcxTGXY8LSAAJsZzepKHah8AKocq6PLKjgxhSFk6m47UJhMRYJMlu2G0nXGwIV7EstXoTc3lugYkcEx3qAqkGkbgY5lgi+Pcl4PkkAlUrdSHw+S9TUEsPyqy4k7GoayMSwK2NWiNtnM0usaT/OOqrnnznvqIb9FJ//FoXKjwtUFPtdPx4qKM9h0y14mh97t7+DQgWWXwPCc51CheeMs/wyhQqASu+HBCqo1rUs7LTMUIHlV7RaiQCoYL8lkYTOxz3BPndFvlulEeuPgG8tQoQrdoNbocsKrjhUcWzi+KXVF6xdnEIlTdYK/aBiIoxCMVNbs/HWAKxBpMcmHvgbeSlzyy+E0qOwBcsvC6oGUMF5CKCC7luMB7Ynpr2fFjgBVVCfwbFPkHOjojJLuKpWNcotULHtHDpo5Rot3MyAyvd/4U9JvihUHrz4f8hA5aOCKZyce9SzAAAgAElEQVQi1fKL/ADNBd4oBlS++PwfS9w4m8m3QBWzb5yDVDsX9Ry/WNpdgRTXLX4BKgYSVFH5BlDxPKoe207ncVwrAFTguTnUnQw1sg8aGaSTAKoFL5Su0U5/NBognyTNABN8qiu7CtXUWJq+kQSXNadQaWoUdNVOC3Zf4tWqUCFUcVZQALwOqOB3UIFCLQEwEMSzLnlYWrrrxgQ5HFDh0NNaaq5QedO2EVdXgzCcv02x4/LG2lotvTqobIdObREtY2P0CUQwXlCSYm1wC1R8Kj40cP58OknT9mx2wHokzVcibS9ldSZQOR4Kjk2UZrLdQuUKhUrA/QJ7Ktqqtr30YycKVLZUscBS1J5DBQqACjREWSpp7EmcYC2g4B2/bxvs24iwJMqwVkklTrRYrvZZqgBCkw0zbAis1DYM44N9fYFW10DFsmk4prAVc40gk83X7Dg3qGLHLc4Tm7eYzwHFVKe2V1SgiDasMJ/GHijOO8svjH/TVgSCLRQRMkjUe5KmOfcZ5kKMX9W03Ff4+1AhZB5h85UAsuD912kmd6uNhsynkSRogGhbAhVYfjVdTRk0mkqyKJDNai27zYpARUPpQymhLj4X8uXxMClUzlU7WX49WqWT5ReACrJeoFCB5dfz/Z5A5ViUnLuzJJa73ZpA5dFmLTmU5BiHUaTE94JFGOzFYPl1X8i+LHmcAqh8j6qWnXyy20xAZehHApVzWcuz00leH85yf6yYV4Z9vMoiebLNZbfN5WmeskHIFCq4LthalRZqbp1DK7UZaCMLg4K9M1tBXaNDzYUMHwBAHBsLUHlwil5+uIzAMgLLCCwj8BMagQWo/IQGcnmbZQSWEVhGYBmBh0fgya/+xogiAAr/ngtqZYHTdawL8iBonaSvZxHe/YcQwgs106CrxUPhCJkhScquQLSa4me0IYJKpYVFlapUcLOPIis+d/Ikty75mZrCvjULbS6AHDfQqhapZawrCZy6hN/PdaHyBhw3eF3Fz0MAN292sa3o7rNOUrmEz3LbZpkg+H/oxXrD3rmitcstQZcpC8MoBLGwZeHAmqMCa7MEgd+B2ozh8wykXCxIRoFCxTXmag4M1BcoUMPWqGnkcD7wphQ3z2rZ5fJtoArAc/qRvuSAKdkGCpVMYCuBm3oPN93waXdFp7mywcY1YFezR9/1M4DK+SxjcZCoLCSua0nLk4RNK2FVSNiUEsIrH3U2ZK27zBvrrp7vq4egxLwQeDkary2/ptdNT0Ax/+0Klbnl162aSRVGbwKVd10L5p3it897aJuQoRKnGYHKCCVGlCiEtAwVmONFsYxhIn0QSg9Pfh9+9gommtinQiXMc/GSVMboAlSw32J6+c/CXjHmsBQzazOnPilq56/vurPhZ87COYGmHisohsQJABtOzViSeOVUVCELMP44qnpK390dNxeIp4XHa4UKQunpl04PGX0uLL9wvGboiHXnchBGmmHEYiTsZBTaakC0/pmrqKywVgMsOouvebFtAkc9zpmG5z0KeFCo/Mt/7pdlASpvP8oXoPJTXA08AFTq7kyFCoBKVF8rR+y8tk5+s4w0oHKtTsM5rmoMPAxCXuzA0CGuWReWb6BziKq5qKgMMF9pDpg1DqABYoKrQS9DPTIXhXOq17H4jnm/qwYWjQEMAI5Y3I89aapW2hL5CddAZYD91QyoIKwef6B89bxIEGmP7wcVCi4gaIfwBvwOc7ZaaKpFFzAu1JqYE1X1YHOcjQP+tuK7jaWNj13j9fqo4wdLIhbxqZC5KFUBVFRtgd8jP0YVKrxOzoHK+ShlXehncq6PxAeQlpYgZP96L+eTNn9gLZKvt5LmmYAbAXIcjvdy2J+la2UCKshhg+UWis8KVDSUHkXpOIuvgAqfgyaTc3mlUFll4RVQwb4CtEH2CW1ek5BABcAESgLCiLbnthHm+Wh40bB2Xq8JVBSqUImAa7kbD8AUbj9UmFwTKey4gimzfBTuK7QLoGnGAXv+3atdmIISwLqB+wdAi1a0tPHS/T5SlTJIhQwbB1QA8fhcKKY9kTROJAlhHafB9LRLxfzbwmKrpLoIqg6os7CdACR3ec4wdjTGQOmLtdipKKTsaml7AHwNmE8CT9b5Snabjay4xsy4RgZQKYpSPt/fU6GCDBUAFbP8AlB5tN2oCgnrtZnlF4DKs/sDgQrmxzSOZLeF0mQrd5tMVjGUJg6oDL2cD0d5dY9geQUqplCB5dfjTXoFVBBKj8U8YNK5LOXluZD7YyHHUyV1r2q1JA7kbp3JdpPL05WCzIz5irhWKZjl+cfzxyAY/nnZj1StIjuRzRKXBqk5UME+Xiy/fopz0fJRywgsI7CMwHdwBBag8h3c6csmLyOwjMAyAj/NEfjeP/fnRxRoEZYpzvqKxQjcO+P+CNkQD8xG7LhlaUND1FG4ZjEkTglUvACgwidQwY0X7BjUax3WICiuanbK6G62aP3gWRHEQQPng37pWr783GyO2rJmhyYhBQvvCjjQMc+O075mXgkDUdExj4Kugynobr3qdjRgxO5cK1pHCoRa7WpkFoWDG+yKdfZTBlWsYxjFnxjbaKHCKBK5bSWIgbqDN6CuGAZeRDsSF8LqsiP2+3vXMewzMNUKRbjRxndCtyTUQCjOAKqguI8CPrYZRRMPTuCzfIqpG9QdZLBpw6PpBg2sPUOhcpSkAlBpJK73DqjUEvYV+oUlgt0XocqlsH/bWT4VrWb2WfMOajvGDXiYQuV9QMXAmr3+NkPlFhr5U/jMBQq+7fx6SKViz30bIGqTlGMOqy6B/QzsQQAGXZEIpQf8HECl81XF0o+e7juonkKPEAwKlQGhywhydwoVHCcpwJhTbfE7uGKfE/TI4KzD5jZcBlMw3jAGQQGJChV/dNYueBsFKvC1RzFNQaJQUaIPLZShIjU/ZobWgSBmsgwsbdIvnTYf6lM/BypaYHOqMHf+RbhOOAWc2gK6YOwZSLXiZwsbs7cAFZ4/CKJ3QAW72peD/MU/98u0/Fp3G2mDJUPl9nj/UIHKR6dOsYnUKVRo7Qjrpe4sr178wRVQmYPc+b/fBlRYjOY55yx4XAHbYIqds5ij+TPACXee0aISapQWgEBtfqie6VQVSaACOz4UrMOB6pS2VJXm4DWSZLEEXihN2UpTouO/IWjIVgpUWoTSV4OMLSy/2gcVKgS4ARStHCQZPV0vAEIoNIG+oOcahEDFVxgL9uPjmgReM2vs4Jzq7BB1HtVrijUg4FNUVaHjYA+AJczZClS0m37+PgAqas+ogefMmYp07YLmB69tpO17OZ0Pci7POj+HGjgPhYcMqk65f7WXoqj4ffLVirlnsCKlymCmUIF6xBQqq3XKYrtafl2ACmyTAFQ2m43kq0hD01tAF7UkRXME1jVxmspuo+oM7GdTMuKwwfWfVl1JKCmD4jWbZsqggSKWQAVqV7XruihUFKjwOkIA5mzOaAur1/P5XG9rKbvumK0XQVWv1lyccWihqiH2VG/2UD9XBGsAPZMaC40LAWzMQhnKUhoH+QFVKrefenEZQdLTHisChEGei8vuAMbDGvFwONPq9FiepRlGSaJYNqtMNtlKVknMYx3rLihUqMZq8RmVdLC1HHtZJYms80zutltZZTktv3AulcyjK+UHr18RqABclE1/BVQQSk91kLP8Qv4NLL9eHA5XQCUOA1mvMnm8VYXKFjZhWMN6vhzqSorjSV7vzwQqz/YKh3B+rdNYdisAla18crellRdeh/2BY6SoGnmNXJhzIYdzI22nzSc4/9ZZJNt1Lk/WOH5CZq1hHG6BCnITbe3L1hfAFoI0BSpxbA1LCuI6qMad5dcCVH6ad3rLZy0jsIzAMgLfzRFYgMp3c78vW72MwDICywj81Ebg537jL2ofP4rAgCoogLJag25vLUayZDqzb7r8XqRDwxs7AfF6BRewQAJQYVUGDwIVFJBrQbYEbvYQCo+OR3T12w03b6pn3aEsjNz+3wEMyyzxcNNmHZJ2Mw9A0Gtn+1gX/P7a+XpRprA4AJWJe43e0Gshxv6t1RGNjcd3Ybh3pxYgtENyRRwUSS7PQVGiU+szQBV0H8J2KwgIpqZufAtQdwoKdGp2rBKp/RIK5abEsS5PhUbajYsHbkirpqKyCIVx+LJD7cBQXKf8MQWAvca+p24jbJJQYNLufgKV8iRecZS4KCRpGwnrkwRNT9uvCD75KDgh+wZwaErVubb9svdWSHaxY+Ox5Kxopue4Y+ybAioBxnT2mAMYG4t5gc2Kmfb9bk/EW7DSoPs1y98LVIYgJlCBQgVAhUHF6KqFUiPL+AdA5VahkhFMqg0ex9P3ZqkxaLBW67DJhusmR+EWqCSwf+Gh/yZQwbaiO1xzZrQTe8Ch5uCQHnM9MwHmGSr0SyeYuwAVACUoVHhue/Djjxy8iQRAhR3l/NUllHtSqs2Lw8215Re7yXvtjtZ/I0yhJdhESDaByp//Ffn+L/5pWbXrBag8MJN8iEDlo4QpnD8ull8GVJq++MpAxSyr3qZQMaBiIGV+feX1ludKRyWAzT241gN6ULXm9y5jJHwDqFCREI3SF720BQrKpfRBJ9kqZX4WwurrSuchTMtJBhgihDVV2UsPNYr0BCpRIleh9CjahhHmW+QxoAkCHRxamA9ZhHWd731D2ymsTdQ6U4EK8uPxGrVSu1gGzg93Ayp2nUdR3mCLvX/PeLLOWZ0BqKhKzxotkNGE7UNhHwrbOVCBUiLoNbdjfzrI6XTg94rCVJIMwCSXoSsJOvZ7WH4V/Hr5GkAFofM5lYx1UxK6IMS8bYTXyS1+D3VAoArg8/E8KVQIVNJUNtuV5CuuYNTKqtCGD6hWYVUK5ep2tVabxRDPcQ0hFJZg/YLmEp/KQSx7DFjo9cEpBx1ImYCKWwvZcUYVjmtouZpnOQ/N4NUs24YFeNcwglyNOQADJDCgQqsvgpWWqhBm+3Bfg6rpPhpKtaijjVfbSIlslE7hF475qq8JAhKJJPYjKlU4r4nP/XY4HeWEPBHY1A1qWQvrLkALAJU0jSUmUAGAKKVoNNfOgMoOcCxLCVSgbMFYYuyKEkCloELl+euDvCrKCajsslzu8oQKFQulx6rTgAoyVBBKD4UKs2xC2Hcl8mizYsD8jtk6AD2+3JdnqaAyORTy4ljIi30p98hQ8UZJk1AebXLmrhhQSZDPFqjlaFm3cihOcjzXcigqAhWu5QNPVnkim1Uij1crHj+wnjOgopl/moMCS0E9v3RdYiDNgEqITDa3puaa3a0t8Fr8f1GoPDBBLz9aRmAZgWUElhH4iY3AAlR+YkO5vNEyAssILCOwjMBDI/CL/9K/McJxe6QPkBY0UChH9x2KogFU/e6FrHmggEGpv2aUDJFZQGhoOl8PS4IoZmc6vatdxyG6zdHZiJtmdqjj5soVjFkodp2lBm/Q9Y7iiaoStPPtUujWG+9xqPmZMcJTXdAsbuxq5J60rYSjWnbgvU2pYaGxdiOoRfSLKsWKVPh932uxBs9BcLz7ClpEcDZG1gV7KQQ0CnDgO44xowJIlT5TN74DKgjtxvfFDaq9N79XP7DowBvQ3ql/2IHrU0WA92GhZ6i1sAS4A0uzGFZroXiEOJEkLlz3jS5RBzqQDYq+UOao1KU054N45VkSWH41jcR9I2E7SFhVEvWw+/KYn4I/sMJwyEyL/rPOX/u/AZXbrtVpP7oMgK8DVAiEbkLp7X2taByhO3u2mroFKvNzYg5LHirw3m4fXmtAxUviK4UKCmV63Pb8OYBKC5jigAphigMqYZKKv8qlh2ILMIzWNlr4SDy1UTGgwqDX2ZeGpQ8t95yKQ5Uil8IGQnlhB2MKFQAVFNdgRQeFSpDGVBwxJNrZ3fhukPD5Y+jOS/ehDwEVHJNqKaTB1lCo4NqBDJUroAL1Whzw+IUNCK4Bc4WKWfNox6u7rsyAim3XvAsf+S2eoNAWiPQwD5oBFShUkNOwPK5G4EMDKh8tTMGof0WgclFEXgfU3wKV+fUN58EEHux8mU8iyBvjnNu5rCsAfXeOlnZN0CIyPodKjKp0oAWWjp74qUh77qU+1QQqY9BLvtasCChXirODm079FibIVRAClbYcZfTHCahIN0rXagA9rgMAKphrUdxGSDquBVBFQEmK5QhgTF8DYsASKWbnPNQSrqdC5z0359u8ateIaX5x+WtqZ2Vh9ZcGkbHBHN8yewO2XgZUzAYNGU1sXHCh87C8QtMIg96Rh9WUfN398V72+z3n6zjKJF8/kvVqKzLWUhUl81FQYMfuSfOEgfIprvkt5gENFkcofdP0VPmuNykt1NIoZebE+XgiUKHKdxwkShLZ7taSr30Gr1NBWwI6jDKMug6Ls0zyBAoTrFU0y45NJhg3z9mCYo5JFdpjbTZvbrF5xxpHoHidX4O5XvPVslVfp9fsOeS7KqZ3qhqhUqHRJgDau7nmDqwL9Xtc5jRtGKilbgsZRv1+gR9S0cQMv05txZAbgwwUABX8TUXR0Mp9VUkSRJKHseQR7LJy2nJBVdQ0rRyrvRSw86pg5QUFSSB5nBCo5ABSUIM4oHIqznKqCinQpNM1bAhYpymVKXfbNa2/cFxgfA2oPDsdCVRMoQIwuE0z2WWx3G3Wsl6vdD13A1ReAqBBLdYiywyAI6ZCxYAKGnWwDj8jn7AoZX8s5fWpkueHUvZngLvhDaCyTiMqVOZABduDcPrTuaLSB2ckP2+dynaVy5Y2napQwXpP963HxiIoX2n+xXWfZr1ZoxPmZaxVhqGdHR8UlLJZA0AFDUr/9e//r0uta1mfLCOwjMAyAssIfGMjsEwy39jQLm+8jMAyAssILCOAEfilf+0vj9bheVvQ5A2zFWhd4WIqZrosj1sFAGtILhOBN9nOMohd7Hgvl4NiViYayg7phk55zBGBk4TLzUAB3wqALBUDvCCiAjfafU/rKd7OocDvIAXDMOm5Pfz/7L1rjyxZdh224x2RmVV1+/ZMtzjk8AURoklzZuiZISmKpGxKH2wLggBDfhCwIT9oUPpiwPAD/gkEaEo2DAO2KFGy/MWwKL/gf+IvFkXbfA7n1ffeqsrMeEcYa+29I0/mrbp9u3u6p6c7ErioW5WviB0nzolYa6+1JJnUQktfY/ZDIEgshwLfEwKMIeCuN//mAW5kAV9LbyS1GYNSxf28sXnYLtwoehc9G/TNfoQkA28otfuWbvDR46Hp3G6QGEZ0KRF0ynzB98H3m985afem228YjiSZEVJeTyePfPSz0xD2KiCdBibdS9IiM6WTeBhk29YkzxLUep7RsCzZjEB6IdDgtiw8NFZ/D6r3n+GZ5sTK8jezWXFQ5RJcdSLM3xcCZwoovt6lko8Nfk/ISNi4C8eAk0Hhd/r3+Ov8NXGZq1UXw+m37J71Y4za8hxIMxmjSHqARTG6tlUNhH89zitYtG0KAfI4mnUYCDEc9xLPBUG+GHu+Dd5JzOwDWvWoZYtnCul4U3AK4BVer3Z7Zp+D8VupAis8Z8PvM56Ftl6uDmn7k8d9FmunKU5KvM9zGAC6YCwiAwDIk9rkmPWXdT0DvETgtM8/CwlnoBu+Dx3KHkrMY2eZTH4OTSPq1HIf0HVfpL38lb/8FfnnPvcDcjVdy5AqofJxIxEuzwn//XIcftjb/UE+/6Vz+YEl9XXPz0/qauz7j/OSHfXMgwAA+nX5gz/8XckbzRLytZfnorvu6YnJOUVJSM06YW6KAdcQaPEYYk0x9SSaE5SgBymv6lA8SJBa5oqqLlqFQRMlaWPY8bRqbYT3pxUsvHLpD610h0baluiubK8rKbJUBgDdB/seZqPB5jKWvumlqXHtkEmUwvIrlRjKlRHnM80ENcMsizlXoVHBrZh4XZBZOH2EuUUn63BtC5sDoG7hcwboL3Mj89g0H4zKFFgTmf0jrgZmK/LUtQrgI1ze5khagnonPyy/YM3Y7qVtQIggVD6XvKiYQeJWoC+ePafKBNu/RZ7Z9or2T2kEMuYo+7s7ZqiMcyybzU521xvJNymBZdQLWTSwBOvagc0Q26uN7HY7KdKZhPh+f5D7+wPncTyQ7eGWXziufjwxF4NcTqDGKErdBsvF8nkUNXISBHahJ0LkpCD1uRiNMapO0Xw5b07B1ZYSLqpA9vWfczZIHdrMQSmD7BKMw17GAYQP1g5VnGhDjNqsuVKRn4l+HbNsrQH0D1DWNDKg9QfLKRpyeD7AxitXKzMS7xNVFvv2IHf1gesrHlhDtwUIkpJ5KlSoWL6Lqk5a2be1tKwtMksKudnu5LraSgFLNYavj3JsGrlt9lK3e243Lh1AOIBIeXp9I5tyu6yjaOa5Px7kG+8c5JvPnstt20gNwiZKmEdyU2m2yQ6WYqlmzjRtRzLkxb6Wb9/ey4v9QfpxosoZmS6fud7K05srKlSyXM8RkHHIa7k/HuX+2DITBmqbaQZhmckThMtvK2aiwAIsz7TRpmPjwyCH7oUcm0HqppdhQl1xTsZSkURBDqAqw3DNAC7T6+bNTX71ykv7QclVPmdPZIU2VIFg4fU0GkKY6zbw2vXv/PbvvN4F3Cd1gVj3a63AWoG1AmsFPtQKrIvMh1re9cPXCqwVWCuwVuDP/rW/MbtyIyRUHLAUWIYE6gN2FxrIwddfhH6TBAgIBFg66M25dh+qx7aSEXojr2CJEyV8vxEqbtnBbTF1B8kMJy7w2WNnMD5zbOm9DussAEJKWqgSRjsbtbsx7PbHzbI//L8LgcMOO0Tl2msA5gq6blURQuWKWZY5cEYiBfiygQxo13Wwmq+xG0sFxrBfJ0WB/y38iRQUfg8BdgVKnAzC66hiAUhhAIUDIaiD7v9J1aOEx8sEjtuN0Y5tGCTrR8lg9zWJ7CZ4ogySjCBTZkkn/FRCBRkq2P5FXWJExVJHP2YGiD10tsGyzWv3GPh6qa7x39+NUHHA14/fQhQEwbihwiXcvhDcP9X0dFyX59HdC1VQQKjwrDBAifsUECojyEBYkcCPHRZrGO95IXFZyFQWMkOlgu7nRDtJXXV1RvLYhvq5NgKcCHJGsL9hTUMgjZ3LyBMyBUyM/BQ7v8NxunxfYPcFUEQBMQuoHhG/pOCZBksDvFQLMidUCuQhQI1CWz79SQs8I2g5noP5wse+A3cA4Tyg2HNpFtCGBAss9XqZRxAn8JVv5F/9S1+Wn/j+z8tNdCNd5JYkIYv2vTHvvw5h8UH35P0SKp92ouR16/4qQuUP/+ifSVZrhsljhAoIdDyXQaVhuV5cNyx0O8xSImkwY73WxoRzQsXIXdouqjoFcxCzz6CKA1E7QFUCRcURYi/JtwjlrqQ/dtKbnZSC/VvJs0gGgMRHA1lllLKC5adaVPU1zs1conSQtAC4q6JWBKLD2ov2XZ6VgjXRsi1oQ5WeCCYPivdrFK+VX594gwEbM6xRgceGFolKqIBoItk8Wq6GXYuQVAE5PHbSm2IQlWO2CLKs4lgYSg/Avt1LUx/4OdiGLIe1ZsH6gZi6ff6ChAoto7bXC6GSxSMJlbu7OzneH18iVLDfTqgwdD4gVLbb7Rmhgufd/hPHZbfbSFHqnOqEiq4JWDfyhTh3u7iQmH6MUPFGEJ+TEaLuc/cZoWLXclj/Qe75dRuvDy1fhSRdnKqSGdcpE4gtXTs0OH5ibos2usDLTRtOCNpjDLWdtFRXam4JslRwCnAs4LoogqpKif5pVPINyokDckWamnkq2B8QKpscSpLqJULlUB/5ehAqIEFQOxAq15utXJWbdyVUtlATlchQuZErXANQ7RWTnLnd38s7t6186/kLEirHASTMiVB5ytyVgvZ5eEBZg/yT5/dHeef+Tu7uD1L3SqhcI2D++kreNEIFdl44hiALm7aXfV3L4djx/fsGOX+RpBnInlyuNyWzVDZ5KkWeSxTHtMpsh16OzZ5kVNPhqkS3PZVZCuS35alkpSqQSKqZDV9ouTksFq6QlCmZomuKHss4VSW5K1Y4zyDDiU1Ao/zm3/ufV6zrdReT9XVrBdYKrBVYK/CeK7AuMu+5ZOsb1gqsFVgrsFbgvVTgx//6r76kUFnAfgI3foOknwpLIXajXRAn4XvC7wfAcyJs9IbNFR36/xOh4p9BPMRBD9zeeQekgbB4HqQJ/z51mvFgnbcOqoz2OwkVAlIGUBt4pb7tM7vu/OEddOF2+HMEjc3GgCCZqwZgr2X/V6DLM1hsCY+gGPCO2yDg24FqABIXuRdh/RZg2zqVHXjjjSk2o7dQ0EEVOTg4CuIpmeRWTvhMJT6MYLHvB5iETA/eJM+DJP0kGTzap0nSaZINgKqxJ6GC30GoUK0C6zF1YnuJUHGSwkmwV4GvCRRJr1CZhEDjAqLZ6x8jVMLPuyRTUAFX0mg1zoH2h7blse3j36HwgIpkeyVJsSHwGc2A2fS48DVxKkOsChUAlRi7AOFIqnSjRFkqc5nLWCBDBQH26OzW8Zr62GLH9bmtmtoJhTYbk5GKp0wbjmnvGg2yhJxQAUDKsRGQKuH3uELNzwm19FAbHCVSrIPcCBUCarR20fPOCRUHZUCqMM/H9sezfcJz6Gz+AUjTqworPBe9KzoREIzoLu+lyCuZ54P8K7/8L8iPf+775Wn6pnTy8VaoOGkSEhsfJVnxfgiVj3L73sta9nF9LepFYj7J1BJnquVu/w25JFR4HsY6Z/i40PBtVal43WkHaQHiIPZxLnD+7jW/i13g+BtUKsPM7n6dK8lA8jnYKIHQjcZB8rIgUQ81WHeoBaqAOYml3G2ohBiaQYaml74bRLJYttuKll1Dg9cqgD7KJEWZSFlpiPrQzMw+gfolh81fDltJ5C7AXvCcUOEyPmIOSki2qsWm1gEg+QLum/I1XK+R24Z9Itlq6jXOi5hiYoC5IhOC45HF4Wsk1KwA+qFSHUWVNm0jHSzNoN7IsH3IbYll7kfaO9WHPYPn8TlJmktVXtFiE8ljJOkAACAASURBVPMz7MJAqMC2C9u+3V1Lud1KWWwkiQdpayVU9vujTGMk1RZWTxUVKiASurqjAoWEStcxi257tRMSKgm6+UfahTUAyql0ikmK4zhAQYA5lVaLprBA0woyVPAab8TQWmrzBa+v7DoI48ubWzhmzBbNa46GEahTSMoEChWOVUmojMU1IggTX2c4FrEugCg3VS7Adn4/1CkgVZiJgm2ZjPzCoLWLMVqCWTYY8nj6hllxuJbkscbnztoIABs5HEtXfyFHBQQJbb8mKDOHhVAJFSrYV6xTTqjcN0duF2pb5gil38iuqB4hVI683oS6q8oy2YJQubqWXbUhYYFzEuv7i/s7eX7fk1B50dRyAGEjsWyKggqVN66u5Gq75fHDtRm2HfZbL45HeXZ3L3eHgxxaECqJ7EpkqOzk6c1Onlxt+BlUnE2DtN0gx7aVYw1CppW6aWWKYo5T2HxtqpKB9CBUsO7reTFRpVLXRyq90SSF84+1BbWSRJJbI4+PBSdUwmsKJ1Sw3uMcPK0nev27XI/bdZ7PYTjfMT/9xt/9n1as6+O6cK3btVZgrcBagU9ABdZF5hNwENddWCuwVmCtwMe5Aj/1K3+LhIqTHgtoYyA/Q21dbWHhk37DTODHQt1DYPCsUzQ65X+ookW7cR/qhvcbMAd4cTM+oHMxBHyt+147ImeJEwV2cUMPoInfTQ3AuZogRVcpwtvTnDYqAPsJntAX+twSKATZLwHPy/oAvFlAfwcEbHvDfTy9Rm86/Z86T5+Htft4IQhiwFJYgzPAezwpUbD/rAlJJM04QS2WzzPLE5rc2yMC0AHLE4BisAuBxdiohArs3IqhYedhhDwaYB+j2n+hi1EVKi8TKmcKlUAN4vvg3836G4ZyCdKGJNpD588luRK+Jvws2INcfu9Dn/c6IPGDr6lyicqNRNWGhEoSF+yeVXIO6QAgnRISKjAUoULFwC+ALkd0hmYJs1O6NJEhSWQieGWWcheEB9RR4fHHdzmQdUk8KnByIozC5x1ECwmNsE6nfT0nnPy7MC/45+EnOm8dONYOVrPpyU5ziwcb0z7GySHbn/C7z8gFs7RzixHvYF7miBHd7yMBrKrckVD5l/+ln5Yf/9z3yVV0Q4uiy/P7o5yPwzHzGHnhfw+P66vG93dy+98rofI658l3cvs+CZ/la4jnlIBQuT98U/7oj39P0qOHwqOzwNWcJ0IFRMcZoWKkAQgVnndGqIBMYRC3WXRiBSSh0vbSwi6JJKcC2ADGYbsEkB5EZIUchyyjGqO9UytC2BBurndSVqkSKrVaKsHiqQIZkCCbqZX6CJIEitBRsgp5HArujy0401wS5o3gHI21M535HbA5MrVaYmsfWCCb83SttHVxVOXb0khgHoTLuCWfYlZURjThna7qnJnV0MnQdyQcnIQHacIsjlnD2tsGlk8HPk+SARlwuE7pYSPVynF/L3f3L2i/VW62srt+Q6pyC7aGn3t3+3whVDbbK6l2OxIqsYzStEe5vwXh0pBQKapSttcbqTYZ14uubqhuAakCwoYqoN21bJFVYzZxIN9BqDjhgeMFsgtZF2phpSpFbRdQQoWkUBpkwHFe1oYKJa1ALGlWl9uC+ef7tcu0NL0osYUck9lErvzdFIuulHXSZrZMOjbGuN2TqRdRL6plQKhESmJgXdOJWnPZQARiXCHbhGqqvpZ+REC9rjvapJJIGWnuHwhH/P1EqNTSjcMrCRV81v54L4eu0VB6WHKBUCkKuSp3ssmKhVDBgnay/DqSyEAEGNUvVSVv7K6pVKHyKk2ojsExdULleX2UPcgyI1Suy0KgUNltNkpyiKpr9jWsu6BS2cvtYS/HPqKCZVPmcrPTgPknV5VUsO1EtsvQSdeP0vQ9CZVj0zJsHrZ2UZqRRMF7txUUKrptTqjgmm9oO+lx/ayunaYin0gUhseFY8WOaUio+P8ZUG/NV3pumgWoNz4FtqI+H+L1v/7frYTKJ2GNW/dhrcBagbUCH9cKrITKx/XIrNu1VmCtwFqBT0gFvvw3/uOFULlUA2AXYSmwyPhjVXX47+xQNMD8kmg4gYSnMHgHRhwgws+lUx3gPDNblCBwcBEZEw6eAhznjb5ndTDPRAkV+jfzZvtEFihpgk5C3Nwl5rut+Sn4nZYUhg44weLg6+IEdkGSLB12vAkdCTBxmyKzTTHyybv9ABydqUou1ChumRaSUGeEiTEOZyCzKTR8WxblCdM+AeLDU94IFYB0PlaNUImsRiBf8A92Gby5hsE9gnlHWHyNEkOh0resLQgVkCnxoIQKyJaHCBXeLDs2YmTLsp0PKFGcUHnsdPKb78eAXLeBCgH58P+v+m7/zvcCEr/0WiNU4s12IVQ8dwSESoJDEsXSo5lWIhmY76PdxPR+H2aZ4YGfRtLBKoQZKwouojs4SwPFU5ClQjALtmsEBU8EnZ9jTpg4sRGOW+x3SPaFxMjlcYjMkm7Z74vxi33V8arjfJkfTKmFTnFuU6LAngcPO2A6ozv3cjwH4wRjkWTpcl6pbZ4f42gCiIvon07K4kpEjvKXfukn5Sc//wOyGXeSIJPmu5ih8m6EyiWZ4uN9JVQ+IQuskeskP4IMlZcIFctN8bkfp4C+J+HawjUz0nMd1km6BisAzLECuy5Y7ZkCEbkkeE2PbIgWId2tkesaBN92tRwOB5Ilm6sdg7oRFN7eH6WpO4mLTLYITq8yGVslVPpe17tyWzJDpe+OctyDiFcrzMwUKtieoZ8liwtJs63kBULRNSwd4fORAOxXay/M/5wzmMHkNqBmVAk1TX8ePH/WIIAioW4gUga1IgTRpPONZjdRgYIw9k6BeVzPoGZp7h3+MUHppjmYpVcnsLkC0QHbxRhWVcMg+/2d3N29IKC/2d7I9ZM3qTSZuiPrDkJFM1QSWQiVsuTmodb3t6pQgTNhualke72VcpNLGmcMFYe6BQQXLcWgPtntZHe1I3GA7wTJ5c+jXqpQ2cpuc8oEwXs5fkTzRUCoJKZIwN8v7bzwN7eocmI9nHd0LbeweRJ4oVpZAXMnUMZ+4BjENQQUmN5oAtKBV3CTKkIA4NcWSM8xHGlmTHjtGYF461Qts4cyiqH0nbR9s2SBYXuLrGTWB/JU2CgjopZfqFV35GsRtF6QWCiZoVIVSkDxPBpHOdR7I1SOVGk4oQJ1CsLpi00hoDucUHlRI0OlpsVkHOlxgDLlye5KNkUuueXd4XrqUB/k+W0n335xK8+OB7lvW7IW27IUECpQqCBPp0CuSYxxirydRqCWAaEC+65mwLkT8bOvt1uqVK63hRQgbnBsmFmDhoJOjrAVq1vpcC0sqgTF9pQ4l6tSijKTAs0aJMb0uhnB8m7lCRJWjz8IlZhZTmgGWa6/zW7Na+fkFu27elUgna5T9bqlDyxnlZTR9d7H2UqofHLWuXVP1gqsFVgr8HGswEqofByPyrpNawXWCqwV+ARV4Kv/3n9yRqhc7hoACESmhPZKQxDD4dY+DgSF4K5/VqhIcSWMA749ut5IAKjtwSWxMFl4LN9n9l0esI7PH+WkUCFaEahpoKyZYw1/p59zYJsFOwpgvgC8HXANVS0EebAKo3MvUAU4gAUQh9YrySng9QSenkggdBGGhMoSAO/byeyH80cIMPvN/wIKh5klDPS1rmb8JEGkAHYSKGeQU6I7CageB29erKHcqoO2LbCMGTSMPh6RnTLLrgOh0tNaDOBSDCChV/UKCBUAaagtj7/9fC+ECkAJv2F/7LQKCTa/GV/eA/VMCMBfkDZLvovl9Lzbd73bqR2Oc752U0lclkJCJd+pnZ2NKYwfKHmUSBFafvUIiR/VR57BrHOshApsQuJIGmBPMYAstcXKSP6dFB3cV+vmJXAYkIuurPKOY45VU46EhIrXk9tvHcsPnbd8mj3P+j8/xgR6dUAtx47Ab2DJ59Z3IJW85gDX/LGc5xdA8uXxwfnpr3U1mb+G88ocS1kB2JskSbcSyVF+7is/Il/+sT8rO9ktndchIflux/ijeN63xy18/Bgv5/lHsRHvkWgKz7OPaPO+579GSRElPUJCZX/8lvzxn/w/kh66hdz0ce1TGM/TRDvxFYj0hgYFr0ljODgJVUhvQd9mK0jVwkKo4DmzvxMA9AfaUM1jLLsrDVAf+0m6Yy1d00oEBcTVVsoyk7EbZaTl1yhzirioUrIskamrpb7vtcN9nqVATsNGge2JAdeVZOlG0iJmhgrmBBIqcRB0bjknVFbQIirlmr2cB6Ou25z3YSwWEElc56Doo5WYEtSuwGDGGfIbRqgooCJppW9VqYP5k6qGLBcZY9pPtQgxP9yqbRbICGSkABwfQWig+x8Kkj0/H4TJ9vpa8mIrMrQkEW5fIEPlltuK50FSVdVGYJlIQuX+Xg73AO2Fypbdkw0JlWhOpG9aORz2BNNpDZdnsr26ImGC9QvbvN/fy/Go34/vqKotQ+ld6cMamMKCa1Ck2Sdu7ajHRDMuWGerKbJiLueekGAn+I7PJokX2FjqrE5lA+pLMN0IFZAJIMyZlRXNvG7jZ8C+q2mM4IPN1CiQvdJ+zBoHNNwcwh/Y0kENEzFvBUQJCBXN59Kw+zwvJRe10gOpguNK8qlt5dDspSURM1FFUmXFEkqPmjgpcGwOJFT2DRQwIEk0ZwSEyrYoJa8yyUCLLQqVgxybI881XrfmmWzKSt682jF7pSCRlVAjXTeNPLttFkLlrmkWQgWWXzcgxHY7yYuUahNci4E4Qp4L8lOgmqkHqIkiqmagZrnZIbOlkBJZQ2hYYR4KyFTYfjUMqKeVmq3HULcU2P+qIKGS4bibdRvHA46fjQsSI549GKzlPj7cHpdEzHCy4XRCZVGo4PrFroF6qNpw/WJWhhx3dj+BY/Abv/WPV6zre36VW3dgrcBagbUCH98KrIvMx/fYrFu2VmCtwFqBT0QFfuZX/zMSKuG/ENTzG/UFADQM1n93b/fHbsoB8jqJ4sSKkyn4vZ1HgkW0cDDiYwF8QWQElmIhMeGkCjrgoLjAzShIDoa+B5ZfDs4kF1ZjCKTlNhvZ4PujZmEnCzDv8HclzUIcuGd7ovt3ApNPZApe66oaAhPWdcybeffNcLLjkdGUJwCoLPR1ec0J3AYRggeACwJMDGtFd6H+HzfIUOFw/0Co4HcjQWAxQ6CFXbxKpsA6BiARrL/iaZSq7UioSDecCBV00U5KFqCD9aFQegJgoR3YhQrBdwUET0ggPVQGHw9UNF1YudGO7BFChdsQPn9hL0WXmYBQC7873KYQjPdtWLZjU0lSVRJtriTOK3aRxzOOtX4waoTu6y4SWn6FhArOrW6KaUs1pqn0aUKVCggV5K4ATIXlC/fDCDLCWFZb1iVw5CLxgLcGlnoAXB1AC2vnJAW6gUMy5ZJ4WGpkRJ6O/5MKDKSKnvvnNn7uh490BY7PxU/dbPnMni+s80OAPbtkzcYunKNwXqltDYBTAEgAEQsZ54P8uR+9kr/wpS/IW5u3JLcO248LoXK5HScQ1JQGpgDyY/hhb/frfv5Kpry/5T4kL0NC5VB/m4RKfN9cECqWKWbni+LEqlDBOUbQ0mzwoFAh2W92jchAIThKxccgyDcYQHrUNW2nSCZQnSYEtUGogCGhEqUsOfcD3Mc/yRLJ0NVeZDKji71FF/pI1Ue5zUn0Dl3DzJUeweAR/l4y14Pz0wxFaCVptpEsh72Xzd1TSgWI2jRh3tDgeM4QIJdtjsa+kVyw9R9rlQK53aLM8fMfRBFUJFDYENjn9KnzkcwJAf8ell8AzQHIo5GCIH4iyZQboQIFyZ10fauB7hVqUkkyIfi8l8NRn8fxVMLkiqHfaCzAZzuhgn0PCRWQECC1QMbsEUo/QqGyk+ubjVTbQsBxUbVRH0m8kPBIMqpYQMjgOgdk0OFwz6wWJ8thJ4ZgepIJqc4d2Hf8TgIu1hqT1DBwfFEWGxHF9SlVS9VwnPKawEB2rJ8gU1R9cCLH9T1CVQfsr0CmjN4oMHYk+rB+0dILpD8uz/pBWtjKQTE16PGcUlNZRaZwmLC+QBECyUYsWRormTK02ojA7bBcvCRnjpvXBLXHdh7bI1UkICfqdjhTqID0CO3NQKgc+5a5K3g9HlC+IJAeFl5pgZSuhEpeWGm9qO/kAKs8XBOBOEKGSlFQoXJVlQyQB3GBeh7rWp7ftfLO7R0VKrd1TUJlV1XMUAGhAus3EB7IK0EWTQdipEG4/FH2x6PUaBSgGieT3aaU3RZET87rAjTNeBMQxnUNRQ5s7aw+eB8IFexvAYswWO8ZMalrvqrL8H+/zvdmKcw1mtF2siEMQ+mXDDUocGcQmieVLK4ZGEJPK1nLQLI8PyfoZlOz/J1/8L+tWNf7W1rWd60VWCuwVmCtwGtUYF1kXqNI60vWCqwVWCuwVuD9V+DP/9p/QUg2BCtDkM1v1DU3RaFRvzFXcObkce5b4QAtb7olpXWAW0s4uOuAYTcDo1FChRYGnvlgwIoTJyGZEuaWgDCgTRjJFFWrMJzW7AumBCSCfvYJaEYXrAL+IAYeI1O4/USUdTmmogU3hlC7mFv5GKsHuAPtAHjDurjFkYeFOJkS1uiho+fbhBtnHh+rvh6BIMh9URhgP02dQoDbMiwAmAB4s+RfgOGas6JH02+m0Q06dK1MXUvbL6hR8L6iVYVKSKjQ/msSghnQxTxEqPCzLwiVBwHzQKHyGDESdtXyONg+s+Y47jZ+vY5nn2OEg5MQ/hp3pPKMlfB4XIL8l4SKAoZmTbfdUKECQgUZKtBRhYQKaoRNhOHOpUIFY7YG35AmMue5DEUmAzpVAYLBdgaAiCihwm0ytYpvD34yr2UBIQGk6g4vXd3GGJ2pRwLbrpSmNCcViH+21wDkjtuq2VlwCr4HmCLw7cdYO886cELFFSpnhAqUXea3fnZeB/ZIvk04/x3s89cmQeYT0OFIWolh+RLl0rYv5HNvJfLLX/2K/NBnPk/gyT/rofPso/rbJXHhv3vHuQNNPrYdJPTfP6ztfB1C5VVkyru9/9NOxLyKUPmTr/2/IrfHVxIqsMpiWLtliSmhAiAU5MlghIragAGwpgUTslMIZoIkPyqYv98TyMbxALiK52n51QvVFAiml34kmQJQFnN3VuWSFblE/QwmWC2j4khK2Ewls/QICm86JVQEhMqGhArXyzGVNCkly7fnhApmtPSkUAGpAoCcpMocqyqUc7yu5VSuGmGOffacGLcQJGFyQahMMDyycHs8D8C/bxE8r6HvaLiIQTxgnh0zXjfUzZ3s71/w+TTL5erqDSk3VxL1KQmX+/vnck9CZZTd1Y1U11eSpQUJc4DZty+e0xIM21ptdiSpQIjg+IPUckJlGhMpNpXcPNmSUBn7mYRK09QkTJh1E0WSFSCzSsFcB8urujnwu3HsPDMEdlOosZNVJKASrBsA27XOmKxDQsXXhnDeXdYym1d9jdUsHFU2gSzhPA+lgahSCktNC2IcrBBD5zXHBfXCqowhO029RAD4qbSZpGugNEGmjRLrIFSQ4Yb30HIUhnBxSWUTmhNQXxIjXc1xzfewkUCvwKDWQD3wD9vFvBsjVEDAHOqOhMpjCpW6PUiN7BJk6PQg6+aFUEEwfZxFksPONSBU9jxvuoVQwWfTimuzlarIpaxytRMDKVJPryRUik1GZQusuVBQECogbvbHmgqVBmrhOJYcqiVk5mxKuSoKJVRw/UU1iNqpIUdFc3RwSZFzfENFHFlGDqzDeF1o14MYT24Tp9f5sCM1TarlHdKA1Buu7H1uHadzkc41dhmm2wKCheMBipfTvYWrkUmkoYFnmuS/+R//zxXr+rAW9/Vz1wqsFVgrsFbgZHu+1mKtwFqBtQJrBdYKfBgV+Nn/8D+fzwkBA28duJ4USIESYpH0sxNeuwTj+QT4XoJnvEmLtcMON/dOpsCeATf8+L1FcLd5K9OuCkIKIwMAFJPA8OcDJciScWKqFnTkup83AGB0vnrHIr/XujLpFW4d/6wnLA+CzA8CYGYzhO2Js1NGxVJ/I1h4c4+A10Dho4HwQW4KLFtUZ6PAkJE9+tWaGfMQQeWgPcAS334Fhs12w22lrIOQ2zBPti3YJge49QZ7sfmy97tqxTNr0DFKn3KoU/pRkraTpBukHADUdSRaon6QpAfZMhDooL+7K22MYCLo4gQAtze8Xz55xbEWsAMxAuqxsY266X6/bA12CeaG3+tjMXzfq8Ddh8YuwafgUsx3JXztXJUSlxtJNteSlrCcAooEL3sMjJgqn3PLL+G55MDgFGckUIY0lzHNZPCu4iyVDB3c1qEd2s6dkUOW8fMYIeRjOySJwlqH9XG1jteblQ//aG8MVTEAOS+PeVgf7Uu3ERjY8YV/WyzjFuDm1KWv23KyqdFjcvo9jkaZs0zypJJ0upd+LGTf7+Vf/PnPyc//8JcJjoXj5zs9hzpgvow3n0uctBonBfsIjPYEHl2hx7pp8ThWcC5RTdA07FqGpQ86/3V+UMJUX67ZR3w44WokH60IQ9vDRO12SL4F/vV+aDEHYb66HD+X5893um6fls+LAejHoPd7hrEDrxznTg71N+WPv/a7Ej9rJIKagnkF3rIAEhPHTSTNFNDEOFiOkQGS6GgfUluXAWB2ms2EB0DNBrkh/V7afSOH+4aWS5pdMkszIrz6IE2L7vWcAemqXKlJPsSj2mJ1aSE5Gx4iieH9iSGXafc61ZwHaERnSbJYMmQ0FACHc4LiaZxKVhWSZwD9sf7TtFOSBISMXg9MMWbHU04DxrWucWppBusqjnmzvgJgPuJcsPwUKFho28X4LygfapkEIHQqUZxInqUyMF8G4d3I1agNRAbpUEgSlzKhFsjGONzyubzayG77RPKylHmIqdw8Hu9lf7jjNQYUJtvdjZSY9+dJ2vYot3fvyN2LW5nmVK6ubmjZlVdQK6bSD40c9y+krlsUT/IMdl+VVNtSokFJFChQQHjhuEFhAGKkKCvB7oPQwHHBeVzmOeeGLMmlRF0LKPMArkds/uAaiDUkyWj7BIWCP5REOakaeX3mGXJuL+frLS1NLRuDCpWeqku/rsK6zkYHu35hcHyjllxQJUKdgvGczrDoYueFHiPYXKJ5A2QNzgqQLxzP3giQkKjCGML2otmmheXXhDyUnioVgPiJxJIyI0SVFyQkkFcz9NJ0jRybmtZfIAiwhm+KUrbFVvI0pYoEczAIhNvjC173NG3LvBU8SMAUyFvZyFWek0TiMapr5psgA6aGmmsE+RJJhUwUkGQgVMpccljN0f6sk7qZ5MX+Xt65v+N7YCcHNRgsxco8lZtqu9i24RoNRETXDXI8NNI0ndRjTzsz2ILBWgyKMewDrd6QaUiFl24f3hs2m/C62Szd9JpUr0O9wQbESgcHPJv/ef1szSo+/w+Rzi94pObZyWMMRQosTXsldEDe4ph2yDzzjDNJZMT6bGshPgeH2RtkcMT/+3/0f6yEyqdlMVz3c63AWoG1At+FCqyLzHeh6OtXrhVYK7BW4NNUAVh+qXXGw7ZfuDH0rlfUxcE59rFZhkH43rB2Sqic1Cns3meOiYbPsqPQvZUBtVwQKgAZX0WoLCCxuB2Ikipu44XvWm4wjVAhqIAbSM+hQACq2Xx5BoUDl/T+DlZi388wwD7sMGc9jDhx8sgtmGhrZmAFO/pMQUOFgd1wEqwK1C76u4V6W5fuJaHigC7t0iyPBve9BE9RWxiS2wPKFiqAYN/kSiAAFLghn0ZpWg2AhX2HEypZ29BixlUrIFSgUAFRQPVAWJ9ADeLf6Yod/T0I32G3K8DxEHI/P/NYw8CS6zHS4/Rd55dN4etDsuWh8/v9EirIUImK6oxQUUssSq9OhEqM/BQ2erPW2mE+iRMqY1bIkOcyARjKQEC6JU4ANlp+SritgIse2v8QVH+MTLmswzImAgLLLbfC14a5NJ7L8Nh3PH509RN5XIIu1vBv/p2XhApVVp4DIIMMCJmOCsnmvUyykcNwkL/4579Pfu4Hf1rKvFo2/ZKA+07M8yHxcEZKMPvilAvl86Z3UwMAA4AKf39kDmBM4CcIFfzDvEAlgWVLwDHJ506eR1DlzTMVBLTjobWdjhuA5vDkJ4nj2Tdmf+fBwf5ZC7gVzEEE8APrse9EnT6tn/EYoXJsvkVCJXp2pPUVrCl1LOlxVNUlRBs9Q7t9nHlWhWdfQSHJNQ52QV3HMaXzuf7ejUdpjo20+46gdZKlJElrKFfqg3RdKnmZSZ6nglVp7HpaZyGbCGvIkGZqGwQw1s5TdL4j9H6YepF6YjB8mkN5URC4zlNkPFSSwbpqtyF5oqHhbDcgoeINFTMUpNhvI4ZBqKg6ZSCLAkKF43HU3AYQKrDRogomEcniTOYhMvUDCJWjTBHIK7VMjEH9s/t+IKEC4oTB70lOYgOEisw9Q+lBeuC5tIC10hPJTXEIQgXvA6GC54tqS0KlwLwP4qo5yN39M9nf3cs0J7Lb3cjuBqqfXKIpkQGEzeGWADkUM0lWURGEXAsZQah0coBCooUKQ6+xQIjg83F88eC6PM9UM1R5JXmWSZlVPNc5F5p1p6B5Jcl5nKFyDBsClvXX5g42oRgwznnXmj+4UiOjxwgVbVZ5mVBhQwly14KxxxwbEIO0rZwlBTFG8TBAf6gWtEEHwD2ugUYLR3cXSdiVhYQK5ql+6hdCBfZf2LYUcx32NcpIqGC+w0MJFZCFJ0IF4zgkVDCe8bnYlkO35+thz9X0ei3EEPuykk25lS3JKZCgM193fzzIAZk3LZpPeinSRDaw8Npu5Ml2RwUJ5nTm/QxQqcC+6yAvjgc5dr0SKsg0KUoSKtflhpkrbkOmtRykPkJR1UuD/DoolvKExx6vBWHDdYR+gOcZKE5muAIJDUG+VoJQwfUULXGX6z6dd2D1xTXK7gOoYYZCzBqpTgppJdp8PRtnrbsfx96ehPCSCQAAIABJREFUUxWLXuvotRevPk2NZvmEIvLf/oP/dcW6Pq2L47rfawXWCqwV+AgqsC4yH0GR169YK7BWYK3Ap7kCX/0P/lMqVBywCQF9AhF2w6xqjJPf8gJ8Bhknl6A0XkOVCfzKmX+hIGOYoeKh9Oiw5OsDy6JQ6XFSXNi2GiHCzzUVDZU0w3BGqCyfF2RJhIQKgCP1fIZRiHVJuirGMkheIpvMZoE1GY3wCFQpIakCQgnbiBt+7APfY/7k+D5YQjl46d8T2nF4GDgUNloft+/SG2Fm1Jg/NRU1bvVlP5NlnyyHxa2qDMGIJu0gVcsIDfaFxVfSDlSogFCZtP2XNmApfPi7jkQBgXUnpkzVcxoXelZF1kGvv72sUPE/XZIffk6+F0LF3/MQkfIQ4H8JsD80fs8ySuyqLPwsKFRCQoUd1Qx/PhEqYxRLH2koPYALVXspeDMmUKikMuWFDABisoyEip4zGDsKiHhdaaUSZMbg2IVkkYPhfi69LpniryfgEliCwSbEH8u5dCagviDJLs/jYHJ9cH7w8z0gIpfjCAAXnc7M/Tkp5wAIsdcd51w0SgsLuzkjoRIlV1JPtfzCz7wlP/MDXyQoFj6+06SKExI6v51qh/9jG2HFBPDLw8Pdjokd3bCy2dfs6vXOYJ/D8H6ApQD9fM5Eh7DPpX6MALSSiDbC2IG2hSRPUoE1kFsFeSBweExDUsjHmc9Tvl+f5jXyg+z7Q4TKJD0VKn/yp/9Mom/fC88xZmy5QsXGEVQCkeaWsIsc6xTVFpijAVRPMkS9kuPTTIXAEfkORqJ7t37XdNI3UBkgzDvl9+xBILRH2TczxwewWawBsGJiognC4zEXIEsFwdYAodECAYVnDGXBQEB5bmcqVsoylQ0yVKqNbPONbEEapIVUu50pDaCAyY1QAQkASU4ssWbYqxLPckAWOzOGj0N5EJ8RKiBHoH7AKZemUJFEBOy7riGhMk5QgiAIOxUZ9NoD4xlKkmNzy/rlWSVlcSVJWlLZ2XZQqNzzM0B4bLdXJFSoAkAo/fGwECp5uaECpcgrroNtd6Td13F/oMXpdnst2+stCZUZGRUjCJnDQqhAVQbCA1kboDxBTFGZ1jkZhuGQ6PmfaAYVr2tEqG5AfUGqAJTnfMC5Ua0m8dkk4zPYfWHA2PWCDWLOG5aL4tchrgj2OYNkrTXSQE3CBhAqEeeF+PNGia5uSJB0nWajMFsDqolElUa4/pgHtZMiQWjLBa5bcN01ztpY4IQK7MpACLlCBccOofT91EnLLBzNc3GFSiJKIINk4DFmeH1nBAnUTHp9tC2RPaIKFRxTkgjDRGLxMUIFCpVNDjWLXmdhzoZC5XDUEHsQMEWiZM311ZaEytVuJxVUIbESR4e95rPcQzEDwgYUX5rKBgH2WSqwFYPaxGuvAfMja9k2vQyexQaiKdMsFWyPz/OuUFmuKS2zxEkUtwllLwau1yLLMLM1fnSLPZrKJjxnogSEEIisWbJZFaie24RrG1i8wbKLzUtUUOr1DIg3tYfTbBaSKuA+kW/G+cuIeua26f//63/4OyvW9UEWmPW9awXWCqwVWCvwygqsi8w6QNYKrBVYK7BW4EOtwJf+7f/o1YQKb44C2T5uhANbAPd2D0kHB+X8Z9hhi5srzwfADT9uspxMcUASP51MWTrtLqy0HMgPCRW1PTCAyT7DP5MgkZMegUIFN5muFlksnRygBCBq4HFIdrhCheDEdLL4CokQ7wwdUw2JB6HieRAE0s0PPLMbXD/IfiN8CZJfEioO9DsYAn9qBVaBo0SiGF0khldpDgXD7U/ZKez0J6GigAeACNoSoSuy7SXpRqkQBAugB57hXS+uUEFn7nn362mY+sULgdozS6/zAHkgdvBXv3yEwLsreMLXXJIGYe0uP8sB4bCe4WseAtjD7/djxnFkNQ3Ht1t+xdUVLb8uCRXUGJUa4shC6UGoAJ4Zebz6JJM5A6FSUqECQmWGMgtAmXVgv0SiBCVzS7XH9s+P0UNkxkMTC8eJdTDzPNQG1DPLtZBkulQd+Wd6XcNzO6ybvw5zyzJPBGoVf17BULP4cjsaD7qHt3wcSQOLtSmTXPYi8U6auZFf/Nm35avf/wXatrzb8f4gE6wTKsucZXPHQj4lWiGAcYcaqoCjhjJbsDhAs0XFZkpBvNfnSJyX4dzqxLL/jZ38RtKi050d9lGs1ku5qlcAOAKIxT8SKwCJF9LsRGTz2Ac5Ct9p8umD1Pl79b2PESquUIm/fatTJEn6iSAz7BgJkOLcADAL0tGYZc7VTnwwT6LV83OEUqJhLgpJOwPh7+qDjN0gXQsCV9cqmC3VLWyRDnLXqQUdvgOd8fMAi7pc1yooWsxOCR3yVFnaGNVcCxAYM4HeskJotnbq31RXclPs2IlPlQebKDKqUqAM0WsGDaGPSx1zsO7CvukaDiBW16UoU6IAgDvWpr7tZJhha4bwdigxc5kRYA6l6aQKFVhsIWeDc/9Y6PdF6Pyv5Vjf8XOKfCsbZKTE2FdkV9RUqODcTLKCpEgBSy8AxrT8ejWhsoel1wHfm8gG1k87J1Q02+14vJOmwbkKmyZkZEWSF5nEyUCCHQHkHoruczqtAjMoKZREw7q+q3YkraoUCoeChLOC6xnXHr3GAYGLCs1shljmfiPsXO2jRIkpCHzNwXwL6yjL4xk6qOeQXYPxM1mDjAbOk5So9bmWOTCddHhdDIUK9U4SdQqsYywxS2UB13VNGSLNLXmMUMHYdkKlH0GW9FRIqNIJdIoSKiAa8Dl4rRMkNTLhrOEkVKhQ2cHzY6JC5dLyC/ZhqiCpmFuiOT+zNH2rVmJNS9uvDmpdERIqCIu/2exktwXZpaoh1BdqlhZzP1QzaE4CP5okUiEHJUuXDBj8Ta/D9FhjvQCxQtYQ5Dzy1Iw4clKd7xEQHLp9TqqAnvRrUVdix5hDIp0XeP1k9o8TSMdIx+SIcZkUIknJhX+ErVuMHCN8jzYrgViJcH4ODc/FDBZ8fStDX/MnSJVlW3Rpt/Gn+wEFDVRRuIUgofKP/smKdX2vLm7rdq8VWCuwVuB7oALrIvM9cJDWTVwrsFZgrcD3cgV+4t/4my9lqITd1n7T7aSKKzkW4A2drA/YhS2d8fFMIAWfCbAIfwdgQ2AGN/H0fToH9RZw0pQz/K4HCJUFKDAfbw2tBbhqIGSQ/+C2Qtw3I3K43fCqX7r0LKfDrU3Q+IvtCx78Ttte3ixOllWCgNtA6bMAnugqj2BJpB2/BL9M7YP/57Gqfi6/IyRnuP+ekUBSxKy7WCg8Z0AoQCQei1m/D1YRJFJ4K2vfbR2KBujPU6edyIN2d8JSA+RJ3A0Sd51s0GmIsNa+WzJUGErPvBbtCj3b9kBBwRv3M0uvlxUqDxEq4edhPx6qj//Nfy7jLVBzXNb0MVLhoc/39z6UocLj7ioRs/wKCRUNfYUVDo45gpwBVrxMqPCooBvUCJURFk9QMwSESkhYcuy8dGX48vg8q4WdC74/lzUISUQfmzqu7Vx4JEPl9DnnChX/Hq8pQqXDx2WtHcT3mvp5ej6nur++qtEA7vj8gywfRCDHcy7puJc53lKh8ks/95b87Oe/xC75y8d3kigAmOnZTfiekxrPAEOCsUe5vb8jmUIyGvMPbFIANMIfHyHSBqgtHdgWJIyXX45tHwSYt2DFRBDV1INUGSCXAAqGWdUHnGdMqYLfAcwBMAS54p3mDoItxyFQQb1UwPUPr12Bd1eovEMLSs0kcTWBgvBuDUmibEIuiOZ9seOfygFoBjSDAtk5IFSQ00HCNlL7o7t7WFxN2tmPAAPLPgGhgtfvByg9YukHdMX3Mk+wFLJ8k2Ek6I+xgy76UDHa9Pr+bowky2KpylR221Ke7rby5u5GnlbXUhZq7UXVQZpriHtqBIetCzg9YwC5cWpKiJGWY1B28TzF95IdiPh3AM2w0JqRvYJ1LtkQpIUoB0oSECrt2KiChaHmV7buzSRa6uaW5x0IFShUACBD5QZC5XD/nIRKmpckVMpqq5lnRqjc7+29sPy6upISZJEpVA6w9Dq2Mk4gM0sptxvJCqgVYW/VS3PYk3AYZ4SPxww7z4pEICTphlGzOZpG7d7segpAdprFRli0kkap3Fxdy9VmS1sq/FMFEa6nMklElT+81sJoAgHCPK+TilHJC7VPU/C+0+eNmFkaVHAM8BobO7wusDUNeTm8PgHZV2NsDdw3Kir4Gqx5aFTpZDz2PHY4RiDNQPyE5OCcWrOOge+w/IJCBVZufh0Kyy9YvYFQwXaQBDJCJYtgV4dcGcvkG1oSKgiEB6GCGniGyibfvKRQ2bf3GnrPsazXRm75BUIFtmxQkOE6BBkuGB8NrPXwz+ZYEIfbspBdtZFNVUoFoitSggOfCeKlpiIRNVeiTwkbzMMZCTFXUblCEecrCQworXAdR4WKZr/otaFln9icwfkbeYBBsxPVI7jmtgwtECpQMMW0FYWKBmRKJVECAi6VYYqRPiRzkgvCe6BVgy4q3D5cz8TIS0FeEdRcx+cy9rX03VHmvpYZNoAYXySFcfWnBxakjxI+JzIFf//b/8P/smJdr72arC9cK7BWYK3AWoH3WoF1kXmvFVtfv1ZgrcBagbUC76kCP/lv/tqDhIp3MKP7mTd5gW8ygQ6z8rrskA9v3gnOwfnIyBP0oeIGkTdo9IVPJI8SJTQCGy0H9UKC4jFChYCsdfQ6sKkZFufWSA7UqmWJKmP4moBQWcBqA5Npf2Tb5UV1QuVE5gQh9Na1eQZgGECCG/IztQOADQCidsPJm84geN0BYwcVHlOoMCeFHb4IMPf/g8TSANrUbrAXZUpwAw6Sxa270PXZdyND6WUYJW57ieARjq5ldiUOkiBgG4RVkKFytt0XZAqfe4RQ0eK/HEp/CXZfEipe91cRKiEA7QqCl0BpqzdJnwcILR8/r7L84j4YoRKVO8mqnSTwsDHLL3abI98HhEoSBxkqqlDBY0QGwCOECo7tJaHCmgZXh0jmCR/h2MP/PXT4MTIpHNdn+2o1SSz09vJ1p3qeE2rhtqCumREFl3/330HHuIol3EY/V/RvJ5UG3xdmqIwDrdQAJoJQmSLNUPmln/0z8nM/9NNnocyXE2NI5jw2ab4b+eJAGN7P/8PGhhY4qvaC5z7GoOY/KIiJh9snQh0HwBr7S9u9ptEMBXT1ZyBrVK0C0BkEXdiJ7HP0ArjlSswwDPlw5Gc52QrQUYE+He/b7Vaur6/lanvN+dj/HgJy4bn9WH3Wv7+6Aq8KpYfl1/StbyhwjHOVMewYHwqE09oKsDRIhKmllRIeCFmfEMeBMOgZmVe6RkOFAlKEnzOLZj4cWo4hqjuQYYGedrNoAuAMkBeQM0D9HgnV6PmHmhKqjmmSPAstO5UMxFjRcPFe2hG2W7GURSzXm0LevN7JWzdvyNPNlWyyivuWAvxHCDcstEDWiCpUuG7lp/FN68nObJ2MUJlTBeIRxjb2UJlAFdMgzlyieJI838nQTbQqc0Klm1o9f5D/EoFQgS0Rzr9GmnbP8wv5KUW+UcsvQb6KKlRQ65NCZafXFsg4Od7Jfn/KUNldP6HlF0Ppu6MqUOqahEqWlpJXBXNlAGKj0QPnI8iucVLCJEYORoFzPJJuHGV/qOXQ4XxNCeAzYY5NEaoexXbBeu2Nmxu5rkCoKBE75sgRwfyBvBRYIBo5G7u1k6n7rNmD84cTbFAfd91iy4r5xpskkKVDQsUUEy3yP1BJ2FFmGK8TVUD9HscLCigQK6MC+BmswSbN1eiA8qs6BcfR1yefW6bEFA1BKD1IOO6TKYpBSOG6BIQKiUEoFhdCBUq89ESo9Jqhcqj3JFQwz+K0wdxX0YYuZR25No6zHPsD1VogYMIMFaqAig1D4EuS0FCQKDGJz0XgPYgSjK0cCq1c84NIVJe5klqmAMLrGpwr3YlQwevLEkSQ2ns6oe7vGZAVY9duqJUrFv16cLk+sYYcfx+Ii+U52ghqc8SyjuG78koiMJkpMlluqFAZ5lnqbuL53EMRhnMG16zNrGqkJNPjj4oieL5v2Ggj063MYyvR0IiMR5mHluch5xysdbAstOzF03acCL7f+O1VobKuoWsF1gqsFVgr8OFVYCVUPrzarp+8VmCtwFqBtQIi8lO/8rcYSh8qIpabXdXlqwUHbYrO8z4UQNQO9Esg139ngCgDtmEbEBMUPBEqkaSWAQHiQmFmt65SVcpi7RXYGLjKxEFAKiwW/3UEburNv2+X3gieEx/u5+wZKgQaLG/EgWUnVMLPckJl+QJTACzkjwFOp3oqiACQKgygx37ygcD3i4eTKWFNHyNUAHhz/5jRi8uGiWQKgukJtBq5xP1b/LNPndDxNKnt1qRgATtXQZi0AwmVrOl4Aw3iJZ3mM0IlBOAvL1g81wH5IafHy6H0rlB5DPC/tPwKXxcCypfH+5J4CYGcsNwhoeIAe0i+vFuGCggVyUsJCRVXqFwSKh2gu0kDo0NCRaByKEoZU81TQYaKgknqpe8PJwHPh8sp/+jyHOTwMrus8Fx4bOLj+4MsHLzOx9dZzUzBpZ9pSpYHFA2o56VCZdkXI2xgNcTxfkGA8rPB26YKZPn5i7/TLs3P5wl90Bj754TKL/7M2/KzPwiFigJBH9YDWQOwNNSucFV5sTu6rgmCYubxzmKcW7BkgmIFndZ4AKgjiAnwDSDmOOpcbJ+JXuzEbBJRJ+YOII/ALLswl1KVgmwjgV0TwEUFI3Fs7p4/08yIPCeJgvMS24bnd7udvPnGZ2gFVlWV5mMExO7l/z+sGn6SP/eSUGG2wAz7N81QGb7xJwQsadE1jTLQMgeqBsy7sDeapB8BxIMoGTluOuShwEKJdLyCzAC1+w4qDNiGRfwJAL9tRun5GYP0yDoYMScIO+wxPtFlP2JOGiZ2qNMZiJaROm9n2gqvAPTUq4WSZZJw3E1okACgLHKzreStN67l7SdKqCB3Becfxj9tsMorC6cH+a+qlCjtqa4gYThFi92RK1ScUEG4OwiVAYRK34ACIVibZVsZe83pAGkC9cowNDx/UuRUmEKFaoH+yKwUnGMgVKBQiSARmaFQOZxlqFTVRrJ8Q/XKPAxSN4eFUEGGymZ3JXleSMpa4pzeS9s0JFRAqqdQHuSJxJnamMEyrDl2Mo42nyeRZKWeo+04yF0NK6mOwDVAdsx9aSx8jo8ponLi5npHm6gsTZjfAbIeAe3IkIrjTDJYmGUArF2toISKWrWZrRTGill6TQDAg/wlzhuWncfj22q22kD7qYj7BbsyHJ8e2Sb3sIQFoYXxq0QRvh9WXlCWJIPN4yB7ztTMum70cspQ0fVXSSEQKhyHmN/GjlZeIBncKlHMfq5IKrP80n2D5ZiG0jdSd7U2H0yzBsFnFQl+jEna3I2zNCPC66FcapRcnCaqQRBK75ZfmDvzFOSYEpM4d0CqIDcGpEOWxlLg80HamPIvRu6KESog0kGogPRzxSE+E6H0UHeBcNRzCiQP6jFaHgmI1RNB4tfpTo4oEavEWUiohNePuM50tSkLDkIzq0SyDbNSkmTLbWqhcGt7aYZROuYJat7b3BjhZQQX1wSonnCNPY+SJ8jTw+9HiYeDzCA7uQ/YLs2F8rUK++XXhU6W/fpv/eMV6/okL4Drvq0VWCuwVuC7XIF1kfkuH4D169cKrBVYK/BJr8A//2/9zQcJFb9Bc39+3sQ9EBzvIQuXYK530iHU3gkVov4Wmuoe3JkGU6gSJBJaBbjLEMNWEwV2PJTab8S8U1YVKiGhoh7bL6k9DIB1hYpD+6A52NFrofT+eQQhoPkwey//3pBQ0W7Pk/2QP+c3tLR8AuAEuwYLQmUotH0fSRWoPy7AaH+/15C/X4TSL6QP+4sRwKtOGsxS4b4KQbGUvumn3BSCdYu1jEjC+p0IFQAGCBwFoSJ9R4WKh9JHOJZ4Dv+mUe3a7EEdQaD08GMIwOf0eHWGSlgH/7+HpC/fcxbI/rg64vL175VQWUiV4CsWe6zQVuxdCBWSK+gkThP0VEsHD3EQlBYcLUkuI8jGopTeCJXZQmrVLetEWBJXu5iQML5830JFlxNFox2ikCR61Zx2qVIBqEcQxYgP/P/clku36DFCLKTTHnoN8yHs/S/lrVyE0i/dubDzsfMZhGyH32n5dUfLLyhUfuGrb8lXf+AL7Bz+MB84x4B5AXwEMHdfI/i6VmIS5/dw7m/P0OZA7cdQZoBYbSsTVGEgQTOAluganiRJC1pCee1AsIRz2zgJyRL8Q2g9zm+OmjgieFhmsbx48YLbA0IFc9p+v9cciaKQbbWTq6srubm5Iany0Dn4Ydbvk/7ZIaESSUbwEmoTz1Dpv/lHBLqhRemQVzV0JFM0D6djxzcyLDhrTy2B3+MRlm5qpdnHo/QtFAIgWfDZOJlSabpB7g9HgeAQ6w26xUGkQFUAMQAJGHT7Y3tIpgAoVVIQA9rXD4CmOO9AzGL7CIoGaod5SgWcZZlH8mS3kbef3sjbb7whT6ud5DHGn1oybTc72VRQQ+UkbQCa0+YraS1fJSWpCJWk2nqh+32WOUdUdibxnJ4RKuNUy8RFBorAE1iPTBnWDQraNJci2hqRgPD4g9QNCBVkqOxI8GBuRiuHh9L3fSsx8knKiuqVFOHqAMTb40KoZFDbbLYkVBArHxIqwwgCVAkVKDmiHA5IgzRQqIBQGXS+QMZIXsQ8x0F+3R1rOSKjLFMFBYhsbNfRrp9Q8yLP5XpTkTAtEgSUg4SCwieTPAZZAOA/X0ho7CfmCqp12DSTKvgONVKvJOzYwx5NCRf/FxIq7REqJiVUMCdlZc7smm6AQqMRaaDEiGQaMXYibj9cvXppSYJEnedfxZK4Pao1C2C7ulkt6zCedV7DtY4SKnjQUnHqT4SKKVScUKmyLV+D6yuquZDn0muOCmzpnFABGVVCOZQqyYf34FxEKD1ISpAkCGHHtmCOxGuKrJTr3YbzMawV0XKD8QElDlQnqF8nsJ1TkgaECtYbzKtOOvI9VHMN0g1KMvgcj+MHQgWWeKg954YB9XBCBepgrL22xptix9dLkviWWbI0PdHiVY+lq2Ro9UUyCxeFyEjZyJyWtPbCeFTCZ2DGC0ldZAdOMwnYFvkoyNSBBZtZ9cIYLIO6OhHZQLGM3MJxL1G7l3msaTGm1ySxDKZwZS4Pw+thFatjEq/59b+7KlQ+6Wvgun9rBdYKrBX4blZgJVS+m9Vfv3utwFqBtQKfggp84Vc0Q8WJCydNnGQACuMdcH5jF5IbAMzxPG5CF7JDEVjtTAPYaTeC/GmWFEuwJjrzrM5UmVgWgIPECARlJ6v5gCtQfyJZ0DPLgFoDqh2s9m10CBr755/Dm10DxT0MVzvqoOJQcNjVKmGo94lUOXVyw/KDu+v7YJkGThihZgyNdVsd3lhaDgotx8w8/MwuS1UtfCRKjEB1gvZiPxa6fZMkAKcAmOB7aYWhYHNm2S1QqjjIqoAFXqN/43Gjb7gQ0GPt0GraIS8FN8mD5G3PgNq5g2JlkBg2F+MgKayIzsLRHyY3nAh67FTyjkXW0NQ9YT2xf696uKVX+JrHQOFLUiEkgB77Dg+w5TY9EEov5UbmIqdCJSk2BEf0e9TSDTUEiTilGe29mhkhvwAW1M4njgqZaN2SMZR+RIZKesolctIqtPlyEuJ0JpwrxByscFLFg2j993A/aMdi51b4eUtXqRXmpCAxAsWOy0JyPFJAkoH2nNclJG3ckgwveei4+f7zOQtVPh1H3QgAdTTtT2oZpkyyaZC/8OXPyJd+9AuSJ9UHmsWjuefxY/ewkVcJj4+Cb8emkz26z7ta2rphMHWW5ZLkhdx3jeRoYUfnPV5XNwTiaMPVjzI3LTZe+lZB4JQELKyXOrVTga1OlEm5vZJks5MxzjViGbWYe4E6Bp3XnNsAiJZKrCg4B5BylOvNlvvfda20bc33AapEp39zrKXY7uTp06dSbjaSl6U8efJUirQQEOELKHhhRRgW9HXOoQ90AL7H3zxFhURTI3kC4jyRfT3IGE/SDN+S3/+D/0vab/yhJJEC3QCCYW3U9o0cAf63R5nbWtI847p0rFs5HhtTp2hhOoCgYyRtM8ix0f/DvmdkXgGIAsvysUwDrrEDCBa1HxoN8MZnUTmHYz2rtRzWA4D1p/X/5ckYloNTMktWRrLbFvIjb39WPnfzRMo4lavtRpJulHxbyvWbN3K9vZFkKkjcILcBdQAMnuUKnk9jJPMQS9vVVJNE8cDrh2hKJUKYex+RaIFCpZ9rmTCW0xvJEaSNUY19mhppx5qflxeVpAlyUCDrgq3XUZr2noRKVmyl3OwkmSuZqFBBxsmBn48Mj6LYMPMF6kGQNF17T3VZh3UwTgmap0Wqll+jkqk4/6eu5/qbFqUkCCfPoZoY5XCsGVCO65Q8Tkk2Ye0b8lJu9/dye9hLD6AZyjTSCgClZ6HTltmrMnw9TaWKY9ni/3kqm3grWRJLleX8CRIV8xWIMgDiUQwVTyZlVup1zajkr1sSNh2u00bajBVUS2AsajA6FRwHEHsDQXZsG57HNcSIbBisbT2svUDk6j+QLfinKitX12jTC7JwdO5WRRZ+DvOR//O/A3iXGYQASA9k+ehYJZEB2y9uF9ZNvaYCiYT9A6FC0hF2diBIeC5BuaXZM6rcQ24JSA+3/cKx6aWHssmIGKhOMP7zvKRF3VWJ7dC6QLehFmhmdwfVDkYebe2QnaMKFV7rxXbegcg0Aj28/vBrQjTd8PqN64luB8gld/saJqgJVXHI615T+TBGD9aQvL6bBZehnnOo9UTQvF7XgaDzv0VxRluvDp0WUSZ3fScJcn0klR7n3jjJYZ6lgfYN46/GeQTbs4zXlCBScPWL7DKM5WSoQSlKPB4liWpJ5k4JFc81tOtK37bwHgHb/xu/9Tsr1vU9vsatm7+BCPVmAAAgAElEQVRWYK3AWoGPcwXWRebjfHTWbVsrsFZgrcAnoAJf/Nd/jQoVJ1QWQsEAFQ9DJwlg9gOhWgPd9X5D7KQKfndANgyQVuBf7RaWbki7mSbUb4CO22ERjDXbI77X4tX1Vly/F6AMgAlX1PDGzW7kFRAMFCTIKrDOOHbv4XMMPPLtJbBjwDm7OwlsWIcgbUpO3eLYCoCj/uD/PEfFfgJkWPYX3ewGdPGzqaw5J1T0u84JFfqpP0KooL8W73mIUKEXvhFU7FN+jFCBJ75tFwgVkikkVCbJmobAbUiozLACg53+QiNpBUJwdQEPgnPkIYWCH1OCPXbVQ+Df3vcQoRJ+T9itH56O77fT/nIbQxXOQ4RKVG0XQiWGp/4DhAq6oOckky5OpZ/RDa6Eitp1ZOySHopMhizXUHoLgOZYsEKEhEqoUgnJioV0tDF6IlAcyDpVyPcFANarCBWegAuFybNDX2/b9dAxvZwWz+28FFzzhxOX/vtD9V+2zwgVn28AtnHsw6poBNKjhEoyD/ILJFS+KEVcfqBZGsdJ5yHtqMf+0/alPkhdg0gBkF3Li/s7ZpZoNE4sMRQjm1IOhz27xhGyjHmNnc0gJUFaMk/FjuakIOfh/k4O+3vNeUhjycqtVNsdiQ+MIQDlSmwbEUZHm5kWR3kJX/5SAUbrekYeEkgWKFaYP9HB+76Vtq6lOe5ljhJ54403NGQbhMrNU7UGu8g7CIsYnnMrofLq4TVGmSQDVBgAgTO5rVvpANAP35Y/+dr/Lc2f/r7aaVnuDoi5BgHp9Z7/EP6MznCcJ7CEQvg3M1QGtZLqQMxBpTXM0nYTVSqg1EFUck2E6sSaDahCYaODqaaQp9Lq+qgECiDjkFA52XuFTQDhuQrVjaSTIGLhapPJD/2Zt+X7n9xAN0KQv4xSEipPnt7IbqeESoRtQiNGNAkaJkCocBtGBGvHDP6GBRfIACySIFkwXZJQgapiamSK1fILhApsrgjxIrDcCBV8XpaXksQbElZoNgChcqxvSV4mWSUlFDNRyc8Zxkba9khCBdcoTqhMmP/mnttz3N9LY4B7VsBaC0QulAdqM4XzdwYRCYUAQPU8lTnGcUEGC2yiVDECtQRzk2aRwzTQInCP9daIUVwzQSWK1+6bbrFZYw5SllL1swOhgjD0rDA7q5SfuygTQABD4Rf3GvKO3Doj7jSLpmOdoZpBVleeZ1JW+hkgnPAc5jkA6gD3J5A6mRITGGEgoXDtMrVKqKg7rKqNYXOmpItaaDHQh6H0uHayZhSOOczZqlDReQTz+DmhgvJrXg8UL1pjfibtwHLJYyVUUE+sp1Bi0RYPpMoAFUn3IKFC1XQkzGXBuYfXsiZ9z+tcECrIyNnmUJEokTQzz0YtzlibAWeaNrTgNSS8QKbjetoIFczNTiY8RKj4NQ+z1swiDES4EyqwBwxtP9UqT635lPzU90FlgnmBQfYBAQ75WJppfh8113EuLYgyKCclkeMckzhDH00/JwKL1jFBqtAsQ6QNH0r+JLSggwoyRSMOxtY4Sjq2IiOuEQ8STbWk2F5cc6M5CeqaWOc2zw7ztduP+W/+/TWU/gNdoKxvXiuwVmCtwFqBV1ZgJVTWAbJWYK3AWoG1Ah9qBb7wr/3qYvnlqg3c5546VFWB4p7IIWiLG7vewir9RskB8hOhojY2i0rFugWZo0KCJbCzCciGBTS10HXeDJpqAyQPtwPdsRbuvdyMmn+zv38BgGlrkSloEQLO08mS5xwo8t/QZXl6j3uR49mXwETv9A/C6UNCxYErqiosKNQJnxNIfCJUtNaWMUEQW2+eCShQMTEJCBXaH0HJYwoVkAC4+cV+am/iSZGCzld9KIiRAMRCF6EdYwCwwuD59kFCJcEN+wOEymPA6mMKFT+Wy3gxa7XLwR6SaA99x2OEyun46yeGQP1j2/oQCeMKJa33SQmyfGa5ESkLKlScULGKLwoVWn6BTIlTVQLxOCqh0k8JSZQxy2TKchmy9GyMPratfhRDQiUkC/08xfs57h6wlXM7lLA+/nmXdT3VRhVQ4bny0P/9/UpKhvV/mFAJwaZwDLjSjM8HChV9vYW3o+N9iGTKDtJPBQmVX/zKm/KlH/1pQYrCB3rA6sVsBdFFDOXI8bCXu9vncqz30hxb6aZRDvWRQFwap3JsWukkkZunTzVoGjZAyAZIMxKX6LSOx5kZCEOv4fUADNlWbhkx2qk8UvWk5Ks9ByUacikYfgwf/Fi7mmHBAmsam1dzkCqwDptGKcpS0gyqlYEAfd92Ut8jZPteurqR7fUV81Q2ux2D6p9cvUH7L3ReAywNx5LP669DpH2gun9C3kwwFBlU9MnL5PnxIPVwJ/3wbfnGN39X6j/8/6hUI6gLlcPQUu10d3wh+8OBwCcewzhL2wLwVaBy6l1FMMocJyQiYB0FYgXLA4aSEiqa5YB/sPpSEPZkI4ixo+uSdrhPRrYw/4D5WqpWOVNVBoo2alNjZPeIVFUin3/7s/KDb74pOVQPCANPS8k2mbzx5hO5uXoiGc5HkMimAkUwO0LFOe7HSMbBiL8BAe2a2YJ9w3MgVAhOSy8zFD/83itJI+QkvaxQAaESRxjHGdfRoTvK4fiC4DkzVKqdJFIIsPhpRqZMzXMT1xV5XqlCJcK2tjL0Rzkc7klooUZUoKaokVpMHdpOugaB3LDCRLC8ZmGpSqijOgXB7sjcAGmhzQ6THGcQsg1VLMwbAwBNBUTLRobWcrBwDYJzG0qBbZHLBgRImsp1ltMKrCpyzidQqIAkRd1AoGUJLMEA9hf8Tqg1ONZqI1QOUEDAZjCRssolt/nEM6CmHioRTi7MhCGhglwZgObxLMPxRKiQ54AKOcN46km6MNuJhIpmvHmziFIRIkmur1HSwYj6We3JqFKBuAih9Jgjqd6CHZySgBFstmIEq0O5k9F9FvMrGhb4On5uz8/CvlN1AksuI0hAqIy2jSRIuo72ZiAgceyLomKdSagglN6afnguwTZt1IYbD4x31Qnq6dc9IFR8zgzXSV774lgZ+UFttp1nPNdwjuO8vXj/SeGh50LfI5dHbfK4D2Z3y2tukCAgm7KM6w//lhS8xKuRRzTFcjfnJGWhWhlxnJOUuSdQH4F4L6qtknSJSBarFRpIFZzbuA4sQJYgkH44SDw3Ah0P1Cs45hgPaCC5nD/C/fyv/uH/vmJdn5C1bt2NtQJrBdYKfBwrsC4yH8ejsm7TWoG1AmsFPkEV+Im/+u+TUIGywoFVjdRw4P7lfniAIQ6yjSApgkwJz87wm8gkNnOHRRmiXY6u2ggVH/6dThg4aOrfpT+VWHGShjfXdqOrgZ56A7d00DshQ9sxJXH8O504Wm54PWDeVB8EeQIQN3w/n7Nu32U4GHFEgGqxrzJLB6hyDIj2bdT3q0Il3Ee3JiPgQIWOKQzMg9rrA4A5MwsghtCzN1m7ikGo4H3IpdB6mN0Xu1b1Jh8ETYwbX4IvdryNUEn7gfZDadvQ8kvgoQ6wCABJYPkVAv6X4L+SXqfHQyBsaBnlz4efExIqXvN3O/0uv+eh731oW/04nP0MXW6M9FmOB45btT0jVOIlM0YtvwBooxv7klDhcZ8BmCVUqPQZSBVVqISk33KsX7HT52PHgJMg5yDcXj+b/W8ETQOyJcw8cTLm/Plz25+Hjp9vqp9X4WfCCu0spyVQJYV1X84JC8l2QsXzW3xuwOuo0hpTEirDXJpC5al88Ue+JCU60D/AgxkLRLeAOHXSHvZy+/yZ3N49pyIFoc2o6UhfeAC7sRwPrfRRJOX1tUT5Rg63d9LXrYKRKQgQzYcA0EUbPdoeAqTTjm4H26iim2PtjD/cyTx1BOqgWMiqnWQAu/KMc42/x0E971Qv0tN8CbwWigB0gTf7e7m/v5fD7XOqW7bbneyMWIE1E3JVyjynfVB4PC+P0Qco7afirczCoIJSpJsjuYPypH8ubfM1+frXf0+6r/0Bx4JaWbUM+gapcn+4l7vDndy3yHqYpEVuQzdQgeLWPycbHbWkg/1X06F7fpQeAP0I5cVpBqZtHUFbz6vQ3C2QcQpyOoirawb/WQjT8rsRtL7+4ntwTiNrpCwi+dzbn5Ef/txbsgHJTzVHKsUmlaefeSJPn7wpZbKRaMpIHFAhWsy0rsKj79ApD+IDShMoJzSEHIHrkeSLmlSTKzqZI4TLQ2UCWzIlrmDP5ZZfaVZQoaJpaAi0h+UXSNdeclh+FVckl9DBL9FAhQqAadQXtn1pggwVqF9UMYPgeZClVP3QylSvD/ZNK7fHvdTHFh/DTA0A2fBH0mMH0gSfMbLWvPaxLKQpiaSBUoT7jAw5VR5NZm2F8xvHC8A6znHMGRUyaQrkpWRylcckWQD8Uz0AFSxhfssDQY5SAcVNQSs/ZE5B3QRiqG97OdawKIPtWiJlqQqXaYASquE4iiYjpJGfUqR8nRqcsg1DhiNICXyXEm/Me0oxnkJCRYPhF0IFa55n02Vqc0XiBSQLyBcjVEiEsAFBs4VAhCHTA2OOGTlJIhWyY2hpltO2DOOSpDUs3gZcD6rVHnPsMpAp+UKoqPhSFSTIgwHRzHMMwfT4vKwwQiUT2DyGhApVKtNIqzFeb5mtK8iUcD0Oz5vLc0ivQ1E3u2a1i2e3ZaNizK5nfS0+BdPreuFKotoUUlDoYKz49TWOOxRgIFTwD/s1zpk03Sj9LPJOl8k4J9JCwcgcp16Gppb2cCdjW1PdCEIJpB3WEhL13jA0z5JTVdZKPHeSRYPkGINUU+t8Aju8y2tE3yf8XAmVT8UyuO7kWoG1AmsFvmsVWAmV71rp1y9eK7BWYK3Ap6MCP/ZX/11mqJwRG0EnHm6a+QjIjNB+SOJ8IQpIJBgQ40HxCKx1EE6/42T3pWDsCdC9JFT8CLyKUHFQiZkgwQ0oSAM8SBaZLQMsLwjEBje9ZzesQS6Eg8AATpbtZ5BuaPmliSQLoRQoX06kj36n1/jlG+zXJ1TCfdTtQ8An7Bx4eCyQ/pJQOd2wK9Sinf4L4WRZKuhmJXhPy69hIU7yHsHIIwmVBIGiRqjA8kvzWc4Bdv99qYkdxMdIjofIjvDMe4hkCZ93Ai8cKw+ducv2XCg1wu1/6DUPKVR8PHC8F5VEVSlxdUWFCoNfSbbBEw3qIRArCGdNqFABvqnjXDNU2gkWGwkVKn2WaUB9oKI6JyMen5NO4+2cUAm3VUfMSS3i56u/hueJfcVLx3Gx+TonYB6rq28pCYKzMaDdqw8dr8vPCn/n/pm6atlXKH3QPE1CBS20tfQTVBmw/HpTfupHviibZPN40V7jGYBOICehehmao9zfviPvvPOO3N7eEszaZJU08EuhkiWSpgbQm0q62bCrOyqv5PjihfTHRrI0FgdQx2Eg+ImAad+fl2rODKqE9mJDWwvyXNTrH4AiQq9zqd54soTSe6c0AEY8ECJ+vd0R/PU5MEdGA8Kg0TFfN3L77OvcD9iFXT95SmUKwMnrnapWdrvrZU538s1JNGYZmCXca5TyU/kSEKrotId6BJk6L+pn0nTPZH//R/L1P/6nkty9MMsezdFBUwBAzXuooA57eedgZAc6yge19GJTgVlecs5OMMdH0ncgVHoSEwDx+Xo4KPFuUgFvZi3QBlLXaiifnExhbhpDsO15zO+2/D8EBuPYI7Aa624WA8Sd5TOfvZEf/vz3yRsgJIaO25JXibzxmSfy1ptvyTZVQgVzIgmVfOD4xed3sI8CqQJCYe4lTgbaVsUA2KOC4fRYA0GogDiZZJAivyGhAkA/zFDB54FQyTMlTTB3jBNq3CppCbuobMPnCMTHqgrBuUA1SAKro5z2X1CodC0s2I48vwc2IdAvlNty1zTyYn+Q46GhiA6EChUqIC8xx3edHJte3+eKBFMjdPMsfQfLqUGVRzg2zDVTQkvD6T2zTS1QAWpvy4LZFrssIqFSAdCHkgCwP1QuJGdwXBLZVJVsq1IKErgglkYZaigyeqk7EBMx1SmbShVuUCfQvgwh6gibB6ifxJKXGdVEWOKwfiEQHYQK2zgwnqBQwUVBgm3vZRhhn6V5epjzYa+q8/iJUJnjNrCEivW6BOQYVcEnQoVKIJAqfUeiBOMnJFQQCA+yB38DwQNChZZ4UANaSLsTKiAIEE6PWoIAIfHYtzLi3IEl46zXjWmmpBXJCczdpiKBEhEkF+pLZYypTUIyZbGNJeF4UnxfXm+gAYPXClyE9ScyjlB/t/Dy9cHndxLtCI+nFRqOYSt13dB2DmNNs3O0cakqQYSAbEOTTSJFAYu7TGqSrpO8mDcywvprmuS2hnXlCznePZe53ks0dVLGCXNhdhuMH9QDdVfFJa6xqY6GeVg8SQnCBeMQRONkCpqLhg2/xvc6/O3fXi2/PpUL47rTawXWCqwV+IgqsBIqH1Gh169ZK7BWYK3Ap7UCf+6vKaGCm7azDAvzfqY/vytSLB9C75EVFIWFBAkDA6pDQgXP4+bLwTz9HAX0TiqRIMPBvN7DrnxmsJhvNO85F0JEO6/Z6W8BmKeO+JOqxkFZdoGbumUBAdEli25HAy+4vYH6Br8PJJTOQerFBzwgE0LSxz9f63Ke24LP9O5Rdh0uFlyBSiXYX3SdagHVXsRJI5Io86TdgAaE4waXeAYtwPTzuC2sz6h+31AIcLsM1J4AWp1sYUJCBbZkxaDWI7AoAqGSQhGEzswHCJVLckXBk9PjVeD7JbGyKJ0urMAuvyMkVB4ibUKQ+iHyxjs/fStf2o5wDx5QqIBQiTfVGaGi36nAFuo9wjpJEhkQTo8O5BmWGuhIBsiWMIh+SBPp00z6VAmV5djZhj1GrISKjYfGII//opY6kSkhsRLOfZffs5w/VgdY5yzjDdkPF+fA5TxK0PbsjyeFitf+VUSKn/NOqLAui2plJlmQ4RwbE5mzWsYxk3js5ee/8qZ88Ye/IEWqoezv9wG10IxQ5AZqjme0+trvj8yzQAc3go4BYoEomYaJoGqJMOzNTpp5kGxzI/3hIMPxSDUYuq2RuUDA1+Zd95cHAAZACg90iCu4q8cM8wAtgppGmrqmNQtDt7cbzUwxuy/+hGoFHf/TKFW1tecQBG4d4MTuAJ6Psn/xTGDvg7l/d3Ulm82GNozbspKbmxt5842nSzg9ttPHJbZ/JVTefVQhtDxOMjn2rdw2L+TZ/utyd/81uX/2x/LO135fsrHjGgQ7I2Tc0MZnHGR/bOR4PMq3bs0yE/aWUJYMas/o1Cftp6yRoUPXfAcgGbw4LH0maeG4xGwGtRqkQaStw8xqhw3V0gXvChbfLyVh8AgJFa6TAO8ZcBbL3Pe0AwLgXF4V8vnvf0s+u9nIZlRiJiljefMz1/LZNz8ju+xK4gHGQKokAKGC7B48+kazHLg9AkLFrJ2gw0Qo/aQWSYM0MkWdzPMgZfFEEhgNXRAq+IwkzaUob/henD/IZBmpBIJ6AtZVar2Fpo84AZGjz3Gb0SgCO1OEe0+dKlTqvZ73yJzgPDhJ3R/kvm7k+bGRph0kIb+Fc82UGzJJAyspEDF0vlLlCJUEtAPT33F8AEKzzrjmseU5NyUG7U3tONH6q1LlQJmqaoVgNkBzI+PHaTYFRSZVVcgO2UpYv6DaaEeSKrCNG+ac+SnbXcXXYYpgRlSrREc66/dCZQmFChQPqJWvX2NtuljKfa1ZJdWAdbzGBg+vW0CoLKHqXEuxLh4COzmdn2ZYOPI6EeC8kksInB+GXrNqMEgwhyUpFSrMlslBMHnGi3COZY5Kh9B0JVpAqMDyC6QQ7RBxjcRsQCiCQGgpYa3WZanEWSoJrMcs08wJFbfMm6KIZIWeT5oX4msZm19wLAe93gqbhXyd5nkEezbU1yxYOTZYf6hlQLAOZ5Zi3G4SKko8gkzBWnGsYRUIpRMUPAPXB5B6UC5BAVYkIDswFjbcN+QtgcS7j7YkV57dH+VP33lHnj17Ju3xVsp4kiKL5SbJmKl1tamkKlwFpdeXJFIy5HNptgrs5kDgYf+gtPLx6mvYQw1Tv/n3/8mKdb37MrK+Yq3AWoG1AmsF3mcF1kXmfRZufdtagbUCawXWCrxeBX7sr/w7JFTChwM07Fy1eHDeLKJT0m4aXaXiVgKnG0m3l7J76cCeyxUqDsrxe2idYZ2J6M5DULMncvIjnHCBN3hww8o8i1Pout+80Z7n4uE3sLhBD+3K+HdTtfh+hqA0PsYdUxyE8ue121c7UP2G0UmiECCGnzoeCj6dlnWAW68iVPwzMrtR57bM54QKbmjRnW+VNnuwmZ3v7jzFz6HFC1QpALfRTajKIBqhAMyxXA8GwoI8Qfc8buTHWTKGjk4kVBBGmjH/5USoeKkviQ7/e5ihEpIVy3ixF4avO8tNsQyLx0bzqwiVyzH9qjPiIbKFx20hEjBW9RNCQESQY1GVkmyuF4WKEgWGLxmhMswxCRXYiQDoBng3g1SZU6pSuhT/UhnQYcsAHLO1Cwid8Cw9t746t4y7JFa4bwHY4/uwZCYFpMjZd9jYOSc8oIoKx7ECRv6ZD9X4vRAql5/lv/PcQi+0kSnMVolnmWKcAwkJlSg7yDiVkk6j/EXLUJkiWPa8/wdAy7bey4tn35Tn73xDg+fnVPo5psVSPKU8f0CSgXjE9BPBNidOpIMX/9WVTMejDPd7GZCzAmswyzmJ50jaaWAnMcAuEKSwFaqPe56z2i3eE7QCOIxOcICEI4KW0X2cZ7IHKGpql3K7kWq7kRTd62UhWVFI309q25JrFgLPU4xPs33qm6MCeH0nCNqGKkUzmBL+/62nb/D9tAJyO0U73iuh8u7jCnMZxsd9cye37bflGy9+X7759d+T47e/Lsdn75BUJWGHzvhWu8ux/DWwY2pqubtXFRBJchw/EioW4k0SQ9cXArFQpMCCB8TdgAB3qGLUGoh5EuB40cwAksBUKB4YzYBwrjG6JixNBAbs81ogyO9ySyGsj1E/EtDv5l7GPJK333oib202co0sEQC7uZBQefuzn5VtupN4SATLPAmVbJLNFuHxmYzMh4F9mSockhjAMNgcBLhrTgwJlblTQiUepMyuSai45ReswGD5hdfhnEmzHRUsDOaOkDnRSN12VPpMs9ph4RwHScCMIZKduNaBbxWIH1DjRqjA8gtAN+pLEHwkoXJ3rEmo1CRUQGpgo+15BIDXsNBqmWmCuqKOw6REFtw08cC8sYSX85pH51WE0DO3DYS8W7UlIimVApppAtUAAHNYMeVZQuKUxP0wSZbA5iqTMo8ljxAmPtH2KwabBuJAMhJam20uRZFzLLqNFLYvE6h/IBqJOT9gLlDLUIxBhNL7mGE+uq4zVOao3ZbPNzOUVZbfw3nILlCm6GgKKXyeXatMqk5hhgqGd6TjfYBKpW2V9ELjSAyi4GFChZkrzBTRTByM+zwFmYJ9MNtZKJOMUMF1ICRCPB9UakMrRBBryKdjBs+kJAnXVxBcUSRZcO18IlSQK6N2XcjPckKFGUVm6ehzcWRKsRFjj5konuWi2x9LT6WUE+awoNPPU0L7UEOdUtNS7ghyBaRK34Eh5NjY4F9VSJmlsikK2e2ueF407ShN38vzdpbbQy1/+q3n8qfffCa393dUY+42mew2hTwpStluNnKz3cgOCiUqoVQ5xaYRs6/Tewj8Tec7EL28ph41o8nnqHANwXv+y7/3OyvW9e7LyPqKtQJrBdYKrBV4nxVYF5n3Wbj1bWsF1gqsFVgr8HoV+OFf/usLoRJ28/Mmn5YzJw0FbBaUBFHlg97UnpQQADu9k1Whg0gGAEGmSNGfJ4sb3hiid98/l9YQJ99oBYZNUWF2YWGiC20fgrwX3LB7JonvC24qncDxDJSQVIkBUAYKlRB4BuaAEE9/LEC6hfou3aQBaRSC7fy/21wwVPvUTeydqqjAJdHgFh/4OwgVVw6hVgRdQHCY2iQkVKA6YbdgQKj4jSzq6u8BMIfPRszqJaECYAGESjZMBF9CQgVGQk6o5OjiDa5SHiNU8JKHiJTHCBUeq8BFzL3WHxrNBM3ONDDn3/VuZwDVE+9iWYSx6Q8Ppcfvyz6VGypUQKggQByAgkFkBJcA0gxQckgiPbpRYW1DABUBxsgYyGSABVOaSPP/s/euP5es+VXYqsuuqn19b919zpkZZjzGE8ADBmHHF2yIQQGccXCkgIKToMQkKJES8g8kf4IDRHwLFyFF+RAFkcsnvqAEJQGimKvNEI/NzJyZc+s+3e913+pe0Vq/56lde3f3Gcey4ZwztaVWv5f91q761VPPU7XWb601MUKlZmE/glCxcWWf4i3t/D4NyRT/ez/+h4SQrm8PsA8K9ZIS5iV7rgOhYtevvV5Hquizj06EKVRO55rh37+KVNF2OL5PCJUmIKQcIGxogUVwboosAP61H36M3/Nbfy9yB1h+p7Hwut+HqBVCf/Phe7i7v9F+T5IZyibEw65Agoy4q0AtAmCzJBXRumPeEL9OYhEq5d0tmn0uYJch8QQp+Texvma/vtkv0XqmKPaqmdQqPGDaDhGVjiZWb/kycezQ2iXBw8ODPns6myGdTREkMWbLBRZnK40v5hoMM6sE6or8ofrPQM/tbqcSLFcLy3ppOwGtj8/OpFrh116V4s+3Bxd/vbX9bvi7oA2UiUJ1yn35Id59/jW8881fxP76ObAz8JNNADx/Xh3BDniGlNO+q8iN/NKcTfyStKKfYkQ2T3rFGxVTykEROG8qlbvCCJU+9JsLNrNUaHOk/B6SdodMFY5dKin40nrt7IheR6iUXYOwbDTui67BPixxfrHEG/M5zgNTAjDbnYTKW4+d5VcVo+bn0A4tbkXckVBsadsncoRzBJU5NPUqBfqTNOH/IiMcodIGFdJ4qd/J+I8HHlSoOlN20fKrQ4oJ1SYxs4NqFOVORJWyaIIE08wIFQbTy07MKRTahhZWEWoS4yhR1Tvs91spVKK4sJ8AACAASURBVAoqiqgy7Ji3UeB2s8fzDdUrjlBxczfX63XF67xAvit0Xkxpavc4SiFx+WZN3UoxxhPIfRXJ4+ovRUIQGlmmnBJNgmrmmFClxmyMqEPiVAgR15HOckTSYCoAPIkDZMy5iSPMCNBHtGoN1TRB1cmUipeEpGmtLBEP/Le5m70VSm9KOH6+rTNAy/FFGzllaThVpgLcqPSwuaUjacF6i5lx95COUAlis2Czf5zSqBjhfMXPYuA8yRejtThmOTdynNvaFiM5JVRooRWYyobKoDbgXGmKaB6zqfmMbOAusGacR2nNJytKkV2t1C+cN2nfyFsAjQ2XYTckVMJhaLxTB5Gp8oQKCTZPqEgZ9RKhYjWnPRqVJVSl8B/VI7x+k8mBUNH9q2vQUa5OS/UTVYt7bHZb7PIS6/0Oe+beUYkcRViQJJ9mWGQplrM5VquVrgsSKlTBvPuwwd3DFk+f3eLD6wezf5wEWFGxNJvgfDaXvdxqPsMZbeFSknNUXducUeYlmTKdD55/1kj2sd4atykHqh3bZ39fwjXp5//yXx+xru+GhXA8xrECYwXGCvxLqsC4yPxLKvz4sWMFxgqMFfhuqcBn/sAfVXq275hzUEoPeNbNgdBQp6SIgbYH6HZUNPBhlV3NAp99F6k9JKdho4dA2c0QUBZAYQ+4HR+6Bh7LBAF6mwAXtExCwb/0WO2+9//HtScHBrZVPlyeYDk7Nr2yxRM3Tm1jgIU99BOo8CCvQHZnu0TQgS92aFpOgqX42v/mC94RYHAghweiCAjwAZiA6KvA5p6AKK2Dz6yZvNXTIKtFoLwPkTcyhQ/3Rh4ZAECgmbXXLoq0sop5IQE74eVjLpsw21cCZeo0dX7t7Cg05UQNBtJnTYepQKWcluiIaffFIO2gRSIiw14T2li9RIK5+ujJ+QCnv4pYkWbmSCFxCHX13d1D0kTbGOa2uAd7nSN/jAPFBHu7T1/Dz2t5cCev4X56AOjoZwOVSkvf+ekC4WIBxFP5vytwmGNFvIigDakLCFSKTFFgrnnQt1WrwPoiiqVQKQme0d7J3HSoJ+r37lWkgycjT4kUfz37a/ZUPTU85OGxDWujbTRmOXT6/uHnDUES/7nDc2F/78efbckru2qNW5s7hmH1Ah4DYK7cBNrgOBWOG052uYSYhA1uqxSfCR6wbxIpK37/GyV+8Ed/At35W1JzfNSL+A7BNRvDtQA3Txxw+83+GZ4+fYa7+zUDHxCEE9TMvSF41PDcQXkkBL0J2PF/dVE7hQltnDSn1Y0sZTqhqma5pQ5vB7BN4hjFbo+mMvWJ/znBUb5IffCC5vccWwTbqCoJpym6vESb59jc3eLy8hJRlqCbRFg+ukQ6XaFjoHLEzuLEFG2yo2k0Jyu3gjVioLfrJmaOymy+sA74sMPV1ZWyWIbnR4Qw82uOArU+stSf0l/6jC3LfbB5yFuj0VILuK/usMUtvvn2P8C3f+UfALs19tscm22hOUBqBlkkMVCa1oyhchT4PcPD1YTQBGgYEk5Cj6B2bGtFUzPHpFPIdF61KGuOy0CAPzv+N3tul5kMlcaMX2uUf8EMBlplDdZVWyNMEcOrlgoUjkcqY5SrwU5+Zj0oGyZCGJtq1UD1SvkJi2mKy/MFVrMpUgaCxxEuL5b47ONHWCZzRG2s/SyaFmnSKrdHOSqgmsxfiyVigumoRKRQMUJbLzUAUDUZFghChofPEYYThAGth6i/rGSTxEBv1jCZkXChhRdJS9ZzJ/CZFmsEzKfZSoQCa6rMDdksHVSupljpUFaF1GM5MzzaDnlbS6G2zglkF9hWDXYkwMpKPDqtukjw3G6tCcKIGhbJiAN/n0PywEgipzqSlZW3ZWPTginxZBYmZZlZkPKl+wuuLI4wpaJCKlyvJupIoDADpMM0iTBLY5xPp1gkGZJgInUux+d8NUO6IGFrVl4B5wFyU8xQaR2RxXl6QpUKVTCSjai+VNZwnJEQooLG9oW3LGb5xfXPFFMWUq7xpfsdm7+ZXePzfOx2xkgXb2OYyFvK1p+yMbKB66cUMgEwDWaYzlKdQ29DxyYcWedJoUJ7MLNeNYLGMlGo8CG5PXHWVd5C9UASOyKEI4rnj2RLR4sy20cSKVoflEfk1jY1qQzufUQyRBZ4z4wWsXiHBiTuB8crj7+ueH15QiWXvRlrGGvlaxGnCVJltFEBFIOEn0jYspPN1ybf4WG3xd1mh7ttjqIxwmk2DbGcZljNMlwuF3hy9UiZKPud5TTd5lvc3O/wwe0Gz+92WD9sNXYfLeZSpFyuIpyfrXB1tsCSlnBU9VAtJcKuQVPaPbtXOWpN5vxE2y8SULXNE76JQra0nDc66Jr4C//d/zpiXZ/SlXE8rLECYwXGCnwcKjAuMh+HszDuw1iBsQJjBT7FFXj0wz/pEOWDnZYe+hyQWxFA0cO7B+v9w7x1x1fqQA+UByAbHmcnQksMPmzGHTUqDnhxhIq5L9uD5QBvN7DEB3S6DlkCOAJphScOE0eMXBEw4PNbBsC+AFr93ClAXP6LEUKHDBdCNh6A6B+MBxkvslkh4OQA8gOjY93yZpXSOv9s/7DsukvZTfiK/IohaE0ViPZJ4MjATsp5UfvMCk/g8CHb2/Xw/fwrEiqy6RGAb2CF4ZwWGsrnfa8eIjbB99t2zQZMADIJFQJRLpA+q1oRKugKU6p06g9GSt9w8SR23vnQ3oNDg7ydU3LDH9vwf35NIqc/bqc+0HhzX/tubP/90aUoBdVQs/R6pcTrLuFXKWBeRfx4AsEDLv17COTMl4hmc3QJQ46NUNFYFXbNkHLrMCYIQRCRtk0WQG0d5VSo5EGMfRCIUCFI76+3Q0z86229huOmJw/dAQ+JlFNiryfyBsU5JVQsOvpAVvm3+u3KiGvQdTokVGxcH25lX8pnURSE/V5jySu4eiYwQNISULbr1eYlIyj9NYvJVLY9wX6LNE7xhbMYf/iHv4z08okRuN777jUDgNevgFinbjt8bcDP+vptPL++xW67RxhnjlCRM57ZwxASqyqBjyRXPSjL7RKIJoBrBeQftALMCTKRxJAyhWQSO8tJqNEWqC71udwfdaa747WQYwu7JuDKsUSAXHNgPEFT5Li7vdbfzldLjaGMwfIXV4izqYhlAoICKB2Ro+znhqTKHh2Dnl0HNtUoi+VKIDcB0eVigbPFUkActy9wGAbs81i+m1+ePLFcLT/C/ZzkQtaTGr/6/lfxD//h/4bi/l1cZKEIlZubOyQkt51dDklGnXeBjaYs2VckKSYW8lyyi97GFYkMzuG7ksRBIEKlJChLoo1ZKo6E7wmVgqo4O2/++jECx81TvezFHYXyLmzhkPUciZrS9s+HZ9sl2cpeiEoLjudJFIhQOVtksqSbIBYx8ujqAp95dIllOlcuB4H6qgMmcS0F1JBQsXmxlA0XlQ5cecKARKe3KqsExCOsekIlCk1J2naWO6G8GdZqMhUhQdGfJ1S2+Ub2Sqx7li16Szsf8u2zgri9srDrgtcxM232zFnhPE4FUVPhbrPGJi+xKUtsc2ZfEMBvZcFFwmLnMmx6qyPXjOG/JzDuCRU/jw45Ss6JIiniQOu7zVOHDJ3h+PNrmX8Pj18WVzGQpZEA8bNZilU6pW5H5zfqJphkE4Qp77GM+mcTiyu9gPumiyzkfMJg+ggTkmh8J1VQGhNGqFCgosBy5k5JTcvaUZVB9YoREZrD9B67RyIpdjgmt5Z0oVmZJYkIIV8PEioiq3V+Oe6MUGGejLcltHXpQKiwSUTriyNUuF1PpnAfqNzh3tpQPs7T06oUhUbM8Pi4Vrv6x+68DC4bIzuccsTbexU5bd1sXtf9GAkczflGAMq2knWsGxEqPD6S8CRUWEMZSvI8OXUQjyOKUgS85kSUlk6ZssXteoPnN/e42exQKsuH+ScRzhdTnC8WeHS2wJtXj3W9cZzudwUeqhzP7zZ4/2aN59cb3N6vdf4vl0aovHU5w2o5x+VqoTEkMztG8TiLwYCNBSRmRXId5y3pXt6RbP4ehVkrvsmD7x9D6b+bV8/x2McKjBUYK/CbX4GRUPnNr/H4CWMFxgqMFfiursDFD/w+PQUdgNSDQoA/50OkQGTfWeal/Hw4JOAnT/bjvyFwR+BGlmB9CLoBgT2Ao65zdsJa154nDI73Rb4dRwqPU8CYXXA9oTIIwiRAqwdX9/l8kDcyxWVTuONQ7/yJQkXvc12iDNkkaKr90psP3aOqjwgn16HowbHe1syAgVMge3iML3XyU/HiyCMRTvJjt67nHijxoErQYeIAOHb5K1OFRJLzzFIHOUODnZrGD3Q5SklwY77x7Ejmwy9BJtqORGWFjN29DZCgEMA36UheQYRKEkTqYqS3uPfjH15Ew/PxnTJUSLz5c+rH0bA+ryI3PDkkDGSQa+If2of74u3Dhtvxv3/Vz161jdMx59/DnzcEmedzxPMVgkkmQsVvV5Zx7DwXIRgaEEd1CrtsKwul5zVAUnLfhdghQCGLt1D+7UZ6OSJhqLrpr8GXCaRTJYof968iU05/dgC2DhUkiOdfQ7KlJ1QGndX+Z8P6v5w7YyTfYSwO7Mv4c3fdeaKFdloC3xxxw/nEX1PcH/bwXkV7bKsJzrs9/s0f+h587w/8KPIuRlQ9oIlpw/b6lyeAPXFpoJ+RpASKnr73DYXQM58iSVKpVNitrI7sulXXtNQnJEnKBjWzMBgK7K5dfm9d5byIW3X487wzBFnArbrKQxEqVZGb5Q9JC6dcUbe8J6Ui2tRYwLIiEEhAlw2yLDE1Q8Hu+x2WZyuzU5qkmF8+xpzWXyRdmgYpieUOqLjfYSDAkuOxrZgrYftOooQKFXZ9z2ep5bVkmUiVWTbtu+35vmE3/0cW+lP6yyGgPZz3/HzNc1IGFb797Jv41rd/EffPv4E2v0PsCIqm3CrQmSCzCE7aBbG7nmOprmWjpXB0WmSVpjbxik+O/3Vei1Ch4oOECt2QGEzPgHpZAom8M4UKg6gZqM4VyysyvTrAr3FqftDEagpM5pQQ/BXxS8WCU4vxLSL+WlOAUf/BF+2USKjMUgZUk/gkARTi0dU5PvvkChfZEklH1UOsDJMgKhV6zbyfwClULO+lFNjO3BOqT/j+IKDpJF+8vkiqNLLkjGhfdUKoaK4iAeMaK2h7RVUDLaN4TrjWCVBPZj3A67NmPGkuBQJJ06pUuDkt+oqyxL5tpQpgnsqL3QbbXY77vMRuX8oSjJVggwNtpEgaHV5UxNp3UsSJlHX5IIN5dDgP+3sAkhRy0hrYNPLuiW0rmlrcPQGVkENgO5pMkExCqVOWzMSYZViSUGH+HJWncYKAqgPyrK4xg3MCFccGltv4oSrCMlSYz8Y525QKVWEh7rIs0z0XxwV3lOQx1STMCOKYNuUJFYScT1LarHGeG9zXiC53OSt8D+cX5r/460pB81R7DMB7s/wy8sUD9SIpqPoh8eumXq+c4HZJTqme/Axee7xP4o6TUO54vF51ZgQPm4p43fAQvEJFmUahqXr9/YHGjQuLVyYSr18RmVRNcTwbCa19cISSxgKv2Yr3BQdCRaSgFCpGVOhvRHCTEMoQRyQYed0zaynH/XYrMuXZ9R2uH7aodN1lWM1DnK+WuFrN8eh8hTeuLrGYzfV3JFW2VYUPb9d478UDPnjxIEKF+Sjn8ymW0wRvXS6xWmQ4X86QKFPG7oOpiuO1ESNUbovP09KaTLuy1ghLNZa4NVXKID/PuSaJP/eXxwyVT+nSOB7WWIGxAmMFPhYVGAmVj8VpGHdirMBYgbECn94KPPpdP9rZw/ih09yO1ilW3AMRUbjhQ2AfFk/gd2ir5MA/BnbqQb+2B04fau+JFnZP8sXuySFR0Ns7uQ5bBnYPgd+XCBW3n/5hdgj68r30Fvd/M8wm6UF8Z5EhUsURIzp6R7wQDDLHLE+qDCzEvC04u88FophvtbqVCSa1fOg2QuRVoLw+02XE2O+dqmZAUE18HQfdf0ObCYI2Al2YL8GHfFcPT6p4CwpZinB/pNgxwId/Q0LFABlvmVYjqmvMSKa0VKMUsvVhxyphLZqypAJ3aAd0sBfzV8gpSeFtgl5FjNjfeCXRyzVSzZ3C58gOyn2YbCQGhMpwnBzGwQEc8edheDW/yhLs6H1OAXO6/z14mmQIZyRUlujYDc0OXAcuSqFFYhFAFZJQacCwXALYdWMKBQKbzFbZdxChwhjaWs3uZvvmAdvhPvVqDVmMHFuCCZT1ZKEjBk+P+zD2Q2NM3Wt4Hfrj68fTK/JWtB2nYOmvsYE9mAgnp8DS7836v78e+MUhA+hghXIAphvZn/F7r77SdeaveYKCcYRp9QCk5/ihqxp/9Md+ALvzLwFNjoiIYZR95OTtAZ+hMoWgMEGwu7s7PPvgXfnZE8hKkkwArSdTiqpBVWwFPDe0XylKI1PcuNZ1RfscEb3m0c+8DIHVTh1WuswgBkpzGxwTBjTWRpzQescp9GyScXaATrHTElCnbVQERGkiGzDZgrlO+Gi+wvnjK4Ch4WWNlGBpbF3XJPeW05nNbS6MuixyjR+SKfzcq8eXUsDQkmyeTbGcL0T+9N30AwXSRxb6U/pLXp92vXni26zcTP1RY19scf1whzooMIkL/MrXfgHvffOrOGPHeRBit743UJdEGTFdAcFGuIpYIAirNSRAXXTKVmHjN+0DFUpdEui1EPqqCVFX0Hvq6pD5IKvBipksDQqSLXy/ZJdUFricC61RtraJ8HTNCRHtPUNmckCkIudrkuCauSehFKgCml3gfZZMsJhSWWCZR1TLkCx6dHmGzz15gqvZEjKea5knFaGLSmWocLwx74czArcvq6/Q/la1ZRYQr3w1RRihQtDeky1msemzO1y4uPI4SFjqstF5ycu9VAAavwxxZzaRe4k8cXZfnujkFEKrPp9twcwbhn+vd3tsigK3eYG77RZrWrjtalm0kUCQFSPHQd/Q4bLktL2D5ZcnVDyh5ffFK1gEoEux6K2/TM3n8+B47XsSwq95dmvlbFxl2RZJXUDFwSqbKk9jyqYPKUoiWXnRFpCkMq/zLJoY4eLUFiT3SKik6QSThHQbla20akykUFHdaluL7R6R+2rjv2pYayNc+DcTEjMTy+HwhIrWQfdZnLc037sgdhIvNv9Z7o/WTqeQs/s7C5n3Vl5e9cFa6Fx2ZoFmRA8Vfkam6OvIlNUkVHgN6n7CqfSseSboM3VIjEmhQiWJLOUaEVKNs1zr7z0GhIpdw1QwFqhozxjxXBiR488fz5RXqJDgsHGWo24KW/tb/m9ETDLJECgHJkUcpXbPhk4k+u3DFs9v7/H89gE36z1qJgtFE5wtYlyulrg4m+Lx2RJXF+cKqfeWkbuykULlvZu1CJXr+wet6WdzjpMJHi9SLBcMpZ8iS+y+z5STtPRifpkpNP26x7r5tUHvG3zPdUPqaXcvS2XmX/ir/9OIdX1K18bxsMYKjBUYK/BxqMC4yHwczsK4D2MFxgqMFfgUV+DR7/wRESoHT++DB7QeEl2IqgAU+WMfL0180BNw6H4sa5oByOvhWiMPrJDOYEFf+4wUESKDbk52+vFFIHoIlGs/hl2fA8+w085Ovlckx0kGhOAGr1RxIZ+ngIY+XDkuts8eMPPg5vAYDdBwxAYVJayZqAvLVRh+3ulQomWV35fOAVoHcDpE4losfWewWYwdHkobesN3FhTuCRWBw1K5dAJFlE3Dblhnp8a9M4MaAhXWW+xtxGTb0tbIWmDahkg7+qB3YAg9uxFJ8LDLXcAIEYLXEA79MQ/P6UBl4etwAM8PPuTDevVqHW9M54D9vtPXkVCnY8Q/tAc0g3evV5E6Q0LCdyYPz5EP4PX7NNyWwPjJFPFshkAKFXZZO79wAgk8/wLVArCPu6R1TF2py1aqhrZGQQBVREqAgqQLgYqjPJ1joyw/NvoauWttSGi8ilA5OiZHuuh97jrTuB4G7Lo/ULOxz/hxPzvqgGakgs8oGtTZ19oDirzq/c84VmUVdHJdCQ91xAvHFT8n5XyjfJJARACzJAho8XoMo1iAM8m+y8UMP/f7voDzz30eD+Elkv2H6BaPBOJ9p5c/7x54Y7czg97fe+89bLdb/Xk0SQTyydrG2ZyU7D4udxZkXFZoSiNExBq5Tl2vStHP29pZmx1qUZNu0/EZiUOlS8gAbc6HsVkcsbO7f4lgJHtiNmhR1WK926rDnGH0k4RZCMwHSBWGjTjB2eMrI1uKQvZi0yRVDfOiwHRi3d3cVp7n6sIXKBpA75/NMjx69Ei2Xzw3szQTqaJrn3P6SKi4LIsDSK48lJYh8wyX3uBhs9OiNZ2HeOedf4b33v4qEpTo8l3fcKBUCpdZRNKVNkEkFqKose50qgGc8oTd4UVluQVlzRwHEiPsGrcshoJKFYKczMQi4M01gLkfCrpvsK8Ygm1gbMcge6+w9HOpXL0s8yKeEIym5RfVWCSAjSS1a2KiTC11pLusNRIjJFRSLjC0liNpEjYKqv/Cm2/i0XSJSRehrWgbRCsjKCi7J1S8CiWoRYIY0cltkXql9ZTZVVKbRtKFhApzSBRcT7A85n4TmGbHP2dTA9HDmFkl/FkudYnvmifI6+e9YaOCrf1kuOzeiNd2URcoqhqbvMD9nkHgO9yUlXIn7rcFdvsK+b5QCLtZbXJdNiWvVEUkBZg91FuTHppJ/Dzs13a/T1KQ6B6GTqWHeyTl6qjZxTVE9HZzNlP0DS0iOULNnbRgI0hOYjTTmKLK1M6jsnBIZ9GyLU6RcQ7R4tuhKmktGCHNGOhuRBHnoDggocI5z/LmaUNlRAVVsjzSBoUUKqb6EAkTRUgnSa9Q4dRmGTNGzLyKUPHZcj4XZQje8/6KJIVXfnhCxdeR48LWq9bGgWvQ0DlhxB4bS5QVxfsgm4s9IaCmGGVlNahqyOZtn1OZREuuWvehkSOGvJJYBJxTx4i0LkiOlrqeSZBYfZwlrMZFov0j92PvL6Siqmpmb9Xo6r22J1VPQjVOiul0jmRC5WWge4qHTY6be5IhzEPZ4n6fo2yNpF3NJrg4N4XK5WqGq7OVCBWqfEiUMWtFll+3Zvt1e/eg65b2cPM0xkU2wXJhGSxTEmpcd2IqoyxHLOSFLKW2O39SP9t6NbSyM5Is7m3r+Hu+7y/+tf9lxLq+0w3K+PuxAmMFxgqMFfh1V2BcZH7dpRv/cKzAWIGxAmMFfi0VWP3W3+Usvw5EigGMruN2aDHBB8BBxjcfkkiwSMExeKA34NRCpgMf8uwsLQQCDFc31yFv3evH+6AH/MQIm1NSxIO6VBgMAV49SA8O3Cs1+h/5ZFQfDhrZA61/nVpI0VJDgLLvjvUKnGH2h4J8maFgIey+HtwWO8KHYPfpcRBut+M7hK/qe/d5ibPEsP07AKt+n+vQdQs7guRIUSAvdMuysS5i87Tm38oKjVht3CEiICVSrVZ37QQd5m2HDBFSAluBZS8kCGX3xS5WHpeBCAcFyIHEOFjAHZFkryJUXOE9YeTP9bBm/twM7cN0nl1my+n4GI4j/3B/ei304P7AfupV14sHYF5Fxuhn2RzhbIpgOgPiVF7/9jLFU0IwM+hEqOybSgoCBdTW1slM730OG5IoVUjALUBDmzZmEblA6OF+nRJHVEQNazYkU1SHV5CJvV2XbOLsNSRUhp9HssLApwOxOSQujYTwYdwHUmy4n/qane6u1va7A6FC9ZrIAY5JKVDsf9l8xTMBlOqUd/Z1nGvCCbulM8T1vfztf/ALV/jjP/bbgYvP4T6vsIoLFNkFTjx3XnWKBz+zgGce0/X1NT744AMpUvgzApt8VTntWwgeWfh8o7BhAteODHHjkpYtCrR2lj4EFzk/9H79PH6SWTHtnJwqpWRAsSkepOwhyOn+3i5/A1FVP9WMFGcgAM4sXApMZhnSbKYcFYJj3P+zR5fI5jMFazMjaTqd6TO2RS5LQGamRElqIcf53s5n14pc2axv8fnPf16kCj+XADQJlcVsJlL12NLoO5T3U/hrU5BFPYgqqy8QICahUiEv7wT250WFKGVY/B3e+dYv4uHZt5GhRl2UlhflGgU0bppSCiWS3ROvDKU5JrvnG9p6BSJFCNaK4CCRIqsvKlg6U6HIZqlBsa2U+0ByhuQtbb927IKvreOe64DWPGc16dcHSU7YGS9mhICpqWNk2an8is7yOZj7xK79yiwp0yTGTNkXTg0ZpWhRiVD53Jtv4GI6w6SO0FBZQ9XjNMLZ2ZnGYKfweVtXCMiTUOHL8lCcesYB4SJUXO2ljmiNOLHLqdLYpVpkEk0QUeUQAZWIllwqADYmcDxTjSaCY3DX4APiNc8xu8aFyvvg7XVR4GG3x74ocbMtcLdeY7vl+eD2bX5Qc4ObG4dzp7eMOp1DfUPD8F5G67Szh5KqwnX3H+5XTFXiXzoGnsc+Z8Wy3zS3sjZxjFmaYJ5mzr4pREqChNZt7p6MhMqKVn8ky3izJ/sms/eKk0j2YVJaMJMkmqDcG6HCekbxBElixJb2K2BeWGlqKUeoKBuFireJkQrMZemzaxRcbzkrniCh+sTXT/Zbss86BMGbMsWO7ZDLcqiJESp2Tfq13K93fH9GGyuqeUAVoqmYjl4NiZQa+5LWWrUIFRFydGJUHgrHkL8XOqgn/THtdvueUJG9qiPYqKgy4prrilnjmUVYgTzfymKurnNU5V6ElPY1yzCbLrBanWGWLTV+13npCJU1btdUquwcoWKk/XyW4OpsicvVHFerBa4ulphPZ6b24ZrRAC/ut/jg5kCodG2NRZZglkR4sswwn3lChcSTqULNbowsbqXaywbMqd20fnHuqe1a8PcIXDu8taFfx0ZC5VO4KI6HNFZgrMBYgY9RBUZC5WN0MsZdGSswVmCswKexArMv/I6TDJXjjm4f6ixSwcs1XNC7vncKBU+o6EGJz9Iua6QaRPCkcQAAIABJREFUBKnKZXsA8OpBy1k+cVvqmHVggH8fAfwhATNUwvC9/L1AF/e3/HoYND4EcQVEnBAqXoLyEtHjTraMtLwNigeeGTLuFDcCnAU3GAisXkiXgyEwgzY/AwuvU0JFneUDooHh8P6Bn/+zc9JeRlDpd4OOdRIqJEOs5ocR6rcpwIwP6wxqdXk47ECMiInR8ougALuLnUqJeQ+M950HATJafBEwoNd8GCMNE4EsBFLpba4H6QGpMSSmemD/Ffs0PL7Ta8orUvzPCaL3X5+QH/bZRyb1r1RLfNR1OyQIh/vv6+fHfA9ku4319Z2dIchSgNZJ6ia2vA+OSILi1KwQzinQIW9r+Y0XBYESqlQqrIlssnM5VDKAgAkRKm7cdR5VPPncfsw4hdaQJBmOt1OC0Ne+f78jMnXdDGzl+uN3ll1DYmo4XoeESm9Tc6IqE2A8sLYzYswRKs7ajBlA6iLWnGDjjmD/el8gm7JjmlcYVT0t2nCCigqQppMdSbC7x5/4iS/jS7/ty0gXK2zvP0SXZMhmC2cj9PoR4IkkfrYnU6hOub55rhBqBGYlpC59gtjMSHDXSr436zb+nJkoJH44v6gz11nHCCDk7KSsI+tc50xnk5ZlEwg4VcgwCRWbL9hB7Luefce0tzViALg/j506zTvstzuUea5w8Mlshvn5hQK0i80eq6tzLK/OBCRvNxvrUJ8tsC9LZz8TilDh5xIU4xzAbm2SfnfXL3B5eYnVxbkAPYLoVLjQh3+1WMDFDXwal8Zf4zE5Gyx2sVdGiHFNFKFSF9jnd5h0KRoSAgyhygq8++4/xQff+CUsIyBf32ockNTmfKwMBqpXBNZyjNj6Q7WDri9BvwH2BdUmBYKaBAekSqFqhf8ra0JKqgb7tdkTsZN9qFJh3grXGq/g5FrFsUegmACuwqQ5zCQhDbVNywuztZZAMlUl1I1UvcKABEAoQmVKOzDaLCFBHTS4uFzgM08eY0kruZKTHLcUiVA5Pz/HdD7TtUqAWYRKTEWBTRPM8CCIrr9wVk2mYGOdLeOjbQzo9woV6/SvHABMArJT3hEJbY1xEcWx7K6kQHEKOlkwUilQm9qMygRbYmzu2ZWVyBRmVujrdY779Ra5smwMVJZtny5Qyw05rB0HhYoOhuu4U+JRsdg3JAyWNJJBvVWVV/i6UHrNq07N1lt2Du6huH0fgs7zy5ByERppLGKUc1EatwgIgLvjn6cpzqZTrKh243xQUoFACy+z1UrSSKQZrdLiMBahwnMjxcqEdlSWUWKECi3m7PdNZWOHeTycQ0ikiNCKrWayt6vt/s+C6y1rhePJEyX8nbblbdnY0DMhyXywo/Xkfb/OUQ1FS8SBQtJ+Z0R5RtUjiW0pce2aG671La8pEip5iU1eiVDJS7NZ4341bdmTP/w7b0cp9VhZSvUnopqKM83vRpj7jJgwyGQLy2NWDlaeY7dbY7d/EPnHXCuuLZMkUtbQanmOs9UKWToVqXG/q7HZ5bhbM5R+J4XK3W6LgmrIMMR0msny6+psYYTK5QqL6czNGZWIWRIqVKc8u9ngxd29sn88ofLGilkqGZaLqV3TJNQ4XlpaC7Z6r7dl9eu/lEStKVZ8Pfz5IKHChhx/PzFafv0al5nxbWMFxgqMFRgr8OuqwEio/LrKNv7RWIGxAmMFxgr8Wiuw+OKXu2OS47D08KGRmQ58KYB80IlurkSiQ47svqwL22yP+JelgJpDToOIiyFx0rnMByo7HJnCDlH/UJsOyAOBPiIrBj7MzDQYkinuwD1QGhOZ4gN07xEl/xADZwhkD8gM2ZUNCR87cJf94MOzvQLF9sMDYdbl6EN7QwHkbItlqO6rCBW/f77L1hMJAhScjZMdr1l66KwQIBGhoh0zhYnCds2qogfBXA0sFJ3VCWX7JZhU2+d+m9VXxTPsCBUBvGiRBQEWfBgP2ME6EShFm680jJEElqdAcIXEitszfeKQDPOqBm+t4sfjKaGkdACXsePf40kzbm8yyFjp6zAY3OziHr58rXsi5Jhv6ffT/03PEb7mghmSB6fHwN8ly3MgTdGRUAmpRrKO15ahvOiQslM8sOtg17Bj3cKNa4LfdYk9g56FL9L6yxGDOtU2bmtnSTf87CNyRxY4LtB6oCTx+63sohNl0HA8DgEPfw6PPsun+g5UYvz7Yde1B/6H3aj9Zw4JRdpzOYLM/57WUX6sUBVBApIan2wSa8z9yJfmePLoClcXZwKjaOVDIPP53QM+vL7B33+W4VHzHD/3lR/HW7/7J9Bs14jyZ/in1x2+780FJunVR06FInJFspqtCsGvp0+f4u7+xr6vDXjltUaQtsoL11HcocwLdV4LKGNWlFyOLExc1yRDi6tCnf5DQsWD2KyBgGIeM5V8VIi50G92D7MrnWDbgVBhrSy/xIOvZUxQdIJqs1Nt1+s1WuYgnJ9jspji9v1nWF1e4OKtRwLobl9cY5rOcH55Jfs5gptlVSNQdznDx1sF1EcCYIGWKpyu1f4tzlZYLpciuqZphvPVCgED07+LX0boWke2LNvYhR4S9LUA7bbeoiYvF2WomCuR5Njt38N7X/8nKO9fINzdaSGRoZXPtaJN4YRgcYiqMMKNoLCAZK1ZoTrmCfJGtHKsaefFUHrLSimkJmG2DrC7s1Bskh7McCIIWpTMgTD7Lu5vT9SRfCc5SPsm2hlR/eTIPyMK/GTayZZOyibXo8Dgbv4dg+iz1LrbadPXsaMiAs6uVnjz0QVmcYygolUQu9UZtB2KsJst5i8RKiHzz9gMUJE4cTZjsksysoL3FXlOtd+BUAnZKQA7F1XlcosUuE5gnJZdll2lJgiO3YnZFekVBlony6JQ0DePOS9MPca1jvM0wfTb9RrX6zV2VCtsa2w2O50PWo9pveOc5xohhDeLYLb7qP5exREtniQeKtGUv+KbMHjfRXLNZ7FwvqdaxNmIcZ0xosGRzT7Y3V2TVM6KtCVbwPsRB+b7eThBpd/xzCaTiaydLuZzLBKG1jM4h/kpzPcx5UmWTWQZlU1miIKoV6hwD2PeE9A+TIu6kRi0CzOFD+83mNdiFoOcW3mdRPB5N1Rf9auyqWqk4jDiQiSbLM7MSsrqQ7WEkTfD9Yg11b2Ca+6x+XPYfGHngzZsESqTajlCJXEEjld2Bm0gQoUKs/W+xHZnyideT0beNIfjcYQKP9vbd/m8NK4DzEby+677J/6L55rj/bxOQmWzucdmeyfloUj6phF5uTpb4Hx1huXyzNamssamCLCjSmW7F6Hy4naN2+1ahAprNpvNcM7slMUMF6sFHjNDZWYKFV4fXANo+fXB7QYfXK9lHcZ7xrNpJsuv8zTEcp7ijIRKmiCR2ssIFR4j7w1J/vtGAB5fXlEBZvcltIi082bjgGuKxohTgv75v/I3Rqzru3j9HA99rMBYgbECv9kVGBeZ3+wKj9sfKzBWYKzAd3kFoi//gSOFyrBLf1iaHqA9UVv4Dv9hd/vw73ynvUMsjuwoRBx05sH8upcPyjWQnWoM871mWClBjmsBnC9bgvnt9cfjskrs5wcQPnLe5qfb6P9uENiiB8OTlZngogCvE+WLB0SMdDi8PFngf1JSoULnH8INUo2I1bEcFhJH9MJ2Hf09YcHmT99JSaiFn+9JJZ+J4cK72c1sZAuBl0bgvjop1UDKbn+i9hWCrkIcdPJQZ+7sIpwI/Eq7BlkylYc/MRJ2pcbhRBkKtEGykNFBdy3Hh9s3HmPY0crlQIB52y6WVTWODqol4WQneRzDc6X9dmATt62HdmdVw+Nndz5BGp4TgTA8N1QK+NoMt+3OGXM4dO4HSg0Bbo404Lb8Z6mheNCFyp/nszOESYowzdAxDFzdpoFIKmZmSHlAkI6e5QRmalrFbLDLN8hp6VEFaLtGFj/6HKlUSNqZKqJsLIx4CBj5ISkiioCQy9Ow7+2l65UKKXdcQxKkv5adpYw/vv6cuHqIBHhNRobfng8/9p/pP0/fD/dFnukHaxYPAk4nJe7iJT7TFCi7c2ybEn/gzR3+0E/8XmRvPsZ7mznW+QM+fPEcDw8FVotz5JsHvPXGHG+9scDd8zVefP0d/PAP/iA+/9t/GEVJgPmf4etf/wf44he/gjqIesDLrp9jYphgY00VDBUaYYMPbp7i+u5WWRRdFSKbAMxKySt2UFt+imWdGDhGdYosfgZKFHVbe5BW2K+3qLH565DrRAB7AP454ku1caQJM08MfDLFE+FUjgsCft62qKS6Jjbit9luBUBPljMkyzl2t9eIF3MsHz1Cvt2gzvey3KmCCItHjxE4IFbXasSOcLsePADW1oUUMNPpVGM7nS4sRDy04OKLqyfOQsmAT+6TB9P8/0cT4Kfkm+E1dKhXJeKjpRqkMWs/ZhnQRk1ZY1Es+6s6f4F33/6/8f7b/xhLTAWWc463kPAAcRIrJFwku/J6PNhMZWQg5RGJWVpYMaOkKQNZaPF9sg1qWuwZht0A2x3VKpXGM8mAnNZ03GZn9klUeylLQ4SO5HECSAXQOx8ygsJKKUmsi55jc5JNRKjEFbAvcpE8JNeo3mIw/Wo2tZwdgq1oMc9SPLo6EwkXdQw8jwXIx/MJZjOOqaVyf3xYt8YS94c5U8XBRqufd1rajOXIqfRz+WX+XoTj31tDaf0IOUty7q00D2tuFVHNbJHcSBQqg0hElaWs1KiokFqoCEVsNXGIfUtQPcfDeos1SZR9jnxXoK1Z+1bETujGP8lhm8+PM89O7688sCwi013z/hj5O1po6doUcXdYK332FxUqfv4ebsOT1NyvoeqTx+1twPh3vO/wCg/aa63mKS7mMyzYSMFNB05REZiqgETqar5EyqymtsNOirYAQWs5Jh4sb4NG63FTb1BQvVNRnZIerLwmbMqIUNX7/v6J9dfaS+WQI1HSic1Jnvjm+Du6R4hNMTFs9vHzjtZDWms66zWOc14j/hxoWxyddY6wa5BOSAaaioeKHN57Kry9NmXKtiilTiKRVvGaDCDFrr8vieNIyh8R5TWvf5/lw3FaSCFF5SKvn1DEUoZpmGGWplL9cG3ZbQvldm33a9VGXn5okSYTLOcz5Q3N50vl1XCu3exr7c/tZo+7zQ436x3uSfQrH8fu4c6Wc5wvZrhcZnhydY7FPFVWF7NdNmWE2+0W71zfKZT+5t4sxhZpgOUswsWUasQpzhdzUL3krzGeWynVhhl/Tik9HOPD5wOdN2dl6+fPP/9X//qIdX1K1sTxMMYKjBUYK/BxrMC4yHwcz8q4T2MFxgqMFfgUVSD8gT901MN/CoLJzMqtRv5Bdtj1/joixZeID6YebDVA87h4BGCGL/+gdfjZQQFDUJEPziQpprKXiPDhet1v/1Wn5fBwN/DVHlgOha8IrR7ug7cPGxIhPZgmoOMQ5t0f8wC4Z6b28OenhAqBKFO3QCGwPWnjukZVu8GBeY9vTwAQ7ufD7fA88GdmOyV8zGzH+CBPYsFtjOSNddIaGDwJWgWAJwQV4hBL1jiaIIsIGiQGGhU1InrVB45UmUxQOSJJ48a5cw3Bxsidf4EaA6WEd+rqQ+dPbdV6W6Pj+nlFxeG8OkDJqZcszcfsorQfDmyTssltqs8NkTjgUN3e1sp1V9pYs3HjP8+O7QBs7TNHqND2i3k5DOR14Ci7S6mwkoN7Zx3SebnDLqddzBZVwywDjh+SPqZo4efUsoxqRaa1rjN3CCINv+47l5WXcmwfx/0eElAvX1sH5Zbf5pBU0TkT4HZQuZxeq7wm/XYFBJ6Qm2bpd/grb+XCGoqEDPdYZd+L7W6NR8FT/PSP/AB+/x/5cfydr/0K/vdfeI6b2w9w/7BBOp0qmJqZJOfLKYLGcmh+9Ae/jH/1S9+Hz775CItHX0RbB9g9fBVl8R7C6IuIZ096QsUAy8PxiDQgQRvFshjjeXn7vbfxsNsRasUkYEYEbWtq7Aiy1s7OS9ko1hEuSxyqwBqScO46c4A1j9rX08g/XXR9lgzHajfwzBpeNx5clWWhbN0MwNJ8IJSKOSt2LLTzk6UP31sUAgHDWSpCZf3iQySLBc6fPMF+u8H+4c4AwzjG9OKxI0Hc/OGumV7dFQTYru8Eii/mU0ymC+WzZMzBiIBVGuPq8ZvOkso6kn3O06eZTPHr2XBe8GQ3FR8kVXwQddRRUdQI0K8E7ld4ePg23v7a38Xdh/8cF8ECXCNIZphqgsqUiIPSSPWSdkhma6WsFtoHVjl2JUHdAg04NwNNYWCxlChNjX1NYoSESilVF62XaBPGrzlREwwm+bKvbDyaOibQnKP8BweUUgEg5SL3j/0Pjoie0NaLqpI8V/e+hrFTw5GwmxIwJznElJauwXSW4PHVBc7nS9Deb9IlyuBIlgzZnmI6XfSEitQQJFSU8G2EileVWO0NeKdt4r7Y91Z53n5UFlKVt0hrZGlF27F9VVquA8l8p7xtu9KslpT3wNo2CqCXjRXnhkmieZWWaet8J0B9sy2w3zGLxfLFzIaKBOzh/obn3NaMl3PhTu9T/Njx/2vecCQBCRXxGrJMPChrvYqVhIqIA3devErwcM9xuH+zhSzsLVH5dxnXLJeNJyJsMcP5fIoZlRrOotDnkzA3JUtTLHiuOBjaDk1gx8l7Am8pJoWWLOrYRJDLJpHzMn/PUHURDxMjupuWYe1mNScST3ZyZomleUo5NzYePMk7JEw43/ha+ToMAf22IeF2aEjgfDu0pqKlVtcUMubkvQ8zZux4TW3K/TKFSiEy7X67w3afo/C2Y20nZY/yhJgN4ySvDa+hylmE5XvsmYtSF72ag/lfVJ2cLy4wTZIjQmWzYcPFFlW9Q1WUIuCTSYwFz83qDNP5AryvouZnV0AKlQ2Jvl0uQuVmu1NWEnPYqDIhoULyuydUZlPNUTUtIKsQN5vdEaHCRpt5ZoTKeZZgOZtiNZ/Jyo8qJd1XOkKFY6Qfa6f39i47bXjvxHE7bA75+b/0P4xY16seXMafjRUYKzBWYKzAb0gFxkXmN6SM40bGCowVGCswVuC1Ffihr3jE2N4yQD/1gNoeFBb63oG2HmQdKjOGn9GDgy7jwR52j7s17QHfB4O8esmLBSI5ONG914Oy7IDd5Lnb7e+0ZB4D4/ZHZkPRP4AP9uUAPjtC5zTce/j9KUs0qKPXDPTbO+n493WURZpTEyiDhXY7zpbMNmfAlu3rIQieZIl/wPXH4bud+XMCeSJPlPlCmxcHyrStCJwYDdKwQxYFmCWhQIVpHGIeRkaoxGaNUpcNqr11mrIblVZqVKhs+9Nn9dd+EuB1JI97/jZQfqBA8fUgYCGwzuVuCNQbZHl4O6n+od2TFX3WjmQjB8WOJ220Xwwyt21bR/9gvxxgRQDS77cpgfxlYH9Hy7YhKTckD/jOfEYgMEGYZRYw7tQiUpEwG4HonWzvaLfDQNsc+3KHvNrJFqhqYo1Df25oV0LQr5RlTYUwYqLNYZ964uPEq8yDTCSthsSJt0oZXptDwEnZISekibbV2/t4y5qgJw+Pr/PDWPR1HAbd+23bpW7AlrcL5M8iesHvKryVZvgvfvr7cPb9X8Jf/Jv/D975pa9iHX0Gi3mFqMswCadmFxKT2Ciwvl7jc5/9Xjys38dv/+wl/v1/56dx+cb3Yb8LkQUfoNq/i3/+rRt84Us/fgTIeULF7w9zJebTVBZs17cv8PZ776hbnVkOWZIhaSv52tNeqRIx6YA/dihT/eSD52mx4ggxT9z4c6J6O4C1t/vytocul6K/dlyd+m51XrvkBd28wSlU49kFGbP6JPHYZc8xR4BXlmNxiGwxx8PNtcbm+aMrFPstdrcvkBCoJLA5XyBbXvbjxXfTa/x45VadS9nCzm2SKYhTKROmGcOtY1ycX8lCRsRObfZRuvLUaW7quU/j63CNWYaKH08GbJvdV1kWiNm9HwXYNwU27Q6ISjz/4Gt455f/Htrdc6ziM4HTnlTxaoHOAeV1WQvgF2+tC4dECQHUrVnQtRO0La21CDhTlcK8FBIogay/KuY+FPxXIi9qZazI2JEkAeeZwghRjhsRaQ2k4vDrOi20MpIKzlZK57mFrJuY6RAUVMpYKD23KSCcxBxaKVSSmPNXi9lsisuLJc6WS1lHphFtozJMzzIkE4LLU0RxajZPjlAxzzkqRoxQsYFl6x8BYapJmBtEK6WqdYoxAsUuj0P7Q5Y/AsquwbbIsS32UurIOkrnyo5XihapRJza1ElR02kioH9T7KVKYV4FrZIakt20OCO47AgVywCxea52qs2QmTQnDQ+vn4uPiXuRCYmRCp5Q6Ulr1+lP0ml4L9Zbf7l6kRTQbZezGFMJdQ9nY5bqCFmDRrBspHkqdVFGdSPPIZiXRsA/kbUglXyzdGaECo8TuVSi1nxg+Te0V6MNItUYdcMxRkWfJ1SMsKDaKYlN8eTrQxKGL20rMZsv2pSdKlSGZC3VTv74h9eg3y4JM77fb4PWjDa3moqJSrK2prFtI1JD81xMSyqvNGH2TuMsv4xQWe+4flN5RbrMrg+SIyRWRExybqbVZ9Ngl++x5b/tRhZerAmPLyMxnWW4OLvQOSDBRBXZbpdrnDFDpahzNFUhYi+dhFgsZzhbrjCdLRBFic7ppmR+EvNdStxvctw+bHHzsMGupEIIIlLOllP9f76a4cnlSud3SKhQofLe9T3eff6A+wfaFDZYTENTqKSJhdLPZ5jy+KhIds0pJL8UseTu64ZrvX7GZe/o/on1MkLFv0ZC5dO4Oo7HNFZgrMBYgY9PBb4TOvTx2dNxT8YKjBUYKzBW4BNZgfBH/u3uFPQaArLtQMHRkyQD0NYe1o9JkeHfeyCw/xk7JF8TZP7qAjqlgQBF9fAfPk9PbceEzylYMdwX/8A9fE9/TAPg7xg0t4e/l/JVfq0rNAEgB4YOt+v7+vwDaR/xQvDU5cQMyS2v7hjaa8mqhQDQIFNGgMQgoL6kN7j7ntsVeNE2mDCfJAiRhC2mcYDlBJjGUEjtJARm+h0DaM3LvKkDWXfUBVDl7KwPMAlTFD45+MSui8SAAHTn/X5kBTWwjZNf/2A8eWWNP1eeUBl2pdqQ8131h/wQI3PMVsm/GIzMnw+TVnhGvXKDAIcHBLQf3orMATs+/8dARzcGXSe2wMX5AnGSIkodoUKlgCxljJQ4WD+1svWSKqWil38u0GnfuIwfklDsvIbZBe0ZqlzuZY1jL/N9JzEk8slhEgasuwwdqpxO7E+Yw+Ffw/HXXxeu+/z0uvFzgo5jaPM3IFr0cyKGA1XK8Pzp9ySVvP89A7td7T2okra0tWnwk1/6DP7Mn/oZ/Ad//i/hGw8T/N5lIiuScMKg+hkmmKHc32A23eOLX3wD1T7Ai6dbxPMlPnvR4s/8R38SbXKFpp5hHuV4/uyXkS7nSGdfPAo1PiVUwpiQYYPrF89wfXOD57f3CCaZpjR2HEdVLuCahArHqsYdrfLYTc3sFAKmzM1whIkfP5ZQ5Pz+adWla8F1mrtrQmN6MN78OVBjvrP/8RY3GtcitL3ChvSN5VHRPoYd+dwegT0pDJoa6WyKioA3AszOlqjzHXb3L6QeiLM5mijG/PFbAi01wtSpbvY6tdsHqtaK7YMAP3ZVkzYiELhczKRqWy7OlIHBc0yAmyTrgVwZkNWfyNXx9Tt9uJYsQ8XmK5sfeO6YV8N6UGHBvvsyKLGu7rDZPsfTd76K27e/inmbI0vPzAaJOQq9NaG8Hy17rAldNgttgkhuR6jbGmuGou832BYM1SasH8tlivMZyQ0qT0qGuZeVCIm8pELOQus5bkiCEIitSqc+kZUcM0AOweocT1kCKUhIqPM6oLUcCRWOOxJpmcsNY24CCYpkmmm9EbkWhkgjWsV1Uqhcnq2wWtI6KMM8mWGeTpHNU0xiWkGlIlQ4fhhcLkWCuHnb/x4gd3lHRloVqEl00l6tLlC3FQraLNHijBZc3P/YCAUqTO73ezzstyJUWCeqcUhS+SB5kRW0xBqSgDEt/mpsdztsNlTEMFicp4fXSYyuIsFrll9mWaWVT+dO1/yAUPHX9OmoGq5/ft3z4ytyllaeUOlnc0eQ+PsSzQ2vUKkorP7o3oYEkxEgImwU6m72kCQUqNAgWcq6cb2bR5HmlHmSYZakIlQyZqDIcopqykJEu9QpLg+LA6BprcbKECHZRhIuooLDAuk15mNT9/hj5jnVPBSbNeRBKXKYS/267+tDBZR/DY+/t10k4USlkSNoNJ+KNDN7PB8Wb8TIRIQK532uo/wMnlufobLbF7jPc6x3JOZI4jWIQ8ve4t8kUYKUqitalLn5f73fYbfbSYFJglVEcxzpmprN5jibrZCQXJpMVKfdrsRmu8UmZyj9Xu8nCT+JA4XJM8OKfxeo0SLEruq0Nq23JHty3Nyvcfuww95ZSTJM3hQqqQiVN64ulInCNUsKmjrAzdoIlfdePODufkioxLhIJ0aozKZS0uh2gso5V3Sq0Lxaup8TB/dfnlDpz5vLB/Tn7M/9lf/x13on/SlbQcbDGSswVmCswFiBfxEVGBeZfxFVHj9jrMBYgbEC38UViH703+0ff17ZTTwAZFkmA/UO1kKvUqgMgVuCC1IQ9KD5ywDvR5XfB/F6WwdrHGXvpNvtE0DYAwt+m0Nv7eHnDI/1mECxd/nfe8syf+ynGSpDcugjt39CqugzwA7X4w5uKSk8qeJAOqudAbLDbldaCDFWVQqegarDv0+ZCgKlLGuE54GgPn2vMwBpEGCatJgnEc4SKlO4vVpdh/ydCJeJeXFXDe0lKuT7DrsNbVFoi5GgcaG4vj4Gsg8q4WyJzKvdqWz83Y26YA/73m9jQM746gzVLRoBDohuuQ1XH1keuRdtR/h5BHkEZJ10Uuq97OhWFLxtz3fU65y6fWgUXGt2PN5yRccY0TqlAxYkVDJMGEzv7L76oHd2wYr4Masn/j27d9nncwepAAAgAElEQVRRTXAyJ7FSE7gxUkwwJdUqBDtLht/u0OTSILgOY9oAWZivvVp0DDN3hIqOd5Ax4+t5+v8QwIvd+OvDkn39nFqHV9oQKPHjve9GZYD24NUTNe5nUk0o1Pgwdq0+dgxznv/9A372j/8Q/sn79/jHX91gEXVowgbn0QT7eosQc2RRhq55wBe+MMXP/al/C/fXd7h7vsff/Jv/J37od76JP/Yz/wbq5BxtuJTipQtyBBlruejBQ7t2BkoqkjtRhHx7hw+fvov79RabgoFGicDWSRwi2D8gzwnSWmczu4JJpCi8m3ItjuCm1lhi16/IEG8npE5lN74cmaK68VJ0p3B4PR+Na0eoKJTY2cEZqGr77zuo2SdNMJoBxSRxOA49kEkShK+SgdPsSqY66vY5YgLc8xVA7/7LJ2Zd5s5Tkk4xSVKNKQUr53sETWlB1JkRKlSq0AKM4fXL+QJvvPGGhdszayM0Qka5Mt9FChU/tnSNq3aF6tHErex7mrDG/e5DvP/u/4vrb38N7fVTnHEOmc6kAFBQdz9vGhhvNlfWxU+ywLIvLAyatkCb3RbbnGqqjCaHsrESUaKsFGYkEOivlQHE8VsxuJ7DkSomBrrTNkzzy8GuyxMqnghezQgyp9oG5ywqU0iokLCL0wRLhlQHgRR1fHGMaMyVpeZQKr04p6WzFBckVBZzgbMX8yWW05mOe0iocCyTUOE2xXfALL886UESWhaJHY+vkOWejpGB81QA1qUAZoXPMxCe5wMh8sbyTzY5VQJUBNo9TMWMEUdsCsCPj5WMvL6UhcFA8k0hcoVzgFlC0TeNcwPVDgxXJ5HgFKOOaIqoHnLncphx4qdMT2z4Ofn0HmxIqBBYHwLTXPd8Jhq3x995hYqfp70Sxytn9DkkS0ILBo+SQ0MC50LOedPEEQtJjPPM1BMiVOJE2XVZZH/LSUxzjhRWRszY8ZBUapQZst+ZcojzrrcEI+FAMsXuzYbqLrMl5Y+9ooTWrsrtUZYIh677DLfWRxxfrrnCW4LpenE5Vsy/4do7IUnibMP695WV1mCOqYAZKiKU7Hh530BSpemM0NSYKltsi0JE/91+L9UK7yD4XpEpkwSLjOHtVFTa3ch6v8F+vxehQhvAA6EyEyG5SOdIldsSoa1b7PMa690W+3yNotprneAazGy76dTya5JsJuIRXSRChM0XVM7cr/d4cb/Gw3qPnOM6jDCfxso/YYbK+SrDk8vzI0Ilb0Lcrtd4V4TKRoQK16xFGmExf5lQ4X7ovDlShbPO8H7CE0l+HHsb0/45gRJP9+J7xlD6o9un8ZuxAmMFxgqMFfgNrsBIqPwGF3Tc3FiBsQJjBcYKHFcg+omfEwLwSjLF+5UPVqOXCBX3oOu3ekpOMAPCEyoOubEH41MLrdedmNBABBEC9od9qKqUHPUB8PXbPSZLTjd8vLT2xMlQdTMkJ7j/w9eJZdfr6uZrSoBxeLwK2h28vAe1J6mkNhn8nrGpPaEy6GYXlEHsl5YesvMakEAKoTdSoBaeYISA6UVoVl5hFkK2XotpjVUywWUSYjphDkQtaE4gCeixHqANI+zqFutdhftti/W6QVkEiKOpvMf7XJdePXE4goYu+rTwcD2bHvyQcQstWQZAuz9s7qsnwqjYGHZA+od3D0jTGq23rHLggwd2CEDGJxk3ZuNlygmB4JEBXj0J4lQF+hmBR3WOWz6F65M1cobAEQkUZlUQhM7Mrkb96qyDI1GYkWOhyXRRMiKBgM++2AkoZID0EQmo4daiKBl6vEexYfC0CyBnN67rLiZIqfwSn/p6Yqem64vj+MTG7PRqSAZB6B7q6Gssxc6AMHFgoSzl/L/OCAM/L5xe2yRSCDgdSBk73l5FFJ8j6T7Ez//Zn8T//Pd+FX/rF+7w+WmCu32BNGOexJSjUYBc227wmScR/sM/+RX8/b/zf+D7Pv+9eLJ6hM9dxZidXeJm2+DizbfQFVRphAgXLerCQoz9a6hQ0TXaVLi7+QB3N8/wsNljX5FSZD4TO40DlA83KEuqUQjich9akSnMb6F9jI6XlKazeOH36vTntdaZbc5hXHcICUj1xB8JnwPR5HkyzSkOhD0o0jwp50LfnXVKFXSIwwl4GhREnCUCJesyl6WfRhOPZZagrQpsr5+jLgsszs6Rrs4xOTszwJLWOwiRTGeylCGgyWO9f1gDbSU1ioLpo0RKFSoNOMYJHj558kTgIIFHn2ngAd2Pmh9fN+V/En7uxxTBWEGezmLJ5q1Wne/sSN8FBR4eHgS8Pmye4p1v/RLunn4T0WaLsyhFHpmqiKAqrYYEoEt15q0GTZFCcNoHwpOs2FGhss2lOkF4IFSUB1Ix84E5IjYWGURfFo2UGSRWOAJ5thVK3zhA210iFVUWtVl+8Rhp68aMIa96IuheUYFCi7mIQLsRC1QXyMpoYmSICAZeJ1KQtpikMZaruULprxYLXC4XCrvOoqkIQWZrRFSnxKZOESmnOTgQkeMJFZIohN3bziwRO6lRmBljqj5aczFPgkoS/j2bCUig8Hv9nNctFx5HftOGiS9+jrI6ZGdktm18SanVQPlhlZQyTtEjQoEKBstr4fEqAN6pd5SPpM+36/XUistfH8O51t8zHN0fxKHWYn2cuxeyTBubU9lQ4F+eKDhSwnSRyzMx4kirpauvyI/YbBgjp0xTHRJTUEynKVZZqKD1eZooqH46ScGgeK6N1iRAhZHZvB2OqUNFBURTYrs/rA+6p4gOFl4iXN040zzV23haXg8Pehra2PMEnx8b/v+wtc/1NfZzmSevJpndf/HcakyVZsXFfyKMq1KKUE7ESRpintLWLEYShaBdad1OjFCrqPzqZK31YrPBzcMam/1elmacK1mX5ZxKkBkWJDxYj5ak5R7b/V5qMhIqtDUzy68MUypOsgWSJJZSiOqmIm9kEab7g3qLrmp6QmWWZqYKSxcIJyRUAt2XSaGyL3C32ePmfoPbtVOoBBGWM+bizHG2sAwVU6hMNb5rNXRABNG71w/44MUGN/c7dFWNGQmVaYTLWYrl1BSJc12jx4SKv3/VfdVR2p+NSinBBlarvtHFj9mf/29HhconYb0b93GswFiBsQKf1AqMhMon9cyN+z1WYKzAWIFPSgX+4H/yWpN7A3pfsRQNSQUHqA4P9wjADA1wsZ+97KkvgJ+v1xAs7IjVAxmzBpghckg+V5fcqcXQcD8EILAj7qXgeWcjRv9z//mvIXkImg9f0gsMQepXZAQMQURagwgsGKh6BJw4AuToIXRQV0+wCJd3tlUH5IQAggNz3bH50+S7bX0GBkNj5TvvABhvT7SIQizjCI/mNc6TCS6yCNOQkGwl0H/CDlZaBUUd6jDEtmlxvatw89DgxX2J/Z7ERCag1c6fAQWH2hiAw78l+EL7MB1rw254U4wMM2J8zXw9/JghuHVKqAyVKAzk5ntpenMUeu/qLYWKD/N2QL6slzQ0qIQ4ZIB4oN+Do/yefdbcp4lIEhfKzHPH6BMSRYupwJEsnanzly8jX3j8bJE2MIxh0zHVPqSgCHrmZgnEvA5PqPB/kS4Rs8X32O+3uLsv0DLknMwRt+wsvTpHvIRsUR5YkPkxciA27fI+JTB9vZMTMvXljKT6UFc3U3j7Nlm9yJ7/hKQcjHWGvXuQ2ZMoptIwS7R1yRyPe/yXP/O7MU2m+K/++7+NoFvgexZz3AV7TNoM+6pWHgiCGkG1xU/9/h/E01/9RXzPWxf4Ez/7x/HB134Jb731fbgpShThDm+dfS/QzrCpd5g4lcbhGj5WyJXbB1y/+Db2u3vc3m1QtjOUjeVDdChR3t2qi90AOhIwrYCotiYI51QEsscy0kVjSAQSgUwqpNzlQfJLlkL+XJiORU78LhuJ4K9NFodOdA9GSfdCbtpnPLhzWricg66jRVKMNomUnxJUFQKqaAjs0taHIGgYoLi/xnb9gHS2xOziCvOLpQGNypJgoFGEdDYXoEqgkM4x++0D8s29wDwG0/M9F+crzLNUZBktv2hFo+u9PswDn1YyZXg9HVtRucD0jqqKXCqzTb3GfrdT7s9uf42b+7fx/Om3sHtxi2mQomlzI+8Uah2ZFRJtdNwYIHmhvJDKuumV+0C1CVVTIkh4hjnHEZA15UhZGZlSNaakKMpSgL/ezzwLT55UJeKAiiabj0my+HBwqRqDAOnR+mfKDmWPRGY/RmUCXxNaHdKqyXXrK5skL0TyaQ5XBkSGy9UKl6slrmhDNJ1jGi8U/E6VCu33tE0B/rZmhl2oedID5FShNCSXWh4/bRPNumxHK6ac+RYMD2dOSqtMFFMEtqZO2dFqsdS1aXyIEaSaswNmgDjFpOSJ/FtXKC6htBArnY0liQDHflINJGVKRaCedpqOIHUKFd1+nChHPPFwOi8frvWDDSYtG60mNmfqmnKEiqz5nEJA00ZrZMFQNdw2Vn9P3Nq9B+/HjJAJI5uzQkd26GvmL3FNyxJMp6Eyb1YJyZVM4DrHqVeohAGJQJsH/H0A7x+qppJiqHCWcvYZlp/lx4z2Rc0Gtj898D7I6WNzh7/GDtswyzD9I2Hl5sS6cfk5LpeF76fyg6+YYyuM+vNkhIrlmlExymuM53+WxZjSgiuyZo+qNrWiZe20Cn5/dr/Gi4d7qZ24DRKirMtqNsPZbKF5kdviedoXuZSmux1D6UnykXiMkWSp5tizbKU1yggV2qpW2BUcz2uUTU6plwhJKVSYXzNb6F4jjlOR9nndiFB52O9wK0Jlp5B5/pw3jsssw2oxxflyhovlDE+uViJ9TgmV964f8P6LB9ze0fKrxjQJMc9CPJ5PsaDlF636mLvFcUgyMrJWgSGh4u/T/Hnk+karvaNx3atrbbiMhMrhzmT8aqzAWIGxAmMFfuMrMBIqv/E1Hbc4VmCswFiBsQLDCvzr/9mBUPGB3kf/O0LAgX0emO2B19asPobg2RF4G6XHHeLOAsPvggcmXntS2Cbo1Bb2LGb+zZbdwk5T95evU7z4MFtDL07IlSPvncMuDI9/+AB4ChwTLHZd+3yof9WrD4U9+WVvQcVMGb/v5jNluIQD/4cKDPXO+i5Otz3fSXz06fRud7kpTUw7Im3YgHuGorYVllGEVZritywqnCcJztMQKSqFABO4kUe8I1SaKFL4/E1e49l9hWfXezxsuMkEietK7K1LXL18l2wZ0mc8EqHCjnmzF2oN5BFFYCHW/uUfyk9rOezk9eHxAnCdRQjtyaRs8eSd248+bNmfOwWLG0nD7eRNoY86UsXQakfijgB7NAa2cfsqMq00AoBWN+ygXaSy4CA4wi5fgT6OyBOB0BLUYciu+dUTd6LCgeCmrETKvelfnFVXnNBKjRY6uQiVD243qJtAgbVtZ0AWiRtzS+mQVNZhbObmjvAZ2HCcElT9deeu5+QoXcZIrv49BLbQ9uqdnvxzfyubNMeSKKDXjd2hLV4yINlYd77fd7Py/C3SFpuHCo9+y5v4j7/yA3j33Rf427/yIe4//Dby7hKXYYkgCbGtCYROkIUhlm2B3/M9F/jT/94fw//1tX+EJ1mKf+W3/Rju92vs2me4SN5E3DxGvIoEJvu5yZO6/fXF7vfNHZ4//Saq8gHPrx/Q4EyEyup8KZKlWq8tV0IKFevep80QlS0K3aUFEEkLES4u4JuqNIJ3H0GoeOWPOsw9MePnUU+wuP+9XZwnpqxb384SCZWoZTd1giaaoCYhl8SI+YZ9oUu/Yqd1CGRpgrDc4f72Di1JztU5rp6cI0lTkSS0sGFeABUoJJQm2RRhnOLh7hrr2xe4uLjAYnmGvO7UsXy2mEu9cHZ2pn8iIEtTKhAE7vNfXju5f3J/0Y91Z81m8x0pCSoVaBG0FZBatXsyG2bhV9+ibG/x7vtfx9tf/zbCZoK03fdd+0kcWmC3+eMJ9KxaagAN+N3ToqtkBgSt5CwMPS80AmRNVJPsk/0V/2e2TywFnLr7O9qwWRC3f7FjvqtDs8DifGx8t0Kp+eL8yLwdXj/KsooIMDMTpgOtlJSnUpH5aPowb+WmuFDvfFugCk0hQpJ4tpji4myBx1SpLGn9NcMsWjnLr4kjnzl2jKxR4HobmRLF1UOgtMtMYQ5VqW5+dujvzPaIoeF7dt53CuWuWqvZlpZd+1w5JwbsG/mfJJnZKlHpxdsJ5VS1RmzTGksqtg5t1eq69/aRrbNmZDg9z4ORray5mA0jWDUm3Jzs5ofT+6T+fqpXpJ1kVlHFSSsykj3cGXefYaRQqPPrj8VqZPOQf4lAc2u0/2wC8f5zJXQQeWbXrNbZiIRFLJJvzvUtCLBIMpyLUJmKUFGjijK7jAzkObdtUjXJIHdTEBWVUySe5Jt5GzBPbPm5Wfc3zgbM7lds/h42a4jok6orxRRGxHjFiSfftKZzHnL3AVRBkTQiYdjWdr5ok1i4sUSlGQ9rOgGyCUSo8DrsMO/zckio3G12eHr3gOv1g3JUqFxhrgxVHwsqOaZTqXlIRHK93GxoGZljl1NxUphCJY76e4aLjBkqPL+0JgXyfS2iZlesUVZ7hHUNWrtOlGUzwSyby3JxMqEqLQLvXhh8z/26We9w/bDF/XaPQnxKhNmECpWpKVRWcxEqCqWnQqWuRfLcbXO8f3OP96lQud2jqaqeUHmymOnYSMJMU6qRjEzxll+0h9U9z2CMGeln96rs9/DjUgNmYPnFb//rv/TXR6zrk7sMjns+VmCswFiBj30FxkXmY3+Kxh0cKzBWYKzAJ7sCwR/5s0ZTDG1xhhZfoVm/+JfvbOT3poYo+gdgPgjrIbhXkagd8cjyS6Hyh43JEmP4vf9aD2XKjKV1wiH7QL9XR74L8z7a3MvL5uu6pHtAzO/PSyoWVUX778F8O2YPQPjPOoSqvppUOhAk/bENhkzXVUcZM53r1OxLxK7UoaUSARXWvTXbpNYpLPr3OyLF2zJNW2DDc0Typ2GQdYgmqhB3JT4zm+F3rCZYToGzpEESEAQiQGzdugRL6adNi4+iaXC9rfDeXY13bnI8bNjBS9KFqiHjtnydpEBwhAT7Kz0nRbCNbyR457N1iq4xEoSgloAtdj1C5IvyAkjuODsJs1DyHupms5MHBwBXv9M2vJe74U8Ey0wlY7/33boEWDZVbkOKeTPuWLidtA2QMPQ1tK5sAiHcOQGLjoBhEO10TusOA1F80L117zpVA4Oa0wizaYyUtiNMBWAYLm1sGgb22nZNbdUpyJmdt7u2wO36ATfPN2hyJlfECqKtnG++tw/rqlCWKzb2DPhUVzaVSWGIhBY/PUnn9l1D1tRiLQGSgZWcJ0j8ueS2emWJXZL9+dTPJ3YevAqIlzvJJ/N+5/gkiRLofEqtofFr7+ZnrKMITyYBHmpgfpbgZ3/8i0irGn/j7/4KPmwCzJFgFU3RYosKIRbBAhf5N/Gnf/bHEEZn+OVf+AX8wZ/6KUzPV8zlFoBVNS2miytEyQKoCcya0k5KDIUSm1++lEKb53j/xT02VKns99iEVwJPz6cxCkSo7l4YCdhaHoU6wGsSKrWCfcPqONfIq4UOc5rVQrOJpkMDc3uetjP7GZF8pLOomlJOhLsYdFbZ5UtY9GBvSGBQai9imzSFCUJZ8zHzidZJ/KnAyXyLgDkEUYSirZFNYqlN7l98iKvVHLvZFE/eeAvzs3Pla5Q1c2AiqYUIWIazCe7u7lAXpeV8uLDoGS2bFgtMw0Bkymp1ps5rOlAdyIa6n6dft0oOAeWP40qq9ewo1PvUsrEWEcDzocyUlqlMBcpqg6LYoa7WaOoY+5w2YDs0uMfTD76Gb3zjl0WYtjnPiVnM+fmDVwezUDjeZHFJ4liZKFWPRxqh0qCbpCL7qFpR8LxUK5ZtIUCzDKTwUmC6uv3N+JFriALVWxuPJPU1zt0Y9/P5amoh8RzX2idneSVQldeUs8jypEum/I0UkYiZGmvUytqhhdLjq0u8eXkpmzgG06/mCwWdS2kQJQ40D5XZxbpL1RnGsg5TP7xyUwjUMyMllxXYbXGH3T7Hw3aHh22Bh90Ouz3fQwIUeKgbFPsSeV6KGNGc5+ZJktczJyHz6gmt8Wj6cU7tI+vCc0u7saHSVKQA51d376DvlfdhxIbGTcQMDv7MckS49ph9VWtKnAGF7ceZERxe1WtfyyrL5VdYnpqNQ1qS6fyJVLA5ymZpe4mA6xs2hvdx3L6kG0dEuIgL2l3x52GIs5nl+3B9Y47SjEoqroMkYNApYJ7nk+exz9XiWOlalHWFfLe34+b+ObUSiWa/ZsQnTSrD+z/LP7exwCYM1a1pZEm2pLXWLEOqsRyq7iSPpPp0NpocO9PMCBdtS2rZSCSiCLK6MZVJw2u2RBw2mHQdJkFnJFFKRcZchAnXZSq/NnmB53drPL2/xTYvQEtP5c7EzE+hUmUqhQobSLjObElaFHuN1ao1pRX3N01N2TpXhhIbTgLNnbx+d1S37ddoyi26jqSqBd9TmZK55g3uH4+raiMRiiRRbu63uF5vcb8pUHCsM31sNRHRczFNcDVL8ehijrPlUmVmhlLdhLjZbPHBzT0+uN7i5m6PqigxzWIs5wkeTSciVKhQYb5Mb/nlThSVu1rbTixzvVKKirn+3vQVTU9jKP3HcdUb92mswFiBsQKfngqMhMqn51yORzJWYKzAWIGPZQXCP/yfd8dkygmAxC69gbf1S4SKC/XWQ63yP4xUIcCn7Z6oXk5D3Qkp8PWSJZYjbPggOwQavHVVD8Q58mZ4DP4BT+DIKyy5hifiONPE9mW4LXaQH763ZdkDHtI1uI47X6OXHx5ftkM6HggnlkzuePx+E2/o81Vs7xz46rtVHaGj8HnbMsmUnlzoCEXLWAgx5S7KBakx6Wp8bpbid5xHOJ9GuMg6pCHVLAYEERg3n/ROHuoM9X3+UOKdmxLvPKe9BAH7CVLmRQhlP36wlgIEAfYeRHdWWNYFbYSKbL8UvGw15vsjFwjf56I4RYO6IDsbUwfAtsM+tPBrqmC8FZhXqbAO2jd2hSIAO8DNdswyALgDFQkpp1qR5Y2NYGRdKDuRfWjgv95PIIn2Sa7OBAJnM1qjZAJTXkWoEJTyhEqWJJKAEPSqHfgqYHxg2UXQbJIk2LcVrtf3eP/ZDaqiRtiECCYZDdnA2AOJUghQEdAJDTQi4Kh9INpKNYhQJEc8DuqmUeRAwGMHDutlPoz340B6ja0BWMf3kiLyBJkc+pVRY+NQKp+wA0FW+rKXxV4g6uPHjwR8PXv2TJ3PVT1BOk1xv32mLtxpS5AvQrCaI4nXyJ8By9U5ymmM7fvX+Mr3X+Bn/tDncJc/xxe+/ytCFQl00eKHXbQEgLtgohBuWtp4QsW6gFsBXQTBCJA+3L7As/sH7K7fQ0Gv+/gKXd3hPAX2zB/Y3AoMJTBEMJfgrsgUgnasd+2A6wFRfGQTyGvIdZWLN+NY9YSzTr11V8uijwoHKQoOhApJG3sRILP32bl2hBgvVDdJtCG7/GNZJ2kOJnmYP8hWLp0uparSXFvusb67RkByaJJgulpgcX6F2dk5wiSTXQxxvzTNsFzOBAbm+73AYwJ52XyGbMrsiwmWk7AnVGgv9f+XUPlYLoqv2Sk/93iSxc/5vgOb563uaMlFq6OtgNSwI2kaYLsv0AU56vYOTz/8Ot751jdwe3uL7d3WAesH+ymdO+bgkHjk2itFigH1mgfd9W5qCRvTsi+iEqbm+6ioskmqqpjjUJvyhPOFn2/hs4DMsu8wp7ZGHrt5gJkSum44bYqoMdJWagba/jDDzAWUC7jmfBdHSF0mx7axDIgsjfDo/BxXZyvlTRCAp01cFk9cRgjnZlNdRFS4cJ4NIl0rstgTaduiYJ6FC5/f5Vtsduz+3wtQftjtsdkW2OwYGG4KEc4LzKridetVmjo2zrOTCbKYqgyfI+ImrsAAbP4jyei7+Tlvi/h0JBe3r/sTd1MjsJznxKlwde4IlFMx5EPrXX6H5kcB/McNGUMyRZZeNS04jQzm2jC0ROPPeV79/uhzpF5zC5RUSS8TKodxzFzzQ76Vmi44f8eHnJNkAqlPplkCZngosD6OtZZyrUlpFZqkyGK2Hzh7s65DIcuvyoLbu0B5NiKlaUvm1Ti8JxmQR0f3Xf4a1Dh294gtDeSAaRorf4eEyiy0ZgIF0RdGpJH4k80rjydqjfyJmAVD268QaCKdk7ZqkDfAlnll5Q5hV2DSQeoS2p1l/Ix0KUKFdamqWqqU5/f3WjNIqFAh5AkVkk5UXZHA4Ljm+rdrKinVOIeWDe3qGo0PKqN43zDLpsps4Tjk3Lkr+X5HqBR7NAGzk4x884QKrRdJ9vC4tzkt72pZ2t2tc9zyOtiWmsN5bztJA6ymmbJQLkionC9xfrZQbWQ72oS422zx9PYB75NQud2hLGrMshDLeYYn82NChQTaUBFF9Yw/b/09+UBt5ZuxhnPl8F75v/lrf2PEuj5Ji+C4r2MFxgqMFfiEVWBcZD5hJ2zc3bECYwXGCnzSKhD9wf/U4wH9g9EwjyN06KjnJQ6AtiMfBI0flisCPHrA98TAAKA1YHPoMCYk/ojA8ATMgVBgmLp/GfDjyRcBCqeh8adqm4/oLnaokfvvJHzePcR3zkrJHhaPl2UlSFAJ4ICE07gZ1cFHjAy684ak0ikR5Akpf8SxQHP7bmjr5fckFCJ/+J2r6AH47jrs2lKdsnHD/Y1QRzWmqPDZ6QxfPu9wtWD3IvNSTKFCWzBTjNBOJBYwz6Djp/c7vHNd4FsfsguShEoiIKAfLw60V0aJ+3qnjAh33t35LwmOOSAlZOaCACMjVA5n2r5SNkpv0eJ83133tRQqkYFhBN4EPLk6c3t+HwhGiqyJrbOW4eIWTNuiZUlYWALZjlDh9+y3JUTE0G+OW/nxO0LF7yMBuelsYgqVJOvD18lheJCVwc3ZdILFPJFCxRMqtNVouxJ/oyAAACAASURBVBJUmEit49QLsvxJE2yaEi8e7vDB02uUeYWIOxqlaNitG7mauHBo/o2oTFqDhBEmLdRpS1DzzqnLhqDHUJHCY9HvHDFoxJUbbyK3DoBJ/97BNUbyQ1ZYjlSTTc9grMdoRciRGCBZME0nspMi+Lzb7XAeTnBTTDFvr/F7vvwm/tEHzI6Z4jyoZVM1qbY4f/IIz148w1kb4Cc+d4af+rEVkqspJp/9cTx7+5dxt63wPb/1+zHN5rLtIcdb0UarY+6AjX0De6m2M1CUlzUVAs+fP8fNPkdx+y7KfY4yfUPkz1nSYUMwdXfvOvcbde7yvPEfrztuk9enB4h8vtIR8O4saTjIhsQhiSZdtyRmSJIIjDUQmPso4sflzFg9jVARIEcU1RPXbpyLGKZqzxEqnIf5ilAKMKNNTJikIoaozmGY92Z9j6jp1E2OJMHy0ZP/j713DbVtz7ODxlzzvR577X1e99xH3VvdXemuru6uVNrETkISBZEIESOIqF9EEARBEAQ/+l0ElW7iF40xURDRGEEE/SCIQSQkHUkw6e7qSt2quveee885+73XY77nkjF+//9cc+976tazKUnPVZw65+69HnP+5v8x1xi/MQaWj54gyDOE7KCez9GXpY6b4BtBaYF5eWaqAgZVz/p7hAq7z4/AmtjCH2lL/Nx6+AMI8R/05g/f7+HzfxDhPn7+ce8bqZKiRKB311cIDrTRqc3eqyxFwIW8ngFQ1DuNxV3xGi8+/RCvX32GFy8+w/XVna1bI+WjFAdu32UnvY0JOodZPQ1AN3LEg8m0L5JCQVk+psLTGApmA6FCbNoIFf7PFCTMyBnWXDdvpXVzdacagGC0V0FoTA05JwT8DbD3r5EKKwylbpQiLAhEqC7YJX8yF+BMCymqWFaLpbrzRYaHsdZwztGQah0RNiEyzCyUvu9QHxoUzEtpCgV3b4s9NhsLm6dChdkp2z3zvSrlSvDYSFzzb67vfi/TOkZ7tdgHvh9txkiu6HowQ0OEitWYdTOFhK2H/poQTL9HoDj16LAmqGnA7KVoh2cKkuPDZyz5z/CEyrDnPRz/XrE5si2z4yF5Rjs0p4xxhOux+eO+3ZKB4kdCRddwRKj40PcoCpBwn0scqRKnSKiooB1aQCXLDGwUoFrT1J+9CA1m1ZD82retjdGeNmAkpalyoomdrRMp12Jl5ti4JpnniShdhxGhws2Tasx5QvUEiYgYy8gU1LSp41yRgsmpsVhlBs37hosoiMzSjXOHlnBtT10KRMxVGxz6Bhlt7vi+eY6UhEqcivjgGsgmgG1Z4uJui5c3N9jTbm8Wa/zyPuhIqMyR0pYzCLCvSehVRqq0pV1/NmuQzKPahOqezPKTeFwkbEgQVuUWfV0qN4yvYY3SxKlaFisRKlwLdiVt1YxQoTLFFCoF9nUn4ipNQpyQTFmkOFtmjlBZiVCsyhp1O8PNntaiG7y82ODyptA4nSchlssEb+VWaypUFlmmOaO8HP+94PsoUMakiR/bNmeOtrW8Pr/5V//GhHX9oE1s+v1UgakCUwWmCvzYFZg2mR+7dNMLpwpMFZgqMFXgh6rAn/03Bpx+AMKE3znlhMPDfDj9EZj1BIS3kfDKFLOgEWihL8guF2ScE3JEcD4H5vAH913A7uee2Bf/Y1dlrzb80eP7Zance8qYABq/2FuWjREPn/HhiKIhS8ZnVoxTJx5wLo6EGYN6Y1LE18h/ms7bW5k9UPboC+qDC6qsk44e+/d/o1B0Z31FEKJmNgrD0alyYFh20IAmSu8tcnz9rMeTVYZnJyEWMYFdA77BzniCcwfaCDFctcHFXY3vXu7x8XmJ2x27c1Mk9OeSgQkf9xUkPO9Sgbj2W0J56rz2FlFUVzQGyKlz1D0GgJ6ACME/B7b4vz0AyXOsHYDvlRH3iAOn1KFdkidU+Ht2gopQcTZZQ0D9iFAhUE6FiifvvEVZSLWFGz4CRfJIIPMyzY1QccfjgU52b88XMU5WBE9i+eyz05Wg/AEN+orjnWod14VMv/w0xqYu8fruGtefbdAWBGZNedCSFHAgukLN2TXtbL742QwQ5nGnhxmyMMVVR9O18RUaq7Z61DRBH2X2DGPRjXMRBqNx91BJxs8yIdpRZWSZH0Y0GIB1kIUcAcquqQVMMSCdRBS7gptwjWfhJf7tf/VP4//8f34Xf/Pv3yDPH6Nt9si7BdbxFr/6pR5/5o++L1/4PpkL8PnS48f4nY9+B0l+hq989Y+j62OU+73APRKhCs8VfmUAqD8mKkvYWbvdbaQA2tQNmrsXaIo9uuxtESpLgt/NAYd67wA7ZijUsmpTbgqBJJ7niB31NbDQZy/TceohZxOnuenIFI47s3EydYplqRgASfJEM0rWeUbleqLFVDbWuU2Pev+5PT9XgHSCQ+jCwmmndncnJRPXFs6/xWqNKIlFaM22N2gZIs3PSVMsTh8jXqwQ8tokqRQp9O9nfgTnGK+ZQNpwhsVqhcWhwenpqSy/HipUmCnykxAq/no9WPZ+Jv95D5j2BDpJupAKK2Zz7NEfKrR1Jes4AsfcMznmD0GL3f4Kdb/D64vv4dPPPka52+OTTz7Bxfm11j5PCvNvPkTu8jq3M5G5BlQ7yyoHXHMdIylC5QjXAX6ewEunROGyS8CbgCtJFioECCJ7FZrUVu41vqhSm4zOz9s/MTibx+nnusjBGUlLs/wb1GlSlhhhzWPKsxWW8wTLBcmUFHkWg0HjJFnnuYHiIqaZzxAySyK29d4dRxqEWi/avpFl3Y6kSbkXmbLb76Wa3O+5H+1Eouyr1rKAKrNTFHlMIsQpS2yuHBS8HsROFUk7LaoXdX7OYiuy9Zg2eqqHz6IRYeHsNmnFFBuhMlh8qXYWRiMA2WVIcDwQwCbpNawTUhQem0w8CO1/z78TZ+doCh27/p780L45hNKblaRXp3iS5/hZnOAGZh/fn/yryz7xxKwjVXjdpaCJeQxm4zZPjTjx6hTLw7JjlEWYIwVJilh+SoPCETwkUVgDNmbIDkrHEWIhMo3NAqZwlnrz2IUi6yyR4WyIIMEW0T4zxTKz3JZlGunaUj3XcQ60BxGPJOA4h2hxqHVUtqEk7/T/Ihr5nlzKt80e+2ov0jqnOiWKsMhTxBmVNwypT6UkrEkQVTUu77YKpiehcgiTgVARSZhnWKaZVC588Plm+VXIAo02nyRUpPTLaOFF+zsjVHivvCtbESpNuUPfVghnpjriMNRrUmaaLPQ319Zt3aKsG6mzrjc7XN8WIlX2JUlIqnlirBcZTlfZkVA5PVE9OK+qbqa58/Jmi5dXe1xe7R2hEmCxiPEsC7FgqP3SLL9IpnkCTPdBrrFgWD/G1sFO2T4mJMdjnK/5T//KX5+wrp/JjjZ96FSBqQJTBf5wVGDaZP5wXOfpLKcKTBWYKvCzq8Cf/tfuESoPQXt1rvsvSaOckTFJMAbNvD3VAMyOQPaHdl9mwH60BeNrBBa8afcbclk8WPl58uP+MdkREMR/05e9NxV8rA4ZjkHd/zyuzytYDPAbtfh6Mmj0pVIqFvd4WBv78ZF88h3ugzXJA39xEgPHhweIXb0s3GX0ewN92AHbuDyNGVv+pXjpkQYt3l9k+LVHwFvrOZ6fJlgwoLaz7ngSKrQEqnX5jVC53DbKT/n4dYW7wgiVyAG/rM9wfgTZBlWNAW6DxRdttkjUOCAolCXMMRNH4cjyWzdLMFpK8TF0zwoQMQKGr5NFl7esGQHZA7HiLdCcvQpJFAJeAlxcHo23RxMJojzog2V+0J7LkQMaA1TCEOBymSf8t1eoiFAZ5e0MXZkMXl+lstlgJyoLo6yFln7qlFK46+dAVYEVSYSbYodXt1e4flmiLdlHSw/9WJ7tVH8JFJOKyGrdHZjl4ALq2fXbz9RZLGWNGxf35p8bWwTk/bwbxql7Pl8nQGs0HzkCBYr4nzHDBoG6y3ldOFv4t64pLYdk0+9AVmaO0AqOWQCuy3sWVsizE2w25/iLf/YD/PE/8g7++v/6D/APP97jS09i/Hw8x5//M+/i7OkC//Pf/n28ur7Gv/Uv/jk8SQ64Pr/BN7/3j/DBL/wqnr/3VQRRrqyENE9QH1qUbYM5coF1Y+sb2uywG/n29hYvXt9gz67m28/QVjv0+TtSZcwPBfY9j9OskRrayVQVurJGr65cA2vH73tUUo2UVlTnKGvKqsvP9teOPxch5sgUbyPG99b4d+OwpxXYwdQroi6lQDDAlp3eHgjWasL8Cfr0hKlIVGY08RgrKkzaA0ICkfkKs3mq8V9cfaYA7VIAXKffzdePcPLoEdanT9DNcwGKAmuZXxDHmp8cp8v1CVZB+znLr+M4+vEJFT9//dj9WW2QntTxx/G5PaajpVOlfJS2K1E3Zu9DAoOKiHQ5x7a4xfnlRyjKG7x6/QK315c6ndcvX+LVqwubE5w/bt/wZASB4ehgJJjWJq53UksY4cJJyPBpgvQCqZ3NF/cUr6DgmzNHg6+x0HobtyRDzGrOxqfOz4Pp7jj0uTO71pzDzEEx4tpIVB4zV+/hGpHAlNXcQYA6FQmLZI7limRKjnnOLA6qBOy1AufTmTJk2KlPpYPWv8DWWE/EKtfFzRWSJyQCSVrx75f7Crt9ic12ZxZMDBrnXGWHvlNyiewYtmnum0ao6LOI5bvz85y+twDj7wKf5+LyZaiCGK+TBpxbEoqvo1cPDfOVSkeSCQUtn3zAuiPMhgaN++pdvyZ7HfB4zb1H2PYkOu0ehWSKnucUofx8n/mlPXTYq521F/fN0GWoeEWUJ2jdtaSSge+haxWHIjEY1q6acU8lUe4aXPxc4eeKGOk7qUVsnbNMFV4X7v/+VoUNAJ684Zimgu5IuHBfsbVUVnIhM1Esq4R/UwVymqVmb8lzJ4nV9Bp39tnc440IpjqF55BGlgnDf3NMkyjeVXvsm0prLLNMstkMWZrIejNN2QhBUpl7SIOibnC93eOcpEVVSQnC86f6VMqWLBWhEnFsHXoRSGNChcfDRxKb5VeeLzBPSFKFyv4aCBUS+R1zXaAmBI5FqlL4ZzVfSa3CcbapGmWobJmhstvj+tZC6XcVawDZiUmhcpKLUHn86ARnJytdP96HlG2g3KFXtzu8ut6JUOH8yeOZCJWneYglQ+mXCyweECo2D473F2+6jxir6Mako3/uf/JfTqH0P6u9bfrcqQJTBaYK/GGowESo/GG4ytM5ThWYKjBV4GdYgdmf/JfuESqfIz3csdmX5RFQ6MDrNwJeo+cpKHkcWPkAwNV7PlBj6GvaG4BeI1vuW4SNCQtfxjHoxa7tL3rcA8j0XPPeHkATZ2E2fo+xWmcA/hwZNNTPZ4p4+6TRYYxJo4AdwqMak5h4eO78Yu67ioMBzPaqD3tjU1scHwbzGLBdBlSoRIg7u4Zt0GIetPjSYoFfeQQ8P13g+eMMcxqIO+srddiSXCGJRsC1rnC57/DpbYePzwvcbZhdQk9y2kIdlSk6fik9TI0SBpFAfXadKmuD4bLtsdNW5zaymTLbrUCpLxwaCRU17t9UYvC5FFUIzBHJZuNn6MS9d+0gS6OInvDqNHYWOTxNHo8DIkUAuO5aduvzwVBlqjNqR6gYERAKUPaEileosGt/qewOF/qu3B/XoYwDlssMZ2cLLPO5skvUca1cACod3Fh3dmUCLMMY1+UOr2+u8PJ8g0Pdi9iQ8sLVVR27cgqzEPpGwBGU8dK0tKcxi6uAgJYbe3ZdjMDx5F1KK7EHqjAfWM+fE0jS7924E1Hkuq417kKG+M7AcNqQJBSPS3EzBxErNZU+tDoDUHeNiJck4bMgMCueVZh1EXYM/00L/LNffYKv/Nyv4nsfv8anv/N/4N/7Z34J2298Hf/t//b38BUs8Wvvxlj+win2TYDik1d4/OgdrN/9OaBPpVwrygYBndUIDicRwtIsvzzxwRoRpGqbGpeX53h1tcWOdjy3n6CrSsyW76LeFcj7PRqquuidX1YodqUswXjdqA4RiSePG6fk8wqd0fqkzuqIB2PP8QHUPlBatWydgojqlLYxfyA3TjlnCCjSDsyUK4YKC6h1oeRGqBiJpePhNY8TBJGpVNpDK5Bwc32jcUfrL2QZkuUJIpElM+y3d7i5ukax3aHhMYQpzp6+hefvvIfg7FQhxgRIt3cbzbP5ciGlSpymOI3wuVD6Ye38ERUqbyLEf4Zboz7ag8Rv2lv0ewHAzPWo0bSF/aGdn4izGcquxOX1K1xcvUBdbUTildudFE4X5y9xdWWWcrKSItHhSDoCwp6IE0DvwrctsN4RICQsD4mzLyQYbdZg4zWWx6i8CK1vphzRWAwM0Kf1EQkQf64i59yct4XQ5j9/TjtB606H1jpZYo2UHwTyOU4IinONkMKhn2G1WmC1SJV9QdBZWSAkX7meJkAaJyJVkijVe97rgKeikISKFDtApXyUCnVRKfD8xW4vYoWECtUAVKcwc0oKoR52fFy7GKvhztOvk0EUICbYThsjkb5unlLM5eYzf6cx0AeOJBoDyDNkeo23q3KExj3Vj7NrY8YNs1xc/Yc54jJOxmP/TfdU45+N1aCktI6kn1sbnGqI9TqSRGbrqL1WRAj3UsvYGvZOv0+MVG+BMmaMAOeaRxURrxWt4JQzM8pO84SS2WnaH0/ucQw2vI5OuWNj2rWTOAWqSEMXPu/3LN4fUNEhQiWNpJKgCoSECgmeFceL23tEqrTMEWpQOVKFilsSdBFVNiLuSJBwnJl1VVdV2NYlti6nxxMqVHakaSKyn58lYqNrZeFFJcjF7U72XCQuSCqRUKGCh8cmayzz/dTY9ZZfzP55SKjM50vkMcd8IHs5WniRqGmqPbq2BC0z+R5ReDACJknB15BQ4STbNVS01LK8u9ky267Q38xiaQ/QOa8Wczxe5VivmKFygrP1QtZp3A+KusdtUeB8s8fFTSXLL9oVZnGAeR7hmdRlR0KFFnd+fvr7hoeqE3+/YJuVt7H01oVHQpLjaiJUftY73PT5UwWmCkwV+Me7AhOh8o/39Z3ObqrAVIGpAj/zCsx+4194s+WXD1/Xb48khn2xPwLoBHPHX/Y/BwbMkiOhMrK3UCfrA5LBIT33azIKcPagg+xr3GNMqDwE5PQZD3JPPHA0vH7oxvXqGPfeD0ieMWgxPkBv0eKtkMzh7HhujEp/SFJ9ztJsnPtC7/MRYM0sDAW8uwwGwy/GXbJWxIfv6UFb/m4fNLICSmgPRkJl1mKODu8v5/gjj0K8fbbE22e0tzBARpAbrToI6rErumtR1Q1uS+DlHQkVBqDWpEuQOIsX61wmOO9svXzOicgeB/I5L3oCPT7cF11tndkMnOeZEYSgZYzAngDUwCiOmKoG7xvPrBB1dDNrYDQ2nXKE9fcEE/NEQhegKzsXYuAMdqctiLNxka2S7Jb42R78DhDRkiky2yqpfSIDk3yIM22T0sysq5Sh4ggfz+F5mxYSKqenDKudiwCR131L+xeSKsdrJwCeUONshm1Dr/YbXF1uQBXPPEoUjqssDVlohVLRKLPk0KkblvYm7L5lIO2u5vWJLAyZ50vLIHfuJKuc1gHxwREqLujczHtsztv/23+Pc5X8+Bfgy6wEkijsOpdixoGRM7Mx4/tzRHmglqQAO4lp+cVuZ1nm7FsRAMhCoNzgV95+Cx+chviTX38PT3/pa/j2P/hfEDc8l0c4f/1d/Po3fgnZ+hm2cYjTYIVDmGKzbxBGCdKEyh0Cc04d09UgKDgmVDiXqnKHV69eKciXtinF5UdkeBCu30e92SLDHoc4N6skWqMUJbqax+4suWZc93qRR4N6YZQdpHWG9RC5xmvGXn5f2aOyTXksHPkiVGr3Xj63YQSWElJ2tRMR4z7Xg6YWbm0h5UGSYBal8vfn+KDF0vbqWkob1uKQpEjPHmGWzxEmqYicnuOlqQXWN/Tez1dYnJ4iXS1kacdrtt1utbbR4mt5stK/T0aEirf88mus8mo+p+z7mW95P/YBDOT5KHQZh0JrJkFcAqYkNruuRt0VylO5vHqN65uX2O6uUJcV9psS9b6QGqrYX+P6rjK7LmaRiCC9r1TQeuxJeWVRmE2crj+znbi/SH3iVQDszCdZbOsuyW4b+zbP7d8HcAvVe9dHIt4D655Q0fkyeN5ZNvr1VwpBESoJGvYf+Lfg+kkylyA4VQxRhFnbYn26UlB3FM5khSRQVkRghDjpzVKKIL2zjvKkCo+XhEhRlajbFszeYr6DOuvLWrZpV5sCRV1hT4KFP2OWjMuT4ZxqSM33gVnzuTWOpeA8IIidOWKA+Vo2bk1BQiKC508+SXt8YOt27QkBN5sTAvaDQqSXKkKWYI644Jy1sHg2ElgOi7cfVH0fZFx9Tgnl1g+vSON5jO+xnLOfTs0Hntu9irc5HGVaOUJF5yVizO6PvJUm91u9dkSSsE4+l4y/I1FAgjz1xBeJObdH+HskT6Yw10TuZ86Szt9bjBU0fsxpj3FKKT/exrVgjUmCUOU5zzOzHyOhElteT0arQ5KGI0KF45D5P6wNGzu432RJLkKfNmW81rS927e1sl44RNiskQb2ObSjy2IqS9k4QvKRapYKV3c7nN/cYVs2Gp/KN4lDHRPH+TLL7f05fmk/V5fKULlHqFD9kuRYLFZIYlN41i0twhpslaFSoKv2mDFP69CCQmk7b6pa5kjjucZ12R/eSKiQ7OFaTmswWn6ZQiXF4/UKj05WIjWpFip6fl6Fq22J802Nm5tSChVauc6zCI/yCIt5hpPFXAoVzt2xElNz/Q0Pfy29JZgfvw+/H0yEyo+9HU0vnCowVWCqwFSBH6ICE6HyQxRpespUgakCUwWmCvz4FQj+xF8QHDKARQ92Hn5f+nz3pAsA15f9Yyi7/1I8PhpvKaEv2w/VIrL1GIUYv0Gpct8my8iG4UFA2ae6uh8+JFXGCpg3VYnQzkB4jHIP/HPvR7R4cNQjXPfBfDtHIwKGxzhP4UGwvK/7vfp60slZeCUKEbbOfwW0O8ugIbWE/u3uw3ytBOa40NcWPfaE3Rgk3PG5MzSzTgqV9xdLfOUsxFuP5nh+liMNXVi7DyWWZQqbDI1QuasPON/O8PH5Hle39AIPkaQEZiyA2AgVIywI3pPUaAgoUa3hunZlVaNubAPV+qbUa0JnJ2f5KTN0ROiZs4HYABtiWgR3qDxgtsCB4McMneugHbI9OKZcDfk6ZrDwslLRQnLAAJxQIGZdk2hi66l1iLN7dlCoEDxih3lgZIDqHxph4QEoEirkODyhYhkD1smrOjjf+8UixXqdi1AhOWPgGi2/+IcguKBwdVGLPAtDbNsG15s79Nd3ykRZJmZ1QiCU15ZWKbLjSjrVI0UvL3Z2e8tTvagFrBZBLHCV16HqaIcSoKbHvcJ/+W/32Y4o9Xk8Pgepo4rmCx5BYx3MvJbsgJalmvgx2snMsOZ4IzEXmP2Mt/siAUSg7qYL8HY2x0n1Gm0U4gKnmG8v8Rd+/Tn+ub/45/Hdb17h4+rvo9rs8P7hDD//c8/QPj5Dnj1HcHWLYp2CpmNxPJclVRR06MoKcZzI8oSWaLM4GjrDjVTrsN/d4dNPP0FZ9bglEHv5kSzu4rMPUNxtkR/2mM1XaGmXxG7rph/IIq55dcew65bt/4PCYOiAHymmfK7AmFAxzs7NLfrji1AhWWOkiQcmacXlwVfWlgSFD6UXmaVxzLBtI1xFuLDucYYgdAoVKoX4vsVe9nm8viXH88kaDULkj95Rh3TfVKirQkB4nM+BNJPCZTVPB5CfACkfOcG1xQKzKFQo/ZsyVEQq//+AUHmjgnI0nh/uFw+HutV5tEeR1Bh14FfdtSknqEBgOP2hRdOX2Fe32BcbFNtLXN+8Qllssb3dY3u9Q1tWmB1KJEmPzy4svJ65PWPlkt8bhpBuHofIEwPnuaYqQcPxBLRWojKtYjA31zIRboGifjyhwvenmoYDmesI/x2CJO2RFBzvIbYwO9WDy7LSc92GKTupNFIguKm2TF0iws8pPRP0OD07EdBMLSb3L45DU7ww66iW1RfJYlo4eeWLb1QgMExLIoHMBMtJXjUNdkUpgu9QBfZzgtvMqGAQfWMWX7xutGGTwsGpNoZmEJeRkqemThkTKl6Fo7W877R+2Hsd9FkCkfl+zOjojaziOWtPcVk2lj/C2vCYTDGol7nxwzrKPvKhYuVexkkgpZ3Aaac+0oXVwywvEdr6zL1LihA2JjilrQh6Z2Gp6/Ymyy9tKC4/xtl8+YYBzeEROaQsckfA6PxErB0tS/2+OJ4fDS0HlWtCItrdSw4KGo6SkSXqKHPjeJ7udJ3NGC2ssozKEZI6MR6vMmRhrIYD3g+QUCkbZoOYqoljjrXheOB4o2UW7eVIgLA2PILi0KOQApDqyh7UgXIsJmmMVZRjnpFIsPlCpe411RxSqJitpNQzEa3ruF4upFIxwiZAVVSoGwulb7p6UKh4+67FfCWSwhMqVJwwG6jY79BUO4RSCbeI4wCLeY5Flg+ECvf1fdvJjnWzL3C3L6VQYZ7KjkqtvkMc5ThZZni0ynG6SvF4tRShwnsH5dwcOmzqGtc7BtpXuN2weaBGHPHzQqzCAPN5hvWCuWUkPV22jmtq6lwDypj8GhNjzCp7E1Hm193/+C//9xPW9YV3WNMvpwpMFZgqMFXgJ6nAtMn8JNWbXjtVYKrAVIGpAj+wAuGf+PNGqBDIdWoOb7HEL0Lsgvdffoij+G5E/6WbQAW/aBrwZOGhPpRVaoXYhTI7+xzryjwgCsw+pFHKwrELlIoDAQQOfGCHHgTEMn7VgdSypLBO/s4BCAMhNLIvEQhCKyQf0u7OTyCUj29Bos+z1xu4bf9tP8uaAE1wQEvyiGA+QQEdnMsJYdenEE3zMfcP2kxQRbA/1HoffmH2D5+nwP+WBZM7ZnIIsvbqO7NOCqw7mCCUsilolJkreAAAIABJREFUASRg7agE8N2kfK97CSqOHKIahScVEbwiwOL883k0q9UKf+S0w9vPTvDsEYEJesjw6kdoncUJA9Np5VQ1B1xvalzXwKu7Gq+u9giQICd46wFk1YF1ccHvB6AieEe/GeI+JCz4z65nHLuzAqMH+czGmVQiztAkMkBesI3r9p2x29STFV6pEfsOagfSxQw1NuCRwI4RKQYESWnCY0MvwIWAQ1hbYLF/jAEvfj4BJRIksvsKndWJrG8swJj2R7QiISBIj3fvluPPpUE3WH4RCGKHMbti+45kTifVA0kIBUnz+jCIOOZzShSbO7Q3lQKB8yzCgh3cAXNNAoXzUh2UERh0AL2fA7yCHKKsdU2FyuGg82XeQtUeUFGlpJDqGepD4zz3DTyzjJnDEAzMn/n54YERqpz8g2NyDOD55/gxUcwivL+cYVZU2PW5gsyr3WeIsxkqds/2BWYFg6lTpEmBX3kW4JeeLvDL/8Q38GkU4bf/97+DurrG13/lG/jKB1/FLGrRh+z2DTHDM4ASpBEg/HDBMwWdWflx7sQgObjDxc01Lu9uUG1nKMsrXF+/0JxbpKfYbGusVmvLpQkYlh3LNoagIAE0ESlNLTLFCI5R7pBUARYaTwWLgrtJALpJr/ksAsRInrB2RIjATp+LZAoUkW303Pf2iqG9F0FDkRu8yBxwnvTiWGfIdBijp1Ue55T7fI0RHhPJRdq9HBrlUKTrM+TzJRBR2XRAki8Rp5nOMVvMUVR7rBZLef3zOMquwXKZawyS4EPQ4Wx9isfrU41/WUtRVebCpMdqujdtRvfI5Ae2hfb847o5kMgemJU1pF3fgcwa2Qf9NAgdUxgeVZgcEwyWpn0d972mvhKwLyKgj5VVQ5LzurnCNz/9XVx+62Nw4tF6kNZU2/0Occ51JMJuc4fLi63eh2fJ9Z8qDu2jbknimGxpnSdylu3+pjzgrklSlP+QGkG5UBCgTxufIU6ldTZKLsfKEwp+r+fe4mvHtd4TqaY0PCpRNceccnJY750Swq/Pw/42WrOZSZWloWWoZDEIsPpci4TWS049I9I6ZGZFKjspXmsSihdNhf2uxGazx75oUFckwk2lIuCe6xvVhn4u6ibFK7x6m2esgSMuNN6k1DAlSjw3lRxVF16V4n/HNX+slrAMiPsB9LoPcfvWoCLxKj3tg87yyOUeDbX2Ww6J5dGYZWSdfxAwj7gXOFWLra1j6zIqJ52CcERGjMHt5l4HylGB422bpOKgZaNTV+ozeF0dcC51j6vZcH3dfiwinfdmI2Ue1z6/9/Lv0volhj2cRKDWTJE9RoD49dvXb/w5aprgnY37LI4NKkdI9PLvpwuSI2wkSKVQIZlGQlH5KWwc6O7QcgwEZvvJpoOTLEeW5VJY8f51V1RSQXnymvOQ+yttvBb5QTZbtAzj70le3OxLXNxucLPdOYFRrzG0yJhvMseahArJxeAgWzBafjFonkQgxwPrxnE+z3Is4lRWXlyTSXBwjdgVez2/qCpQAcV9hGQWn0/7PFp+0X6PY7GoSSg2uCv3Cpe/25XY7ktUZSsiL8pSLPIUq2WKNTNU1isFzJMY4X1I1diavilLXFKhcrvXa6OQgfYhTnJ3nLnP0LEsGl47zbuD3b8/vP8exnlHlaK7h3DNG7J+dfdvv/lfTBkqb9oXp59NFZgqMFVgqsBPpwITofLTqeP0LlMFpgpMFZgq8H0qEPz6P61v5D5Imv8ef+GJmbHgQGwPqPj8BQErzv5EvX7efkkAtQFhBH0IOrCbebDHkurCSBKDhshPGHBOSoZ//Jds3/XPllqB3fwi5kLi+X7q1B0pX8ZgAn/eyU7K2RANbkZOQcAGz1GH5IBlENVwIGbehcrzIKmiOrAT1wfcsnvUB/kS7B/lzCjTIAhkOTIGoPTlcwQIKnNksP1wZ973A6ESNKUq4gkV0kqDrRKP0XW6q3Zj73NXk+ZgnZfsHjYw12eP9Fgsc/zCaYq3ni7w7GyObGZ2TEwPIUDHcFcjYQIwWuFq1+CmAl5vary+LgQ2HwkV2j+xBgQgj4RKyVq6DlHfZctr1rDTmqZhnuTxFkkEjKRuMKUPAR3v+W4kxtGSRLUMR4SUiDcf0GvADTtFaSnm82Q0hhgWS2C875C4rm8FgntlC8evs3zh3yHHL+vGzJgoMO94jWd262dIFV5L4J2Eh5FiuqZSvPT3CBXi5swOoUIFQSuCpZVKxcY3wZw0Zvt4hf12g3jfIE3Mn50dsPHsgDQ0wMf87G1iy2ue19x1NHtCheUn0Fr17J4GSnaxO2Kl7Q8oBdoHuh56jbeScvTcAMy6nB4PKPrlRFZFo/k3gCfuZwSiEpRYZhnqQyjw6q31ArOOKpJY9iKncYuvfvkxvvrVd7FaJTgULZ49fw/f/M6HuLy8EGfwjV/5BrJshcvL11itF0gWT1AXERBZh/b3UyKMCZU4ICFJImGH8+srXG02qMsQ5e4C1+cfWW5OuEDThzh78tTs1OI5QtrsqPOZAFSJlpOhJqFCMNfIZDEJJDbEKBigSyUM6yFg3wGhHBey73OA1IyAuOsc94SBJ6XUMc0BofXxeG21frgcDR6LXq//dtZOHAMuTLvz48qRyrRf47rLdZSgXTcLkS2Wsgcjt7g4OUM2X2gPoNXXzW4jNcpycQIqstj9TWKQRHeeZVikIdbLFdYnJwa0kQQmoSlAnvNuTPP+6NvwMa/KWfG5OmonUJD6fSJba8IDa8kf/VOPr3jYec1r2bQMny/Vcd7XexTNToQ5SS7aUHVhh91hi8+uXuB3/+7fRbnZIw9j5TfUPa14SAiUuLu5wn5HwN3GB60JmUmhvdgpEZkLQbVfxX2Wk5GErHJS3N56IHFmFl8kUBsSpg3tDB3Q7oB8kbajZgMRK45cH+YOt92hgcIIFV9Pv7/4yvi9nmpCv79pnI4sqfxrCN4usxjLear1zYgJZ5UUccmK1JBg62qEGe8LSFy1tcKyi6IUqVLXvQBzrtskUATAMx+GaxezYKRc9DkmFs5OBsKIyeNXao4drt1a07NwIFQswN3IFk84+LHE431IqFjdqH4ZB9Lb53u1kVcY8fr487a/7TUk0MaEimfC/BoQO3Wdf62WmpEFm28GOK4Z95sD/L3UMCcCuwfwf5j1IzJrdB21/7rmiENv+9LDNZZE7Xit9/ck3pLScp94L2ENK/7BvV8Wd45Q0b3ByOrr4f2bSBK3t3FspFksxch6SYIux1lKMojNK7GtiawzlVhqUjigZqbRYaY/3EfmcYwV3yOdi3gmI7IvSwW70xaTD95jUcGSJhFOF7GF2IckwM1e67agEoTh73twDzVVaWDExTzHCRUwtJQDCY9Kqhb+IaHiiT2vUJGV5wNCheuyJ1SY0cS5wJnI550s51jOV5onfDRNqGaJXV1iUxRSquxEPHJvOiBxROZinmA1T3C6nItQYS1IqDRdOBAqN5sGV3cWSs/sNBIqy9TqTQs0WqwloWW56d5a1+V4/fwcGY8Vn7EzHp/KyXH7wm/95b8+YV0/yQY1vXaqwFSBqQJTBb6wAtMmMw2QqQJTBaYKTBX4A61A8sf+3MEDIr4XmF8r/RcgGr6MVRCyJtKXVZcVQnsNqSaOXdj8IifPctdBLDKF3YD073fABKE2fakPj4HiXigw7owNmDDtSB7729QpetBD/nAkLMZf5DxIUbigX3XROqzBYyskIGinNFjAu13XE0cEI5YkFkj7OICLVlUzjzIT5OQ3U773YD3lsifcm47JlIdZKvqdA4TshIRmS6HCQ2EgddLspVog8cAv+vyjzlDXBUzK5ghsODsGR+aI0AnNw5y1Il5gYbQGNhAo/fLZAm89WeLpWYqUiLKwWet4pl+8gC/MRKhck1CpA5xvG5zflAhnVLUwDNyBK7LbIlhLsI+gn4W6G7mAwbaEJBtBMZYxFgJigLT56tt4I8Emyw4HOLGD1rphSSIdQ4NJygw1doQLK+mJgZzZKwJ2nT881Rc9cwbMniXm8crCx8AU8W/WEOvel8CbESr+D8mUODXwL00NcKGKhMCOgDpee2ftwq7vFe02Tud67phQocM/54mAQTfLY1psMLS9b1AXWyzpZ57E6qylcoXKAFqzEdygpzwJFnZ9qwbuOhA8FCnas76hACkSJrT8ogqhZBcvRRYdsFN4L/99tArygBTJiL4/kpsEj3wXsdYHC70Z1qfxWPdjMj+QrOmQLTIs80hkUhKmmG03eGcR4flX3sMv/uJ7eH4Wo7y5xPn1Dd76uV8ADhF+/x/+PtanMzx78gEeP3mO/eZGncfr9dvoZHJG+O6LCRX55Ls1gIQK67rb3epzrnc7tASk7l7j7rPvqcO57iJEizOcvfUWDwGHWYaeIddFiaLYo6oLdE2NoKlxIDHmQ75FuBlZSsDWEx6eSGEVDQBuBqVU3xqQbrUiOGVksWorEpuh2bFZJY7ygcYElq15nFy9ALIDCR6C2o7obdnarLVERzB0YfMz9lUhMo8WXwQcy+6A5eljzE/WZmeU5iia1iztVkuRhiQCCPyzBiRcThepbGiWi4X+pkKG7dQkcjj/md/yRQ/tHQ+tIEcv8L8f1jiOwYOB6QJlI8voGtZP2xjcXL6fN/HjbqT+/XVdGEBfMxh9K8C/2u9wIMMetqjZhb4vbCWPOhRtgY8++j28fvEZDlWn+mzKPa5uLqVqKfc7dAqLsqwiXiPbTpiRZOHPJPLaw0FZDVzHD1SE0kKJILHGDBUMx0D6tmOIO9c326e5Yj4kSb0QiGNvnIHgFSp2vo4cl7rKqRTG2RpeNeXG10A8uPXM78Vav4OD2SHlXCcTywty1y9OjOwngM+xI6KRVpEtAegaF5cbAbzMR7HzN5WGvZ5EytFGS2TKOGNkZK91tMLixzP3xPZCESokcmIf1G7j0RMu/jzsc91a7cgCu5ex+esVqP6+SXuJq69+5tf5QT1j50KVoe3JTvnSHtVQIlwia7g4kjEjFSdrNmQp+f3raDep4xsTJTwOF2LvmxTEcLn1we9vCqJ3+13v6snPF/H/QEU2/m/dl4wsoIwwyoZ7Sf439wKvUNE487ai7r39+/ljoUKF+xdXEdZJwfRZitPlEvM8xWkWIRWhEtk9EddfrT22zzNEng0ENS0bQ2ARR1hSURpnapBog0bjq2ho4Wi2imzA4HjlHyo0zI4u1nHvqxq3tNba7bDbl5qXPA+ShtyjGeB+kvL5PB4SKoVl/tSV7jksY+ege4Z8sB9LjgoVKVNK7Ap7HdUtUjJyDqUxTpbMI2KGiimDuQ60HdeaGkVZKQ+lKFuUVL52B0RJiFTZLjGWeYLTk8U9QsUrVLZVhZttpWy8pmoRh/y8CHPmyLChQ4TKTMQSVUKyG9SN0lENdiT9jmu6GgIeKLj0PF56HPCX/srfmLCuH3djml43VWCqwFSBqQI/sALTJvMDSzQ9YarAVIGpAlMFfpIKLL7+p96IeHkQyaI1jx3gXqrvP5PdpezENgDBkS2ue1rKFOW5zpR/wS/p/suuffkm+ENww/l+88uhC7k0UINKiZGlhUJTnUpB4ICpaYbXu4Oy19rzSvd630Xqz8uTG/RzH5Q37ObWuRogzUdO8J8dj8Q0XZYGu4TNRcjspnR+tIdy1mXjIGYC4IPCxxFRw/UiOB6YFRe/yKvD3Fl+0budj7iuBZjz3dmTOLaushq62tN6ZJzd4P5ND3Z+sZaaR1kWjlgIIED0S4+XePZ4ibdo+UUslMCdvqQfZBdlncz04g9ws2tw3RxwvulwcVshjHL5lwtMc+fJI71HqFjhcXAdxAbMkPAwK6qkZaC6szozFkPvpRwVknckDmbsigwFRIt0cfZ0ur6jjltf56NrygyJs9jwdl+sqTqc9acXIMUx2DBA14G7tPjyN2CEZnltqXzRmOIYYPdqGiNkKH1s9h0EXeTF76zdCKjLquXQiVBhhgpf4y2/lKFCOzg9z8YagVSSJQR8aE1FgPasbp2lGIENZgzcJ1SYGaJxwNcP6dBGZkmxxLqre70X+EMVAlUqVKvwnHedWcoQcBJoy3pIYeQ6Tx1w4olQT6p44IvX0BOxx/F3XFJy/jNfIQwanMUFTuZz7MoDfuWDd/H1d9Y4eTvBJsrx6mKHzYcvMGs2+Oo/+XX8zd/+bYp08Bt/7Kt4+vjnMAsSbPevMF+dIoqeYrOnJRVJOptND4E+P8dYU1M59CLvmnKHzfYWV5utwuiVOXH1EttPvwdCYPs6wOKtd7F4+kTqsrro0RYVqs0GZbFDW5cKqT9UFROH1d3MB5VLItZil7HjKTJH/nLkSqHF4PvAQq9JqNh1t2tvDfWco8eu9Wi2GOaWCGm3LvqxHvDzpD4x67GucSHnJEPRoQ/Ny5+WVHz0JIIINnYEEitbY9IMVR9g3/ZYPXoiQqUkiEcbq3SOJEtl/8Wu67LYaz7Stmm+zPFksRThR3CT+QExSZUwQguzHPtBhMoP2rvGZIbOcZyzwHyLkLZjR5Wi/70AWVr9/IQKGbs+jvRn6HpXoq5IrO3QUK20b3CISHrsRbJ0ZY0ZbZII1sczfO/ym/joW99GcbvR8Vzd3uD8+lLXisdI8FJrWmiWX4qOYmZWbNkeh6aWytMIFcrEZiJC6z6QaoWDR9kdvN6yiZspS0W5ESJUmGJy38LvmOvDtf4IfpJQ8RnTygVx2SC+BsOYc4QL6+IJbbuOx4wxT3xQVcg1n/sggXB28ceemCEYLT9Gkincv2ixyDWKgHCl8Xm361CXlfKuvDLDA7dmtWVzf6wA0X7jGzpcw4UfD5oT3nYvDBAycJzj3OWoeLsvT6r4z5IF2shKzH/uQ8LP32f4ce0J1zGh4hUqfA4VKvzsI6HilFejiTEGqscKFa37DyzIxipgKXdGofO6Jk4NNyhwXAadSDw2DsTWKOB/T0cuI3Rc6P3ofoz7rK+DHe5IpeyOn5Zafu/QukM1lavjvbk9svv09288F2Z9WAabqYZERGQJ1osci/kcj+YMm0+17vL4jdgLRJDQQouWW8wlKesWPNVlEmt/JUHC+8suPOh3JO84h3Q/euilTmEA/HI2wyKfq2GCm+N2X+C2KHBLa61ij1r3JJBKlRaItLZbpM4WKwBqEvFUqFRGqHjVLz+f9w18b54T12d+Np/Hsb+vSv3NrCBa35FQYfYLs0wW+XLYZ3hvynpSgUpCZVdW2Cu3xWXH0F4s47HFoErlbLWQyiVitllboW5nei0JldtdLbtLWuopEyadIeM1SCPkJFYc8SgVGVVl6qcwtdG9dXlkAWb7r2UAja3r/P31b/1XE6Hyg/bA6fdTBaYKTBWYKvDjV2AiVH782k2vnCowVWCqwFSBH6ICa0eo3OusHAHzClt48PAKFn2hagw05pdQA3YJhhMgDwUqgV+4hLWwa9nZOQmQsS3OqxJk/+U82gdgO4jQB/aFzX/5lonMyDYEM+tQHn8518e5DktRLr6bfnQePseEXbH6wu9txphpMnr/oK7UbU2QXz75tERxYDV/pu5SAu3KDjGfeZFMLiuGQJK+5Lsd3RM5+j2BpYrH50AUR5wQHSKxQbQ4OkhigoBWQcxQkQWVD54l2O+gjPHPnHpF7+/emzYqnqzii3g8VKi8c5ri6ZMV3nk6xyrj1+xQl5zgAgmVALGuVNuQUKlwXQEXux5Xdw1mkXVuegCEfvmsY0uLMNluBGhchoP4IXr/Oz942dTQ2qz1OSfWFU3gRMHwPMZoBkbLKr8kipAwd0dBwce8n8pZt0jZMrprUlc/wWJn5TW2VRHQJJVMj6Az4oO5Lt4+jt3GKh2FPa6TmdZVvmuXhEqYhIjjEHlqwMhDQkVjjpZQfSvLLxIqfP6YUOl6hlMbYCUQdRaAipplGiKd9eiqPdZdL4sNdovShoRhsUk4k0KF3Z+0BxOgPjOzPP+wWpjPufIVeL68pgRiGaAt6xyqFKheYUc4HazY+W5kihFeVM5EA1hCkJbdsGOQ0QPWPsfFgEuOeTsS/nfVBniSz/C15znef/cp+vkK7z4/RVK9xvlthd95eY7z8y3SuwpffvspvvYbv4bPLl7ia7/4NQXMH7DU+9TdDXqEiJNnNtfCHWb9XJ/z/QkVOxCB8fUe5fYWd7s7bMoOVK81BK5ef4r9px/J2q5EhvWXvox0vUZR77G/2KLd71Fvt6jKAn1bom0q9GWNvqqUiaFQ8cNB1mxUc3A8eFCycwqriEo7gpMd7VQsl4dqHQJStn6ZZZdXABoZzcFn52frRaSga1pvhcx8iGI0MyNwLAPBlF5NW9t7k7RzoQw6HsKprVkp9bQvo+VX18jiq2Y4c3fA+skz5CdnAuZ4/eN0bmSKs2tiHUhucnwlyzmenpyoG5sgJwmVdJ4jijNbB9gz7hH6H2IvetNT7JyOYJy3x/JrvnGRY3UZQXZnYyRV5H3LoR/1MPy40ueJcKzQ1DvUzU6AZNQwxqTErrlFXe4Q1LTSsT2HRNR3r/4hvvOtb2N3daPu+au7DW7ubi3Th9ZoLTO2Dvo3579ZOPZmYxTTkoiEiilJ+jZA3wVoWrtWJEe7mYHAZoVlKkTOYwO6JRE1dYTLLbDJYiA3uQxyNMPe6QgVO2eXoeJJ2gMX2jHN7JQhWiePC6+91gWpa9+29Y17lgLFE4aCx0aQc9/kXuezt7T2dOrMpzWgActmkUiLteEe5XN5JGaFNgbuFUSv0+f8OioM7T3sM9U975QpZjVm6xWvhx9frJuB9MfGDu5l/ljGX9R1n+IUe+P7EU/4+LB2XyN9BlWnoR2fKTlHISpO1Ta+Nzuqc5xS9QcQKswLu3d/5G5ApM7RvUs/qNlYD445/iGgzteReKfVnFeV2Pp0bLLxtTjuCc6e0BORrrnGn8P3IzjVmDKqHe+1dC0453gN2MggRWgq8lYh6XlmChXuj7HZcvFaK0fIERJUqJBUKZoO4SzASRpKdZHEsRQqDGWXlSNzeajWpGqwNzUICZV1HGGe58pRoaVfUVTYFCXuylLvy2wj1jGnlVie6Q8VHalTy9ZVaRkqVJy0zUCosMY8l5N8oXrLhrHrLCi+qUXC8BwKKk2UAwgs8hxLEjbJ3FRVo3tmKn+qqhaZwrlTU9nWcWxFIryZwUZS5WQ1F+nDtYiNAQ1o+VVh1zDYvsF23yjXjfOTDRxUqoj8SSLZfYn45d9BZErizix7h/uOB/ZwnNqeUBkTg55Q+c2/8j9OWNePuilNz58qMFVgqsBUgR+6AtMm80OXanriVIGpAlMFpgr8OBU4/aN/Ws2cXobP95BFEgEHguI+I8C9uf9yfgQwLdyS+QHeR1sqDwfwm3UGQ4qNaFHX/CgjhYDzYDXhgQvn466uzYN1UQsHcnkAA7ghpYh1ynnQw3ex+uOkJRIfBOrHoCtBXz4634E/yh/hz6mi4HtlM5oKmQVPFETKNvHhzuzg5XkT3Azose18uwk8Wd8igdwjoDGQQiMLFQbce5CH5IesvYSKNei7DnmU4UCP/a4B+61pn+JJGtVElh1HFYyIIQFzBnr60GGCJawfGQLlthwCKVSerlO89WSB58+WClONAlrERKgJMnR8t1jBrU3d43JXK0Plctfhetsijhf6Uj/YgwQE6AI0AT3LaX3kVDEjuxTWyHcqKhCXgCKBV2d5QoCGxMyBihACtyQK2CVJj32Bjub9z45Hdbw64MeAsOMM8LUmMTUGlLx9ymBfwoBvdnA7EkGkILtOHSHGSxyGsQHkBLQjs4YRORIFWOWpOkyVocJOY6/XoBpBfjC0VkuxWhFkp3G5eZdTocJud0+osFOZuSiLEFglM2T0n6oKLEgKMSslCwVcUxFDOyCSK+z+ls0YgUBV20ywNN69QskFdltAL8PpSZT1qBrLZNgyl6ClBRhtgki8WBYDiRMSKLyOej8HalNN473m7edHQNZs/1g/B7qQ5AoPmEcxonqDr777GH/qN34d6ekK3/7u7+LJ4xR/6+8VuDn/NuazAo9O1vjar/8pnD5/D7O6xOHqAvHjt3Wcu2KLqi2Qz0+R52ciCrqgQNDltja8MdDcjp1rEOdTtb/F/u4aO9qq9DNUhxDF7gbtOQmVT9DWHQ7LM6y/9PMIk1Sh4fuLa7T7Es12g7YqBah3JCtqR0o0pYKEy7LUuXMckFTJHLHSCAiMkYTJACwRrBSh0lRSKuj41TlvdjhHcJLklwGYAmtpNUf7mXmuIPk4TdBFBq5RZSKShTXnvGBId9+grSqRNpw7UsFwPeeYdwqAqtogn5+gCUKUPbB+8lwKFQYuE9xL4hyrJ2ukixxdvUdzc4flfI6e44+WO4u1gY+JkSoEH9N8BYRURpB8Ps7JH+dfBOxs7Dl7NQe6mlpMTmciLS0/xoPepm6MowQRZUw/hYepDnscOnZ/71C3GzRNwRR4VO0O+3KLvmqkCOvqg5oHojTBZfNdfPi738T1q9cieu52W9xudyAOyWsdgWBpYPkpInLNwo+KJykGZqYu4xolFUYboG6AgtZ9VMw45QBVKbRnkvpPdl9uX+gsY8UrS5XuMbomUpj5UHSNj1FWCG052RPhQdJBi3ZUa3gViwfMfTbIQDgwV8u9nusmg75JqOQpg8RjhDxWt0dzzeFaRHC7qE1BVXBtYvYEM6ek3nRk0aBMOzZ8GKFxJD90/+AIxYGgtNVsIMoRs8bWGGFjivvFcc94kOk+WIodVRbOZmqsnFKmlVM2zey+g3ZlIr5c9gvVOEY+exLHjltZWO5h9zJH1Y+tc/eVIp5IUm28+vReJskx9N2thvfsK2nrqPMe7WuydSLBNKNVlq1H5topP62jore3e0WvXuH1G6/DHIN+Tvo1Wvksfm9ye8pAWrq9Whan7npwDnhCJY5TqTyZ3URSgGPoNCP5Y4oQNZpQ4USlhzJLauzaEtuyEWnC81ymM+SxPZ+h9GXb6XlUqXjWwygNAAAgAElEQVSFCu/vvELlycJZfvH+rm6kHNlXncYn86Q4B3lPksemUKHtFwkVkea8vyS5o4yWUs+nSoXnSxKF5OKa67gjVPy6zed4hcq+arVOcG9d5JlyY0gecU8RIesaakjE8f2ZN1RWPCdrpGCjD5svzLYrwumKGSxHQqVknlpfY18zmL7FvuzQN73svfJ45oiUmZRUPKfhXoo2fd6qcmQR7Oe9nx9cxzhnx6q44Tk4YCJUfgqb0/QWUwWmCkwVmCrwfSswESrT4JgqMFVgqsBUgT/QCvzav/yv+0bW4XOkOFDshvxHhs5P/6X9CJ4cUFcN2obhvJW+NPF16oaX1z3UHRdnGZKUWRvOSuvgLb7sBT5HwH9Z8wCPoI+DZYR4b/Thy7esb9iNeMwQGR+Xfy8qSkQYuewXf5IKEkWA2qtDqJYZ+Y0biNChaxpTVRBM4BdDtkQTLOd7zgiozxUWOkviIbfiXkeoC6j1Vhwe6Pe1VHc7IQNmMbQNaPXFINJDVaOpa8RNSRkQZn2DRJZQkF83w88FPMTmky7bMoJ+CqQOzUeIcEyUoe1q6wKm9Y8yB1i3HiktLeYpnpzN8fTxEie0pApi9F2Iij797C7tQxEqDDm93ta4qo1Qud33SJKlPP91vVwgPQkVUiT8W5oJBwYTuPGgCms7WH8wVJsWIPTCV53tvWRlFM00fgQ4uo5aghcCWBsDp1oqNNRtHA4ApL950lhxeJtXVY27hAXAEdAmuD2yxZFDuLq7TS3DbkyCNj40mWQK//AzWT9PqOg4XPe3B8YJ+pJQWS6pJBCDZ/YXbY2mLSxvhQAOO2Hpw57MsE5CzGct+rZCPqPPvnV0ZyRaYgIbRqjQ/iuY0X6DYfYEcEztpHnjVWIuPFY1p+UXiZMWsroiObKh6oQES22ECkFfKVqcBUtNmziXe0RC5j7gT0WRjUPZVvE/AnajY6hVW+2wTnr8sV/9JZw+e4aLq3O89eRU3a/bosDf+tsf4q20xVe+9Ain77yD9XtfwfXVHgsSJsUV0vV76IKdMieC2RJnZ+8ijCJUbeXIg/uWhA8XS4FXIcmLEvvbCxSbW5QE3PoY+z7A7vYlcHWB5vyV7FWSx8+RP3tPtbm7uEJ9c4Nmu0W9u5MFG8F7KjxoYcd1gBlOJFSKojClkbOlIVkptYa6oTOk6dwFxzMXgeoEy4kIHYHCcHmNCYLHdWOECK9PbYSyVChUhOVz5HrvBeIk0dpK8ofEQZhmLDxmYTx029MuyUKge7OE43rD+cbMgKrGdnuBfHmKLghRtAFOnjwVoXK32SmoeZ5lOHv+FNEiwebyHM3VLZ6enQJ5gi6LsMjWsnEioRLOesyzBZarNdJsJSXEj2K5NQD3I3KMBMYYpNOAc4yAX0ubphLRZUucKd1oEUcANkqXP9H+ae9J1JJrGecO81NuUVQ3qJoCfbVF3RS6ZmEbAA3zpg5AFiFepPjk4v/Fh7/3e7h8dc6pgbt9Idsg62LgdCmsgYHqAAL7Iowt70FB4RH3TLd2av4dUNcBtu0BBUnlxmeomH0X13XmqJDMsg5/y+DgdeC8HoB3kSpUIDQDeE3Lr6Mage9hBINft70c0meJSPnimjE8UT1Wp/C6UVFl+7iBsVLV0T6IKhWqtzpT1/G53Gd5fiRVSOjz77JttH9xzeSDa7Mig7ThkUb2DRemZvBjRXMGBJz9z442oGbrZaQvVZDW0GG/d5EwR3LungTlSG4cu+29Au5+ML3OlY0Obt+T7eIbCBUC1WMixGekiYQhkO5s1/zc4Prs12CeI4ma8f3GcK0cyM29wZPhdu2Pah3dV7lsEo4z7bHK5WImiDUwcH3TteX9k7KZDMHv3P7A6+ffX/cLnliyVUvklW920Tk4xZ7GhG9icOST7jmVRWX7Of+t7BIeJdWpamQwtYRXgpzOE2QRCQyqazUYRaiQJOGfbVNgW3bYN43ej/sn1SNJlCKUeq03NQhVUFSUukysjPaNSYLHc2apmPpFqj6qTUiskPCjlRj3FxhJowwV2iNqbDvVUdsNFl5SqGgt5n5vChUSKiKDnCWjGh/6zggYEjElmx04xrm2GlnP58fumCgc05rH5oemQcG8lor3rFRdW2MN7xdlTZpEWK/mWC2WWmOoUKEyhaH2zMraVh3KgtfbrEezNFSTB+smazr3Wbqewzg6fj/wc2KsRPG5biIYR80Z/jm/+Vcny6+faIOaXjxVYKrAVIGpAl9YgYlQmQbIVIGpAlMFpgr8gVbgn/p3//3DEHo8UnqIHOF/RwZg35Pru//mz6qS9jIVuqqRvQu/bJFz4Jc0ZVSwK3BxgvlqKXCFoA+/UFLtoS//4bGDcmz/9RAkMFTGdWqLGDCf7025faPll0ghfjHvBTMf1SMuLJYAtNxkRLR0Rgbxi6O36OoMSFC+hve+ZihuY+SHAPowwCrNkRHgzDPlG/D8pBCRwoFfPH3X/jHcm12U/iEPeikuWnR1hQMJFIZd7/ciVKLNK9l2hYdWNlAL2kwlocAofkaSGCHAL7i9A9ip7hDBIXJlLgsVD+ykCTv6A33pJrnSI8bZOsPjdSYrDLCjuQ9Rd7TukuOMzkMKFYaW0vKr6LHZHwSaes95qknM5uc+oUJ1hwE5VhcPpHgLkZaADcGzpkHfEBxi9kCEWZLo72WWudc7ezWFMNPeohKA0NAHnyA2c00INMiP3qxXOM6qynJjBFCxU/ueAgCIXAYOO8oVfqvcgSOhsm8qESrev50gC7tkCU7wZ4uUvu6ZSBWpA5ynvyduaIdHQmWxoHqAl4GAYC+lAMFZduDyRQRtlkmEJQmVOMA87BA0FeK017Xm59HDnMH0GYkmAl9hJCs9wooktgReuXPwCjFfB54b56WycdQt3ctd5pY2X02HSkoV5so4rYub48xvUOes6yb2Hda0c7Nr6e3XmOFgob6cQwb6xDgJD/iTX/8y5qcL/N/f/BAvXl3gl995im/80tfw0Wd3eP3R38KvfvlreP72l1HRG57ds7s97nYXiJ8ugHKFbfGpQtGXq59HUyYCsPM8RddSAfPFofSeUGnKPTY3r1HtbmVrVnSRQOnt5QuEd1fA5hq3d1vkz9/HbPUExa7E7ctz1Jtr2X0Vt9eyB6u72rKIOpqP0R7PLF2amjkaPig9FMmq0PaTNdI0R5owRNjAbZJxs5DAeImwIXlCUpo5EZbPosyIsnHj28gphhDLWi6fI05zqVM459RpHacIshxBkuNAlQpVLLmNSRxCCzbuaUtmyjfaLMmOripxdf0K+eoE/SwSoXL65BmW68fY7HZaN9I4weP3niOIDzj/9BMU55d459lTxKs5anWLn6hbPE1Ckb7sun50+hT54lQg6A9DqDwkUsb/zRXF1g9brwkTeoLPntdb3ToqhGwNl+HkjIowEk7rn2j/JIhodpC0z2NX+g774hp3+0tU9RYxLDw6bA+I+wRdyTkGzFYJ0vUcv/uP/i98j5Zf1zeylDPLrw0N/hCHCdBtdXwELDnPCSbrEwX6U93E/cupFgSmk2wIsKl72X71/DynVOEcpUWTFCokY7goNATFDVT3Njs+h4wANEFnT1bzNMeECud4MCOh6khLQtYuo2KcWeIBdQKx/jFcQ5fRIf2cuz48z8jZaxkZy/X5qIQQUSOgHqjavdlNiVwgPMyDtN+RUAkju39g1TQunB2Y9Dl839BsD00t4UgTE2qKxOqdOuchoeJt5I42Z0ertOP9kJEJ/jHuwvdNKd7Sz2eoDES7U6gwlF73Qe6eQI0SrmlAjRBBMlKsUZ1i9yT+foyKpHEDysO5RDWrLC0dkE/llqy+vJzTq0Fi/pzX24g8kvVStYV+vrHIdp+hvdQpePuSCjJTNNoxOctX9/4ygHP7r8gWpwbyc9iyc9gMYASUgfdGnvA4tPdw3XIA/phQYabISUaywEgVNsR42ywqVEhg3FUVNiUVGDZ+kojnR/tW2iYmiKMDipIKlVrqTZ4Dr6NsrmiRlQGLJJOlF9d8Zvnw+bT8ooqkCyLt4bnuBYxQoSVZRtVJxPsmWooZuUMyxV872aolCU5SI0iGHB2wkeVIqDBcnvc5VC5luREqPN8ksUYOzmpZftLqsWlQlrTKa5W5JEoxSnRvEM16EStsAFnOFwOhUvIefiBUGlQl804OSCIjVPw9/ZsUKkZEOus/d/3H3xO0bkvxRXW3KeP4x9+H8dr+1l/7nyas6yfaoaYXTxWYKjBVYKrAF1Vg2mSm8TFVYKrAVIGpAn+gFfjn/4P/aEBB/JfssYpCXZbsSKS/s+tW5xdrTzYQRKOv9PZuIyCQQF+S5vKKZpddRosCgos5w4vNz96DEAKg3RcuDwqMwQF9ISNo7B4eLBgfn+y3fPC8ty4Z/7fv2B/ZEgjAGHbYY8i9Pm9kRyEQgnkidSnQTNYF445d+lonc7P4WWQCATxwpWBzgYBfvJV7oF+d6eweZ1B0tQNoIdNUCMoNovIOWXuL1azDIiFxYJki7CSdpRERbbPHYvNoTI8qtt9GUqQ0IYFcBhf3IlEIyARhKkCPoAifxo7KlawtqF6ZoarJ6Rixwut7CGLsSlOoXG9IrLQouxgzZiVQIeIyYwgYK9Sc9WXnL0GLMDZQi4HDyoGxGjddLaCBHbYcWwQYeA4EKTjmTrMF5iRjssDODTN1X9uYIAdh4ETV8fSNXPAgTEiyI6LKokFXtur05PnPHAknUItxvbMDot4yeAj0aJwfjsD4cdwZWMTw20W+ULdqEh0sJD5lJ7zlyNBiSIRibZkaDHcl4JBmtEOiXZPLUOHnU5lDB3Pm4oRmr3GShDjJYxErqbzAGiyCmWW1ZMyr4XW3y6sMAoJeDrBUXYY8BJ8pYd36BgC2lsPQQcoj1p0A6FZADC1MSKYQvHKAmcAlklE+lPggJctg16ZsAeuY55w1pRjt6Gboyh2WSYIvvfMOfvmXv4yXF9f41ne+qy51hvcGXYkvvfMU77/zFi4+/jbefe8DZMtT3O0aPH76BC/PP8XHn3yIp88e4/1nH2C375Bmj2QlxW5ifg7JBV7TMRjpgTspRVyXM0HX4FCg2J7j9vYOVcPxmKEob3G3OUd/dYlu1mB3eYXDtkH+6G1U8wXuLi8we3WOq+0W+/1WYewtM1RK6q9I+KWypetjU7HdXVxo/dvtdkizORYnJ0jyDI8YAnz6CPl8JbBRsQ1UxbUVgr5BU23QUI1Gn/+iwG5XCLCTco6AWJprXPN8CaRRdaHObYYkK1DeOsk5trgORckcNQHTbIXFyalIDwJ+JGepSiGZyzwZDoR9sUX58lNEp6fI5mtsrveYLVd4/PMf4PXr11j1IYKzR1g9fSQl1+13P0Rf3iE+Y1bKAot0hdk8Q5QY2UMwccX8nyiUJdl8tUZVG0gqcnecTaV1wGy0xus7540nAe3imke/haTb2kEI0QN30YHrwB51s0HbNZgFMaIwRxQmUgtl+VKkowhngsCqKueFt1r0qg0bz/YwZR0/MJHrUo8mZP7BBvv9DfZ3N2h2O6kysz7R+ktVIOdQ3c+Qn85xiPe42rzAyw+/g89evcTFzS0ur25kyUN13aFpsczn6FqzfYsJYpNwRWcKpiiy9WvYP4zo5NbGdZBzVsReaw0MzFUpmx5Fw5wkWyRpETejFZhT6R33Nm/rddDa6vc9b4tpChSusUaoyKrT5bDwdzwmAeI8oiG03NmK+ZAwq/Cwz/rP9n/7fZ5rma65K723QPQKRGY+ad9F72wOXdZER6UXM1lcxpNCrx1xRPLXgfthdAxKZ52O+7NTQdC60REtdumPKh4Nv96s/IyyMQJZtpTO3krDZGT35e9NBmKDY03BJ7TzOlpVyhZUoesz7WN8KMeFI0Dkp1tXu6Olol97fRC8wP8RifVwHvnrasdtZIGRdHZPJTWGy8TwVpa2p5gaUyoel8vEQeCoPhEcXJ+0/JI99OPBNRNIhelq4glV5ecpBorKymQg8WJKLB5YRvnjFhBPlYyrNS0ufUD6Ys57ygxPMpcnos3P1hKOY6rrdkWBTdnrnoJrKufLLLZsIs11p3oyksOyX2xcuzmYJljFkdQnc148NglVJEc6FC2zkxgR6PN4qCBNNacXVJLQVkxjicqrVvc63COpahHJT/vSyPJZeF/MY/I143Xi/aYs76i+k2qGzTMJFpk9388f3jvwd7ofb2jracour+jm/LV7ExK2XA8TLBa5yCfeF5XOUvF2t0dFK8EuRFnUyHlPQjVR6PdSa1zh5x3v0a2pwJNjuq9318DG4jgPiHqZI+mp9bU/4Lf+m0mhMmyA0z+mCkwVmCowVeCnXoGJUPmpl3R6w6kCUwWmCkwVGFfgX/kP/7MvJFT4xc/bevgvtgK1fMd6XQoIJKHCL4ACMqNEX075BZbWBJ5Q8cCzABTfLSp3qmP3qP+3P0YfFv/9rpoHUcdfwsfEi+VKHL/e+S+tAj70Bdp3yFoZHhIqDCKVEkJdgval3b8Hnz+Pc3XLE8wkgGWffVSpfD9CZQy8iKyiIqaqFXqNskBAUoV2P8UNwmaDrCKh0kihQlCaoCXBhlnGTmSiMUY8kFAhgUErKCLvlevsZBXYLdlIHWHAHAPHGcwaBp15ZmcJo5JR1kBVETijgX8DBDH2dY/rTY3LrREq+5ag8tw+y11LdkXretG+gp2nkeWveELF+ryt07zujVCpKwMYZJsWEZQ0C5fTdI45CYoEBjbMQgEZrBVFHR783O1r6/oPY3WVCoShAiAm6Er1S6/MDJ67sibi2HVINiJU4oMB02ZFwnN2nv0ujJjKEZERtF0LCODNRWaQ2GBQvH9PvgUJFZJBvguV80FdsQzCzSOB3qyHdVxTm2QWb+xSJqGyosd5RqUKQWniuD1yAvAud4AqANpXUQFCgGTw/h9CuR0Y6GxWBGkMYNfRZo04Eok1AoN7XgsCRARoZRNiM8YrbOQmIt9+I08GyzQHnDCAm8Qdf04Si17t6AjIhHjr6WPU1dYCf9uD7K9o9xN0tTJinj1a450nJ1itH+NuX+JAoiKM8Pvf+hbeeecdPHvrqULk+z7BfPFItlZVQxirN8C5PdrJ+HnrwR1dUo7DA4O/b7HfXOCOpG+boAsSESq7zQX66yt0qFBc3yCsgeWT97DLMlx8/AnqT14A+xKXdze4uL4AQSeqWw5xitu6w+vNHbKQ2TkzvP/WU+ZbY39ziWK/xXq1EvB19miNR4+fYXVyKnKRQJZIynovgqNvtthttih2e5Epm93WIP84Qd11shPj9SJJw+5yzhOyvN72DVGKk+VCwDIfJDfixQJRvpIFWPboscLRvYWbMp0EuLU6zvriFcL1StZYN1cbxMs1zr78JVycX6K922Hx1nM8e/9dRDjg4lvfRL29Qfp4gXy9xoKWfwxhpm0NSZUQWKahiBXZkaUkXk6MjOeYd135WvtcFsY4Y4HH/5BQkRmfy20Y1mcclS/xoVWmSVlvZcXG9SsKCbIaocLMmVkUO0LFVBpjQoVEzXAMfm0niK+fh6BlZDdrsWs2uN2eoyrv9OmsIRU+QRuipf0cAVSSX2kuG8uXVx/jex//Huqba8toKGu8+OwVbm5urcPfdcyTQOFEJHBt3eCQ2m4W2ZyidY/tN8wTM7WMQH3OYdr2NAdZfHF+0cqP85iEC9dL2SbR9krkgu25WhOcXRN/5tUKw74nNYvNdwLm7GznZxrQbIAzf+73WC4O98BzZ3k47LMmnbu3t/rj0H3EwdZ/T6h4Mo37rtYaqgOp1iGg7Ikm2uFR5RrRlol7LrNlTDVmZDnf1ylh46PVl2wmtca5WlARNLLcMrLufugP9ZbatZwyR3UYkUj+7mKohzvXI6FCUoYXzAgVG/e9kQu08XOqCl4aIzFmOhfWhf9mNo63gxrbfen+ixLSgUS/f4f08Hj8GBiIZkeycA/0JEvk7J1IqmjsSEVkx8wiCzxXjQJQuSjCjOSJy/GxcWkqFT+PeU/EQa2GBRKb7nh9hl3kxouf+36c+nsKrpc29mjdaJZfufbTVE0GKxKoHBca63Zdu4CESoV9WeGudDZdJK1JqAyEklOjuiYYI3dNaUOLLTb68LPWVJzEETKqPESEd6io8uScc+Sv7jmkIkxkAUulSprMkGgNge7teF9DGzvdS/K+2BEqzINR/lpsSl5fBz6PpMqe6m9nQ8b7G0++DJZoruGINbpvyWkEtq4f90tZohohResw1oGEyqYqVN/NjnlFXD8OIlRoi5Y7qzC7FrafhuO8Ic5Ld/38+PKEyjD+XUOTVMNeiaXXmI3vb/3X/8OEdd2futN/TRWYKjBVYKrAT7EC0ybzUyzm9FZTBaYKTBWYKvD5Cvybf+mvfSGhMu6aG3dEeuCSwDgJlWK7M2sZdr4zlDp2XY5BLBAwn9uXRg+m+C/2485V3/nmn+O/XH7RdXtIqIxf85Cc4e9kyfUgwHX8/v413iaDncD6Quu6GS082gASPpdfcnl+/MMv1aZ0sN8ZOHAElB5+jr7qemslWV41QFMiqEmoGOA6K68RVTfI6lssUCOnWiFNzVKJYBAVHLTqoGUHEV0qVEgsyEpjhppfZF1XIYGwuuplb9HR759wW5gru4Fu6iRp2H0vQoXByl2orkwCobsauNk2uNj1OL9rsW0YeJrpc6yr1wXe027M2Q6RIJkRcHPWVDzf0BFYVVehbEpUJcHEQIQUc2gqEjgiqlIRKlHMHJ5E50Dgn7+XEoIh9VEkCx3ahbHrlQobETbqujWijM8nKE21CJ9DBZW3l+G1zMJc10nAogNX6rYaunmX2QKHgwXQ8lpFYaY8FU+ocEz77lLZ0BHMc53SBCz4GhIvOb3YE9qREeAnYCYvNXX+k2RYpBFW7IjNQpxkBHAsoHrBMFiRaPRyZ/c97Upc3gIDX53ix49p/u2BJRvvzpLDZQUZsH4Mrq5oz0cfdQKyAhsNtPXd0AbHGIjoCRV1xjugxMBpvoeFRhMMpgVg0HVY5Dn6Zi+V2cnq1Miu8IA0IDBV4NF6ia985SsiRgjAH4JImUxUUq0XZ4jnc1xffAdptkaWn0nxROWbBZD7NF6bVW8iVAQEHYCyvMHu7gK7PS272Pk/Q7m/Q1FcIy92AsSLmxscmhnC9VPcdQe8/OhjFC8+wc2Lj7FrKtzs9tiUBdogwSFb4bLq8OLiCh+8/4t4/OgEl69e4NUnH+JLz87wZJ4pc+X9528jO1ni6bO3sX78ROoST6j01c5yTHbXuLu5lbKFOTE3txtZz1BlwOMlAPbo6dtYnT0WuLxcLkXIlDeX2Nxeou+Z0RKqI3o5z7BcLhCz63m+wHyxQku7mtUJZlmGA2usrvJWyoWm2GNz/ilm6yXCJMft5QbZao3TD97Htizx+jsvsHrrOd79hS8jmR1w+93vYn/zGsEyweLRI5xkJ5ycWK5PEXHO9x3WaYSTpdmNEQafr54Ygam10K8VZv3yEPT166Pvutf6KVObowpR15mzTIHj0PxppFDZml0PqIpLMXPjg0SPcjxmpmQQmO6sKTn/SZISBBz2Ea3zZkBE+60WtOzZ42Z3ibvdlT6L8zJmx70yTGaIaMOX8Xw7bO7sOu6oZCnusL89R1XUIllL2shttri5u8X17Z2Ij4xEOPdLrsB9i+DQKDfKCMOa1I1ZNvGzSKo4+zHDuAOpCUmSE3in3RdthTiPlSMj66T4AaFi+5Kvvc8N8zaVJCK8go1rBRVVtk+5dYD7FdcCd03uNaS7tcO/P/82C7ajyuLhXs6x4QkV+9sIB688pbKRJLKUXSJAvArUOva53SkTaERy6B6A9WRdHWHi1Qeso/Zcp3bySlJ/nH6s+fqww1+PkZLiSByYyu/hvj4+f5EJI0LFkz6+3maD5EkNy6uQJSTHssu/8vdF1sRiv/PEtj+uYe440uxInt1vAOHPjwSN5SpJeSD1ps8uMfCcz51nRuD5+x+OK9p6cpxIQ3eYDWStV86M12YS+lI4eUTDkS0iaQbdz/1R4ckUWUoJhDflkGw3nSqJdlQkMOa03FJgeqRzEQl16EGrTqpSNkWFqq6VkUKyxN93iizSvYJTcLqMG5IYbJ5IqBJNEyNHqLgLAc5wu7ujJarljHGvtfuoULadJHqMUIlkc8XjHxQqjlBRU4iIncTyVpxCxY9BVsM38exKs3fT3uoIRa8ioko5c5aqUp+6cTHcszvSzs9DjnW+BxuAeO5ltceutvHNbKd9c8CePTxFJUJlHlEZ6S09nU2ey1Ox8eFItiE352jfqymjn9vPBtJ6ULDRHnUiVB6uh9N/TxWYKjBVYKrAT7cCE6Hy063n9G5TBaYKTBWYKvCgAv/Of/7ffTGhMsq9INBloNXR0mFXWyAz/0gBoRD3drCpiWep8/4/WiP5L/UKhR2AjWM4q30Bc932XwS8KRzzvoWY/yLn38N3vj503hKAJkuuI/kxvMZ13BME4xfsofvOESAEPDyA67sG2WVoHaZHxcsYUHoIuvj/HpQ+7LolscFuZyobmgJoK0TFFeJ6g7S8Rn4oRajQWoJAq0AQCixIICh3JEaQRKZUIakyi9C760cFBgkWgtX7fY2qJnFBm5kFDsqEaA286NntHKAsLbicgEF/mGFTHXCzb3G+7fDqtsFtyeZ/RyYoX1mm9Mo+SdIUM/6hWone2QQzeZ3pec//Dg6ougb7ppBNRYRA4EiYJTpe1k0e5mGEnARCauqVxl0P1l5ERjTD9W6HqiiVyUNPdX/9o9hAjqKhgor5FMwKoK/50bOeAEw+I6HSCVjxxAhJGKpSlJES5TjQ8qepRBrQ055KAWK0CZUkialepJKZMSflGFxM1QEBsCwPMZ/TUs19NsE/EirsmCWpI7ukWITKMp1hkcUCWhV2S6uOmDktRsioS1dAIZUqjqxzxMGRiLQ5ygfBLyJSHeEvgpXOzofkGsFA5mcTjC3ZEaiGNSoAACAASURBVK6cGYJlpkBT97hygFxHPPNWFBxtlmkiohw4XTvCkdeN58WMGAJKzPsJZ5HsrwyJrTGPIOLo6dkai/VzzNdLbG8vZa332YtPcbp+jHff/TIqXrdug8XiEYJwbgoaIbgGevM6eMBmvGYMYKiUEDV2dzfY3l2hrHnUMymdqv0G9f4W2N0qq6Yu9jQVApaPUB5C7K+u0N1eY1PeISJRF8VoqhYFVVrXO3zrey/w+9/9COmTt/HRx9/BcpHgnbfOcP7xh/jKO+/gLEvwaH2C9dPHePrsOdaPnyGkzz+tfhhqT9K0rtDsrnF7dY3z83NsNhtUDDGmbZMCwUMsnz7Bza7Gtz89x8njp7KIIRmzCDo8Xc/Rbwv0bYvo0GM5T7Ccz21sJDFykiuLMywfP0F0ska0WKBnx3fdIRahUuLu/AWwnosY2VxsMF+cYP3Bl5XJ8r1vfoj52ZkUKnHQo3r5EtXdNaq0x+LsMdbzNbpohtXJI30eLcxoW3e2NJtHAvpdz6yCGHHKjKlQqkVZD5GycOD4+Nrp3yOQ2isYxtd0TJTLGqor0B9KjXfOz4DQpwPmoygzsseHo7vMquN6fFQwuvSVYe4QrC6xw2Z7jW1xiz6o0LSl1EQ8RioFSUi3XSXlyna3wX5zp0wogakMBJ81uLo8x/52g75lflGDi5sbfHZ+gc1uj9R1t1N1xvnBPYAd92lsVkdsDSdwaxZ9RpBKgeFslfbMQ2qYq2FZKlKWuI52gZ5xNnS4c/3369NQc6lxTFHJGwESOJxneh/aEY4UbiJU7+WpHfMxfD1FGI/uD/wa5demY+e6kTpjBap+J+LoqHrhfGeAtydUpOAggTKjfWCGEJbhIXLLvU7jY0by2meYhYOdE2vDNdlbUfnsFD+mRB6PztEvsfbezhLKKX54uA/H5XhfF0HENUqBI44sIpnu8mxElOg9DGAnWWDEno1JkdUB83SOFl1GdB+D6blWP7zneXgf87l7Ip9v4pXCvF1wdphGqriAepIEieV+eeWJ1dQUYtaIwL3PauYcGAeahL9nlgf/Zoj9QOSRqBOFyLFsllTD/d4DtTIvru7THBHE/Y+kgAiLaIbFLHWECskoU8KQUOFevSeRUtZqqqBKUiQUSSBl5R2zavyx8x6B+zw1mnmeYTGfI09i5a7kzp5NuTIBSRs2JfD+0a4V9/5E6pkEOUmS2BQhPG5mk/EYauVlmb2YHUOonJb/j703+7Em27ODVsxnypPDN9Vc17dvd7ubpqGFxAO8gMxfxCuPPBjDA2A3EiBh08JINtiAhAGDbDCvGGMJLGH3dO/tmr4hxzPEPKC1fnufE3kqv6qWq/xE5FXd/DLPyTgRv9h7R8Rav7WWb8oYzxFl9ylkXoI3Gwcus4SiL/4Nz9mcanC31ol4devr4ZwzS48DlfcIWmsiLOck9iFCZWf9K9jlJFcG3efl+1L3H7QenbFJx2WhWMaN5T35fSGhps+i0m709VgVZ/fLh31yWYi8t/jdv/o3J6zrUeWmH6YKTBWYKjBV4MeswHSR+TGrOW1rqsBUgakCUwW+VYF/8/f+xrcIFf9Arjfz4ckBB3owG9mFEAzYlbkslWgTwAc6AkbKG6EnPDvokrkIFa9QsQex4wM7/Z/9A/Xpg7Ue2B285YELfwD+Ac0/2PP3vsPPv3cMHo0P3JM4RwDaXhUA4h7evUKFx/Ko49Qdvx0HfaljdRjyP4ERoxwXBXS7B97T/T52kPJBnyHhLTp2+XcVIqdSidoWUXmNtN4ho0qly0UwEKxkMDp9z4kBG3AWIkoNOAyYVUO7LQIxcXzocCThQTA5z0uUBf35raNbIMHALAjuCwGAEEXVoyid7UgHbMsO93knhco3d5UIlS5KkSUkS0KB8bSZiameWSwFsPKLShqSFez4ZqsqzyeJjIrKpq4RYB+q0zPQOInn2eHh38JeAzsuht735hHOMchjZlcqLSuoBImGUGPNSAMjQwi4lAODVtkhbsAHASA7xwasZKGF/rJj1QfDmv++5eWkQ4ogJkjJMFqCtpGF1Mfs9qSlED/3GBxsXbWmnpBdkyNUVgt2otIj31nw9Gb5xXeyS5U2SUt+pyVHahZgJJ+WVKOwW5ZBtCRWFOjMkFdnk+e++/FkpirmI6/v6vE/do6SMFFItQNkCXgRiK1pbafpfQQNPfBnOSwEbFl/ApLs27fuUyoEjNjgImFzXpZsrnuXhIvmBmtNoq+vGIuDT15dSaESLD+QWuTN6y+weXiHtinw8ccf4/nVCxR5hThbYr48R9/HIht4TnnuDJR6TKiM56+fb129xW77gN1mD5I+XRCYP/12g7baoyvueKLkjT/MzhGev0TIjKGyki1Xn2ZS3lF101NxRAuZvMT17Qavr2/w+mGHh+298i5m8wTXb77Gi/W5FCC/8tOf4uLqDFcvX0lhQitEaQyYn1PsMdQlqoc77PdbfPP1VyKlSUjePexxv8ul/MDzj7CpO/yDf/RP8NnPfl37fv3lL1E/vEMadPit51dYrxbyx4+GFmfzDOv1CoulqUTi+TmWz54hubhCsj5XlhHKxrI1qhL5/TWG9RxdHCC/3kmBtfj4Y5w9f4Gvv3yDeDbHi08/Un5M8c03QLNHfD7H6uoZEs6NeYrZciW7uzgcsIwDrGcRzhZzETrbfWc5QymtsOKD8skDpL77erwWu5gqN47NEmp8TTLQ2QG1zGHqaxGUmtMkVALLI+D6iyE7ECoGBquf/LDeEyAcg8UkQvgl4LprUA1bKU3qulCegAiV3V5/k2VzZbZQSbLPN9htb9HWuda4hNZjQ4Rm1en912/e4P7mVtfKomlwv93h+vYeQdnIClCKHs4rkba0s+I6Qps+n1HgyBSSKpyLPH99j7wPLE+F1nuy5ApEvgyBs4qKM5dBYdfHQxe8A0KPwgESqCRRbPtUqShDZURUeKLB1DHunLh/HwPvXW0dgEr14aNr70gdI6DdKRb9OeWH+8/RNT0JRSTLasiB4UaoWK4Q9RJSsxz204HzJKg8iOuaHLi2yUbtADrzvce6cB94HF6dx/07KFfcNcHGyrGJY3xs/t5hfL8g6023f2ze4H4KVHfHwuue/xxrQDiOdSNcjg0fukdwx3kgfZwdm79/eXTv5nbudP74n/16qc+N/T2ZreE+xyd1NnhGYNNe1JoGKAP1tmUHgocqDykl3PwhcUTLWCkcj8ojy3GyecZ104/L0/s/Oxb+d7QV5b0jr/skVUgszIJU+2o/2zlvwAYB2kw2UoFxzVQuFeeXawiQjRzzvhxpKSJQCo9G54B2YguSI4tM19wFc6x4T8GmEea6cI50RpLpviLgPpBQYeNEIkLUyDqqWSzvjQ0hnLeyxwys4YOEyjGzxuf02BjRWG2OhIaNh+O9iogYmjFqHllOmicyDgoyNXgcM+KYu8djS6IBTV1iU5lqb7vLsW0G7IoWeVFjkURYpJG+a111920xmzl0/+5ILrcWP5rkvO9w9xckRLXWUyl9IFUCDJy2fY//6L+cMlROazf9PFVgqsBUgakCP14FJkLlx6vltKWpAlMFpgpMFXiiAv/WX/tb36lQ8YCX/1OvqJBSRQG5DDcuFPzpO+RqhnJ31lHHIG9lqCzMK9p3hKojMjYfZQEnjog4BQTc8+p7zx07ErUvI2D5Udeos0sQWOICZA+fQaBlJF15ilCpGrN/0t+YlfiBeDkQKvTPF6Filh3q+HUdmSQTxl/jTkz+XgBLb8oedidHbYOwMVIl7GpE1R1mylC5R9rsMYuAmQsy9YQKrapo9xVmibIXCNxKoSKCJxWA5EEedh8XFX3FmQtDv/BWSg+qROjr39QE1wcU9YCy6kRA1E2Ph6I9ECqv72vcF7TyItgQq66kB5hwT7shAqxUzPChmp2kstyhb3bnQumjEG3QofJ2ECQ7SDwkKebrFQLXhUzf7xlrSjuzODSbERdQS7iR4Od+qFHlhc5jEqUC8nm+vC1GGTZoKwIZnZE3bpxx25YxcLzVUvclCQFH3gj46EORJk3fCPBmBm8E1jgQ0JLNQo1vAiDK9GAZnF2K3k9bn3mMs2UqEuyUUKFlDRVHtAkhkUIQYyXLkEjHJ+/2xMAaAjW0NyGhom5RAq8ObDqOf++R4lRkAuzM4kYgs1MhETjVXFZnMZUn/SNChQANfXSMYLEgap+F0fL3BBZl4eaD4Q0YlJVL0Gu/SLhwfMxTyqh6kUbB0GIRAZ9/8gFW8xn67AL/8P/6B0gYHj3U+OyTD7E6W2BPwqNtkS5eYT5boyc4rUwmzjFaonTm3z5C308JFf5c7t5gt8uR72u0zqambgo0m60sr8KwRH97r7HfnV8iOv8QcZChZwh9vcfuHe3iSgH2KcFb2mXZQEGFHs1diWQWY1vkuL59hySby5aLeSgxbfmSEFcvXmFJciSKjZyuCrT7BxE0+f2dgPvr67eo6kLg/5ev3+GrNzey7PrZv/rnkDc9/tbf+bvKbqE92DwasGZgSV3io2jAxXql8UPokvZItJg7O1vi7OwMs9Uay4tniNcXSM/O1V1Oq7GIhEFZot5tUS1j9HGI5n6Prh4we/kK6w8/E6FKEuvV55/g4eYadz//ObKww9WnH+DsxXOU2wbz8yXi2UJ2ZmkILMIOs7DD2XKGi4sLdEh07ki6MouJNTDw3NvGGVg6/hoTKmYrZK+S4NSaObKFIgDaDxXazuz1lH3C2WGBFcBgShmzQLRQgTggqUqiwoBB297RlobAJHMUBILW90YgtgyTLy34fvDBzKFA1cViof3a7e+Q7+9Q51uEHQnXGR6CUsdKhdTd7Y3O8+3dA3iN5DVze7NzOUsWAt6KVLc1mUdC5dhBGSE6zggTriuctxVVAHWrqCuCt5qrXCNdhlDnCGMP2lvt3Vx1KghdG9z6wDkmQYUIVHoP+fk9Uhi4k6Vr6kGt4bNJrM6H65wjr/x58+fZX6O5p+Pzf8hQcSqRlFaJvKYRnPZWbSLvqVKk9aVb50aEio7Hf5Cz/OKP3rrQXw/N/u0x0eStk/xxWU2PqpWxesUG4+OMmPE41npEhcCJQsUUfq55Y7D7hfF9gdZ2ly3HtZuEArflQXYfOG7rnc9te9pCj+vj6bo4Vg/4cWH3LnbtIoFvCogQK6fopJLIclWsIcFumwIMUkUYScD9MiA/0H2Fri+jhhjVURIrWrRZ08KBWBrd/41raLkupnpSBhtzZ9RMQZDe5iGvh7LDctvgOaycWmOXlxbuXlqGio695V45wtErsEVMmf0o8+TOmA3F622WYhZH+i+jMlWESnggNU15a4QKlVRsfOB1PjXmAUkY63M9meLPoVfokUz1lmv+3mR8j931R+W22YvZOuhJGE9c+PnkiU1/v6fzIZWpjSGeY6phkzhAW5fYkXwdBtxvC+ybHtt6QFFQoRJLobKIPMFHspr3G16hYuq0U8LUz4nD/ebQ6n1qWDnY34aOcAF+d8pQee+zzfTCVIGpAlMFpgr88ApMhMoPr+G0hakCUwWmCkwV+I4K/Nv/3d/5TkLlEBbrQBKC//6hkA9Kbd2hYKdzUShngh2UfJ3ACF+XT/RshuXSlCre05wPWLL8kuXI8T89MI7tAUb7ftpp6d/7vg7MU6CO7/dWH/4zx+DdU4QKvbj1+0NWhesodT/T/oBkipFFhPmdhYrfb2+5NTqOMXjiO1ZJqPQMVaZVUlsibGqFd8f1vQiVeWmECsPKs9kMycwROGmIgN2lVKY4dQpJFYZ7qzvW1ZPHbV78BsZV8vOmoqgy8ovnoQ8EzOUlM0O8uoE2YS3ut40IFVp+vb6rcJf3GOKZbKloF8PO94FZH8sl5qszhd1zrNDrPErYmR/RI+OgLukToKWVVjcgIhHRdCIWVuszDCRPFDRPAMMCX6nAYdc1VTQE+5hWwvGz6wvURal95+/kV89wbme/1kTWoUq7JuL9JIisy9SDotap6s+91EZZolqREImGGNmMoEglkLypSRbQessIwfnSMnQ45gnc9CRhQuY4RFLOsMbLeYLlyvzSqW7hPvZ9LeJhFpvVmLpBU3q2x+qMJZhDLi51AeyylqNCJWaXbCDFB8+QBd+a6ucwj2SZ5HMSjkSizweQrRexZgJgAwOeLYdBne/ByG5Hb2KfvAHOPFdUCLEL2UBYn3XgCB7n/0/hlDpY6Wnfs84QsZLw56HHs/MlPnzxXHYqt1WDr7/8EvU+x8/+zE8Ugv2wucPV1aUUPvPlS8TJnPCXAUIJASzrguY5J2B4ul54oJfnMN98gbLoUJa9uu4bECQnofKAblegHTbAzcbImZevEK5fIW5jESp1lyPNAxTlFkW+xf7hVgQIzzXt6ZgVdJkuTMHSmzovpKKFyrpsJqUWx8n68hmS1UqZIlJXNRXa3QO6okAt9UuOLa20qkLHsq9qhQMz5Dy5+ggP+z3+yR/+gbZHoH8WRnh2tsR6Mcfzs7kpzKh84fyuK4XNE6TlmrtanyNZMkNljmS2ssyAulIOS1sX6LcV9lmAIQ0Q5DXyTYHk8iWWH36CxfoCRdXh8sOXuH79DR5++UvMoh4Xn7ySgqXcVpgz0J75UclcOSuzsEXWVyIHSSzN11fORs4IlYDKOc03gpsE2x5n4XDuekWk4dWOcCcR5ZRWAkWlZGDmCDNWaPtUGqkpSyQjAxG0iOKlwF+/7kcxQfi55ihXDF6H/JeyXroWdVcqR4H7WOx3arcmCQUS3gJwOb+pgiFByxyKmdltoUHXbbHb3GD/sEHQR+hI2KBHXm/QNqXsv2hrV+UVmqrG65sHsxJkRkPKtcHsF2XrNyJUDBhlDajyoaqMSrEBHa17ygpNR4KV671ZI9q+heho++hIDwNsbR75a6b/7q+NAnNJ2JCYprDNBdAfSKwn7iXG2+OBPCJIRmqg992GjPfBn2//edksQsa1XAHYcpV0a4/lfpBg1TWOx+SthBxxym34vBDfN2FWh8z0OTZJeCCb77cx4IB3ETNH0siT+ePj9UoLf2x+DT4cE22oaBHqslKYn+UVKlqnSNAfyARn9eVIHhEXNCnkfHG2W0cC60iK+c9+6pyaRaIDvyOr1SNCxSl0HhEqLv+O9V0zREN/b+HybN7QWJEFHQeHqWY4HtU04fLU2PzA13lfcxxbTtnjyBSR7ycZO6f3ciRUjMCxa7QID553F0I/UITLnB0pV5zqZeiVOcR92uxyXYdp+eWv8dwv5SDpJpSWep2Ul/yisuRsPsd6ucAiTdBHg2WjMHSeuW2hmZWJNOIcFCkXIlHWD21HTYnK/fY2q6qDFCdHUoz3ibQJCxK7/1Dgu2vE8KSdb1rw54+WXf5LxBfVLyO1nm9OMs7KlF5cS2QA6mzaWKclm5uouq0r7B2h8rDPkbdA3gTIfYYKs7mkUDICyhMqScx9tfXlWwmBo6whzWE3/jxB6C3CjIgM8Bf/878+YV3vWxin308VmCowVWCqwA+uwHSR+cElnDYwVWCqwFSBqQLfVYE//7f+ngiVRyDI6MGNygV+eR/rg5qCHYl8qQXKusJuv0dRs6vXwAh1WcrGaa7AcYJ7BKsZoC6onl1rBAr4ricIlTHI8l37bx23R5uMR2DHSUCrf5/vitU+jDJlnyJUmBEjcEr+0ZZDok5o5/PPzlmSKUYW0TrreGx8ZKS90vhrTKbo9z2tKQx4GBMqEbNUCNw295i3OxEqCa2/DoSKqX2CmXsQV4YK1RVUp8QOuIxlK0VghOfP59sMPW0oerS0iuk7lDnzWjo94DOsfruvRajEaabMlX1R43Zb427biFD5+qYQoYIws65DEmt8uE5TzM6WCsEWodK2UmdwO55QCdre8gyyEF00oKxbJD0QNb1C5VfrtUBfglcKo2dXJFUJtBYbnJKnMzAkjVNs262RJQSmCOgwOJ6dqySXGEuQ9Chp91HRY4KloUWIBcZq3DurEz826IFOgoS1Yrg0FT4kVAiyMuOCHfy0+RHZEwXIziLMZ0uRNqUUKa2OnZ9BIIfKh/kiwnI1w3yWGugpsMkIFWbisBOYoeIkVKjiWMyZoRKr6zVmj78DDgn2sEuWJJ7ZG1k4vSdUjMwbh06TbDhmuvjuVQMVjVChPZrsS+Rzb8DzMZiZQIrZJ5ktmIFUJFTU760wpRAdMzxoYULrNwbugkA21V8u+DcIcH62RFsy66bHpx9+gIvVQl34X91d4+H2QR39v/lrfxZvvnmN8/M10nmqembzlYB4T6gMDIkW0ssOfnr5G+B4+mV2KQ2Kh1+irgKUNW3m2EFdoy13qLdbNNscfbdBfLdTtztefYA6vcRQDJZvMuSU4GleMs8oImG226Pc5dhsdnjYbFEOrSPoAqwvaKkVGMlwtpLih+qaxdkaQbZQJzcLH/dkLXP0ZS71TNtUskLr+B/rR2uweC6ii1FHBDHj1JRgUv2EAWY+q4Y++gQ9CYC3jeyRCOa1HfMAGuvkT2dSipDY5NpVV3ugLVGVOdImwkPUaD4mVacclWF9ieT5K7z6+HMgTDG/XOPdN1+jvb5BRguXdaZQeh5GSrux2RKxFCpHQoVqFXZqry5fKCQ+iDMEVEu48Wghxb7v/PHZe5Sh4p6EjNQ2pR2PlcoUrfXMIQpp8tNK6cN5yP9MsdIgmWUCyWm7w/EeJ+w8p0XZXJZx/PLjh/ZDVUtyotK6yYtDy6WxLhH2neYqiU0RGyIsOEep6EjQ0eIrI/FL0uRrPNzc0iSJnI62c7u9RllvUZY5qu0WxSbH7dt3+JO7LXbFVsfCYHteT3geuXKTmKTll8hM5RLRztB+NiUF0AW2vrUcbGEqkJKZSHyN16NmZAllgO1jQoXbHV/7CZQb8GvEAte6I8BroLSdC3fNZVPE2JLNMVT+fT7/Q/cQT1i3cf0ZA/wE2MdrGLPCaGdHMJfn3xMkXjERp7zmGuDvr+Vaw8T1DlIv2P2Lfb5e4xLiM0D8dcCtm0ZUHQkV9QAc7L6O++pHbESCfHSN9/cy/nUps3ivwAYTkVS2fSoD+V7VmIC6W8N8JtTB6lS2UVYT24/j+q7PddlV4xk0JlYOgLYD7XXL4ZoOdP+lPC67hzhmp5jtlyyp/P2Z7L6sEYFrvld7ZJFlhLBuIrSUxWPXHO2vU0F6qzXbN1Nf2TEdVWen925WS0equuOmCoVqTTYW8O6xiy0YnoQG5w5rLIstlzXDBhLa7FHFpSgSbZBWskZkMNtEn0vlhdbSVITKap6oWSHMIqlOSK5wzfUNDF4JxrwWHs/ThAprbedY11afP6YMKSNEhsidf3cO/Pk5ECKuo0lryZhQcRlUrbN09WPjkH/kLMPIMUllynU3AEiGnC0zZaP0dY0HWlsOg0Lp912IsgtktUlClyqbM55uybJ5Xeea1GsbvGchqaWZNA4oHCm29Hdjvpw5MAerQb4wESrT0+lUgakCUwWmCvyzrcBEqPyzre+09akCUwWmCvz/vgJ//n/4boWKOuodYOCBJ4FyBK2czRG/k1ShhYmsFRrzxSbobHZfCyxXRqjwIdIelI/e02OS4VRVcpp3cgpenBIvp38v0HxkQeJP+OF9TklzSnr4h9+tUx2IRHEkkAcD+POMAHdMyy8DIPR5LkTUOkyPX4fjHKtw2k4AAEEw1Y3gdFshGSpEVKuUt8pQmVcPylAhF5EwG4EWP/S3ThlNwDD4THZfJFMYoB1HVLAkaKnwkG3JsfO2FPhPCwyGircKLufns1ueNkhdRfCcQEksu6u673G9K/HHX2/x+gG43gV4t6kxUKVB662YCo4WQxJg9fwZ0sVKXZspA9wzYE7LFtavJSgQK3g+zELEixAlu+QbgBnt3M7ZxULESsy8ld5A+igjoRKh6jnOCh1PGlkYKxUHZV5haHqBUsLag/4Q2lqBVj0turpBEM3QuC7m1TxFIguLxPn4086kB/mo2dxs0rabAvEQI12mCqvd3m/RlQQZUxE27F5drxJ14lOlsHl4EGFCxYns1JRJ02K5yrA6y6TIECBGdEUhsz3mIksSzEiozGKsZqkUKrQdUYisrMzYlUubDmb2uAwVD7Q5pZS6RZ11jO/wt+59dokaAOwBK8tXMdCrcb/3YdO0AhOoc/Dut78juO8tvwT2uGEt85pHQOmRbJQdy9AK0CegKLs6dPjg+ZXOddE2KJoW1X6H9SzD+XJxJFmTDLPFSuDud32RiAliWppRYcMaJAKDunqDsrxFvqeFSYGqruXn3/Q9it0OxfYdunKHeZcjuPsabfIKePZriMJeQFMXzjRmBfhSecfx03UIZBvTyjaGKoaOgeBRhKJvMZstENQtdQ+og15kQzg/twwhT2wRQCV5SovEirZ+xQFoM6LAiCDORxFZHbNBbA6brQ1zaAxElAKBnv9pJuKAhCZtwaRQY+4QlRQKCQ9E5pjdTYWu2unYSeQkfY93m42UYRki3L5+i54EyNVLfPSb/zzayzUWQ4by9h02t1+iKxt8/PJnAhr33R3S9TOt7xzDJPRIqjDbJQLrQPK0w9X5KyxXL9GHMSqqlEh2Ug1XMxPH7NtIvA8C8akgypGlJPtq9B0VTlQokMhmO71dO3gsbd9qjvSDqYnKgpZlISJyvQypHwokZ2vUVYGqys1WkXMiThClK0RUFXYETQPk3R77Zov7+3uETYCPrj7FKlkiL26ksspCkuZz1I2ROot5hp5sl1Pc2O9JImVo2hzX919hl98gbphlE2G3u8HDw60yI2ijdrvZ4M3ba9zcXeP63QZDkOp6Gkam4mLAteVNNeyHF4kjZYVC57k2U93Xowt9PoVh6wZuHkPr696FUuvCZOHsIrcdyUDFkF8XPAhuIfeW4cD1bwwEf+v6fEImnM7VccOEc/c8qmMI5vdHMlScwiGzw663bWT2RryX4Os83wTD/bWYazFtJQVOw9Qftl5ZHopyu0gk6ZCZSWM19GHu/L0n6UjKkPusOwAAIABJREFU2xrXmgJImSdHu0wuekeFiMuMOmk48diy/668nlHunCdBDtsZ2ZWOa+dJFNpf8pi57nj1Jd/HccRjZebRmIjwNdYaTUWfu2exbKujekhkhiJHXBaXI21Of6ay0N9DeXstPwb4uT6D6EDyiThzNnoctzUZRacq8iTLCIDvKbHyZNvh3B8tYEPHknkVh86tU5NwP+hIZWpTs8bkEOKQ9ITgruIaMlJVu/s9f5xUXSoLJglFAC9niayu1jOqRqlMSREqU8aaJHhPJWWLO8689Ouz3b9QMcVrtfaFNXXWr1IH837ZKb78+Y1Cs8QyItGzD4EIN5uy2fG6revuY2WSzr0svSy/ptNYs0YevhaEvfadE4Bktiw4ZzES3pu2je5beF+1q1uF0nNJox1sgFYEsihakik9G0VIptg9CC1YVX9/I+AG7+m9tidHD+d4dD/O1/7DvzIpVL7zBmd6carAVIGpAlMFflAFJkLlB5Vv+uOpAlMFpgpMFfi+Cvw7/+PffYRYjskNPdA5qx3+e2yNQXCKD4js/FMnOG2/KlorWAD4mFCRQmU1l3XC2GrJ+5d/6zNHnXj+2Xv8EO8f8J86tj8toeK3cbTysq35vxdg17bI3XGOCRU+4/sHx2WSWbceATBPqDi4+SlCxds2HPaT2RW0CxIA3wBNhbipEfelCJW0fcCs3mNWPyBrcylUSKjQcoj2aUM6qKM9zmYIUuam2MMzSRURYFSrEDxxnuY8RhIq9BYXgEeAOGRH+4CKFlVFjqboUDVAXYeymWpD4GZf4+ffbPH1XY+3mwFv7kt0st0wu4qOD91ppGyFxepctlgRw6HjTvkOVFZYZEpsgenpgHgeoxsIVgfoyl4gxNn5CstFhqSPEBEMI9DAh/c4QtlVIu4IKlsuR4h6aLDf7qQEiUM7Vn55a7k6IuhdC7xl2Dg7jvl361WGGe2tepJNTiUVs5sfSGdm+bXZlYj6SPvZdCX29wSiiSAQoGONAyyWRqjw3JFQIYhh6hyOHwtwJ6GyPp+LKBGR4QiVIOgOhMo8M8svEj18Hz3Ox4SKFDEcZyTIFEofwsRBR/XUKaHCIx3nBnnwZeyzfkqoUJOi97nJ5cEx3xFPaxQjVMQagoSK73jWvjg7MD8/SKIQVOU5I7lynsU4X1IdEOJ+v1MHPgH0l+cXeHa+FjzJ9/ckY9LFYdvvW8cIzJMIM/MVZpSQzujQVHeoilvsc1rWVWgJpgch6q5Dtd+i2lyjLTbI2j0W1T3a5CX2i08RyZaMdnQzBB1VTVSoNALPRagIVTWFhNYETo40RkkChWOSWUCzmfKBmCc8T5dmbeiynggw0j6K+SUD5/vQiKzxxInZYdFazeyH2tpAr6YqRAxy+5wTHrg7O1/L7i+mmssRqiQ6bXySVDFAlOeR4el1VaLJH6TSob9f3LXYVqUUZiSiql0JRBmwfoYPf+03Mf/0E6Rhgtc//33sX/+xBtSLT38d/TxF3T3gbPVSCkSG0tPtJ2EYOsG3vpLffhLVWC0vsVg+QzRboU9T9LSDo8Wgy4/gOsT1kyQVv5Qlo053l8AuYpoj42jTx/VGQH9Uoyn2aMu9zlsSGgDZDiX6oAQaZo7UGEhMaV02azsKOvRp3RmQduijCttmi7fv3iEKMvyZT38Ny9kF+maHvmoQ9tB5VQZNQGugFG1VSwlI0Fv2W10vIrsLauz2b7Hb3yDfVVgt5jp/tzfM89mhaWqtwST6/skXv8DbN/fohlhriPI0SEISAGdWS0RbMxv9fv5a5hGBU1OTiWhxWUdSnblQaOWgOOLU5nRoILq7pks9Mcr48sC8qVSsvmFnikz/3+k8fF9Dw+F6PVKgerB/vI3BWQ5Jcce1ngSRwGQjVPrEFBqyWGRuBpUWjky0NcZZf5Fo9ioPKT/MFo0Eu98u1whZetGu6qDmszFnKhJTE5gFlKlRDsQHgfcDIeCyogYS/kcFr7bjLOoO9y3syHeg+oG4cipeHacjrv16eUpokAQRKSIbp1bvF6nA+xON6eRQTk+Q+LFiCh1nbzmylPJ/4M/HGAT35803zxCA969zqBxz4kxpzJprreJ4cWu/WUoaIcztHMcP55uzizwQcd+GOiyI3v/+eA4OxzVqbuG7pI7kNTGxexHVp7EGkl1pGXhedTRWJGt7JDFcyDoD4uezBOdZJIJf9y287iaZ3d9RkaY6Ws21zpijmcatbLhENjgST0TY0UKThIfPPNHfjKw6NUZJvnHd8xlHAxUjVJCMVae+2eEo/fANDxqfvCZLceMUuFwBosSUgT1zhxI1bqjpoG3QlBXqvsOuqZE3kNVkI7/XDvNZiFTkPe2+eq3t/h6ESnMpYp3C6H338Kfrgx97/v1/6ff+6wnret/NzfT7qQJTBaYKTBX4wRWYLjI/uITTBqYKTBWYKjBV4LsqQEJlTEJ869+0URopVPyDtgdcaMtDW6i8LGT5VbP7mnYjtCuShUIiwI1dzLL8IiDifLuFP4zsek4fyh53vn/7KJ4iT/yD6vjd4+2qa+/ECuz0b/i6P77CderyZ/7eW3EcCRXrXPSEirZNz2kPtIx2RIDzOLCX72FHLBU/jlAJ6NPfFIgZSN81yLqNrL4WzQazrkAcDQpKjVP73CBlfkqGmN3WaSZy5OBjT79vSlqIY+i8GEjlCRVmPjCcmgQMlQkECOt8j7JosS+YCcKOc4JaCbZ1hz96vcUX1w2+vu/w9qGUP7/sO3jIfOhOI6yfP8f64gJpNBdg2oetPLvn6mCngsQ8y/uoQ5KRrIjQ05IpLzUWzi/PsD5bImM6iwuRJ5pEaxvac1ChwvD5RTYD7VbqoMX2YaPgef7+0NnrskDKuBFw3TU8zgR1Q7uNAFfrFRYJ7aqYu8ISEDjiMUBB4uzo3+8qWXPEaYCqr5Hv9+gKNVELiKRCKMsiLJdL1Xa3Zdi0WQupC1rAe4vVWYqLyzMsGcpOQJagEs14gkHWXlQ3LZwyZcn5khGYsZHGqtH6RzZlIzLFkycEcDyp4r/7Lm8pVUahxWZz8zi8uHaAj/e8fx+hcsxRMULFZxBYCLH9J7LUgWp+bqcsFtVKBPzbCs9Xc6lwwiTB3f0Ge47LrsHHL17gxeWlkU2EvqlI+LZD+xNLmWXJjDvCmT1U5TfI81vs60yAuiz1CKSTBN5vRKg0uzvMUeFF3CKPrvBmuBRASGCtxZyMosAk5h6QBJG9FBUz7KR2gGsYZBiiAB1DxJ39SjJfoIsDNMGAjBZxPiyZ3e6NI1SogmlrgeXqqmf+CmMKCAjq2M2aiACyrUUEuaiosnU1o9oviZS3IpBT4c1moagcA2cF1ykvyDrTCaAxML3ab9BXBYa+xrDZo40jbKmKS2ilEyMYMtTxDJcffIbVZz/B8vISv/h//j76b36p87j82W+gTGMEXY757LmIBiozpKogIUVSeGgU5Bx0Dwpnn83OkdJKbHUuRRxBwjiknZTPNqBlWa19sA5p2+d+BChq/SUZwwWHiqSuw76/Q7vfy5ptHs6lOKvYvR9UQNqjL4kNMo+qReSyAEgsWag7z8cF0jkwxBXut2/w5etvEM8v8PlPfxOz+SVmBNjzXOdqNsss32kw60CCtgK8RYIxf8qUX8z5abstNrt3qJsCVV4g35EQo61jg3y3wXZ3r2P/h3/0h3jz+g5DH2uf6BHWcl0mYUqljbOs4pn11xRTHJlFH1ULR6KUYKoLlNf602NQ1suxi/04p2yMnV5DNbddPoaAcGH4RzLBk6f+mnn68wEodte5sUJF16GRZlOf7fiMMaFyXE+AWmCuAflsXCBBIPCc9RmpKwj0+qBujh0SIlIJOoUb8578umX7zOM3y03ts7MiOigJlNFDANyytzyZor/lmumUjiRUNE79yuQJFWcjRZLGE2J8i+5pqCxyxLS/Hxjfk2gd92sG7VMdqWJkhBXMSEMaITq1hLd+HOXPcU0nMUfCz+dzHMbQyErP7/p4LPjPlxqD10VneWpKkWMYuc928blaOlm0gXTXBWXxHPI8aAFmn6Z7ERI+Tj37aNyEx2uKV056gsZv61AjkY6cj+7806KK6jd331bUztJrlBvkSRWdCzalkJRJeI2KscoSrGcpLhYpVmmKeWbqO657JFKsjkZWcH32Akq79hqpQkLF189/FskrG0/uu5sH3nbwWDNHRjklSzPY+ujPudb2wcacr9kjIkX2Xo4ocqOc9wAqO6/DGVWwvHcil1+LrFdTStMgbwZUdSALQapSmH+XUaWm+dcZoWJiGp1mzb+RwtvPx/FF2udePTXG+Lvf/b3/ZsK6nrirmX41VWCqwFSBqQI/TgWmi8yPU8dpK1MFpgpMFZgq8J4K/IX/6X/9Vii9f1DT95F+Zfyg7x9wGdRdlCX2RY68Yii9WWTowTtkN1x6JFSkmvAWDUdP6KcIjtPdPRAUJz7s4/edgkPjh7jT1w6f+Z78GE+o5LI1s25VheKOQlT577mAnjGhYr3Uh4fd0Q6ekinWdXokVPg5JFQYSs8MFRIqSXOPpN1izvyUoUCmzn1a1vDhntZZtJdIFILNfzOIXt2J3lpNHcgEK4/WJUao5AIDYoa8U6FCnKdupFAp8wa7okXJZvVuQDhLsW2AP3qzw59c1/jyvsXbhwo9g1cJaMj2qdc+nV1d4OLZM8ySpXIxSHgwE4SEiuyKhkjh3W3QIU5DrK+W6OsAxa6QcmV9cYbLixXmtB1q7aFd+gOGLzP3oapU7+WMYdy0NOuxfdiJDOLP5uttmT+0aypidsuzG5NER4i8aDSmX16usV6kGHrmShCE4d8M6ginvRi7zfO8REzTi2RANVQifYbKwtA1FzIDfReLmTpUCwa7UvnTsB4uSHhocLbOcHm+EKkoiyKBSQyzZig9SZnMESq0GTFChcC+V6iwbAS21P067tBmsoizcTF7IMssGc9bIxqONiG+U92DNB4I+y5ChVvwnfDWGf+YUPGgqlnhHQOv1VnNHIvYOnzRlDhfzPDsfKVzePOwwf2+RDT0+PjVS1yeraXC0BwjCETs0oXavm8B9524fN3ohB5dXaLc36DMt9h0KYaOhJrNYyo+6mKL+uGtguGXcYsPZsBmOMdX7bms1kgA132GgBZ8JP/YUU7yg2ubUGyz/dJxJ3OzjNF8jGRhRrSJpEo8myOi6sABsupWluKlUzC81pWaRA1BXYKWRNDN655qGh4bM4eMSLCcgwMA69dlAoIOTNW4d8Dh4fz69ZYkVduiKXao8p0UHWyv7rdbDGmKTVdj5nKukiBFVbMdfYZnP/stvPzVn+KX//ffx/Dz37du7V//DeRpgozr1NkzjV+SKgIdeSTNHmHbYM75HVXOcilFtrpCev4CXZiKcKTqQKxAwFpS7Vip9lR2sfM+JDNBBZsjlHhMZjXDMcjsnwZF+drykUCFF8dViqriNWmLjmxKTCMzs0wiSOgBc3/9iuNLLBch2voWb95+idv7e6RnV7j68KdYrl9gRuewtkJf75FmERiC3fShslgC/uCgdAKjJFS6IcJsRgBzj/vNW5T7W+XkKIS+NtumPN9gt78TEPx//KN/JIXKMJBcsplGKzZ1nXemduO4sGuvrYcEq310RtDQvoqwpeVR8Pdm/eMswpyNkAKr2f1+sBWycebXCz92rJvfFAfaB5I8TuE07vT317enrsv+PkF/50jR8fV3rIwgMeKbHGzeP7YQJJFt26P1YSzgW/ZVJJmZlSXiwYBsvUaFEOlq5oORNON65cB9T2Kwg/8A/jprJR2ks9zj2u/fOwbyOfe9wkD7zP8coTFWh9j1x1Yse9/j1UtZKp4IG4Hjfu6O77+4XZGoJDFG67h9Hj8/ORzL6bnQZytL/qiYeEoldHoPNb7Ps4w0Xq+cGlL2WmyisBratc4RIM6G0qt0WOe8ckofZ2Hox5us6TrpKZwi0rJE/P2VX199PseBCBqpTXR8UqWatZldC92+OBUQ7fVO7wN1fJ4k47Hxb5MQsyzFkgrKLMHlgsR/htWcjUC2tmncBabYaZ1aiZlGfvySpDgoeMLjGPPkm9RRWstGhJEjZ/x7NIfHShYnRDFF6JFEVNtBQDrN1gPNVd5PuhWJ+ygNKYnCkESrqbl4P87GjogEY1WpCaobWvA+t6gHFA1QFpWaB7JZhAUJFd5/BMymo40jVxpepow00jl8IgPxWPSjJ9h4DfDXp4lQed+dzfT7qQJTBaYKTBX4MSowESo/RhWnbUwVmCowVWCqwHsr8H2ECh+Ax0qRsaKEv2c3W57n2OZ7WX75zAP/cLxyofSyhUmOoKDv4Dt9mP/Wjr4nWP4UPBiDEOMH6Kf+7d+rB+uTTj//cDjOUCHw6REsv9/qIGYANe12HKHCLklt232oNk2w85SUcuAE30ZghQoVds7rc5rmQKiE7Nhu7pF2OxEqKQkVgupUpzAjgQAEbS7o7S3Lr1TdqFRbEK3j67TG4b4KwCEx0Q5SE1X0Fqf+gl3TYaTDUy4OXytaESpUqAQNrbwybNoef0iFyk0jQuXNplLQtLqceTwDiYgYi/MzPHv+AovFCmEboQk7pAltqsy/Owwi1B27wxtESYCXry6BPkSxtzDp1XqOq6sLzKPEZa4MaAmSSKFiHZUELVbZQt/roZONTlfR8ovgo30JdA0gQoUqGwILdHDa7koB2B8+u8Tleo6hY3aBBauSuKFJDi3GyNuxUz7sYwxxj6IrFDI/VINyF2TxkUby4qf3Ojs/CdZzX6qSgLt16iJosF7NcH6xwGI5k+LFVBjsbh80ftgZu5xnWGSZfp6lZl8jkIhEFa1EqDZiZzbPq8sgIpiiblhPojgFlQySXMjycTSaVYjPTvHzYkyoCJQZWX75eW/d3AYCWji2hWLzi2DOY9sPs7Hhl8Zn3yBL5/rbeOixyiJ89PKZgM43N7co60ae8x+9fAGuFSS+ZJ0nQsWyUb7zS1ZaBgyzk5YWWnW1RbF7QF0W2AyUCzRoHYHRVTXq/QO6hxt0xQPmWYCrsMZDv8YbPMOclmtphrJLXdZJbsQJCUmCzH0rcF6AMzoUSSb7JwKPuyJH3bSaixdXLzBbLC0Ynn9LdQvnCSvJ8e/me1iXaDnv6ly+9VKeMXOGaheqkxzgZjVwaqRR3sFAhZIrkAGbpiDihOb3Nrbzo3NJi5eatn57EaesScq8liBAhR7ZaqbjYz5RUw7YPuS4+p1/BT/9nd/G9Rd/jOYPfl9d2umv/iZqdnL3FbrlGbLUFCrKUWHnfLVF2NSyC7xKWqQZ1x8om2Vx+TGQnSn/w0xuOFppH1mhrHKRjlyjaBeo7JSQ5ADzPNhpbjWXdVldo6m4Pt6gZBA1s6wWc+0HmOl1/4Bqs8NsacpIAu0EK6UEJLmibYeosh5RV+H++gvs7t5JcTLECySr5/jg019BVsdAXaHZ3yOm/VSaaL3MsoXA7GMDAW0PmZcRIJ3RQnGPu+0bVDffgE0HtFikkpM16oIG7959g325xc+/+ArffH2DvosO9lR1UzpbJ66rln9FmysBxiGtrBzBSUu1xrJCCPCyblTd2Os2KiqNWTdCqAZwNllaHxyhMr6WesDXk6SeUDFlgKmpvMLDkzz8nPE9wmOA1YXMn0xiddo7uyb/twcw3XXlczvMyPL3ElwTPaFiwDWJZtetz0ueU2h5UojrFBUSUnOM7Lv89V+f5wgVr3zolePj5tBJ9onNq2OOio7bkev6tzumR+SRclyOJLNm8UglOM6IGhMqh31MbJxq/fdrgVsTea3nmuDfq3+MLKZsyXDKQbdm+H30p2O8r+Pf+XM4Xn/0uwO558B9nxHi1U6uBj7Do3a5NCSpuG+eXPZ17LriEaHmCbKjEsXuY04JFX+ODoSdt2H1khCtfxyrrinDqaLHpI0dr7Onpdp0RlVKjLMswsU8E6GyyBbKxppnswOhIi5I7mW8bzhab1nNHqu+FF7vyBd/TzmOBfNZKUZTHJk4I+SolHW/9hZprlHGn3PNHX4GSRWqYByTRwLF3mP14++prJnzmGbMvhvQKVuqUnNLScuvqkdZA4ULqp9lMdYkTkimoKHuS9dzCSBp4Sky1AgVvz/jf+t37nw8Nc74+l/8K39jwrpO1sbpx6kCUwWmCkwV+PEqMF1kfrxaTluaKjBVYKrAVIEnKvAUoTJ++Bl3sPqHbL8ZPszR4ohe8Lv9XjkqDFjnQ6QHgWdp5hQqM1nC+AdaH0rvH8TGD/N6rjw8QB7tDU53/wgaP37l9OFt/JDnuwkPD4AjcmO8LwIj1bVnWTEeYNL+j+wv6LHtM1RIrGgbDlw4fbjka/55f7yPlqFiWTTMUCHIGrUFwq7BrNmKUJk1O2QoLT/DeXpzX5g3ygyViOoUZSgw38O8vmkfxH2nLYnASAJLbStwj4QKbYKGqlEXMd1qSAi0dYm67LAvOylU1AEdh3goe/zhmw2+vGnx1UOPd9sKvSdu1P3dy4onXS/x/MVLrNcXbLNXR3QYMci9FygURwmangBXI4DyxatLZNEMNW3GygKzRYLLy3OFwTKfgjklAv2DHnVneRJ8kF/MFiJocnap7/boW9ohxY/spzjGtkGFGUOogxBdH2C7yxVS++rZBa7O5gIy6YMuIII2QgQO2PUfBOp85z6QUMnbHPtdjqFmRkRsXbv0So9nIjpmc2Z3ALvdHkVOeykLhmbo7Go1w8XlUkHWBIk9oUKFyiIlkMMw3DnmtBhhOG5CNUqscRS7vACRdgLVHFHhukJFIjiVFW3A+OVt6cbzdDxDDuCNI/RMtWJz7mlCxStU2J3vMlRG5IyfGx5wG8/lJGCYbaZxt0wTESofvHgu8uHtuzupNc7Plnjx7LnOJzv4CRR60Pb7CBVTK5CmYnczlVgkBB+QFzvl5mx5HtiFS8su2uuVBerdPYbdLcJ6r0D3RbvBQ7/CQ/qh7FBIWlZthJCgfZEb6EowkGsbobTOArv57yqNkQYRdpstXr99h3S1wvMPP8XLDz7BLJtjV1Xo6kq2c7Jpc2CqzxxAzvGyRbG9R99WUnosVmdSuDgPsBE5Zh3cY3tBI8RsbvsvryQQ6DjUInQILgZSRnWqRV2SUGnQV3uB7yRxOIb3+w2SIMT+doO7t/d4/q/9Ofzkt/8FkX/lN19iCDKELz5B2fXIuh3YoT2fL5Fx/M5o+xUhopqnpwVfoNyns1WKhtZXfYzl1WdI5peoSWKi1ZimkoyESVXutZbyPEF2MgGGQ6YGgXWehk5qNJKbXC9XyFEFIXIMKNCgHxrZ0tA0MA0yooNS1YRBgqYL0BChZGZCanaI9+kD7t69xt3rrxF0DdbrteUIBCk++5Vfx8XsJcK2Q3F3I2VSOkttfeVaK5mA5R4YsE3CWEnrKOsHbHfXCPZbvH79GmXLv53JrvHm5h1+/w/+McoyR9k1+OJP3qCrxHfpGHkNDagsHGz91pxQ97tdC0kSkCAgQMpQbs1f2hwp+8NCqb1CgoC2HxtUPHlCRddY7jOzr3z2yAH4dYHWsokzBYJdD32WilNeOAD5qeuyv755SyNdq0dv9PcSYxJBhIj7LFvUep1/KSJEoFhXvM+okCpF76ENnIHuGlVSTdg5YZ1sm0dVgH22y+k4vE6rMyNTZKPGznuqBVz3P8eiB/kP+8zx6Y5pfD3n/ozvX8ah9ON7AP7bA/7je48xITXwOs5sICrUvI2asxOze6gjoXKoncu10LUgcWSEq8+jc8V54BUSJ8q24/mxMeePj0C8jsETNCOFj6aCmji8YoIKIbNP5TVXtaUU1qlMTBHkLNdcBolXXPo1jQSuv88bK6T8OfAWWu4qKFtM21drWvD11RiPbP0cj3daVDKfjU0NaUaFaIS1QukznDFTJV3a/etsjjSZGWlHoo/5ViwF7w903TySZn7fvarEnxevGvP3oBono3tdLuHiPp39nI1fJUmN2nTcuHVKM6ldHTnqbey8apOkiu4FSBLbWUPG5g2qmpl+Vleo6lL5Y8w+zOsWecUmKa6jg9bzdRwhGlpEqBAOtf7N5S4OTJ07ijs83Ic8Gr+noTUnivC/9JenDJXT9XP6earAVIGpAlMFfrwKTITKj1fLaUtTBaYKTBWYKvBEBf7dv/2/fafl1ymh4h/8PWBAmyhafY0JFTnhEDyn1z9VC6MMFT5seRCY23qqY3IMDp6SEuNOWP39KBPFH977CJXx4Y8Bnafe77sJaRnh/bgFUDhlin8wJ3jH4zSPbfeQ6R5fTwko/uwD7f2+8FGcINhjQqVA2BihMm83SNo95u0eGWqFglKRIr94giwkVJJYwHCQxIeQZMtUMIKBuIt1eBuhsi9KVGVtQFTTKa/CEypdUx0IlbwCQhIqYYTbosYfvd7gm/sBr7fA64cCg0LnqULoZLdEy6x4nuHqg1e4vHgmdIAZE6G8uww8JUBipBuzYCK8eLXGIluhbyCVE/NKzs/PsEzmsgzjcbTsWB4RKgQJSKhkcYKCtl7b4kCo+DFBOx1+7YYCCUEBgomIsM+Zn1Dj2eUZzmcMl42lXGEnJ8H7vm8QkBcbQlRNj7iOMKTArtpis9nQgQhpkDhrmg7JfCXgZrFMkSUJ9vs99nvafhGM5PFXOFvPcMkMlQUBGSNU2JXPXZzPQ3XVL2czzJJYChVPqAi4cISKJyiN0DOQURCJ64j148oUV+xo90zLEcYcd8b68We5yEdCReG1BCBHAL1+Jn3AoGfakbDb+/C6Jz+cp7rs3452J+xsHXpbCxjyu4gZ1G6k2r4kedjg2cUlzs/PBbppfWHQMQmIxMbvd31FtIvqSKcwK4Ah7lvs8jvUBa2iAuy7HnW5F3jEedDUOerNHYLiHhmDy9MzZPk1dsElNrMPkAWgyRuaOkS/zzG0hVNgEe0yhQrnkpEVVAM0aPYFrt+8xaau8dlv/gauPvspZstL5Xk0dSGvepIxnCfs6FW95c9VBx0/AAAgAElEQVQWYH/3oE7hYneLcr+1UPvlAsv1BZJsKWJFih3f/c4zS8LPgZZR6C13hBBrTgvgcyHRHQPbu1p2X5ZKw+Mw8pbh6FW5k7Jrmc0wdBXy/T11F7j5+h3qfYMX/+LvYP3R57j65GNsuxxBsgbSS+x2G6BlmHqqDKHZfKkubiqtUtrd9C3ioEOGAet1iq7N0fQRFhefIZ5doGqoEmGoNdcmU9ExuB1Di6begSkMtO4K07mtXaT6ZHFka5gH+uPIVHdVS/uaB+zLB60XZ6vnWK9fIulJ4nNdZlYS/5rngH9Toe1K3Gy/wd27d2jyUvN3tlqiwoB93WFxcYGPPvwNnGVzYE/bL5Kttk5o/nEeJ3PECa0MOddNWVWTfC2uUTUbVLsSd3c3iDMqDQbc397h53/0x3j7zVs8u3yO6/IGX/7iNaqSgL41ItTMfCFZPVClRWsznrtAZBNBUeaDEGjlZwXOcscHgUtE4YMqmOtyUJiaxRcJbrvesWudbMxjQsU6/48kjEDsg2rDqzNsbbExeLRUemqeekD8sN6chLCLNHEKmlNCRQRJ0ItAUV6YX9LC4ZCXQqjY81qcF+TLlF9FMpuAtCMbLQfFP1b3Iqb55a23LHumd2oyfqc6yI5P6sUR8WIqEFeD9yxOBxKL5+wJhcrxXsWfj2MQ+xiQFt3AYHASqY5UOpAJPsdiZGHlP1eB4fx9bGvC+F5E73Hryanl25jg4kezCWH8t2NaTL9nM4W3fIrtvVJwaH1sUVaU9DgLOZJ7Uvq5a8TIvlX76uzb/LVNNfJEmWtw8eS9H38kz3iefK6Iro8kHt0cUJ/EyDJxvD0eq9m4QqpfWvqxoWGZUqEyw2o+wzJdSKWynDNLJTVCE4GUsVSXMNpK42OU0eKvl9pXrtX+Guuuo1yL/PHKmlRji0oWI4B0flwQfa+wk6Mtnl30PZlxJO58NpJML5Vpd5yjWrPcOpDFkZoGuEYzn6opCilzi6ZGUTbIayqYG30MM6POqCpGjaivRaqQiFGmkVNL8pPGX34seMLNi+Ped0//l/7yX5+wru+8w5lenCowVWCqwFSBH1KB6SLzQ6o3/e1UgakCUwWmCnxvBf69//nvPXoiGpMLejhyr56SA37DJFTow7zPSylUaB0gsJx5FgzzjCyTgKAbf7Yw2VE3te8U/Y49He/TmFDxnYv80+8jUZ56/ZSsOYIcx1D60mcv0I7LTHcOD8N8aGQ3O4/r0DVOlydvP3GwXXIP9e5vx/tLsJOEStN2AjmZoRLWRqhEfYtZeYe0z5GNCBUjU1I1sEfRoE7rKEulUCHB4e1sjPSJDZRjp7MDWnmu8qK0mhHcYIaKs3OhQqWpell+kVCJWgYDB7jLK/z87Q5vNhHebIG3DzlaKkIcoSJgi4/t9B9/9RLPrl6YUglzRCHBUwMjCSYQBCGQls4SPH+5wnp5JQ+NzX6HMCYAuzoQKgLJhlYP/SRiqqpUdyQ7RrM4Qzl0yLc7BURzzB1unFxnZIHK5Y5Q2hHL052A7PlZhkVKG7IZWoJGpDeoUBka9z1AU/dImhTIBhEq95st+rrHPDBghd3/JFQI+C5XtNKYyf5utyvQ1ATl6e1eYX0+x9XlGVarhSll6KFO+4xhwHIZW4YKcyieIFRYVwtiNusOH8bsQ6p5vH4+eRLFK1UE2owAj3Gnq4H6wlP15WekV6icEioG9tDyywVUO2DUg43Cvpzf/gHUYzc5MzDaAKvVStZrHNMMRs8WS8TZDGld4/nzl+rcr0mwEFRzhEo6Nzu27/qKwtoIlSGVm3zd3GO3u5cVIZmwfdug2m+VS0Eit+MatbtBVG4xDxp0swsk+xvk4QU28UuEXYWUx1mFaB42yvCgqkPKEmad9BYa7knW6u4ad++usbl/wPqjj/A7/8a/Dpw/w+2uRk0bunLnyBRmMCnMR93MYZwgSVMU+9LArSrHw+0bPNzda/6uL55hfXllVn4kBCOn7uO/w8TOHTNFSO74s0fglPOdx+n9+vONQEySJ723zeqMTOExhLMAGRLEDbOIrtFWD8iiAJs3tzhLFxChHF/gg9/651BezrB8+SlWiw/Q1yXitECBDLPl6pAxwDGciLkyaz3auF2ex2i7HP2QiFBBfCartyw9hn2nSYq+oZqnRF09gGFF+/weq8tXqLkmUWXUUflFpY2Br8xLKWKgut8CZY44KtAOe9xXObZ9hD45RzK/kDKS3eXMK2J2QJHf4/bdl7i7fYdlUaEuSlkUcnu0TUzWS23jbrvBq89/G5+//Bhn4QyoFEyi/VB+VcBsJQusNrTfSLI832K7f6scFWVRVQXatsQ3X/4Ct2/eodlX6MoeLy9f4B/f/CG++uVbEbBBH4tArloSSBzNtPgzMJpzmRlKJOKauhWxyXPd8ppBks2pMw4EqZs2JMptPtq+jQkV/dZlbHCOeVUmCSpPinplQUvi/Zi8flDFNG2h6Xl6ffVrAMft+MuvMweFg8vQ0FolJvtIcuj6Hg5IUiNktU45oJzWX2oscIQKgWv9R9FAQ0DfMs88oWIuWd4QktefsaKA1y4DtnU9JGHcWEYKx5vIJ595IjLgCFZzrRqDxZ6QGBMq43soKWwe2ageLaPs+I73Rjqnbvu870hp7amMMFNEjO9XdA7c2iwCwTV+kOP7VsbSGF1wahZ//k4Jlbo7EiokKXwd/DmfOZtT+wxnO9X3qFvO1073EnZS3Zji5/XHUHuSdSJARioYn0uk43eKTG7C23z5fTUCzJ1HlxHCIWDEm7vaOVUKx49q58hoEc59j5R3dHxPwvu4CFkSYpXFuGCGyjzBKlnp/pUWozYGQ9R9h4qkNNUjzWM10mHfvHWms+7y5/WY32NzlkSeJ1z83PXkiB2FXaC9BdiBvBJxxeYkUhz+muysv/xdEO0w207XGn9eaa95Nue9BtebBnWeG6FSV2qMKsoeRdlpzJBQWfKa7siUhA09JJMdocJ5EIwyj/yacVSh2/48Na59nX73r/xXE9b1nXc404tTBaYKTBWYKvBDKjBdZH5I9aa/nSowVWCqwFSB763Av/+3//f3Eip6aPYYxBOgCV8n6MyHMQbT046JgePsQFRHZRxjnlpgsc9Q8UCKdmxErLyPEPFd9aevv+/AvotYOSWLxts4fe2gUKlbdQTzZw8iyPvfWUeQMPIKFQLfhy5aBxB4Swb/t+PvAgkIUrS9Aosbhh+LVCmQ1CUSAnfNLdKmwKzbYzZU6lJlpyRtqegpb7ZTVKiYhQ0zFdjVaGGt7FBNBGYQTO1pK1Yxf8A61Dv+nh2QPdUUBAdaR1p0yPMeeUEiAyirFptiwJ/cVviTTYmv9y1ud7SlSZF2FlDKblS+l/+/vnqGjz//XJYyQ0cLq1QhtoO3TJLCAsqLuHx+icvVhYiffbFBF3VGwKVzWfbQjsK4kR5FW2NflQJGzuZz5azshw5VWSpDRcZP3i7KdZHXtDwiwSXbGMs8YC2oblnO567T8hgsSwCn6Sp1ibO7NypnCqLeVXtsH3boStsfuZ0lxGcsG4j2Rj64ljkqt/cbAW8EmZarVIqY1ZkRKiQJlJcRR1jOQv3dWKEyS+NDhgpBCpIotABTh/KJV/1jYsXUKTrvngj9nhXAEycHwOc9AfbjDBV2lJudifOn95ZY4dFWh6Ch7F/CViqoZZIJ1KnZXc6sH2a31y1++sFzka0C952NDMcmCcpT8O6pQ6GihjkKQ18rhL6sC9k6VXWLsiRwnSMICAaX6En2Kg8jx9DkyOIBMdUA6RqvbxoM8dIyZpiVs8/RFWQUQ7RFgQid7E5IJBBEJsi/229FPNyWFXYI8OGv/jp++1/6lwXOv/vqK2zvbjEUuXBe7qM68F22iQgVAv2XH2M+pz9/iPvbt/jlL/8A+eYBF4sFzs/OkF2+EOEWZ5ms/Qj+iZh04GZI9ZYKE6InqBmT5MzQBbEsoIb8zqz8aPHHbnIwD4q12iuzhCTsy4sV0OzxzRe/QDSYtVDCYO6qZEIxNk2P2Sef4+JXfwv9+Qusrl5K9TNUBQLmC5ytcXb5DMlsro71RdQhDRoMdY4onmO9itT9XdYB0sWHCn0vmCeS0qrK5p5dDjq0DefyTucrCjj7MzT5HdBSvdOipspEiyxJyQodrdlIKPO4ST70PFYSMCX6tsE2v8PN7h63xQZ10GKWrfCSxxAuUW9r9EGt88KcpqJrUNamJhoYIr/L0b54gZ/85Gf4+KOfIA4W6Kue9JNs3qgOaRM30Rj8TPvB/Q5FuVP3N8/5L5vXyG/ucfeLb7D95h2iulPmEpIQ9dDg//x/v9Ca3Fdm28apRMC243iJIil8RI6R8BZgbRdkYf9dh2RI9Tpf83wH7a18WDRVWrJgIjBNcsORDjZ3uV56kNweOWl9aNc+Z381EqB4Qn6sYFHu14nN4DgzzBO3AlbdNZEqOgXKgxkpzrLoYDl4rKcRA6YApUrFxollyXjbL08m81j4xXf42ogAdpZSvuv/W/cHg+VD0crwQCI1rYBo5lUFLjPFZ+XoM7wtmftbvy558Fgh6bzAhQHSgHq3x0TJeB17qnP/0b2CO3f+d7R5s0ByO1+pk/seCBzumyMhBL678z0mLMbvHStUfL6WPz59H63zNke9MsnfNh4t4fx2D3k0vdl8jkF1kqGWuWZ/b9Z137Z19b/jaD+sD6P3jW0Nx/X0GSb294Myd6TuTJKDgvhRzU0MYiqQMFJTwxmzVGaR7LHOZmtZderaLlWhkSqcj7RUJTGt8+vmpUhAR6JoPvF+WOQ3r5lu7jrCw+arU849qrW36CIhaEd3ILzcwRrZyIYJl2HCsejy+DSHSSyRdG6dusluVmQBt17McMZx0ZS4LbZqEqAacN902De0/OI2IylKuf6EzDHqa1l+hQEVKtT6mgo1coQbFcTaR423I4nSsSGB64z0uDqSwzzlQPiPf+9vTljXeABP/54qMFVgqsBUgR+1AtNF5kct57SxqQJTBaYKTBU4rcCYUHmKtDjkoJ6aJbsNsXOVhAo97UsX/MwHO7OoiDFjZ7AIFQstftRh57sIT7Y93g8frvunOXNP7v9o2/717yJd/MPrmFBRgDQ9RHzQNsFiZ1HxfYTK48Dub3fyElAiocLPIJBMQgVNLkIlbivE7f2ThArBeHmqM5ScQDuBA0eoqBOZAcTyUFcPpqQInlBh2HpdNXZM6tgMMDA3QDZADarWHqqFp/YtyqLDJh/w5X2JL3YtXu9a3OxqBGEm4JWARUdrlHBAM3SYrc7w0aefIFssEPSpxoFgK3b6y9e8E8hAoOzZyyOhUlQ7ESoaL7FlIMhexxEqeVOJUOHf0baChAoNKzj2SKhEgRER1o1pXZYNITvmXzhCRSBR1yivY06gOjh6tAsYCQNUTYmqLQVGZe0CDGU4JVSYKREQkI8Yek2yIzAFVswcij3uNzunrugPhMrZevmIUEloh5cx1D7DkgqVNFEX/SmhIvu8kKTN04SKxuUhGNbADK9W+b4byTGhIquQUfe16uhAoKNCxUKuPdDGzxJpKNLKPlvz36m0+mhAwqBuAs4ckTEVOh2GqsI6neMnH34gAk3qLAeYcS6wjr6r9rvIVI5zgvgkVGivRZKA5C4VKgwgB22jIlqUGdBO26Y234u0zGgl1OUI4zN8fV0rjFzB23kuQgWVZScNIiNJdhay5yKhQtLsYfuAm5sbpKs1kvUznL/8EJcvXqIrW2xuroG6xkBElmqeg10YfzYSjWHH61efCLBbLGYiOX75iz/E9dvX6kanqufy6hWyxVyWWp6EkcUUyVjamLk1iWC1zh9JFyrVQhp3BRjqjalpmopMITA0GNpKABpJh3SxBOocQb1HW+4FIJOASZz6hSRUEcaYf/JTrH7yG6jma6zOL1AXOwwV80uiA6GyZB1iqvZ4zmv09R5ZMsNiEWI5T1F3MaL5KyTLS1D5F8XcH2dLKDXkiFAhoYkWZTug2L7FUO80T3oCh7KTDNHWhVROsjpzdoZ1k+u4usYIlSLhsdciqW6v3+m8xckc6WwpELQNuD70UpY97HcC+FfzBZ6dnWM9W6BBiiRd4OrZh/jwg8+xmJ+D6ycRVc73JrIMMQL3XAfblrZpD+j6WtZ9mzdf4u1Xr/Hu67eak+vzc3RphNd3b/Hl229w/xWzbMwGia8TQG1J1JA8iULMBMSaIkGkpgMkD4TpYDkLCl2nqoVANRVwTkHW9m49pBKUYPAJwO7zHo4WVgbMklARMN4acOpBdnttpDB1yo1x0Lo+273FK6lk/XNCqHC7sutyaxfXIm8RxGsYf09VjghEd8A+R8Ura76VIyIA/mjRxfNyUJc8IXajQo/rvI6Lq50c8TpHqLh8DJf/cbD94q2As3giSXVcn/rD/ntyOByFlp/ew7BO3t5qbCk2BvzZODG+b6F9neXg2H9UXI1fP5I6jqQ4ZIpYncdkij5/pJq1/Tvm2Oi9zkLQr8U+D0bXSs05UySP99m/xt8pI2l0ESKhYuH0PmflGOI+Xuf98fnrub8v89s+BLzzWvLIOsxq6usfxUbA+Wuzr7ffvtlvGtHBa4kU1RntKWm/SbXKUusOm4OsSSiTHR/XISqqGnqVsmZOMeg2dBwH0u36Oehqe9TRouvdZ2u+2j3b8RwFWgO01nPucz5yvo3mTNhZ/XT993adnBxOjcZ1XKooN07ZJLKapZiTcKkKPNS5rm+nhAqPiYTKjJsdGEZPyy+q4ZiJJhrIPtedXE9kmYXvsbHCiBbLAVK6oDtXtIfl13/6X/y333eL8qe59Z/eM1VgqsBUgakCUwWerMB0kZkGxlSBqQJTBaYK/DOtAAmV7yQiXEbD+IF2vEMkVOq6VqB45WxkPFDgCRV25BIkJ0h6UKiM21hHGzzdl6cIle8CWE+LdUqi/GlJF29/QlB2TKjoIXKkUGEXsjrNHZjuu/MIjo0BjPeROQTw+FDfOGuxrqZXVI642iNpGiNUuhzztsAsqEVOyPLLecpbvgLBfSpUHKnCB3PiFt7OggCDglRoZVSjKCqUFS1/CAB1iGicwlBjkjpthbImSQHU1aCuRfr7b/IOX99X+Gbf4/W+w82WnZexQpGp0GCeBPeDYa0EAZ5/+AovXr3kY7mdkp4dvwQ6LM+FljUEhp8/v8DF8lx2O1WTo497gc0ZLeOQjggVoGjLkUJlgVkYowp7NGUtUDLi/xwD2NEEH0AdElBz3ZSxkUtU07DbNE0TxIONSa8kIj5AQqVghzs6nIUXQELLr+KgUJH6ggce9QpcJ+CSMtuGIclxrPlAQoWKLc4Fr1DxhAoBSQITnlChiosBsMwbOmSoOLUGj4H76gkV7/1/yNSg9Y8nUw6drMffPZEJ+971xIfVe4DMwB27FX0foeKBVr5HOdqjcGOBVv0gUFRzIezVnd+UpTr1P3vxUiHgAqZJJDpywBOypyDdUzvO7VIZ0HccAyR29wLNy6pSt33UFGDkDYG/prQcjEBqjULd3Vm/RYclvnizxxAsNCeq7RbdPkdImyMC+8GAlmH2+Q5da0q8+809trSoW8yxvnqB9OwCfTzT3z+8ucbtN99I4TK7WEjNxkZyQeMOqPZz+PLFM1yeX8jCbnv/gOvra9kUKTuo73B5doGzs3Oszs41zkiasp7EzCw42wGnJEYVupMAaabvJB6Gdm+KA3Xd11KJKT+EpENLy7oFkq7G5u1Xyk65WJ+j3O1x/fobLGh/RbB5fYHZp7+G+OVnqOI55ksqNajW2qENIqSLMyzPr7C6uBA5RkKFnvtMWk/RYZ5FWK4WQLREn9LG7EKKACqHjjZMZlkkX/9mj4HnbehQUrFS7wGq9GYzlHWHqutFNvFcEA71Y5BWbMzI6Uh8tZUsx0ra+nBg9g12m1tcX7/F7e2tVCAktPb7rc5PWxBUrFQ31pjHwXVpcfUMHEDJ7Ayri+c6TtmwyfJvAB5yAfL7ktlJe2SzCKvVEk21x/XNW1Q3t87GLtJ+X98/4BdvvsbX797gYbdFlqemfhS4zXV0QEOrJK6jVDi4vAQPtIpScZZOHhwm+dEy30j5KVxqDXwlkHnIVpEVkll++XnGdcUAYf3G5q77zm3qZ28JeAis/3bGygHQHgW/c4vj+etBdV0/R9aFY7D9QO46NRffS7LabAAdgEvbQF7znNXQKQhv5JoBtwL8e+6vA6JHWRZ+/xRzwdBuZ4ep5gMeh8v1KbtSCscjKXPctt3neCuyx0S2nRv+Z+vnU/cdp+TGeO30a523OjsQABRJuGuDxoEHtnkNc6jBEbT+di6L365/z5hQsc8/kmeqict88oqQMaHCbXFdHZ/rRwpkd9x+3+19dk3Q2qXtH5WO4zqNCZXTdX+sTvHKYf+3Rh7YGLGxZud3rFDx79W1g1aoTq2lcHqSmGx0YCB9wsYNu7fztnppupDSqxt4TYuA2CmjRo0IajY4ZOyQUNH0tjp58sbdp/C+S2uJt2hzpBdtwKQ4cdZ0B9WP1yO6MTBzyg871tjytfz9H0karhdqbmCOCsdrL3XvkjFwZYVtW4pQKcv8kUKFY3fBBg/WkvdSDKRn7ptC6ama9Zlpj8eYt7PzWWE2Jo/qN44p7ZP7+//kr06EyntvyKYXpgpMFZgqMFXgB1dgIlR+cAmnDUwVmCowVWCqwHdV4D/4X77H8uvQ+f70JYnqCoKXeVUeCBV+HoFtggGzJBUQKNsakgAO2Hlqn54kSmSb9P7L4aPuxyfedwjnPgE1vgXEjHZID9quK7V02SbqqqejgQ+ld7Yl7Mh+HEovXkFfp/v91HEoH4QPzyQu2kad1UFdIKpyxHWNpL9D2pYKpZ8x2J3WT86+gt26Zulh4ackVGijZbYUZkPhPbtpuUUwhIBvWVQiVUSAyZqG5yY1S6a2wr5osN93Uqbs2gGtMlV6vHlo8Lro8HYPXG9ol5NSvKFucQKkxAqoUqn7GquLc3z82adI0wuzHKP9hwgHey+96aMkUrbI+YKgeoa2r0SosJ4JIhEq3J6vJ4NTc2bLRLSjmIlQ6eMAVVWjqVqEQ3g4PwYOdWhC5g0YGKfcGSpY0ImkkG3aCaFCEJO2UbsiR93WuJpdIkhCESqbDbvyByQcxLRVE6FiofK0EBPAxQDYvlceDAFWWqmRUHl+tQYJFRIjPAe0zjglVOZxLJsRqlRink/lKFiXL/+OhNS3CRU/cJ11yohU0TwcdcO+bx2wOXTMArCA3eOc88CaWYqQZDjgRUegUTW2KFy+7wBatVRJmTUdx+mMY7TvsQoifPbyAwyxZYN4Sx2vTPHb+L7V24DtVlZRVbFVWHpeFMoN0fkgsB8OqOoCRV4hbHt9fowKSdBhEe5Rdxn++It7NH2GlnZ4uz3a/R59RYCeGScQocIAd6oedszJKZjX0ePqk8+xOL9EuDhDTz/7NsDu4R4Pr9+g2Dygpwkecz/YKU8isa5R0x6xaTTfaHt1tT7HcraU9V6SznD58jmieYZtzv0osVyucHFxIWs02R8FRmKmSYShcWAVv8URQs7/dI4hIWIWGrHgwGICZ1Rr6HfMU2FwfJJgHg5484s/QFfscHXxTGvM26+/EgmRni0xe/Up5p/+WXTrF6iDCLMsEgnT0PaL+VG051utMV9diOiIIwJunbJUSAZzTFO9EmbnaMMz9OnSQETlUxy/pA7oKq2BIktIkvV75VSVuwf9DQOhSUycLZbKunjI7936YAHrPf+Ox8ht8BjzAUMaYkgChFkgO65v/uTn2L59hyyKsFnGGhPV/V5KN6p7mDtCIHmxWMje6/KZESlBMpet2WK1RsT8lrrC5UDS1zr5Of6brsZ+t8E7Eib3d8jmzFdhLkqLu9sHvH5NQudeuS0B1SWtjX0hrgPX6x61y3fgvGROlO/+JjJqZAqXn8HWOlrSNZZtRAtHKlK4vvDfFmDvbJvUse7sdgaz3JKy0Gc0eCD9oO7wyjOv+LMsFwN2j8TpGNAWwXDIbPHWWD7N4nhNPKgHXEbKYQUbg+uOhKXKRxZfkQ9Xd4SCsxf81vpwOEZHtLmueLN6HHXOH1QVpmYg4cj3sKbSBDgSPu/26u6PotiB6q5ZwZE0zO7yYLfC450yzxMVvuan9wOe0PD182TKYd10x2GZKfYlq68TQoXX0zFhYe97rBgZv356D6LM8xEB5RVInkCSheuIJPdZKH6feI0df/nPOhBAJ4TJ9xEqflsHhY/7xfgY3keoeGWKz0sxcsUUGtaA4sf/sT6mp7Ax4P9LkwAzqjOSGOt5erD7ImERJXOEJCeGyFTA7vx4yzndd7m5LEKPFouORNGap+MZqY7cvZonHXT+3Ngy+z9PeI7WydG+LnTf5kg+R1KQRD0SibWuK6rZQDVxgPPVHOuMuVktdp1dC95HqMyZkTOQSGHmW+1C6Y+Eit8rETr+WcHd7/H4uf7wS1kx7p5MVmxufv9nf+2/n7Cu77vJmV6fKjBVYKrAVIF/6gpMF5l/6tJNfzhVYKrAVIGpAn+aCpBQ+T7g37/+FCHQNd2BUJFlFD3Le7NZeB+hwv36LpLku177vr89fbg/ff+3tn1C2PjXvUKFocwNLXPGGSqjLtvYWT15kuPgFP0eG7PxQ70eNAmZk7RwxA0JDlQ5kipH6AiVWVsqlJ6ECkNFpfSR5RcBNQcShM5bPiFpZd2xAlLFtxi5YGBXgLpusKdKhbZIdY40nQm44xdJnbxosNnye4uitXD1ourxdlvjbQ682Xe43jbow1RWTsogIOHEzNckRNGUiOcZPv70I6zPX2m7FiRtwbCmUDFC5eJ8ifX8TIRKjwZIDTCLh/BbhErJfWsqgQKLNENGK4nMFCGNbHjMl39c4zZqZF/jCRXf3aydYu5JT5Jl1E0dQdZ17B4nUXi1vEI0i0WyPDzs0Zc94jBRhgrCToHxPPckVDwgw01TsbXZbJSN4wmV9fnqEKi8pnQAACAASURBVEpPQsVnqHiFCgkVguRjQoWg6lihcgiZl7XGoxiiQ36Kv3n8vnk0nhse4BuTKeMOcx9yThKBhApBOwPFx0HFzlPHgWgCtHqavXWI54nlSrQ9LuYZruYLXKxWQDLXcXjQjmNbxI2zABsDik+tZwZRkdQt8HB/jXy/FXHhlUoRbaT6RpZOHO/JEGDGZI6gQhq1mMUV8jLGH/3xOxR1ZOB0vke326MpCzRVqewR2oURpJc6ZbdD1Q9Yrs+xfvk5zp49Q7a+QkerLRpVNQ3q3QZVkaO6fY0i36HYb9EUVE80UoYcMhn6QlZ1F2eXeHb1CmcXF4hnGboo0Fp6f32t8UsFi5Qsi7ns8wikzrIEQc/5xFWkExkQM+mdNli0peFsoM2eW4v4Pln0sKucJA9oWxWjZN1uXqN62IgE/Pjjj5UvdH93jW65wtnHv4L0w5+izs503rPIiDGq3biuxLMlomwu+zDZfimwvZNt2RJ7KUHmywuEszXacI4u5JzjeW7NCtDnX8gqylRBfV2g7UiKbJBFMW7fXaNpKiwv1ojYMU5FXd1hW90cAXDZGprVF+3A2q5GFpyBPeg1u6JTBpn32Ny9xc3rL9DmBbpnZ4jqAbvrOxSbHF0YYt9UKJpWipjF+RxZNkeWzhkRD0aGRHGC9cU5Li6uUDplHkdh3VRSv9AGrsoLrQfzOEBZ1Li5u8f93f/H3ps1SXKlV2LH9yW2jMjMWoFCodFkN5tsUEOaUeSYjcmMDzNmehvpWX9KI9PyrBc9yWRjptFohjOUNWnSDMXu6W52oxcVCigUasvKJRbfV9n57r0RnokqAN0E3zxhsMzKjPBw//z6ve7nfOecDQjABwy4rzqUWYGCVng8f8yw0mQFrzHp47Yg1oTGP4vzHtcbzgdiIcd6aTKS1kFUmHH5rbiWkEjpIeSQvM5x91ZR/DfVfKLMU2nth/VCkyWSw8IvDcYeQN7rhIqQq8bGZ2D9dJMwUJ9gVDJqzZApWGeAyByg98SA50aZouyaFAhN8krAW4pUBhZWZm4w2zDzCRWuhlC8SaiY45Z1uFb3LfKZRq1C4DoicckMjRC2S2WSWld5T8A5qipLUXbSTlO2QeWlzocRAlBnhNyca4dzK3++Po8eZjqjUNnbfGlCZWiJJvUaZOMMFSrXM1K+OIMaQsSMPUNWKELli6TnFzNU1DaHxzMkVfbrijm7VGSI5ZfKUaFd3Zu+DqSbPkt6vMiQ7JRF6l41M1DCKPJN3XsqIkURJfydNFOY/Bu9zxxbaqwowl+uFRLBJKx9H7PYk7mXr/O47nshLJCspn2eC94fmnXfYU6J/toTZMPzoomVa2NB79N+DWRGlCHA+17m0Dfdn++vEc4TmiyRrCSdwyRqY8kP4rjWqiPmD3k2ltNYCBWHlohdsydUsqZD3lpi98p6UKES0V6ShApquEKsXLf8UvXS9yJmHW+YwaT+ryXDqZPrgN/lmrc5r9lCqvzP/+v/OWJdb7wCxl+OFRgrMFZgrMA3UYFxkfkmqjhuY6zAWIGxAmMF3lqB//bf/GD/RPsmAPbLyBRulA9uBKAJNDLQdx9S6zjyMOi7SqEShsHehuEAeFPVcOjAHD5omh3+OqDwl712+P43/vwGBQxft89QITg3yFARMIfQGkETPrDrh3c+fFNJYGChPagwqPybjqVmqLQQKgqgaSTrIIdf5bDrAn5Nyy+G0tPySylUXE/XkuoNDawTGDOfKXZQDFllx7BLxUQj3dzsiFZgUI+yYAAzyQYSFCQDVJYBO+fzosYuZTZAh0z85HtUNXCRNHiRtniZdnidMPMiYraytpLRILvnSthya3c4uXWMe3cfCFliicm4AtEIcDcMm7eB5XKBiR/La0hQkFDhcTjM3bACAQFNlCsJFQbTs+582KeBVxdYUj8Se/zOYxRwQt9BtbbOUGF8h+srexdLed0TBzCEilJEdGKdxkDzq+0GaV7geDaDPwmEaNquUzRZsydUqFBh9z33l4SUsRnhv/NKESpF3mA6CySU/k2EyiJyBbiJeY14Sp1CMIdggxBgthprRqFyk1DZj/29KkpbqOg//CbXj7LcOXSkD8GhoeXXUKEiBAvHlnR0HzrAWX4BmpgJ0XcIQx9oSoRdhztHR5hPIunqD8P5wW5NZy9xe1QLsJ6szZd+9bXYzVGZsl1foigSqR1VRAQLpcu3KoTgaismYgARaoRWjsgjIdYiLz386tcvsN21qGnzxUyeNEWV5rLtiu8lodKU2KUpNmkGN5phdes2FrffRzxfwD9awfJDAeT5uWWeoEwTOMkVsmSHPNkISWAR1BLaRQ1QOnTRNi6ezjCJ57BcT6BHKoG433mRYnN5JVZltOM6Xi7FXs6y2U1vwbNdpRxgEDVJ1oAZKiF6AvESWkx7ME9ZwZBcamiPVotihoSKa7fIrs7R79ao0wy7XYLF8hirk6XMZZe2i+nd92Ef3UUuyoaWtAKiyRRV04s1VxhPYLkB3DDCZD5T82DfIPA8TIIKi+kJfH8O+FM0jo9asjF8URFJvo1c4Xq+IujGvBshRio0/TlIrVZpgSzfgRnfQeDKtd5XtCS8krmN2+qbWqwFSah0fSVZTRVopRfCYkZUUcINbFgBCeHXeHn5Ak7ZyzxSb3Okmy2SosQ2S8HOfOYltEcO4niK09Up5tOFKAnTJBfAkYRLH1J9UiPZ7bDeXCHPlPJEAFzSFnUppEdW1bgiEUfLOXiiqEvTXLrd1Vqj7JU4R+4VY6JE0YSIJswJRHKVEdskEo9y/ZE8UVZXDWOD2g4V7RyFlFEEpawJtASSrBo9R1ARpNePfXaGVqiYjnnu156Q0HkphkSR9aXTofcDFYOAulolYQB4NSurLyFCTA6ItvLar103bKK4RgiYTTWWXDK9zIkkYmQ7A4kqbcGMNZpRWJj9V/++bkkooDfHnu6oN2Q812L+zQt8LE5WCIMYfhDDtn0Zq9wmbSFJ5PN/Wg3WJf8vgKYWskDmaW73Dc0jBmwfElFvI1T250wH3duijFTWmfw6WFtp1cP+fOqmFU1YDD9zD/aTSGqVAmJPQGmrKfNvQ3wN15khKSFz/5uUH4OcF5MvIuA7rbI0ocJtkiw2n2++DwkZNh0Mx8aQ8JFzqhtd+F4hTmxlh2oIFE6Dxl7R1Gr4eWKFpRWVcm9E+0gqGHnv6ruIfWX/F3iBJmYCUZwJJekoW0WjgCGhsq+XIRcHtVEZZWIwtr8WjM2drJWi8jhYyPG1VKXu95cqNJ0ZY8aOWZdVhtJh/ZUxTNs+TZgaBQ0JlcU0xoz3GJpQMaH0RcfMPBtlSYIPYnkWBi7sThEqVKnQFvKa5ZcehzJ1ST6dssiVe1neN7dsDCCxQltCRe5LzpbvCln8v/zLfzNiXV9+hzP+dazAWIGxAmMF/h4VGBeZv0fxxreOFRgrMFZgrMBXV8AQKm/qgts/RH+J7Zd0aVYV8pKh9IfOawFDad3kMD+FhIrKUDl8juoGHBIqX7YPwyP5TUDim4TQF977lQqV64SKPPgq8489oWIUCuqBXT1Y8uH4bWTO8FiEUOEDZ0UwV3WvK0JFZag49SX8ttgTKlSo0G7GBPWqz9C2ClS7aFCcnyHUj6gvWgExCPMQfGMXvlLe6KB46RBX1jNVXSOrGuySBnnRSrczQau2sXGeVnietXiRtDhPOvRuKF2LJGN4brk9ME+FFkttKeDqw4cPMJnM4NvhPuiYAHvTNdIdTUIl9iIhO0hQvIlQMQBg2dLyiwSQg8j1FRDqKUsN4gbiPiKBwZoUIMBm1+hNcKutulaJ8kveBMG62mSocDsdbM8VQuWS4GqWYhFFiOaxWG8l21wIFSoKpHHcAcJA1ZSEiukmZu3LpkSS7JCl9VstvwgWkVAJTYYKA+k1oeJrj/ShQkUyaLQyZODItR9Oh27kQ/ryV10r5kbTgItDsE365DVRYxQqNy2/+G8D7qhIXYJkBxsYRs0QAWancNC2OIknuLWcS+2pHJhFR/J6sd3R37k9EipG9fW2WUwAuq4Ui6/Nbi1KEAboqjp1ci3VtSWANwlfq+/gdy28NsXEybAIOyEBysbDL37xAq8vEuQEy9l1nhUo01SAIH5vywxVXWC7S1F0Fuand3B8+y6mt+7Ci6eI5ks48USuTQJOVLMUyQ5dukad56gK5oAUYrMFsXhSdSNQ64cxvHAC6jXkd2RZugZ5mgrBenV+gWR9JfaJq/kMcRzAc4yNnSYieMwEH0kYEsz3fdi8pmxP5Su5VCiwu5tqiEoIFe6D1aWod1vUV5ew2waT6QIVAU/mB8wn2EYrxKf30ARzIc4Du4HdNYgWK+SdC4/KuZj7TqDXxWJ5hIBKHQlptzCfu7i1ug9YE7R2KBZvDFwnQUhSxBAqxmJOMiEY5NyUqJocDa5QJiVWs6XYdb08fyIklNs7sBobRb+WbCgqPyyCs0T7CWNLxkYnapPQj4U4JYlB+z5v5mJTXOLp2VNR6qFqUGx2uDy/kFwczk8E+0hedzyGyVzIrGk8U/OUjC7V9U2Q8ezsTHJ7qGThyEs2CUohXl34M5UPtMkSbNNMWeC4vmSe5CWVOGod5PQs194+A0pt39d+h8Yqk3Uz9o2c00sNSst7qVbqgJJEEgkXEZiEe/sftoYTsJX5VOed3CRU+H41ByhAnuSBAbH3oLzueJfrT9Rq14mKIbAr8w+VHwMVgyFUJFxbZ8KYLv8hmC7gK0lBj+uLCv6W5Y52QZqIMRkUst5pQmVPTqAlv7EnC4aEiiFchIjSoL5RtbGzP4hCLFZLLI5OEPgxXD9GT7Vdr7KN1H1PIfM8bfzKPBcFWsf8nrpip4kmihXifJN02H++BvPNv81rTR1o3yQNBlR98RqnfaLcWxyyR4wCw6hU9uQIV8ZBrs1NUkXN1QdLKfX3gy0W/25UHUNQf0hAGEJFzulAqbQnQQYEz/7ehPMLB7wQWeo4hvs2rMGbCJWhWkqQf0PeWwd1iiJUXMk6k4w7379x/6lWFaNaMnZ6FUmAphHSiu/jXC6h9DrLSDV+UB7lyfzKcSKfw+YaTa5QxST71AOVqETe/kVC5aBwUU06vH/hNcrjLGu1lu6vQTa46GOW82cpS7ZWh9Xv129NEkqeizQ7qAwV17OwmEywCB24VJdzHWprUf+VVC/TDLNU44D3IiRUZE3Vtl9CqItqVje+0EpQn3eey71yq1J1LOpK7gvFOlfWHFsaRqgw9l0H/9u//vcj1vWlI2T841iBsQJjBcYK/H0qMC4yf5/qje8dKzBWYKzAWIGvrMC/+LfXM1TMw+zhjQO/5zdklPChiWAlCRWqG/bdnVq5QVCJhAq7/AyhMuxkN4TK28iUm9n1N1/3JmB5eAwqkPOwnN782QBH5njN342tRNmqB0Nln6C77o1ChbkcOiCelk+GUJHPH4AoXwZqMzxdrBH2hEoBqylEoUJCxa4u9oRKZLcC8g0JFQG19OGROCHwLz7lBF0I0LITnd2tupuXHaF8wBWf/V7ZMajwE6XK4XFmRYNNUiLNWnD/2FXadR7OkxLP0xrPkg7nWQe4Eby2hOUQsAhRsbufLdWug4LHEPn44P0HWDDUOpwK6NmwU1HbMHF/Z0eKUGG3JwkVK9AAklaoSIevtpUomnKvUDGESu6UQnC4ZDdoT0OA78AnoLdLha9KgC89yb5IqPBvKs+hg+N7e0Jll2Ri2TNbzeV9aVKiHRAqvQtMAgd13cB3lNe6AReqthJCJU2qLyVUjmJPAGiG0huFSsAMFclkULY/NxUqCpA0I1Zn6ChaSf/y6xMqJi13GEAvAK/AsQR2FOB7U6Gi/n4AjLhPxr3HqLvUddBJp7fTd4j6Hu8dn+IoDrEtUzSejZPJiYw7Xke8zozVCwkVkrBDcmY4mZk6k1BZry9xuVmLpRgzF2yC6XUlWRpJ6UquBYPr3d6Cx+/lBhM3wWpqI16eoO1CfPTRczx7cYnt1XZPqBRJgk2So0i3olChUmWb5bCiCCf3H2J16w7s+RzhdIb58paQMwSVeO48bV3VFCnaukRblYAQGZXYAhlCtrcj1JyE/FAsuwQsY5YSSRhmqBQFku0O28sLtGWFSeBiPpsiijyZOkXbIYSV6soWEJ15O1TMBRE6LxRAmoQKQUJDqLA+JFRcK8fZp5+gTTaYeAGOT26zF1mIUc4mznvfRbi8g9oOkGdbTBxFBoXLW8gRIaw38MNIFBjkClarldiSEaQjGHm0muL2nW8BbYiKJEgQyJwiWRUtczEamYcMkCsh0iSkBKguUdsXePbpS3zw3rfEuOvR45/A9XrJWKqTGt6EhDR3SaukSExoYpk92xMwmwqobRI5HloqPWzmSF3h4vwlrtIdWmZKbXZKUVbkKsPJdsTGKTg6VtZdVJAFsRAqJFMkE4BKonojDQW0k6O6iXOl27mwe5JiFrq4Q5HlYqXGMS35I3BQ1UolSIJY5WwowoB0klx/WikQkLi9Qc5TmURild8ZFd1TjSKWOkJPCJnCMcVrtO0jUdtIZzvJCctV5IYOnSehosBwZR1EokcBtoe8laEqgNcgSYw9cEurMn1hKkLouv2TQoN1FLcBz/kaPYdxjw0hcFNtYeYUAZm1xRd3ngShCaUX8HmgdpHxz259ySbrhFCRfdbKAFXbQ+4J96xj0wDJMckcU53+R8cr3H/nHXjBXOzeXCdC13v7bBrO7yRViipDLYTKDmWWQa73kr8rlWJqEBpu9mOoRhHbNaP8GWZP6WOiHZ4C3JUaZV8HXXVFtjiKTNWkhhy33qaQjAPC4lALU5cD+X0gRK7fL+0JGhmUBwKEW+C44ucaZcZ+Xtb7b2yeDvdAvCfphARVpN7h/LyJVJKcuMH4N68x+2TuDZTCQ1l9qblQZ5pphYooiGkVaELfjS2lthvUHIg0BfF+VsgHNom0HQLaqOpjjCKSa2wO8uU+zPWZcaTJLt1kIy035vgHVrHmvnQ/XuUaUMS40j1rlUdNhYeyzKo00SrHrcet3Idqa9MeVOOp9Vnd++kcI44PKlq4foudIHNMmJnlYDmfYBWH8NseGdWKolysUMEWQqWiI2SHPaFiky7vK/h8v9WKwtIQKlzLzJc06/AektdFre6b04xZdK2sD4YcYmMAM/CoUvk//t0PRqzrK5/SxheMFRgrMFZgrMBvW4FxkfltKze+b6zAWIGxAmMFvlYF/sW//au3Wn6Zh+AvIwSqutGAUiEPUhJObuwXHEeyJfgwS3BUHmgJiAxC2w0w/DZC5WsdxOBFbyVmxOrki1sbPqwrckID2QSoRLGhHgyHGSr7B2ixmFCkCh8Saf+lHthpZaaJgQHjM9y3PfDe0ZoGqMpGgJm+LuA0JewqQ1+XiNoNgq4UhUpg99I5Lf7gGkwVL2/9tQe5Bt3A8jnaDowd2/QsV1kKygtfMjNagnbK+oJd6GnRYpf12G5VoDctvwgCXua0/KrwKoVYfnVMOTEe4fxu/rcdBZLCwvL+Cu8xuNuLBXQk+ENbjbzMpduWRNs0mkpnd8UH9tAWqw27I+DqSH4CA5Zrm7EDJcoqFfeayIngOSHyLkXftZhEgeRJ9A3BCdogNRJo33qNBI07vSM2Q3J+2d3s0IqqhVeroHoBArpWW4JBQuXX6zU82JKjEE8jyeGokxa+o0AUx2fnfyfgK8cIATllKaas8JjDwvfM5iFWR1PMJhqQpdUROgSBjyhmF2iACQFbhwoVTzo4pSNZDKKUJ//Q8ssQKgYcMuf/Tdfp3iLsLRcSAVh+DbuLzb+HXcMEawRYNVkPGrwpSWhVNZyWFm0e3rlzW7I3nq/X6KIZAgKeJDrsDr/3rXfFGmc2m+Hps2d4970PEDHIXduY3ATl5LwwRF774Od5LnMJa0yAmmOnqlO8fPEM6eYS89lECERa2bm+h902RUiyJo6QloVcT1RU9Pk55mGN1SrE5MGfAvFt/PinP8dHP/hLxE2PNO+QJmvY5Tm2L1LZ3qvXF9iVOeLlFPHiCEG8xOxohW4S4TicY+GF4t9VCIgNdFmJdpshdCoF8pEwm8Soixo21QlVCXcaScA7gy5ISNauhW1TwvUdZFdXsMsaVpWCx73bbHFJS7O6wnwS43g6RWjTjoY6LWm1VsAewWbXE4WJG4ZixRVGmlxxXVQtJFsEdQq7KdBcZTh78QR2X2ASe3JuGL5eNLQPm8J6+AHmy1P4MS2+lBUXiUeSKEE8g5NdobUcAfE5KTHIPQpteD3NkRrcuXMH0fIOrOgUTa+uNaoOZA7qOyF55JqUaUqHRVM5Q0KKFjz9Jbabj3Hx6gnevfMuXjx7ib6vsVzdwuVFDicq5bq3OwdO1aKvMum6F2KXChM7h927IH+UUqkWOIhCF83uEtvnz7H1Wuy2W5y9eCkECPeLyjSqbiaTCVwSELTKkgYBRZqKhSHJzpZqIgfJ1QYNz1UDaSwg2uhNQzRWC6rqdusdiqyk6EgpPkgACakAJCkthiBE9j5A3lK2XyQ5fFpbsbSiWFOKMQFNjbLDasH8lJoB9y23o/JSRPFVV8hrdq8TTCV5RVtHRZyYvBBjM2aIeM61RqnATAZudDgPmPcbYJtZNma+MBkO10gVDcAPLb+UuWIvx6hsMnVuluReaOsm3ZCxJ8csBmpzXqSFnSKzZL2+YREm5O8+j+ZALOxJi+sZ6rK2qfOr1BptV2E2m+P4+B6mkyWs8EjIRdfxhbTn8Vpip9bL+c1I+tVUwBWoyxxVmaLOtqiyHZq6EpBbwrpbTT7oeww6U8r+S8iZ+rpJtMh87qqblr2tlKMIlP0cLUqsQ8i6UvEc1LFC5Jr7g2t2jupzDXE/JGOuKyB0RoYeF2Khpsm44bqhdlIRg/L7/aKkrUiF6dJg/+C8tbxmh6H3g/slqQ9D0W+om/bHw/c16nilWUeTSkLQkRSlVZyvFKRUgSprUxVQb9Y7l/c3msSUxhk2mui5SfaLGSS9ViP7gVKtOKp5htvzLE8pWPbEilK2cd5Q+897Ql63av2U35kmBVo1Mtxe36MJNaHPp7rnpFWrmh8lh4T5V7Si43qibf+StpL7Dv6eOXyKTFSh9FTHCOHFtUErW7n/q/kEyziAjxpVS4ULOfwODXOtHA+l4swRUIHjKz2eywy+rpTvLol2bfUqFLAQwhzjnXymXA8kmTn/ZMxY5P1euSdUaN8XRnwucPF//eBvRqxrf4WOP4wVGCswVmCswDddgXGR+aYrOm5vrMBYgbECYwWuVcAQKl9GROyfjQdKD/NAWjetyk8pFKGy9/PXQaAkVPjAqR462R17o/tRAwDDnfoyAufmvpj9kGfRNyhohr+7+dlves+QUFEP2MoT2mTDmL8fbBqsfSi5IlQGrA293t9CqBiQoNKEChUqDLi9SaiEzfoaocJ6HggVFu+QQXMTFN8DEZpQ4b/ZuaqO5zqhYiy/CAiSUNkk7TVCxbIDXBXMT6lxlveSpyJ94ippWMgUgrm9KEA0odIDk1szPLj/AFEwQVMqBQKBgZykkWer4Gf60xN+tWjBRKsNB1ZrCaHiSsd1h5YkBWrUTS4kFgkV1w5Q9JkQKnHow4GHjk3BPUkbpcwhodI1nRAqVLLwy/VsCWclwYRSkWCGUFH+9DZ2WYrNZiPg2eQoFvsjAttNSoKD4bPKHsxjpgNtjKiu0B2qPOW8DkjK0ApovoiEUJlPJwLGMryYIIUot2IHgc+OzQAMpafNBgGTb5pQGV4nw2vtTYTKcBwZsOtthApHQds0CAJPVAkhA2etHqEXou4s0Jedag0SKg/v3xbQkYDnJklw/50HCGz/Gll5EzwzYcECYHcKVCXIynpzTrm4fImL12eCAE0Cf+/fTts2zke3Zz78KEZWZih3iVhwuW2KeWTBCzpED/4Q/updfPTDj/D4Rz8GyhxbWn4VOZqrLXavXuJyvcV6u4MbeljeWomaJMkbyRU6Wtwiio18u5FzzRyFvm5wFITwCMR5NmyCV1EIn8oxAuo2gfdSVA/2hNYnPiI/kHD7tKvFliryPDhdi6v1WmzCSMztdhshIl30mHgeYr4vJqFC4J1qIgVU8xpkQHwQRbC9CH7AcRqipQpIfO4b9FWCvskQFGs8fvQIyTrBvbv3cXx6C/50im1ewJtOYL/zHdgECz0FJk5jZW3HsHOe37jNUKNHUSu7qigKENFWy+ngWT1u372DeH4LiE7RW8oeh9elkHOEXbUlkJAG8k+lFmPOC/ezrrfI0s9wefYIR9M5nj9/js7psDy5jc6awivWSHYZZvEM4STELr0UYDxyQ7H4aq0S28sE02COcHYEApBwO9R1irPPP0Pr11hfbnBxfi4ZK+wM59fR0REms7kKotbgvgCy0gFPe0JlzVOUCbbrDYNLhPQUdYBFGJa2WxWSbYrdLlV2YwKD6mBsrQ7cpbSBM8HNClRXbLkm5OlMaILYuaZqANP8TpH+BE9p49hzKKr1wXKFOCsbZQNGN0aqQkQYQMWeVm4apRn3oSFZI+SLWhtIkBjLqIMywChoNDisCRUhX4bErF7mqf7g19sIFZLFQk7va6yO26yvvNZlu5IXRjDckfmba46s7YPP5VwlgLImL+Tfputfd/dfU9dww4YQkk2xs6DFfL7AcnkHcbSAHS3hUKHgeJC7F66bzLzh9jiOLQs117OyRFVkKAtmJ+1Q5Tu0zFXpmXWkclpo7WmaNoRUekv+iLkvkbrQ6mzQ6EHCyZAf8nut3DHKPnO7YeZtgulyjo0NpsnP0fcN5B3Nl5n3h4qZnpkt2rZNET50IzzYPA7vx9Rn6zNtbGJNRo4mVDgA5bjNGwneD8fODULFEE/Dmgz31xwnj9/XRMcQPIlCoxy24HuqqYfXliFVCt0AJEQczyvz2Eh0GCsxRxEuQqB4qiFDErBkjLqIw4msQz4zAml9atPqNhDbSW66IeOjlTydzubZzggSPwAAIABJREFUK7RpVchTM7DUNeSJzIFSbHU0JEi45omS1qhQmHmnM+UOhJhWiWhltVw7JFREeWUJIXw0n+FkFsC3Gtku1w+SslQ21o4r6jmx/HK+SKg4XfMFQkU1QjDLTjWliEKFzwR1hYxZfEWFJC3k3zy9QqiwwSDw8H//hx+NWNfwhmz8eazAWIGxAmMFvtEKjIvMN1rOcWNjBcYKjBUYK3CzAv/dX/z1F3QbQxLibT+b7dDuiA9PJFVofWKAMmPjQeXGXqGiCZUDQKBshYZfX0WmfNXfv3CGNWBnyBTzfoJ3AtLeIHQMYWJsi96mUDGgDwOwxW+f3ZAuATNlgSAPuOQZbhAq5vMNEMCAdj5UDxUqDKOnQoUWQX51KYRK1FUI7FbAe2PvQ7uUIaEyPPYhSEFFhvlShIq2/NJ2FAQReBZUd3aBNG9wmTTYbHIBSTuyGbaPXdXjLG/xuuiwTtldqWyHpBa0HSHw5DroaJ1CEI/dlKsQ9+++gxktvyp2rTOklEBfJZ34BJoJvks6iGsJoSK+7QQGJSeBFmH9nlBp2SXp2EKoMKy66AlI1piEJFhcNLXKU2HnpSFUWCYSKgQJWBcGpBNkJqFSp4fcD3ZXSoe/YwuAvd3t0BUVpssJZospKvqCpw0YN226Z4NQqbAEJBqAlPx3kisQfL6YYHUUYz6dCaFCQIq2RgIqRAo8j8JwT6iIQkUDjdwoQUf++2aGyte5FgikvOnLjA+OvZvjZtjxbGxEDFjJsUIQxry/qS05N/B61FWCyAVW0zmOwxgoCuy438wzKVLcWh0hYJAvqTg/wmQ6V+on3aE8BArNNSSd9hrgMpZqBIqFWOl7PPv8YzlXkzgUhYOE4TIHKMuErHtw50hsTrJ0g/T8HMnrF6JiWFFpMo1QHL+D4/kKP/+PP8fnv3yGrKmwa7dw4aB8lcBurrBe0wpKjVd2pV+sE5xdbLDe5KjXQMKudLS4f/sED06OUW83OJpMhBRwESGPbAGbsE6FMEvdXvIXVlaAl30u4H9LQN734E0iRIuZqKgmUYw6UAqUssjkPQIwty1Cy8KCqj9Xgc9xFAghkRa5XIszqmhIqDD/wbVl273jy7ki8dWVOyFV4u450DhINrQAC7ArWsTHS2RoES9nmL73B3Lt97YDz3cQBdo6h4o8Zr+UCaq+Q1G2QtbyugpdW7I/Is/B7Tun8GensKIT9G4M26Itnh4/tCDTHv883xznJApIILG7n8Qriaa6eIJXz38uNmjPXnyO0ioRrk6wOH4P4WYn13aZp+hDG/FxhCRP0FzmWPpz5GgRuQG60kJWlEJuWbGLi91rPH/+OVy/lAyUfJegzCsBQZeLBY5XJ6LWkWB5ozxkJ7gGUo3FUtkVSLe0e6ISRoHDeZUjzalsKrF+pSzBOlEiMIuKZ1DNlwR206TQahSlJKFqRwx9dIZS6BnLI2Xzw3lD1la9bLIbPS9rMPuhrHshVkj8CKlNsqVlKD2FJgSGFbliLBENeCvXH0kdGvSJ7ZcCzm8C7OZ15nrla00ovQC3A6UE/z3MYBqu8qJkYbQK10dtXcQxKt3/+rg5/uVn4yOoeXv5HadofU6Gn3tQeGgVjlqJr1l8iTrI+EyJnaRWDQnET0skG4vFAovFLQS0ePOPxIpPSBWi+1UjVnBCMDPHiNZzLWtPq6hcESpFijpPxCaQjSZyT8G1YfC5xpJL1robdRvO6wdDNb3OagWPeY0hVMx9C8eUmav5XVSOevuGJKAaVdZsqf31+dfMweb+x+SyyPnUhMpNhcr+nkYTKtfuGXW/h9x/Ua2kCRWSArJ/rOmAiDNelvv1RYLRDqobc5x7IsVVqjIOJlrgKSWnUvHyvqxxQyE8uC74oVJLGyWqUkaqDBJDqCh7LEX68Mvc31ChRgJF1FdUKTlK6RJFE1EXisXiPkuFulYJrBJyW64pKk5qymmUYsd8ptxH8CrQpIqx1tyrWWiRqgPn1X4d1NIknyPJcLFl7jFh8Jx/2BjDYxblMa3nxBKwF4syIVTmEUJHHbc0mpAMpnrYdiVfj/UMPJLjSqFCIsUoVBxaNmpij7u9P/9NtydUSKJQhZnnHZIsw4bZYyVXSZVpM42pWg/wtz/8yYh1jY+lYwXGCowVGCvwD1aBcZH5ByvtuOGxAmMFxgqMFWAFhoTKmwDa/YP7G9QffL/JUCFwsPdq50MaAQ+x/CJ4zWD6UMKW1fbUwyofgAmxm68v+/yvc7a+DGAeHgdBHPOQPvzsA9GjQBg+cBetDqVvDhkq8qAtvuYK6BZbM3aUG5smvXqb7JI3Hd8e0Ka9REsgWCl9UBWw24PllyJUKkQdbZMMoULrHN25bB8sv4Y1GoJGclwM7BWvbUsIFSpipOORj7hszNV2NwRkt3mNq12DzbaUjmeCUJZDQgWKTCl7bDJxGZf9oDc/LTaYP0KgkZ2OYjNDa5CFizu37gqhQq9/AkvKjqIWkCpgwLbN8FdHyBg3JCHDgGli9J5YVRDgIx7Zig1QIZYaoRMAnYMSpQDXU2b00LJCAETWs5JxVju0xGCuBpUQCtBhFz2JEBIqZXYAU6RbkwCXbQkQpgiVGvEixmwRyznqcsKSB0IljFw5/2KtoQkVFf7dicolSbZCqBwvJ18kVCIPMUPpPR9xEArYzvwUEioEhoxH3U3LL4X0/Oa3iDfHBDcztHfhv4dAjwBzptNcg0wcq8aii39vqg6WHyDLtwitAsfHx+hZ6zyFV6Uo2w7HizmcvsXd0xPEYSQgDxUPBVUQfnzt0h6Ci0PwjJ9JMEyAqa4WRQwzL54/f6SALZ/2XzWqvBBChZ383Jdbd++RKkR6+RLZxXPszp8jvbrA6nSF+996iH72DqziDI9/+FN8+usd1k2AXZ8g9iw0VwUca4c8K1XHcdfg9eU51psEWQnkRYvkvMTj1y+w6Qp8+P3fwx//3veQnl9gebxAaXWIroD+dIIqzXH50SMsZlM0JzHy3Rbeiw2a21RBOPj4l7/GfH6E5fEKry7Ocb65EtA9aRVZMgk8zOYTLBYkahqgLDEPY8ymoYDSk5h17bHb7WQMz4+W8AIqSyKx5VNkp6fA+5ZZQBs0xQZz6yXeufcAfefi7GyLJy+v4B2dwJ6vMD0+gbM8UeH2DgFlovEqlCKcLzE7PoVNQoXhxlUpcwuVMg4akAiYhCHu3rsNJ14JoWK5E1i8Ro31je/uA8FlSPP6IQzfcc6t0LH72g/QFJ/g6uXPkK+vsNlcoECOsndwdOshTmb30WxS1JsdGuYlzTwEtDhrPLilhW1eylpExRIt+uLFFJvkHK/OPgfJ2RIZnjx5IvlOtOkJ/Qi3Tm5hFk8ELHU6Nb8ahRbRfLHx0cC/EIllKZZsWboTsJ3A+jbdCahpl72Mn6IiGKpIE8kAsdUak+WlAlwHvKdSjagLjzZsch0wWFpsvrSzov47tW6cl2hVVLY9ioqaMZIOqs5l40kOhAqbp3JQxVeYhgCxcNIgseyH/F1lLgzngr1CZWDxJfPJIE/loGI5WFAZGz+zysucwnlmT6hogshxBGh1XGkT2O8fSTzaCpm5S1laqfsLQ0YM5y3188CGzGTF6PXcECpme6Lq4rDW5ILrQQiV+fwUvh/BcadwglDyMiTjouokD0mpq2h35AlQXba1qODqMkUlAfVUq+WSnyNjW87K4Uspgmh5d7D6Gt6T7GuvFRTmfBlLNHP/YQ8IJ3nPjWXBkB9me5x7h80lhlC5eY+yV6lo8y5jNWcs30z9bq4fpkHGKJ+MosaQSvI+fU5kV29YsHGKGa4BZv0xa8GwIYVvb5paq5sUGSfKqraFzZwquQeNZN3guZJspFApVHRZ9/dFJHvkmLVt1p6w0YQQs2xkvdQKMdcLlP2krxR7KsBeZblx7RYTLBIvnroOVVPAIaB+eH5NiD1VT7we1Wu1rV2VC0khddMqTd6nsA5q3aMyV493TbZUjVKHCKGaV2L9J2QMx7inFSrzSNY4kkS8n7K5NjgeatuW/BOex8jjPQl/uk6o0PKLxLcZg+qaU7k4bEqpqlpUKVlZIMlabBM2p6TIq1oUcFSqx3Eo92F/99O/+81vZL7Ow8D4mrECYwXGCowVGCuwv5seSzFWYKzAWIGxAmMF/oEq8N//xQ/6r0uk3HwdH/Lo2W4sv9iJKyGY7DzUll980KR/NQkVsSKRDBXju0xg5WBZdfOh/m2H/HU68w/gxPWAbpI4Q+Di5meYB3fTVUhA+EszVCxbQEQGi8uDtFhCSCiJsjIZKAD2XaQD4JoPy3y4LxlEWqoMFYbSmwyVoF5LKL0iVHoB3Gk5c5NQudbVetN+ZfBvAkEE4KpSHVfNDk3uLtUbTStZE9u8wTptsN7VilBhg6PlYlcDVyWwLjsk9HLqlff8kFBhJzwJFQW8d+jmHo6XK8yjmShHDKHC47YcC27ATlJfCBW2PTqByg9gHoEv+QW2AAoCBHJfUUtuAW01mJ1QtKWAr9NJhMAJ0LfKM72id7zNDIYCjuPCsYM92EKFShTQnqdFU6ouedORa1q/s1wFSTN0IpgGmM4jIaJQ0vdfgaz0dycxw05YdoNKB7nj7LfHDJU8T8Xy63g5kzBxj6HWDbtCe/ERJ2DKLvzI9xB5vrL8Yh20dzw/58tD6b/exLAHJAdd0kKwacBs+PchkGq2LqCQVjcNO3gJSje9C6cs8WAVwAuneHyVY5fuMLMSrMIJTlYrRB6JtRMZ46wjAUoJcA8me8//m59rOnkVUKYAMtaZoCsb/Gn/dPHqUxytliqHqGqEUKnKHKfLBe7cugVv+gCwa2zOPkG1fYm+WOPy7LmMu3e/9RDB8ndQPf0PuPzsEX7x/5VYl7eRdQ0ChxkjzOPgGKkEdCKRs9ltpNPf9RaST7H+9Bw/e/oYH5+/wDsP38Of/NEfC9B274OHdJMDPr/E6XceostzfP63P8Xx6Qqzb9/D1avXOPubn+Hdf/S7Yi33kx/+CL//ne8K6fzjn/wd8qbC5XaDR4+eYx5HmMQ+lqs5lsdz+J6LeTTB3dNbmBAgJEkY0o4GyJJETtl0OhULGriBzBXsvKdtEcHEpmYW0CWq9Aq34kZyXKgQIJh+mQObNoJ79ACzWw9gRwRpqZjqRRnGXBTO+XYwQbw4ht2rcG4GDpO0ZT6K3beIAweL6RS3792GF6+A8HivUCGwKGuEp/JzZJ4U6rSVbuqOtlwCPnZIkKHYfYz1y5+hvLoC6gxZscXZegc3OsH9D/8JllYEP2mQrC+QdwVcdj/7E9icC3oHKZV+8wjBzMN28xrrl0+Rby/R5AnKiYdHjx7JHLharHC8PMHq6ETIFQHtG0NYK3UKSWCuY5yjVBaVysjJ0wSXl+co8lQsx8oql3XRt31sGHifZkJkcC6ibZgENnN+0XOHGd8qH0OpslijyTRQiRTs7meOAfMMSKZyMm075JUtuViS29RShVOJRSIspQQrataY6zSJKhLdCsgnvG/IDoH7NanCMcBsGGP7Za5JA7Ab6ygFoqru9jcSL3trKdWNf9PyyxAqHC8yx3mq45+DVdZJW5EmJo1D1jexQVO/N4TKENA/gPwHUJ4KWjNfCVCtFSrmtSoYndtWdp28VqhMmi+ORaHi+TMhJh0voFYJXVnL+ilWTrYFzwlACotZOSRUON/X/D/bCaHC+U6yQzQZpmz5lMpB5lRbqSH2BI++PzE1pb3lfl+FaNLKHX1/QdXcsFnkJqFCotCcK34f2p5yu2aZMXPt8B6Mv6u1ivVwjq+rK764bhz2l3+7ZklmsvNMVhLrUCvFhtlHjj1zTuX9JB9vKFTMaw05Q5IIkoPDcUyysweJJja4RJqwoTqFykaS1Gz84FrBLBTmP6kxoD73kOOks2tcS84VvwypqmyrmM8SyhxGRZi6t6VamVk7vN9QqpFW55sYVd6eqNLKG6pVTe15v0TrUUOo8DMd5sANLMhIprS8D9G2ZZ4QgrwXU++j+pDnzKhIVXaTJlRsR8jxxWKGW0cTTHzeuyorRx4DCZXKIaEi/oByXzIkVJy+2meovIlQMZZfZVkJUcy56GqbYZfm2O5yuceVNhzXxSQOJAPtl7/4aCRUvt4t3PiqsQJjBcYKjBX4LSowLjK/RdHGt4wVGCswVmCswNevwP/w7w6h9ObBdfjur1KoVOyMvZmhwghz3UFKouEQSk9g7rC0cds3DYneRpZ8HRLlqxQubyNTbr5P9suE0os91hdD6U3HqEdSgPYSriegqwBdB1RCMkCGIMWwtgJoy8OvBoNpDVPlQqg4dS4h2oZQCdtCEyrG8stSYbeDAFrzYD7s8ByCXfyZgBnVKaUAQw0KsiUESDsF4uV1iV3Z4ipljkotIB1VCC18bKlMqXvsGku680X1YStAxAAVbuALSEjwsOaD/sTFYroQ+yISA+y8ZhcjgQMJJQ4tAT+d3hU7JRD4JXjbO/C5ff6nrXSajrZESp0QeLEE+iY1MzkKIVQiLxLVihAqjVao9KV0jtL/3IBYgU9ViYOuZ2C9so7iPgmgoq3aqFChbZTTWHAiC9EklPo4jYPQUyAn8zE83xKFgRAqOguAUAzJRRIq/L44ilWGymwKn5Zf3A67/CMf04mvFSqKTOH/HEs2w4dpEUQA4muG0r/tqr9Jpgz/TVWBAaiGQNV+DOmQXAaEKwBZAYACykrAbo60AO5OIvzx+7fx+esN/tOLFP7Ew/1piQfLO2irWvzSj+ZTqanKI6It1RxNo4AoM3YNmLYH2cSIiKChOk8E4/3QQVUW+PTJIxTbMxwfn6KsqJKoRC2AqsT9Oyc4WS7Qxh/A8Tusz56gzy4ROzUuXn2Gq82ldCvP7COkZx/BtTN8embh9foITeHDdTPYYYa+VLkYIcGmOsMm2cB2Y3iTJarGQff8Ep88e4qPPv4Yve/hD//oj3H34UOs7t3F88tzrMIA8fERrLLE9ukLzI8XCO8usX11jt3Hn+HOB+/i0eNHYktzPJvh+aefId0luLi6xJNnnyNbN7h36xjv3L+D1ekCtu+IGoTk7elyhVkUCYDvSYZKp46/U7YqMo/ZHjPShYQiIUB9QFNlqDZnQqgcTQLYqBBPqQ4LcJExJynA5NZ3MT15iCBmCL3y4feYcSSB4A4QThDOjsG+Z47xui5FracUKh0WkxC3TlaYHi3gTo8Bf4nW1hkqpuOaAKgm18UuS6y+CnRdKcdCYDRzrvD61c9w9slPkF9cwm7YAb3FepOiR4z6zkN8+O3v49ZkhW5Xohf7pRJl3yGczhDQ9scDCjS4vHqJ8xdP0SYbOB3r1OGszvDZk89lfDHr6c7t+5hN5mLvJIH0OjRcQH6GUOu6qiBykrmNNAuQ6F2vr7BLrhQ5K3Y3udSGFjpUyHDOzUmaS7d5L0RdR8K4ZjB9J+ukdNObzAX5nSd14Dm1hFDppcbsCCcYm5EQ5rzl2DJPZmUl1l9UrnAOLltaIlHlx658AuQqk0oUBJyvdK6U9KFLYL2yHSNoK8HxWjGwB7mNZEATKkLKDEPRB+S9AMp6fuHMb861jEMSOEJIqOYK6XYnKC18kvq3ECc6g2PfoKDvK3i8MmfwIPWXAcUPXf5KFWQIFfnOBgHjeSbjmpkUBOMNcdZgMpmIwivwY0ThQhQqtEqiGkUpVBoh+UmkSAaUzbWOCpUcebFDUyao053kMNEqkGOS521v08ZsDZP1Yily0dx7fdU9jGhpBhkzRO33tdI2cqYOAt53OvRcA/jK5kvd33A8mW0N7x24L0Z9YAgAY1FmFCrm90MyRH2uPs+GNNGWdYbIkTEwIFS45JttyD2XXl/MOSVhMbx/Gn4efx+4tPNS2SeicPV5f8RmB96T0K4qkmMNSKg0ldizMUsFtifEodOp6/EwJg75Lvt7J2PhqsktsXLVmT9qWybzR5GwLnOXxLLzYOfG9dPc77WS76Zsw5iFZX5fUmFJW1F9v0lSk80jap1V+yhNMEJCkxxxYLMhR+f8kdAw75Xzw4YSqmrlXogn1YUT+FguZri9mmMWOnLvojKhPLSOi9JyJIuJPUFU64UeNeQqlH5IqOwtv7gWyD2ChOsI2U6FSirWsSXWuwzbJMcuyVBpe0/WKIpDUamMhMrXf1YbXzlWYKzAWIGxAr95BUZC5Tev2fiOsQJjBcYKjBX4DSowJFTe9jD/ZWQGH2TplSyWX1SosEuODZ8aECE4/HZC5XqGypuIja86lK8kWiQw83pSizzMGuWIDv/lawzgc5NQIeAlPt2DTkkDOLDDU8gUz1MKFW2tJfv1NRQqCkRgJzGBwrcrVMKWCpVun9eigocVKGb2yxzDkEQxwIf6naU8rqseRVFKbkvWEYRkxogiVKhQSasO67zHOq3RNhaqimGjLpIa2NZA1tJChyHMgfjISynpKe578sBO8oJAGjsuLdpahZHKOJFAcUW0lG0jXdB+YCEOZ3CZh9KW5EOks9SzfXgI0Fn0OFcAUN2W6JklQws5fyKEyq7K0DaVdPDHfqxALz7US1grAcVcgEJR9ehuatexhFBhR3xV6yBpCXxVnZ/8MiShxx3ymUOugA2/Z4B4KGUnaOO4VA2pUHq+UzI/uK91jfVui7ZtMF/EOF5OsZhTXaAIFdeyhFChQiX2tYrLECrsgtcZKsQvv26GigHmhtfMm8iU4eskrPpGsPOQkBNLuAEYJHZxGhDn7+mrvq1d3J0F+M+/fYInzy/wk5cF7p7M8eFJh7ydYLde45137wmoaMCjrMgRx1M4Vnyt23x4DSrgWYGgPH9KzUAfeAsXF6/w2WefYuE1CMIpCqqrUlrulAjtFieLCZazCfyT76CkqiG7xNS14PWVKBRev3oulmxIzrEIYhzdOcVV7+KnP32Ofk3wtEczKQWkJzhGQqhpSuzyFJ3rI5ydwvamwOUOyeUaTz/+VELp7z98H+9/7zuIFzOcvTqHPfEEWEVBGzKgC210ro16l2Deu4iOV3h69gwf/mffx+b1GX75o/+E5WSGX//6EZ6/eIH3Hnwbi3mM45MjeLGLtCmQVRWikLk8Rwi1ekeikklyMcy4oeWNMo2iWkyCzG3atylSrC7WqLfnqNJLeJ6L4+UCs3lEmQA+fbVG5a9w/P6HcKcnQLdVKoGmhtVX8Ake+iGcaAF/TqLEFVujosil251/Z67L6fII9+7cBkgSzE4Bf4G6U9kCjiHpdOYC90/GGC1rGhIdlRAU/Nxd+RivX/8Kly8/QZUUkmGBliocG13t4iy9gj05wrvf/hD3br0LJAUcEnaBh11doC0SpFmGy6tz5Jsr9GUlCqbWsRAezfDk00fI81K6zd978C3cufOO6tq2A3icrwaAvcnd4r7y+uZ8jZ7kG5V1zDJJsdleyFrY1KUoULK0EDsdzodJkuHqShEutPnjGpEyuLzWNmq+shGSeVwrVDpaO2r3PwLgrtPDp5URT0lLtZevCBmtMilIljctKiFTaMGjFCqcx6lOIeBJtUrNeovt5kGBowgVXt98vcmRUITNYU64nnlmgGKxw7pBpvA4ZL8GChVFWCswmXObrz9e7DI9Ra4qgNoSwDjQgLqs2ZpIMHP0cB4bzlFDQkWUl5oMNoTKtfdpQoVFVr9vEMe0eDyC54aIJgsZG5IX5ISwGiq8uBZR3dnBZ0KUbaFEjaxIUOQ71MUOrQTT8/znQmKS1CTpyS+ZQxvaO6lge3Nsw3l7SByYv6vvB6slsTyzujcSKntVQ68t9oRE6mQuk/sFkhq0bjKKIF3fm2vI8F5C6qjr+TZChUD88D2Ctw+aaMz7TKwbM3jeRqjI7w0LdUOlst9P3r9p8pMNLY7dSWaX7XTwODe6E5njuI7w2qIlYlP3mE2XWK8ThFMqJVVOiey39iAz21fkv9JJGTtQGYeuUkkFtDDkWi0WsEolQ0rZ3GNSkcZtmQadulWZLbxf5P7MQ9WoQbtcZmSZeYUNHma9k3PEa7JW5LWcW52Nw/3jHMW/UxUj+6ozXvbq3qpUx0V7r8DH6miBu6dzLEJPykviuLdc1GwasFwUJD46IPYj+ANC5WaGiiJTKTk/ECqsI+8XqVAhobLLSiRJim1SiDUkSV/WhoTKNArx81/8fMS6vuohZ/z7WIGxAmMFxgr81hUYF5nfunTjG8cKjBUYKzBW4OtUwBAqX9YZOfyb6WQ02+bDHcHnrFAPg8aqhA+WfOAkOKUIFR+B7u5V7zVWD/oB/0ZGy1cSJfoB+23HuAck9HYNDGR+/yZCRYAGDSyYbkCG/fKh1TxYDwEI/kzQjQ/yJFXEiohO92b1HhAq+8+9YenBh2HaY0kXc1m+1fKLhIpvKSBOyBtmlthsXD50t8rD9CCA1jzIH75rQK1ukYs1UoOENloMpZdO5lbIsV3VCqGySRvpKmxKgmwOthXVKUDVe6ibXgAmRgwI+MDzze5QTagQSKMXv+VT0eFL6Dr3W9QbXaeyaboWvgdM4wUsuCiqHI3VyeuYvUNCpbfZwUswkLkvBZo2Fwu5IIhgd44QKgQvp7RFknwO1XnatLUQKnmdSn0JyIsPPq3vHSAgSMEOzkYBTgQ0jEKF54pjmcAoCZXe6+EFChgMrRCTkMSNiCwEuOHxCfihB2Otx8s2Tb5AqAR+iJ72VQCi2MM09AWsjyUA1hXQjZZOilAhCM5O+UMovWM+5A0ZKjfBMDUe3q5AEXBPd2vfBM7MtgyhYgAhsQ9iV6wGoMLeRuIEcLsUf/ggxi6r8IuXFe7HPv7sjo1frlUezYe///t4dfZCjonzAesVTSdw+8neLmUI0pl5htdUWdTwvEB54wvA3OHp55/i2bMn+N27xwpAbi1crq8kCHpGGzW7xdE0gr24I2oPy+pw73QFuyhw8fkzJNtLpGkCp32K7zz8x3DvP0QXdfhX//Jfo3pG0NPHLqgwIYDVNGKzRHeYqm/QU3U3O4UbLkSFsOxcdJcbrM8cT7RBAAAgAElEQVTOUVsd5icrOadtXsKaT+EXLTyGHYc2kq6WcPc+K7Fg7osfIuW1PfFQFwlePvoEft2LVSCzGRATyCX55qF3O+yaAo1tYTY/wmJ2hCpLZUxTbWV3jZp/mhZ93Qh42uisJXYZN30rSpI236JKXqNJrzA9nmIaz+DAgxfO8MmLK8R33sXsnfeQWw5irYbomwKBBcSRB9eLUDkRWi/G/PhEiKQ8S4QwI+AfODbunh7j3Xfvo7I9RPMT9N4RikaFkBNDpwUO1VcCQhqCjgo0/twVaEWN1iLb/Rpp9hxleQWrdZElzKU4l2MrkhYzXODXuxyvvRintx/iPvNa0hxZkaJyOrFty3YJ7LKBlZZoiwaT4xUurAY//uwxFnUlxF4UT/HOuw9xvLotlnyBF0n3dteXcl3Lusa66qBvo3qoa0fUCUFMy5wW6805siwVq6c8TZFnFZSKs8Y22SmCxSJhzID6Bo3lKDKWBKvOY1Dd6IrA5/njsZI8N4RKwBZ8IT1osRnK9aVAVlvm1ooWkjpPpaTNFzNUGhILNhiPQKKFhMpNhYoKrP8ioTJcR8Q0agiQ6/VG5guzFtGeTH8ZAF60iQa014TKQaGiFa3M+REAnVZR6v5B7M0GmSpiA6bzZ64pTQb7wTnKzCVdo4Byc75uhtJzjHUtiQmjluqlc34ym8N1aPW4EoVKEE5EFUklZddYQoiQxvKpnHNtFC1tDjdIkzXKZI0quUKdJshLBpFTVUSOT1tYMi+NSpeWNoba4kzXdHhM0tihm1MOpIsiUMx9iLH8OtT2Rg6WKDZVhgfPD9cPea0mVLjWmq+hUnBoM3Ug0w4WrVLPL+SrKGXD8PW8yofk0HCNIqnyNkJlfx+mCaDhvdmQgOo8SQyC11pwOyBybZwuZnhw/xbunCzx/YfHcj5JpNDC6unTZ3jx/AxHixM8fvwEPy6Uwk+stITEpJ3bYcxIgwQVZ4Zw0eNxT6goTzNR5UqOnKMzj7SVrdvrUPreKJ2VVRztrvi/IxZfVAvrrD7Jj1JkCi0m/ZjZcI7ksdR5IeuN5O3V6j28r5E5ibdglntQH7Fu3FfXQV3loh6hHZoQKssZ7h/PRZ3ItYWNJi0bahwPpeUib+hnaCP0QgSBshl8Wyi9kDfSRKQUT7yf4P5leYU0V0qVbZIIoUKVHu0JuWvMjON5+cWvfjFiXV/nQW18zViBsQJjBcYK/FYVGBeZ36ps45vGCowVGCswVuDrVuAmoXKTyHhT9+Rw201F//wKeVnKd0OoEAQSab8bISBoHLKTlw98SpWyJ2ZuAMNvI1Le9vuhJ/ibjlmF2L49N0VZMxx8v28SKgSf5OG2VV3EB9sw1SnqOYrgYJA4AbjDF7tPGeNx6Ogd1tIAC9Lt31A1wmBhlQeCuoRVprCrBl55Ca8tEPa0/OoEcFcWYwTZeXCq01nFpWoVDXvSpStXWXBIwLOEijeoCKY1tIZpkLCznA+5PEZiIcxxqWukZYt1CslMSQsVdpy3DjJmltRKeUJghg/6Yv/DbmPaYfB4/QBeFMLyFJBDKwl2ae7tbEhWSMYJgcYandNJRzBzSGgVId3bYSj/80Gf3acErggE10UpXfghbXBEYQJk7FjvGumKn01iITfYAazsJSyUVSZgA2tGsofnhIBFYDmY+CEyfX4JqBjQbRB7o0NqGyE1fFHGaBCCCiyWn53mYp1CMFl5/qtQ1mJPxE1mLu7cPsJ8uhDljYSyo0UY2WLZRFu8SeArQsVxEXjsftXdplpBxc5/7sMh90BZ3ZBweduXjDHtIW/GG0F68/OQRNkDkINMFdaKIdsCtPVAVRdC+gmApM9v27LLtUOd53KOae2WbS6xjFz8yYe/jx9+/BQocvzR97+Lx48/RtG1uP/uO4hoL7LbYTI5fmOHtgHQOIYlQ0UuYRJRNcrsEo9/9VPJ6VhNpyidGJ9fbFGXGaZ9Cr8vMZuvYAdzpJ2PYnuO5cTD8TzG9uoSlxdnEhrdlJlcE8vVRPJJIn+GJ4+v8NOffSZqrIZjpqZCpoZrd2LLxfPd8hxGM/jxVMYHx1fUewioZmohFmfMWOB1SYBNurEJMhPUYlc65xIdzLzeXelrI5Dz0lSl/E+VBjt/U1riMTzYUv76NeerIBZ1E5URLkPNCfTTVogCK5pw6XBima+oWOH5c2yx0+qrBOuLFzJOeR0s/RYdO5GPTrEm4+FFmK1uIVzdQloDM2unAGmqvOIJgvmJKNBIngSOBev4PeRFKhkiQro4PY4mEU6XUyyPFuiPvoUonMKyfbnuacLDIUsSRaysegXokkSQ4KS+Qtcy0H2NskjQ5+coiky6t/mZrGNVbJHx9+UGXjVF1ZMETrCpM/RhgNPVXSyCJbq0Qx9UqAqSqzZKjt86xZNXz/HRLx+hs138k4ffk+v3qimwevAA9+Z34FyUCKYhmlUAe1urPAaf2SeKaC2LAqgVkNsZ5YQoKXrkZYYkXeNqfY7LzTlKiqB2mVgK8h1lTtJczSecBfK+1J3oltgScS3hNWrIXbtlhzvzixi+bcEPFOHA9YjLTVHb6GuqJpS6pKGyitslcVJ1qEqlKuDqwDystrNFpUK1CudHBkzLdU7SmqoXWj+KOkWRK9fAdK1yHM43/LsA//pvhnCSvdTEjVr31DpMglTUqzrcGwHH/cF6SsgCrWqQdU3Pf6JYuaamULP0QUGnjl/+b7hem5Dxg33n4XgGuST6OiS5I1kcHIuOLWA3rb+CyEccTRFEU/jBDI4Xw3Vjyeap2haTyEeSJ9ilW6TpFkW6QbbboE636Gj3VhVCXvDLzKND4lipTA61lnsRfcz8meudzPlUPvC60TUxtSCwL6/b2yaqY9vP5wPCXAXLD9S5zK6heEPOj6PmKU3CyxrRUSdmLLHUHYYhUUjeSa1a/nSwERNCyITOi6UrCb16v49UEHKM10JkxggyLs4WSt6bkGLVyIfNHLaq5snApHmN0j3BpVtiSuA+W8CKaBeXo/UKhNYKSGysvB7/1X/5j/Bnf/IBnnz2Ak+fZ3hRuDh/cY7Pn7yAP5/gT//8H+Pdd4/xndMl+qsrvPj4DLuLCzxeX+Lnnz3H46RAW/U47XtcxAX63BXykcSvy+uuKSVwfUJ1nhvC7jNR5jJ8nvtO8pQNKryfoR1ZQ6KiqeW9JBSKuoYfUpnqYhK58EW5FICKTd6L8b5ol6Zy78xxd2d1IueSWSgkTjn/8LUkKmRO0QUz9wb761UTkrQe5HzF+yiLJ9u1cet4gm/fW+HOzBebPVGssaGF174dSMNMUUOaVgK3FdUhm3ncmoQ3s+J4T6As+yxKXI06jcQd17CmkxoxhH69vZJ93aUF8pprmMpCo0KF19gvfvbTEev6ug9r4+vGCowVGCswVuA3rsC4yPzGJRvfMFZgrMBYgbECv0kF/sd//4M9fjwkLQ4/X+9IHZIP/JzfhlBR21Ydoca+Qx7Ob6hUzHG87fcCUgwySt60DfOA/rZtGAsM81kGmFAkSivdvIcMFRIJCjxQIIbqChwSKqY+BNglrF2TGzdJnSGhQtB6SKj0BA/l/wpucXGNUBEyhYGo3DYVKrbqiBS4Q3cqCtBEXIPH0KsOaIKsJA3YWUuyIS0ZipyhKNmdSYss1RXJ7sK0aLHOOiQVkLPTmWHHtYWicVCqRledl6D7zenfz6ZGAiu+K4QKw5sFyNNh4q5W1nCnpa61Cidn0DzJEx4XiRoeA4Fr/o4P3gQCqk5ZYhBodloqY2yxhyH+lWVUOvVK5RHp7TD3RkKcbeTFVhQhBDiYEcFuYn6+00HyFSDh6Oocy//a2s2MJYLjrC3JMiEGactDMkt7+Yt9jfjTM19CgUwqX6EClSr8LBIqd+8cYz6dfYFQmRNU0oSKyU9R2z8QKqyysuY4dCaraGN1Bdz8GoKgJi5AQLaBgkleI8PmEMhLsGxItoiCQBNtBuCVDva2QdEo6xKXweddu3dmISAUWD2+ff8Ofvfhu/jZJ0/RlRk+/O53cH7+CtssFUXJajLB7dUKdUd7rYPty7CDWY5OMiZaOd+0zem6Ahdnn+HFZ49wslpgEgbYFh2en19KLkbU5XC6GovlbVjRHHljo0zXmPq0MHGx266RrM9hNTmctkSWM8C4hmVXeO/+HXjuFD/64WP86pML9P6CE5xSBtiWjEkvihl+A/gxHCoKSKowbJcIdt6I8oS2VLSVI7mXS5MwiRVHgCnhk7XvPWsZSmd0vyelOc7Z1c3OcxImpU8ijV3C7JzmhecKoaLUcD2Qpko9V9fKco7ZGgSVGZpNQkVsethZ3qPKdmiqHYosQVLkyPIaC7/CdHkLVjgFghig8iuI4MULRLMlUF4KwC15Fn4Ed7qEG8QCxIW+C+voPqo8V2HsVSKk70IIlTkW8wmw/AAhFV22J2C9uq6U2kK+Q2UIKKuyEk2Xo++oOkvQ0AIw3ShVjeRQEOUnMJmiLC5R1Smyi1TmAfgkfWts8lSynVaTJRbxERqrFkUBPyPLElylFzhfn+EiSRBGE9y2pqjTHElTIL51B7/zre8izJWKamfXSi3EsRd4ck5k/EvWFTuyLbS6K5xkR2dR+UeLsQ2utpdYby7R7XpsdlskRUkORmUg1IpYI9lOdcseENd5XIY0lWuuNTZ5jVgM+tojiwQL3ydze+uiq5gDReKlU4QKA+sZ+E3LLwLhzO0Q5QqEUOlIqCinRmWpqMfJgVBRpMpwPuC5e5PizRAqZq7hmixnuiO5YwB7nctBgYkoLPR6rwmBw5qqlIN78sQoVgbrrowbo+jQjPEw64W1NYQKI8L2RIsmiMxreWyi6OL1IoSPOr+cF80axC56jpMgJpEygeOFQqzYji+KIBKtuyzBLtkgy7aosgxltkWdpugIZpeF1HB/jnUe2PBeRfJk9GvkuIQ8MfddSskr1x8JTK1o2RMog4YRsx7sGwN4XWnLusN5VNCCuW+ydQYaj521MNuQ/eF45fWjyTWzPpB8k4YNtlNwcjEZIyaLRK/jMl5ufD5/ZxSK3ELn80MAD77YqZGgIcFWN4VkgFgkRgsbkxkVtR0e3D3BadTixbMKnxc5fDtEYJX4Z//F7+N3HkxgNQ7++j9+jr/68VNctT3m7RZV0SKK58ioDFsu8OGHf4DjMMRJEKB657v45//0T7Fo1/jR//OXKB6f4dVFgr94+QTF2Q6tVaGOYuyKGhPbQ5mtsVjN5XxTnVmxSYj3Kdrai+eFuSpUoYnyzPZlHPA+k3XLqwqWY2F5FONkOcX91bGsI1SeMGfkarPGersTkobrTb5O5d6IqjmjZOM9syJnmF2lyGKxBNP3LsaabH9fUzCTykbP6853ce/2Ar/7zokQKo4XoGb2iq0IlVqsVy1kZSdKxEkAeCR9SKKw2YdWqlYLR9/fqlw8da0bJRQJGgbSMz9ol+2Q0PYrLSXfiYQK9y+MVCj9rz762Yh1feEObvzFWIGxAmMFxgp8UxUYF5lvqpLjdsYKjBUYKzBW4I0VIKHyZiLFEBzXFRbDjchDdc0Q4EosvwT0pqezWEsoJUXo0C7DKFSG9hYaMNYr3U3C46v+bfZjb92lf3HzfUOFys0CmG7a4e8NUGEeDpnNMCRUXA10SJctQXVa2LhUFfhin3AgVFSnqWsYnRuEkQE42JnZ10qxwYfjusm1QiVXhEq5hteXCLocIRUqjiJwCNISYO4tTagwa4J+8JqoIoAmaiH29NNjn3YMJDKaBmVDoqEWhco2y1HRbqzRCg1m4tQdNkWPpGReigLm0lIHHHdUGSk1jgRhw1O5IbYKM2YOgxMFYv/FB39l06TGggTMWorQ4PEqEoN2Tp54kitgRitwfK1o4v6TCGorlQ3B7bGZnYGsno2q5Dno4Xq2ZKtIaLTtapVKh65OxFpHgA4qDHxX2Xd0DFq14DGs3gSua9sPAZz0+S3TXPaLhAxBAFGoeFTd6CBayWRVMhBHA+biry/2d8orfzp3cO/uiRAqvhMpj3OrRhQ7MIRKRADFpdWZA89TVjdDEo7Xk9hz6G5gAatugGlD8NP8bCx3DMmiiBUFghnQzNi3SHfx0DaO228UoGeuB2L6PD7aR9HixGvZsZ8py6I4km7b2HVxuohwaz7B//vRL3F8tMSDe3fE8ou15/lYxFMczxYS7j68Zm8SKsbyi+OJgB/BnIuzp9hevcSd05Ucw4vXr3F2dobY6USdwqDe2ck7QHSELMvQFBkcEgx9gyLZock3iFAidlpkhSfZPLSUun93hru3TvDs2Ro//dlrPDvrUfel1IRqLB5fMJnCn87hRBMBwiqPeRuejCWrbFBvUxSXG9TbHVpev7TBs2l9qGzbBIgS4JtAf4s82QkRKV3qvJ4I3schXFpr+Z7kTTgEHpkfxHHpR6ICE3uVqoSdJUJqU/VCUE20CAPLKO67XIPokKVXqPJEyLDHz1/hfJPhwTLA0ckp/OkMx3fuI2OHteNhfnSCxdESeX4lmR1U4PFzmZ3iTI7gRRMBRht/gZbkaJmgKxPJL5hPfKzmM2WddPf34JOA6i0VjE68mMCtzn5QikVyTA2akh3YCdouQ9+V6PoaTkHrG64ptVz3PDbOkU2dCflydf5UbMA4H02PFugcSxEY6yvw2uVcUBWNgLGcIxxaBIUWglkE2/Fw/vk5iou1qPv85RIffPf78HquW7Qb7GHVjYDYPTu+PTLorgae1bVIhZbMFw6Vd+xeT5CmG2x3l9huN8C2ERLxKtki4ZzX9siKEm3VyvpB4J91NNZCYoWp50Jec7RPM/OTKCIDzlfawknqxlwpB22tbKhImpOALhtLyBMy3aw5X0PglIH1BDxVloGjciHYVU5BAkkXEqjaJos2QzKnX8tHuW4haNZOEjKGUBGLMlEdCVauCdPrChVDqLCu15QnWiahSBcG1X/REtSMGTOXDec2+VmvfUKONAfliroueH2o3wkhrNcjrpR7QoX3Lzp0PI59hPFELOFIpvD6C5in4kdCfNRlLhZvtJSi7R0tB+s8Q8N5R9S7av4wa4ohMgzBMpyPDakka5shVGy1L2p/tEJxoGAxx27O0Z780MdHQm7/t0HziZlz9xZgllJAmmYXdVFyrVDWfKZezD1TIhRVP6O+MfO2CZzf19fYgpn8G51PZsZ8PXNQJwWCnmpARfTYjiuWoK7nochzWNF9NOlTeFaEaOriv/mn38KnP36Ev31a48//6Hdw691T5J2L//1f/Q0++ew5nNBGhQDh5B5uhwkcO8Cnz15h2/aYvPMejo7voLhKcDpbIfEt/Nl//c/w59/7HmZ5herFS3T5Fdb1a3TnL/HXP/oJfvzZ50A0BwPeqLYpkcNzHUQ2c0dURgrzTdgYI2tF4Ms1zVwVkrllnqqcE8uRzCTHc/Dw3VM8fO8ePjh9R5QmtAPcpbnMXVSgMCOlqEoh6nnvxPsVWl/yi/MR/5ZkmTQbiPqW5473IBwrrivbpKKFRA2ZVKWmI6Hi4d17KyFUjmPeK3lyfjmvNb2D2vZE3ZbkbGIIMPFtaQRwOf+yuYDrDGiBqRUqphmCykvdmFLS8qugMqZGwusj5X1miYLrI9coy5J7tSgK8WjMUNnPD+MPYwXGCowVGCvwzVdgJFS++ZqOWxwrMFZgrMBYgUEF/qe//Ct54n4bqWJe+jaFR8MQ3DcQKgQR+XAXusy7oOJAWdTsQQN6j+su+S/77GE36htP3MCv/Y37eM2G69Bxa0AGs809IDDIUCEQKZZYWmnA7RPUNgCH8ngn0KEyVMTyyzLKAfXASSXEm2pogJCKHu60ZqEFlgBuFXraVIlChR3SG7hdgZBh7LRdIIjNB2g+5PKhVggVpTYYEioqiFg/5LYqH4TdgVTcMHQ0L1pskwznKW1JGuTsjNdByHXjIG2oSulxlZfI6dld9qhoaQRfVDm0tyLJQLROAoZtS+xm+N0hQEhCxSEJoAk5dtbq4F9RypBwqAl0FtoKRpEqprYEJFxHkR3s4iaQQ4DHYjc+u14dW+W1MDNFwB3WRoHeLoFugtV5DpfHLSoTilE89B7haQUEeSRv9PiQ+ux91LWnPwGRnOH2iuThOCY5KPk1BC4IkLvclkDiamzTckkDegJu1h1mcx/37q2wmM3h2cxQUYQKLb/mkykCX2WoUKEiGSoGUCN+KyHe3E8FyO87u82g2ocpq1/cBNgkh0P/XixbvmDjo95jupqH14UAZm2rOopp48FwW33NmowHlDvMpwQbPXhBKLZGydU55oGNP/j2+/jBj/8O3/vOd6VD9tXL55jGAW6dnCp1UAd4wUT2z1y7w/3n73l6eP1xLPD6CENXFCdtlSKeeKJcePzoES7OnuN44sNuS7E2Wpy+h9afId9eoOF1VWWSwdNVzMUpMHNrTJ0O67xFUVAx0GAalpjEjVi1PH/Z4qNfXOBlyuuChJ2PeL7EhGHV8RTeZAI3CgS4ph2MkKsEL4saLbvTk0w6k4stQ92NEqhV1lYdAS59rgSjd3X+UAA78CSpm0AzyQGnswXE6hnUTrWLH8N2HMkNKvMd3DxRhCmvC5kLD4ojqatjK8KrbVDSjoivh40fP3qCV9sCv/fOKabzCY5vneLWvft4vU7ghhHef/999MwWIFnJrAjPgkNlymQJb34Mf3Ikdjxl78EmOVRnQJ2BffvMWYnDUMaNe3QX08kcYTyT8aHCv2kvqMbSHjjmtdfQvoz5KYU6XmoAygYtyRXOi1qBx3mu7nPJWSmacyQXW/Rli8CPJKQ7yTfYbM+RpVvJVbDgoylUjlLZlLB8C3fu3xNtw9nr19i9OENbZfDnc9z99u/CCaYIOgvzMEZVlPssAipVaHemLM+UZVbf+kLGcA7m/uT5Dmm2Fduv3W6DZlshq0tcbjdY7xLp0k52KgchDmI5dyYTi9C1ITXN9RC6itztqCTTeRpKJaZVD6BSjLZCzEogYNlKWDozryT/ioQoKTmSG3Wv1jMByg1hqzrnOTfQvUcAeW5bVEMkibRnoJ5vbipU9kqRG4SKKDlJvu4zvtQ1zuuZ49fYeglhqNV+KovhYI8lhIpviHazv9dtyPah4fsMFZ4TRTjJXKLVSQcyRRE/Zr4zChVDqMilqpkh6aT3SWJFQqp4vg8nYLNAIHlcbBio8kxlyGWZ/NyyC7+o5HvX1EJeDdf/vVJlqMqTp/1BFtqQZOJ1p8kdQ+Kbeyh510ABoo7pMJ/L9a/JMVmhNJku50wGE7N89HnhHKbHxL4pRHKcVIMM66NqyN+p+kqdBpkpJifn2nrSKUWC2SaPhfWi+kK28f+z96YxlmTnldiJPeKtuVVlrV1d3dV7k02yKbZIURBNkaIWSLI0Ywkej+yZsQcYD2DMDxsYGAYMGzD8Y+wfxggQYEnG2MAMDI811krJkrmIEklRlLg0l17YzequNbMql7fHvhjnu/e+F5ldTQlS899LoLqqX2a+F/HFjXtvnPOdczKg3+/CdirMF1Np+gg7A7EyjdMSVzeBeT5GU53B/aSC0wUe6xzhn/7M81gc7eB4fIj/+/e/hJfvHyHY7IrStueeg1szZwp44Qffh6989Wv4zhu3UTLP79wl+MEmArcP3/LRrSNcfN/T+PFf+gUUh0fonethPrqNc3fuIZsdwbYWePON2/jS176Bm6ORsjO1bBwlKdzhJor5MXl6uJxl3EDOteR8yPK6FqzClflXyBbHRlKUshd+6smruPbwJfg5ZF1Ls0xqzHuTcz+zT0iujPaPtYLP5OAo+0ZeAzYxkchjNqHkzjHby/fl0nI80josz0vJ4+I+h2OA+7KLF7fw6O4WhkGDBr4MT85tVDtXVKpUFiZJqQgVl3tc7kNKOFUuOV0uyXDex0KYNqLGMaQv70fZTyYkUGgfm8m/5zH3mYWo6FgjEiphGOC1tULlgY816xfXFVhXYF2BdQXemQqsCZV3po7rd1lXYF2BdQXWFXibCvzaZz/fjox4C7HSJhoe9BYqIPNkhgoftE8SKsq+wHRYroiPk3ZFDyJW/kpC5a+6si1CxZxLG7Q14IkBmg1YYbrt0pwKFUVIiMqB1lGeAtgJDlAxYggVY39gskwMofKgGi4JFYJbJBbEPzuVHJUmS2EXJFUK+PVCW37l8K1SSBvpSLQd5ZbWUjKQVFB2HOxKVzZejeSyKFCE4FZeNEhKKk5qTOeJAMZpVsmDrwlmp+1LWjnqwTpOpKuZod+0D7OtAK7lKjJBLLnUMVB5QkKF1l/M12BnOAEE5oKIy5HGcPiwX5Uke3TwapLI92nF5XqBqFjEHkkrcXgy7LgWcJ2wX6EyZ4RQoapDOrYJZtKqpdbdoaH8P4EKh+QGu8wJVDDnxaFNj7EsU+dhvoztl7HOENWFZMAoooeghfxhngI7u0keSVaGChE/DShRoULlz2AY4OLFbSFUXCsQoBINFSouhv2ukHE8D7H8cmgZQlWDAhDZQSxqmRapsuzQll3iyXuoPcb5XfbMmrFmgC6To3ISZNSWcUvgVAFokgwhChUFpkmYeEV7JpXLs9VXXuiEDbOiFL/0eDbGhc0e3vf0E/jKK6/j4Ucex5s3bmM+m2DYC3Dt4Stw4COgB73uSH87QoURPbweVIEQiAt8G3kyhW2V8CNPQMvXXv42xvdu4OywC6thzS10ti8hQ4A6maBIFsruqsilu5ZKr76dI7JLTPIEk1EOVC46Xgm3GSEMGpRVgMm4wlffmMl9UjUeelvnMDxzFh5D3KMIXhjAZ6Avc4p0kLGEA1eVIv4IqJJkpJ2VznagskQCxjWgGrYUbEvgUu4HFXZsVcxRKGE1JFUsWK5SpJUMXY/naGJaYily0owGub6q71h+dj6boc4TUeqkWYzC9vHyzX0c5zV2BxHOnd3G2bM7or5J4aDTH+DqQ5cxGx0i6nakbpy7/W4f7vAMgo0LcLoELzkgXFgVc58S2FUMz2LGUYBA24DTLxIAACAASURBVO/V/gZ8/pvd/a4vvvwE/dS95KKidZbUQtl+WaIk4nxbyv8X6QRVkaLIF/L/tMmicoQkC5VFdVSgSUpU8wJ5QoIlRmOTBKO12QzTgz04TYA0qeA5gYB9JGIvXL6KlHOJk2N8cA/Hd2+KAmdw4QK2zl8WqcbQDmRt47xEkpjh5H4QCTFTMV+ioJ8UFSo1LJsqItrczJElMZJ0hsViIaAmu8mPxyMcjhlanmI+5bWoEHghsjIRyyAzt6i5jNkRCkj3bEWi80vdgzrTq1RkFFzWjYQKA+dJpDCcnvM1u+nVXMvA9YqZKhKGrqwsTdg5VUP84hhWoLkFctdC/Iklmc7lWuaMaatOo3DT45jzbVuhIvlerNEpQoUorBAoOieFDLHMbwSfW1lmy8wUriVa3cDT5ZcBbyVAXBMG6nUF7EpOkc5ToXTyrfOcUk6auZI/K+ouZlvpYzBzpsztPF4GyrueqCZUfpcmKDgX8rOKEiUVphkbIjg/Klu3qkWc8BhXDSXGNlRlqKjvaWK5lZfCLDJD6Ivl12lbVG3ZuJrjV/kwcn70mdMkkSFFeOzmi0oLc0xm/9ImVEgOrPZLtsxzS7WiJm/4fRkvLeuv5TXQ+xXJC0oXKohdE0SL2RxDK0RuN0I0Bl3eXy6QZwipjckyPPf4OXziAxfwm7/9Iu42m5ikB/jxDz2B//of/xxe/oO/wL/8t3+GD//Yu/D5r/0Zvvb1Q9jOLjbPdBFtAu9+/jlEVYjf/uTvY5HXWFSAP9iG6/cxn+XoBD10n30M//5jL+C74zEuXHuEdwK2r+7ghXc/hWw2wetf+BwGiwwHd2/iW3e+jf392yiP5rCGW3gljtFlJltRiyqKpmmiNEMluW8ko+yCRBUzqBhG7yKvG1HuPXHtIVzY3UI+WizHNCvI+43zUNCNkOY53vjOG9IYQoWKqG85nmyORUcC4Mdjkk204CJJEchcYXJWGFxPKzKSymI5xhWBll/nt/Hw7iZ6DlWmoVxfvjcJ8lLUQQ7GDyBUOM97VKbataxhYgdqxqxR+ZYl8qKSDJVMEyq0/1okuewPuC/lPeWziST08fK31pZff9UjzPr76wqsK7CuwLoCf/MKrAmVv3nt1r+5rsC6AusKrCvw16jAr/3xKkPFPBC3/1bd9KvlqA168OceRKjwAc0A7lSosCNvGUpPGxXpkHxr9oP5nLf7+0Gn8xaA4dQPEUwyX21gma8ZYMYADoZcMf9PgD3JNGAiWSA2AoIqJDRIqLhUrCjFAlUFBpCQ97FqAdxtnRtw+tgNgSMABW3TskIIFVGokFDJUzhlDrdgyHaKoE6l+1uRDVRv0P5IfFsUCERAUqxbVGcxOx35oI+KRIk6Bz7MZyVVKrbkpNCG4e4sRZxXmPKBN8vkYZwP6lnFh39mpjBXhDZPfHKm3RdDthWhQHJHPlsH0tNTng/tgtEptgcBAXFmDYiaRvfh1tpyparhsduVD+MWbXVWgbxC2hB4oZWZAZz4jswUIPrH9yf5QCBOB9SLwoQd9ZrsEvCBvuzSeq0AHyF9aIRGsFIDlXxdLDFMqLFWcRAEikJfA4CKVOFniX2ZRvfYvU9wkD7jfA8SIDxRAzplTaMJlTNi+eVa3pJQocKiP+hK1kbo0fLLkfFFeyUC2HIfSncpCRWOtZYVjM5QYW1Pf7VJlXZuCq9rW6GyAibV2DG/Z+4YdR8ziLtcdpFncSJKgm7HR6/XQRR1MRqNVKguibKqws5GHw+fGWLgO8gIqIVD/PlXXkRd5Di3PcSzTz0mFkSO7UvHa/seNsdgzqkWKzsIoWJA98XiCK5dodMPUSQp3nj12xjdu4Ezw76oRbLaRTTclWDdOp8hmRyjTGYS9M57JvIcdN0adpViXheIFzXKuIZdpOi5KRyLCoIcUaeL6/ca3L03wsEogxVuoHf2AvpbZxANhwi7HYSM9ZZAbw3i8nKI1RvD5XMEVO2INY6uvdhXEazWnf8lrbpUMBGBMeGXSOCRWKTVS1mRU4JV5woIJ4FGoDadI09myGlhxvubN6n+EgCZIJ5F98AF0jgRwJgqnZyqmarBjcMxZkWDMsvxzFOPSkByDhsXHn0S/c1t9AMf2eIYncAX6xiqVjpbu3A3zyHYOCPWR+yqpk0dyZ06m8Ghis5zlDIlpFIshB9tyX2fZiQ7SA740vHPwO9+p4du1NFZVEodQTKFtaECiude13PJUyGxUhYMptcEQFWgqFPkXg3f8uCQUGC2CcPbvRJpfIzjg31EQY08LjE+noIWVlRoOG6AzTMXMJsxv4loY4E7t15HMV8AfogLjz+OKOxh4FKBRPJc2QjC9uEHHbEw45glYNkQTOW1tJhlkiNPqRjKBVgngDyj5U2S4HB0LITKdLLAYpqgSGnG6CC3dRYR1xDpLq9lDpZ7j+HNup5Ub/AaG/DeWCnWDud7qlGY2aAyVFQAPUkUS+Z8IdhpPZRXSAXUVGSbdNMrHk4yVGgJpMaqsQNk/PQqr0T9pPqZE2SEDqU36ghj+WUyVNR+wpD/6rw4qEW5oBU4xuJLfUYrc0STC+3vLwnKliKjrZxRYL4JpT+pwFPz32quN/sAQ6iY/zdrgVkXRCHJL51hYnJPqGzjnCO/V1aK2CRobGzSTuVDtQPnzTU2yiOJT9G1kbWGL2ibL6WI1NVpqQ7b97w69rcSKkuiVvYGJ1WMRj1CyzqjUFnWhAoEknsm784oHXVtzVrylgWolctlBx1pnpDsH6oTZJ+ipFAkiIpyjk40RF0FQh5v+BYub3p49FwHfb9EbIX4xecfw5f+4k/xZ68m+LFP/Aj8ToHrr42xjRQ/9CPX8LufeQlfeukYC6uD0bxC1O/iRz7+LmztpvjqZyb4zvXruD+aY07y1gmFHKda99zFS/jx/+Y/w3t3ruG3/qd/heFDF3Ht6cfxB7/7uzjz/mdw5qHLePziVQync2C6h+n8BsLyGN/69Gcwy3N8df8OxgntEEPUDW24qEji/oP2gK6QwnblSAOO3NOWI/wWCZUnH7mMzWEHVqrmbX6f15v3oTSXhAyHr3C0f6RJk3b2DLkZT/ZN8SwWwoVkntmXSHaebgASlSMJflEbAVbg4fy5LVw5t4W+0wjhwu+xqYPKFzghFo2NadaIQqXDxhWtUCGhQp0LU5mkKYDjgHvcUwoVEipUp/DZIOZ6kxZYJNyHUoUobK2Mhyjw8Y0X16H0b7l/1i+sK7CuwLoC6wq8YxVYEyrvWCnXb7SuwLoC6wqsK/CgCrwdoaJAkJPEx2nyQgB8AvTfI0MlcBSZIoSK17L80mHt5pjejkQRgOdtwuofdD6nf5bWJm3Qod2tyteNeqNtecTXTSi9IVQU+LEiVEyXJa2vVgqVk4CHCrpdARympm1iR8DQYmX5JRkqzEbQhIpdzOHXJFQyBGxIZnaJhNJTLaJro61STPiwsnepkVfMTVGd1My9oN2X2HfVDpK8ERuGvWmMtKwxz0rppBbrMQbXs+u5YVA8QTyJXJc8FulIF+spbXOkPfgFbhKlirJoUZAdiQZbBSVr9Yq6Pray76obhLYrgGuGGgU7jgVVtZd+7iHfjuQF37umYkIBP3KuArxp5Yl8WwF9/AxeF+ks5s8TM9U6LAKEPBZREli2aeAV4sB06sqp6HFDSy/VUa0BLslSUOfOr0CUOpZkHRBYkKBw6QhWY6iwLAyGtNk4g363B6ehoobWYATsXfT6HUWoUKHiKFKFGSqST6PHvVGnkFhZWiS1Bn+bhGiDnQKk6TB6A34J0aPVFG1CxRBO5m0NqcJDIKEiHax1g3g+Qyewsbu9KXY4e8cpZou5XA9C/xzPu5t9XDkzQM+uMRj2MIprfO1b35Frde3yLq49/JB01GelA8+iXdLbh9IvrXgq2k4RpCLxOEVZxqI2oULlzhuv4Xj/Jjb6PbHEquwQYW8DWVqhSOaYHu3ByibwJAy9Rhj5QhTURYpF6SJJFpIBUi4m6NSlEJd5FjMOCLAj3B/HuHM/wShxUXc2MNi5gO3ds+htDuH4yrKsoRKAuDrHgOdKgLhY6mT01CENoueBWiuzaOMlWSo5IIHshWS/yDUXYMtVqi567jeVst+iqkvUXTnqeIYsmaJg2LlYfmmLI7nmteok51hPmA9C0MxWeS1ljqTIsSgqTPMCSdbgqcd4PWKUlo8n3v9BnDl/CdlsLCo5r46FcA03tjE8/wjs4S7c3lBUG5yrCNZlixmqdIrIYZi3J5ZIFq3JaI1kR2KXRiCZYGJNn/6C5IMCj69cvCBEgs/fk2gVHVAvk04D28lRlQtU2VSIm4Yd3Gy8rzmn5SjEVtKDb9NKKEGcLmDR1IzWb/EMi2wmtScZQ0JpzGyVqsHW1iU0CJGNxgjOdXD/4Aaqw2OkcYZwZxvD3fPY6PTg+xuwHF/mPVpreX5HQspJrMraUaSSq0Ayhe9Pex95vVQ5USSwFnmKSbLA/eNj3L1/hMk0kSB5iW73lPUlSQSjelutURUiP5CufVECioKH+U+VkJPC3VlUrFjIKRISIqEUa5+ysESNSIUIxwwJliJX+SmqcYCkNMcsE6jUjCfjTRMqrL3MD7ohYbWurggVc5wy/vWcx9dMKD3Ht6T6GEsrKvqoshBrR5VBxYl5CerL/HYyO0psk07NzaJeWuahqHm4vaY21crCUARPunverPHtDBXzeyoLRKtvWoQA59ylIqNFJJk5l+uVkD2SZ6M+l6e7XPdbxy7HrBWHao3g75JRUjXg/kKR9kqdJOet7b8UoaQI9va5mjysVQ20SsdYoGlLLvn+kihbEegcCaa+ag1cHbt8lh4T5v3V3+rYzTU4sefStTM/TxspWqF1O6FSW1oVemGA2WQiiopFU+HcxhA7UYhmcoz3PXEZP/3xDyK0M+zdvY7CH+A9Vx6DH5bI0RVrzM9++g9xtOhi3OT42DNn8Dt/8k18+x4wqkJs7EZ499O7ePzio7jxygE+/5Vv4Gi8wL1JjKRgk4gtSrwf+fiP4qFHruIvPvdVvPtnPoIfevwaFtN9vPjS13H/a2/im68fYWR3cfG5q/iRH/4Qnn/6MXTiY3zjj38HV3Y7QiD/X//mX+M7+wtZ44VqoI2ltrK1ub9pqFzzZS0n6VFzjqpqUWY8/uglUXcWaS17nVpbazLnjfsTsXxEgzu39jCZTBTp4SubNGazUKGSlQVmI9p6cY7k3KBISslW0xlwVMpwcpD1hwPT93F2dwNXzm6i5+ocODQIqMCzaYkaSB7NOKthBR30ZM/J61aKtSPXItfiHKxUXYYgFPsvycQrZf9INYooVXLmSmUSUi9urfy9phZChevwX375q2us60EPMuvX1hVYV2BdgXUF3pEKrBeZd6SM6zdZV2BdgXUF1hV4uwr86mc/97ah9PwdQsTm629GqLhi9/UgQqX9kN4mVNqfIwDF91DItMHkB52jIVROAC5Lv3Vti6XBmbbVkyFUMq1Q4XsrdYgiUIwNVJtQ8USVscpp4cNm+//bx7dUqLwNoeIUmShUrHwGr84RUaUi+BvVMb5YYhF3ZUezAm9IRqgHVuJltHcpywqLwhLlSVrk0p0cS9eyLcGjcVLgmN7vNRAXfAhmVyE74Wkd46KAizJl1gE99gm8KUKlZm+148kxVLYCVvhFcMgQD0ZVQtiQhArBVKpUZEzRwqVSHvtWWQiAnBOUqAgGGoWJ8nQPCNXR/oidkOz+BLNjHNWFTXDVceT3qE7h59OSRZQ7GtghKC7h840CDyqLPuXKNoegR00VgDl+7SEv4JbphLcKBW6ZkGBtNcbP4llLByfzVYRQYYUUACgZNkKoGIXK9pJQEQETcskA6XRDIVSYo0JCJfBdHUyvzoMgiAozV3k0/Fuu99Im5mRHcnucs9biya7HuyFT2ioVM+alBjowVq6PHqwE3AjYswa0saGi5NLuFjq+i727N3GQeAKCiriA3a5U0lQ5znRtPLSzgfNnBtg/jnHr/gy9XhcPn99E6DG3gcB7T4Lb24RK+x6ROvJ6u7T5KkShQ+sr268wndzD4dE++kGE/VvfxdH+bfT7ffjRAJbTQdQdKh/3eIrZ/Ttw8gkil6BiKQHTUa+LigRicxZ3772KwJsLaZkfTxE2zHepUJQpUIxR2V2M0wC3j3IcpzaC4TZ2zl/EYHMD4fmLyp4OrhrTkrpOn3uVodQ0yqbFRAnxLlIArbIR9GYLdc/lsepo5j3t0taKrvUN6iQWooUWa1Q9KFIlRzmfIF9MVBA5gaxcqRokt6fkXKDUDJ6Viq1LnpU4PjpCU2VCbAWDgdjR0ZLrzDBAlk5ghX1cefZ5XHz4MUwO92Dlc3jpRILqB7sPYfPhJ9F0d2CFXSFAaCcodmrzCVAs0A1cRJ0QteWidgJYXgjf60o+DAsiCgjY0h1O8JrqvrpK5bptDvuyRsj41mORY4G2XlaTocknosqpCtqz1eBMwRr6YR81ySkhkgpkOcmxRAhpklELQYWJqsdomhiLeCJAn+MOUFUBvFmF+oyD+5Pb8MZTVNMUx3mGzu4ZDLoDnDnzKEIJIe+I3aHnUnnjSyc6lTuBW4gaqcgTZPFCgslJppBMYIc2wcwcNRKrxN2jQ7zy5k0cjmLYfge+11HULTvTJdEFKiPL8+T/RS2YV6J+pFUcEXEq/vhv1qGuSCzw8y3kWa2uO+d/fmzBz29EdcT5hgQLxRMihhLQnJMvwc1ThIpwLYrMkvGk58HvRajI8et8DUOoSAYLyRtxDhO9hpADhlCRPDXJ1VplpqgslZOKWBIqZs1Qa+mKOFT/r7PYWmt6m1ChXNIQKSb3Y2kNpokWeX85XzWXGtJCWYGtCAf5PGMlptWDAhCLJeJK/SegttSd9aWaoEX6tM5vubfR2TKGULE9RZwL3+T5ar0U0maVh2UstpiXY/YYiuBYKXLM/8v8Kpwd/25lLDEjRywr1fuTUGH9l/s9sbJbrY+qNtrqzBAqfM82Ia5fN+/B/QkHQeg7QuiSiH/uXU/h9ptvYG/vDmrrIs72Kvzdjz2D5x7q4KHzXWxvb+JgMsfW7iVsBDUm3hYGwyuocITDvWNs5R38+Yufx3XvPDYdG1958TVYbh8ls5ayBR6+dBHxPMHLL7+M/VmGuwcjHMxr3DtK8YEPfgROFOLRZ57AU+99Fp/+H34Z35gc49G/9/P4uz/8o5h96asYje/jL7/8JXznzVuItwaYDnt44QMfxrOdTXz5U5/E8KKHDz93DeHePYxKNgu8hJdv3ETh+PCiDqq8QE27VobHZ5U0SJD0IMEsKj27xrUrFzHsKaKWjRZcQ2j1yftoupijdGrZy9zfP8Z8PleWn64vc4LssRwb8yTG+HCu6i/XV3eN6P2BjEmqULh+c17lIuS72N4Z4sL2AAMqrENP9kdUxSpyL8SssjFJGtRBgAHVMhyHdiX2ptz9GUJFFEdsHuDnUwF5ilBhU8+cCklRX3NdUntFzj1R4CEIfHzhi19eY10PenBZv7auwLoC6wqsK/COVGC9yLwjZVy/yboC6wqsK7CuwNtV4Nc+87kTofTfC9w8TajwPalOoS89O9CYwUEgmaCHsejoiG8+bb8YUqysMZYP7PpB3gC+DzrGdgfmA79vjNtPva+AJAJ0rDou26CH+XcqmRC0lzF9uhowoDWK+EErZQc7dfk82g08RB47WS0EYVeEEyZUWIDu1nHIw6O2ZjKgvamh+f+UAbYE3guCcilqhpPmVKmkEiTtVXMJVg+aCsxbCFyGnyoQX0LfyaIIcEtAUdk6EOwjaJjnBRYNkNDLOs0xy0ssykrIE9ozZRW9rlXHvOQwUNEipAxzSxQRkmeKTKGlBaNXaSdGaMdtaNlko/QJaCmA32Q2iNWZEBCOyj9RhvnLrlbSCQJa6fBgdvSzK5M/K37xRlWiQQA2SZtxqeq3ApEIMogyRYKh1bZp2c1rWYhqZc9Fawrj/y6dwQS6CNg3pZBUClDTuQQ680VsO2Qc0ZxHdQ3LH4J8OgOA3aXsQA1oA6ZzINrXml30g2GEMzsbGA6H0gVqfMRdz8LGIEQYBOgwn8FzEdiu5M7IMUm7sLLbUmAjSZuT9w+vhvm89t/Lsc7uVwL4LcDv5H1g3m+l5RJwRteYfm9O2JUOW7daYDtq8Ny7n8XXXr2BN48W2GhS1L2zGMVz9JwSIW2VUhuuU+LKlRDvefhZxPFUAtQJTPteD67DrBxfFAWsLYEjMwcoGyLVgc55gwQIVQ3MgCDYR4Isjw9wdHAdi+mBfD8eT5HOMgGRO4Mh+tvbAi6LQmB8jIz5KfEcHiqZh5gRws7peZJjTiVKtQAWIyCZytgjcBnP55iPR/BqBnqTgLRwfzzB4SJHbkXob13BlUeewdajD6HT68kYJ/ksIdlNg36nK/e0GlNq3hPyqiYwRdSzFuA9qUqhrF2eMy2rmlIs80jE0fIlSAvJSonnI1RZDIgSokAWpwLog0QL73fwflYBx8wX8Zj35DkIixmsqIeDaYzrN+6iTyuryEcv4jUCBt0NLCRzZIGwdxlnnvsILj1yBrM3vok6pq3VIYLeDnauPI0iHCDc2kLYZyA91UKAdfA65mkmgfO0cKFSQ+wAo64QK4xvB7OROqy5izTlOag5ioRu2A2V1ZltY3tzA9eunJd6zKYTDAc9VCWzY2jhNUbTZKJoStMpiiRG6DNEOVyC2SQaGtavWiBLp8jTBZwkEzKB14d5PQXmolopGp5/hGJSodtxMZ8d4uD+TVU7ITSYjdPAe+gS+r0NbFCZ4/VhO5z/Xfh1g3w6QUaLLlo1UpnC601So+C1VtZSXsfDeDbFeDYTMvvOwQTXbx+iqNihPVTKOOY0MWuK8wzVczIGyYIQ0NZd33mu7CCZpSNUG0mkWpR3eZIhiZmVRfUZCSvOpYq4cxp1//N+kKWSOSEMtaZqRWyGVqHv6h5U878hXZlZY+Zeo2CR+V5PGyQYlut3K6B8SUpo+y7mMMmaoDNUpMve/KEDmChX1PeXa6RUQc3rxmKRH3uSNF6pStQhncxR4d5EyCGu8cuwem2t1AqyN+974j1477b2Fw9qyhCao03mtFQs5j3N+Txwb2VxXCorMcmNIXlGhYpWQbbXNPP7iihZKY2WxIm+KOp4GFamrM/any8zu24oMNf4ZH1X+U6K6FstODzMNjlvVI0cT7y+7Wsj5AwsHHk+zs8TuE6NI9psWl1sehU+8gOXcfD6i7g5G+JKN8Q/+ukP4Sd+8hl899arqN1N9Do76Poqy60/HAj5ODqa4OaNfdw7nsq+pvJ8xBOS6yPc378lKpjLVx7CaBrjmy+/hvFkjvnMx+39AyFVjh3go3//P8I//KlfwB/+xiex9a7HsROX+K1f+XW8kU+w8bEP4pf+3j/ExbTGi5/5f/Fb/+e/wijYkHWIeVlSR87fFsQKlATw1Q9cxTCdoT+b4vDuPr59cx/7SSlkMkdvYudwkxp+ZUuTSxW6sEMXg26Aaw9dFnKCfG/gdjDoboqSmCRE7dTI6hR7t45X+VKWJRaJXMOSeYLjozHmSbpc/09sDvS14jWQ5g5u7FwLbuRh0I/EevPMoIe+l6tmDeaz+D0kCHAU0xqwlvPu0eLUsSTLiZZfbKhghgr3wifGNRsQaLnKvSQVziWzFStZ47nHpDKaxyEEMlWiriXrxee++OdrrGv9eLquwLoC6wqsK/B9q8B6kfm+lXb9xusKrCuwrsC6AqzA//qpzy4VKg968D/9MC6kgemE05ZZ7EBLMoZOMn9DAdMmTDvyfLF0YRipCtVc+a+3yYX2e5orIw/vb7MSPujnze+dJH50B/ApEMGACuzwJAgqtjm6o1Tex4T/knyQEF8x9ZDOfAJqBHnDMHoLoaLM4tWXgKmt8z19zPx/djGrz8+QZwmqNBVCpRawNENQJeJZHbDL07EQEp/0lUqGH+5owIRgl/jGk1qo1cM7rXWmqfLNn6cpFjnJlAYJu6v5wCuWYCqg90GEiup0FlxPCBWG0luWK6H07GoU0MynWoRfKqRdWUAo4yteBwGRHWXrRVBfR2Ur/23dCS1gouS/KPsUQtNqDGn7Cm1DIoDcsrra015rKRQopH35DQBH8I4ZKjrnRdQ7PDJdMwmkr0tRvAj5RYshki/6Q3hcBBdNF/mSUCH4p4E/IdMsICDpQZCBn9AC2MoyR68fYefMQAgVl1355MD0dRz0AoSBpwgV1wNDgiPmTCwDiGshcHiMxmaMQ4xkkIwxXZH22DqhQGl1LJ8mFFlvUVSoAb+sbZtQIcFQSnaOhToZ4bnHLuHKpcv4k798EXfGMSynQVR0BOwtO7StAs5iiCiwEZ5z8L4rj2E2G0m2RKfbh+92UVcW3CCUz6RYgeclhKAG1qXDW3JGOFcUorBQY6lBni0wmexhcrwn4fQE2OPpDOlsgSzL4ff76G9syzwk3dqzI0wnYwmI79LWxHEE+JHvkxp0QuTTI2SjfVFakMSU8VLkApCnizFct4PjaYKDaYrKDYRUGS+AM7sP4fkPv4Dd8xcQdnqi4KKyhGQd7wFee1VLBWIKwE3aRY8T5qo4De2aMpTs/qXFGFUZaYI8y1BTYTA7wmI+RbKYqmB5Ks3SFHnG+YrqIeVNL2Cd7pb3XEX8BgRl8wUQhHjz/gjXb+2hG/XQFwLPRrcb4ExvE3O7gNWkCAeX8MiHfgK9XoPD73wVyH04foH+9kWEW+eRuh1sXryMaDAU+yt2IJf7r4j6TIXNM/MlU0B52AHYsU11m+MBYQ+2HwrhoHKaSNKS5NT5PIB0YhNse9fTj2Nnc4gkjhFxbFAn0ZBwXoiSp6mpWqFKg+QClS9q/hHVRU1rtBnKdI66iEWFVEueCHPmc5R1gqLJUQgp4Ir1XBi4yJi5cngH89lU5k12jgd+hMp3sLGxDd8fwO/0sXV2V9azbDpGES+QV2RP+PPKBodjVmzZuE2ExgAAIABJREFUKhXuPssTzEl+FbUAwEeTXAiVOCc52BEbH8k+cP2VvRP1DZR2iD1criwb83SZsVUyn6ei1VjJwaKtxZSNGuvB3gDOtQTV+T6cw6hWFGEQ50uLgfUK4DRExWrO4nzfUlu0CBWluFJgPUlsmX/ehlDh91Rug1aYaoUfuXUZHyYPSttdiZ1Vi1BRzQmc0Fdh52Zdb89vbZsudfdotQjPV1teCvDPczIZNLxMLXJA7M40caLm0ZVt1mlCxazrZr41io3TpMpymdL/OLknWX1X6DNaEYoNmrJyEoUK/9aEk5zVKduzFbHBfDQJwVFnL/szvUfThIo55vYxnaxh+/1PfhbnySWpo+exJYFGHohrqFYotj+HuyVe/8xt0EuBtLJhdS1Ys0PsRi7e/fhFPPdQH5//0gF+9BPP4Zd+6acwPxyJItb1bbFVHJE1STMZQ5zj7t7ax/17xyhhI62BBfdluYXDo/vodgJRtkwmM7xxcw/3jyaYLjLs7SX4zr27yAIXndzHsLOJMx96Hj/7n/wDTF98A088eR5f+I3fwee/9GfYL0ts7F7AP/6n/wQXhhF+/b/97/Dinbvwg0jIBbUGqYwnqkWpsuJa0jm7g+1zW3j64lk8HDnY++538KWXXsHdJINjKXUe7Sc7nZ7cy/NkjrMXz2BrZxPbJGfdQNZhh+SaEGq2ZNcdj49wn6H1TYXBYIALu2dlrri/f4C9vT3M5zG4W1qOvfY+Se8P5DrLOFBKMSd00e+FODMcYLPfwWbHFiKK+5i4ACYpMM24T+P+NkTfc4VQcbXlV5tQMeNN7deUIpJ7Cs4z0tBQ1tKIwXzAlMrKmmSK3G0qL87z8Kk//cIa6zo9Waz/f12BdQXWFVhX4B2rwHqRecdKuX6jdQXWFVhXYF2BB1XgV/7wUycIldMP7sbf3Dw8mfcwgAIfovjAFDN0kqoIsSEhUEN7KgchPeB9dvOphzZDqKzIlJOe322SRR7QaRnR+jpNSgh43yJ4zI8uwRf9gjzs8aFOMkGU5ZP8u1FkiiIUiqXVk2D9tKrKcqXW0LYGHdraEAy2HARRDw6NsbRNi4AZrZX7JEhzsvpLQEQHeTOQPk8zyQkoUypVYgF1/WIBz24QiL0UlhkbopKQjBsVTC+ANC2CJHCXD7S0fCkxS0melFhkJZK8QFwS3IC8RrCED7k8b1UbeuwTeLNQyPeAkt77FbvfqQKhCoNZB650VrOVngCZqFPY6UxgRayKVooVVzy/aQ22IlTEBkaTDuywZv2MYkVIAwFoFJBDwkvIEhGFaHsRDdYQkFfkhPKeN4SKGbMyLniA2uOf9TFjhe8lP0c7DA3gC4mjs1H4OwT9GIouXdyiulGWNKKiIXFkK3syEawwL0PHXxiySJEEBbq9EBvbAww3+tJpa7JfCMgMIlpfBOhGkQDgksdDhQoVD+xWtxr5tyFzlhY5uhZGwdW+B/hvA5gVtSInRIXV8r0335fzNE4hmhozJIDUjdZUUMeVzY7w7KOXcPnCLr74F1/HLFeWQJHfR5Up+6PtnU1YToD5wSGunNvAk08+ifHoEHEyxbA/QCfsIyt4zX04tP7SYKYcg77XOb74xTFp01LOgswrtK5L5nOxVVJ5GiXKbIpsNkXCP+kcbhgi6g3pPwbH8lEuDhDHqouXZBZJEgKrYeShF3XkPbPpMYrZAaw8k+slJGeRidVWXiwwGqdYxDamaY1plmOUFDicpcgrG48/8Qje/Z734eGrjwo5advqetJii0HBtGuS66HHnowdkmVNKUCXFxcorQqVJxi+hLEXiwTlLJbA+P17NzCfjhHHc7G2ogKFIecUwtiuiwUBR4WUKzIudNF1HbFV82j3QrLWDfDKrT1RRxDUG3Y68F0Lm1t9uHmF7s4QG30ffm8Xj3/oEyiS+9h/6ctw3QE6m0Ns7pxD3viILR/nHnsc0WBD2QrGCYp7r4mVDQkVdi43oqJohDyx3BA07ssJKvoRgpAB9LbUnOQsA94rji7XxfHxSNaJ0egYo6MDPP/e9+CJRy/D59yTJWI5Y9Up0ngiCUpUcsSxytER4J2gJGvNrJRkgjobS45KUmVSWPK6JJ9KFCp3hEq+shEioy4zTEeHGB/to0wy0DJK+RPa6PY8DDZ2kOU1CsfG+StXJCdmPh7DITFXpsqOi/cW14uiQJ7xdQUsutFQApmTqobl9XAcF7i1N0ZcEDwNRa3l+h4sT5F9AqLzXuA6SrVLReUJxz5JtkRIlbxIUGQLIeyqbCLzvKi6agWmV/LHMHnG4olzORU8iqhQc8RqTVLzsZqX24QKgd7lfKoJFWMrxd+WecVkV8nnr+ZYmT90ppVRqJwmVIyyUKZdii51doiQqiKoUeaDp5svVgSGySYyn6tIfN7jan1X2VtyfXR+jBy/OTYhhU6H1K9sOyWzprW/eMteQ9fwr0uonH4vXgtFJrFJwgDqSqlyeu/1IFJFqd5O1lxIs+W5riwfzWc/qJHFvLdZ38zI4B7hxHqq15DVz+v15dQezFiSOTXVKRH25y76UY4PPuJK0LuVlvj4e7bx7S/cwAd/5gW876MfwKsvXkcYu3jjO9dxWFc4RoTt7gBxkaE3HCgiOS3Q6XSRpMyCKnE0Hsn9t7m5ibws8cqr38Xd+8eYJyUOjie4NS9QkHigNegixZmNczgKAzz6oQ/h7/zk38GgX6CfV/j1f/G/4N5rNxBubeP4bBe/+B/+AhZffBH/+rd/Q+5P3w/UPqvmeKcRpco+SZsA0XADtWshCCo8/9QlPPf4Fdx98yY+/ak/QZY1KKMATRRiMWMWnoUoDFE4NaKzG3hk2Bc1I0d7JwzR6/Vk73Znbx+vX39DVMXdbheDQQ+ey7yvBIvpTNYoXpc8zpc3sVjoGSWYJlQ4X3B6Mg0vJOs6nRCbgw6GUQf9gY/Nfk/uu2mcYpZR7RhI7lUQ+kJo+7K3oapXKVSYg2MUKqyBfLFBoSlVZp+sm1qpkudiLVmUPAg1VtgWw/fkPucPPvu5Nda1fjRdV2BdgXUF1hX4vlVgvch830q7fuN1BdYVWFdgXQFW4Fd+/4+WhIp5cDYPy1Ih/ZB2WqmyBEtqSwdPKusvQ6hIkKVtI/SpTHGUbYIQKivLJgFkWjYVp6+IAWPMZz3oin0vsEM6CjXAY1QYEgKvyRWxPGmU1ZVYy5iuWx3sLD+X5ihILNCIpm4kJ6ATRYDlwY96YoXA8zJAUBvgfjtCRXWRqhOv81rlHmhCpaBKJYlRpQmasoBXzCUOPrQtsUkQoFT8rrUVSys41hAG0vktD7E1ZjnDvytly1ZU2uqrFoKEnyu++ppgktrIA7G2jKnY1e3okHr+m4/CtNBypTOSwDuBTbk+OiOBdkWlRZhTgVaM7Cahwi5ydi9KB6MhgJoabk27C0+UDeymZh35Hsw6kWwVWmyYbBOCBaL60Z7hGhQzQCQf7pcqFf09ZqSYLxNaLw/1puNXQHsGV2hllSZUeOySG6K7PvnG5r4Qr3sJfm0EbOG/fdociXJEKV2WAFtVI+h42NjsYLCxIdZIBPCImjLwfhCEAtCScKSvuATSMx/HVZY4FC3wOCS355TNBuvSJona49cQJiQ82hYvBmhbgqC6OG9Hqsj15fUTli7GMHTw1OOP4PXv3sDxZC4htuPpHA+fO4dLm30cjPcxbXL4pY1nzlzAQ888hemYQdwHGPb6GPS3UNZET+VkYPmuEIm0/KGHvPjPm7Bm/pTbiFf8bDETQI0qFIKltCKS0OtiijyeIpkeYzYfgZkLzLtoahsdv4eymIFRFgVJwlzZ/nRJOgSegPGzozfIDMCtYjh2I13+BPzzNJaciqyysLc3QVl3kOQW7o1nmFe8lxqMZwmm0yne9dy78eEP/TCGw01UBX3mLQkNp5XbEnDWVnSiRrAU0UaCxF5kcAMPpc0u7Eys63iMs+Mxju8f4NbeXcTJQoA0AuICrvM+lXAdKuXU/UeShufUDz30fFuUbDSsoyXRpKjx0q17OJwksGwPW5tDWFYtSree5eDiw5cx7HkINs7isQ/8eyjGt3DnpT+HP7iAC1evIfBCTOYJSr+Lc48+hmC4JeNxcnSIenxHQtr5/yS4rErZnJFYJakiLJEXoXJ8CbL3vEDqS4VKGPWkG5/nxUym6Wwhc+n9g30cHx/ixz72cVzdDJGnCVCz27tAVaSoqwxVrZQ6DvNTbAYl+UIwkRzJ58eipiKhklm8AxzUJMXF0lCp1GinxlrK3G0B6WKKo/19zI5GqHOSN1Qa2Zhac1y4cEGOvbSBzbM7cq6LyRhNWqCq0+XcYXIE2J0t5DMznbrbSBnOXNSova4QKrf3J0hK3uOBkCoOx4Tnw9Y2f0IuUzEpJLciVAyZQoVSnscoslhUYVU6FfKPa5mofyQYXZHhwkJr5YJSSAnOrtceNZ8Ze722KoM1aqsc2iCtIWI4j8uXWJutSJv2HGTmXdVosLL8aitUFKHCed+G5SlbxaUyo5XNYd7rNHFBXZ3pwjek0KorX5FaskS1CJW2wobzPu/5tnrvhEKllVtyeh+iwOGTll/fa6/S3r8s68SVVOzOVoQKtxqiVNCgeJtIaZMscr66/mavwTFrzkUCzE9lnvAY2moZEzr/IEJF3l83EBglk7ynJlnUa2ovY+4reR/2eOgx4VYpMn7fOwevOsY/+vnn8Cef+jrKUYZf/q8+gcVohh/40Y+i9Er0Ix+vfP7b+NxnXoV97gpuVzMc3JxLXtKzz78b29tbklNEovnevQMZu343QCfqyTz8xo1b2D8YYUbCezTH4XiGqeWKbWJE0nEQYtw0GFobcMJNPPQTH8FPfOwjOHzjDVwdbuGTv/q/45WXXsbRto/h+XPYuL/A/nhPxqOyNFOwjKz9HLOWjcILgPkMHddC1elg7nnY2NnGM5fO43LHx707t/Hlb3wdCANFdGa5WF+mVExuDnFue4CtjSEG/QA721syH92+tYfXX7uBu3sH0rBAAkSUs6WyUyR5TdtHKlR4fy8bSjQJJ/tKTXyRRFZzgFKmWVwbOhGG3Q66YYCw46Mb+KIWJUFFC0Un6MBjw4NtoUMyiRazVg2nYpMBCRWlQJf9jzQ/qJwc06REEo6kEC2AJVdFz0mGv2UzDv9wzfq9T/3xGutaP4quK7CuwLoC6wp83yqwXmS+b6Vdv/G6AusKrCuwrgAr8C8/+UeCyLXJlAcRK+3X2g/ldVEizUskGTtnlUJlaW0jVkUEidnh5wtY3CYTRGHQstc4/bD/oCt0ukPUECZvdzUNMCSgFH3odXCmUaXYjQKsxD5Gwo1VF69Re7BLneQDLb4IXvTCAJ1OB43lwQs7CHyGZquQegGbWgDM2xFCJ4DvXKlmJIsmSbEkVDJafhXwSgKJgO/Q8ovqBfUgajp3mWUiVjfyWKsfnCXMmQ+4DSZ5I92BJFX4wJyVJEtIqKjwYmWNpBQ7KvCagfRanUJLodoWyy8G15NQKWsLFkiMOdKhqcy9SJ5QbaAUCyRMmAFB3mAgJIciVGjdIbZfEjauauVUjRAqFu1nNKHCvBMSKgRz+PNKoUJYlJ+tlCuSM9Co4zfkg9gp8ZjoQW+AHk3GmLHVBuTUa9rmSwMQYqXWImrkmnI3JooRNcrYxctr4rKb3LMlfJbdliS+JDOH3egaDKTCyY9cDAYd9Df6CMKeen92fDoQ+yWfgfQkVEJ1j7ge7UQcUaZIjSVDRQcHm5Bow4CQWGgRgStwUwGdJLcEYFva3ajjM4CLCUuX8xIgbKUU4b9D31V2UlWFwLFQZ3M899QTaKoSr776KqZWjasbZ3Fmcwt7syOMFwe4dnYHW0Ef22cvYbB5BkURYzo9kPuk39tkf+qyS55CAFFqOJa8J8F2qlc82kM1DdIixXg6EVIlzTPpTGbHrdU4Qkb2oxplFiOZHmI2P4JNyRPrmzfohj1YoScqrKIkcK/uHQZ7p7MRju/voRhfh13lsKg0oAc8aRbxnM+F0JwlPCZmifhCqGSNhXme43geC5A/TgvE8wWefOxxvOfZZ3BmY4CAFjXJXBQu8l4iIlO5CB5tuIhtaYsUWrlx3BAoL6g2QYU4L3Dr7h28eecWpuNMqXNoQSayFJUHwi/e3z49+cFsJaDjOhhELoZRgH7giA1dnTe4fTzB6/tHmGS87h7OnT8rypk4m+PM1qZ0d6OMcfbqY3j8+R8Cxrdw+5WvYvDQkzh3+VHE44nK0OlvYeOhq4i2zqDf6+Fobw9WfCjXSjKSyhQ2LXF4D/AYaW/H+SnoCqFCEpr3J9UbnIdsP8JkNsbOzlkZDxwLvhcgp41ZnkvNPvzswzLnokpRpGNeWLH1EntEfhbPSeKdPKVQIQGRzFDHE7HDqmRc6cwlWnxxri0LFEL51pinMxlztFnjWlYxUyovUWcNaoYqBxl2dnYkLyErUjJX6EcduEWNbLZAQ0ZYkxZcNxR4yNP3YHseFjWDpi3klF+QUJnnuHWPhArzQnyEQQcWCWU2Gziq4YCANccfyTmjUOHYIHFS5sxqoeUbFSoFmiwWMj5jhkuulYZUVQhpq9YsM58p9aJRXCjCljlby+/r73G+XxKu2vLJAOrq9dX7tOfTtnKlvU4bQkXOzVh8aSUK52o1B1uaUNEB7Mwd0nOXWdvNZ5njVfMoFZZKkWIIFXldEw1y+jwHTT6o819lqJwmVBQxsVLacB0xn3d67ZA581R2yOn9SXsP0N6jLH9OZ6gYQkXWdeZzGbWBaSZoZc6YPRSPlf82BIpkGrXWcyrXjNpweT1PHa/ZR5j1UWK7Wral8LQ6UisRluuGVniyViZzx6hKxXlP7FM591noBcxs62DYZ1PKHtJsB73Uwj//2Uv4xN//WWz1hmhmhzi8ex1f/PyLGC22sV/4uH54H1kcIS4SPPLkY2JVRSUiM6g4HwVRCMcLhFi9/sYt3L57T1SDx5NYyBSLjQlJg7wDNFkqRHcSUgnWRdfbRBF08PzP/TyevvoIoo6LbdfBl3/7d/GpP/00orM7iI/GaJDKeNC30dJaUDVk8D4t4Pqc+6gApZJzQ+73YMPHuUvbeHZ3gHQ8w0vf/ibuHx/B60Wy97LKGiGzxDa6OHNmE1ubXQx6XaRxjDeu38Lx0UysCo2qlIpYNiVxDeV4T5JM5i1DdgoJeYpQkX1dU0qzimTqyD3mIup2hFCh0poNIa7De1quHqygB4tkimXL+kE1DaMPSagImdJwJlPB8qqhRquGaaeq5w+T4yfkf5ErwlLv24Rs41qom0N++w8/vca63u7hZf36ugLrCqwrsK7A37oC60Xmb13C9RusK7CuwLoC6wp8rwr8z7/5e6JQaT+YmX+vHrJXth/tDkl+n8RElhZIGZScU82hHqwkQNqivY0jhIoJbldiAA16tqxwzGsnHuYFMDmZ2fIgwKINsJhjXp2zApwNgSL+/WWp7CPyXCxixJ+eNkIMhSdIRRLAcgXQ56MgSQSmHxBc2ejRfmGAmuCg2JitAsMfTKiY7t2VdYj8nAG26O2vyR4B9jKVn1IzoLoqEDConbZPDKDnH61cECCFfdBiTaN96hXCozJMSApVFWZifdKogNCKvtaVBBYb4I8hqOZ4FIBHazSesy2hzLQ7I+lFILmoHKmF1AeO1MgQSTwKAVbYY0/ChNcZQMjneB3KberDB3dFWDWwCKZ7nrZl0Z7+2vKLY42AjIBw+kFcBTYT9WFagCXnJISDHJPqGqU3t4wjKn8UBCIP/gYUbANktPQywJ30lbNbXFvf0ApMvkR9o6zNpMTg9VDkDX+Y4d8MpRdyQgg5Tfrw+PMK5Giivi/jJoq6otgRQMJuJJiVBIoQKiQdJR9HBYorOzHeQ8bSzKiSVoSNsdFog33megrQxjprwsxY3rQVNHIOco4q30P+yVprwoaqG94nvEZCRqYxzp/dxNOPXsG9O7cEXNm5eB4vvfYGrt+8gx947im8/5nLiEdzbA4fQu124Hg10mQk9yAtz2wrEMCZ1yilkiP0hXyYziYyZvu9AZwgxCJJMRpNMJnNkNA6pCKQlskVoPLN4Si0ElhFipQKlsUIrseu7QxFkmAYdmH1N1GWygqPagkCz+l8hvn4UMKM3fkINW3AUtqo6GwPsfuj2qJEhgzzmPdIgKy0EJNwpKKhoL7FRrS1ixvX3xArmItntnHx7A4u7WxI3lG2mAqJINeBBJxYAzqq45ekHFVPTIavatgkO5MUh+Mxbh3cx42D+zhezGCXoZBvopajost1Efnaz5/yMqtA4DmIqDbxXfkz6PryN0m+Kq3w+t17uHEwQVJzfHVw/tw5BIGDOJkjiDx0/A58p8LjL/wgLjz2LmS3XsHR7ddx7r0fErueyf092HUBb7CNzvmH0Tt3CdsbQ8wOD1DPR0plyEFTZuoPwTkC5rYr4e+WG6FxIrkGnJeoFCJBW9ueIiksB2G3K0oXqYfkZ7C7Hri8EeDa1csI7Qbp4hgoEtgWc0VSZTETKwlCzUwjm6BmIVaJ/MO5XFlv5XJP07KPVmMFlR1WDsupcOvoDm7evCnd3sw42uxvwuaopnKQ60TDHByGw9dI80Tm2t3ts9iKNlHGGeCaLBEC27RM5DxJkkcRFhVVUrWFtGIWkY/jWYb9oxnKxhVCSeYb3gsOc1Q8UYPxWEmoCMFT50KUSDNAmqDQ6hQSKgWzVBJFpmTJTNYxY2mJhnMTlTmKXDHrplGqmHWSx3xivhA118rGS9VNzTureXNFUpEk55chKtQcv/oiqH6aUFHEilbg+WbvwRtEZUstLaZOZZucXvvVZKzO0RDGRkVgbLC4zrUJFXWufEmrCPm7WqGymkPV+fDLzIlmvW7vXdRyu6rL6X3I99p3Ld9HW37ZHhVNyuqLhIpax9UaI3+3lDuGRDHrjJxPoRpZ1B9t8dgi08yxnLyOzZK4We27TmXWaDWsKHBbVp1m/HAONuu++Qypo5A5Daqoh40mxWQcI2tynN3dxHTmY8d28V/+3NP4j/+Lf4J6/3XM3/wuPvk7n4E1OIvjCvj057+FshjiZraAF/l47MlHsTnswa1rWRtnizlS7jeLBodHxzg8IuleYh7nGM9juQd9hqqXFsbxFPYms7sKBKWDJPCR1zauuFu40dnG448+hrNPXMZwp4Obn/1TTN+8jsNsAbfbR1HMGT6iyEnZQ6g8MSo3eZ5lQCvUEE4ToFMDYZWiLBIsHAtF1MOlDRsvPPks5vt7+MpX/gLjMobje2jKRkjZJAqxMejBD7gm2LIvnUzmqEo1V/oyNpWKlk0Vaq+ocqe4l0hkTtJ7aq0mau+hqf4z+xnhVHwPnV4XvU5XFLGOHQihYjv0JyQpHUoOE/ftPZIp3JNwL2+TmOGfAg7JFc3Umf0D22naxJ5p6DGKddOosXzWEEIO+Hef/P/WWNf3mijW31tXYF2BdQXWFfhbVWC9yPytyrf+5XUF1hVYV2Bdgb+qAv/9v/m3byFUlpYbYiWjVCVt0sU8TPNvAj0MpWeGSkpAUnuqGxCYofR8+OODmcm5aIMSxs+9DZacAC1UM/bb+phL590DvpYPlQTnWxZf4nHPY05T+VMsmFmyQLaYiZ0EVSpij0Bgi8oK9oyzw89y4TsudraGGG5sCGBmeezwW9lvieVBy3NdwJtl5+zK57xNqDjsnhfLLz4oM5C+QF0QJKYnfimAuhAFzF6gy4++HjxldtPblQ6NNVkz+qHfdBFLIDGtvSoV7Ko8rpUCRRQlhdaKCJGiVCrs5BfrGFGAEDABcgKhjSsqFdrZSK4IgTTWwXQqiv2YUnTIu/J4xR5CddETyJdrabpdNdj/vULp5VqoT1Lv0RqLVIkkVSkWWcq2q4YHRajwZ+V6MEeipXDh62bIyDGKtTczY8RoXABOGd9UvlAdwvMhsEd1Bs9PHwc9wHk9SMgQICd4LdYtS42S7vSloseu4AcOer0OorCv7gPBjRsQSCMRQ9uvwFeWX+r9VveMKFW0CsoE0rfr0B5PS3JM34dUHBmgw4Bccn7aak+cQPS/ea7yvpq8knrQL12PuSRjvkQFu87xrmuXcXF3A9eGu/jijW/jj7/5KrpVD89fu4InntyWazKot5FFPUSRgzg+FsA3ZAes7cG2fAlwpzVWEHoo8wzxYq4yZKJIVBqT+QLHx3NM5wtkJB5hyzzDa80gXV7LIhsJyFYnBLIW6HQYjL5APh+j3wlgRdtIFgvkaS5WMdPxRILHqT6ReY65FPEcxWKmQu+ZMZTl0nnMTmgEDUbjGRyvI7Z590YjwAnhhAOUtQs79GVuSxaxZJ2QhBn2Oji7NRR1Dz/HZDlwLuUY8SxLgVS0u6INmZ7fZkmK/aND3D04xDxl0IyHwNHjUVvMkDyRsUHwTPRauRAqoe8jci1EnoNO6CKQbmU6ZVX47t4BbhxMkdsBtrd20WVnMt/WqkRhMQyHcrxXP/B+9M5exujlr6BajHH2hY8iGY1RTI/Q5bF6EdxzV7Bx4So2NzZg0YpscigKRTH/qUvkyURyVBzPR225St1GdtXtwHYCIQdYR/5GTRswWspEEQ4OjxH1uhhubInyhN3YSbrAwLVx7eGHcPHsAF5NAoGkW6KUKFSa5HQG5BydyPWXTBOZIzwhElR9C7kvqVsTAB5U602R5WO8/uq3cXh4iEWcypxPNRO/Qj+UcT8bKyVMGDnoDCOE/S62NraxHW3BKdmdrxQPcjUs5kc5ijiidaBjow4GotycxQXy2sF4UeBoGgtw6fmRAiZJgPM60/KLweS8riTChVBRCkqO3TKjgjFGkc6RpQtlE5ktkC4WiBcTUa/UJtNEE9+GLFBz6CpPyagbTG6KzBuaWCBxt2xw0AoVo4oQa8QWQSOWdhLlpZQraqZeqRwMobJ8TTKpFKHCv8khCUBNQYq7atxQ6wT/s7LUau8DlsSApb+/tB7TewWt1DAZKqcVKlTs7uN0AAAgAElEQVQ+CiEhv3dKcaPz0/h9sXsy5MupfBiZR/XqdJpoMVuStzSItJpJ5HxaGSpie8Y/VO38NRQqhhziYm6sTBXxoxQ6p0mg9pphjk9Adk1uqfoqIsmQOFz3zPdVk8LKzlKdv7qOZk01649Rbc1R4xwJSstCYtcIqhJ9p4vzWz3857/4U/jJn/oY7MUIf/7HX8RXX7wNa+sC/uhLf4rbt+7DygIcObG8/8ZmD13PlQw5P3ARc70oc6SLCosF7e8saf6YLVLZ35CYFTVatsCZsIdZnSGjSCytxV4wpdrYDZD3z8LNbVQbfSRWgt4ihhNPEYM5Wz1UJIiF5eO9qRpI2EhiCIVZ6MArXPTdnpAONRL0N3oIowFm4wyFW8g5v+uRh2GnMf7yy1/ELF6g1+8jzlIhUcXOS5qQxJlO551ZiONE9gSqpkpRp/YBJOnV3pvNF8vr/IBQ+qXlnRCdlSZUIlFZc2/uWgE8Epncj1Dh53Vg2Q5C10M3CETREjgke6hQYYaKIlRkPm1Z0okSrlY5fLR/kzw+Tv7SlMRxVYk1olEEG9L03/3uH62xLnMzrv9eV2BdgXUF1hV4xyuwXmTe8ZKu33BdgXUF1hVYV6BdgX/+v/0fJwgV0wlpHr5JIggU08qQaIMEBMdo9zWPU2S5Ag/55eoO+8jxlqHtEj6uM1SWIIXjPhCwMN83IoE2mNImX9rBum0QYwW46KBdhjPr8HkJdo5jpVKZzkSZUizmKLOF6m4WJoAIj4NSB22ChIrnYGdjA4NNKlQcVK6LIFT+1jwm1eGuQu/N8ZNQaR/7EsgwHuPsmCbhwRDPIhMgDVUGRx5QNcCtOyIF2FiGkTMgVV0XhYBooEMIFWU/xodaTwgBAsWGTFF/C4gkhILp1KWSpUZZ1EK+8FlYupfhiqKFHeUFPAFJ2XVvrNRSrf6QVBUB5DWZwhBudtYLKK+UFiQpFFhPgGLlvU5CpbT4GSpoldYcbJgkoSFg5fLBfVUPIUkETlaqEumUFBKEeSaqm1ZszAJFEEintWSwKLBIskdYN7HGeTChIsoWcVGjBZnK+xFCpeFnKPsoZnbwEjAQnOCGBAxrgEkAOdasSekUhCiKxOJH7gOxvoFYo7E2VKYwlN5zLSFUAs8X4MgQkUI06IwFscdZKm5W9jSrDtEViUJQVsYjgUPCd/r8l1YwJHVaNmLLvBrzWpnJcS+SWAK8yaMxr2ToN/joDz2Ppwdncdjk+PRrb+Ll1+/jrF3iZ194AhcfvYa8jqR71/cqTKb30dQ5hoNt2E4odiYkBPl5zMSghRNJWILrVLrtHR9jvsiQJhWOpwvp6IfjyTxT1SQ9K8k56fpsbBcZjRAgg74P1HMk0wNsdH1YwaZkkYwODsROpWA+kZ6jeJ+n8Qiz8RGS6VTGWk6bJ4LrZSX3uxdGYitDkPJ4OsN0EWOWkTgNMRjuwg1LDAebmM0WYs3FazkejyV/hSRHj+IrbTMkc6gEmFdyrPSoZzhzihqzusQ4z5QdDAkneCDZ6loq5J1ETEDVCcN80SAiuOi76A66kitEZZRV5TJ+OiGtpFSu09HhCLcPR7g7Yaf3Fq5de1JIHwYLD4c9IVQ2/A3sbG+i/+hVhDvnMH/1GwjsEt5TP4Dp3dsIqwSDwME4q+GefwQblx7BoNtDx26wGB0hjhWJ4aBAPDlElWdw/EByVDiNkUywvK7Y3VGFI7Ztbii5J15AYs1C1OlJeDuB2ShS2TP9QRfFPMPWoIcnr17E7qYvFlfJ4khIm6JkrgzvmQp1McN8fl/C20Xt4SlbxsCOYNlUGKlsHo6Wsi5wPL2D4+ldpK9eFyvEtCwxm6eYpanKVbE9WSMcq4usTOCFDjZ2N9Hd6qMTDTCMNjGMBjJ/KBUIzQ9tVLxBNEFiuS6mBe3maiRphcLyEacVjuep2H0RTPV9W4hFUcHJGsuef02osBu9pGqS5EohdSVpUpDIiqc6oJ5kyhTxfCyNAVVdoiGoqed4EhJcB4yaQbrqdY6YWpfU8iHrlSZKFMUnq74E3xuVhv7BtxIq/F15YlVrkcqbUPOgCSc3r1EJJ/O5yUex2H2vyEUSCWb/od6HgL1ay9prvnlv/i1zMk9iGcx+0uJQZjeT6dEKpTeECm0mvxehYoiktz2G1rGdPkazbzq9d2mTL1RxmVD604SKmi/08q7n+9NqIe4beJOZ/AqheFqkh8lwWl6PVmi5rIOch4To1Q0SWp1kXqsIpOu9nzmeNoGPRjeUaO9IswYZQqUMgcHMRtDvIrZzvP/iZfzkB9+L7Z0B3vXs+xFddPDyN+7icFRjP83xrVuHmGc+0tkYR3uvItm7h8noGIvZZDnHc6mvqJyJfNRpjVSUtVzHPdm3cT8l5w3GN9kYj47kXrXyCguU8BpFak+aHB3bh5MFsIZbslfwsgUW6VQyT1xyKQ5VbxZqfqjsfahOUeu3GhsR/A71dBlSkiLBJsLOJgaDvmRVsdnItgr4VY6nLuwivnMH3/z612D1I4zqAsPaXTbhOLYKnVe2l66yYLXVvWVsXVdjTO05Oess721NjrX3mGot4V6xEkKFBEnYj9ANI/iuh8iJxM6LZ0B7RDfow/F92WvQ8suhgpZrD/crmlDhyq2UWbXMM0KuyC3IJiC1H+F9WZWNKJWVIpaECvOSThJ0/8/vrRUq5nqt/15XYF2BdQXWFXjnK7AmVN75mq7fcV2BdQXWFVhXoFWBf/bLv9qYDsR2J6L5t0Ogo/VQLzY1rbBYPjBK4HmWIqH9CG20UAs4rMBglZ/CTuQ2GEBoiw9evrYlorUTyQgqKpQLk8rNqPgg1up4bXeLGkDFgC8GuDBwEP9fgHy+j3Qr0neaXb4Z0jhBnqSokol0/4qHfq4JDckDUZkghPeNPQgbnH0J8owQdiM5L8ZIi6WSzmYxihTzuSspgDrfpdWXPidf7LlIfmhQRADw1QWizZcC5lfAigA1mlipjGWTAbBa18YAJgZwUg+2ikwwgBI7mgm6Fbo+7FJWlmEKeMsbT8gVgt8EC6kBkVwEGi7ZLjJmItBmh6CWsZygX7ZROZDU0QqSJShFgkIeumvdkatsfgiEsD7y7iSPNFgmgddVrW29VPdt6PmCBtYoITkUzLABhJgxgfKeZWPRAtuM9RftvwTYqyu4doCEcEhTCTAfNjZ8bWOSsyPU908QfqRUzLmxvn4Asf/yqcIiocJPF8syRRoJsESLDOYJaY9zGQf8ucZCSAUSA4jl+4Dn2/B9V0BxAvoEtmgHxrEmn70kUhRpZyxIzNgyHcoc70VJiw6lkmrfQ9KdTjsbBoeLaki9r6vJIHbfqnuchJzqgCWpkOXqetXZDGET44X3PoX3PLEFL9uQ++kL976Ll28c4omtTfzMR34Ydt4Tzzfeb7Rm433TkIiU3BxfCDsGjedFoUgmx8XxPMHhaILD6QJxmmG6yEWt4Du+KKgIui/yFPNkjiTPMPQtBLWFgO5XVobBlo9u2KBczOV1fzBAOl/gzps3kaWcoxaYT6ZyrZmBMV8cYZZkODie42A0EwUM67+9tYHNzaGyjCoyuHUldnu8f2LmptCShYoGy5fjE3univZu9NF3sVhQXXOMvFLZJyRvpe4tcJKvm/mUJK+xGeLv85rzK4hcUb9wHqDvvc9bhcdjMT8mRD90cf7srnQwL+YzAVeFCPIcUTgga/CdW/twNy5g+8qjOJrNMB7toeeX2N3uYOAFEjLvdTbwzHveJ3P5a2++iQuXr2Ln3Dkc3HhJupnZlc0Bmjcuth96GJvnLsILe6gXM4yPj4XcIVk1m4wRUM0iOScZ6kYRK1SkkJxF7aCuGMLtwYtC+J2ujP+yaeSzU1oSEiR2bAQC+nWxmB3i6uUtvP+Jq+hz4OZz3D+6DUQNAhuiejm8vw/a0zk2x3sh6hZeR4416QDX60ttlXA9C8lijMOjfeTHxxJoPZ3OlXKGQKCo95R1osU1wXVQ0JYrCBD0eoj6Aww2N7CxsYE+erBoa0YihYHgnIPELlERy4vCEeKogIt5UmGaZmILRpsvT1Q8ullBjwtR8xGc1JlWRZUpYpj5KVROCamSIKbFnbb6StMxFpMDpIspKtaOJArzqggqa+JaqU/0H52vxfHGucusm8v1s6XIELsjvVazlmb9MiQ3lYzt/YBZudpzvXpNzTnmSywPOcewPHLPcA6kTdyqi13yPbQS0uSkyJreVmnqvBe5d2R9WwVym2NdHrMO524r9pa5L1qpsjxuQ0q0jtqA2e2GibaN5IM2ltzDtPcsZm/Cc5drT3Un1w1av+nGDCHbtcWXRZWbZr3a+zNzDpZYQ6k5vk2ot20dpfrL/C9t36aVA2rsmmuh1SatpgCx0tQKlmWTSmsf01QJAuaCZBasoovAqlBbY8SoUTib2LFIBuboOAX+2X/6H+DClodpWuPK+38KzfAaBuUMd0h4z1MczBLcvXeA8TTBYp6gSNUccmv/JuJkBGs2RXz7NkqqCR0LMQH8sieEA3PXFKmn1kUZD2xysZR1oBB7Nf+t1n1TH4tzUsu6Td6BexNNKsp9zVpxT8TP0Kok7n9o0ZWTFF/a4umfdT1Z64IoArpD+J0+OiSgoxC7XQ/14S1403vYcCocH/myRlbzCfL5HIdeg1tlgnRcYNPuYmHHkuXkNMxro1VZDjf05f4nOU/ry9NkX/t+NHvX9triR6HkqHhBgMhWqhsVE+eIYpYkn5AqQaRULLxHUQhh7jRK7adqzNcVSWKIRzMGl0Qe94z6WpBUMWNI2bbW+M3f/+wa63rQxLF+bV2BdQXWFVhX4B2pwHqReUfKuH6TdQXWFVhXYF2Bt6vAP/gf/0XDBypjKXRaocJuXek+1uHYhugwIAsJFf6R0Og0WxIqDD0mCBx6zBlRGSoEydoPXwR9mJ0gOSkMl9UPwvIAJsb8K+WF+bzThIp2qJAfFWKiFQq/Am8UoVIUufKiZx4DLYKyHE02E5st2qmwK92kj5LgUZYjOmxedwmKJYurgG5iTWIDpUF7BeooNsQQHgYMaXe6to+LFlnaOGMJnBC0NaoBqh7U++ly6O7ftyNUpGRtKwZjx8LO9xahwgdt86ArShzx5qZlG8EV9RAsJFTtaWWG6r42hIrYXrCjUgAjdj9q6zG5EMqei6QSL6MZU22QjbWltYzkR/AhnqSXyd8RSyTdqS3d+ep4SJxIHepGjSd2HFPhQVWLDuouRRmj6s/XCbpYGk0ikaIAItZXXScfLpKmQq4t09yGEAvtzWoUBAH174qlkZAZ5j0U0GTZhVKUUEHiUqVjK4BHLpoCW+Sa2BVsfS1NzgF7O32CMTKeCDI3AvbSwomEJP92A2OVp4+b5yrgm+4qL02nrM5CaGgNokBFATUkwP2kZZ4cmrH5YmgtcSCtfpLzW1rA0CudHa6KXGPNqaKyyzl++qMv4OJWD5/69nX83Ht+AI1dAdkcr++/ju8eHeGnP/QzsDe24MalnJ8QpQ4t9BgRoO4fKgDEDk3IIlsUIPePx5jEBdKCmRUMhU+FlOUVYzc2VSAyVmndV6RwmwxdO6AzF9Ak6A0YGu4AWQpSEt5wiNnxGOPDQxkTJDlu3XwTTZorQrWmWsDDvcMJ7h6MMRpPRS1EQiIKfSQJVVuJKEpIYDAHx6MVjOVKsLofRsqSiYHxD1DyzedzuYYkc6lcIdEid7xlyVxEkNqQZrxmhljhvUKiJoxc9Ls9qTvJLSrOimQuChXawYRNit0zZzHsd+GLhViKeD5TuUu2hUnMzBcfdjjEcZxj//AIncDC+Z0euqGD4bCPRd5g59JVvPDBD+O169/Fzbt7eObd70XQ7WO6f13mpe3tbRRlg7S2hEwZ7l5A0BsiRI3xaIRkNlPqMJfB8uy0XuDOnTtA40mOSkOlohfBbmj/Y0vnM8kUoax9D6T85P6XnBMgyQow36njdcRuqyrmuLw9xA8+fQ1WkSOJDzBaHCBbLNAJQgEYqS4keGs7nO8LGa+0zBLbJ63qqsTCMcVscoSjo/tIRwdyTeazWGVH6c5q2tZwFmOWCn2pSh6X68OOInh+gKjbl7Gwu3UOjsNsnEDlbhF21BlVYgfm9kXxt0gLqTOXGGbHiEqP5EDg6zwRNQfKHCMKFU1oF0pRRVKS61aRKZuvRTwXi0pmPFBltRjfl8Du/5+9N4+17byrBNee95nv9ObB79nP9osdTxlsx2SAAAGSUBCohAKqCuhGVFPdVaBqAUWV+s9SSy2kFq2ubjWlLqmQGjWioDvMFRCQhJA4cRz7eR6e3zzc8dwz73m31u/7vn32PX4OLcV/nhM5991zz9nDb+/9fXuv9VtrZWmqOupJmhtCxahoxNqKuLIa+818VZ8v6qA5t49d5ualpjf9Pf0myfb6nGM+W5EPcoQVeGo+Z8ha2VetShF1Bgln4dYVmWuAbDWg6flKX2MkKmRbJJdH/00+czCzzMw5QmbqsbxOqBilJecSY1lm5nO5n9A2lfX9WgSwqwLV/mHqaCRA1X3Lwvws91aaUDlwHOgYJ/cYSjliiHRD4FRZOUZhqhsy6uSROQZSH20HVd1/aYTBECoyl/HehqSOJlRYf2P3WLcFM/OLjFGei+FoKo0mVNxNRkOsr2xgMkvV/Z/r4IQf47Pf+yH4YRd/9Lcv46M/+lM49+C9CL0EX/3yBfTWN5DAxqsXr6DRXcH+eKLs83gdTRJE+Qzj0R5aSLH35lu49MrLouzsRxMETludHlrRxHsRbpfcuknTRqaUvnKjRrJR3QcJscKmEU0YSl2ktUC9RMGq7yPkuBhSxeSj6Ws1YbZJZUXK+yP1WQl790MUYQNRVmBlfQOtVgudwMOZw6v4xJMfwGPnz2F/mGGwuYl+PkLgWei/fgW/+R9+C9NGA9Y0xQQxGlTzcVtFOUySFDIXFWxmEiuw+at+DvFdYydpzgWx360RKqGl5mI5D6lI8T2V8eZ5CMOmWH+RUPGoJJNA+uzvJVSqc1MuW53fJKRgbQwQtW+O//fP/maJdd1pAFm+t6zAsgLLCiwr8K5UYDnJvCtlXC5kWYFlBZYVWFbgnSrwI7/y66JQUYHJ8/B4/ruuXKkTKhVYwAfPPMeM2QTjqQCktP/iAyyJAFretBpNebg0yzMPv/VuSuOzTBKj/r5ATvqBrAJN9IOy2QZaMpnuS/PQKF9jl63eacn0kI7fVEApdjSLKiWLUYyHyg6JZvyijlHfkm3hI1/tgVttTj1yd265JSCYVpKon8ZPvkY03OHBl04VFVgiy5gHCEunsl5fnVAxoJuQEBqYqx8Trqb6XaskBGSoEyoE3LU1mVi70HYsUR7YfBEoUwAjQXAGcHND+W9mEyh1CgHEqXS6zr2yFUmj1CQkRVLtQ292XYyndKcnt4nHT4E46tib7BK+pyy/FODM4+dry7j6ezw8QoLoDm/WU/a/VFZQ7GRVv89taEgQsKNfACHLA5UoiQbw5LjRAoyESlnAZze9PpEUqaKsyNT2UaWgQsEF3CYxUidUSB4QFGPtxbqDJIeynqus8ajGEiCrgCP2YaVYbJjgcgGbxaJK1UHsiLRFi9RNAypy3bBLmQCSgIPa9kRbphmQkLUwndB8z7UYcKuBM60qYp0FuCtK2EFTsk/Y/U8VAu3ozp3YwM9+7ofwV3/yB/idV7Zx/vwqfukjPwonnmE4vYxDh84h792DBkN2c0sRJrojmvtiwBuqWhiSy3NiNImxvbuL3eFMwt/jHJjSxovHQ9u4UJ1CwoFAmBgsMdsn2UcAD55kk0dYXfHRazuwshQB1WmtFqaDEfY2b2MyHKHf35Mu/26zJQqV7d3bopy4vTfEcJxgPJthPJ1gZ2tLrMU8WlX5LjZWujhyeAOdTkcUFEOxOJwHcpt9Yk25jVJb15VzmgoP/r432MdoNKo6ipk3tdvfl+PLz5gx0pAtJFSoTOHfA4KTYQiLapfpGAUJFsfBsZVAFCntRgPrqx2EVNEwsD1Pkcym2GHnuBcKkL+zNxRLmfXVHk6eOCLfyT1gbzTDkdNn8eSHP4YXXnoJO3t9vP/Jp9AfTWHNVL1OnTqF8SwSdUVz7RC6h4+h2V0VYI/A/tbmptjodNstOZ/GkyHeeustpJNC1El+q4Vubx2O7Qtpy2yGkvtW2EoB43kqf4tWixw3ZLwu5BreOLyOwWAXbp7hux55CIc6DpCOsL17FeP9vswzAo4yV2E2luuV4xlPYZInHFNdzmeeKzZh0+lICJXBsI/pYBPRbIbZNJZOcH42pv2iziIpsgC2HyC3qTJxkIkVpCeKLW53d3UVATu5Gy0BUDkupkJoaOsbBMryS2yJhEGB7wdqDOT1pTMUJDODZ7tWZvJaViR3JDaQPKd4HSZJjDSeYTIdyLFM433E0wFG+5uY7u8hizNRzKg5LEOuGwIqQL9GQMh7mc400SS8zHHatsfMuWouUWNxRUbo8ZTE09tA3FpOiIx9kpkyDztX9xWKcOa5ImPpAqFSzbXGAq1mrWVIhVITKpVixJALdQVFTW1DQsXsg4yptf2UOVvntcg9im6MYAZV/TWvo9ofmbNqtVuchw2hwgYG81oksITMcLVyxChNHRVCLrk6CzZJhiwXElfvsyGc6oSKWZ8hVMx9AZcnCknOT7SvqilUpLb6mNQJFQO687v1GiQpU4NCBFQilvsyPmSTBtqWh9Vmgh944hz+2ed+Fn/2n7+AV24P8diPfxZPv/Y6zh47iuHly3j5eh8PP/o+fOvCBbx14xbe//gTcq1cv30Lh48egesEyC2SIhGaVoGL33wWz/7d12B5FtxWA3liLFUVkWLuAUUjqtVKkvtjFCokU/Tcwf2Pah056n6rZtkphIp+6fsLmT+F3lfXaqLPa0UamuYbYaTUfQvHJio+glBIina7i26jhfc9/BA++NhjWFlfwcTNsBH48IZjjCYDvPT0N/GXf/rneGvcl7Gd83kSpaI6ozJutE/7s0yyTeIFRfKBez/Z2BrhqDPivDBAg/NNGIiFZJ004/2G5XiiUBFChc8GDol8HmcqVGgXqTNR2AxThbHNFdjV9SiEpK6fJlSqc1+6CooloXJgdFn+sqzAsgLLCiwr8G5XYEmovNsVXS5vWYFlBZYVWFbgQAW+9xf/hWSoKFBDAbb8T2y62HXvaZCn7qNd8+FmB2uUxJhMZhiMJgLyEKwg+NoIlLWAscERJYp+uBVQoJx3u0o3IcF2DXIQrBbCQOcdLB62Aw9m3+aYssNU4jhFoZLKf0k0Q05CJU1hJySAqJRRXtB8mW3gb9KlrMEQ091pfkrXc54dtDxZ6Gg1wEX1Hb2tZvtFy1F/KF4IfTVk0bwLUncxaxCHVheLD9GLAE8dADF+8eah14SxEz9iPdi9LPZe7JBmh6gmVMTCyqLfN7uwmVnCMHUPE1FjzG0fxHZFB7dXhIoml2Q7BJtTmSR8Sd6JsYzQwcJKXaLOSVHv2PTyz1RgfBXgqt6zPVvyVgi8WvSB1wCCkHr8LpPj5UVJh7a3gQnszSVsVjmIq45oAYx0hyrfDyUvRnn0q6Uoyy9Tc9djKD3zLDzpzDe2WXIMCGyKtzzRfmWTkWSxKKWMooGhyFymUokQy2K2hgqoVXZQigzk8nhdKnWKInRUJpEm7NihnFHxkAq4LOHCBQnBgzY9hqQy22/RjIiWO7qu3DchbHg1FDRU437k6LabYj3llDnOnzuBz3z/R/D6hadxezAD7AyPf/C7cLZ3CNNiiHGvi0O9s+gQYM6ZP8JzQtlhKTVHIv7tfH+U5RhPZtgfDLE/pp1XgWlMAFoZ7pE4sTxHrKAGo5GoCbyyQNP1EVK5RMM2fpbh9naBw4fbWOuFsNNY1pE4Nqb7Q+xvbmKws4f9Ae2pfDR9D9u3bmN3dxc3t3Zw/dY24IborK6JioX/cQwjacg8kiOH1rCxuiLHYq8/EJA8aDYlX8io+7g/kqOk85r4M3AbChDV5Ir5Gz/H841kA9UrXK45rjIWakCfRM7W1g7W1tYEmx0OB6p2OZVRDKdP0Wk20GkGaAb0vbfQbfjotEJE0wn6UQmqZKajsagiVldXEbaa6K70hBTY3N3E2tFTQqjcc/95PH/hAi5evoIf/NSPYm88Qdq/jVYzxKH1DSHLS8eXLvL22gbavTU9R3gC8tGWqqnt6ageYg13r21hFMdCSqysHkIYNoSsjvMMSZFJlg5VGry8OBYJ+OgxX0QR/Lw+vMAV9QJJ8NUgwBMPn0HDSjEZ3Mb2zg0kcQRe5r7HsGZFlLLOJCnYUS1zDUrEaYLxeCgB7tPZCNFkjNFoU6zg0mkiqhBaY9FaTnIYREAXwg1ClF4DqUXjGxI/ilAmkZLRmoxKopCNAyrQmQocWtsRYCXnRnsvWpzxd+ZbkdhxHUUyKrJV2z2ZbCRah2lChTU1cxf3nwRLnLB5YSy2ZslkFzFzgPq3MdlnjkqsLcgUaJ4xbkg3GJhp8uB8UCPfNaEwJ0040M3nP7OceiZLnVBZnIbNvCnjphJaqDGd14NWxYkyTyv/eIwF3CX5zHFrgYyvyBkz9+lsIkWSqDHazGs8jmbcMfO5GhfVMZbPadKkAuJpq2SaMarPqsHe7Mu3I1QWiSV+zxAz9XuIxflaESpqHjT2i0YtYlS99WwZQ6jIGJHpvLaFEHrTGGKOibmPMHNtnVCRuxwJXlfgOgkV2RbOwVq9cCeFitTF8lEmvMYi2EEuysL1cBWdNMKTD57Av/zpH8Rv//6XYW88iPd87OOwuzauX7+CIG/i4kvX0J+ViKIEly9fxdr6YbHJunLjihAbZ8+ewa3dHez0t/Dwe98DL0vxl3/4eexvbWFlpSfWjyqsXR9raWRR855RYBoy5cAcXiNRYt671DxiZf6vSBXWoKYQUsZYlSKF643B9Zt7OGVdynsWfasBx2/LsRULvqJAh1ktuYWVtUM4c+ZufOwnPoUj3QH9bCsAACAASURBVB6aBdBIEzz/1b9Da62NaDbCX/zO7+HlK2+KnWyzGYoK3A6oGGF2TCKKxaxifOZXX/3+b/F8NQqVsNGQcZeWfwcJFZXt5DLDrdFES+xUDxIqipBS552ofmr1Pzh2VILvqr2oft/Oe4LP//kXl1jX4sC5/H1ZgWUFlhVYVuBdq8ByknnXSrlc0LICywosK7CswJ0q8NQ//a+rUPo6sWIe4Amm1S3BpJO2ynGA+PTTmmU6iTAcT6QDm+8RZGo2ArhUqDA0XIeeGhJl8cHLKDoM2CAgg0o4l9edwAq+TwuXOnBTBz4EwNEgkQkqZR5CEqn/2Plr54l0LCrCQltFVBYptGdRD9T1ddSJFQPyqHXNP2e2l9u3SKbU98eErktNFx7seRNAlQRf70SoGIXLAVKm1jFbf9hVD9cHVUB0xCYIYRQOFKiQVJFOU02oECAk7C+WXwU9xxXQ7Lo+xjW1h1GVmHqKLZlWaFTHxQS2k4gRzIZx9nOiQjv2VyoQiWaxmfFCJQXBSq1kcRShQrsUUaOUChiQzncqGAraVBC8U4CLhBtTscC9lbsrVWx2mCrrdQW21c8fCXBnR3rtJYRKjQDzaHEkIfIMx3YEoBDwSTp/TZe6ygUggMBtjtNI1FIS1JoRBKJtGWuRSy0c+r7LycCMEXUdGJLTqEv4s1I06IBc5JlSWdHORFuCEcQxigkCzvyeISkZPCuV0de0hF8T2Nf7S+UWASsqZgTkz0oVIp5GuO/MUbz33lM47PvYHMa4vHcJH/vAo7jr3vP4wre+hmPdDXzs0e9HbiviRJRHriJISfrwWJFUuHRrGylJlSjFOM4xTUoMpgnitIDrBUAai5KBxMNkNkUSRaBNSctn4LiNLJ8hIaCXpwidEkfXW0Ko+HYpCoIEwNU338R0b18+T3Khv7+LaDzFkPkZ4zGu3tgUNYbt+zh2/DQ2NzeFnOr1ekxQQuB6aLcCUaqwlhLCbrsSpL4znqljGiv1DPfVkNNy/OkiSIWG7yuVnM4J4ueFuGqo8ZUZK/yuWv60Ip+osml12miETewNhuj3+0IykWyj2ol8XStU29ZkSL1vYb3XQa/LAPgJXCqwokiIBOZUHDl+DKXnw/J8DKczyZM5e/95rB0/iVNn7xZVydNf/wZ+5LM/hcE4wublV3DP2buF4BQLH+a4tDoIOj002x2EjRbCIJCxdDAYyPbwc9NoqlQ6KbAzGGAwmkm3fbPRkbkhY/4Ag+JzB3EUYzKL5LoMwlAAPTKKPL9btPOKZvBIXvB8TCM8/tB9uGu9idCaYWf/OsajAQoSdQnXmVeKNqpAHE1ekkxhXRlaX0IpFWeTEXb2rkn3dzKZib0XA905R1GYQNA5LlyxeGPIfWZ5KKxQMlIsy4Pn+sjtQB1Hz0Np0bqMYKoiTmhVl/uh7K+QQ0KuSmiKsrHTFkuGUDF5KqJSlCD6TFQphlDhuSGESjzDlMH0swmyCbNT9jHau41RfwdZREJVXcGkkXKNuArBqufROcjKuVODwbrj3vzNZItU9oRaacKR2pAEPL9JqNTnMzNU1gkEGS/NGGVsze5AqPDkMfcJavvVuGnGUbNMo1BR5MlcOWPGcEOmLNqTkVAxZIpSUi4s26hRa00fdYXsQSKqNlnrnV68R+HvtCg09waLdTKfV6oQA8prxaomWIxiorof0vci1f1TjVBRxJLO1tKbV81nmqwz6yTgL+Oy7LMOnjfnIy3INMEivGCtgaZ+fGV9ZQCrmAgBGAY9IbZ7YYRPf+QxPPXQQ/jPn38G93/PU/joZz+LaWZjuj3DaGeI3ckYN/a3sHM7knvH0WiM3d2+jKXD/T5OnzwhGUGj4Z6cO51GA9cuvoErb7yBps+Us0IytApto8k5z9iBihJX3ziSvF28fzP7oKxN3358OG4YRWVB4lPfQRibVfVT3Remts4F4XkoRIy6RzHaFssOpIGA99FyHnN+d0OsHT4OP2yifew4vu+HP4mVVgdef4Tda1fxtdefwQefeBTHMxt/8Rd/guefeQY7u9sI2iEmaSykk++HQqYVes4xx36+b/OGpPp9jTRNMQewRqiYc8uMY0Joa4VKU0h7S+ZTh2H0Be8Yc0WosMa60cSswzQCmPOOakR1/8Xa1FRa2vLrD//Ll5ZY14E7zOUvywosK7CswLIC72YFlpPMu1nN5bKWFVhWYFmBZQXeVoEHP/UjkqFi/lsE/w0YZH6aB3+zIFrS0B6F+Smj0QTDwVjAQYK17Ox2m004nurANSBAvWue4BFBaMnHOBB4b7wCDio46g/0/LdROihwYO6fbh6ibQYEayWM2CClmWSmsOuP2+PpoEwChga4MeG28pCo4WX5m1aDmIdldtAKRla32DKP3xo4OpAtUqt+VWfTOip/UzYVZnn8jFGQ1AkV/p0e8mr/5/W5I3HDTmsqf7Q6RMAm44NPKwnWnL7jVIdoG7BCQuoZHM8OQ5V5wPWQUMlzR0LpCQiSUGHoOwFyITGYxUPFibbUEPrC1qGkBswjRyaqFmP9pQgRKpII74sySYPSijxQhIrpOBfVEG1WtBWSAHDMVNHh7gQzeLypTvEcF76lWrS5zWJdZhREcixLTK0cHi2BaI1FMskQJtoyLKmM45QDuHZYqwi+ps/8IRIqjlaoOJIdY3JIxMZIK5xo30YbKYKiolIpUpQp47q576UQKlSoKBsNrVzRwDLtngjKmmU5turgd5mzoq8dIWi0tYYcBf7boS0WlSvKMs1chzxXpHalL2oYrpLbJtcGj6f26mAIOn+fzWKEzY6QHAR5i2iIZqi7qtsrOIRtvO9DZ/GJj34Km5euYjeP8fhDn8G0iNHwA7EiM0Asu9LjLMXOzg6ub+1L9/44LoRQoSJqFKcYTSKxgHJIQGjFAa8FqjJazN8gACn2VyMB6uWayCMc6vo4tNJEEPhCRIxHfVx+7Q1Ew7GAVqzFrVs30N/bQzSa4OKV62LhxeBxguidXleRFpaNTrOF9W5TjQuFUtYQh+V20eaQFmSzDELScLlGQWRIFZU5owB+jp8kmxNakQWBHA++nxRFRQCY85wqPwMar/d6OHLsOG7cuIUojmVbdra3leopL9BotyQLJqWNWaeBlXYLrQatFpXvfo/nB5VMmmhor/QwjCK4zYbklCTjKVYOH8XKkaN48JGHZRv/+otfwcc/8UkZA1598Rs4f+4esdNaX1vD6toa3LABp9ES0G1947Dq2y4h35XjYAPDyVjqcdfhY+iPxrh8/Ra2d/pwbU/ssSQrhQoKycZJkWSqDrScEd992xKLswbBQ8dFlCaIE6Wm6jRsfPCBe3B8pQEbE6R5hGg6xMXXX8Z0NoQfeCrUneSgttcTQlADgQRox8Mh9nZ2MJnuIWVeC/N0okyNg7RAtJRqLSYx22ijdEMhU0o7RAkPKKnqcuEHXelK5/jIUScXyy6qUHxR8Fmt5kHrTAY/a6Udx1WqjUQZ5yhVS0UeaIWKUp0pyy9pBEgiRLT8moxEoVKMafnVx7B/G+O9PSHPdNO4XDccAMyYMU+ImHf0myyXefj8nHBX9pOKZOW1S1UOt8/YXMn5qgmVd7q1MkrTcj6xqXpw6OGYTyJZFHe0t9JAvl6YybBYtC0y1wbHeREkaBJBzWFziyM55lrdJ3OqbpQwn5ex0jQfSLe9pvNVsr0ikXWTxN9HptTvAQxpIfPzHRS2QtTr9aqGCjUXmvsf+amJeR6fxQaOxW2R37W6c5FQqRQyNUJFjqG5J2DGliatTDYc7cfUNtQC6/X9zHy7NVBuB5hFezLGZ/sFTnQD/LOf/STec89d+P3f/TNkax/HmXuP4vrNi9i9QVu6AqsbJxCHFtyNBqYeGxxcDCcRppEaG/e2tuDSWopjJPOgSuCFC8/h5rWrWOl1RRVBm8FGGEr+mYw52uZT7mVqNm/MP6q/RDmmv8E94Lwrx858yBwXHXJfOIH6u0ylikgx94Jyz2maEdhwwuYS02ykzyVpPrGVXSbznSTXKS/h+U1Rx55ZvQu7xzv40FMfxeEywMZaF6+/+jyy6T4O33cSdzkenvv61/H5P/hd5EWGRruBlG6cEqJmwUvVtakaFdS/6+di3X6L7y8SKrz+DIlpCBUS2syJCpotNByOUbYiVIpMCBWqVOXCq4XMz4lYo/7V1rHaks4Y4FZl1oTKH33hy0us650Gz+X7ywosK7CswLIC33EFlpPMd1zC5QKWFVhWYFmBZQW+XQVOPvmROxIq5sGZ5Ec9W8V07pm/hwFzAiBd5nGcYjKeIaHFC0FtAmQMK9W2EXyIr8AMExpK6ygLkrfBz6vlFpVlgunQnD/vHpwaJQhYP0CrjJC5yoCACcFS0zVnQjEJtvGzBK4Z7qw6MLXNhVGjaD6H+2Y6NAm+MCTW9NnJuooFyy+9oXVQZbFz1TzwCrBBQEV/R207u/9qNiyasVkkVMx3TIZKvYO1frwtQ6iYcHoDKhHoyRlYzS56KhvU72L3VVjINAHBDnJC+4VlIyUImjugmzbBNcf1EUnNNaihg82NQoWgNNGEqv6661WsaAR8UB2d3F8SIL7OJSGhIjUnV5Ir4F9lIpAcU+cQgVUCavI5qh8IPJFkIWGjM1wYqNolrlxYEgydZrQeZ64ArcdUFypBigAOAg2UsKGbYCrrzXwXfo8vEzRPOzPp7tVF7oW+BJgTMFGWX8oui4QKf8p+GsBPcmIyxMlEbHsYNM7cBpX3kgu440pmDqkfidmVZRNkYkeqARJdV1nyiWrFnWeqyHZW57+6DvxAE5kkEjW4KLZh2k6vLBVJY3zRqeCSLv5CAf4E0mkvxfpK/fIc66tdWNkUVjbDe88cxwfuvh+9e9Zw6mgH7d4q9mYx1prHMWqswo9UmL3KLGBmhOrgHU3GuHL9GpJMnU/DWYxJCsmq6I8mYqvFutEnXvaLF2JO0N1WNoR2LqoExCmCVkv2IR7v40g3wMkjq3AJ1NkWbl99C5P+AE5C5Y0laoft7V3cunUL/d09DCYzOV9ILvC8lFyMdgfN0EczbKDXbkseCEkW2o0xX4MgcpRQRcPrxhV1Cl8kAOS81AC4EMiE522VE6IIlUzCiSUXJQiEcBQCRyt2SC4YUP3IkSN4+OGHsLu7h1dff01UT1wOsz9YFa5vMhrJ+vkfbedYLv6bIfW092o6haynFTYqwmdzZxe9tVW5hvd2dnHy7ruxcvQY7n/Pebk2/vqLX8Lps+dx/4MP481XnkOHpECRYmNtVazHaN/lNhoyFra7PUWE0H6GmUu0O9PnTrvTESURyZOLl6/j9dcvIo8K+Mx0YcFcG1mpbOwETDdd+Rz/XEf2lWNMr9VU2SEknwIfs8kQ9548hHtPn8CRpgvPKRHHAzz/3NOYMXeA4CU7qUkaWsyBMrZAnKNmmE0mGPT7YknG7xbMN5ml8lNEY1YpykDWIiGQGoQo7JDmeLBs2npxUCGRSeCxKSwr95H5L1S0WY4vhLMQwnLdKtLAkJi26wOUtmkLLM4A/J6xGuL7WUoLvwxFGassFQZQx7EQZ+zcp7qGxFtJQmU2lFD68WAX0TSuQunVuFwjCeawcTVOmDFlTkQoEsAoVLjtyp5QqUcMIcuNFULFsDfvcJOhcqc4b2prQgM4G+UD1DjjkBQ13QmmQYFzslGR6PnLzJ1Vk4QGbAVIzhXZY7r1zc9q/q0RKrIcURVo6yK+sRhaL4TUXOFgiCkB0itC5KBSpT7vc5FC+hiwXysW60pUXjPynZoSRO6XhFxSDQnV/ceCtZLZjm9HqBhCh4RNveHCECpGoSJ/W1Co1AkVRXodbG6R+pL4I/+UJji3EuInv+dD+NAjj+H/+I9/ALt7BpvjAjubW3j4/veg1wgRxWPc3tvB7ijC7b0+ypVAyN3eidNYO3kScZIJUWJFM+zv7ODShQu4fuUqotkE7XYbqTRvqEypaDySjDTOnyRSjEJJDqUJQJcMGmUFKipVyW8zNnacp9XxlawufQrI+WpC7qWpQ1mI8ftyTWuyhdeEx2W5SsGbccyQpgvWSRE3bB7g/CcZSGmO9fV1+cnj0mh10CobKBOg8+gDOPTAfXioewTY3MKrW2+gcaiJdcfDWhjg9We+gS//1ReQ5AlWDm8gFuLXgasbg5SVpprj6/fAB8glQ6gEAYIGrQx9+DVChcdblHSeL5ZfJFREoSKEigU7S2AVsRAq6v7kYH6Qud7q9/hUqMh1UwulN9cDKes//ou/XWJd7zB2Lt9eVmBZgWUFlhX4ziuwnGS+8xoul7CswLICywosK/BtKrDx8AfE8mvexWo6RtXDc6YJAwFS9KwkD/iuerhEmgqwRislYwciILHO0TAgkumKNN2t3CSuMyEwry1sFJGgwQrd+ccufvOqd2oaIIiAwAGrrYV9LRmCnBHW1tYMupuaZIp09nOdNkHPOaGinqz5fwoUNw/aohugP778Sdk6BOah0uSA1AJ55cHRhMxqAKZOrvDfiViuaBup+YorwMYQOmY7qu/rztlcLOkPgiWmtrKZ8pCvsksUAaQ7kGuECn1QhBjSofVZQVMH+n6zM59d13NCJc1JahDQdqULO2WHsKUerGUbqQAhmWbZUt+C/uH6IV/OIYckUimgpfRPW76QOQHBCQFAuQxaVqmaUC0jVl46/NcQKnzwN/spIeWaUCEQSvKF6w48HxsNdlErYoTkGoEIcaHQXeFBzmB6R0gV1nJmFYi0moK2YY4B2eRwW8jVSVpdCys+M4cUocJgekOokLCQj3oKYKfHP3eN4C5BpVlEVUMkobq8VhyqpcTiSylTSDnx1e20FHniqiwS1oQ5FEaxwprz78xlIEC+CPZ5vupApfKEACy/z65/glBiM8X9JtGiLccYQM4OeBI/VIPw/IsnY7GUGu2P5LuuUyIb7+EHPv4RfOTBBiwk6DbvRrF+DFE6QTAN0T3zIKaI0XSo0kiRxolsJ9VqJCP2RgPcuHUTRRFKDgnVKXHpYBSluHLjFobjEbq9VfTaLVEokNxihz4BZVo2EQjl/9w4R6PTEcXLpL+NU2ttnLvrBLIyxv54hP7NK6DMwE5zRJMphqMJ9gcjUcdMxmOMImUFtbW7I+oUgnZnT51UZE3ObuoNAd6pQqHt3HgayffJ9jXbbWSxUmcpwCyVMVEpU1S9w1ZD6kxygO/xs6wBwXFD3ly9elXWa9ZDwoV1fvLJJ2V5zz73XEWmcSxrtVSeDaiaSVJZ/nA4RBAqcoLbSvKIyz92fA3ddhvNsIUiofrJkvVsrK0LMM/x7KH3PQaETRw+fgyHDx/GV5/+OvYGU3zfD3waeTLC3u622ImR2Oj1OgK4Be22kK9+2JD1cOzgNcpl94cjWc7GoUNiE9PqruKtqzfw/LdeQDROEPpNIR8I6lHhQyBdQDhALOW4D6Zj3wvbcKlM8mx4DWaZ8Dxn8HUfdx1aw4fuvU/OxyKf4JWXnkESDwBeY9FUiKQonyLLVbYQyZT9/X1MxyMBguVaYUd7lqOIc8mC4HupECkqR2XGDBQvRA4PacF8iSYcu6Gs8iwXfqMtpHFJEFxsvQIZG43yw/Zoz0OAck5skHxhrgp0VpFiXEx2gwJiqaRU5NRMtpW2dryGOGZQkTSdjcXyC8MRomgfk8E2JkMqVFKl0tDB0UplYpoM5o+VUm9+Tlsj8d9qPDWfN78r8FfAY20ZqL6rlYN/D6EiY7mQKBSACIOuzmVt+WWVysqRJPFcAarnNN4DmFD7WpA698105NOizQC5bydUFIGt5kenOkdVPRQQn1dkm7K/WgSFzXGs3x/JvP4OhMrirVaVoVbjXer3K1QrKMJJ1ciQVopcZI0PKncrlW9tTr0ToWIyVOqESn27SfTwe55YWunuEXMPVMtQMVlmhlB5W+NGkWA0YxZHgk+9/xj+zU9/Br/7W3+G12424Rx9EE88dQj3PvIQ0G0AroP9rW0EZYkbl69ie2sLty/cxIuXL2E7zTByXLQPrYsN4XS/j3F/T+4VmHG02u1hGkeIshhB6MtY3g4DIRiMwray7eS9hc5B4XVqiBSZH7Xlp0TTGyWsvserjqlW0Kp6KTtQdctH6zpFzvBy4bZ5Ja9lWo06SGiyJ7IqpVKT7zsJ0iRH0OjAcQOZN3gtG/Kd9zwbWQOb4xjd7/4gPv6Dn0D44iW8+s2nYT14CG5ewo8SvP/MaXzlz/8UL1z4FlZYoySR5VH1YhQqdVKlUirpE9Kcv0oF6FeECjO3zL00f5pQelGoNJoIqbzVhIqTp0CWwC5pk6sTBiXnTr3MuXmgaUqTV2yIMI03UhfhKoslobI4YCx/X1ZgWYFlBZYVeFcrsCRU3tVyLhe2rMCyAssKLCuwWIEjDzwhT4smRFPA99qHqg5x8wHTyKnBB59Ip86oMF/jRxlmrcBdlVFREQLSs60fwNiY6fpiz8IXVSp8GYsqPs0KsG7sFjSQQRUCAQg+1Dq6A9T4W/P7AsrrV0kQTC+z6h6t/51kgCE9xHpKqyPMQzatWAR4m3cZzzteS9WVzOVpUsHYRBuChnghQSE+lAvtpLsXuY/MtzAPs1JDE7ZbbT7VC/PMjsXuVwF/2DVd7c+821YBCgToNciuyRJ+Rzopte0XQ59VVobu7JVHZdaWxAkJlVC6tZlFofbAQ2550q2dlhAFgTk+BBwMWSLKDJQIhCaglZUlGRrydwJZ3GHbhVvmyiKLll26Bga0oRKA3zP5OtKJqs+J6hxyLLH24YsWZKaDmvXlZ1u6PuqcJBRP0KMQ9YKc0lMHH2hZ+MVPhPhPz63hi9dv45g1xV7hI7Jd9HIgtmOUfg4rtxAmLpzCRurksJpAKw5QbKzDsYfoeDYajUNozfZYHdwMTqKJbYRowLVIHOSYFFNE2QT5ZIxkOEFOSzKSLTySgsWw0zqWWjSaHprNNnyvgTyzBJRthp7KJ2o24TrMZggENGy3VVZRnERCbhqSjSqd0i0FeGLoNkFDz3ZRWCX64z04BW3RXBQZLdssTJOJVGk2iYDUEpA4jq9IN77kfmQtOJmLe88m+OVf/ElEMx97/S2cPnW3BHxfvf4aVnrvwen7n0KUJ3ADC9ksFgVSUTjwGyEmSYLr1y4ijcfYT3uIc2BrOMFglkoY/Xg6EQCcSpQjq2uqE19C2BWJxu0gyMz9pc0gVWbT4R7WOiHuu/sEjm6sYHvnJiajPm5uDnHz6hX4YgOnslxu0H6KqpUgxO7OjhASN25cE1Lj0YffK9cC13n+/P0YjMbY2toSVQvXy7qSCGiELTnXaP0luVFie8hsHAXKk2AhKUIijwQHjxd/N4oBYwPG8YvfcT1PwH5eNbQp+9ATj+PUieN49cotXL50Vfa13eyodfBYliqPZX9vr8rYMOOe2Ilpbzo2/ZME4X9UmpD8Y9ZJnhY4e/YsTp88j7AZYBSNsHZsA/fcfx+eff4Cnr/wEj76ke/GuVP3Yes2CR9fwMzexobkprTDBrLZDHBzuMxFaa4KULizdRtJNMP6oQ2sHT6CRsDMkVJyEl544UWMJrGyjrIdsf6iLmu4vy9gvXwumqGz0kOr2xFCoyhyNJstQTZJ3BOIFNVETDO+Avef6OGDD55DGU+A2T7efO2C7MuU3dTMvBHiMhF1UTQbyzZn6QwQIJbWjxOlTOB4KI55ymYxpiqENltZIaqp0m3AdjqwrYay/HICyU1xvAblNMreS8gUT2fA6KD5QGUwmOuRG68IBt2woO2VWBMzF0jWDhUqouqaKUs02vYlqdjtJdEEs/FIMnLiyRDTyRiz6T6S6RhJNBUyRpobdP6YAVMXf3K7ZIzVOVfMSDIAvOmw57K4XWILpJsIDGkrFoi6GcMsu25xWZ+vKlspQ6QsNE4oNUZNAaHnU4LVap5TJIghD0zweCr7OlfmLWaEmcwtIVBknFUv2n+p+wJdJJNNYsLsK9VrdSsh/zjg0KlzXupzt9mW6lvGYvLgYub3J9pWTaZDrQJhLYwFqzlfpM7m/qCaq0shmg2QbWy/jFKXy0ypCtQqi7nl4txajvOxnI81ZTDXI4QOA8stTxTENv/N8dNVf+PxSPNSrLlmYx/r2QS/8Wv/EA8eP4rf+/d/ifaZR3H/z/8Q7jpxTohrjqfpNJJ5hYQg1Vc8x5l71N/Zwc1LV/DWmxfx1qWruHJ7B6MkhdNoY8axgmujKoKNDvxPjps6fh4Jdm15Vq+9UQHlLj+t7lH0kZcf5p6Cy6muTVFI6YYZTS5WzS41i7Y6uUbbvuq+RZRmVD3pewvJYvHlPkMy1VhTKtmkOYNKNhvd2EbWpHKWxzzAh3/+32Bjch1vPfsM0m4L6aRE3nFx9FAb94cuvvC7/xcGswHC9VVkcSFjg8vjy/uUOMYkjsRKVBhPKo/NCSv2tSR4bFGmmAwV5pGpZillo0qyRexcPR9h2BTbXk8y4XJlw8ZMNdVuo+4b7ayqrZCWNYs8db7x/rlme6rtydQ14+CP//JvlljXO4wNy7eXFVhWYFmBZQW+8wosJ5nvvIbLJSwrsKzAsgLLCnybChx97+PVo2ad6BDwACVCW1mTKD92HXZbeVTZcBmgTZCbLaf6dYBQ0QoOPuAK6aGfdKuVOrQMU9khBlARgEB3GMpDvFGVSOCvxr80IG4efwUUqO2neYCmpRZfBNjVQ5zuvNX7YIBH9X3dTVuzRjkICinQx5BDAvTo7TSfM6HlZl3ycK3zXbiGCkgjqM8g9VqH3/yZX3WMqsfR+TZ/e0JFW1NphYwJAHVrlmi0XeBxNKChZMDkqrN8kVBRgAVDvz0hx8TWQ4gjEiS+ZF2QZOH+8riq7JO5NRbVHqx5UPK8KLUKSB0hkjk5wTPWg/ZdxtZEAx0qvFkBRaZeXA9rdYA80tZbogAhKUPQT38PlsoFamrARPzNSeYUuRArcj7YFhqJhU+fCPEzP3Yf/tV/vIg3aC1SRpiWPkpaYpCITo64swAAIABJREFUsktMZmOxgHJLBfCR3GB3c7jWA0ZjnDlyHM1WG9u7IzS6h5nOgsDbBbIATsHgXgolMoyLiRAqWRyBZFYyHal9okKFWULIUZCIcCw0WwEaYReh2xA7JYLqfC8IPLQabTi2sv1ijVqthurc1aA+O755VTYCH4VTIkojBSiWrhAqpV1gb9QHWTGPpFdOQsrGNB0JQTMdzyRTImh5mE03kUYeYEVCyjiZhV/6xU/BL2I8c+EF3HvvPfjA+5/E5cuv4vXXvoV77n4K9z303UjKmaTDkDQgyM5uYYaZ7/YHuHbtkqgOLu+lkqMxijJMokJyMrI0he8wk8aRDAvhBopSKV2iWM4LCUgPQ7TsVBQK7cDDPWeOw7NyDPZ3xRaLQM6Lz72GrZs34LMWnitKjuF4Kuvc3dvHcNAXhQqXd+7cOaWOyFOxttrd3cXm9raA8ewkF6VQoEg7goGsdRQrmxU5rwmEa4KX/xYg04IQGKJMsb3qWuMxJ6Gw3usq7/2iQL+/i8BzcfL4Mdx77gzSOMLlzT62NncU6QsdXo9c8lwYtM7RuQK8AdlWk2UiiiDLhiegPdBshjh+4pjYf5HcOXv2bhw6djd293dRUBHlAA8//DAuXryEN9+4hNXVdTzwwANoEFTzbGz1d9HsrWLt0IaQM9PRPookQthegRe0JVMmmo7RbASg3Rezcag+6nZW5Pzd6+/jjTcuyhiSZapmYbMr20uCijWZzKZwqPoKfBmxG+02fIbYZ4UQHVTvSKg9s0WSFKET47ve/yiO90jdZhjsXMNf/fUXEHYa2Nnfg1cqpQeVHVkakYkR2xpFqNAGcCR/zxJlc2UC6VMSKSWPcYzUcgGvBcvtwLFo+dWA5YZCNtpOQ1QEBE5tJ4DNjn8Nlsrxp2pF1BULSkJtNURlWZ1g4VHOGUhPq0baKeWpnPcES6key9IY6WyC6WQk5EkWTTAZDzCbDpFFU02okBJXqj4Dor8TqZKLjR4B9vnn5bO6YcLMY0L2aELFTLN3IlRM34UBqevjteynJlQkt0kr/QyRINNLTW0p9wqGsFFD5AFCheMZt98ocKq/a1tImdMqwmdOqMh8XCkP5/OmLEdnsJhligNj7VUnVLitxnayfm9R3QfpRoz672a5fE8dE6qzdDB6jVAx1zTzdkxNzKZU+8t5VWSzupFCW55SWWfmc87b5hiYc8HMqbJ+XW8qdqtjXAXSc4amjSXv2ySNR8YIUWhwDs1LRFmKXrGKlTDFb/27XwAuX8Mg2sDDP/I5lG0HN3aHoqbj+UsSNJ1SsaFygWixN53NpIkFWYbZcIxbm1t48/I1vPrGW6JUnIW81udjrChutTpH6pIpQkUUrBrMN/WW80Pdvr4joSLtPcYOTd/DqmOsFWULCmNzzKpjWrMMq46T6tCRsZ9zNO9N5J5GjwtyR+uo+5V24WEC2vilcODjQ7/wb3HWGeH1bz6NKS0ddwbwV1vodRv4wNlT2HzleTz7zFdljCQJm7oWkkkk6jVeXGJHGU+RTKew0lTlUdVscEmGkVAJaE8Z+KIgVVZ7355Q4X2+XSNU+G/Or2zCMMvnfWWlEjI5NlR0i23q/Do1ijfW5E//8otLrOvgELP8bVmBZQWWFVhW4F2swHKSeReLuVzUsgLLCiwrsKzA2ytw8qEnBcevGtkWwANaMc3/dpBQEYuWKtTz7YSKPMjqoHWjIOHDcx2UoP0JAYC6AqTqSLV1WLd4ZCtCRqxMNKkicIRerTzM1qQ1FYBU+WW/vbuU2+ebBcgz8NwbXYEQcw91/j5XmOjpmd2n+mFcuZnMrdNkWdxurXCRrdfghVhHid0I7Z3m36m2uTb7m07Kdzp3SWfUwRxj4WLeqy9fAAa9PiE1SIbQd15bXLGjWYASgmmKXkJe+EJAEPJRWytpJ5J7wWXRwkr5i6uXeI+bQFcAgUC+CgqSIGIJ+lW2GAyIJdguda1ZolUAEB/KdX15nAgOGwURl0f7L/VzHsTKh3rum7KRceEbKxux2zJBwxpEA7BexvjVp04hWXHwP//JLUQ+u3otCXAnWBQVCXy3JUQCu/unyRC2SzszFw2vgzCwEKwfwnvK6/hvPvV9+J1v3sY3Lr2F4x0P02wdvh2DqSoEFXI7Q+JEmCRjAZik41oTKqw4FRTsBi7yWMiGbquJwO+K8iZNMvGNb7cbCBs+GmEHLuvnBWL1xBB2qlS4XCoi2F0qoD0D4Z1cEyqWKFKUpVKJ/Ukf6ZThv7x2LAnz5v4xV2Y8GCOZpGituMiSCXZux/D8DFk+Q8N18L/8T/89Xnzmefyn/+e38au/+msY7MZoN1y88uLTeOLxH8bK+jlE1gB20UboWxj3dySMu9FdwcWr13Hzxm2srazgzb19ISWmcYmIHbdJjtDz0W0GkmMStgnmKwut/t5ACAP+3mt3pA49v0S3R1sw2lml2N/bFQBuOJzi4puXsH31JpySCokRGr6HyWSG7d0+BpMJ9vYHyuPecUXpw8wSAcEzBdwz22SWMAhcAYB80fbLgK5cT39/JN9haHoF/NnKN18AzNJWChvTCU4yJlMKGGVbV6DT6YiChcQOt/ORB9+D48eOgHk2L1+8JiSQ6vRVyheuhyCsCptXpKNRyJgMFgOaUtVD4ol2VwTaVnsr6PV64uV//vx5dI6exHAyRBgGksvx4HsewHQ0xeW3LsMubRw6dQinT5+WdWzt7QNBA4ePHUWvEyIaD1BMhgiaPcAPMZtSHVVibbWDIGyKeqdwQ2zv7OH69Zs4c/ZutNtd3Li1iUuXrqDT7koGy2SkAux5ngsJoLvfWW+v1USz1ZGxKopTua5D5hYJ0MwxNkMv9HDfqaO47+Q64skenvnG3+LGzSvUoqGYjSVPpWTN8hgoY8n+KZmxkieI0rEi6hJ2UVOxoYhPev9L1lOUIbdd5C5JlA5cuyO2XzYJFo+KlGCuTnF9IZFEtagVJyRdZFysZYHUx2tHWxtWc0Op7M/UMS6ENDMKFUUKkVCZYjYdIY1Jeo4xHg+FmI2jGdJoJopP0RNIKPsCI3AgZ0kpcqqMM0PALJApZtsUWTJvWzBkhdk/NcirmeDbESqKQFKfkTmoRiQsfpfWfrJ8ArMaOBclBq2ytM1c9b4Gjw2ZIPaWOiOFBIocAzNPFSqfheNgRVBodcqBuVb8Ieevuu2p2q753+oND2YuX7wnmW+rWi9BcWNLNlfozElSQ6iodelmED3vSSadJiZFBcuXqQlt7KQxZd6EUG1TbTlUAJHtl7mVGTmuMF5SF/G7ou0lVRhiA6YUx8pOjnawudwrNIo2Drdt/Oav/wx6aYq7Hv8BTFeOYPvyW+hPlXKPgD/nUObrcXzlMVTjZSnkKBl9UfWWJfp7+3jmmWfxlb/9Kq7NhnC9UO4VmK/C9bLZgMRKIXkqc8u3O9W6rL+pDxXnuuoew2StSE3U+/VjKvc85r6tlkdUfV/fP9Zz71ROi3rxPoHnrtSSzUOiWqFSxRbFCu+m4iJCEUGyVM5/7l/ggTXg8ovPY9ZqIdvfF+Veq9fGkSM9PHLXcfzt538f2XQi2S2jPNFkMFXHJWZxhOl4AifNxMp0HKm5x+Sn8fh6Ie8ZQiFl6oSKkC1iy8nxlbZgyvJLNXowRyaT/BSH93xUdtUIFXXNKTvZ6hyUez3VGGPOvfq/eb5/4W++ssS6Dowwy1+WFVhWYFmBZQXezQosJ5l3s5rLZS0rsKzAsgLLCrytAqce/tBcGFHLhjAPjMY6oU6qGFUGv+gaMHtBoWLC0uuWXKLs0FYeBwgcDQaY4HXzNyoKBGTQCpVFYEPWTwTaPChroKDuUS5hwbUOvUXLDhJGJlyzenA2mSYLIL8AQXWLCN35OO8wJsB3EIAxAhTzYK7sHgjukFSZf151x86VNIv79E6nriFU2GEqoEulUFHfoHJEgCS9WVyHkCZCnBSw6AqhbRhIOLCjUay+xKWMwIAn1l4SXk8gggRJyUB4WzJHlOJl/p9sgz4kBBb8txE+ek9MV6juoCWhsnj8uclUx7BTmeGvVKjQHoxbZcgryQcRawm+1L4akE5seAiAG/5r4a6Ky7jbivHvf+JR/K9ffRV/+gpJA2DghlizbIziESw/wJTZEw5zR9jtPkav08BwHMNv9NDwpjjTPobDVoRPf/pJXHjzDXRaR7Czm+LV23vwGsyIsVDQfsNJYfns6p1iMqU9VAGXFl3M8CEEyuPBzs8iQeA7WOm0xWKIFhwkVMLAR2+lhTaBjoCEibIRkfBux8bKSlfAV1pHGXupZhACbiF2TcRASJ7QvguehUk0xGQ0BRLRCiFseJjEI+mKZ17KbDRFu9dG4Ke49MZtOJ4C8tt+gJ/7Jx/HifV19K0Y21t9/N7v/BEeee978GM//P04vHE/YLWRuVMUUQDfBcbDLXhNqmVCvPTqJeztDrC+uoHNOMZef4RpkiFKLSRJiobnYaXdQqsR4twGLZ9UOHkcpwLCEXw3nbHsrB9P9jGLaH00EKIij2nrtYmrV2/AGg3l+9F0IgqTySzCre0dbO3sCtBFcJ4kxfHjx8VSi6QGTycSN7PxRCxuKgUKu6PZ8q0BY5IrO9skZRyMZ1N5n/ZzSZ7JOnne0fLKgKhcjli4+dyXWNn66BB7ntuyT2mCE8eOIotVRsqNrT6Gg5GQ0ARf4yQRwoxENUmRMk0F2BTwXUi6UoiWNNfZF1khahsOZdwnqptIsPD8OHnyJA6fOYPVjXV4novJdIQTR49JHV58/gUBUlc3Wjh+9BgcUWQ0MCstdFc66K00UaRj2NMpnKAFy2/INrDZudNqCHk2iWJcub6L/X2lCmq3O3jk0fcJMXL79pZkIvhBKGCrRaBRNeoLCMzask5TArbM/OE1wGu5VEohZvpImD1yzAZ7OL7axie/53FYKa2FdvBf/vzzSNKpKGhkfMsiFPyviFCmM5TZVJRgSTwRMkUyJSyVtxTFCWKCvhyqMyC1XWRi+9WGbbdhO21YLkmVAI7bUjZfHnOMQsDxhVCxSaxwTNOWVWb8XgTglXZlriKQ/SexrcmNJIsrhQo7+6lso+VXMpuK/Vc87UsmDO2/8jhGwvyjXKs/CK7rsbI+f5jzUeYHURCqlxrHDxIiKkRC/10TKnMwem61Zd4z2RUVCVMFuCv1p8nGujOhwrl4weJSEzQmRF0AWZJdWa4zv9Q2VySKVpmY/RFLL5MXY+ZmrcBRhded8zpbbD5/auJogZAy9z7mmNWPZ72OVdG05VdVn7p6hqo1x6uyJQyxpbJTtJpVqy75/UVqjOtW9m6K5jLzvNRCEyq0yft2Lx31IfOPqGI85gQpNZLYgZVUFVGBqlRuilCZk1v5rITlhfjA0UP4H/75T+K+Jx+C2zmJV1+5jnE+QRbZyHje0sKOmUBUUmhVEX+Xxo0iE+s1KvJ4/tp5ic2bt/Day6/hS888jWmWY5LQiNKW60yu+yJBLplU83NQjom5z6kUEgfvx6qzuZJSmXwhVSVznMxPCZlfUGDPP2cj1afJIqFiau6RihBeyiK7IsQQc+SEcNU5hFkWwU89TEcRDn/iH+ORE03cuvg6knYbyWAH0/0pOocPIdho4XufeAyTV17F5QvPYWu4U+Wm8d5tRpUPc2amMxRRAivluKbmATOHMb+LhArzqFjHgGOVKClVE4oX0MpQhdKzKaPFzCoHFaFiFwlc5rzxXkVbsdXHjgOkZ1kiSlI1/hp1mT4uvF/l+v76K19fYl3f9gpd/nFZgWUFlhVYVuA7qcBykvlOqrf87rICywosK7CswN9bgdOPPHWAUOEX6qABH5zElsKA5Prx3QTIGsKEndh1UMUQKuxsMw+6hlAx66g/wBrixgAxJkel1PZP5u9mh8z2hHcIezefEXBdP/ybh746sMH3vIWMEoIHlQVEPb/D+N6bHA+zXnp71zzx2TFefxlVBoEDUzNVEZ3NUrMkMaBRfRH1rtfFg2k6fGX95ihqZYyprVh/HfBxp/JEkSny8JsqexCxwpJsFQIUtI7QdiT8NzvzqVbhvhcEM1THsJApDJ7XlkUkiEwnNrfJ2ICZrs96h6zJC6iIuypfZt4hSkCS+LXYkWhbMfkppJbaYYICpjtSgAEhqwxIwn3NFRBV65xW1VcWcR9d8/A//vjD+Ld/8Sb+6rU9AQv2vACraY7C4466mBHMYvc5bZxihuFSfVKgbDSw2mlJfsT7Gg5+5uGTuHz7Jr42SXGxn6Lr9jB2mdpCezDWO4VlEWBIpO5JBljpVPAryaERUZQKfm2ELrrdNqyCHueugKq071pd66DTbKERtIGS3fBAq90SIJKECvedhAptkQg0toMGSo/Hl3kRwowpG6jAxSQdY8wclxk7lB2xExtHQ6RZIoTKZDBGt30InV6MN954E0k6gc1UmsLFw+d9/MLP/UPcGif43/73/4D+To6NlR7+9a/8d1jp3YUkDeE0Y1hJAMtil/0Inu9jezTFy29cQRyVCIMWotLB1t4ekpKKoAKD0UQUBa3Aw/pqD+fbU7GPandXJTCXmQAEk4XwmI5FLbC7twWCUmk8RSMMMRyM8coLr4tt2ZqrLJ+4bh6DqzduIkkLTAjig4HC6no9cuSYAEv8Di2oaNMV+A14vhoPBMQrbZXHMZtKjalg6bRJVlhCohD4J7k3iWZCWlCdlkzUv8UmLMtEjUKVhlG9dNdWlZ1Tnos110q3jXYYYuvWdbFvijNgfzjCNIpFNcFlcN9pi8bj7Tm2dIATnDLKBgNqUWXju74QEPzeeKJIJVrD8bP8++Gjx3DPPXej2esgSmK0u13cc889eOmll7C5uYVT6x20SOA12jh8/DRmOdBsN9DpeMjTqYyfbtiC02gqEJiGgK4j20ui7LVXL0vOzdm7z2EwHuHwkeM4fvKkKIKuXb+J4Uwpjjh+TSYkOdQ1LXkpzQYS2oNJJ7zKJ+BneW7zmlHd0Ck8q0DTAX7wY09iNSyQTrbw3DNfxJW3XsEsT6WTPWV4MwmVnIAuM1RIsKTI45nYj5FIyTneUKGSpEKoyDiRlIhtCxm3wwrgWCRTaP/VEuLE8Ttw7EDsvxTpRAKT+QiuTrR++xR8gNTX4xLPrfq8JbvG/6sRKklKMiVCFk8Qz6bIhFChpRIJlUgCqglYi/2RnvfepmBcIMCN9dU7zTOiYDCvO1h+qXXNSZg6oXJwzzVxRPJYrBsVccKGByGUDYEgaoCDBJPM3aKKKFEwhJ5kkyZUjM1XZW1WK658vq6+1MS7sc8z9wT1hgA1R80VDCbcffG+w8yvVeh8jXiq7zeVGPXammvTEEAqq0Z9xgTSm/1XFlxzBeqdCBVlp2TIFD3vaZWKUaSav5ttrs/RXL3ss85aofrSECqiQHY8sfvi8TLHTegbfX8Q5C66rocffN+j+IX/9qfRO3cKl9/cghU72KR95AQHLL6yRKlKCMZzTOL8yjma+Wq8RjmmOwWv4Rm2Nzfx2isv47VLV3Dxxm3EpUuGWrLIOCawicASCcQCKVInWfT9gBB1C5eiasqY53uYupg68T5DGjp0HlX965IXwnFfHzvznQM/S4CWq1UuocNxjaopEipUqFCVx5ynCbwIiCcpOt/7OTxyoo3dK1cw8QPY2RjxOEUehDh6/xmcO3UEj6yu4tpLF3D5xhXMtneV0suC5EbtjYcyN2VRDI/3aNouTbK9yOm4LlwSKiGJE1dULEL6SoaKo8bWGqHSpGpFCDUSmFSoZHBIvvB+hmQlG0XUTlf3tGJ9aRR2bIKQJgOloJFzrSzgUcXpuvjy088usa63TxHLd5YVWFZgWYFlBd6lCiwnmXepkMvFLCuwrMCyAssK3LkCpx5+oqw6Tu8AZCw+RMrDedXJR1haP+ZrQMiA54ZQETBc23Xxu4S464CSwPY1ZYl8X4NMBCdpayDPazUv8Po2BfqXiigxAJV+n4HqYu1RKTc0+KMJCKOKEICdVhK10GC1CGWHYYgetQ+1kOFa7kr1GT5wVo/vCixh1zVXafaddjqydAJFhfJiNx3C8tPYTyz0pS52UJJ8kffqRIrUStM24ugxJ7WkU1KHEQuBQ8svAhhFLv8Rn1EgFQPp+UkVPh+zG5bv57YcT7M/BozK2LlaqzGVJHJ2cGFyTJS9iyxR6qmrS3DBgDm69iZQnh/ieqT7UwgHRazMj4XqcjSNx/I+kVZtmyOglT5/2Asr55F0m0IRUEWJHzsR4HOPn8Yv/cFz2Pc7sIoAfTdHb5oBDRdplMMOGFSdij0HA+mZN+KHjnR/pkEb72+7+Nfffy9mZY5nRm2sJBPM9rfwp7s9lPk+GDFfNgjCWiiyGHamglwFeGBeCutB6ybZvxJ2kSIMFKHCdTmOq/IiGh5WV9roNGk11oZd+oyKQavNsPNSMjJ4/hJwNyHXzbCJwimQMsiczdop6R0bfuhjRqXMaCq+9rQmabWbGEx2hVCZDCeY7E/Rbh5Go72PWzeuYTDchYMVFLMSj7+vjZ/4zMdx4ZWrePbCSxgPSiEYPvOZH8BHv/vHkSUWUjtC6ISSXWE7JXgtvnntJi7f2GNvvBwnZlFs94fSfdyfROgP9pGmMRqhj5PHj+Cenur2LywXSZZjzGDjaIIyS+X4MYdGufOlEkJ//MgRZNEMzz79TexsbeFoAwo8cn1s7u1hrz+A5fgYT5TlFkGhbreryAidizIa0gIrFAUIFQJKJeeIemUwGmoypBQihLZV/EnLL56LJEqG45Gca1w+SQuTc8PP+V6IdrtddQ2TfKGChOvjd1d7HayT3JhNMB4OMBrNMBgOhVShTRnDjbmeOGImDvu6leWXfD+KZLkkTQis83MkeTzd1c1geJIvPGf4nUYzRNMPcequ0zj/3gcxyxKxpDl3372yLc899xwONxqSZcP9OHr8JKwgkIB73yuRTAcIGEjf6gqhoggOpQjY3O7jrStXkU6B7e1tnD5zl3Sj81geP3kKruPLcbl+66ZSGGQ54jhBEDTQareFSBUQnaH2KdUjKshZ9rXhw3dcsQqKaHsVR1hp+PjERz6Aw10H0f5VPPu1L2D39lVMcyrBMiQZu+Rjsf0qeS0UiZAxVsJxj1kqvEb4X4m8UitYKOIciWUhFntDF7YVwnFaKLwQOfOBvLZY+dCWyCahQuKVILSEUyvQVebMmnLRkA4yDpt5oiZ1qM8DFonCXHX285ikMbv+Z4ijCQhOT2dDxNOpWCkV7EhPlYpH5hyO7wuSzDnZbPJI1NxGdZTJoKq6zAl0U81mXqIqnBMshkA346p8TCsP63O0mUfVPGVysfQEzKwn3ZDA5oP6PMuPm7qpfTGkirKMUhkqajly7i2QUu9EqKjtVfthgtznx+jgo3e9kUOWt/BkbjJU6vPyIoFiamFqb9RH/J3Xs1HtEuxWjQY6KF7mwzmhYiy/zPJMI4OxWDL3OfVgcJlR7nT/U6u5IlQ04cXzlsdQzt8CvqvusAyhYurEJDne4/S8EB86fho/8VOfwXu/90n0t/q4eWkHRUgV5whW6ajME+a6cL5LUpnn5NwnoQJbxk+VI8PtyESNGkdTDPcHSEcjXLt1G69cvIg3rl3HzmiCGT8n1no2XMV7VuocRZLMiaWqkYLjSe1eyihKTOOOWoZujqnda5r72IPn8/weRI6B/qM57mwkkUtBtLS6/pJD46r7Pd5B2up6o9KXmU5+4iJJMngf/lGc6RVItncRB02USR+zcYoILk7ccxonjq7jSNPH8W4Xt65eRbS7jfFwJKTqLJkJobIz6EvzRCMIkEzH1Vwj5KfrSCYVx142KJBQEXKH1oOiUKECaK5QaZDEFotT3tOSSDF2X5x/M5XLZsY4URspoowNIDzuHFdJTidppsbWPJf7OI/b4dj42jcvLLGutw+Wy3eWFVhWYFmBZQXepQosJ5l3qZDLxSwrsKzAsgLLCty5AiceeeKgJ8KC/UjNGaECIcwDlFhr3aHDVjJCDBCgHzeFuOCD6kIofdUtWXsolYdiA5LUFCp1oMKQMBKUqnM76ntoOkfrtloKGDiYtWIAHMnx0NYWBuAhyG3+rrqvFx6rtRe8scsw+2ZIGiE1dFK7yRWRJWhUhqUgWFd1reoME5O3IlZRRMFrL7M9FQmmQ+HNfhEUqBM+ti0olCyB3ch8+Jf1MR+A+5e7yErV8Zlo66+8YAeqsv2ycku2kZZfqXiMzDeGAI/FbWbYO7Nx9LFgPQiK8BglRSrgPlFck3Ui9iEqTVe6wg1ZZsgsA1KofVXAjdS48jI3JI0CLRR6QaJkDmAatQ8D7yuLM/NRfpydznmBzx0r8d57juM3v0iLjQ5GUYgkGGN1FmBss13eRxgPcWqlhd3BCDOvh4L5KekUG36J7zq+jo9/1114rT/GH74SIewdw5FiCw8f6eFo7zC+fHULl/tDjGgP1OlIF3mRRnTcEtCB4Io4rGglDmknEiqNwEWn04JVegJqEgymQqXXa6HVbKIVdIHSF0iWAL3r0ZJFEYKy3FIB+s2whRQpYgZyE/zI+BkXru9gmk7FHiSZkFAh+N9Af7wjQPVsEmE6mCAMOrCcPczGMXb3bhJDwYrfxc/94w/j+EYXt67fkiyJG7dGuH7zGt73/gfx3oe+BznaQDOHnTM/JpbA+629AV69dAO7wylyy1WklutjfzQWtU5/NBHQmPXwbeDI4Q2st0LEeYHhNMJwMsUs5vlkoxm6CDxfwGVeI/F4isC1cProBjavvoXXXvgWNm9dx6pro7PSwyRKsbm7B5/1yBg2nggJQeUOc0ZIPEhOS7+PdquF9fVVlXPihwICkUzZ2dnB/pAWX4ooISCWpSQCFOkixImnCA+Co7T94jHhd7ns6ZRqiEzWK0qRIMD+YCSfkzwUu0TgeTh25BA8F9i8fQvj/QkG4wn6wxF2GW5fWGq7CVglMWZZLMvaWFuXZZd5Dp7zVCxwe3gN8f1Wqy0svx8jAAAgAElEQVSEKO3C2LVPFspxbYR+gNX1NXzg8cfZji4qFW7PsWPHcPnyZeRRikbooRHYYv926MhhrKysIJ2xkzyB39uA3+zAb7bl6mfwNOu2udXHjZtbmA6nYm3Dc1TsBC0Lh48el+N85NhRsQPjucbfyfu2Wh202l1EeYokzpA7tuyfFzSUUiVX+Ta+7wqJsL2zg+lkjMOrbXzq4x/G6cMhML2JP//8b2O4dx2OlYp6SMgIAflYIyqCUpQFgV6S17QYK+TcyqTjnyo8bfWWcfwrETO/RtBQqpoaKCzmSFnI7QZsx4PrUJ0SSDi9UafI+OUqy0nzErC31rhAPkD9fWF2MTkmtEMiMCk5L1Sn0NZLkSoZO/qjCBFt7hICnAakVoSZUhseJHTMtlTbpOcibiuv0TogzfOxTsgQZJexXM8hdUWimVsNgP32uw0NO2vLzyqvzGW4tra3WsiTEVKIBJ3ivufWkmJppSpmAsqlriYvq1LhcP5MtLJlgdQydalZei24dcp6SXbXCQnTFGD2r65QqZMqi/tfJ1PMfC81I7GsSSajUFEtK+oYGrWMLNv4hxp7Nrrk8ZrXChMhaAx5p9UAPDcPhLjX1ERiMSaDcM0SlKe45HyofDjP8mT+FLsvKkL0cXAsF57t4MHuKv7pZ/8BPvHZT2JvEmPzzS2Moxx7SYJO0BA1n1gB6uaKnHkpukFGrseEqk3pKlGh9TJ3sXtC7f+s35dr9fb2Fl5+5RVRq2wNJ4hygBrDOmFp7gVMrVU9FghN3eBjjk/VaFGRnvVmmNr9rfx9DsuY+zA2vizavknTB8vHpglXW67K8VP2XzxPZbupLswdBG6ORuEhYWPJU/8AvXQb3niKPGyjmO0rVWCrh+OHjuD03SewtXMLD5w7h2zIfJQJpv0+9m7exv7uJoajEcbxBNOpIs893pfVMpl4bKnW9BuhkCe0ZDU5OoZQMRkqfqOJts37CAcBs1QoXuKFJ2rXCGWeVo1D5vrjPZ4Q2Dp3jJdXlDIjjaS2Gr/ZNBJ6NgLXwTPPv7zEut4+WC7fWVZgWYFlBZYVeJcqsJxk3qVCLhezrMCyAssKLCtw5woce+TxueXXHVQgFaFSAd+OUgzoB/OqY3NBoSJh86brT/rRdVcfUZ/ad/mApXIx5sG9Yl9DkJ7WADW7BSE6jOWW2Wr7YNeosQaZAx7kNOaAllE4mL/z8+o9Wlzrbl1RV6jvSM6BBvIN2GQAAXmoljDseceietAutQqDxJBWqNRCZcVeQ/AKS6y0JOBVQlbVVsmDO0GNv4dQObA9+vhQAVTfPmNpVLcuoX1OZfmV27JuRajwgVfbfuUEkgAnK5HywZ+2VQLSzG9N+HDuZkp5QmCiCodnA6mOr08IOzqeBLEaWxYTLk/yx2TcVKQU7Sskz0CBGW6hQGGC7ErZQtUK91CFV5vvSbhvFQWrgSoAdGwyhA9tMfgSmIpIZl7g5+92cfre+3CrfRr/9xf+GNd3fQTdEdbjNvatAlPHxTk7wT/5ng/jS996Hk9vDpF4DRyKxvixx87jkw8F+HffSPBqP8bpnof9uAPbX0EYXcPJQzZ+5LHH8MUXX8Wb4xmKzqp0myNn0D0JlQRg/gLPEVFxlXDE8z9F4NtCqLi02LIdAZokV6XbRKvRRjNoCaHCzl5+jl37KpBcjr6AGiQJGkFT1CmTZAKrtOGIhRi98m1Mkpl0vkejKTzHF4XL3nAXWU5roRTTAQkF5prswyna2N27hGg2xP1n7sav/9rPItsdIh/vwmVGSR7grasX0ei4OPfAx5HEITIvlj5m2oNwnW9evYnXL9/CKOX5xqwPW9RPk+kMeelgNkvAzJcO1TODPppiT6VsV2Zi05UKSCw+/gSa0wRW2EYzDDEdjrHSDLDW8vHmS9/E5tU3cO3KG3jPiTMYRzF2h0OMZ4mA3dNJIqA8z3XLsbC6uiqI7dWrl0WVcvquk9IdTcLj1u0tBWantG4rhczodlcU2DebCXAkyhNaiungev6N75EkaTQCAbf4PY4lVA9Fs1iOj/y93ZJl8LzmdozHI6yvdrC22kO/vwc7t7E3GAqZtN3vYzyaatuUUmxTYivHeDCU7W43W2LxQqLw6OEjeOrJJ7FxZAPf+Po3cenSZQwGI0RxjCAkyJpJ2D3tXxqtJh544AEcPXFctoPZMWfvOiPb98qlq+i2fLh2Cj8Azp67RzJSRrt76LVChKtHYfsNNHuraDRaYtmzvzvCmGqYuMTNG9cwnc0QNBvorazBDQJ0ez3JsuF40PSbQm4RkCM5JVaD7D6XvARXQtkbzZYAgOy6JqjL2nA7d3a2MZjM0G6EQBrjiUfP49Hzx2DNbuL157+EF5/7OyDakzyZNM3l2uMx4jXD84dgfRxlQvhwOCDoR8UDSdwitQTgtW1PCBVah0XMVSk44gQoLEfO3URnHDluAMsJNHms1ClqsJkDuvXxSUYwYqo698mMTPWmAb4nY7W20MkZSK9zJrJoiiLNhHiKZwz8FjZe230pYpnjHuPp6yRKndyRkUITRzwWithQWyLznkPlUE3ZdwdCxcyj1XYvKETNmC8bx/Vp0sTYXPFYG0JFCISKcDFguQ4dXyBU6HF0gFCpkSlKAaIJlFJdt0a9MgfblXryYGZ5bW7TJJer3zLfM4SKqaOQDPWcmQXyrD5H14kZ832xYawRKmpZ85obQkXsLPV9RkXOmGYSnZFWJ1SM8oaqiDsRKlye2GVScUAiXhMP0szAXBlRhClChUoVo6gwjRu+5Qlh+8+f+Cg+/cv/CEHTw6VnLyKxWpjRySsBZqJMIXlbyNzN87HQhIqoYhlUn1PxYMm5XGTqHOS64yKV69YqcyTTCdKIasoB3rx0Fc+9/Dqube0jLRykbs3yTN8D/f8nVApw7fquq2o84blplElVw1BFuMwVQ1ILztrmHFFC4YpM4dsZnSIlC1Bfk5XVq5qHM68J5pLYMS1GPTS//yfgDi7D2x8hKl34eYTIduBaPk5vHMH60XXspmMcWt/AufWTuD29ibNHjiJMErz+3HO4cOE57O73K1LDJSmqQ+ll7ON9Lm0Tm42KUKFCRa47rVCpEyodxxLyuhUwqJ45b5xfEqTJFByPqjppQlOsYzNlsykEeFZilqTS0BCnavw1hEroufjWi68tsS4ziC5/LiuwrMCyAssKvOsVWE4y73pJlwtcVmBZgWUFlhWoV+D4w3NCpVJG8OFRFAplDQA56GtuAAE+KPNFAIm5GurfGkSyqEBQyg4BjBlEKQ/uyt6K4IRbC8WtA1AGcDLWVQa0OJC1IoDQQYWKABi1HSRQW5EMtMWSv2mbIP5TlCcql8OQLZrLkE+6pc5P0OG1JjiWoJx09TJgVALVD4bpGlzJ6FrUdqluV6mR+SkbpN5nx6+y8SCQZvJI5qqL+nGrCC1b4u6rzmJjwWaIJ2OvYdbJ42oUG5KBkmvFislRIWlSqHBmseMQhYwC58QGrBZaL9ZaPIpGAVPbQANqqC5bBREZ8k1qbcgx19aAj+pIlYf7mk2JazXgByq4tihTDQJBLIFo4+SzW1nOPV0zATVs6Z7l8pJ8F7DW4Pmqa7/jNjBwpnDzBOejAr/8X303Xrn1Okaxj//zm6+hMWohLtvI/QJFeQsbeQv3dwp87n3n8RvP7ODipI+7oiZ+7QNreOKHevizFzy8vLUPd+ThmzawU3RwqiwwbIxgDw7hH51v496jEX7jW/tw2yvIcw92UWLM3A53F2npwZrasENgv2Bo+CqsaAAf+zi2sQbLPSTEWpbkaHgu2q1QQukZHE71SmonaDZbomJRIKqyTiFZQTuxTrtXdbjTUoTYGIkCnrEkBAiOTCdUWNBay0KcjJEXqrt1d3cXud+AH83QcArs9HfEXuj8mdP4V7/yL/HG1hU8/dyXcLS3zjZUHF5bR7ezgnvueQDMVA/8NtI8FaszgmvPv/YWdvZTbG3vIZ0OcfepI9grQgH2SViQlCCpQDLi2rVrst3H11ckuFwyQGYE6eMD4fS+1xKiKZkN0Gu6ONxt4Nmv/A1uXXoLp48eRlCWuL03wI3+AMM4Rel4mE2Yg+Mj1KHAvEbYgcv19zpduU4JRJNMYd6G6/tCosh5rpVQo8lYfh8NaKmSCkGjgLVCkV8hsz8K5JECCan66HZI4uRSW4JRzGkhoExrQ+aqEODc39/DSq+D06dOSh2SPBcShV2+0SyR725tbQm4SNVHQgXHLMMgnuFY95CMt0kR/X/svWewJNl5HXjSVmb5522/9na6x2EGY0BgAAIgCIIgAQGkRAeSIoNk7C5oRLe7Wv5YhTZERnBDu2JQWmqlpegESVyRSwAkDOFBgByM7zHt3evu5+uVr/SZG993763K96aHCgVH/6oiZrq7TJovM+/NPOc75+Bj73s/Hn/iIfQn5zFjl/DXn/sK/r/P/jnuDHaROjq0KIbWG7B9m7VQg1W28Mjpc6y0aIYeikUXj58+i/XGLta3NpgAXJqtYmmujjQcsJ3PxNQs9NIkyvUp2G4ZTqkOyykhiDL0+57Ieun10Nht8b4QaVUiWzqrgNaAjkUR0/UCdnd32eoriVM0mrt8XZeqFbYH8+MIlWqd60DKItpnUg8Zuo7G1ha8gMD/NiZri0woPfnWJcxaKbT2Fp77+ifwyitfRZpWWX3nJ9uAnsLEBEWTwLQjdHu+IHMk+Ef2X0msIWYrRHo/lYQGEc2CVE4SIn3F/OhL9Z0YgwT5R/+p7BI6I2gEZVUCBXzTWK3TPCjmRFo+zx6KeGGbKzGHMWAr8zBUpsrQUicUwCVZlnHoM4GlciyndYr5gewSlZWkmFvUvD7kxeU8r4Zu1Xk/7PzfR3Co99X3yMZn/29G6wdCyo0S8pLhPKHGee6W58yykUJF3D+oZYo5Ry2fry6uv9hnvh4lS871le8NyRQufsqZKwxq89RLaiTRuUBkiMqAYXsmuY1MLska5jNiRBf+qPFDkfv57RvWLTfPv27Oz1lj5gkutZx8wwopnOh9NY8O53G5DBqpxLycN7Qa7QuD9jLPQiznHramw5wRupaEqkoRQcVEQ6uYoZhQDhhYnVkxC9DTGO9ePIKf/tWPYeXwcVy4ehftHmWhuJzhQWMrWxAqwozOxyRFTJlGtD2UW0SWXzLjgwhBVYu8qoTmM6EuC3hc3W018drlK3j1wiVskTrNrDIJSDlJNO/RPE/nOBGx+7NPlLpG3SGygiQvuc3fYMm/ayojRJzUQyWZur7Ufar66X65t1JS028514hP9xE5RhlgiTaA6evw6wcw866nUL+wiq7RQ0/PYIZE4orjWavVcfz4cVZR0rVz7NhRBDstWFUXc8uzmC462LxwAV/+1KfQau8iMYBWFsHKNNik6AkDJo8thywJwepEOl7inla4cJINGI27FilzS0WUNFJE2ig7BVaAIgugUa3jgLPOiDAhK7eM/iQiMxGqKZqvQmpEoPyUMMTAl5aFUSQzyYTy8NLla2Os6x7n3fitcQXGFRhXYFyBN6cC40nmzanjeCnjCowrMK7AuAJvUIG85VfeHz1PqOR/mgdU8sAJd4CyvZJ4KXBRESqcDcHEg+rYFd1ylEkxfBiVs96QLGBrlNEjKgMC+55YDc7zEEsYghlqG7gzUFiUiJdIECFlhNxKBsHoAZ6IIbaiYlB/tDwiVHi9+WxeGapLD7nSkUyQK9LKZUj+SLXAaAfFA3W+U1UQF6pmI2KFv8P2EHutYNSyhz+SvvNKUaPKRT7VvN3qDWkhI4AXIm8EsUIdyILEiRkwIVCT8wv4IV4bEipcPUmoKGsVqvswDHgIWMl9keCUAoLYLWeoEJE1ZdRwlMFD3xmCR/IgxAgYiGFLJYOyE8jj2+KDTl3niS6ILSJilGUYgWbKG921E3SSSTiDbcTVIibiAJ04wLZ+CMtuim8/peFYt4a/vHMdL3d60M0JTGcpzlU1wA2wtRXgh9/3CP569TI+8UwPTzo+fvqHz+L+GQ/+ncP4q51tzFSrOLRYxo2+ji++1MMrjT78uo5S0sGCWcLPvmMRv/9CA9cDHWbWRmwWEDuzcKMQPfL+ajUxWV9CJ/JgxFsoxWX4oY3iXILJUoWDmKMgFgqVcokVAiWHcj/IckhYIOnshU65N2RhlDI4r4D+ka+5OO9d2+E/+z0POqlwBh6HA9M5ToRKFA/YpqqxQ6CMBa3fh2trbCVC3cLLk5P4xV/8OfhWgv/ln/w6gk4Prg4szs/gfe97L86cux8ltw6/H6FQIEu5GBu7u3jp8i00ezETOIhDLM5PwtOKDJSFccTbQ2ApET3rW5scFn722EHeP1JRBUHEweqs6JLh7BSWTnWxEGNpto6kt4urL70Av7OLqusiCwPcvLuBnYGPBoH8A2GdNj85iZ3NDQbnZ2dnUXRsBvxpv+2Ci7XNLQaLFhZnGMSnbmwiEYgkIIKDtpGsr8iOjN4jBQq9iBwicJ7+7fsDZv5o/0xd46wUWhZlktA52+120e0NhtkrPIYYGm/LzNQUapUSBkmCVrPN/vrlSg3r65sMqNF2EmnmRRkKcYr1QRsVmzI8DEzUyviJb383DszUUT54gkkb3bHx6qXL+MznPovLV68L2ylDR59INS1FtejizMkzWFw+iBsb66hPVHBgZhbzM3XcvHWLVUsnj6zAQIDm9gbcUgWm46A8swy3WGXbL6dchVuqc1j70BoqirF6Z41JE+pOJ9KDbNS2uwO0ByGqBZut1JTyjbz2i6UK3DIRKgYs1+HjoYKcRTYQYFsW4jhCux1AN3ooO3UUTBuPP7qCo5NlZK11XH3583j26T9Fq53CtAoI0hYTwDoqiCMa8waIyMGGrhiOfqEMFQIEKVNFgPc0Ool/C9UDESqEA4exAOl9CeiznRnIFpEyWAThy0RNJJR0nMVMM41UMA6dMpXaU4K1ai5T05yaqhRoPuo2FwCmRco8VmQQEbQ3nPuNCBUxE0oVRC53hN7PA/zcULEv1yQ/zzLoLnNi8qRCbsJlSz1BREgCRBFFSg1KkyYp5ob2Uwq3zjUJDK0e5TGR+8vbKzOx34hQITJHrVuogTQmscS+jQgVNU0qUua/hlDJ1yS/7/vrmf/3fpIlT0qpOZ5tsiQAP5rb9h4jmve5ESNXX2qAUOtSdRkpkER+mVIF8RdzqqL9hAophCNS4dLxCjOkBZtOfhwrFPGR978PP/KTH4UfZbhxaxvtAQWf24Loo0y2MEBm2kx+0ovtLolAiYSCgZUzZPElraAUeZXPgOH3dCLRIiaTvcDHzm4Ll65cxcXLl3G36Yn7SMvk/RJEimiCIdImd3slfOO4MKN3R/eCo/uW/DGk/VCvPImS/87+XJ28BRhlzfB1Is97pTKic56XpzlIDB/6AMgOnEL17FkULq8isgL0ycbTj8S1AQOVShXHjh0D5W7ReDo3N4tDE7N49tUXUZmu4ejRg1iZnMT29Wv42mc/g+31NYSuiYrrIpVWmT3KnNJSzM3MoN/tcNMDWT/y+UAKFMtiS0uqp1NwUXZtFB0XJddiyy8t9XnuJrsvUhcRYcoEJ+VcUU4OjX1pAj8Ux9hjZYogVcjyS0QdZdLG0cTl82PLr/1jxvjf4wqMKzCuwLgCb14FxoTKm1fL8ZLGFRhXYFyBcQXuUQFSqIiH+ze2rsgDAfd68JeO3zJyXq6EH9JJPUAP00JFsZdQEdYSQ0Jln1VIvvtTbXZenTJ8yJWWWnsecPMWX/sIFfoeUwk5hUieUBHkyWj6pXwFtikg0EcjMC0eZiRwV7211+4rr1TZ/yDO4IYiVGTXoQqJZ8BBHgcFdjEQNQy3F0vbT6gMu1oVmSMBOkWocNDqkIQiRYnouhYgH3Vik4eS9NnmbmgRPq+6fJXHP4MEytc/5+FOD9F7zg/12T5ChZ3aiYBRpEnOuk2RLsqGTHRMiuyBslkQNlmmwYHZDJjoCWwiDNIIllViwIysa4Z2bjoBmymTRh8+WcSBQ6fwbz/3NJpmBXW7j+LAwFZow3F2sRLoePuJ+/HH1y9A0w3MJjFOlGdw3UlQ3u3jfWcXsXIkg1lYxtXn1/GWhxbw7LVX8LZjU/jM5QC/8cxlnJxagW7fwM+879vxvlMP4P/45Bfw3M48TNPDohPhX/zok/jiXRP/4gsv44MPFnFz18Ptlo5uJ4TpZOiVMpSCGBXPxKBYQV+LoA16mJuexYxjIIkEyUD7TJZflPFRKghQWLNSmedhMamSpKJ727Yt/tMpFhhYErZBAhhz7QKDxZSnYRjAYBAwgaYIlSAcMNjf3G1xpoXXbHFgfZD66DUamLJs/OzPfRz1pRn83if+CKkf4tL5l3gdP/SxH8FbH3sSlmEhGND1kWIQx7i8ehdXV7fQ8QlRIbDLR9G14VanmRwgYoE6mwdBwOA1ERODwMepg4uYm5vjc4w7lHd32QOegHW2rLIKfA1OVgtYnKzgyvkX0Lh9E0U6Bwh4ajY5u2WtsYu2F8F2XLYgm6xW2TJrdrrO4E61XOYaUzB6b9Bnxc/SCgWpgwF/2sb+oMvrpHOezlFS+gyiFLutFv+diB+qKZEppGqh/Ul9oYAggI8IGCJUiNDhHJQ4Rrfb51rTbyfrEwi8PmscJms1zsyoTdTR3G3DjyJM1KfQ7Q+wtbPLWS5sLeanMKMY62mPLaoMIm6KNr73xBkcn59GNnsAh04cgU+2QgULG5vb+NM/+TReevUiErrGdA/TU5PodfuYnlvEuTMPwTQMDGIfYSHBE4eW2Bqm1W0hjTwg9inJG6XqJKGYGCQWZuYXMD27CMstwSg4IJKLQo+pRkSekLKI69fpwikYqNcncWdzF+cvXEGtUOSa0vGk7/N4R3ZacqwjQsVxS7Ach2tEqCmpXXh2SVN4PmXSpLDMIucinTo+g0dOHIQxaKC/fQnnv/WHePXl6zDsAvyow0QI4PA4GsZdVozRi0lHGp+pkzuicZ4ICnA2FJ13ghjRkFKmFBEsROayKoRmE9FBTmoNct6iIZE+I4KFLbWkeiBP/DOozc0APCDus9AU9DjPgZJQHzYZyC5wRcoTQKsIFaVQGX5GzQASUh6+p6yxVBPCPQiV0e8ztgZ8HYmfn4d0ArJHqof9RIFSMNIYPbL/Et3+DHxz9pPOdkOG9NcSJRG2l0OQXdmEymyQ4TaSvdQwM0UQSnnyiQkVZrOkMpQUmqxqFOtQ27snyF1mkYj658F3Ws4oE4M+VxZg+RrtJ6X2z9uK5OD3aftI9Zar4X5yao8l2r57uEwqkEZZMqMv0LIjntNFzgrfw0g1Qn59rLqTx4O4D7LaU7Wh+zeTiEEbcEINYYEmDA8fPXYWP/QLP4n7T5/AhcvX0ej46AUZwpgsomzEYcD3FWyFR8UlZRER55StwfZeEY9/Ol0n8j+u9T5lD53TvP+UYxR4fC9A37u7toHXLl3Ea1evYafZRUZEgFtE3wu4YYbsIkk5wdeXspOVJCfRG/vP0/w9TL7EumLscuri/OfqPnX/rfUoe1CRqEoXIzJXhioVFJDYpBbMULj/EdiVKUR378DWU/SLFvRByHMLkbGUg3XwyGGe/65dv8pzyaMnTuPKjZu409hGabKOxYVZnD18gCYtfPIP/wD91EPoi1wsMr/TbQvlagVxGMG1bIRBNLz/owGJ1qWbNjcQFAoOKxVLbgGlos15LFoSIk1CkHKH7NgGqWiCSENxfbOCmVQppEYi5tmgeS5FQAQL2cny+C7OEcO28NyXvjDGusZPpuMKjCswrsC4Av/NKjCeZP6blXa84HEFxhUYV2BcAarAwrnHJKGyF7C/1wOnAgbypApZQYnXyDdedK4yTCUeHu9BpvCn0kNeHYl7kQV5m6h7HTGlEMl/tgfQGBJF0sOd0RpB8OTXm7f8UgoV2nZbNxlQ48BpDvwO5MNmAXFIHvtiKbQd+8kmsluBMVLIMJCyD/AhAxp65ZUrHHSqQKJ9RJM6BmrbleKHQSlFUnCILNm9jBQgCjASndRSlQICQGTor/SdJ/shgWsoG5G9Hvy8rXzMFXhFgbZ7bcwYP1E2K9ITXZwNI5WK6orVqUSE6suAYfqTwGf+PoXZWiIwOsl0mIbNod2EuxkZ2UxECCnMm+qfitwWOhAcMq0JS7kPHXTx3odm8eOfvotSHzh5aIBHaydw4fYNPN3N8ICr4clj0/hPz67Ds8t423wL1fIM/vDlNfwPhw7i6KlF/MFffAG/+N9/EO96oIh/9kcX8eKLW/iPv/gkfvvmAP/us6+gYJxArxrC7LTwP797CY89eQL/+LdfZGBjuRLge548jD+8HONfffkK/td3T+N2NInPP/0CDhw5iOMm+fQY6JBHfFZCvxvDKeygFTZxpz+Bk4vTTJwM+n3O+KmUBHBfdAShYtkU5F3impkmZaqknEWhauiUSKkiiEAiVugcJXsl+t6g2+NuUc8LmGAhO5gw6sEP+uh3+mi3OqwoI+UDEVS7/SYqZBXiBfj+7/9+PPbt78Dl619lS73zz59Hmhh457s+gJnZFQQDUmkQqBWg6Qd46fINrJNyJyLLsRKDY2E0QNmtMYFBOSM9CtgOSK1CAeE+b1fV1nDy1HE+tymfY3t7m/etVKwIUMoyUCzoODAzgbTfwnN/9WWE3Q6qhQLauw00um1cX72LkKwFrQKTJgXDxPGDKygYOmrVklAa+L7MRfFZLUPWKlevXMd2u81kAGWqUE7N0sIif7/dbsItFADL4c8JFC26ZSZUCIhisqTfYyCRtpfO8ZIrclTo9wQo8bVsmEJt0+nCtAzOA9GyCBXHRa1aRonySrp9UZcwwtTcIja2drDd2EGpXEGn02PCq28Dfq8vxpIowDvml/DB9zwFHD2OrO9B8wbQCwYqc7O4s9vEV778dazfWse7n3wIBdfBl55/DhfuruHciftxcu4gutkA+koNpY1VLC4f4Gv32pULsG6Xn04AACAASURBVA0NKysrSGAipHyXro+J6RkcWDmM6uQUTCKsyFKO8zao69lmQoTOOd/rswUVna+313fw9PMvomq7fH4ykKebDLp1PR+9gccge8EtMhhIvv/FSoVzgegcJlKFlDqpZmGiVmISiM7VatnC4+eOY6GkA1EDt1/8BD7/+c/z9tM4TooisvMybB1e2ANiSyhJKMOKQF+yO4xShDF1xQu1CZ0PBArScJ5q4nMmXCjQXlpA5YloGq+URZcaR0mxQuT0SA0ggsBVVhTbAclBXcx5Aoil7VHqBJ4/iLCRllVi3pDjdI5oUQQLrZuA6D1zuSRQhrkPsgFfzb37532lUFHzDX2uvstgstzOvIIir5bg9ShSQ5ITdCzUPQIpIjivhbrj6doYBtNL0Dm3PjEn7lN4RiNCP08kDe8ByPJLEir8uWxkyKsIxGQzms/oe5Sbpuag0Zw3Ejfci2S6F5EyJGz25ayobc3XUhErebIjT6bca52UA6QIGjp/+fjk9kUQKqJGTJZIZYRYhyTCZA6MeA9Dyy/6Dc2jpAIuEOFJOUNagiOFEn75wx/BO3/0u9Fc7+DKjVsIMxNBasILE5EnFYdwyD5KZgkRoUZkCt0zEbGi5iMit1ldlbNxGx1Hspw1Gfyn65vuIOi6J4Jo4Hs8F1y8fAkXrlzHeqsLvVjhTDbOpxL0J1LKb2N7PVkbPn+UUnkkd84fu/zx5ryunPr2dffF97oBVRcL1Zzje2SeoHxfqVS43qToscgaUsPEY0/B8DI0W2uoAvCKDswggmkLQoVI5fmFBdSnJnHp0kUeR08ePYLFmUU8/TfPYbPTxsTCJBZmJ/D4yePYvX4Nn/7Pn4A/8ISCp2BCcyxUajXUS1U+njwmxhE8b8BqMhqHaawmdQqNu27RQdEpMKlikZqYxp40hMmKcyA1SdUs1CiC0BXXJzdwkLI2ISVxzIRKIMlmIrkMvl8x8fVP/6cx1pU7X8Z/HVdgXIFxBcYVeHMrMJ5k3tx6jpc2rsC4AuMKjCuwrwLLDz7JhMr+B3/173yH6P7OSX7wHC5PECp5gICIC/qcLB/44TEHhuRtEvJAwX4Vyr1ABAY65AxJjkn51+seeNWHEtAYbp9ckVI15AkVQrry9lT0sEgggbKRIKCYOsy5czn0JVgx6kQkEEuth0Ff9SCtFCgEIMh3CTBTD/DC4iuXr0IPpnsdv16vUKGgcc5QEQHtDB4weCL+buZ+r8AkWjerQaDxwzS9hCpFdBgqQEycF3vtQ5RFxvCckZ40qu75Y8xAhGKcOEuAFDey81pagGnxCORhIMvQYJnm8KHcRMiAQpKRdZQB3aDw9YTJAXr4JysiyktxjAL/jrof6dygznIij6xejF/4Tg1/8JKPzQ5lfTQwbej47pPTeGVjE0fmLDxx6hh+/c+v4ZVugl/76Ancd3IZz/zRl/DR9x3H33xrA04c4MkPPYFJYw3/8cshdpoD/PwP3Y/fuVLGv/z0J3B09iyh2OjZizgZ3cRv/NIH8btfuYZjToTHH3wYX/v6F/CMP4db7QTfs9TFVztTaATATFnHET2DBQP9yhziXhuP1nxMnzmET7y6hksXNzBH9kXkCT/wOZnBdUzOUCm5Ve6gJ0KFQGY6P7mTNaMQ+RCGJPLcklBY8bkaixBmOnep1mRVlWQxgkB0CWsZgc0eBl4Pg+4Ag76HmltEHMYw3QJavQZ0r4viwMNHPvIRvPN7Pogrl76IUrHAtiBpZmNq9giylOyzAK/bhVOt4Hajhecvkd1XiCQxUXRdzkJp9dvQw4QJSoK4+kGAXt9juxAvCNHudmAkEc6dPQMtTdFtNdHpttgipuCW2ELLKhdQK9pYnKzh6kvP4uKLz8BKUiZL2o0mNtu72NptQbNdZJrJxEm1WMSJoweBOOKsBHWOekGASqXCdfyrv/or3i4/IQXPACW3iIXFOc5YofpR2DyBdKQ+YKUIA31gEoWAJSJu6KVLezU6JjwWkJKBfOQlMdkPQl6P5/WZLKxWigxWFW0TxaLD3vW93oC/32x3MT0zz6TA3c0tTExNYbfbQn9tG700ggObr2NYGv7eo4/hO977TsRLKzAHHtYvXETc78AoWnAmayhUKrhy9Tom4hizlTpuNRv47U/+CQpTM1iZWQbSGL3Ew6wVo1KfwIGVFQR+H62dba5PqtsMloU6qZ2AuYVFLCwuo1KrcuBxRtku1IXMMRc6iqUaA3NkFUP2ZY1WF6trm0g8j+shFGl07Wrww5SzU4rlilD7sH1dwqQKdWlTZzOdP41Gk+tJihdDT+FScH0Q4uzRRTx0YhFmHKJx6U/wyU/9MQaDFhOX0Cy2rqPJaBB50DNnCOgKZQkp+Ig0IbUJEc8ECBLJR8yDztcikydkV5Rp8GPR/S/stuRnUunH4DbtP2diif9GwfQybF2Oj/lO95E1GGUiiTlVKAZE93eesKCwawWoi20TBIIgVfZaZooxWoZqy0lJKST3A8pq2nyj9/P3AnmQPg+G0zJiGvEV0C+J9zyhQvMWESlKqUI5DgrsV8RCfltoEfn9J3JLXUvDeVQ2A/B9AuWhyPsOznEhQkXeM9B8NPwsR0LwdStXuoccYrT4jR/N73XvIY7b3oaD/P6oMWH4HUlyKCKFzv08wZLfV7F/glBRddmfubP/3o7qrY4d1V0n+0FJfvK9A30uM1R4XYZQe04mJgIm+CJ85OxD+OWf/UlUlmp48YUbaPd9xERk6AT8y3uQNINdIFs+otzE+Ugh9ESmkPUXk4JEPMrzee89x6hebNXn+UyoUCMFjd+Uq0JHncbYna11vHrlKl66dBWNXgDdoXGeRHQJ/0aMtIJQ4Rcf57wuWLz9RoSKOlYq92+Y2aeO6b6Gl/2WtKrWiiQdiYVFpoqhmYj1FAEKmH3k7dAbA+xGW6ilOrxCEUYUgkLiKVeK5mCnWML09BRu3rzJhIozUcJyfR4lOLh07Qa6aQCrqOPM8YM4sbyMrVdexpe/9AWEoQ+n4rJysDpRh0VJUuU6vNCDFwx43grikNWILme0lVidWiuX4BYcuI4kVOIIBhKQiJvuu7iBg2xi45gbX7jWpMqTx5VUMcLyS5DUTCzT1wyhlvrLP/m3Y6xrdJKN/zauwLgC4wqMK/AmV2A8ybzJBR0vblyBcQXGFRhXYG8Flh544p6EinqAVIB6vgM1DwiINEt6EKcuvJE9iCAUUtlxKrqH+XlWAT4kFOEo95FHtVjO3pyUe3Zl5mZHVoHIF1mK3QsAGnbf3uPgU4PhnkB6btEcESpkJCXAPIMzVmj5BcuGbYvOcrY1kKCsstlSD9FsBiP9s8WqZUZKTt0R7t198bUcIERgZP61vx5qHUOlClsqUIetOBa0TfnjRYASd2NLlYrwk99LqAgQRmzYyMM/r0gZBcjmCRa1nrx9CoE1Q+/ynEJFZaoQHcSVUeqaHBlFy4lQRIGOSRbDIHLFoCrG0C0d5XIJRwuixqpmtF/C2oTCVQ3c3nJx//INPHbgBP7HL23ilDWNBx5w8G2ujdPzNpzIw8QH34/f/w9fw18/ex7vPncIJ47MIjh/Ef1pHb/5xQ380+8/Bj1ZwIKto3KyhtAfIGmFeKW5gX/6nMVAh9bbwaB6ECcGO/jnH3snVnUdrUvncbObIOv4yCpHUHZivP99D+JXPnMD620NE5EPmAXsusBS3MBP3X8QPdPE717YxU7PgNu6jUK1zJ37oR9Cy2IUTANlAtrdGjQi4ywdhYLF4DV1lNJLgPdC5eO6glCh85Tep5dDCgJNY6IgZrJFBgRn1FXqwet1MRiEiMIUVddAuzXgLAsvaMGNOqgnMd7zHe/F2z/0vbBDE7pN5xyRizGilABAHaHfRcnR4GVFXLi1gUtrLbaEYSWRYaDd76FJVleaxoHsZOXW6w/YNokAMQqx3drZ5uvtxJHDqLgFJlQIkCeAm/avWp+EXdQxU6/CyUJWp+ys3oBJSoOQ8jXa2Go2ONeCzh4i4zgPxTAwO1GFYxvc/cxjjmnCdopYXV3FzdVbsE1h6WWYDhYWFlCtVjExWePfd9sdJqMEwRryNnJ2ClnYmJTxIQgW2kY/EjZrVGuqf0BhvaGwcSGyYKfV5v2lf1dKRSa1nIKFimvDG/RRKtgIBh6TZgXbRS/wUa5P4Oadu9ANCx4SpI0udjotzJWn2C6tNFnBz3z4w6hPlOBZVawcPcgWO7defZXJFbLdCoo6qisL2L18F5NxBitJ8Ptf/jy+fOca6ssHMV+owuoGWO9uwiU7sslJnDxxCNWSg26rDS9K0Rn4aPUSPu+Wlg4IoqlUxOLyMoplV1gZBQNKOoZdKPFxJiCOPPa9MGMrttbWFh8nUiMR0EbHKDUMtusrVcoouqVhphXVgOYbsoWj8zaIE7Zto7weTQ9RrhChomN+0sXbHz4Oh8Dznafxpa/8MW5ef5mzeyyzhI7XZqKalCq6HN8jDu6mbaNcDSAihQrl31Bw/DDjQWRLEelCZC29AgYOpcUXk9KUY6QhYus9wDZ0Hm+JTCG3MYXrEqhLY14sO9yZUJIDqLCjEiH3I2hfzANKfTKcI3IEylB9MczUEHMwj+PDIHQx3g6nBUnIDEmZnF2m+t1w/sx9lidUhvPdPcgDIhyZWN+zDcKIjJdLalFSqBC4P8xryRhwFfccuWy0HHGgVBf53JgRcZGzeco3clCtOJREfE7HZT+hMprD9ipWhtZf+xoM9tdm//2HIkzyxyA/n9P8J+w35X+KUGFrLpGplCes1HLUeoYEnVIBSXUUE358Qb3eNo3OCVYF0X+2OSRUxHEUtc83hIRIUYtN9LMEy24Vv/jRv4/v+dEPoHHrEp67vMsKjEGSQjMLDP7ztqUJDM6rEZajbOsVBTzeDskUIv0orEieG6oO+fpwgwRZrsr7BPotNV2QSoWUjWngYbPRwAuvXMArV66iE0TQqMtAE+MwkUHqpc5BpVbh62DfPeO97h+ZGJXbKM4XcW9E+xVroxu4/WQK39fIeZjGQt5PRdUpm7eUjn8CvzKFqeMPQmt20UMLRb7LcRFHHgfFO0QulytcWxqLd3d2uA6+kcFODHzbW57A+p0tvHb5NZSma1hamUO1WsZBx0Gv1cSXPv9ZzqKZnZ3muXZ+eh5pQBkzNBYH6Aw6CJIYprSjrBQrwoayUoNLDUR2AZaeQafjSsphHZw7aEtLVr6HkA05gtSjfL4EfkZ2iQmCSOT2MblMI51svvrPf/ibY6xrzwk//se4AuMKjCswrsCbWYHxJPNmVnO8rHEFxhUYV2BcgddVYO6MsPzaS2zkfcMVYbLXImsIPCgrC7YS2SenIKjAFA9eBBApKyh+cJYPVNQhzw/y+7ZMEQQKEFIf7w8AVUA8P+DuW4awW9j7rlJIqK+SwoUBVVZ5SC97SagI0EfsEy+LCBLCGwiIkORKvuNTERh7unfzofByUwR4IkClSDEW/IAuCBd+8JbdsEmugzm/eyMgR9g4cY3J0kPuxzBPRIuhK5sX2VGvOqVpHQrwYrsbArOVNYbc7iEQp6xS9lhn0HHcE/s6BOqGwAQBB+wQliN25I4IL3GhRqEuVtoPJtzood0wmCRomkVE3RYmzAxLJQc1Eyjb9IBvMzC9Gjvsq04d7aH0V6egZsug/ww8OldFSQ/w5IKDb9xZw088egaLEz08u2qjF1VwytzE4X/4fQjOX4c78LHa6+DVG1dRrE8AXRNbuw286+EZXL7QQ62U4sxP/D30twd49XOvYrnaxaWdBZzvAltZjB09wlvnKnj/YQe1eQv++ja+freLc/MHsN5IsFiLcLc6gz+/m2K7CxRCDZ5mYN418dNPLGG3exv/8qU2Wp06FpIewkIb3ZgCzS1EfsC+5QVTQ7lYRM2tM3hLDJNlm7Asg+2hCEQSChWyOtFh2JTjIDqE6X36kwgV+h51+BIwzYRLmCDNKDQ4QL/fReBROAGBPX3UytOsFmm11vD+t57BwaqD2twsHnjne6D5NRhmDD/owilVkJBKIktx5dVncGRlBoOkhmcu3sTdbgwv1GCSMoqyUDptdHwPi9UJPs60/ChOWH3AFlgDn4F2ilyZm5rC4ZVF9Ju7bC8mzi2dc05MB1iYnEDjzg1cOf8cBs1txL6Pfn/AeSte4GHgR6hPzcItlXnZRcfC0vwMBr0uTFI3FYusirl46cqQxLnvzCkmMeZn55goYOCNiJ4BKXd8riORKmRlQ+oSqiXVl35DXb70fd6Pnsf7R4ob9R36HqkvarUaA550LMi+ht6fqNVZyVEuFVgNo0chW50RQXNgaRkDP0CpVmNCpdkRNjd2GGOtvYMJu8Qd627BwA88+SQcI0FWmMahB89Bn6qwrC/aaaC1sQ7D0ZEVDVQml9C9tQqj2WKbtU899y1cD3xoegEr9TnOTKDj2djZwsLMBB554D7UKi42t5u4cfsuGt2IAb4DSyvs1U+g+NHjR1AqFdkqK/GaqNRnYNguK80ov8dyXESpjq1GE9sbm9jeaqDf95gMIiCUxrwYGhzXRY0BvQLXlcgs2sbtZpOtgGwKrNeBglVHoRBCM1M4Zh1m5uGxBw/yuWUE67h56Uv45jf+DBu3N2AaRQziLi8/zmzRJc9d1rEkPChXSgTRk/rBl9eOsLMRndfC6kvMFbEkZJQ9GOWwMGmtrJayiMkXQdaMZilSXNG4GErgnPOp1FRFY6YMs1Yk/HBOkENpXnmgyJB7ZahQkot6CcBXqkVVcLmcx4aAfi6PZP/NQn6dCuTPK1jvdXslcsFyCoHh2K/mWhl4TvZwgusZWlMxaisJcgV85xUqPH9Ry7ta5nDu3HuvwvMxz29CVcTzDNkV5dQrKgtsuDBJVKl9zhMq+VrlAfn9YPz+5of85+rviigYZrqoPBOp6qUS3EsBNNxnlckmrc1IHcCkGweAM0M5IgCGWT2CUGFbSCJsTEGu8HGShIpS7VGfjBFmiC0TWT/E95x8BL/6Kx/HwplZbL74HF5Y8xFSrQwbmW6J8YzuQZjQSWQuHAneQmn5FfE1l6UiC2V/BttIwbXvbOL7D0ku0RwXB/CDAfQ4hR+GuLN2Gy+9+hou31xFj9RipsPXeP7+Ud2dDtUqYo/3NOHsP0aj+6yRqkUF1YuGD9lQMzoN5VLl9udU20qlMsxMomOdAEYM9A4to1pegeEFCLQ2W+DpURFhFvDxcUkZWSzDDwPMTs9wPUm5Q4MVEUhTc3OYqk+gIfO+TKeAg8ePoL1xB+eOHcfu3VW89My3kCYRpqamUHJKTCbTcfKiEB2vy2plzTZ5vis6RICXUS8Jm0Ui9i1TZ/UktWqYfMJSTQy+76J7MOKuRL10cVxpbkxImUINGwnbFzIhrahjXcMf/Zt/Msa67jVwjt8bV2BcgXEFxhV4UyownmTelDKOFzKuwLgC4wqMK/BGFZg59eiQUBl1seYtKkaWVGoZ6iGTiQhl6cRkwMjWS3w3BWX+CkKFgHVBGHCIr7IxyQHypDBRL9Xtxx7wuY3fT6go4mU/KaN+r0LQBVggAjHV3+kzR/47n6mSym0iMIhtGQxhbUDd4wTAin1RD49CIZH/TylVaD1Di+393vUqo0R1LubAoD2WJjmSaj9Ao2pMu0D5GoLQoT9lhgoBG9RVOLRaUwHJ0vKL7Ieok5pssXOECh03QTIRYULHNAc6qFBjtb254zeqSc7nXhIqVHVll8FnBgFBnJsijq5JD+vUmc6AZYxiweEH+kNmm3VMhw+swCq4eOXKTdxp+4icOhqDCNNWhhAZYh3cdc41SAkooADVlDM4fnD5IE6fyPDU/UfQnXDw8mefxk0C0ncjoKLj/e9/Cp+79CIedqYxV9Rw58p1HHzkIZjTLrpX2ohqu/ja0xH61zfwwY+/H9XpWfzuv38NB5ybWFlcQrvtYr5iYlLfgkHKkZlZpHqIgjWJnfW7KMQedq15LE2Y+L+ebaBnlWCUK7ix0cAhV8OPPX4SLzY6+L9fWWMgoxC0OBTc9yO2/CBChcATIlRcQ0PZcVFxa+TKBK1gCfUUvV8u8rlKCg4iVPh8kV3fBGLR+1TfgmPxeUL2KQyEMIBMf4aIYx9en9QUKUzNhu5EiAbifPG6G/iOR47hnQ+dgV52sVswcXz5AaQpWYa08dyLFzC3cAz3n34QSPowsh46fhFfe/41rPc19P0YZhIhDX10Bh4CLcNCqTYkdyjLI82A22t3Oaid9qUTaaiVinj43Cm0t7cQBR6TZbppwfdCOGUbB2YmcenFZ9BaW0XQa2LQ6TLZsbm1g1azgQMrh1CsTqAzGMgAepeVFkSoEIHR7fdx9eYtbO/sYnp6Fo888jDXksYKM02YcGm3u5yPQt29gR9x5zXVLw5FXW3bYl9/yliiMZEC6KmTOaRjaBi8Paxm08XxIZsv23H5mhB2YSkrPei3lmmg6Bb4/eXpCbR2m7h6+SKWF5cwNTMNmBY2dnaw3WyhPLmMQhJjPWgh7vfhmhqyQRtvm5jBo6ePQZtchjU1ibRWhz5Zh11yEXTa0HZ34VB48PQSUjOE3trBRCfEznoT31y7i2tRgCaHRgvLKxoTvO4OlqdreOKxt7DNFmWd3Nxow/c8TNanWC1imxbmF+agm4LEM9FHdXIGKVny2Q778xOJmpo2el6IrbVtJlQoQ4cIFQ51pznFtFAslVFyBJFC4cikCuwSUdbpcC5LsVJGRBZ09hQqNaA/aKFWWYLX2cKDp+dx9ugxmJ0dtLsv4stf+CNcu3QNpuEiTDz4MXVNk22buCY4x4EIE+qmj4EoFPlSDBYPJx1SK4o8oiGhIhUrtO3clc0ZVUTKiP03DPFdWq5QkIhRm0BdmlkDTVg6idmSXoSg58h9OWfuBXrF+MrzhATUGUSX3MkI8CfSSAC+vGSes6QiUClGc20IeaIgPwfRb/cTC2q+4+79IVA/mqjVPlHXutpfpVxk1YTaJpq3aI7igA9RHPorA/ysUtmr0FCEylDpmttntXalqh3uN63jDQiVYWg9DTzyxfsk68vHhe3TVBbLXqVt/jejvR+pahQRk5+783WmsZ0/k8dchrENa6rsQ/M5Oup48J+SGOL10D4w8ZcxoM1/SsJMzemivnRPo/EYFKUx52uMSBth+aXu61I9RX2gYatqwmlG+JV3fgg/8+u/iiDaxODyRXzrrgeyLSxWa0h1k8esgmkhi2Oef8NMWoqGEVt+xUHIll20fbzNRPzkCpcnVMR5JW1HUzoPhKUn21emEW9nFkScxxWEA9y4dZNzmW5v7yI0iojonksXChl5ZQ3PxdFxG618TzPL8OSRDSF0tyIvXlJFi3Pk3oRKHrxR9n18rFRzjyRZxDmhwQmA5tljKFNzAsjOrIPY0mEHJaCQsX2pXXCZOCFCf3F+gQmOdrMJ7HpoZh4T5uceeABhsw8EETcULB05AqtsonF7FWcWl+GkEa5evsT1Y4K6WIbuRRhEAVqDLv9J5x+pJYvFEiqlMltgkp1nuejCtUxYmsE2spR9Q+dbRJQS/UnWc0SvkNKMyGBSTCUpOkEsFbCpUJ9Kyz6Vvfh7v/NrY6wrP3CM/z6uwLgC4wqMK/CmVmA8ybyp5RwvbFyBcQXGFRhXYH8FZk8+yHiRepjc/0BL4HT+AZ7+vodIoeDP4e8FqC+C12UuC1k0SbCfQIM8AMPg977OPrV9Q9IGsnuSbHukvRYRNPRi8N0UYEn+xWoY6ijXNZgUn6xxLx50CsBlgkQb2lzQQ98QPJDAyagrUXTC7wmMVx23qtNX7gB3ZQ4DdTX2l+ZayM+58VOCVyrAXoAbwktbgAfCD58yEkIGDYjpEB1/dFwIlBPbJkJzCWygLkwCXchfnOygHFNHwRJ+40TsUO4Iq49kx7Tq7qfOQjoe1BWfpBn8OGMbnyAUioXhcZYdwlQDzkDJaF2KIKNNkcBNlgyBMUFukWUNkLgFhL0GlrMK7tgJtFBHJR1gy11AuX8TnjaJih7B0ahT0oRfqKMfBSjpbbzl1Ax+/ORRfPqFi3AWHCwcPIX/8w+egVtzYaUtmPECTHsTlYKNXhbBj0xUjQkEJtALt7BSsfCdEwY+/L3fhSlbR21+Gs+99gqaV9dxdGYRV7dvo9gc4LH7j+FysIMXbm/hrQeOY0ILkM3UYS4dxvpL34R5+BH0XrqDQWcNj3/oQzDveyuufe6LSFuvYeZtb0W81YK3vokDB+c5Z8SenELHc3DrVhNnD5ThNTzczjSsrQeoTlSwMG+h347w1Y6Bty4nuICzePHpSwj0BgKziPKAbIJ20A3aCIICPNPnLJgw1eFoAaadEBkpO9IlpIaHSsmGpQtVD4WCtzt9VMkeJCHg3hxmRAzthnKkGCksiGyJqYM4CgS4H0dCNaTrKGYROlkIL9Kh+x4OTyb4vh98Nz77N+fxxWc38fMffQpPPfQwmrduot/bBUoWFo6ege3MwchqeK25hmdfvIFGz0QUk2qjB8cEKxICP0XFMVnRQUBRuVJl8KXT6/HnpOigUPmFmVmcPnqYgftWpwXTsuGRSiSIMHFsBtNpilvPfAuttTto9FuwXRudxjb8dhOxbaFWm0Njp8eKkKnJKtLYQ6XqoN/rIUEBd+/ehu8PcPjIIZw6dQr1ShW9Xp+tvfhcNw3uDO57AZ/TbN0VBFwjUmUQ0UK/53FS07lrnoB3jUi7guj4JRKLAbgoEjY31N1L4JJlMYBFVis81sTSqkeGS89N1eFHITY3N7C2tsZEDSleqrUyNu6uoWvqOH7gGNqNDitWQi1B0G4h2d7Bh5/6djwyNwFzYQp9GCg5FVTnlxCWC4hpDAxTDCgA2Z0gV3z0vF0Uwh6yZhsXbq/jUr+LXXsWzY11RIM2K8fIb//Q0UM4cmgJB5bn0Q0sNBu7sHWNg6tp++g8bPf6mF9cwMTMDBM/M9NzYhyisGrH5syF9a1dtBoh28D5gwF2Oh3obh3xBAAAIABJREFUlRLChJQmDupuCUm1CCNOMVWpQjM1Ph+sgoOJchXwY+zGKSpFAwWTzGtMRKnFBFwRXbz3bQ/B0YE7tz6LL37qX6Oz0YahVTFIBvDjPqtcuMmb7b5ENz+NW2T3RTkvIQfPj8gLIktYWUi7IcO000wXAfX0e4OyXmgMpVwVmmMMBpUVuaLGVKUZoXGSxuf8SykVhnMQ94OLlyBRBJGiSAylMBTzbS6gfpiHJTJe9pP+w4WSVVNu7hmRB2JZeeVGHnAeEixqbpcL3E/6GznFpZpH6asKRDd1aYs5DEgf3S/QMKXm0SHpJJ+MFVGhy5qorneey+U8OrwH4drJpoDhPCgXJHMfVH3zdpXiHkPYgqnPeZmKXOFIDlmnXA7dnnuR4Zydz8+Ry+O5Xxwbvkca2r9J9Q7FIcksrD3nSF7tKderjptQXI2sVXOOn0PShtclSRMpTMmReDL/TVqu0blN17MLsp2M8Js/8XP48M//MDRvB7svvoind6UVnWyQIIKA78fkdlEIPZNTpFYLZRg93WdlsbjPIMJQKmrUWcH3bjJjLYukZRwpmGQGlboP5OaB2OPxlCz0dnZ2cH11Fa9cvoort+9ALxQRJaKuaj6jZSf8fY3HXWoo4OsyZw2W/zcRquraoXtH/ix/L6UHgnCV4/VQfSFVUHo6uvboNBINPhaTD7RcFzratoP6sbOIOn1UCpRZE3A+VUGrIEwTRGaM2mSN57t+EMOdmsT85DQGd9cw8Do8b9D/KweW8NDp+9G8cAuD0ENUd/HQ0ePYaO5gde0mzh07jCW3glvnX8Xs5ATPK1bqYRBQYDxlmA3ghX1UqkVMTEyQSSbKlWmuU8kpCtsv2xT3z7oYh0ghS8eVhz+6/9AtHjMoiJ6Or+fHrPQjhQqNg8L+kKyAxf7/63/+j8ZY154ZYPyPcQXGFRhXYFyBN7MC40nmzazmeFnjCowrMK7AuAKvq8DciQcZLtgDduRmn5H11uineXCGQZ4cIaNsvxSpQmC/AgvyYIt4aCaCYwQe8MPqvvB4srBRdhQiOHsUIk3/plDev+1lWmL5BMyQf7/BD+aEuYgHdCIa8vYlCnxSAIrCW/JdpXmASvm+k5qDlqP+I7sp2pWUwAtJRORVN2qbFTnENZW2L9TxR2RKRFZM1OlHNh4MRyp1TSaC6PWMbY+YUCFA0zA4jNskX20JdJFdBANh3D0dMxjIRJS0piG7BnrQ9eMUHuU7RPJBWR2LjGrMezcMVB6qH+hRnnMBEgEQS5JHdUFzZ3YQo+aG6OoWOqmLYqojjK5CTw+jhBh9aEjNGP24z77rC5UpzJkOamGK+bKL0qSO+5eKeGW7jU9e8hGjhBCbCLUAE+YsEqOGftSFbqaYsUuI2gNkbooHag4+tngI2VSIt3/sA1i7fRWFdhflQgl/8em/QLVY4nDu2sn7cOrwLMKdHfQvrGOy7GBnLoBvxZjaMeC5JfzZN1/DaXcOFTfE0Ufegsrj78LOV76OWrYO6/TjCK6uor2xzfYf5lQF9YNHsNXX8P/87v8Le34Bv/CBk1iNMvyrz1xFzXDx5OE5PH70BOjcXI8b+K3n1jAIHcCK4Wc6zGiAbtKDhjqmWgPcDrYRlxKU1gM4VhVJLUJNjwFngTNlbEtjKzC2+io4MA1hm0XnBCl/FImmzrlRjsOok5lAqSgmhYrIBCGAiY57Evhs29fqdGFHGZ548CB+6qc+jN/+N7+Hi9d7+AfvPYHT5x6C41AmiYtw4GFrawvlUh2Tcwt45nYbr17eQNe30ep6aDY3YCKGpVsouFXEXpevxUq5yn+SSoDIle3GLqtU7jS2cOrIETz24MNotXaxtrnBAE8wCBgYu//wPEKvg2989bMYdJpwdB3t7QayKEAWhYjLJfQGAWZnlmATcFV2mHwitQ+9Vjd2mLg5eGAJp0+fYjVEs9lEY3uHu4e5izuK2GoqYJIz4++TYogAJSJTyGqNzv1Wp83bTAUzTfLx11GtlTjQnkgQqiuNP2TPRseHlkNhw3TcyH6HclrKtCzpP0/wXZpGDNZRbhPVdWtrg5UxRELNzs/hVnMXU+UpZImGXhii6w0Q9Lto31rFSqWGpx48jIMz85iemIZN5Ey5jKxYxsz8AVTrE0wMdRs78Lu7sGwDiBJoUYyuP8ClW1fxlYtrKFdrnCVCmQVJ7CFLQxw7cghPPvkEjEINg34PXbIM6/dYuULHcbfVRrVew8zMNHp9H9Nzs3BtC1lK+TecgoQ7G9vY2uhDi8XY4dFYZJkwCw6qxTIco4Dd0MPcxBQmKhW0ui00+11Mz86xFU230YJvkrc/LS0CdBtxZmKCsld0D29/9D5MUEh18Bo+86e/hdXL1xBHBnp+D5ZjotP1kWkiY4jnHkNngJyyg4KAgugJnJYWSmzbJVQsCrAmIjrLjKFtXspqAMpfIZJZgOSCXBOZU2puo7UpckLNLzzGEqmgmUPrLxrzNZB1n3gpQmXPHCVtEgWgnlOuSIIlb3mk5u388uhcE9sl1aNDNcZeQuVeZIoo2sjmcz+Zwh9LfSnPn3vuE8SWEenP4pQcyK8YjL+NUFHbQ7M/2aztsR6TKhxRL5Uh83pCheuoskdUUfaF09PxzAeR8/JyDSMqSyd/f6AWJeb00d3J69UXIwVhvukkf5xIEbv/lSeKFJGi9kPsswpfl00tagFSIbGfUBHqIKU2FtfiUNlL80cnhFWpYDHU8T/9o4/ju//h96F/+xbuvnwBVwJxftK5S2crHxc6qVXtxcXC2SmpDKNX1wPdM7Bqa2hRNlJTsfKG7aVGNqija0AqRJRFKKkeyfbT99Fot3Ft9TbOX7yMu1s7iPWRXSP9nu4lVf3ofouvMZn3x+erIs8k5ad6dZj0UjZ5w4wiIs3j0TmUbyR6HaEic/noHo+bbajRhRSQwKBSQ3XpKJJBgKJJAfUB4liHrbkwrAJiK+F8qLgbMKHiTE9ibmYWvbU1xImPXrMLs1xFVqvg9LFTqGs27t65g6zqYm5xDkGvh8FuEwVLw8z0BGarZXjrW6hmBkw7QrtHjQt9+Cll04FJk0qxJOwWi2SnWIBjOzB0yjmiewphMWpaYrxUhLS670sjIpgTZKS+pL9TFhXdX1BHEJ1nlglDZo39s3/8sTHW9bc+wYw/HFdgXIFxBcYV+LtUYDzJ/F2qN/7tuALjCowrMK7Af7EC86cEoZJ/Db3cpT2EAi/4gXOfvRVbYcigyRHoIsEY6rAkzECFzur66EFdLivNZZzkgYQh+JRSHoQEFST6pBQlTKjsI2DUNqjfU5QEdRYSwUGECgEU9FCoLEbYnkB2hub3Uz2872tcfF23L5lg04M2Wx0oEoMcayS5QgAcQwPS4mX00D40eOHSiwd5Cl9Xtmii47gn1QJsRaMCfsmyQxJVBY3WK8JrqUuc9tEiAon3UZFPyv9bgG4cUB4l3AkeEnnDihjxbxbF0KbkVT/SooVta8h5m/dNdE5T8KwiU0gVM3wR6EDkjWOjGDTQT234+gSmIh9njoe4vj2Fa1ttFA0dgQYEsYcl18KhYoHtQtbjFBsEOCQ+7qvP4pFpB46e4aWtNq4GDWZyBrsmjCTDI4cOwi7rWG1t4sDENA5WXRw1MzzkOlh4z7vRqvjottZR7vlsn9Rpi0Dxw+dOI3v0CeDGTQyu3oQd6Cg4GoJpwHCAcjMDlk/ga89fxFygoVoKsXB4BTh4HOHFy7DTbYT1GQStAexEZzKBMkAarR6qlRnsbLRxpd3B7HwJ9y9P4pbv4E+e2cKxmo33P7mMdq+L5y7YmJ8y8PzqJr6ekUqoD2Mnhl6agLG7Bt3VEBghdnq3MZPU0O4U+L251ENpcgaRLQAOOtYEjlOHLJECpHQgCzWyRsmfm3R+7XlJwFhYflGnKZ2rIpeHzsmu70PLArb60MMY89NF/Hc/+VE01u9Ci01MlLro2Q7WvAjlUg3Hpxdx+8IlVCo1LB49im/cHODStQ20ekC766HX2UWBlGKGCdN2kIVEVIRYmF9Es91i0IVArkaryZZe3dBDuVDAg2fPIQp97DQaTHKQuoTyOB6aq+G1qy/j/MvPYMpxkLQGoGvi9INn4SUBvv7Nv6YIZraQorqsLMwg7PdQtAqsQrh+5zbm5+dx+uRJJhSItGi1Wnzukt2J7RSY3KH3SKVCNSYVjbrmFTlCeSH0YisvBp8stjak7/OVzdcsBZ7TNRgzwUIWX9zZLMcwssyi9ypuERaNSVmGfr/H13rJdhiovH79OprdJnq+h6WVA9jp+5iqT8F1K7iz08B6YxtZEqO/uYms28ehA2W8Y/kYjk5OQJsswViYglufR6k+D61cR2VqAUnYxtatSyhqFtzyNPw0QRK0sEOEyosX8crtDeymFgplsuAiCzYTb3/bOzA7v8TkU7VSYTsf+jsFGU9Mz7Cl292NdRyYmkCUpqjVJlAuUV1ELTLNZELl9p1dEABHYda6baIfx5iancPUxCS0GGy5RVME2QhRHsggDtnuzS247OPvJyay1IddIIDPhh9rKNoG9LiLsydX8OixQ/A6V/GlP/8dXL9wnoFMuu50iyzjYiaK2PJLGNaIXKswgR+KrmqBDQuQmjJQWNBF6hR5nmYUKs0ZLKSQEZY2nAglc35UaDr/m+cZSdBIlYMpQ7FTtqM0hC2QZoyUD/sAdVpv/sXgNxE9KtslB+qKvJDR9/Pzq5rrRkHa6txU9lbS2ooUU3uWuXf9Iq5bvN6IUMmTMfszMpQ9JY1RpEBS4L5aJnXD5+879meicdOCJEGG+5dTqOwhVKQNVp58ypMlvKJ9hAodL2WZqWy//msVKupegv+UmW0M0LO32UjxK66LffdYOYWLqske8kZaZw1JFtkosZ/gUfd0Q7WFzO7RLbEdXP+hP6nKqQISU4PRB3THxnfOHcTP/JOP46GHH8La5Ru4fW0D23L7xHkr5xa6d1BWeVkMUqkQoUJeeuI8FeeUslKl0HmR+SLUVKpOeUJlqMDJBcmr94gWiaOQf0dKMcpYIkLl+fMvsy0o57QR4SPVwKqRRlnm8fi8J4FPElFybB7eF+YsafPHlDwzFTmn/k5zKB9LZfEnVTdi3wShQv+liQZ9bhFGdZLzYGxSGGYRwhQowAXdH+u2yI1Lex68OIM7P4fFA4vobW4j8Pro7TRZtefpBmaWl3Dq8FFsrq5zJop9cBorbh3tm3fRCXpIqyYOLMzgsOVish8CdoyeH2F1ewfdsA+nSARUhpLlYm6G8sNqIqvKLjAZQo1SZDFKKkPLoXs1kUvE+0VjY5IgkveOPB5kwibR8wP4pAwCeO4jmzn6/Nd+7iNjrGvvHdn4X+MKjCswrsC4Am9iBcaTzJtYzPGixhUYV2BcgXEFXl+BpXOPZPcCQtQ36Zk/3xGbBzdYZSI7d4WHu5D05x/mCQgjwJf+y3tz8zpzXur7lSlqPalUSOQfYNV3aZ0KEFJdlfygnguyNUyyx9JhU1edQUHWI6JBbH/OkoGD4kddnbwfMmiTyRIJBtLylBJFgM8jlQspbpRfuQC7RCXFg7Xo/hQP8OKVkuWHBO2UV7/qnKT1e4nIr2CligyRF2SNACZtabVgmzorVTjnRRM2HQTQMj3C9kLCs59qFkQxBmHEgLKwYZCgYo7UUeCRALjI2Zua10WwqABliOQSahiOPFBdxsp/XmYIdK0MdjjATDqNdTvF4ayDn/uOU/itb67jpY0WEHWxUJ7EnFPCTK2CED52em2EMOAHKUIzwqWWj5NTGj60MoPFbALnDh1CmjXRIM1OFqM+V8fhU8dw9bnzcHoZWrqH2YNzyNbXYSwfxWTFRW/zLhZPHkWDMhdSB3qgobA0jbg6heTmFvRqGdaRA8AgBjYbIKedjB76bQso1RHeugPN7sGqVBE4ZSR311EMd5GVJtnaKQsoxD3hUFev22Z7DgKKkkIVL6xuohq6OHxoGrWpOl642cHNoIsPHJvBn77UxGpTw3eeXca3di/ik9dCHLfqCFo30ChOo+M1Ueg1WH1zExQY38aSbuPA4UVkvS20W6bIedBtuOUSg+9MqhHp0KdAdHHt8fUnz/f8Ncw7mhAgO8qSoP1Qxz82HYSdXUwWXSbifL+HRx48jr///nfAifrw+iG2wj6ev3YRTrGA73rHe9DdbEPTygzWf/N2B7fubKPRpm0PEAU+W9KRKmPgh2zPRAqQialJVp+0W10mMZSlEpN8UYj7T9+HJI2wsbkpcLsowcLsHFyji+e/8VXM2jaeOHUGjbUtzC4v48gj92Ojv4sbX/0Wvvn8c0jdAtySgywOiXlCFMTodPuoT03i9JmTrGC7ceMa2u02Jien2bqKFAo37qyi2WqzmoSuQ1LFkPrEJSUQ5dAkAV9rDBJxfk3CeSnegLqMYwhLKNF5bUi1EB0HIh7q9SocS/yOrjO27bNsVEqUF2ILkC9LUbQL8DsdtrkiBQypRxrdJjpeH30vwszMPEynhGurd9AOPe4o7uzswG+1EYU9PDQ3i4eX5rC4UENtfgb1uQOozB0CqhNI9TKKs0U0tzeRNXtwLBeBrQFRD8n2NqtC/v1ffgMX2zHs+gSTL2ePH8YHvuu7cfPOJrrNHa4V1UNkxGg4cPgIJubmcOv2XdheBxkR6WkKmz34Uz4XE83CjdUNNBp9BuCIdNHtAhJNx/LyMibrEzxekWljGBKJFYGyrai7m4gLUiZaZgGdto9Ui1CtllEsV9kW0bXIBtLD8uIUnrrvGGyti2svfxZ/8Wf/Ds3dLVYFJRkRMQZbHUaUHRSJeYsJlUTjrmoC6pVdF42R4u90uYgxk+eORMwhBBpSjgBbHjExI5QpCVkuDolwYQNJoK+6vmpFh5dL4Cctl1QuZEXGikBWdIwIBQZ283lWQ9WKWF7e6kmsU47/cq7JN0MokFgpUJUllsqTUesloFttv9rm/F0EYaf3mruH38lbfuVssUaND+lQLSpIFQL25ZzJCla5/FzGCO+HAv+ZmBrdoygQV90vsL0QKzRHRBaTLNLKTX1vSEjkFCvi3kDnewy17/sVKqoBYvh7eUzy91R5QonHXqmOFQ0YgmhTzRjqvmh4rOS+qXq+bllye/PbJTLR5H7nGlby9zqK0FEklqEUu9KWVSmbSHxqlcqYD3X81Pd+AB/9+X8ArdXH6loHm9s+elkoLEuZHBpl5SkSKokFCZ1EkbgHIhUakfd0P0J2lBGpZkeEitpPvg+jY8/5TaIJRCiSdR4/1HtEwFOzDM0rNC+watD3sLG9jfOvvIbzV2+yhSqNK7pBJLdoTNmvjFbnQT6wnuuVU5Plw+RHx0ORcHQTl0i1Cp1co+tGnAtSKaXsUqmRRzMQai4qB1fgZwYc3eT7mcCg+ywNBRSgmzYMO0WB7gGbZFWYwp6fxdzKMrpb2wjjALqXIOwN4BsZjHoVKwcPo2I6aG814U87eGj5KPytJlq9Nu70Njh36geeeicOGAWE/SaIirrd2MV6axvUgETzTcWpYro2DbdcR6HoouAUkbKCT2TsFAo2TNuCFiXCLk6OVyLKR9oP0vspZVGl8IIAA080fPB1TuNgkuB/+6UfGGNd+QF1/PdxBcYVGFdgXIE3tQLjSeZNLed4YeMKjCswrsC4AvsrcPixtzOM/kakCkE76nUv4IRBKNmZRg9IFEIrwAUBcpgS0CWAl/4bPnRLpYtSm7zRkSFATa132Ckov8zdroTosN0EdQaPrFWIdKAOfQLw6AHOMQ32IyflBoEHyrtchaIr2zIihQiEUS/6nLECSaLQthAxM7L3kh2m1Gma81ofRgznFAFk0cW1HpaUMlDES+ybyquh8BFRx4gsFVR9FTkjQ3yF4kaoUwhkICKJH+qRMZnC4IORCbOwJBIPt2SNwV7cZGNE74084AVJItbHxzTOBHjBnYnULS6ARM5fkb70thXLDlciq0SuMB9/CVhFXg9mtQ7LL+BufAvvnLPxY287hf/9U5dRq0/haL2EREvRG/hIIgOxJ3ayMuUi0jx4TR1vXbYwNTeH9W4Xpw+6qBQMtCIKVk8Qw+P1nbvvDJoXbmM6LaJZ1OEcmcet8xdQK1pYOXwIQWMbccGBfWAJSTuBY5eAugts9hjEjI8sIDA0VHoZwo4Ho2gh65OVmMdWQtQ9CicGehGwtAh/9S7nmaRRiQGyiI6fbnKnerFS5YM8aO2gOL+EVlzH33z26zh3tg4va6NtHcIn/vJb+LGH3oLCgRS//KdXcNpy8MGTFTT9BIVKBX+9cQ1fvtpDybBxdqqMW1e20Mx6eLzSwduWj2DDi/HwnI1nKks4f/kGNtoDztOhpHpbzzh0lggzsvyi626P1QkBlRLUeH22gAy7prB6urZNG4UkhUV5PFoCzbWRxT4+/iMfwtEZB61WgunZWfQ6HQwGPdQnJ7Db9lCozsFyJ/GZZy/BC2J4QYbGToutoejaoGuXQGQiCZg8MA1h8bW+Btty4BSFjZYXBkxOnTlxkpUzjeYuHKcALU3Ytm199yqufuOb+N7HnsCDx08iyDL2mA+zBGtrd1Ba38ZnvvENPHv9EspTEyg5FrIw5PVPzi5gYX6W7U2uXLqI3d1dzM7OMrlD58Ta3Q3c3tyQ4xhZ65kioF2CxJSfQtcTKV+ont0uEUwDvh6o5kyIegFnqKh6kz3YRL3O3yGLGrrqozCE6xawODfPtl8pXavkr++6KFkFlAsukiBgoItJmyxF1+/hzsY6XnvtoshqKdfQ7A/QDTwYlsVqKQIZO1seOoNtnFuZxHfedxIrE3VYtSqs2XkYpSqq1VkE9SrMUg1Zowl/ZwN2xWYQLeyG8Dau4emrd/H1q2vYDkIUXAvveerb8LYn345nn3sJt25exczUFNeN1DW3795Fs9vDwaNHMTk7g2I0gOMK0sy2dBFsbBXQ6Ye4cuMOtjYbyAyTt51URJVyDYuLiyJXxjTZ9ouUQVEaMYBH3eYDzwMpOirVOga9AH4QwHQtXr9tWqiWSQmToVpz8cSxFcyUdYTdS3j+W3+GO3cuYnOjgd1GH4N+gMx0Rcg1kV/cZa0xwUOOcHRtxBxYDyZLiExm0kOqVXjMloEonA0gx2wm0qW1YgxDduRTA78AnNWcSeNczXXY3jFkspquDB0ZZRTQaK4L9cue+TlHqAgiR8x5AkB/fYbKvRQq+flUWU6qxgi1vBGhosiaXDC7nLMUOfRfIlTUvD1Si0gVAhMWUpHBcyoYrOVrRdbKkBkrQ4tOaoogxaokWFImK0eNEWJiGtlEqXUqskmQKSN7NEWE3ItQEbspQGFV4zxxwavK51Hty1FhUkTdq+RyTxQhpAiVYXOG3CdFpvA+qvn0HsumRd+T7JHkEW9z7v4tfx83XIfMuBPbIOxR8yoZO8gQ1B384OIZ/Pgv/ThOP3AMl587j82Bgd0uqT6IUKF8OkGG0fXJtqzyHieMfIS+DzpOnEHC+RoBE+asUCHVgrT8YlWHrBOrwGjbQ2FBqZQtnNNhmvwekyyZBmomIaKbVkxEPeXP0bxxd30Nz756Gesbm2gOfJJGMFlJzSl038SKoD35OCLXau/1NsoD5PNcWdRKomp4WFmVIe6/aPDg/Rha0anznQYLYa9G1zcrVErTqCwt8P1YiYjeJEFg0vc1OJnFY6NpZdBDH1mrjzAzoM9MYfbgCro7O/CikIkYv9Xie+/QNuFOT+L0kVMIdntoBH0cWzmEqVIZt25cxerqFfjdJt52/zm867HHUei10PMDrO1uY2t3G4kWo1oqY6o8iXJxAuXaJDc4GK7L4zNZ2BqWwfMbHYc0jIZkirAxIws+oRRitQqpk4gwDiMERM5KtaZQ9cX4jV/94THW9UYPP+P3xxUYV2BcgXEF/s4VGE8yf+cSjhcwrsC4AuMKjCvwt1Xg5NvfPVSoDB+yc3ZPZKew5wFz38IogJIVFDLYd+jjLkkCkvYLz2VLeCfnrLGG6/tbNpAIFQYu9gEKysKCnl/pITfTlOVKwt2H1LVIhIqjiRwJCmznsHZpl6W6BoXvvQRMpNomygFjqquTfsfP00QoKEKDrb5koKwMpOeNVQ/X1JW+L7RX2X+pXSbQgDr6OHie2yElOCSJDuqWZksXIlek3QuBZAoQ0LVE1Je2gw8UtwhK1YjO+RoaBasSdZOK7tBBmKDvR/DjBJbMDxAglMY5LRzKHIswZaohgSWkUqFt4LNBkkR0rC0zo49kePAQnZCAgg4zi9GNNYSZjgN6Gx+6bwFLp2v4D5/fQrVUwO2Oh22/gw51sJs1GJTtPfBQrQBOLcVHFo9gokr2S0W4boiZOvDsc7fQjiawE/Tx/7P35kGSpPd12Mu7Muuu6rt7zt3Z+76wWBBYAgRBEKBJipZISqZJ6qAibNOKUFBh+RJJM0J/SH8o7AhLlmRbQTpCpCnRNGWYIAUucZHAYhe7i92d3Z2d3bln+u6urrvyTsf7fZnVNYMlRDOA/6oiOqa7pzor85eZ3/fle7/3Xik9xMfueURUBte2rsM2dLQ3VuEstDHc3EdpFEC/bx16vY7kwIdRWxB1A+UA49SHJ7ZnDuylFvxRV3JACBxAj4DN6yK9iY4GiMc+jrIYRj/C4gPnMDrYh5vGMOsek4Ppa4c4sWDqNfqjEA+R/At9oY3xIIG3ewM8uJd2hxgEGVx2kHY0fOazT+LXP/8yDnolLJaH+IGzHm7upvjTwwha9xbqGdA8s4J//uKruMep4aceXcHn3noLF3ZjnGyZWCxXsHnkY2i4yKwSjCxGydAwnvhwShUU1wfBIwFdCdnmFi9yDTL+5g7bPHbpHndCx3B0V4DqxIwBR5f8kE8+9ziefeQkGq1FyXWBbwABr9MEiesAXg3v79zA17+5pQinREP38AidvY7KdymZMh5QoUG1BhUg3I9dKlA0TVQPBOcYUH90eIiNlTV4lTJGk2GudAA808SF8y8hOdhM/NTAAAAgAElEQVTH3/6rPykqqUmWyfaCvSO8+/IrKE+G+OL5N/HV997F+t1noKcxFuoVnDp7BuMkQrvewvUrV4VQWV9fx5kzZzAYjYXgG/sTpFQL8LonORJGigQRe5pUbK7qzYb6PkqUikK16EoWDY+z5DhCjJAgIMnJfz3memQZ/GAsteGYWKtU0W63cxswXTJSeBytSkNOU71aQRQE8ve8uVkHft5br7+ON995R8hOULExHMjfcbvsDB/vRrg+2oZj+Pjw8jKeO30G5VYZetXF6toGbNdDUF2AubAKI0ygDTsAfAHuNLMMo7uNveEYX3rtPF65eFVUKp/6zGfxxBOP4fXXXsGFd95HrVpGo1rD8soiuv0+3jj/FoIkxsraOh65+xTqrTYcx0LFc8GYlizWcP3WLq7e2EZG9M1xcDAYItUtrC6vSQaK5AFZOhrlJmgUozuGIgn9CEdHXSEbGgttyZ0aBSFIh9imIYqnZrUsBAxR3U88fhYLnod0dAumdgNXrr6Kr3z5T9E/GqNzeIRJqEiLwv6HvCnd22j3xXwA6Z7nuEgFCsl2ki0kVuRO0iSA+RiUVx3yU3VApksdC9VHMd8J5Z0rI3VRtYhsQY3/AkqqPBUxIsrvzeL9RcDKVEGWd/urfTgmxwvFCkmK4jVVJcxs8z9s+fVnEyrFvPyd1gezc/cHkRZZHsou+1aQKbSZykkVEioF4cBrWilYCpUkz4siVGQfiuknnztlKs4JqYJQUWTKBxMqxb17+3JEESq3n9eZbJKcvJldn0zPlTr4KYlW9FEU50FZfM0cH8/LBwTTz9Z59lzeWdvjHBW1ZihIoDuXV/L5eSh68fmS31OscXIFEN9X9R3oTR3/40/9LL7/F34Uw71DvHfhGo4SC30/za1FdcnE0EwSnnquRFGfH4QTsfvimFlkyRXkiKyFCLJzX+W8KCJCyBISmFTbpmqsnb2HFBGiCBXWiyorqXmuZAnCUALXORZu7+zjtbcu4NrWNhLLgW7Zcm+RSFRzXA61FIqeaYEVuWKQEOW9XkiNZ2xvpf787EJFVTT45ApPaS5JVcvMLFnE+1rqxMaUxROS5eb7oTRPRHEiShP+v8d8JskWArJxH8Y4FAI4bdSwfPoUxoddURpznNPiQFQqkySCXq3hxKm7ULcrolI9fddJuI6Ji996BZ2rV2Cx6aDs4rN/6cfwaKuKw8NDIed7/QMkCFF2K6hXWqiRUGm0YTiOqAdTEllsSnLsqSKTCja5z4o1usZ1Yiq2iZyfeG5pJ+uLWlNd33L+aKdIhcov/fQc67rzBp3/PK/AvALzCswr8F2rwHyS+a6Vcr6heQXmFZhXYF6BD6rAfc89r4yecuRlNnhT3j9jGVH8fQG28ueYHeSFr/z0oTPvxM2Bm4JQUVkP+m2AyHc6KwpMOgaJigc3/luAU0amQzc1ZAbBCQVZ0PrK0U2lUDFoCaGjZJqw2VknD795N6HCO5Qnfh44LCqbwqfeMKFnyqaLWS1i7VUQKsoMQoI5p0DV1P7kmIRSn5cDPsfo1QxgfUzmiAd/7r9fKDxo/cDOZXZIC1mVHx+3SQCZ5jIkdRQAxf0r9ld9rm3S1CmDLkRLomybohTDiP9msGjZkRMkPOyQFjgxM03U54rShZ2nBLL4afnKRIFMuXIn73Kd2lpM2zZ1jFmKYQetSg1311x8+NQSzj7Zxj/73GVcvLWJg4kFBFTC2GD+smXG2LAtPFlexBPNDfRq7+DGuA70xvj4M2to3reOr3z1baQ3D3BiycYzd90Do+ahvNpEcHCAQb+DaKMJr9GCe70PvbwM8+n7cdjpoe0uAmYJ8XgIMx2jPznEBBGy7QxepYVB1ocWMFfBhGYl0IIDHO6HMMcBdjZ3sRPHWAht6AtllPQYhj9CJRrgnsfug7vaElDELtWh2WVENmBWLOybLSwbA4aRIOkkMEZD7HRHgObCRhfeQ0/g7a0ML375BXgPLeJb14/wqHsSg93LMEsWPrVew9f6I/zhGy/j5598Dps3u/jd6zuotU4gGk3wbLuH2qn78eKFG0jMEvQsgg1mQCQo15pIfJUXw/tOhW8fW24U93FhNyP3VY76Fb+z7QD+yIZtkTii7VWENNbhmTpaDQM//pd+BAsr6/CcKnQ/hkHrJMOG75bx1fPncfXyEH44EcsPndfyJBFSItFTJCZQMkpCeJJQKdHyKe9qpeqD1+/W4SE6B4dYbi9IyPnW7hb80QjLi02stlp46ysv4N6zG/ih5z+Czv4ujvYPUNYtaP0RLr/1JjZvXceLly5jKwW8VhtnVlfw4N1nMBx1YZUd9AcTvHvhghA79997j+SfHBBoj0Pxpe92h9LxTHKFiq4CLC1svriPDKaPfGY9WQIKcizx3BLq9SpKDscgWqQ4YufFfKA4iqRbmxkwJJXq9TqqXkWBiZohxFG1XoNd8tBsLAi4WKnXEMfR1O7GH4/F3m9ydICXX3sNN7a2p3ZjS+0FjPwJDvsdNK06buxvodM7wKLr4Om7z+L+UxvwHB2eV4LTbKHaWkJSqpC1RNWtIh6NMBoNkDkmSmEGf9jDje1bePmdS9jNHJx79Cl88pMfw6izhd/7/S/Bcxysr61gebGN7e1tXL56VfafpNXa0iLqjYaoeDzHxGQ4wMF+BxcuXsNRP0CZ9l+OjX4cQ9NtnFw9AccwMZmMRBFlpRaqC3VYZRf+eIJwFIjFUKobokbiNaM5DjSxEwNaVQ/1sitjepgmOLuk49G77oU27qNz8DL++Iu/iddfO4+K20C/20GqlRRYLt3lJEo0sf8iqSyqDQm8Zn4KQV52XlOtp+WWX5w/jgmVIh+lsHjjfefHx4SKCvpWBE5x74VBPM0YIzNdgO4q70ECNnJAtsjaybNNCuJmJkPjzlB6GZ+N220ti7momHdnCZVZFcaUnEluV2fMAssKKP52Beudc/ox4UTlYhESr/6uCAVX6wKltNTyzDXOZ5y/skJRR7KBZEpOqCg4fBYUz9UEOaGinAEV4CuKm7xWSoVzrOYpjlvu7Rn7MPV3KpR+lqCYfTiXUPXZMPJvP/jbflNUazrm5o0YU8XgHSqV76j+yTNZpsTJNP9FESrcbypBZE10fJqmZIpSo+TrhVnLrpkcl3paxw8/fi/+3i/9dSyfO4ELr1/CbsfHOAIGegQ7UYoiU3Ix7ClYTqCdJCRD06keUcRJDr5PM38SZGQvRdGqsruKY+GYxy9LlF+KVJldfxZKqtmIocK2j6rBwWgoa51hf4jXXn8L7928CT8zFUFhKNsw3tt3Zoopi69jpYysM/PzX3z+7D3ELChZI8t5y++HwjaOtmbF9Zerp4v7RSlUNBjr9yB1DMkvq+iW9HpMuOZijkmqid1arIUY9w5h+jFguQjLZSyvb2DcGVC/jYmdIQpGsMYhwomPuOLBrjax2FyCY7tY3VhCxUpw+fVXsXPhImzdRFoq4YFnnsJ//NQjSKIQe7vbONjbhK6rfC/HqaLZWEK53pKsM80pTQkV07Lg2LaybswtcWXtmp8iad+JYyFVLE3HYOJjRNs3qry5jszvKR7/r/6deYbK/Ml0XoF5BeYVmFfge1eBOaHyvavtfMvzCswrMK/AvAIA7n7iw1NCReV/qFcBLMS3JY2r/zvuXueDnH/s385+vTxsVYJA+cDILj8SG7ntUAGGFIDCnaH0sydFHmbzQHfly6y2T2Cq6FqtGCUVcEligw9rkiGRCSjHAHqDhIKuoWRacBjAqmKB5aGZLwZi88FfQLWMdi8JkjiVrkMJXk9VQLfYZ+UPuqrDU+3LLKHC7RWQWEH4MM+k+F79O4Ns8P3S9QxEDFYVyxeGuSu7CB5vxG5osVBQ3bbiQS3dpUoZ4kwVB8oyRXmDHxNLVp7NYOq0/YrFZon2EsMgRZAkMLVYddAS7E4y+BEETCSpwHqQUGF9pQO1sLsQqxMFdOhZSdAaxcfNdnKqa2kw0nCuGWAFDr6VjLBoAr/0Ix/Cr/zb13HtKEQNGcaOi0DPUB3t42MrZTx21zqujXy8snuEw34dNaOLcJLh3HIZf/0ja9B3Q1zejlA5peP+u05gcWUZUa2Eva0tbJSqiFJg4lZRKy8AS8uII8KkJRgLS+hFPursp7x5GUeTbUz6Y+xfGsHXy5joIYaHIwRxBfvjLoaHl7E3BvQusyU8DNwKlsYGuukRmlUdpTjEyeUNeE0d1YaBsqXBHCdYX1yEW7VheIBRO4HEbmC06qFGdcMwg+Z6wP419KNtlCtngJOP4MKLb+Dy4T5eud5BW0tw7uET+OOXLuATrRK+dBTjcTfAuSULv3VxiGtjDbY1gjW08TPPn8DDH/0M/sH/9L8jc8pwiMEmAXTTEVLMQSz3ntw3AuSqDAu+0kzZtRXntQAHeSoLFUuc7EPTlwGUkKQdVBwGfttibaZbIVzTxeKDJ5F4Eap6ih9+9Dk0q6eEKPv9b55HvzdBr98RtUStUoejOej1mAMyRIAQtqEAbX5mteyhXqth1B8I6McO111/JD9XyxWxHtnc2UQcTrDabsNhXoed4tlnHkdvfxPjzW0EO/tIBmOMgxFq7bqQNb/5R1/E+b2eEAenFxewUikhgw+7bOPilS1sb93CYw8/guXFJdy6dQvd4QiHvR5GE6pRFBEVEHzjvWTz2BVpQjCf+R4CumqGBKerUHobJYffm1hoeupn24HN8YOpILxZUmYnZaLEUf/vwrJsmJYDp+LBKVdgMbi+1kKpUkbCnKKSI4RNQFuxNIM/GCEeHKJUqaA36OPKlWu4evmKfFaneyQk80qzDFez8bGPfwIjPcXn/u/fhXV4iCfuOg2vbMJcWkbTscUOJ1tZQ1JqoYIS6q6BnaObqJSWEXZuQQuGuLTfw47eQM8o4SPPPobFqoZvfOsqzr/5OtaWFvDQfffi4GBPCKbl1RXJ9GHOiRBEVX6vo3uwh61bO3jv0i3olgdt4sO3DMS2Ddsp49TKCQHhaAsUpCH8wQQRFQsuCSkLmZ8gDmMF7lkWSraFarsNy/WQBD4qpoaKw/nAlvcsuAM8fu5JtFygs/tN/N7n/gXeu/AeLN2FT5VPXGSdpDIGil0N81OEZNaRRbFY6YhChUoVESApJZ/iEtTfizWUpoBEfvH+4Xkd+jO2XDIkzoS/ywaUalPG4BlFhbK+snL14myOmRpXC0CZ19FxB/9xdkahWJlVqMi8no/hBQlQWH6JXU8+58wSDtkdhMqd5MGsGuNOskYtFo4VoPK3M2QSQf6IRoU5YUIlJAOveZ8VNXFskoxq/iUYS0KlUARwTcBMNBJs+YCmxriUVln5/PkBhEqhUBEl2QzIXxAq0zWQ2LMdEyoFqXLbw/mMGqaozewaRoiNmXXVrEpFfn8HoSLXQa4WmT1ft43Ts2rdPPOkUNDIPs5kqBTn54MIFdnPmUw5ReIpYqD47AV3Df/bz/wMHvmF55Du9/Dmuzs4GGjSSDOpJNBGyt7QdlyYjiJUaOMVh6p5Q9OVEqEgVQrUnfsp90rgK9ZKVL0KkZf/yxUqeqzs+HgchW1lMf7yvRSTFlapw8F42vDB8ZDX09HOHt5+7xKu7eyjF8UYhSrzQ8htJEKWynpu5hxxjJ2SaHkOyLT5IL/Pi0+NxKdOZfoI0StrZ3U8/BtT/s3zVHJSRWpbECon7sUkjWAbGSqaI4TtmA0yyOBxoWtbCLUIw6N9OKkGnfaJXhnrG6cxOerDHGcI6gb2DrexpNvIxhHGtonAcdGot8UK0tFjPPPgWVx+7Zt497VXVfOKW0NlaRk//f1PYWN5Ff3DXWxfvwTTSEWBotsemq1VlCt1WCUXRqksmXIksvn3xXqe9pPKKjZ/LpCMGEUay3n3Y5lP++PxlFBR2hwNlmnil//Ln5hjXbMDxvz7eQXmFZhXYF6B72oF5pPMd7Wc843NKzCvwLwC8wrcWYFzTz4nz/izYHnxPcH5OGNk5WzGigqmnHYMxnxwZtC5Cg+Vl65ClsUjm4C8ACX8WT2wK3BAved2euHbz4+VO6KIxRfBgzwvRaweSNTYruS0ELxSwdsEWXTpAGfQtKMfK1ScnFzRyfKI/VWISexLRzK7xgmkzYbVyjEglK5x9cCsHhy51yqEnfklObEioae5JZg8oOc1Tfj3qstWWZposn+CzFEZk6juxgJ4EkJHSBYFLgTsmibBMc2myR/Ui65dPVH15YNuoVihDZiRys9m4cHPj6QFB/3F/RiTMEXMB34a6jBDJNUQRhkCCak35MFegMLcL5vgMD+DoAF3PQhT8cTWdGaZUMmSwcxC6EmqgtHzfdowXNzQJ7g58BGHDppaiI8s17DUKONz776LC/4CquYI2biE0ws2/pMF4DW9hX/9xh5sZxc/uLiO8fAI95xeQ8XKEPV6eOKeu7FaK2N0eICzT61JNg6zYMxGTQDS/UBH+9TDcBbPAGmAwB/DnwxQLzsYH+zD81wkcYQwjbF7pYd3LryHWHOQEWQNU/T7Q4STMXrdDq70AnS7nTzkfYCKV4LLaw2aZG80bQ2uZUsWiIB7iFEvOWiVHSw2GlguHaFxYh1YaCKkF7kEx9tgi28WJNDKFiaGhRtvXxEQZblkwCN4dO9ZXLh8FV//1iv40tUEH68t42NPL+CfvHYZR7vAc4tjnHrgPnQu7+Pnf+F5/NrvfwPvXzzAqlHCSHOhG0PEtCQzGXauQ080mFRz0UOeYLDYcKWwaD9iERSKidLC1lIhI9lZS9ulSHMUmElLOeH5EgGfplZ3UQSzZGA8inDP3VX8+Kf/CrzaWZw/uIY//NM9UQ1kQYDBUQe6Y8L0ShiHIbQwRdgfISBVUypJt3CjVkfJVT7y27vbiAi4JQ5CfYySqWOxsoheqOHqwSaSwS4+euYEnv/Q/egfDtC7fgte7wCDK+/g1t4O3HOP4Mkf/SkJNR5ev4ovfukP8OrNi9C8Gsp6CQv1BjaPtnHz3Ss4d+89aC0s4Y133sJwNJbuddpLMTOFNWCGB+96Zrwwn4RZGRwPJCfFT+S9hqnIWipReAyurYgVkgiLrRbqngPX1GBBw3g4lnuu2WijXKsKYGWWaDVHIoD5MWV4blkBlRVPgEGCWPxMKtikG5igKnSEoS9kcTAeIY4CDMdDbN64iWA4QaXkYjzq4+HlZSy3WzDW1zEsufg3v/4bwOYVLBgRlus11JcaiB0LbmsZjZW7YFVa0ColxEaE4Kgvip/e7gG6/SN0/BF2xgHuevgZLK7fhZqV4sL7F9Ab9WE6Jvb29rDQasEmkeJ4sMsW1lY3hPAYDse4ePF9XHj7glh9lV0PfX8sKqFSpYbTZ++WDBkST7YOjIZ9DINMrg+O7QxG3pHcgBgG85BKLpbr7KRuIzU0jHI1VqlEYJeB5hpcx8ZjGzWcWrGRpmW8/dbv4PO/+Y8RT5bQyY6gRabkH0lwdUKSi159ugCtJLcLkptzHIl2ktsFAc1zkMwSJHlu1Kz1VpjbSIrahZsufi7svGhZlatA1byrVCkKhFdNArMqEHaB3674UGCtkEC3/V/RZX/s+TUlU2Y+LyGpOgMSK9uoWeuwnMgnOMpizChSZM7Kn1Snnfd3TOhCfoggVK0ZBKguOvlJDPF3uYWmZHiIekDdW0IqMXYttwlVIV0F6K+pIHRRCKl1w7QuM6qR44wZxlsoJWqRoSKkZk40C/g/c2zFtrTiAP+M7c9mpEwbTWae3gsiQ92v6jW71pKO/fx8F7luSsmU55nkFkm8lgsVcQHWFyTDbWTKjFpG/n+a4oJjdelMTgqVJMzgkLHE0uASLA8SZKaODkL84onH8NP/6L/Gg48twn/xLXzz2hj7joFyr4e+VxV/PGYXCTVIkpN5a6yxrmE88qFH0VQdQ5M82VexTMwzumhZJQRhpNRLWirzlSgVo1CRHjNrH/5tQajM1lFaTfKsFdovTsaBKCG7gwF2dndxfXsXvckE/ZEvmSGG7eRLVXuqMpuemw+wmGVm1/RF8idvlJnem8X9mhNiBcnD9Z0LDX4WwTeo2ACccQomj0QND5WF07k96nHjjm7w2jfF/s/KAgy6PbEO4zli64HplbF6+m5RfoSDo2lTROKHCCYTNV97JSSmhla5gYq3jMWNRXTf/Aa23j+PkWVDiw1UF5so330Gv/xDn0H/2pvYHm/LmDMaJagsLqFVqqJUVWS1zjmalmmmo+arvClDbMtyAlCUKSnPG/Og1Pp10PflPDCXik05XN9SRcO1MufNX/4v5gqV+VPpvALzCswrMK/A964Cc0Lle1fb+ZbnFZhXYF6BeQUA3Pehj0wzVIqC3KZEECXHMShTAAMF4ECPeRIS047ZHKyRcFLJL1EduARJpiDsDKnyQaGpsyemUMrIwy4BRQIq7BQ3VTYLgTWCLwQyJa8lzzQh+E9CRUBMQxd/fYZ1K0yG+0vrohBBGojHd8zwzIgdi6qjUj4PfKCNFKEyo84QwoDbYZedXQTUU52Sgz101yfozLhOjR22lOkcKwEEOOFDedFpWnTxapqErEqHZq6aEYKDBAv3KwdHCNKwlirfhJkxuniZk9hQXxHMXDViFE4ZWu5pTrCB+SmhAgezjJ339L3WRJ0SiDqF+0FSJYNlZZI/M1UYaYbkYYRRCj+MoYkSSIMjNeZ+MKtGnQ+en+2DHYz6QGp6sFwDw+EBDEQ4u7SCDa+Gm9f28eXBHs5WDPzgchkPrN2L//61izjY6uJnHjoNR0/RyUwEpSoOu3sw+jfx2afO4uGVOk4vNmGsnpY6BoMBHIee48AoM+AtnIZZbkLT6xIUEsVjZMEIOzeuIU3or97D0bCPybCO7f1D9IYR9jtDpiKrUHFTWfVsdgZyLezu7wiQw/oSwG63GmLZ1KjXMDg4ArMQSrYJywRsLRNLrJVGE7WaiVMnltCu27DsFM2lFrC6LtZjgU+roRRuFOHW/i62L28BVgVH4RCfevIRjP09fOPtIXrRLhrhBB//4afxP3/lXbzwJwd4cjXF3/3Zj+HXfucV/OLTD+KNa318/toWSuzQD03ERoZxy4AzUPeg8i1SQBavfzk/OhBbzEQJJVemRHKMFCJJPceG5jnIxoMpYCPqK1GJ5YSZBlTcEvw4QBTF+PQPPolH7nsasFbw1Ytv4MXzPsplE5ofIYtCTEIfAf3VsxTB0Ec0CYXYISDHa9pzHSEgCM51jg4lbLxkV3A47sCzLdy1cTfOv3sZ+8MDNPQJfu6TzyMa7cOOEoy2NrF95TK63S5OPfAIHvzI96ND7/7dfaT9Lt668CZeOP9NBLqNtfYq/EEPVzYvwbPKWF1fw2H3SHziGfA+HvvqXOuWgPlU15BMoe0TrwkCQZMgFMJEurGpSNAgx8FjoO0eO6Bp5dXy2ClcFeWQkTHngy3VzBwooVyto77UhkXrL9uSdmvdtMRixZYAegJrBFLVWAdR/angcr74fRBMpNM3DVSQPTMLDne3MekcMe0e451tbKwuoF5mroiFuz/yMRykCV7/ygsYXngHo94mVtt1NGpV6JUa0voSqqunUWm3EfkBgnFPyBFCrhPa1e3t4r2bO4jKDaycuQ9nTyzAq3qS6TIaDYVQMU3mpZTRbLbRaDYFRKMq6eatLVy4cBHdTlcs1njdJQbHGUbuNLCytoF6tYpapQzPNtE9OsRuZ4hmsym1Zhc8CRU/jODV6nDLZawuLkn9B4OejOEur6GS6qB2XFvG6LMtC08+sA7LqODalS/gd3/9H2J/M0PsRYh9IMwyyaAhoaJTCpTwdshUNpiMnyScFaFA0JBEgpAjxOanmRwkG4pchjyvKNXkelfNB/nf5OM7iRU1RzDBO7eEzEHZglBRaoXbCZUiY2tqG5ZbfwkBlKsY1dycz2G5neNxzgN3c/bx8lhBKUeaH0Ox/UK9KbZLuXKyAJ6lDjlN8B8iVAplCuc9FU19TIDIfCjEgSJUSPAWodckVIrmjFl1ipAL4rEkmoDbSCbWYpZ0KhQpBONlP8VeStitaTYKj+9OQkUp52ZCaIp9niFsSC5zmyoHLf/cGZKpyPeQ/8sXNscESmEVVTSZZNNzM0uoyDpqJottNqi++Mzp9TCzeBJ1Sp6HVyhfptvN91GPUwG6WdsgjEVlQpKkkmY4t7CCv/3ZH8Xzf/fnUc/62H/xW3j55ghjjk3RBIlR5pCkxkEGvZNQAcQikWsTP4rBO5Ah7QXpo2qV5KRKijQKlXmqEG4ktfIcOCE4E4RUBubfk1SQ42Ruh8bGDV3GbK7lqGaUr4TjcSpjduBHGIzH2Ds8wO5hB6MoQZeZXL2BEJtCcuaeYVKXvHZTYixXRKv74timT53oY4Ll+LzmSo08/0idc4bLU/kcITBTWJkB008Rkyht1+CUl247drn+c0JF0004aYBhn/vLOUYpRGi/tbB+SjLwBoe70qjD9S7n99gP1LrUscFeHdPzUKssY/XMBvrnX8KtC6/DL7nQEwNmxUF9dR2fePgBPHtqDYf7VzGIB0jCDCWrikpzEeVqA7bnwXQrQqhohi1klGpe4hpUEf18hcx/CQO5joqGK58Wn1Eo9SZBWiiTuF7l3Pr3/9aPzLGu+ZPovALzCswrMK/A96wC80nme1ba+YbnFZhXYF6BeQVYgfs+9GEhVGYaMaUwxYM3NRqzD5iznZZ8nyg7CPYfW1xP/55AvQOlTlEESB7GOe3IZALId36lbELNiQcSM3zw57YEYLNtsXZRYJszDcokKGsT6DdNuDZBfh02QXLBL0hLsMtRhUZHSR9xECKkx3MYiTWFgEc5OeLkmSTsHFbAhsoNIbAutl9mHipL8kQswTh1p1NbLoJcCsxQQaNT9Q/fz+dvWloUncUCulEBpIn3u9o/hsTH0uE3DazXVbYJQQvbTETxwmMU1Qw7PGkLJmG+KoOGofQEIFhH+lqPgwAhA8QZwEzGRacXtgY/1jBhmCjVKQTidAOeEQbvvzEAACAASURBVMOyjwkVdknGiY4gyiRsVNcseOWSWDIRpOdnMEtkOJpId3/PSpH1Ssh0KkB6yEhmWCUBeu4PU6yumyhpLay5Oq5338CnP/OT+Ff/70XEhwM8eFrHF3d2MEnKGHUSnPEsPLei42985nGMu9dQWWwBp55C1u2id3iIer0EzbUwHE9QbixBW94AhmOAIBFVD1e3cPGt99E57GM4CnHY62NIBYZh0xgL+50Bxn6Afr8vhNXSQluUO0dHR9g7OFA2T6USGrSlGgwFWCeBUyt5cm1RhWHoGVYXF9BwbFjIsLC8iPV6GUtOirododEqw1tuwlhegL2wABhrgD7GJN6H3RlicP0Ib793Va7dG9kAH773Ufg330E2qWNhqQTUMrxwRcPX3noTf/kH7sXl/SqSwxs4e+IU/uD8dUQVB2E6RMVdgbt3JPZiqWUgJadCZRavTRJyVFkQqMpiuI6HBAb6SYTQNqWrv+ynyLoDxHVSLDngl9+tBJeUaoX2YhF0WohkEZ579kE88+ynMRjb+KM3XsX1gwqAMZEWVB1XrLu646EE2/aHYwG9eD+QgJNwWwb4phls21TXfg6S+YkvgPQTDz+BS5euoHu0g89+5DGcdoDe3k30bt7AiPkpQYRTTz2HU488iTSMsXX5KqJL76LmuXjp/Jv42nsX4C2toFWu4sbV9xFGY7Tai6LUWTuxIQAV8VleA8zr4LjCfRQrPN9HLF3TkVznQRDJtWA5ioCTbnekkt1EYpHqi2q1iuVKBbWyJ0QvX+VyFeVKDWbJQ8ktA25JFCgMSxZLI7FU4TaVLRszVpS9IQkVKgL4pUgWpdhjbpKOKIxFCuCPRxjub6O3eR2HN2/CGB6h2ahgrdVGnNmIWitoPvQgyp6Ho0tX8erL/x6eP0YVCbxGDfbaOpIKFSZVrLSWwNoPQx+WV4IZxRKEfO3WFt4/7KF51zl4ZQtLSwuoV6qo1yqShcPxs+S58n2WGri5tSkd4xwPrl+5juFwJLZkYv3G/WZdajUsLC6jVqmi3ayjWa9jMh6iOwpQqdQwGo1gmDZ8zjfI0Gwvwi17MnYGoyGi8Qi2psu5SbUEMA245RK8Sg0rFR0fevQMSoYDf3ABX/2DX8erL11AL+ggDiCB9hFFi4mOlHaPcYYwJplCi6pcWSJh9Lklo3SKK+Jb7CFvC4TPwf0cdA/zAHQBV3m+aCuWqgwPUWtyDplRP8pcmzcccL6jaFL+tgDsi5yCwjorJ1QKhUoBZBY2QwYzHvKXcAhFplducSSEf77tQiEzG8I+tcPk5+SEilLPKDuvPw+hInZORfMAx5wZQkVUb/ncSOxd8rq4XrAsuQ8sO7f7yjM+CvKpIFSKDBUFyOdB7DOECndT2Q9lUxC/UOFwv4p8DlHPzJIi+fY+iFCZtTErajFL4Mhn5sc4a7U1S6gUa4GC6FL3uLpGZgkXEs7qOplVCR9fE3d+7p2rKao+pmu5fP0hitn8WM1ER2iQ6DWR+iFSU0eYBHioWsV//vyn8fGf/lHUP/QQ4rfP49aFK3h7kCHULfipj2riIispO0mOi6oWYqiq1HuSSZNnd00XiOocSd1j6ruKjJ44z1KhKjFUmSs8B9xXaQTg2KyyWJKYJIw6Lq6LCjKG51AUEEGsxvBJKNkd3X5PbKeY4dHpU7FyIOM3s1ZS5m1N16Pq3p2934q1sIzFeUjI7ethpSyZbToqcubkOmCzCwk8Km24PuS6itEtrgdjoQnHruVkk1LsiNojJ1REgc3sLn8k9RLLM6uExDBRXVgSNePRzg1FqNjUmmrSvEAbWVGHpynGroV6dQ0nzp1GcPF1XH3zm4jLLszYQmRmaFaaKK8s4Gc/9Sk0wyE2+1egJSHs2IVDy69qDS7XdpU6MstBwkYpkv6cozRTNTHlahU2GZDspjqlUOQFPtewtE1UOUZisZcmouikReZ/9Tc/O8e6/gPPQPP/nldgXoF5BeYV+ItXYD7J/MVrN//LeQXmFZhXYF6BP0cF7n3m2SJw47YHyelDZmqqB70ckJeHzeLhXiPIovzcj20ZjrttFdDIDnldQHkFFMqj6W0Psd9pN/lAWjzAivUHw4dzBQQBT7F+yQmVQhVhW8wvMIRUsS0Gs5ugqxFBb4NgmwBhJFRIpBwhorWRP0EqShVFEEmGimZCY2dgbvOiiBSlBBEfaHbq2wyDV120jJuRbJOZAPuiw5gAlwAjApwce8SbuQ0G7bhEnSLdjAyGVx2axJkLG7CiC5Zggsp0ATyLD8/0o+bxqn0QdQq7ftnuKXZizDrJCZUogu/HolAhQJYwtFgsv3RMqF4J2K1N7saSbv2qnahuYUuXetAghiRPEAFhkqLdWpLOaAG/Y4Y3K3uzTFedi+yoHE5S+LTxMSJYQYxBmKEXTmCPR1hrxviVz3wSn//Ty7gwPMJf+8g6XvjmFt45dPD9d6f4d5dCLNg2Pnr2BKpHN/Cpx0+g1tDQS8bQmnVYVhUEDfuHPQH4682mBM8O/BijcQTNlmphHCS4fmUbO5sd9LsksQz0Rj62xz1lo6QZSrUDoNfvCqniOBbWltYkV4Oh5Oy8b7VaKLkubt3aguuUhFBh5kPD8+AIiBHD1FNUTRutWh1tF6jYNhqui9VWFetrDAG3UGva8FbqwKQGnFlRFlyjI9jbu8DBAC9t7+AbF67iJx5fh2W6+Jdf3sbKqosf/lAbFw419NGCf7APnQCTluKTzz6Mb2yO8PnXXkW5QpXVMu5BGVtmF+TMpFM4oukKkFgWJsxoZvhzPIZBaxHdlmtbrFfSSBQVjm0gjY6BX3Xn5iHG+RhgmrSXK6HsAY88fB8efewHsD/Q8MLr53EYNBBHPcR+iJrjCnHZZ+6HrmMcBmK9QuWKXOe5SowBuS7JUZPWWokoHyZhgGqljnZ7EanvY7li4qmzS4h3r6O/ewujo55YYp159BFoi8vYP+yjFAN7F68i3X4XQarhi6++joMshdtewKRPZdIRFppl6JYrChXTKaFz1BMAiSqLwt6PJBDHH94D4/FYAPtZyxm34sr4IrcaVTZOCRXXRdX1hHCrWIYEspN8IelbrtXhVevyueyu9uU+zQmrXIkyBVsJQtM+Mf9/KuWERNFUELQo9kR8pPKPCPTGwRBhbx+DW9dw4+3zuH75Hdxda+DRc3ejsrGOoVNBZJbhLSwiLTmIRgPcevtN2EEPRuqLn79bX4RXXYBtlFFbXUaXCiRLh5tpcCYhBv0xzm9uw1hehlb2MB4OgThGzStPSXN2SFP1M+qPsLOzI3WjaqXT6Qqx4nplhGGM/kSNt+yMbzeaiiw3LVF+8Rjdck3G9+29fblPDdsWAqq10Jbfd0YjZMwmGk2QMMg+Yvgx4DVrqLcX4FTL8PQEj993BmfW2gj61/CH/+438PUvfxGaRYBWFzIlyBUq5PSOCRWCuKr7WgLpqVhRUK7KtRIl40xGCMmXnECZgvszqhUZF3MwWWy1cjsspc7IVUc5oaJUnaYQKrOg+QdZfiliR1l+zRIq3G/SoVMXrtwyUwDgnBQpMsoE/C5sOHMVR7G9Ig9B8OQPsPwq5mcpVG6jVczp0qiREyqF5VdhWadAajVn5pJPIcIMEiqOsvBkKH0xX4qyZqqAzbMr8lD6okZS/zsUKqrmKvi8sPwqFCqzhIoU8I6MOFp+3XZ8kh82kzWXn9M7iY3ibwoFS7FuKgD66fqqIEyEMMrzPAo1CsH1HKye1cncuT+z+zyt+0zmXPGZxb/Fvqrx3ECQhDDYhKKZ0lRiaSH+2seexX/7c/8pvPtPIam5mLx5GTfevYmLQYzA9pRScRQJASO5KTlpJdtk80muRiiIhmKMKyzICsUKCZUkJ0pIQ9H6UdZgaSRNF1wTaVSDsLFFVGIhYn8iazdeV4EQk+oKl32g+pEZcWNf5uxRGEum0zgKYFgOev0hNrd30B9ORMESzazJuI8F2VesUeWaLe4VvjdfR83W8Nuuj5l7JDEzGHEmTQyy/cxAxHUks03aTVi0Gs3VOXIeeWvqStXN690cD4XUT5MYhmlBc2iBacKpNeFWa5hsbcoaTnMsUakw84mqI95X3PehS3J/CSfvPQvr1mW8/8rXEXklWJEBX4tR1UvQVlfw1EOP4hPnzmDSu4zheB82PJQrK3DrVfmcUq0OWB4SWuTpilChgrMgVHhL+JNAmhNoVcafZf4eBzJ2cs4M8mYlni/uK9drv/KfzTNU/hyPafO3zCswr8C8AvMK/AUrMCdU/oKFm//ZvALzCswrMK/An68C9z6jMlSK1xS0z7v2aIE1+ypA+gL0I4gngGge1Fx0tB6TB3w41ITgKALc5cE+D+VkN/G04/WDdjlThI6oQ/gQZ6vgZwEobRtO2RN7A/rrE7QrrEJouSO++3luCn35SV7QdgeZ6oJk8HESjhAFPpLxWAJSozi8LZReQ5Rbdyl7FkWWqHBpvmYtvySrIicyiI9IrDE7P+UjVcdlQagIgMT8CFoc8YE6B+3YzSfd0WIvQ7uv3K3ptu5I2l0ooMkVQFtHySJ5ZBCPUkoVgR+pSlAEkopLTZFEzLuJEQYkwSBdmwQt4iSVXJRxmAphwi5EwzBRdo/t1USdkpkImbcS84sP/1SeUJljS54KH7ZJTkjHN9GBSQy/FCKIQ2RpCfEkQEPLUKl4uEgvsKMBfu35Ni746/jXf3IVf/P7qugGKV7aBH75Uw/iX75wA0t2Dx+9r4EFd4z1lbZ8zv72vhBmzgLVERbGE5I4DiZxhqubO9je6yEBr5Umhv4EQRpLlzttugTsNIHBZIzdwxB+EAoAs9/tYjCeSIc0wfPhsI+615DcmInvy/XkVWsCCDM8vLCvGPW6aFUqOLG6KpZD7KzPggjtWgNNKxLrJ6/kwnUMLNRKWGyUsNwoYbFVRv2Eh8BuwWneg8C14NQchDffh08rj1sHuLr5Ls48/iT+6YvvIuke4ac+/glMzBpe+toLOHFqA6Y/wYWDPfzY9z2JxFzF577yEvrpAbqlNaTdFI6dyPlxXKo+Qgkz90xbuljZsW9ggq6eYqRlsDMDtcSS9wyNGCMbqAckDAsvfnYcK0uWAhjzKjZGPR/3nGvj05/6IST6CgaZiy+8/DYOxw6SbIQxu4P9WLJZaPPkx5EAQMNgAn/kI/SpAqEFn7Ld4WfQrq84T1SLDEZjnDp1CmeWF/HIehvZ4U0Mdm6gs30VKyfOYeOuByUPaevme4gGfQSHEzjwEPSv41uXruHi3gGMah1bh/tI0hDrywtol10sb5wS9clw4ktX/CSMYFCxFSbY3d2VPBTuj1KlBKgw/DxXqhCgLbmO7De7bRfabSwRxKdqTmyvPLHsEiuwShmuV4FZKom1F+8TglFUBhUgOEG0aV5EPhaS7Cy68eWOzgkVsVwxdCH0aDtFJQjHpXAyhO73EOxt4/q75/H+22+h+/77ePrB+9FaW0R9ZRmO18QIGpw1fr8OywZGvR1cO/9NZL0ulhot6G4ZRrkGp7kGo1VDSNu/LENpRJ/+AO/t7eMwy+Ctn0UShNi6eQvvv8tslATVWlnGfNZsOOqJ2ofXi4BqQQCvUke92RJiKIIpY3nZdVCvqhwivkeyaEolOJ4Hm53YYnvDOcBClMaStcI5hedNo8qPXeg7O+h3O+L331heRqXVhFuro96o4uRSE089uAEnneBb3/wKvvzCb+Ng+ybSxECYJfATjrlUMWRCqNDyi2MY2RkZOaX7nX3mJL2BOFOqh+JFkF0Bo+q9tECSn7NjhacCVI+zThQITFGSAhf5krluxtKyyEU5blgo7JEKZUweSv9nZKjcqVApFBAFocL5UOYBKmWKnA4qT3LlC+/HDyJUBETO7cSmNSCIP/PkKsrMInC8APhzy68p4cAS8tjF7otfilDhPM/7g8TuLKFSKDoKUmhWoaLqqULpC8C7sCIVAmuGUJFzd4flFwvxbWTFHRLaO4+7OMY/C2CfJVTuXFvJOojrgJxQUy5mue1ZTqpwPcMXr5vZOhffM9tqdp/v3B+SG8V1xfXAnceXahaQBEjTCJZbRjaY4O5aBb/63/wCPvYffRjZaIRkFGK4O8Gl167g0sTHpNVEO/Nw1DsQUpT7yBUGx1GSjaJOoXIsjmBZyh5K1mW0i5rJdJF9lYyUWM6NiPgyNgMwzy5U82tA5QbvOjKYMZIwQBSMJANN1lOOKzat0hzDxhg2jFBJ54diyziOEozHI9kXu1TCYDTB9s4e+oMxxkEoeUwFuaUahWZtu5SqYpZQUbUs8ok4FX77eSlqLP9aVLmlsNlYRPIq0xHQprbeRLnSgJbkWTK5tZxSqx2rxvTxWK1JSTozV4gqEeZpuR4aC8vINrfhU3HNe4aWa3lGUHHOfYeWt3VsnDuLZncHF17+KiamhVJsIab6ODPgtFeRlav4kQ8/hQdqGnY6V5CYFlatJdiNOrx6HaVaA5ldkoaaRFOqFItWkDazEE1R+3AdRXtarj65huU4PmYOjqwXk1ztmUjmHcdu2n79D3/nJ+dY1wc998x/N6/AvALzCswr8F2pwHyS+a6Ucb6ReQXmFZhXYF6BP6sC5x5/apqhUjRezvqtMx9j9iXWVzkAwAdNeehlqHscI2GINP8lCSMB2DoMds7ldl+U+c8+nEqgpfbtpl+3ESx5h6/kWvChnOSJ40j3tyhSymX51/FcCSnmeyTMObclKFFBwLwREgxUaojlQCSdzAWhErLjcTxASLuakOCuyishsMVQesljEUstQ3gQBTwpKx52TRZ2HbT1Ud13hW0HATXaGOVBrTNWakLPSMOtArLEjIlKj8Krn4AWCOypjAEBbIqwWlEJZGIjZGhURDC3RINjW5JlonJU1HnLEOaAhPobAhcMn1fBoXxwZ34KiRsqY1JRmagmQ0VIeSV1/piVEtNiIzEQpczZYDi9Dj9TmRAZs0cMB5lhIZGoe3Z1p0jCFG4lQjoYYRx76CLDaVfH2XYL73Q6CGMPf/9uH7WHnsIv/ttXkCb7+BuPPYq3XnsdP/uDj+P33rqFaryL7390Da6diZVXMM7gJQl0f4SRGcG069g9jPDe1S1sHw7RmyQY+xnChH78toCfVDLx+q66JblG2cJJX/Mo1NAfDhCEiViAbe5sC8AlnudBgF53jHK5LF9HRz2pKckUm9khQYBo4sMzTTSY++CWhDypVsviZR6NfTRbdVRKNipGjIoNNF0LZeZreFUstNqon9RwisDK2jrg1pC0WhhnPqrbW0B3B/uDbSy213A1SLH/+tu479xzqD35OG586bdw2B9jvVRDfGYDF95+BXVrFX7qobri4StvvItJ3EJqlzDxB7DMGFo6QcO1sUrFRJzCox97KYFtlzCIEmz2ujgMEmhWBbbmQmO0ijGa3v68Vvlily7BQaEETUqVbHzfh0/jiSeeRWqeRC8x8IWXL2KvT7I0E8sVKhNKDDyW3IkEXr2MScQsm4mQVwTjSKzwXqLtHgkVWtn5aYiq6cApWbj3vrOSm7Oup0g7O3j7rdfQqnu454nvw62DHo62byHduYz4cAfjYYJhoOFouI/Xb22ir5vodUfo9Q9x+q4TOHNiA2vNBWSWhcPDQ7k2qArzvAoGg6GokjynLMRruewJYSJZPZLrQpVKiDKD65NMzrl81Wooe1UhVCxLjVNm2ZGMFI5XZskRNZh0XRM4MyxRc8l4mSqyVZQnMh4owlVswPLxRqpP5F3eZymFCu3ceB9zyAW7hIfQghHSQQ+716/g+utv4Ctf+xKWay4eZG7R+gqshTockny2h2z5fhg1D43lNiaHO9h87RWEnQN4tSrMehVGdRn1lTWEHMNpqUXyJs6wedTFxc1N2CfuRbNWR6/Xw5e/+CXcuHIZp06ekPuBBPTe/qbYQnJMFIBRs4RUon0MrfYMx8PpkyfQrtdQ5T3k2BiNJgKMWgQeHQthHGMSqDnFLimFEMljXlvDfhfxeIRR9xC9/T25lpjH0lhagemWUV9cxMaZu1G2NTx+bwMnCUJmIV74wv+Cz/+b/xMabAS0KYwTAf2ymMA74wgyxFomeQIc30Sdwt9JuDjHB3bLK7KheInNjYDyOXBNxVBOrPA9MubPWFOpjng1zxSgrryPzpY5uVYoYAqCo9h2AeAXc3CRoXK8/YLAV5Zfs0D6rCVRkfEh2+O8JezGMWlTECqKqFAKlSlgnB7P59Pf3fHkKgQRSzhDqMyG0sslzTmVawrpBNCPCRWxtPx2QkVqROIhD6UvMlT4+1lChT/zWlG1Os5MEduoGcXKtGZUps4qcPg5OUN0G0g+QyRNCaQcWL/z7wtCRZFravycXQOleeZbsYaYXVvxfQWh8mdao+brh6nipZj3p/ls+Tpg5rxJzfP9iDMDtpYgiHyA2RiDSPI0/vk/+wcorSVIb+7h4PINvL8VoL+dYOJamDTqaKd1HMaHGB4OxJKUqpBub4AIqVj0MQtKyCLes7mimMciaybawGrqmrc9W417kjbCzBdl7UWVShQHqhGFNnGUjpFQiX0hW2jhKeebN4vkpsRTQmVEJeR4IgqVgI0fUSB2jWzAGfhj7O53MPIjsQUbDMdKNSajZ6560pQ6hC8jM2Vu4EVcnDe1FlPkWz4lKnKnuO9z0kXOtawz2NqhS8PChCrfWg12tQnXcGQMU2PIrHKZ47lqMEj8seR0kcRhdknK81vykDke2kvL0HYPxZIxolraUs1Hcq3pGhgHBVq/Gg2snj6JxUkH7778VYzFhsxAZgOmxvyVMoalEh647yx+/LGHMRntYhQPcarUglFrKIVKtQ7YZYjZmp6vsa2S3Kscw2g5yUYdjpEko0luBYHKTuH6i9fHJPDlmKQhSvIODfzDv/dX51jX7APW/Pt5BeYVmFdgXoHvagXmk8x3tZzzjc0rMK/AvALzCtxZgbMPPpgpT37V/SwPjTOECTvJCoBFujzF0unYgILgZ2H3wIffKaHCh1H6t9PCw1TqkqIDcwqISDfgsaVCsW+3ESo5ECeEimNLlyH9+Qlws4PZqNZUNzNBT1GtlI47InUDFVMXEkQIFdo3JCEg3Yy+AH2+f4BoMkY0HCCeDBGF6uGbj+u0XrATKhN0OAwcZ1342C9ECG0tLLFTklwVAmC0AzOV3ZZS8PDwQqWsYac5ATbJQ1GWYgQW+H3RGTwLqhUPxmOfAcmJAHrT+vB49EwC4MViTNckM4VkCvNjiv3k3qaZss7IEMm+81wx+4TqEglUFks1tdyQsOuMuTaa6pQ3bSFqCN7y5MUZ/dV1hJmFKKO/v4Ee27gJOoBd1gokpc0Xg8e5zxN2YIdjmFEKq1RHh+DGsIezdRdrzQrSQYDnTyZYe/IR/B9fuIZv3drDszUd966YuLviorSyhGzUQdNJYNcqGFPp0GojSJnT0sOko+HK1V1cvtHB4SBCICSPIogs28Uo7AiZojuedJuLp7sfqywe8emPsX9wKFYVluNiMPGRaBmOej0JWKW9EWtG9cH+/r4Ats1WS9QVBA0cuwyXBInrqOvMtsTaiUoggojs4LTiGHVbw7m1JZxdXRRrMJ4LWkEtNjw03QRoJFg/fQqotoBaExhHQLsGbF4E/dX2XAtf/73/CxW7gfs++Tyyi++gt5tBNyOcfOBBXDnYw5Vr1wCzjtOtpihh/vjKGO/2d1FNMpyrNLBICyXHRuhoeL+7h4PEl2vobKmB+xoLKJUdXB318fb+AcZjoKQ5iIxwChrJtUZMnFRfkWvkpGg4S3j+oxuoVlfQWHkaO6MRXvj6ZfRC5qF46Az74l1PuVWJyghmGtkmUgMYBpkALQyTPzg4kOuOYBq7WKlAGkyO8ODJs/johz+EcXSEcjpGuXOE0cEO+v4QDz76FPb6AyFnov0ddC9eQNw5wuFwiOvdDm5ud7ALoBul6NzaxJmNJTz0xP2oV+pYrbRxs7srnvu0EiQYxI7rq1evYbG9IIomPcskC8Wh1RSoYIhFcaJlqRqDTAtrG+to1FsKzGXukFsW4F8BhtUpyUvIjve/yoZQxElqKWsz3qMkaWXsIzAvtvxK0VCQt4K0i+2RsoQRhQqD7GmzRMsxUxcQMo0jGFGEYaeD3vsXcfHGZbz6jT9BdezjkbtOobpQQ7PdwsbiKiaNBRjNJVitFVF9jPe38d5r38Ckf4SlpSXojTbcSgNWqSJjgICipoHRJMLlazdgnrpPrHR4Dt966y28/PWvYbXdwnq7jXAyxrWb7yGY+GhUa6pupvLhH8WZqOOajUXcc+4u1DwHVdeRbBdahBGcrTWaKFdJZHZhWq4oWjjmk+RimDVh0Kjbwf72JrpH+0hjX8Ysdm4vLm+gRKLSdVBdXkfdq+Dh0zruO3UvCLi+/PK/wL//7d+GPyHxGmOc2ytSoSKh9ErAgFgIFUUyc7wk8EqQsFCicGxWqoDCzitXOWQKMOY4NEt+FOB9MQdy3FTz7nFumZzmKcmiFEyFQmU2gL2YD2SbYnNVEDoq4FvsikgE5gTJ7YBvTo7mVmPFtmQOmLW9ykkGZaVF0Hs2z+X/P6HCfTi2VRJUX3GEvJ5z+yix/OKcSduzPJSe9ZAMmvzJeJZQKTiQKTHyHRQqci4kk4NiCGWrWRzvLHk0nWtnLL+K8zirzCn2pwDXC0Llzgf4OwmVYq7/IEJldj0guXFiBXWcrXJb3l1BcudWorPWcbK/eTOGmuCP80GEABD7MloKxoiYJJSZ0CcJHj+5jN/+X38FYf99TK7elPvxhRevwyyfQntjGbpbI22CcXqE7m4XnV4PvX4fB50jUXzYJQ8mmwjKVVGPiEWrZN2V5HtZK9E2StNRazclb8p1LBlT1YWcgNaPYeRDm9rJqowtjm3SECEWqsBkOFb3HwlOhthHMYaTMXrDkZAqtCbNaNNFVaVhoDce4uCoDz9K4YcJhuORWpOFXPMp2zuu+6RctE+FpcZiuWHzjNo/sgAAIABJREFU+s0soo/PMy3Jivqqa0p4mDjFRKMOz4SZ6ghtC0m7LWNTyQc0W5G1vHclM8XgWjFDFobS9BP4zKSKpMGAc1QQp7DKNSG/au0l6MMBBuOR5JTInMBxi2OUSbtVqulClKxFtE+uYXFyhIuv/KkQKjbrYgMWM1miFJlXRqlZx/NPPy1rs2R4gGbFQrm8DKdcgVWtieVXTOWobsGxVUMTc9lITsZRImsoNiVQnRJFKjuF9wrJ8ZEfYDIJpNbM/ys5ljQp/KP/7ufmWNfM9TT/dl6BeQXmFZhX4Ltbgfkk892t53xr8wrMKzCvwLwCd1Tg1P1ns2lntIDoue1MHoZcgBQqKyV/eBLrDOUlTnBVgBvpxFXd1gQq+CIQyIc7sQfPOzHZsceHLAUoGBJmPQUvirDb4vlV/JoVIEXwUKy9SKZUKijXqtL1bTfaAmAzoFi6wHNChUHXtO6p0QpBgwSEF4SKPJSHChCfjHcQ+SNEwz7iSW7/RQKDHZSGjgWHXbJUgCjyhx12DNYk8ETVBkNdxbWDahFTg8VuS9VoK92J9WpJOtotw5baqG78QBEkBAJouSG10iXMugAc+Dt2Je4dMetFPZyqoNtUMFVRzFi6PPzzHDAbhoHoYm3GYGvpADVgpLRv4YOtqjP3naBxEDGfhfoVtdTguaIlhwJkVKc8Lb8Yck+wi0Axw+rDREMIWjmpPJV+5kintjTZK9pKek3ZqUqFCghEhw5GSSj2auXURmg4qLshnm7oeHq9jqOjq2g+8hQufWuESzev4/n71mA2Y7S1DGXTQBBMUHFpM5EK0ADNRpRauHpjF69c7+OoR2sPGwEM6TQn2cJrkrXs9EcCxPlJJICSZ1twJfRYE2uvKFL5E0IyZRlGtBAyDRz2u5gEgQJKJQg3ltoQ9Of1RoUKQWRYZZQIotuWgEEEGCy7JNZBkkkSdNCqNlE2PTgZUGXOiwtsLJaxsdrCadeBtdRCteQhqqRY2mihXGsiWFgFzBqcyAB2LiDdqEJ/7xJG7+2i/NRT2Lp5CdWVu3Hj0tt44dpbWN24Bz+xfAZXtzq4gAP88PMP4qsv9jDZfk/uNbdawf5giP2RD1+zMYg12OUq3ImFSTZEog+wXivhvoVFUc9s9fp4b38XUeTmd2Nu86UxvDkHqXhfWgmcuILnn1/HmVMPAc5ZHCYp/uhrl5GZLqLERNcfYRD6EkpfSjTJFYlDHwbD552ynKujXhc3bt1StlW+rxQbMGBbEf7KJz+NyO8hwhB3tcuIrl1Dd3sXq/ecQWa1cTTax6i/i+Sgi3i3h81rN7A13MfF3WsYDUromLocezlK8MzD92D19Aps00Z4MIHv8Wo14EehWMFQHUGii2Qkxx0nt1Fhng6Pe3V5GWW3JHIy3penT5+ejjvsEC55FZQYOCzjJ+8fqlVUZzbHG4JktIXjmMCcgEQsAVVNC0JFqVhU1z7vIclLIqkp8jjKF3Ili24i4j3K96QqzylKlPUNiV7aq2VHt9DfPcSrr7yEl77xVTiTAT7+4CNot9uorq+iulqFU9+Ab7Zgt5fg1hykfhfpYQf9rR2k1RIcu4r2wirILQRaLCQsyfLD/SMESxtCWHZ6XQEy33j1FfR3dlDWdMkOur51FRHvX68sNoZRpqOxtAaUyhiHCRqNJs6e3ICjZahXXNTKHi5dvSaEysnTZzAJJhJiv7yyIUQSz8lkNIDvj6Uc4c4mtnduIo4maC00UKk3UCo3UK4uwHFrYi2n1RbQqNWwUe3gmUc+DNMxcP7Cb+H/+Ve/gd2djuSnBCRUaAFFyy8Jjs9EZZcEqnNdWX4pO6lCsTJVp+QqSlE2iv3a8eMb7XEKMkQRL8eqFvmZTQfSDV+Q8CTMjrvhZxUqCqw/3nYB8Cvg/JjUUQ0OyhKJjETxF0UXfdFVrwb+2UdNXnczDqAEZEO1nUKhMrutgliYVWXcBvYX5AsJvxlSZ1Yhw7FZ5s6cUJF5x+RcqggVaVDIyYLvRKhMO/Pzc3RskVaElisCRc5Zvn4pQumLBg6xyJTaKaWKIkmOCbEPIlSK8HkB0GdKN1unoj5UqNypJIFFyySlTpgl0o4JtXxLOcEmxFJOvinU/pgYm9qJ5rVWRNvtllRFDYr6uJmJQTqSRgAjNhH4CTaWSvjDf/qraOxexKW3Xoe91sbv/s4bGNROYHVtAUuVVRzaHgb9Wxh0xtjd20NvOESn10dvNBZSJUwTVCpVyVUSooCqBNuB47iiFBHVsqZLzlG72UKtXoEp9eb6hgqNWMjhmHNBTuDTtpTXNQF6qlj4SoNIEWMkYMJQxnEG0dMKkBldgxEbWlhjFdhzNFSECtcyXANxLSY2YUEkSgpFqKg1EAkWS7OPCUDu18zaVMqf/8y12jFhyZYU9TKTDJM8P88Quy8b2soyPLcOexgjpuOakEaY5kcx6y8VazMfQcT8lEjIB9aMZHCp1kRm2ii3WpLxx7y3KAgly83kOp0KUlNHzIVvGqJcWUNjbRmt8SHee/Vr8Gm5FWZIzBS2WUKYxbCpLC5XsXz3GXzq3gfQHO4jLgdYqp+C5VZgV6pIc0IlM2yUHE/I7URX1oeRNFOpZh0/pEo9t6ylxSytv5hpQ8VKREW1Bq9Egs3GP/nVvzXHuuZPpfMKzCswr8C8At+zCswnme9ZaecbnldgXoF5BeYVYAWe/MgDWdHtzBByFYKscj8EWKCfPAPHGSgpwHlGh4U8nlqXwNCig7YAmBSAoABJKjPY2S5EChRIIUBFbvnA392mSLnjtLDpT3WjsvvfhlurwKtWUW41UGu2YLk1eLRQKFdglGzpnKMdjK2rkHbXVFZdhPqNNILOB3FaJPgD+CRQCNT6PcSDPVFOaDkYSRKFQE+aoz+iMGFWCIENnUGqqTyA27SwofoGJDKgPtskj2Cg7JUgdEdhC0PgxCToGUuuxzjwUTVz6zLTVB2WofLLlod1EkyuKfZc44nyp6Zahr7pmpaoLvdUdV6y60/2kbQGM2vyDn+qcEjcyGEI8JAiDDKM6XGdn0+dAJYAWlSZsAOdHuiGgIpO8X8kB1LagimFSiAKFR39xJKuRH6f0vbL8tAdhzBsF1GWoRKN0bNbaA5GODIHmJgeHpw4OLViYys+xD1LZfzIkw/g9XffBoIm3tjaxVPNMu56cAG9/V1UAFRXVzHRUpRdA6OdfextDbDdMXH9IMZwPMCYhFOmusrZBTkkqJMkmKQpqo0mdg/2RW3CV6lkwzVtIUgYKm9XPLm+qUwZjMcImKXALuoU0rnO64bnhF/tRl1yNeS6zkOju5OJbJfZGvy9R1uOMJBt0wKKCiTXNlE2NJT1DBVDh6NDCBh25jYqLhwjxrn1ZZzcaAmgXVltQW83ERFoLK3L+YabItu8ic5r30L72YcwiiOMt3rYORrBHmxiPAqxcc99gBbhwAfOPfYsti6/h/roXXT0Ov74rS3sTwhsORKSmyXsDHehl0KpjSI9lSWRWFXpKoTdsDNRjJgaHeA1yRki4FXiRU4VmhNDL5fwA9/3MZxon0GUebgUaHj5/A1kIxIMrliS9HxfuoYJhIfDMRCGWGg0kOm62JXEhoGD/gQ724eYDIbQYh9lC/jMj30GzTgAhgdYObkCLdWwe/kqXD1Fs13FYPMWdru7SJIJwv0D9G/u4bAzlsyUa8MhQkvHoNcXG7FmtYpnnnpCbGWGvS7aLfrCe9jdP0Sn2xUwmYodU9dFRcMv1oX1mIzHWF1dRbPWlO01m03Uag04tRZaBLbyTKRqrSFAEccGgoe6Zqnxi777YoWYyLgidl0Zu3pVfkDRocyxpAj1JdhNpVcRFk6C0zDp02IpSxoJ/1XktFIYcnxO5HouxpxxOIGze4jO++/jCy9+CX/80pdx9/IC/vKHn0MlClA7sYTE8aDZFbQWTiBrL6Jr61hoLcK/eYBRdxOJCTQXm6LGyiKCjQ5QLuHG/jY6xgIa7QUcjUcClvUPD7F95TL88QD7+9sY7V1H3ashCmLx3uc1rZer0B0HjXoTtkdEEfAsB/VKVUBJKlpY83azjjRirhXDqlyUyhUBVI8Od3C4dxOjUQdm9wjl1gJS20WsOajW22jU29AsRVSUKy2UW0C1sYJoHOLjz53DWtXC4f/H3psGS5Kd12En98zal7f3622mu2cfDIAZDDAgAGIRCBAiAZkMbo6grAiFF5mmREeQtiIUlkSHLFmUZTFoM0yJlknZpkM/JNkO2iYpbiCAATnYBrP0YHpf3r7UnlW5p+N8N/O96sYwxB/Df1WIQb+lXlXmlzfvvXXOd87Zvolf+19+Hm++dU8UJ8yNYoZKCaZTAcjbrjc7tb8iy1VeK5mfc12yV8qHigspg+nVNeU4kOeWDQdcA7k2yvVjQ8KpMkW+F5JFvaJSEczHkavQ6nkihcS+Wlq5LhNAV+sx16fyUY6Pkizn35dh7Jz7y/cqg7jl+1LZ8EAI9+l7qz9SSWJyPAr2VudKcrBojuC9LZ37PH85pkKRWqhhcyEHafNlyvpTkitsLlDB3KckxHeRDJItcprxJnZoBWlSkkzz6h7JwyjUKwL4KpnRaYYGlY1iB6ZqKLucB2ycTu3OyvWZ5zRPKJ2OhWKv8w62aPOkiiJeuXbyLzOZF0SVUiiHSvtQsoeyHyjGzUktCqvA8vvyWpZjhLae8njIkoxqHDnuWANsDwH3eEGAhhbiuUc6+J//h58H0j76f/ANDPv38O2d23h7X8cHn/8hjHMd/WCAbubg3myA+/e2sXtwAH8aoT+eoDcaqbwjqjFMpTSkDRjXRGYlkVzlPMhjXm2vidKPJDbzqpgz5nAjlZF8jqAxQ4ZzWhQASSxrD6+NqFR4/ae+nAczUoRoydkcEYvisdfrIcg0aYygHSz3j/3hCEeDgZp3Sc4y2x5USZKIiWTdL3OshJCCJXvPefXw/H11YuNW/JBzenm/81/uJapGipk/QurVobfWYTWWkUUBai7HoyUECPcdfD/O/66pia1Z5E+VSlHyZUwZ29KDZDnIK01R3hnRGMPdXZjMQeN+1HZhxDzujE6ccCIddrWDjcfPw9y+iXuvvYoJc24yA6EVo67VMcx9uGwaqnXgV6p46Zn34DFLQ90J4dXOwGkpYozWm6M8x6Rio9NcRit3MXVyUXIqC9lMmnVoaVk2DyW+JtdmlvHnVIgnYrvL6dm0TfyP/81PL7Cuk5l68cWiAosKLCqwqMC7XYHFIvNuV3TxeosKLCqwqMCiAg9U4KOfeq9kqIj9DMEa5n3wg2pCcIG2IbpkpPDDKvFAZX2irCQI9KmAzkKZckKWqC5eASRAsE9Z/6sOXeUxXwIS86KUh4kV+UArahb1B6ZjwavX4TZrqLbaqLc7qNZbqDabJ4QKA4xJatAigaSKVWSo0MNaT9m5nQDJDNF0IoRKEvQRzXqIhgfI/AH0kPYMRfA8OxILQkWcv8WCRAEb0gWYZULWEEAl8MIP+8wA8FxLOmslU6UA0qQW0oXKzBLaTYQIokg+qErXqYA5ygu8rI38jak6j4OI3X+xAk8ZPG8BtnTxkjxRHaASVC81Vt2SBAIshl6zUZGwAUEyCaXPMQ0zRCQP2NleKJPU8dH7nGC5LgQOiZqy8zWV7IBTQoVdnn5iIoppHeZgQrImN2B5FfEo5zhy9Tpu+UeoVhK0EeBi6uByZwNvDA9wO5rio6stfPZ9T+Lo6A5qgYHrvWNc7nTxyItPYbRzH9p4hHq7qvz9a01s3dzH62/eQ38o/aOY6iYOBgMcDweiLolmsQDjuWEiNQwhSthJSfUSOyV5rTrNlvJNjxPsDw4lkD4UCyHeA7p0WYrdB7NjmBsTx1IDvk7gT+R1+D1zP2hlxfqJnZGmoVmtiWKIHaXM8eF1dkmmWAZWG1VsdBpoVarK9so0kCRTNBwLRjrD5mobFx/ZRLVTR221Db3VQOZWoDeWBKAwZj6wdQczhMiqFUzuMJukh/WlFnb2D3D2TAep5iPonINea+H4ra8i38/w5AdexNv7R/jia2/iIAhFreKYKYwsROgz48OWscwaENR1LVvGEd/T0njvp8r/X3I/IMoegiEcZF1bR+fMGh7ZvITNzgVYzXV8a2+IV964AzN11f1OwBC62KTNZjNMhiNEU1+AtXa1hhBUB2mYhBmOekMBwwb9fTz6yCb+4qc+icnd6+jaObprHVFdxL0B0ukYYTJBetzHYHCEyXiA8fERhr0R9o7HuHZwhKOIWUm0KiIhpOGxK4+g3WrIPSaB6ZMJDo4Hcl15fATWaE3Dr8gaezaD5tsYDEZYW1vD6tKq2L5RyfXoo4/C86rw2h15LQFrdV3GGccq1SZUzZFolKwjWgWKzC+Zy41S82oJdpbEiYDmmupczwku8sF5UIBWU+WqcAIQe0b7AbBPZTGpLnuxEqPCY9hDfHyEO1ev4g+/8vu4s30b7zu3ic8+8xwSLUR9dQW5V0WS27DrXZjNDnLHRbvdRTg4xmQ6RKVeQ73WRBgmGAx92LWaWBHeQR3VdhvD2VTq6Oomjnd3sLt9F995+y1Mtm+h4VVR9WrQbRejKESYabA8T16/WnOFQGEOCxeX3v6hKPWWlpYkl0aybSKuMQq4n4z6OCKZMjwCtXIdr41KuwOtUkVucu6viLKOykbargnBstzAxE/gGBk+873PYLPTQn/vFn7hn/wU9m/3hExhfkpEopGkGvN7CGzrwNEoUuWXtU05EvELAdxpgfiAjdIpoaKez4yUMndIZWSdWIYpJmVuHSzI+nJBLJQj8xkeJdkyT6icqERoyXVCBhRD5qG9TqkKfeDv9VOSoAzkPjlfrvFFE4T62XcTKlKLYkGfJ1RkDSOgTDD6HQgVFb7NSVbVmmOa84pSRqo1TYgF69Tq6mFQWxEZZZNGcWyFjZdSZ5ySYaUl28OEComF8qHum1MbMHm/uQycsm7zZVUk0XeHvZ80jhSZNPN/M0+o8LzlugrBpJS484QK14jT3ytCRepW7NnKkPfyNeevraxxxficz/qQhpbivJPUL5TEJmzdEbL7YtfFj37mBfy1v/ojiDULt//Nr2Pr/jEO4xYuX7iEg1jDPc1DGoeY9Ue4t3Ufuzv76I9GoiwjqcJ9Becr21HEO9dHAwZqjQY8ryLvSQC+XW+I2pi2ipJ/p2vwXAftekUaUuIgFHaP2Xacx7nHEsUu500+mMuhqeYfme+4XieJZDr1+30cjXxpDOCxmK6HyXSG4+EQUaL+viRUeP9TWUOVhejAhOzkDaCsG/ke8/vT8usTxUpxgcvAeiE5wUy8HA7YjBQidapwV84jt2vIkxC2FsMwPdmvUEjE8ce9MlXGORU3QSDjIWPzA9fQ0l7QspB5DTRX1uHqCUb3t7lbg48EpuHC5BZSB6ZmCie3YHttrF05e0KozDRDCJXIZii9h0SPhPSKDRuxW8PTj13B+zaWgaCHc8sXgHpV8qwqhgvNqyCqOrAdD1VY8MU+N1EkcK4LMSXK7zCSujMnZhzOTsgq7q1ln1rYGv7z/+4/X2BdD83Ti28XFVhUYFGBRQXevQosFpl3r5aLV1pUYFGBRQUWFXiHCnzik8+I5RfVFwqgoO8yu3UVsBCcECrsQFP2SNIJS9KhUKGUHa/q7xUAWH7gZBdvCZIolcoc+ECQsPzkOfc388+h9RbpAD5o+eU2anAY/kxCpdNBo06bl6b4PNN6hs+hOoO2CQy1JnAtofL8gCyESgyNXc+Bj5D+2bMjxP4xotE+sskARpLAIBkh4BG7ya0Tb2xRuljKnoMgkoSd56qDnUHd0DLUKhVUPHY10qs9ESWOAjDmwnU1di4y5DiV/I15AJTPLbtN5e+orDEZzKysE/hxX3JSLFNsyJTXvMqoUYHWqhM4o/1URgUNbddIeBRd0uJ3rcOPE7HHIuh0CuIwl4FAOa11qEhRLkP8sM2f8SokMIQ0CVNTui9H0xwR1Ry5jWlqYBjEqDSaYofF8yB+nGgZjrQAm5MZ/v1nnsGruzexE4U43+xg3e0gN3wsrxi4RIAhTGCnFfjLFbTPd+BOIyDwBWztj3X825ev4d6BL+DtsLePwxgYjEdi78F6GbQ5Y9i3obzJGcrO3AvXUJYjBLxZw8PeMYbjERJNk7qW3aHMHBALJk2TjBWG2ktWCnNRCkCD6gbWmsA/vcHF0ongX56rXA1aP1HlQQsOQ0OjUkGr4mKlXkG34qHmWKhQweRVUKnoAqBQtTLc34Zl5nj00jl0VxpotJtIlyow2uvwUxIwpljK+ftbqLZaSO/3MB2+hfrKWdy9t48lL4Vu5HAe/zj6fordr/xr/PabR/jCD3wa5y+cwY29I/zuV1+FT0Ih8VHXI0R5U7zZSSLxIRkVSSJkI8+LeL4EpxPUYm89O8dtA5UqPfI9LFVtnL1wBfXqKpZaFxCYLfzJrS3c3D5GGmuIZjNlWWVayvIpjjEcjwXs4muu0BLGIgCui4IhiIGhP8K9nVt44cX348NPP4nd117F+U4Fbs1CMJ3BniU43L6F3vAA+niK2XCEUe8Yx4M++lGE+8MJ7h72JO9HoyBt6mN9pY0nHn8ECYE5aOKvT2VVp90WQolkHMcBu6hpy0WVUb1Sxcb6qpCqSyvLYlsy9mdYXdtAu90RwL/WXjohQS3Xk3HB8+L9yLEQij2fKTYn7M5VmVOJ5H8IMRsowP5kw0+lF6k9Ia8KUoW2QwLokUgxoVm2KDCoJqPLf9nhLvNFAbRybmGtmaUSZgFy5grcvou333wDX3z5i+jt3MUHn3gMz5xZQ6VZh9WsQXcd5JGBdmsNEVUkq12cXVnH7v37yOMEzU5blCXs8pZjD1Pcsjuod7ro04LLtEWpxdqFYYC9vR188/f+H1iagVajLfaE/dkMpC5pzcXxVbVdNGoVuJaFUX8geVaiUtB1AVlzx8Ns4mM66iMcjxH4A8TRFF7FRovEYGUZZq0Ok7Y0lZp0aAv5n2ViD8k1odZoIo4yNJwEH3rhEja7K0izPn7hF38Kd165KWAmM6UkwkEUhSp/hATYTBQ5ikzgdZGGA1ElqPUymcuoyGgZVvxcKRxK5YFSOvBHnPf5HN5LnN01oosnjQen4fSnAPlDi3ZBtMzbiJGQI5lCBRTXZgHVC+C9PJ4TgJ+WRnNdDGmuCHy1Zqu8jnL9lbWoGJklofQAqUCrM9ai/JtCPVOC9/OEinTXy/MeVKjotlq33olQkXXQfrAm88dWHKm6NkXODOsgXxdkSnm8wn9JcLhaj9XzT4mFcg8jlm0F2SCEZjKvgHkwg+RkYMztaVTTyKkSl2rfd3qcrPEEl4t8mJJQkSD6QqFCQkURtKcKlQcIleJ55TE/bHXGiaP8ndrTnB6b2lTlyMOZ7I9y3cNsmsGKB/irn3seP/OXPwvzyvMw/+g3cf+tAd6eaXjPC5sYBRZeuZcjJtk+HGBnZw/7O7voj4YYj31MgkDl0HEe5JSlG6g3qpJVRWCeTTLcR3DJMa1ciNpWi8o+Rwgyl00PnZZYgdlJLI0hnFMkG0o7VeHJNaN6sSCRFSGhy71P1QStsHYPj4VcIfHJ96YKpT8eC6HCOvoBrVS5vpWqVNW4UipoSkJF3R/fTaw8rFA5sScrbgrukfQslH1ZalbQWL+IRKMCOIWezGA4FVlf5Vyo4ODzOdMwE4yNG7z+GffQzNpSJBBzt+A1UF9aRcuz0b97VxSdoZZJXd1M5RFxpjUYHO80sXbpDPT7N7D3xmvShGLTstUiEWLDzlIYnoOJ7AUr6C4v4Xs+9BxaWoJ1WEhbdWhenRs52G4NRr3KNHtZ19JYKdjVfpHKIc5vKs+JypTJoIchr4VYt+myvlYcV62TyPG//uMFofKOE8Tih4sKLCqwqMCiAu9KBRaEyrtSxsWLLCqwqMCiAosK/GkV+MwnleUXgVOFsyh1CQF8fjjyaf3E7l1+cCIYX2SpSKeuPJS/vAKbSrJkzqYkU2CAZKgI5nwKSrBvG9qcvdVDBynAhwSEKkLFEEKlAa/ZhNdpi+VXo95ErdmAW6tLdkVJqLCTkYC2LV2P7I3MYfADOQmVLEQiCpUpEn8f6ayPZLyHfDKAydDo8tw0pUARoJ6ddaXXedEhKgCNlgswSCCA4Hmt4krgNj8wE5jTdJW9IMdfdDmK9UphEVR2Wp6AHqXtSwF8kKgxHZIuwIwdixrD1hleqovXvF2AYARgVZ0V8FICK2YGyTMhHC7gWKqDIphZlGAqvtfK4kJ8w+U/BdASSuN7ChhOGzgiI+yDzE1FqLDDMcswC3RMwwSjUENiVzCh75YkCZOUi2BqCfTExcFsgh89u44n2hZ+63gbdbuB5zwLXxtNYU8jPL/ZwqbRR+1MF9rSGdy/fx+XWh5lOBJ6/+Yb9/DatQMcjEyMY2CW0ApoiiM/EOUDu1JpU0W7Jh4v60G7pCk0AeFrliPKFAJMe0cH2O0dCbip246MEakdrTAsSymOCMzQ+sWyBGg3LUcFihuaADVUIlGhMhyOYdgkCxIBFEik8PoTjOfreoaBZr0mofW0n3NzmoikqLk22vUaWlVLVC2OaaBdryKeDhEGA5zdXEar6cFZasBY6gCdNkK9AsfpIJkFMBMfGBzi3o2X0Wouo9ZcEeAGMx/52lPQasuYvfp7+JbmIp6OcX5zE7XWCn7tN/5vWFZTlFHBZALDpYKElkeJgMUCdDDbI01FrRFTycJMjzQVW5BGrYqqa8KhKsd14Har2DxzGUvLl2E6a3jz3hHeuL+PEJaEiae8NkGsFFy5Bst0EGQZ9o4PMZiMUTc1eR9RZ8U5TKeClKqEfIb3vfgedBwPo5vXcbFbRW4kCvUaTrBz6xpm8QjpcAj/oIdg4ONoOsGbh3v4zt4BstTAWmcd4+kMVUfH6lIT7Zor1jFUXm3vH6JSbaLVqAtZRlKHD9qbhTMf9WoNZ1mzWg1epSKg23F/iJVddBa9AAAgAElEQVTVdSyvbiCIYnS6XZBEKZVPVKTwwXuZY8hg4DytCmnFx+5zdj+nqrblnKYIFpk4T4BuIUYKe0COSgHRCIwSTGcIPV/bdoQISxNNLPpO7vkCfCXQV1rgVHRykgyNPkJ4NMDtb3wLX3r5D7A93sNHLpzD+U4HzVYNjfUuoiBG1Whh+dJjSFaW0VpZxXCvh3gyheVaqC+3ZT5JgxjH20e4bbexcvYsIo6RAjJnV7lFckbLcPWrX8LuvS2Y7Fa3HKVGynIho9j9v9Royf3Rp7ro+Aj1mgqupt0P63A4GCGe+QgmY8SziUybJFqarQ68WhVOfV3IuETTxRKsIbZgqWQpMNy80W0iTyvQkgTNWozPffIl1L0K9nvX8Yu/8rM4+Oa9AgzkGKdiD3IvKEVmDOhuQbQUILzYeM0B03MB6KXlVwnYP0ioFCpEqlRITvI1CKbLvKrAWs7P5b+yRkgY+emiWCpUyjGmiHo5GKQythSZoIh4BcTPW5CV6/W80kOyvIrHPNFyQsAUa1dJqJTvrQ5Orf3zx1muYycWUwXJwu9LQoVrg5yfpkmOkjRciOXXaZ4KFSp8Sm4pAmj+mOdJg9JyrLTpyuJT2zZFMKr1+9TCa55QkSQ0dX8VhExJqJwoEOYIlfm6l/XhnuDknIs6Pkw6PbSteeB8WP+SUFHLr2qSEDUaV9wie65UiZa1O/m+ePGyJuW/J9dpbgDJcT4UTB/nNZjJCI4eIeBk5dRgxD383f/w+/CDL27AWH4W2avfwBf/zTfw7f0xfuSvfx4bFy/hy189wDDI4A/2RbV3dHCI8WgAfxoIWUG1BxW4vFfZhFLz3OIaMBeKexladKUI0lDWBFpDkgyVvZZhyfxAW8V1qiNEpRFLTgoJlbIBRUjdYp6Q619klfDcOSdTDdnrD3DY62PkT2VdCZIco/EYsyQWFeB0xjw73mcqj44WnereLzaBuVKplsqgkqiUe7u0TXsg2Ujdf6VVnBxjGktDi+5UUVveBDNIuBYgDZEWe49y/obk3aVin8hGELmOoHpLNd7IusH53q2itrSGWqOKyZ07yP0xQp2ZeDRktGQOnaaBKEoMq47VRzag37uO3TdfR2TacHMTsZUg0g1UgxRa1UWgm7CYcWcaeOETH8RLjz8J/ebbSGt12J0VZDnt13Q4VU9sIDNLg53w80Gi5kTJnlLB9NwbzcIYoT9VCpVI7V3FSpd7sphWozN8+V/98gLreniCWHy/qMCiAosKLCrwrlVgsci8a6VcvNCiAosKLCqwqMA7VeBHP/dsrjqCCXiqLvQs1cW3PkoSjGMDIYO+hUwpvOYJahYfzLNcARbsSJsnVQiuiSVWroARZfmljkABEIV1xUl/a2kJNpfsKh8m1R/xuEwCuK0mnGYT1XYX9XZbOhsbrSa8ah2m4ypwlGAM9TNFdyStvyRDhV7UWQid3X+Bj0jC6LeRBUPkk31o455kqOjMKpHwV2YfKKBT5ZOcAjvKHouEjfrATSt62lt4js0KyodoAqklyCgWXJIH86DFFj948iFAWgGindaImJUibAi8SNi02HsZBbmjwSoAk/LvlSf7aZ3ZoZ/yf0X3Iy1PCFz7MbuvY7nWvPi04GArqHS9S77DafYLFSp8X8JPDKKPchNhMRbSzMFgMoPuNdCfJpgSYCQgyjDWKBSS62gEnLGm+LlnlxDnE3zZt2H4NirWEDuDHtbaG3h2ZQnrrRR9/xhYWkZDA6rxWIDxa9tjfOX1LewdRfCsOkbTKQ5mPqasbzAD+/153kJ+xYl0FZMsCdMEoyyBa1pwDVt+zxoyOHcUTDFLIiTQ4DEs11YhuaWFW0kITdMikBm6gOQc01E4k/Bsz7Wxt38s7zUej0WlIvkjhiYWJ7T98ggg8HWRCSFBdYpnaPI1g1nXHFO6+rudDqqOiW6ziiwdY3C8g401/qyO9rka3IurwPIj8PMuKnYT6eAO0mALFpYw27kuY2c69eHoPjK3isbSKpLd6zge56h21gSAIZBz484d7PYmuLE3Qua1BTzjeTleRQFdoighZqMLqJOmvqjAqOyhIkrs9DQNNccR+6yRpeHc+mNY3nwavYmFr75xC4fDGeDYOOwfA1GM2WgCLSahpytrNMvG4XiE3miIKPQliJgAEwkXni/v9Y2zKzh34YwEB0f3b+HiUh2WC6QMdj/oYXy0hyAaYnC0h8Pb25gcDnDgz3D1+BDHcYya3YAbaxikM5xZX4Gj51hq11BxPeVJrzsIowzDYV8AIapJqjVPri+7aDfW1rHSXaK8BD5VE5aDdmcJ9XZXxjSzpggCkoAhAM/rTnWPAgSVDaACdFXuBokgCVKWrngF1hFkk05ugoFpqogXguClvYzOXKaiw52d9Rzfpi71I6lC8DVLaQFWqFTE/kikeer1BUhmsHIu2TVBEkAbzTDb2sXrV7+J3/3mlxDu7+DFsxdwodNEdbmK5toyzMxFnWOm1UHeXpZ7h4HKsziAWSP4bcHMLRzcP0SvcQaNpSVMeR4ywevSpU4bG1pupdMevv4nr2DcU9ZqPP7pbCb5QlSNrba7Qub3D/clWJ5ENOdSznk7OzvY298SazjPscRqjcqW9vIa7GpTgqVr9a4Qp1TEcQ7kcw2NgF0gspBqo4Ju4wwGgwNcudDCZz7+ESAN8Pr1L+GX/9nfQ3xrpLrTk1zWOzYNyDpWWK5R2SIALtdGqjP5danakFyqeUXCg5ZfioAuMnAKEob3WAGLfhehotYHRayUa8KDofGnIfInoH1Bxkn4eEEKyPoq40WpDOdVCaUKpSQMHiZUHlZYPJi9cap2UAv5n41QkfwUIXlkVKq8oYIkoY2nIlT0kwwVzmVWQSQwXPthQqUkSNR5lmqTIkyet9hcrsl3Eyqqe/7kOQ8RDKIymsufmVeolOvyPGGiLDYf3LM88LzCMnR+71Wej5D2BaGiMlKoAFT2nSWhwk1DSZ6UTRMn3881X3yXMqV8w4cIlZJUKY85zhuwswHMPMRoliDUPbjaDB9/so6f/pGP4L3PPYmtq1u4/bv3MB47eObHPoXOlVW88e17uHecIxnsoH/cQ793BH80FGUI1aK01iJhPgpVLkitXkGH+7aKK8rGZBbKPDgIlM2pEIJie0qCyUS90UCr1cHFjRW4tqVIBqpKirlTSAsuVJlS+pWEGOslazQD6gnqTwMcHh/hoNfHlGsRc578KabMZzEsIVT4nqQu2DQh90yh7uN78J4v70UhuaneLdTcos3KC0V2Ue8yQ+UBQgVUMwNeswur0oDtVIXYZ5ZXYnD8F5ZeOfcuMTTm+xRKK1pmsqnIZDZboZxVwV4VVFod2J02oq0txL1DpGaOINfg6Y7UfMa9Li1DzRq6F9dg3buBvatvILYcOJkhhEoADbUoR+ZYiHQdldzBRAPWn7mCL3zq01jt72MYhDC8JqxqW/aLcv9ZQGLSzkwpdyWInnNklguZpfLSAhipg2kcwI+m0mDk2jocjm+Tauccv/Mv/vsF1rX4aLqowKICiwosKvDnVoHFIvPnVtrFCy8qsKjAogKLCrACf+ULT+UCXhTEBsGGKNMkF4NZG6MYiJMcszQXCx36zZd4AzvN4sJSgt1p0uknNij8UKu+luwSgyqIU+uusnNUfVD9bjCiBCTUv4W1ihAqLrx2SxEq3SVUWi10Wi3UGi1Uaw1Rp5BUYXA7j03UFYZScZBQ0ZlDkYbQ2e04U4RK4u8gD/rIx/vQJj1oBJQLz2qx0qGyg4QJSRkJgFY2POV/4neOTNQiJFMs2xRlBoEYAiPM5FBkShFOrBcACT3jdWZzz1uunIJzQuIYBt235cMxOyf5wZVfs8uvJHecAlRR6hSlJJlXqOgCFgjFo4KBE3auZ5iGqQS3g92PQh5RpUIgh930piLWGHhP1UZhJybhzTlzVAwEGQFIdnw6iOIEl648iVv3d7FzPETuVDAME1F/hFqE4bSKj1YD/OT7u/gTf4ovXj3Eh7pUF81wZfksXtvfxdmzZ/HI5jLu/OHLcGse1la60GoZ9u8G+L1vXMPOmBZjNoJBH2E0Q2S7uHs8REXLxN6LSgGeB4EadpgmGUnABLGpoepWBKCghcY0YCduLKAow2odzxWii3ZaYq/CUNskVkAoc1LILGqGACJUKxD8IehR92whFGhTxSyOu/fuKfUQFS6WIbYWAgyKuoNZHrGoOmoVTwLpbVqpWRY2bBPrKyswslRswJaaHmoe7b1SjIc9rFWX0V0z4TSBpRe+B9HyZdhWGwh7mM3uwDbPwvC3meQNSB4H7ZF8xLBRQQJrOkJkeAh0C1EUYGm5IXZMB6GGnUmG7cM+Dg6OhABzPE9yMVgQKnB4327WaKVUEXVYkCeYxaF06zZbVXS7XYSo4IkL74HpreHV+z3c3B3J+JoFEcaRjzxQXao6AVWiySQlLVus0qgsor0XO5sNAvAaCUl67Wt47j1Po9n2EGkGBtev4vH1LtyKhtFxH9HBMfRwgt2Du9jfu4fe1hHCWYqjWYhv3rqNzHXxqY98Au9//Gn8yauv4PqNt1GrVfDSSy9JsDw7oalmmvozDKcTsW4jdcvsDl6/laVlyfTw/RliQm25LmqIldU1UapwDLkMVp7LKykt93iPUqEkKgtaq2lUaiVC9Ml8N6cIINYZ8b5OVIi8qODEto9Gf6kidAuFH3No2EFNwlNjVz9tUyzOC6UCkHMNz0IB6Sd5LLMUcUVHmM7gzVKk4wlm0Qy792/jq3/4u/jj176FM4aB5y+ehW1lqK+0sbSyCs9twPXqSFtdVFqr8GoN+MEEWTKVOchy6tg/GCLqPgqj4qA/8SUrp+LVBEijCoWKnTyLcOvaNextbWM06BdWgECLXc+0AvNcIeoG/UOx7wlnY0yKXKLxZIqaZwlp7lYayHRLiJT2ygbcekssg2ijRtIrCENRtVCJxo524ZVsQ8iTRrODOB7g+z/xUay0Oqh6PnaPX8Mv/ONfwN7rW+o6plSmMEclA0V2KixIQyb5LVzTOP+SUFFEmDwK+6hyHBBXLwmMcu1ihgIfKjieBDvJGpVTJl3vBflVkigP70rmSfZ3UqicqA4kp0RZXQm4fNK8oL44Af0LALj8WVaQ7/MKEEncKkiJucz3k+yzk2MsCJUSsy/zYiQzpQinP33fcp1XhArnVo5TWldy7TSoyhCFiqEaIYRcVBlCpd3ViWqkUAac2HyR5KINKY95zrKrtB+dJ1hKh1H1tyrEfr4+JFQeIGzmLsg8kVJ+TcvPB+pbDo3SWmsulL58qXmCSFRKhWJ1nlDh5kDOVzygTi2/ysaJ8l+pUUEqzR9fWasyk/677L6K84xz5miEsj+KMgeZXpOcuWY+wE9+/mP4vkd0rFx4BqvtpwFjHRPXwP50G/e+cweDHufxXQz7A4z7PfjjEcb+RDJUjocjDEZj7A5mCKi0MJkrZ0oTwkq7idVmDevdNoLw1J6UayTJViqiLceT9fbC5hnU6lVpQMjTRAiV8nqW4fHlPcK5lb9L0lhAff5HtRyPY+/4GIPxBOMwEkJlEpJwNWX/RXUr96y0UyRpK0Q35+w0LvKbcqUwkaYTKgUL1aC0+xQKs5NxUuzzSqKO9o6GjdRwUCdBz2w125Vjk3mD6ukiU4QESyr7C7VX4zUTu1adNo9K4VOOEf6Mc6BOAnzvEOHuNmIrR8Q9iKaUuiSaqVCBXkHnwiqsrZs4fOvqCaESGJHsTyuaibiwHHMsFwmJpUYNL33oo/jhl57GYPsQxwdDaJWmvF44jRSZb/PsqQY2VN1JEGWpsvQcDtQ1GEVi22c5JlxmWnk2Kp4n3zPn6p/9/f9igXU9POkvvl9UYFGBRQUWFXjXKrBYZN61Ui5eaFGBRQUWFVhU4J0q8Dd+4r2SeyxW7ho7zHREKS2hNLFH8BlhkaSYxrmoEqhSIS4qJAEDQGkBVniYE5QVL+XCQ1kIFQJbErT6kOVXATTMZ6g8fHwCEBQAiXhRex68VhNuqwO300WN6pRGA/VmC9VKXbr4aI+lwsQVcXGSoULAMktgMNiUgHowlnyHPNhHPu0hH+8KoWIw+yM77YoFP0OLr7UKyuUHbtrXnNJAys5HwkQdpVBglyLBN1qNKWBDeWPzXJV9hDo26XQsgCCeewmOlN2XQuhop77gfI5pKTKF4CuPwzAKBU0R4vsg6KQhD2P54Er7HXZ5CqES5QhoyyBAlAIKSKhI2yDBG+auaAqcoLpHOog1le0gZFuqiz0I7R0GMwaY57h48aKQcHd3DtGbZRhS+WIR0p8hCkz8e2sZPvaRp/Ff/p+vQB/7+KlPPAI9SbD57LP42le+hEvNFbjry9h7+wbOXN5EvN3Dne0jvHZrhuNpgFHCrJSpnLNYTDCSOk1gGA6mUQg/VBkYcai80enNz/wdfziAV63KsZMcGY5GCMMYVeYv2B5gZmI9JIAmzy2J5fUiIokETzhuTBtRmsElOMGO4jwT8kMyRNY3BUC+cePGiVUIMVKqU/i3VHzwdQjeKeJGjRdbp+LFxDIVTWGIy+c2cX6ljbqhYbnpoeqRikzhmbQGM4HZCOvvewr1l15Altkw7QpmwUiCgS3/COP9QxjxDO12C+hcRKa1oA0PMZ3eE3UJw+uPDg+x3GpJR25nZQ1Ws4X90Qy379zD7v6R2J6UmTwMC68TyLI9jKc+xlEE6RZ3LbieB9u1hGhsLD+Bx88/hcFYw5eu3cE4tqDHGsbDIUI9hcaxNp2K6oDqEtqvEXIS+8AsxyyOcHCwh1mgwoMd08G5jU188APvR6PuYBwECO7cxFObHSTpDL3DA0S7+0gnfWzv3Ub/8Bim6WL3aIRr9/cQkUz57Ofw6U99CnoGDG5/B7/+v/8G6qtr+Es/9mOotprSmTwZDeRc/RnHC337TSEskygqvPyBUX8k5OjKyoqAb/LQDRk/6msdFbvM1lEzghAjhV0Rv6aCTDreM2q7Tr3yZW7Tlf0TyT4ZgyRqC4JZZaZQTaYyJ9R8oRRkJCpJHlM1wzwSIah1U6zn+K+A2MxtMU2ksxx5lfdMAG0WUBKDaTDB4Z2b2L/6Fn7rq1/H3s5dvHD5Ah5b6cDSU1RaNdheRZQp9bVzsDorcFfWkaQhcn8kJGHuNHHjoI+4ex5evYZpEkmNWvWm3A/MqGFmgevawjLQzmt/ZwfH7KSOqQJMYOYaaqaGqT9G73gPwXQi6xCtq3hua2tr6LRXYLguwgwYM+9Ac+Qa0q6NoLyWhEL20e6HixEt9jguZT4mWZOFOB7u4eLlFXz+M19A5sfQ9du4fe8r+JVf/j+we/NAEVjSEEAyNZP1jvd7IiSfAgslUL7ITpHrXGSFlYSBAnkfJFS4alDdKdevsMQR0ovvJ+uAyrzio5y3yzWwTCbhvDv/KMmLElQWa69CqcG1Ullfqb9QOtDi60JFUQLAJfieFaD9gwrJPzuhImB+sRoKWVTYHck5zVmjnX6gPSVUqMowLUWiMK+KhIrcAw8RKvMkgpzXw6oUyXYrgPZiv1AqcVRDhiLF5JYtFu4TRcOcZZt67fkge7W2lrV6mFCR15tTuJTX8YHnF8zW/PV9QHFTkCVlKH1p+VXKTHUqd+aaJub/VuaTIlOnrMn8WFGNFXMNKwWJMn98VE6SvBVAPOYerSYEuGsk6NRs/OR7l/DDP/D9OPfBTyHvPIrh9hZ2bt3B3ftHyMc5Dmf7GA37ss4GUx+jiS9kytGQxMoYu/sHSC0Xyxceg1ZtqOyz/W2YwYTaBqx3u6LsrbquZMNxbZd1nIoVXcPG6jq6nbbkJbE5hiq/8lpLEwkV0KJ+ppr4lFChQiWNYllvqCA87Pex3x+KOrU3nmA4pYpOzc3ct8a8d2SPRmLPEOJG3idR6l4h7GSPzO4g7pdUpf9dhAoJX4a969Um3IZae8oH11s1ZpR1LJ/L3D3JQyr2nGLWyvdkFpysLYUtp2bA9uowN9dRG0wwvXMTsZ4hlGYiQzUvWAZSzxNCZen8Koztmzj6zluIuH4kOmZGCEezKAdEGkaiPM0cKnD4syo6Z8/jJ37807jsLmH/rVvY9X1kzTrigApuU8ghNos0GnWlRmTDRUQCq4/hZCyzwka7hmqrIfZtVTa9ZEA4jYXkoorpF//rv77Auh6Y4RffLCqwqMCiAosKvJsVWCwy72Y1F6+1qMCiAosKLCrwXRX4e//px4RQEfcE+h8T5Ew0TBnHEKfwQ4g1js//CMYnqpOXHwX5gT5MVFA9P7TOEyqqy1qHKcHuKvdDdRKeBvryYPi7hx8nXa38sCmWVSqwU6elV7sNp9mG110SQoUe3SRUvEpNcgUku6AIZxd7LBI6zFIh0EMbLgKb9K6m5ddsBi06ROYfIxvtQPeP4cQpTHbRw1DWOwxtVW3HsA1b8h4kIJRkBBUjzO0Q0COFYerwPGU5xpoI0ElLigLTUISK6jglmCqgaREiXCpS5kmVeSCFNSD2RZJGfZCHHEtupCcdvAJGnVipqapmATskWWjV8UihShIDQcYsAw0hfy9BxSSJVBB2GZKqCBX9JDuGtjIcHxEVKmL5lWOc15EEvoABzzzzDHrjEG9vHcPXK9gf+KhFDeRegJ/+HhfjaIJ/+QchXmhX8JHvqeDmyEN7vYKst4NLbh04cw7B/R0JS915Ywt//OYubg1qMLQIlpej788QZRbCOIONBCZC7PmpWIwwAJWgCC3adNNGZpBwyeBRcaFrYj9CoFS80unlbbkIZjOYtiZh9by+s2mIMI6EgIppkxQnMHJFqBAYNS1bxhctlEioUInS6K4Iiba1uyM2I9PxBGkSCXAXBoGACmLVJC2uSukkNnJ5phQROtB0LCzZBs62alhvVLBUcdGqVeE6FhI3wcXWGjo8jXUPZz//vOQZVWuPAm6D1AQw9REfHyLafR1VT0f2yEvQVy4huvbHmOUZmhVHMkd2D/vY7oeYxkCj6qJm60LiNNtdhFGKo96gsKChU9dMzmMro9c8JKPI9aoy1pgTU3cr4ixlrT6DR1cv4e7uCF+6fht+ZsGY5UiCENR3WLAxnYxEAUcFQeBPT0BL3gTTaQQ/GCPOYwmVJ2D13LPvwWOXLkLXYoyPjuGOe3h8o43e0Q5Cf4Lp9i56W3cwmR4jDzLc2z3C/iTAuSefxfMf/Sgeeexx6aC9d/c2VocD/PYX/wiBU8UP/ZX/AKMkFfsRmZNovVZpSUdwGKrzJZCW0P4pjOV6VpmD43lCFBPso/JESGNmzDAvx7TEyoSPcn57wHKIXv1FBpMQpLSjSROx4yKeVioMJGNGwNsC/BWgVQWZl0oIFYyuC1lIwsG0LWS2LUQen0ywkj8v81ZIqGSGBzuMkKQBJoY6ftavf/M6Oo0qgsjBr//r/w2vfu0reGlzE0+vr6LSrkKv2qLSqVY6sM6cQ/3CJWRU3vWPYdP2r9bG6ztHaDz+Xri1qih9GDpNy63ZLMBRfyDz59raBlrVKixJAgB2drdw68Z1HGxvoe64sLMIb77xbYlKcnhPGSY6nQ5qtTpWV9YRwEGmWYg03u1UdDhSd4KvfPAe0U1VVz1L4bLGocpAMD2HrBh6/n38wA9/Ak9deh65D7z26q/jd/7tr+Kt10ZAagtYqlRtSp2S5AYisa/JYBTzuNhEFdaWamZV708S5oScmAul5+9E7ck5iWAvAxzE5o1kiiLjBAkuwsgU0V6aYp3mjL0ToXL6fuxsMIWMI3kr6pRUjZ8SRp+3pJL1qOioL9dYahTl+MSFq7ThVMC0dMQXihb1/IfW6jmFChV98+t2aXFZHmv5l+X6J5ldVBbaSllJ9QLJg3lCRWpSZIKdHttp3glfmx3xpSqH11wpTgp1x5zCVR2bUoHN14/nN08w8Bz/NAJl/r4u9yz/LkKFx/YwWTZPEJHOKJsr5O4uMlRKQoUqq1KhU/4r9qOFgqUksebJnvn9VEkQqcF3OlbLa6XNNOhcZzj241j2S7y1ZtEUURLiJ77/I/hPPvgYll74GPLNp2C8+g3s3NjF1dgDkjGSyRDDQQ+T8RDRLBAgvTeY4Gg8ESXI6HgfU83Fo+//CCqr53Dh0mXcu/Y2Jvv3Mdy7j+BoBxXPQatZQ6dFwkXZak7ZIBEQrG9jY3UVy0sdUXayKaTMOGENTHa8CHmoVB2ci0muck6X1xmPhADpjUbYOzrG8djH0XCE3ngk5CmvBYdMxDWgUKNKJl7RUML9lOxtY+6NJbVdjUnj1Iqx3I8VOy61PyuILCp/Ahgwm11oTkXmbJL0rltRasIyFyVPofPYaVkqpKDaX5eESi7zei57Ds7rpOdN14N99iy64wCjG9eQGBlCHlumyeuQpIyrHjJjjlC59h1RqJipjpkWoJJbmNo6tFkk87Fvsr4ZWtVVBM06nnzpUfxnn/hLCG/v49W7N5G0GmA/gZGo/K5qzZLmFE6HVD6KotvS0eq0sba2itWWGtMs3XQSYHI8wag3w2A0E7u1X/wHf2OBdS0+ly4qsKjAogKLCvy5VWCxyPy5lXbxwosKLCqwqMCiAqzAL/3sJwSpp4JBWWBAFAiTOMWUGRSBiXEQ4XiWIIgJxufIRFVBK6QMWqw6uyP+jB8Ac9XRK3Y1kj1CEJm2UfK5VgAN6dItrLzUp8/T0M8S0BDvdoL3RS8wAWl2ZtPmy2t3UKHlV7MFs9oQawgGEhPsth3npJubHzzZgVmG0psE2dIIVhYhm42RBFMY4RHyaR8Y7SKnQoW/1ywFvDADxlZdjGLfZCmyRIFlCpwSsIR1oNWCoYvtlwqlV8HGlmEqcKoATgzdEkBNVBZJAs9VHeXS2VvYdqmu2CKDxlaKDD54PsxY4EPABJPymdMOdgGjyjDjE8sRxpSy81L9jhYPBAdmYSSAcZISEFYAHIki2rFIt3YBntni8c1zVmG/BB6IO1C9RGJtGlWFcKMaJMpiLC13sLG6gru3tyiRkpoAACAASURBVJBHGb4z7uM9Sy38wCdeRC8Z4Wt/9FV0Ax1XrlzGtKWhM9pFY20DfpDA0ww4UY5hP8Vvv3wLdwZAKD34OiZBIFktBDyZH0ElCf3a2QnL68+qHB0diNXW8kpXzi2i3Uc4VV37DDoviD/Wtrx2lq7qx/wEKiT4uiVIxbrTkkMwD1FvMIeFwaoaKp6FWsVFbrnotpuY+VMcHexJlooA3Lkux0AQiGRPmVUg45hgGCua5DBcTVQOnuWi6lhYaVRxoVvHhmehrtF/PsDFehNPXXoCx8kMjQ0N6xdq8C6/D3H9CizUkHkVpOM9JK9/EZ4eAhuPAssXxM5tMriK4HgLS+Z7kCxZ+OrN67j69VewPalhqcW08hzPnF3Cxz/xCXzxjVt47cYNrDZNyRpKdQ+OncGpVsUyq8bcGEuHobGL14Ph1NCtbcLtnsNXrt7Bm3cOEFGokOVo1xvwxxMcTMaSM1L1HPl5PJlJB3Q4C9Co1zENRjj2A1i1BuJkhicub+LyxfPwwxhBrGGye4guelirpBgNBoj6Y2THBxju72L/eIhefwi31cWzH/5ebDz2pNh9WbqG0fYOtq69jTOTXbx1eIiw08QH/sJnkGk2ittJlDYEteVeJEksSjuCZwqQF+KN3ci8N+fCq3k/cU7h/Zfzv4Ig45whc4MoUlROiijwJD9FvX7Z8U5bG445kgEngGvRRU9qs5wfTMcU6L4kXJW6gYAeLXQssZIRzoVvzfmhAGRLCzLa4RHU5z08649gRwnuXX0Djg48/fhjGFUqMm/+2q/+Cq6+/MdYsQyc6zSwstpCc6mJeqcBZ+UM7NWz0JwqzCxDOJniqD9FCAut939MiIcerfjSRMKkqYDi/RDSvsdMcGbjrJofdYJwCY4PDnC0v4d7d27Bv/8megcHaFQ81NsdJLoLu86clBVRHyYkeklIEnzMNTiuh2rFk+uRRAE8t6aUEGkkc65YV2o50khZ/gSjm1je6OIv/+B/DKs9xFb0Ov7FP/jnuP7y16Av1RCMFfAaCwALUV+SkCqJkpPMgNIiqphXy2vGrvaSBC9JdIHuS0ICVCyq+V1ZYpWkRQG/8twEPeXPSwVjmfFBwkQRsFwLS7KcawmJBM6/rm7LC/H9OGZPiPwyX6MYO/L+BTlUgvEybov3LAmLB8kFDt3TjJDynE/AeHa0F+HdJ3/3kOLjZK0syZq59UuIFFspUpg/payvuA6pn/NfOev5fLFMrUMnipSytiWRVFqQltdJmCVFfqkGB16LOQu0gnpSaprimogcqagpAeKHXUnnSDQhyt/hUdZI8nhOXri4vmVmmuwdivEg118pTpTtmVKG5hQCSMZZoa5hrXTaJakpxpjLXXv4MNQ1V/OYnD9lvsVD9npUX9BKlc0aJBDF9onknAZHd+X5Hzhbx0/8+I/j+z/7F7FzfweH+0c43D9EEiZil6UHRzgcDzGMMkRUhE5mooYcDHvwZz78SYDAcBBUGli+9ASuPPccqhUHk94RstCHf/Uq3njtdWRRiJVOC61GBc2qJw0aQugxq6vZwlKnJWStNCSUtmwnY0+RiNTQqvlVZdhxbM7Cqcr4CAL0RmMc90foDZUl2ZgNGiSli2vNe0oprE/HCC095d4q7mfun6SWxWU3qDwtrqGQM2WOVXGNwyiS9dNkw4/jyR6WBA73CCTzWHta1JLEShlEX6wbPAauAVoYw6zWEFE1wr0Hm3fSBGmciVraWjkDZ7WB/s3bqE6m0sSQSkabo6wLddqnddE+vwbtzts4uvE2ErcihEpgMselsJjkfSn+c1Qo29KcZBoW7PXz+J5PfRyPtJYQ7u8hSgOyT0gCIG82YVXYWOJJTYazIWwnxfPvfRKb3SaqloNZSEVnKEpd/sf9ES1SfRLwUYR/+Hd+boF1veMMsvjhogKLCiwqsKjAu1GBxSLzblRx8RqLCiwqsKjAogJ/agX+6d/8vlyCOHMGgyrQhcQJQ8v9KMF4qmEYRhjOGGLO8N7TTkciDWlCNQbBHTG2Ut3R/G+OUJFucAEGTjNT5DnssjOKvxGS5bQzVyPozS7/VNnriN2B46La6sJtteF1ukKoOI22AOpOpSrAILvyJEC9yCBhVgX92AnNGOwwz2KYaSiESjzzoYVHMMMRtPGeECoag5d1S4gQWttEeXhCngjQU2QcUNFRgqNCbhQqH4f5GMxQKIAygvp8kKhQhIjqiGWXOuvGkM6SCClBMb4uwXsJo4fqyOTf8Ht6zsvrFSBTCSKUgOs8qcLnpWnx/kW3L8El2mnQtohd+GmuAu8Z7aCblhAN86AACZWSxCFIQXCWmTpCqEQp/NQVEu1oMIHlMOjbx/rqCp68/Bi+/EdfxnMXLkPz+3jxA08h0xNcfeMtZH6EznID7bNdVP0hvEZD8iy0zEQa6vjyK9/B1lDH9oBhpzMBIGYEEDNNrL7oyT4cj+SDOYFlXnd+WGd9ut222DYdHx/LB3kSIpbrCHDlzwL5EE9SS8goyffJhEhhngprTABMwFCxqjsFcgliS20F+8xQcU3VWbu2gUatIuTB4f6u5HHw76WLlDlE/kSuNbEKAbiSgjgjEEZbIS2BZVhwDGa4mKg7pqhUHl1q4ky7jUocwIh9XHr0EZw5dxYmxqg3M5z75CeRdy9AyyOkXldUQs7uNSAZYsTjrCzBzjTYeYKD6RBVZwnVs4/C37uN0Z0jvLK/hdv7O1jJu2isWPjw938f7hz4+PaXX8FGVUdsZxh4HlYtQ7IwGNruuTxO1kCHbpHEbKHbvohebOBL376BW/vMT1Ega6feFBiTwBVtV1T2jy6gET33/dFY1GVRNMEkjHH20cu4cGETFZvqHxOhzEMahls7qAe78OI+ql4NCBMc3L6Gg51t2LUm1j74IrrtJXi2i6PDnljcuVmG/u076G1to1PJ8e27t9F97DFcfu55mG4FFa8hXcYkujhfUUV20uFNMK1QlQgQOWeZI/q6ucBrlVmkwucls0meL+ic3KMKAM9POqaFrRY0ToVRi0WUStM4VbPxvi5shsTHnwRn8fqqM1qRKVRL0VJLvPULgI/KKl3QaRLZxXit1BBEITLOo76P5OgQb778JTx+bhPNqots5RLOPXYJR6Metm/fxvVXv4mtt16Hk0c4f24Dy50uqktdRF4D9ZUzMl/7/T7u7Pcx1mpoPPm8gPurG+vY299XxInlSFA1M3ZgQZQzaaHUSEISHxmCyQSvvfYqbrzy++Krv9LpwrRdGBWGHzfE2ozjw/BqYs1D+ppAsoCXyGBTfUi1UJYoi8csFds4Iak9ZVdHJcv+vTfwoZfehw8/+yEMoy38f1/7DXz5X30J03v7OIjHsDMLSWGVpQLpOX4L5Qk7vUv7rEKdMq8EkK8LxZvMHYUtWHk9RTGhnRIqisDgQnH68U6sFovrV9pUioJxLidEEXbleFIKF1FmcE0U+aF6lNZk/Ld8CIVTjKcy12yedC8JlYeJ+PLv/yyEyvy6XRIMJyTCXH6L3E8PESq6Vdh8FXZfZY5KSahQETBP9vB+LAmV+RqV92XZqFH+ThElRRPCiQXZg4RKWd95dQoJFUWCPUioyHkV10auW0GozJ9vef3lmpxk0xUK0aKwsn6LirdQsPwphArzJ4zid1yNSsKFp8S5az7Y5oSYnbNFOx0cOagwVWOwGNckermHi2NUXA+jyVjmM1HdhBk2usv4m//Rj+MHPveDuHX9FoJpKGRKOJ0JdTwajZCPjzCKQ8yYu6abmNCeczRSREaeYWdnD4FmorJ2FpuXn0RnZVW6dlJ/hIQWYXdu4v69u6IkYVC7a+pY6rZlTRUFLlWgtbpk5VW9iuzLlIqQpAItPxUhKU0von7mOZbWd8xHCWW8MPfKn00xHE+FUDnsDzAc+/CL7BDZ+0q+FfOXOG8r4qRsZmGt+XUQR/I8SQ+RvWBp61qOl1PSTPZf0EXdyb1rbljI2VVUqKJoIcuNM9V2ouBMYyG5xAqWxK5kAiXQHQ8xLbakmYO5UCHSkMpkE/bqeTTOLWOytQ2rN8AkDaQJyTFsseTKtQSG1Ubr3Cpw920cX38bqVcVQiW0QiAuSBRptuEdwHwj2uZSiW3C2DyHC0trOH/5MlY6TbiTGSaTEXy6SkYatAZVmo40JORGhktXzuDKo5toM08wzzENlYUb1Ubcc8ZxIvvGo34P+/v7+KV/+LcWWNfJTbr4YlGBRQUWFVhU4N2uwGKRebcruni9RQUWFVhUYFGBByrwqz/36TzV6RdPy4dUFChBnGEcpvDpJz/VMIliDGYpwoTWKsoPnkAMP/gFBJFEraAIlbKTmB9KS/sOdoyzs84s8j4UgKSAwhOLqwIEUMAE2y8VuULFgAIoIHY2VKiwI91pt1BttOG0ugrs9TzVVWeRACi8qU0DNtUxuiG5FyRUjISEykwyVKhQSf09WNEE1vQQ2eQYWTCFpVtwaO3ED5QkfOYAqrLb9bRjXHUol85ltBGybUtskdh5KNYTRR5CCbRIR3RBqPCDNIE//ldaAgmAWgT0ihVN0VIvgefMSSg6TssO+vKCzluDlD/LcgaPnqA4qqZpJvY8/HCbZqoDU3UnMn9ABdIrwguSoVJaGRGYoPUVQ+jDmHkDKSZ8rZh5Kq68ru+PgSTCE5cuIotitIMQ3fU2zp5bgWfZmAynCuDNprh46SyC3UNoSQTHdDEeRtgbafjSt2/hYJJhHOUIpyFidsVnOUJmtvgERcYI41gADSqCKpWqdJVyDJAc2dvbU778tgWGrPLUaCHiTwOpXbVal9+zrv5sgmkQCGkl58kg6jlCheAHxzVfRH5P6zlkcCUvx0KtvSRZKgywHQ9H6Pd7Ah6LImA2QxwGcmwEaKSzXMJuCxCdIA4VMjkzVxxYluiiUNEznO20cHa5iyerHUD3kWkxHt04j8tLHXRqKdbfexnWs1cQDfZgP/YioDcQ376BLNxHaudCLPRu3EJTc2E9/QLiSoxG5QywewOY2TjMd/CNN7dw7d4xOhUHL7z4IcReDd966w3UHIKGVBudgWtlqNTqyt7KID6u5gDba6PRXoNTO4M37+zg629vYRiShbJEGSSuRnyZqLBVIajFWqSxytgYjaQz3TOBS1eeRHd1FbZlIpqO0ahXpPven0aY7B/CPL6NVTtGvd7G3fvbCMY9dJY6OHf5KczcCqLxGMOtbQz2d2EjhZEmCIZDWBnQn07w6rXr+MDHP47zjz0FwyawpQvRFlGNplvS5U2rLdqkcIyLNQ7vgpOO9iKnqJizSrBWANEiJ0kIDMnhUR74nIH4szguFGLSPV10iIvpvwLCoyiQf9U9qBQDpc2TvA8VbcXPhVAR73pT8qI4H1KRIpZ99F8r8xjmcjc0BsszpNkfwU0iBFv38a0/+C08utrF2nILA6zC6rRgLbdR6XagpTH8wwPcevNV7N2/g3PddXTbFegcA8vr0iGeTYe4ut1DsvwY3LMXFBFe2DYNh0Pxy79/d0vGjFcluVGH5XpyT/C6MyiaxMzR0RG+9fu/CcdgVsIKTMuD7lTh1loC0PF+TnIVEs1HOe8ZVG4VJHYSTpVNn6gJTTgVTwhAHkO9Vcf0eAcvvfg0LrQ3sTO6il/6tb+DN/7wbbR1F8NsCi0i6cyGAJXpI3wYgVS5HMJ4zb33qdKhBPA5NyjCopg3TtQLxfeikTxVKah5YM4GqrBwPJ3DCwKkOGdRGBTKppJY4HOFVGBmRHF/laRJSeyUY3SeUCmJhfK9ynE132E/TxjJekXry2L9eyeFChVH869XgsXzPyvJhnciVGhFKesn9wfzwfRFtkpJqJRrZ0molAqg7yZVCjVGSXrIPqLYa5woUxRhVYZ+qxtwnmRRlk18DvdF8wqVP41QOTm+B3ZXDxIq8+Qsn/ZOhArvcbVvKrLL7IJQEvHOKaEi69RDhMp8zeeJXzlPkoUFGSzXuyAh0pTzE1WrOeqttoDfie9jtd7AX/jwR/Bf/exfQziL8PbVGwj8EEnARgxf8r3GwwGi0QAB87EcVwgVkhRsdEiZC2Lp+NY3v41xGGPj/KO49OSzsvbaeQaTc9J4IOTA4dE+JkM2SIwxm06k7lR/Li0tST4SyZ561YNHi0Du73hbMgcvpoWhU+wPeb14r/A8Fdmo/qOSJpK1Zxbw3xAjP8BBr4/eYIQRiRlmZ5XWfsUcX+YCUrkjyhN53cLalmu4NF/QJ+90v/lAfUtS3KqgwvwXx1XB70X+nTThcNMY57LP5KxAYqvc61GSpMZfCliOKIDVfi+HFicgMa3R8GxlE61HNhAdHANHfUzzCGGeMhpOZUsxtMRqoXV2BfmdklCpwM5NIVQ0kiKlAkzIThK23AfaMg6DWhUr7TVsXLmCzQtnsQwL0/EAk2CGam4i91xpaAnCEM22i5deeh+Wmh6oBuc9lCS0UY2luSQIIgyGPoIZ9wARxmMff//v/vQC63pozlh8u6jAogKLCiwq8O5VYLHIvHu1XLzSogKLCiwqsKjAO1Tgf/qZj7FXGnGeiVVLHDGUV8MoTDHl96GJSZxgHCWIGTSeK2MblQ3BLA4VnMxsjYydd4U1S0moMDvFMuj9rILpifvJ3xZdo2XH5HwXqjjmFB+ISzBG7KuZZ9Bsw2404TbbcBsNuO2VOUKFCg6lRuBDQHUjh6mZDxAqOm0LAl8UKvFsB27kw/QPTggVdv4xVNwyTQHsFVjyoLc6nyMAu/jPl8QQgVRNMlUka8OyUJGQegVmCAiWKTuhU+BKge9KfaL+E3yHwGwBspY14u9M89RTXX0QPu2QLNUp88BXlhWEFEPpxcOfXZckQdjlSQJNL7IBeCrsbqcJRQkcspFfE4UPgd4kjRDGJFQyBFEiNm8RIhz3AlhOB4PhDI5lIJ4OUHdN/PAXPo+trRu4ef0tPP/+59BqdnD1629io91Ep2qhXtUw01zMDvbgRBkGUxuvb83w9mGAnaOhjJWI/uZxLIqpURhiMB5hGoRwPUeA2opjC0AvGTC6hsMjpUypNuoqfL3ZQn80xGjsC+BM8s2iHUYUCeHhh1OpuYAmDKEtPe0Lyw0C7+paFVZd7BQ32CHPQGUOZlOFtzuWdJNORkMBRTg+xv5E3kM6yQtLG+msLSxrCPTwPiEBI7Z0tiPWewzlbtgm2tU63tdZxdKKh9g/hhvl+OClJ3DpbBdZfYrHPvw4MtuAsfE0zM7jgOYBmo90uoP88D7M/WNc27mNK5/8UcT6FJbmYLyzhbvbd9BdtbFmXcY397Zx9e3vYO3sBTRX1/DWtTclDL7VaUK3PclzEUs1Hr90xHO8O/Bqy2guncUgsfDG9fu4ezRFpDvSsU1Sa0o1BMkJ2prpllwTWrRxDJFEoLKgUqng6aefkHtW7FYYVM4wcdMqFEcO+vv7yLbexJMrVC14OBxPsLJKsLyJ1PEw3uljvL+H5OgA4eAYk1FPvO4JSBK8evn1NyQ75/M/9CM49+gl6RLmXJfx2vH+TdITWy92SIsVS2kpk6UF2aLA1Xmi44RkpfUWs41IcpDIoI0OLd+KkHmeNzFzksrKck9xl+oeI+ESFh3visgRdZoEWqj7lT71QsQYBJ1NZV/HLmeTOSpMEqKaTQUpU9VRgtb025c51FBEXTAZwWQuzuE+3nr5j7B34zv48Affj6q3Ar1WQ1ytIa1WYDdakmHCudqfjLD/1nWk/gHsqoPEacGzTKTTAa4dBVj+wOdwRJVPlsm1DMNIjoWAKu8p3pesW73RgunYMo54L2/dvy/ntrKygtuvfQ03376K5XYHnfaSJCO51WZBllpy/0smFUncMJC51tSAYOZjOBzATCIOMVi2i0anjfbKkvj3uxWVV9CpGnjvY2fQtlpIzS38k1/5W3jld96AzQ5tM0MwDoQ8kfsyo3KIneqKDBE7L/5fmTNSqknmLJ/YSKDWB65/ZUaFWiuEmKapz4ndV9EBXuSolERM+fen76PGwbzioPzdyXuVgHHEjCM+99SK8oRUmVOHlGtYuQUo1595MmV+e1CuOVQGzT/34WOdt/yS381ZhJWvV94r0jxRfLIVEoXqAl3NjbxWHHMcx/yXRKFwTQ8pAFROxmnGi8qbOCUL5q1Ey59TUTd/3IUo7ESRKHuM+fD2kgx+iFA5qcN8XQu1wXxdH6hjoUwsCZxyPyPXU11U9fRChSL3eWH5JQ0Sst5zzVHzwIkCtSDi5l9vvt6lJRrzNMrj5s9owfoAMabFcOwqZtNE1vRGrQYjDPD+x6/gH/3tvw3Glrz66mtw9QpGAx9Vx8bMHyIKmZnkI5jMkJAk9BxEuSaECtc9USKZBnoHh5iFMbqr69jcPKfUwnkGRwOiqY8wUmsk5wpRgNDaczyQY6TCrVKrynrgUvVL4oE1KIkxNsnodnGvqHtPxlqhOJT5M42FTOGcFNBGkmv0LBaFCoPRe1O1Pst/xR6Pt7xYLsbKWq68f8s1nM/jvM71mwrBUrVc1rlsEpI9XKWDWr0hOTVUBqv7KiePKJdey5V1JImbjDlwhRqZexmqRVJautJWUrdBIllng1EciB2bEDrNVdQvrAGjCdL9AVLXQKynyGeRItstDbnZRPPsCnDvGnrMWnErcDJDCBUrsSQ/Se4PNdMV95zaCxqei4yZVs0VdLvLWNlcw0bVgzUJ0ZuMUPOovrFlXT9/bhUvvPcJuHqxlvG+yzg/0wIY0tAyHI5lnPn+DIPjPv7bn19Yfs3PF4uvFxVYVGBRgUUF3t0KLAiVd7eei1dbVGBRgUUFFhV4qAL/9Ge+N2c3oQolJcCuSSj9OM4wLULp5d+EAJMCkMX1gs3YGkPqHyRUyg+lksEtuSMkVE4VKoqDKLorxV5A9eyxS7zssiV5ovys5wN/mcFiw6k34TRbsJpNVOpt2M0l+dDNbmaCeAYVHOziLggVXUsfJFQyqlQC5CFD6adAuAebCpXJAXK/B0QKnBfAp7DxecBGi3ZHRR6JnIeExYtRggBACqA6BT4ItJdgDq0oeE6i8JGAeuWXLlkdktOiclIkm4Ed8wyFLxQ3pd0Y7bfKvxOgsbDSKQGqUqUy/57KdkTZWPH9+cFeZTSQHOHFLIJ5mY1BSw32wkpzdg4z12CYyjJNwHDahUUEX2hFRkOUEJOphllkIU1JQmmoWkDFAJ576nE02k289fJXJINj/fHLmByNMb12G+975jIOJttYec/7kB/2cPu1GwjSFr52Z4Drh1OllokD9MIYPgER+nAzv4X1o4Uc1ToFwDIajwWcph0HsxA4BgRQIvhvmNIVzy5JhqeW9mBTAkFJImRIqQyiakiAc6lrEX5rG+LUxJ8TyDWlc5jXTV2HiuHAc224tgI8goCh68qejUARg9bFC70AygX0YUcv1T60woh47Qu/fpIrhZrJNS1R9Gy4Fs6vtHCm5qKZ5qgZNi5d3MD6qoZnn+jCffoKEqMJc+1ZoHuZ/nbwD9/G7Po3sRRMkbQsmCtPAlYVSPuY+Rb+36/+SxjTBF/41E8CSya++cqbuHt/DxrzerwMRs1D06tirdaC7RiwXU+BcCR+DBuu14JTW4XXWMV39kbYORxiFOmYxbkiTRJl88FxNqUdzDQUGzbXtJFGsQD1nVYNjz5yEXargft372Kl05a6M3eDoBKVEO1WA1tbW8huv4Hn1jsYTQLUV1fRWWpgv3eEYZggGw+hTX2kB4eY7O+LR3uYAfu9Ea7duovtYIQX3v9+fOqTn0ZneQUp7zmGlZuGqN+MrCDG2H3M7JRIEZBUCvH+k+7uMg+j6DqWTJTCnpCvxzHBe5bqHZJCzIwpyRHBSiX3QCl2SPaIsoBjkyRgGULP7mrpHC/w1SIPgGoXGTu8B8U3kTlH6l/a8yS0JmTIMEG5IoOBr8COa1HbMLi9VhUCgp3n1myK69/8On73N/8vXH7kPD7y5CNwvLoEDadeHe7KKozuErzlJYQ50DWAe7fexGjYg2W6qFkOdra2MamsYuOFz2B70pdrTUUIu8xpE1OqvXTLRKPaEDs9qkjaS104rou7d+8L6ba+uoZ42sc3vvoVIaKajTay/5+9Nw2SJTuvw05WbpW1996v++1v3jL7DAYYYLAQBAmSw0UkbVm2grRFh+hFQdtabNNLBEw7aNmWFDLDYQZDQcsO0bREUpTEQJA0KZmbCICDfQazvnn70v16r+7aK/d0nO/eW13vYQBHWIN/1REz/bq6Oivzy5v3Zp7znXOoDvTLCHxf8hRkfkwiOa99ISvZUZ9P/PjnnLJkr9Rac3CrFVQaTcwvLqBSr0g95hoeXrq4hKDkY3fwGn71V/423v7iFkajGGE2ZnUmhEqacT7XOSqSe2VNCBVzVh69gZDssOlMDWYwTClSmMFwTJ4rQmUCngsBoYkQI4XRH2DWSbGs0k+DZsyZ8ahyVdQXiaDprBBjNSUKu4lN3TcrbMx68Sh5MzlO3bEv14Qe/2Y/5GetXpms1VOEiiFlphUuk+wJTTAriy81tjnGlUKDWK5WRk7Zo8k+aUJlQqJkCgyfgOlajTJZ/1JeA6ZKxq5UHZ38jTlXmkQ1x2lUKULOTmWuyDFNDwJN1pjtTX+Xf0+fu6nPMNthtpl5nzRoTBEqhuzi/MEa8XpSb586HvMBep8E/J/KmDG7amokyjltW6rOYwabc7pbFbCbhCntAP+zf/+n8aGnnsQ33noTjuWi0+7LOkgyJI1HiMI+kniEJMyQMLOIpHiJtpqRymfT81wxDsXyr8lGGM9DFI2FcFaHakl2ilkrSbYqm1N1DKxHraFyU3gPqZQ2iSgJqUIRPYVuKDHzphkHJCj4RbtNaZwYDkVFEeWZ5LXRipKESrvfE4U13yf9K7p5xljqUbU2nT1Eop6knWS0MYOOpI7J/xFyTN1LyVBlA0JrBeWgKs0e3Kbcu/EkGCWkTXtZ1aJE0pj3WDpGRY0dnnebmSYuXJK84QC5biApXd69YgAAIABJREFU2T5it4rq2RPwM2C800bmM9fLQjYYy7qT2YUQKrT8Km3eRPv2DWReIIRy7EQoSxOGJqOMqksy3pSdGe3KDl0bzbk1BNU6Mhe4vLaGK8trGKQh0lEuYks3KOH5py7g7No8PJ0VJeqdrJB9T/ME7d4hRuEInueLBdje3h5+7j/9azOs69FFZfbzrAKzCswqMKvA+1aB2SLzvpVytqFZBWYVmFVgVoH3qsA/+C+/Vx7/YgEUM8RRoQkVSIZKL8oxSjOMaRlRkPSwpQuVD5IpH5wyRQgkmYVMVCrKn9sQKk6JIKytMlRcSKg3O2pVfybBExIMU57yU1713Aa7/MROJQNKrgdf1CkLQqpQoeI2lOUXH1oNoSIdglCdnkzdoD0MnQ8sAsJZCpsZKtEQaTSEFe7AC/twh3vA8AhWFk+6faVemQqkn/j3a3sEWrcIOaL1Ogr01BkpU+CY7AnJGeMRT1ckDclIYDUBGd2N/jAZcxx2akgWpYjRXeyaeJkAQFMkj3mYV/vHp3d6/RNAyuS8CYCglRIkVEziA1EOC/TdVoQKAQGnUASCdDFmqeROUKHCQFpRq4QjwK5gFPPvPFh5jvl6GRbtneIIjcVFvHT2PPbaW3ir/QA/9ud+HA9e+RoW5jyEczn8ogYnLOHO1S28cW0P13ZHOErVeIi6PUTMZckSUaeMCWCQZGLwNoEU5GJBxnNBiyiCtOx05j6yI3VlZQWbuwcCZBDM8QJmOWQCrvCvGXJbqZZBQkZsSnSAr1ETyelnCKwOhKZqqRx48H16jKtzXXN8VMomrL6E3ITplkqKVEgUoEOQPdckmSIUCwFkBuOx7AvH+DhPERI0sUpwSOrBRsVLsVKbw0nXxcWlJoowRFBx8cFLq3j+TA2tJ1dRXVmAtXIZSfNxZLUTKPshsnvfgLV9G1ESIikvoHbxw9jffB0r1TXc3/sarr12Fy9+/NNonKnj5ptb2Ly5i8yO0K9myOcaONNcwZpFwIbXrUc2U/az7NdQbaygVF7GOPfw9oM2DnsjDCNgFNLOLJFO4nEUotMbYFxiQ22EJEoRiD9/JkG8ayeWsLqyjC9duwEPOS6ePY1O+xDDMJRzRRuoVi3A7mEfh6/+S3zs/CmMohgl2kDlA/S7XThuBVnUQdYb4HBrW4Lu+2mMdzYe4O3bG9g57ODy6XX8wPd8P568fAWN5hxikhuepyyyqAjRuRz8t4BZAtZJMjkpFR0UbDqLld2hAYp5/ml4RDJYCE+eR5Itmpgzc4JCTEmQaqsYUTux65hzpf48bof2UToHQMGmNHXRuVKWmofE+oWkp+up/BbaHHIuMEo1bdFHUJIKIQYYu5WyKNKYfVAt2bj91lv40uf/GNfffQcvnl/GY+un0fADUXm4C4tImi0E66eQOT6aXgHL87G/sw0vGSEbRbi6eYj1578LSXUBI5KbJRv7+/uYn5uTa6taqcnYJ3FAVUp/NITreWgtzMu8sbd7IGM/CKpo1Dxs3b+PzXt3hTShdz+/fBtYW15E2QY6nUN0DtvHai/PRbPZRLM1h6bXQM7605Ku2oDlMWughGq9Iu+Zn6/gk5fm4eUFXr/xu/itX/8l3H8nRFTYyIoY41gp00gUi82Pzk8xll/s8JfTpwkLc+7NWspcp2nCwpAp5n3TChUFoqvGAZMlwvwpmcM5rozN3FTINbFWISv098lnaUUF1zbzmiFVzHtlv3OtvCM5OKVimSY5vpUaRvaT6oMpy6+HyCH+fir3TH43pYj4doSKaUqgLZSy/FKkJEPpheTR36fJJ9mfKYWKgOfMnHhEoXJ8vlTw+oSA0ISGyYj/VoSKuvbUdUdAfZpQkXM1dSNF4Pmhz5uqh7z+CKFi3jtNqJjzaxQpct+iG0zkTkkIFSoYtSrWZC49Qh6ZbZv1a6Kik/GlQHPTeCG3YCQLLAvxKEKjXBFCuFmt4D//j/8jvPyJj+G1V74o934Vv4qjoyOxMR11+0izSJoHovEIeVqIxVTmOnIdUhUq9wWZItOz4UBUL2WPW5c9FFKZ6x/VN7Rl5LFRmULgXdSQWi0qhDAVaSVb8rckZyROkJCUyajNE0ZlcjZUXs5xEw7/TXI3JqkfhnL/wAaGQRhJQH1vMER3OBRinQA/GzIMqTLJyNMKLdZSNb5QdHmcUcQGCmmq4ezNzBKOGVGfKMu2YGFdzqXcL+ds1lDNN7SGlEwuya2jrRyJm0Tyx0QVo8+tRcW1XULZ9cQ8MO53kUWhyjhxPCSlCoKzq5irNNDb2MPAokWYhdIwFEIlpkKZhMrZVZQe3MLhnZtI3TK8xELiRijbVVnnlELHsPmKUOHUl5RKKHs12MurKFVrKDpdUHV+8cnH8cLlJ7H/4ACJxUy8Gj783ONYDGwENi3SSkjgwOP9rWvB8vhfSWp9//59UT3dvHELf/RP/9kM65qaT2b/nFVgVoFZBWYVeH8rMFtk3t96zrY2q8CsArMKzCrwSAX+4WdeLvggFTFsnKBbXAjI1ItzDFMG0zOgnkCvcsWwCuUJT1sUEipFqiykDKHCeAghQHSnvVfKxSvad3WXNTtO+Z9+DwEj011I4JpwhVgEaAuVyb/54O2UURaFyhz8uQXpRrYb8xPLL8f1lUJF22iwy5Wdit+SUAnHsMMt2GFPCJXS4Eg8vUWhoTtjaRdmACcFECkAiF/Sgagf6Pka7bhMF6/5G+K2E8WKTQEBATV1EszDv4AlOjPFhARP8hZ0R6npKhU3IK1s4WseAUT9NQ2MGZDNBi3QJLZawB0FHip1ComGMDH2Mrby9teEiviFpzlc+nQLoSKJy9LJSSuMKFZkBoHRKClhnLoIxf+mwHy9gipD1gsb24MeXnryCp794BP4td/8Vbz4wQ/hscVlPNi8jpULSzi6ugsrb2JzO8YfvfI29sIEieug3xsgjRVQQ7BzGCtAhPvP88lOWtosjYqSgDFiGZJnoogiYEMghcD8UW8Ir1xWna86rJYAjeTWuC7644GQKSRjjL2HAaKoPDCAju86KHtKjUJ7I3baE1go546QLJKFI/Z2qnvVBNjS7iocjSRXhPskFk86rJi1HA1j8U/nZ/IaHAppRe/xHMRCFlaqaNaXYY8iXGm4ODlfl79fq7t4Zq2Opz56AYunKyhqDVjnPo1i/hnASmD1riPbuoriaA+FPwf32Y+hfe0aKqNtlEshbr+9ia0y8OLp0xgsX8CfXr0OZ3yEC+z0r7TQs200V1oIKPcgOCQqCA9BuYba/ClERQ33d/u4vn+ETj/EUXckNiRlx5Y6UZHALuBIg6wkOzjAPN/FiZUFLMw30O0e4u2NQ5yYb2C+6uNw/0AC12nlVipitKo+2uMCW1/453hxfR71elNCdzsHG8j6fV6qyKMR4tFIAL9eOMa7W1v4yvXr6CWFqNlevHAO3/XSx3D+9DmxhCo8D7ltwSk5QvCMtDpMrkV2uxepyj3SIDIBW5VtYrIyFOgk1jUEPhk0bH5f0qHP2rpLiF1afU2CrHXANZVVBEwlx+XYYkxcfPi3Gizn9uU6ngLaVUB7CQXnDIKYPBZLz3ncZ1EF+kIYCfBHcscpCWFOwsZHjv1797Bx5yZ+7//+HRzs7uGp06fwoUvnsEBFSC1A7AZw6vPImb/jxFh76qPKEmv3Ju7fu4dNLOCJ7/lR7PdJgEVCXDCwmnMh63LY7WBxcUls19pHh1KfSr0qCrEwTnB01EUS0mooQH2+QbwN92/fxNaDB0LEjAZ9FOkYZafAnOcJSZMnyk6MWQRBpYbVEyexur4m9nO07+E8Vmk1xVqH15/rOphvNeCWbfzAlSUsNMq4s/un+K1f+UW88/U2hpYntSHwOx1KT1JFGgZYdyEHpjM5pskVNelmUGo2vk+AYK1sUs0CtFN82CqS2WH8MmtUKk0KekHQ2T38mZCmEHLk/fR8MU1miCJSk26ieBKLMkO+KbI/k1BrNeeL2krbZz1Kivz/IVQMOP9QQPsUoTK9vpmOfXntEcsv8hGy/rkKgH6UUOE4NvtnCBVzPHJtaLXYMZD+8Dn6VoSKXLMkUTVgzkId7yfzVVQtxfZN48xmnWX2iTmHJpR++njN+wxhM1mfpwB/fQMgvk/fjlDhZ8l4YEOGq1Q7UnsB7ZVFndnv6e9m/ee4VMlc6vgUoaLynuT9Thn5OEIFBWqejx/74ZfxV//KX8FbX/u65HCN4wJHR23JCUtpSRVFSsVplRCLEi8RJVtG+Sb3h1kkuSVr2ZjZGfFYrjNaVfE//h2dY3MSdRbVczVVijRDo9GQezlRuOnxT0UDq83N0+6LtlhprOzB5L6RDTqGCNDXg7k3Yw0ma3EcYRiOMRpH6I9DdAZDsQ4daKsx5quIYlQTdCTaxZIujyf5SEb5w9qbBptRGkrYOskSCYGHI4SK7bjwmS9SXxKShfckvPZlm5yTM6XC5PhW4zgTG8wJOajpp9wL5DUq9twiQ9g/QhaN4XqBEDiwyyitLWNtYQWHG7voFRm8souSWI1qxYvdEELF3rqNo1s3kHplOImF1InglgJFqEzmDjWuTJNNZJfQ8JsIqQiu17Ac1NAZ9mHVK/jA489jPqggthKcObeMpy+uYzlwELDBha0AfgVlu0CtWUOYRbh5/y5ee+NNfP3VN7C1sYNSycONVz43w7omd/Czf8wqMKvArAKzCrzfFZgtMu93RWfbm1VgVoFZBWYVeKgCv/7f/jChBGXllKRKoUJCJQFGSY4h8zLSTP5NuNxmZy9oTaT80OOIWRzHhMq0QoVAAEOnaeVBQoV2UMrKhEHKCl0hBCXAEYkLDTgQGI81CJQK2KxsF9iRV6634DfnUaZCpTkHpzkVSu+o3BJDhohtCB9xCV5mhShUGFjtikJljDQcwom24UV9OLT86rfFn1q1hCrgi/7rE8CLP5d0J60mVBgnKu+TrlpjW6aCTAUAtM0DP8kXdfy07TKgjO04x4BXSXUwKgsJdZqMncTEmkX+XoO52l7MgDuPvldeT0kOaaCNhELB88zwU9UJSUUEg+j5sK+s3FxRzRBQZDYOFSo8BiWOUYQKc3ak453h206gFApxgdzxEIdjuEWBK2fOo3fQwdZ+G6dOzeEv/Nj3Ye/ODQz3DnF2fRXjQRvVioWDzQ5GSQuf//ombu0N0ctjbLb3wDSast9QKg4CIXEsADLtQwLPE+CePa93Drti6cVjJ7HBUGySKo25Fra3tyU0VmWAKOKFJAsBewLl3aMOtg535TXWVCyfskzlYWgLpYrnTDzcy7Tn8Gyxl2NGg1JSOCo/JU3heyX4ZQXomm2x450gFDtraVckuSnSca5qSUIlDgnKRGKTkliWqMEiXle0Y7MiBMvnUbEcrCSHeOHUKmqVJkYHO1hv2vjUJ1/AxcfLGLk5Fj7wE8hXXxLys2LvI37wBrzRBsKDGPaFy3DdZYzvfhZZO4Ifl/D10T4uNBcQnX0av/OV19EqRnjh7GmsnrqC7TAEqjbqqSJQPXYwexV45TqqrXV0IhdvXd/EnXYPg3GKw3ZPrFxoCeORrKhWkMIWoiocxxiOx1KvWrOOtZO0QXFw6/Z13NqJ8Oylc1htBth5sIWbt+9j/dRJnFlbhF/E2BwWsG69jpVsgMBzEVspDjZuIGsfwi1c7I4Hcl0POwPce7CFe9s7qLYWsHJiHXt7bQQnGvjURz+OixceUzZfBG4dDw6va3ZSM+NIQDQSdbrbXAByZTljCFOZA6bsdPgzlRkkKgwRp67DYys/Q7zK66RBeDqNdZLuc6c9C0Fhcw1LN7yMfjUPZBoE55whYJyEBosnEkqOi7wIFTiaqm5smTNoE+go6xz+DccVVVt1+uGPR0j6Xexu3sUXX/kcvvjmNkrDDj58eR2nVmqoVAkKuqgG81ieW0OlWUa+/iyCWh3x/Vfx9tV30Fl9Hmc++r2wrSH29o8kLLpRa6J7eCTEIck0gq2K8CghShgEPUC5EmB1dRX93gi723sSUO03a5hrVDHqddE9PBQbmP3dBzI/7G3ew6JXlutNFCnNJsr07KdSsVyD51eQBr6A3sxvYLaMUw4QBL6ad7NYCJYfubKElYUqDqNv4Df+3v+MV7+4i8irIBz15ZwS0KRVINcYKlN4OgxQPbHk0spJAX+nrSgtNX9LdocGdxUZpwgVgsu8fo7VAspWzKwpMbPBjCJFn3s5hzqEmkqAaUJlMk6oXuKaI5kvClQ332lVZjrOs8R01lPhpBWUGjw1+/Dod/MZ306hYsD5acsvqc1Dih7VdGDqJc0G+snWNAUYAuVRQkVZfinrLyEUzIKorzdDqoiSbEqhMm17JheDEC7KLur4fVOh81OEijm3vAKNooPX2nsRKuacGXum4789Drf/VoSKea8SiWhFhbZIpWpD1h59vFxfeB2LYuchQkUTeI8oYszNnak5h+I3ESpT5PAwLmG+7KNWFPih7/1u/Hv/7k9hf3sb3f028piEiiU5csw66XQP4fvMhatJsDjrmiYjpLxXcel3SnKAHAeznYBICMsQES05wzHApoJxKOeS6mJaSVZWVlCtVKTRQOZBTWRThSr5U46NjDlNSSqEAwmVjMqXTNkqTizb9D2YuW5k/LNJgWtvmmIUjmUO6g1H6I3GYk0WJil6w6GMC97rcN4yhIooqGwXZaiMKEWas2nm+Bri6+3REMPBGOMkFWsuWvxxTeDcxBw3Eh4cQ7Ty5JzM7UqGWJzKHMXt8V6Ex8U1R5l/yR2l/J95J0mWqwaSIkM06CCPQzhuWeY7260gnq9hfeUkepttDJ1C1HkW193RUJo1UruOxpmVhwgVKlRo+WWBikCjTFFjSi5hIYJJkrnI6wHqdhWNag2oeRiNQkRhCrSa+NRTzwPlAhcfP42zqw2cadXgUjXs1VCeW4SNrmSWffHVr+Kf/8Gf4MHuPkpWgDiS3iXc+9q/nGFds2fSWQVmFZhVYFaB71gFZovMd6y0sw3PKjCrwKwCswqwAr/5P7wsxlAkRcYh7b0KDCML/TDFMI5xlPjixy8dyoK0kAyhXYp6yGTmCi0eEipV2A2rAQpCf8QnfQdCpnh8IGTAZqlATvWHRUuBEkqZAktM56V5eDUPxCGtxiTQnYRKGUGdINwcgmZTOp6d5jIqtRrcoCI2OARLC+ni1GHvOhBcbBXSFHauCBWG0mfjEaxwD27cgzM8kAyVPKZHv/EZZ7flcYesecxVYIoGvTTxwodtgjbT3bRCqtjKqseAQlrbcqyi0ZZDx8oUla9iajKdxzL92gTQeaTjd+LnbWxBtD2F6mdWYI+oTESlQqs2pXARRRFtHnj+tKUbiSwCRlRdqG7NDJmQZwykJ1CXY5zbCPMAg7iPLIxRSpqolH1U5yt4986WBJI/sd7AJz/wBHzXw/7WdVx6YhXD9iFyfxmdr9/Dzb0xvnRtG+OMQdgdHNJepLWIfmrhaDiATcAsjlD1A+n65LkeFxlu3r2DwTiUrlb+R5UCj48ECkkWHh8JmHIQCLBCUqU5P4fReCxkCy0+qn5Z1SRRHbwktLwSyT9b1CjVgOByBdVqBbT8Yqcs60HShgqWajkQtQttrjKqHQisTAKX1ftMCHmn00H7YA9+yRZCiFkiA5CgipFEqkN2GCYYJIVkGA3GqjuWZlvr84sIHButsovVioulwMVobxtPrJ3HD37vBZTXE/hzp1D7xE8iLk7BbrnA4D5w8CaswzvIVz4oMSrtg3fx9c+9iWcbS1i+/BxCP0Vn+xBf3byLbLGGWlrg4uoakrIHl93DUaEIJxnLZcwvnoNVXsXbD7r46ju35LrMhyEOt3ZF6dOLx4iLDPOtOXicKzwbYRSLqqfVbGBxcV6AoEGS493b95GMx3jy4kW0ggDvXLsupMgLzz+NJrOX0hC9bIT9u9tobF3DWjlFZf0s7t95F93bV5HbTfSLjpDAb715A+N+irNnz+MDzz+N0ydXcPPWu7hz1MOTTz2Ds+fPwfEUCEXLLIGQbFvAnukOfQKpkgFPYY5YMymViAFuDfg8AYlNvoIo2jhPZWLboggXEp+kXBWp+qjNkmxD8okIQlqwaIUj4J2aE0kcxLRMJIhHRJX7xs5pKlMYWCxzMDMQFOgsVjp6v6f3k6CtV/YVsNjvwU5iHG5t4upbb+LO3bt4+9Yd9EdjfOjZK7jQqqJpcc72UF9YRGthDd76Ikp+BcUgw/2dDtKVk3DWziDKS5hvltE+7ElwMq+F/a1NpHGEKMzQGwwwv7os1nt0fmEteJ0etjtCggz6I8zP1XHq1Cl0+z2x/GJNBr2+WLrxGi3t3RBlVLXSQFBvwavUYHNfOM9LaDMzZJRCp9mqo1Lj9eigUlV5DYNBiFMXqvj0lTNwBjZeufFP8Mu/9POIN+aQlmOktPySOU0RyOwuJ2mlGgOUd6XMiUJYmPB5NemKMY9WE1HpIODuxPJKvYe4+DQBoyDTY0Ily+wJuS6Aqs5akrkaGbKSL+dYyUMN8aZskBThpxUOwgKpzyIZroBm1fgwyYOifaUm6mR8cLOWCoxW5Ine5ymCR5JkpogQc9dkVKXZFIEiSgFdD6MaYHOEssVUZOJ0JzwJKOZgGVKlRFsn5oRotSbBdFMro1jgNUbg3ZCYQtBMSE0FAiuLLk1smHwVnZUi/INWgZEMMsctuVZawcjfi/3eVEaM2Q/R0Or6yJqpj3/6bnL6fMs2plQkj9pS8TPNtkmmmGvZrONUGU3uHYwd2lSw/KPbnx5b/DfB/aAUI8xtDLMyKk4J9aKHcRYhqiyiMrCx3vTxsecv46/9zH+IOLFw8/oGiiRHPo4RIVK5JVSHJureiMQASASUaHNoS5OA5PlQoWFpdRdVtJyn9Fg0CipywSQRaGHF63Zy35epZgaqNyzaI7Jxg1latiskS56pzxcyJUnVPKuzVtQxc+1W1qqSCactuki8cG6Jkhz9wQhH/RG6Q5IrI3UPwxwY8PpnU5EKhWfjSOC6KHskaH0JkPdtFwHn3pKaGznIeNxHnQHu73ewH0aqyahIpJGgcOsI5pZhly1YZE1TEmIOcmaycc4moaJtBkU5rAaGyr/hfvEe1qWStir3PouNGvqHB4jGtEVkAwwHA5VLDqzmGk499ji27t1AKU/h1VooqCo/2oFb2KL4bV1Yg7vbxta7byN2M9RLZYy5TpnGIUX1q3tEEZBrZVQlQJ6V4Ac1lDwfbjmQGqeDIawkQeXJx/CJlz6Klx+v4MULVcSYx+iowDgZYDRfQzbcwxvXIvzBH34Ow/37sDMXR1Es9wjjTo6Ntz8/w7qmJ4/Zv2cVmFVgVoFZBd7XCswWmfe1nLONzSowq8CsArMKPFqB3/j5l2lggCQtEMZUpRQYxrmy/IoSdFMV8E3g1BAq3AatZ+QhObeVZ3ZCz37lHy3d3dyqECpUp9gI3BJsCWJXvyCpwm242kJrmlDh9icdhqJUUSHL7BhkhkrQmJMOR5IrbkOF0rt+RTJWbI8WV6rLTmy4dIYJwzElT6BI4KShECoMpS+NmA0wmBAqhe7yViQIoTVl+WW+TOeqIVXU+45tXMSKZSrPhITKNMnCjuOJ2kSDLce/nyZTtOpFP9ga1Yp5r9kGcznMa2KdosFVA7RMAywkVcTLm0SKVmPEhasOjSCEHCbVKay/AoAJEEogrPavJ0CmfNITxGkGL46xNa4jzXxkVorDQQcnV6s4d3INX35jA/W6C2s/x1OXGnjxwxdx9+0HeOJ8C+6Sj/aWjeuffxubnRg39sfY2D2EVTCY1kYnTDEqmIegcyXSTLpjq42mWEltbG2J5RwBSmV9RgCVnauKGCHYQTKFZAf90wlCkIwZxxH6g4EcGwGOcDBU2RTSWavC5KlKqQQ+Ggy5dhwElbLKW/HL8Hxl/SVgC4PImd1AwJtWdcxJ0QCYdHpKu64mx0igDIdC+hDzKTsOotEQg2gsXvRUqTBrpT+KMWDOS5yhz4Df1BIAqVmtIaANV+BiOXBxqhrAIUnUOcRHPngG3//y0yjWlxFc/hSw/hHEMbNmRsi7d1G693Xg3McQ3vkTlOfX8eoDG8lb/wzP/et/CU6thne/8BrcuQWEVQfXr72NK1cuS4bLklOTsGHWk+OlUm1hbuEUDiMXr9/Zw63tQwky7uzsI+kNpf6d8QCdQV8IIgcWlk6exIsvvaTGWJZhZXlRgJl3bt3F5sERSnmOs2tr0sXc6fbhVarSjTsfOKi5FopqHdu372H3S7+Px+dczK+so717D+HBFjYOBhh3+hI+z0yli08+jbPnLmD95AqS8RB3bt/E1Tv38eRTT+HchfMoV2pwPF9IFQK7BPjZWT1tmyNXss5N0OihfBOiZWoekI5lznUEdyee+robn2OAoK0mWE0OBP/eAKUC0HOscnzz/RoUVIVSBHOJ5I/vKiskFcOiwG/ajNHfPqfhVDFR5EnqylT3OcFYEjXMUqEVoigxxiM4WYaj3T3ceOdt3L51FZvtLt65eQtOGuHTH3oOZ1p1Ifwq1TrK5QrmT56E25hHux9hJ8zRuvQknIVVXL91X2zZmnPzGI1D1Ks1hMMe7t64IYoWZm7Bc+QarFQC1JoNNJst7GzvodsfCFm7vDSHpaUlsesTMFPPiRzzJFW6W3fwYHNT9r1Za8h1PrewgHKlKsSr32jJ9lkrknZioWMBrVZTlC1yPdojfOLSMhYr8+gm1/DLf+/n8MYf3pI8HWa6GEKFoKrmzqasuhRI/yihIgQZ1xix6VKNBO9FqCjDLmWDaf5GyAZjEWYIey6YU1Zxqg4ZcsuZkHkkVARcN2sax4gerzIedZ7LsWKFOWdq7AiBHqu8HrM+qQivY9UI100ZP4Y0kN00NmIP3zm8F6FiSEd1vNoyS5OLugg69Jv3AGqNNoSKXBdOSXI1bN4r6KBvQ/ZMEyrTwfSGqJTzppVBxjpUETzaPtSEz0t+BT2qxJtU5gHuh5CbwbCSAAAgAElEQVQeRj0j3JUKnzfzuTl6Q6gcV2MqIH7quM3xP/r9m3I+9GdPSBNjE2hI+SkCh/dTZt2f3I88SthM2ZHJeaDCLR/L/VPhNETZUXGoamM+TA3zdhkfeuoy/qu/8TMy796+v4V2e4CyV0afDQpZJMoQaGtEmQPJElI5Ik0kx0pemeLV0Fajnmpe11WqDp5TV91LCcFGAoT6ZFHnqSwcEjdKecKxmiBJY3WdkDimgoPqlFTZaZr7QzNfSOOJKGmVJZpqwuGcEqHXH2LEtak/kuwUNipQpUJFNichmXv4H202xYoLqPll1IIyqo2yzOMkU6hI5Nqt5uNCVH8bO4e4fm8T46IkNme8R+mNY1SXTsCtLUpOkyijC1sRKswX4THGCewkk9yZXC0UagwKeUS1r1qbrJKHIomFUBkctYVQkeYWnldat2lC5cSFy9i7fwtFEsGvz8n5TXr7KCVA6jqon12Bs3OA3XffQegpQoXqZFmbzDr1HoSK5fuyD44XAGyssF25T5LmJJ6XxTm8/CM/jP/kX/sgznpHCGMftt2k5h0327u4s/EOvvrWEK++/i7S3iHSqEB7HJIqRj6ysXn1lRnW9fDUOvtpVoFZBWYVmFXgfazAbJF5H4s529SsArMKzCowq8A3V+Af/tzLFHOIwoRdfKOkpLrjowzjJEc308SJJlTEkZtgsbYVYShvlDBvgw/oDN5UIAStBmhTUy458D12JJb4DK67vgmmqGBuNnYbEmC6k9M8MBOkku2m7ICkJ3VDQDRmqQSNGrxqC0G1LjkZEtTs+eqhWhMqCp4kaEkQJYXHnA1afo0HSMIB7OEO/HQAd9QGRl2xU+CXAia5f8eZLApEPfYsN+ACu4SniQ7aTkxIlVKqQASNQBngxNE2JqZLVoG1phtVASfH21DWPeZvVTOx7qCdslAxyoj3BF1k++pcCqEiCpMUSSFaIvUwT8SmUL7sqlOSv2EAvPo8c06MPZyQMvkYnXwZR0cRPLeERqOGvHMfn/rAk7h5+wAHVoze7RRPXW7iqQ8uoei7sAd9rDx2Anfe2cPb39jCtY197I0tHPaHEtxOy55+GCPjw3uaYq99gKXVFTQW5oRM2dndx1G3J2CvhFBrIMsQRSRTWAMqVQbDoSJTfFoD5eKjbrp+lTVXpgAfq5D8h6Dsolb20WpWMddoYE5be5FMkdwV31eWXz6BAxu5hOXScon1IkCjgHd+FveH4CB/djxPfh70etKFSxUMQao0iYRoYW4Ev/eHIwyiGL0wQm8wQi9Tgb2066F6plH2MO/YOFdvYCXwYfV3UPEy/Ds/9BJqH1hC9cQTKD37IyiyRcR2jnK6Bxy0AbcPjG6gyM8hXngCX/jtv4NPfPdLcJcew97+IT739psC1C9aNhbXl1G4LhadGgoqyJhLRHVBYwG11gk8OIzwtRub2DoaYHdrHwdbO2IcQkKFmRkDWunZNpbmF/DMix9BpVJFHKVYmGuIPZoQYnttpCUP42EPy615IT45rqiUSOIQpxfnsFDxcZjYqHg2vvLZf4AXVqo4u7yCt1/9KnZ37uFeZ4ggreLU+bO49OxTqDTqiJIQWRSju7+PbvsQX7n6thAqFy9fQU3bzNAui9MBO+BtrVCi2sBc9zJn6A532z6+/g2IrEBSznHE/rKJWk+uSYJMBKoIlmn7Gukk1gApQTW+L9GkJscR7eK4TTYL833GcpAZKzKnafsfsS6iraAmVGT7ZFn0+FckDElVRYJzvKFIhDTg69JMn+VyrnqHbdy9eQs33vgq2uMYV2/fx8a9O3ji9BoeX1/GMu1qigwnlhYw31yGVZlDtLyGZGkVB1GBMCnB88vod9pozi1IQHy3cwQrizHodTAKYyGvKvWWIkPmmpKR4AUBtrd2sd8+lOuIChUSIUGlIvsn164G+MajERYWl7G5cQ/ddhv9o0Mc7e1JVlGjXpX3+vWqALeEaevNBdSbLSFXglpVtl+tlpFGKT5yZQ6n5loYJQf4tX/0N/F7//h3YDkLyCRnQKntSKhonF1/l5AGpfSQef9YoWKAcskQ+TaEysOAuiZVpgmHnOfsWLEipJvYfWkrKx1aL/MzE1skh2FqvdGWV8djVu3rZK7WJBuJP5XhpMYaxwoBYkOoCDBt1j19myDz2rchVAS4JhFvMiwmoe/aQkjnuMh1pbepjkN3wVMJKEob1b0/IVQIjGurL7POGTJTGjKmVDDHeSrq3JBUOq75cRj7sTWUIlTkfoBqHk20TKvHzLVv7Mz0xPDQzdMxuXpMqEzqMPVOs13zu0cJFUMI8E8EqCfAbdQBvI/RNqKypktDim5u0J9h/n6y/el8F84p8JCBIe60sqxhnCVwA8CPgUYc4LlnL+Kv/8zP4Mz6Gq5evYZRlEu+CMPWfbIHw7GMO1VzRYTxhLEhhqA+10/f0fdcJG20im5iu1ouCwlarlDd4AuJIvcgsW5+YPC8NG9w/YxlfiKpQSJELAwlzyqTZhj+nllK5pyLpaGQMzojTteOpZHxT+vMJMJhtyvqlDZJ+4GyDx2OQrH84rnmPCn7LQ00OVzLknuAalCGX1YqMLZM0H7Ns5XtlwqZz/DGjfvojyLA8dHpDsQqNik58BZX0I1SeCR7qXiipa3UTaurSKjwmKkKnliyqnHJ+/Gc9w2uJ+qQUp5grlZB/+hAAum5BhiFCu0di+YJnDh3CQfb95CGY5Tr83C5mAw7yEaR2FxWTy4KobJ//V0kfo6K5YN6I7lPnlydRu5s7i0tuQfz/AAW1UQkVfSax/sX7mvmubj84gv42Z/6fnzXsoNxf4RSUIfnW9hvH+Da3k38xu++K/agzMVKxhYGVDwVCaxRCVs3vzbDumYPprMKzCowq8CsAt+xCswWme9YaWcbnlVgVoFZBWYVYAX+r8+8XEgnXwqMkwKjBOjHUIRKmqKXqg5dCTgmMSGECm0L1MMzM6slnDwhGKVUJwIOSpYA4Fv2hFBhQ7gBBYRyIXAmVjCapNHdpJMHYun2V13DzDu3bF8IFa/ehNdoolyrI6AVTLUCp1yR4GxRqBgbAyoPCEDxgZEPzFkMnyH17LokoUKFyvABvGQEb9yGNepIN6B6uNZ5B1Nd3wa4NEHF08CHsl9RgMc0sWEUKgqsVV2vAn4ZG7CpQNVJB7KQKcfh8wKySY2OARX5bAPATnexTqljVLexCWPRhAoJqoTgmurMjDPl0S5WNbJzyu5GFEnsbC+OP1eBdCTOMoRRIh2eB3EGJw+wuNYQYHT7zV2cX19GNRjisROn8KfvXEM1q+HUyhwqcyOcXV/Cxqsb8FDB4fAAVzdsvHHjLg6GCfxKTYAUdmxmloXD7gDR0SGW107AbVSxe3SE7nAkn8tQ63qlDvY6ErChuoPEA/eZX1Sa8IuECrMXaOfB91TqNfldt9eTfA/aCfFn12HQvS05E81qGXOtOlqNJhYbdfm955aVIsV14dN6TBMqhecIsECbJ9p9GUJF1AC0LyEwWiKhovZn2B8IKMIgboLvVGiMRwOMGZI7HohNEm3MeJydfg8Ho1yUQCMeFzOJyh4asHAqCHCq0cLjax6Sdg+X5m18/N98FtncHKov/htA83mMchuVUhfjXozA2UHWu4Y0X4YdnMOrf/BPcNraR/3ZTyA4eQL/+2//NhpeGVday7CaZSycOwOrlyiHdckumke1tYIoD3Bj4whv39nGbn+IsB9J/gWBpjSK0B30xV5qeXkZJ06c4IlAp9OTc1St+AKMHXS6iK0Stts9IV5XFxdQD6qiWrhx5y6WF+cx5ztYrFRwNMywvNLCK7//j3EhAM7XAlx74xuwqhUUrXmcO3sZ9VoFR7vbGHePRLHhpBaSKMHezj7+5J1X8dxzz+GJp55GozUP1yur4HBmCDuOECoSbCxAoZrfzBcvB1KKcv1p6yYB/DRRIp29Osx6GjAlIEiPfBUowItUg6TMhdCd90rplSKwqRxRqipj9We6j0moSFYKbQH1nKayU1SWirKkSibqMpl7XOY22QImsusayRhRrEhd6WjmEZZKGPdIhm3j1mtfxHa3h+sbO7h15x6KUQ/PnjuNK2dWJaTer9hY8RYxKgLkVx5H+dLjGI1yHDw4kDI1FprSAb6ytoZe+xBZMkbZd7DbbiPOLXheIKBia66JSrUq+7zH30Upms052JZS6aysrgoJQts4ozJLI5KqvspwCEfY23qAnc372Nl+gKP9XSHw5qoBKrU6ykEV9eY85heXUG82UWvUhVAJWgFKSQ2XTpXwxJklUUS++fpv4R/9n/8LNu8AoXS8Z0LmsZwqxkERK/yi4lLUe0JS6MyGKZsrY2MlIduPWn5NyA41t06AfipJ9M+SjyHjy6gctaLN2MSRUJG1Vs1rJmPL0XktBSUBfH2ysqhhJ7ZfDOXOj/NHON5IQvE4zBpkmg8MoaJWAE3Y69BvWfembpdkrOqfWSdDEpj1cTqonuootQ5NWZ/Jh6trwigvZdzy+mDXBQkmjlW9RsrbJ5+oT4z+fBJhRpFg8lIm+8F/mIwVfQRcbuW6NYSKsWTT4fbyWeRaTG7GhMw8rsA0yWPuBb5JiaKJjf8vQoUKMvlbfd8wIY708RtCRa5tTbxNkyrmPuy9CBU5l2kJBSfxLIYLBxFzmTwblWGKT649jp/6638RL3344/jqV76BiJavY5X1RVevfu8IvlwXPMnaHk2IFM4ltJ2yZG2i/Rwz8AxtJnMo1XVyA+iKOo5qUWPNl6c6Y0y6cFTuEy2+5Lrnz1RmGSUKFWQMcRe7r7Gyns11rgnHtlwe+n5tqrGFIfHcb+aibO3u4aDbU9kpIVWfiWSoiJUt7bhoC2sBge+Kopr3cb5NcZ0Lx9dzZpGLrScbK3hsUcy8lRS7gzEGvSG6nQFcv4zcdtGj2tvxYFVrotoWUbZWqqk5WxHhvGaNVaAQ+lmqbPh430uFCk8CW1osKmZcDNr7QjbJ+XeV5aHllVDUV7F67hKGR7ti6UiFCm3JitERok5fFCrB2jy87QMc3rmJ2BAqWp0i40SaAabUavo8J0UJZWan+J4iVthwI0pCpVqtVerIFxr48e9+Fj/7Qy/BGR0gC3wmt2DOKeFOeIT/8Zf+AG/d2ZdGkigEErmnD2ENC2zf/sYM65qaW2f/nFVgVoFZBWYVeH8rMFtk3t96zrY2q8CsArMKzCrwSAV+7b/7oSLVll1D5qfEBfpRhl6cIUwL9BlqrrtzCSyRTJEHZW31MOZDklaoiLJhilAhIMLHPrFJ8tk5rQgVBdCozl8+EU/sq6YCbA1QQNCZmBEVFZZbhl9rwak14NcbQqiILU0lEMsvPmQ6flm2Zyy/aO8jH0nQIkng5SmcLEYRklAZwOpvwUuH8MdHsMaKUFEPmFqJkmsvaW0lYaxbJh2qGgw7tvE67v6V4/f13z/UWZpPbBb48H4MAB0TJmZ79Ks2JI167eEuVZPVO3ko1sDM8f6oLmR5Hx+Sc2uSFxBnJM0YJKusvZS9Ci2QjgkVWj9RaSSNwUISKPCRIC07PIP6MmrdGJc+fAZWzcOX/ulXcPmFp3FQOkStV2CuWUYtryEd97F+gaqPAJuvb6G3H6NULeH/+foBdtoddOk3R9KB3ftJImTC3n4bJxcXUFuYx2E4xtZhG53eQAKvG0EV1SBAR4edkxwhwEqAzgTK82fmpxCoIbAiIfKVQIgV5qjwZxJHnmuj7DpoVsqYb1TRrFUw16yj2ajB9wIBg0jauSTsSq4AQ0JwSUCtVj/xGpFuWnVuDYDKHlSOGZsACZjNO0Q0HqLE8HbbQcLMkXEoqow4HEt47nA8QqfXQ6fXxYODgZCCVKyEzLNxXdRKFpYdD2uNFh5bLOFifQnDvav48z/6HIrLi2g98zLipRdhV08gzEYIwg6s+hqsrS+gcEbIms+j/ae/h7B9HQeWj+ee/yBev30XMc9ntYJuYKHSbOFSeRmJUyCBg9rSSfiVNewdRbh+dx+b+320hxHScSSe6jweKtEIQvF69Ks1OZa9vS3MLy1LJ/qw2xEV0zgKMc5L6I4TjEYDnFxdwXg4EkJlEKdYmpuDPR5gqRoIYEMV1K3rb8Lr7WMlGYKx6eee+xAy7mvvEEm3g3BvF9ZwKEHKaWFju9vFl197TQKTP/Thj+CpZ55BozWn8p80yCokF7urCeaSgKMNkbEO0tdRnubKSkYD3LS/kS7iqa58NaUqoIxKAKpWSBzJdWWUcqbTXKyN1Jwnc1zEMGIFEhvAlGSzvEdAS5UzYLqS1TWqVGRCEmv7J4m9N9e+2T7t+8Z9IfYmgK2ez3ht9Do9XP/y53Fvdxe3tndx++4Gwt4AJ1pVnFtu4fTaAspzZdSSAEFjHdVnnsOB5yOwq/SGRPeog1NXzmMwHGPv4BDrJ1bE8mt3bwd+pYJhmsLzapKb4vku5ufnhTDZfLAlRCYVZGXPFYXPytoJtObmREHGfTPzP23gmI1CZYaQASRx2/u4ef0Gtra2UCOg6zgyZ3C8MUPl5Ml1LK0uCcFbVBzMlU9hZdnCJz9yCU1UMRy8il/9tZ/Hv/jsTbF/o2qDJLOoLpkDRhu39yBUjoPqj1UQZu5+1PKLwKM5hoeyCeS8Has6mN8wTRxIFoQOpFdEgcm+UjaaDpWetPmh0IJKUE2oSLPDFIhvxjEzNNTr6jM5fyvLJDWGlX2QGsGPKlSEeNBEnqETJuPehKE/pAhRY3JaqSGEir7nmJAOMtiPCRVDEknouiZUzJhnLR7+UgSK+ZIMJ82EHZMLxyH05jWSXerrEYWK3rxZ3xQpc2zvx7lBPm+KSJ1ea01dj9fwY7WRee14HByTT+a1RwkVo0YzhBLDzCfr/3tkqBjycbpGx+oZZkGRUCmhVKSwOVa8CoZJhgu1efzcT/wlfOLf+jhu3XqAnd0hssTBeDAWm69GzcfB/q4Q6jyHQhZqpZ2Z0zh2eN3wWHg9S9ZWyRalF1V2tPiyKxW1JnvKjpQEF6/VNA7FylIIFSEwmT8WC5ElWVKFmj8zzo/MfCOZEoVIMxKC2lpR2y5KnbWVqoxnzuO6IaQ7DHH7/l0h8SNmv+VUrShChV/8eJLitDisMjPNd5R61Cj/TFZensNjM0W5LETKUa8vKrwzly+RvcTmvU2MwgxWuYr9cYwOla+Viqi+5XxQRcOmCMk6StWKwZepllRpSfI7dQ+h8r1IqHA8+HYJvqVUhVx/+JpDK86SjcwukDVWsX7uMtJxF73uEZygJeRQPuhgdHSEjLalJ+aEUOnev4PEy+HmNhJNsBvCczIR6OYCridZ7sCplGGVfflMEtIsDRsCxkmIul9FsdjEhfVF/Py//TKeaBVIy7ncwyxbKTYdG//N3/1t3N4dI0tCDAc59VJANoITAjt33pxhXY/McLMfZxWYVWBWgVkF3r8KzBaZ96+Wsy3NKjCrwKwCswq8RwV+/ed/rEjiTFQmzE+h3VcvVBkq9FgOE4aRawBJW0KZzBACf+z8/7ah9BZJhRI8PtSLVcnDAE+ObyZUDBChHpwVIJ3Ra97x4debsKs1eLWagLaKUKnCprUC1QblYKJQ4YNiTqskgo18WGXIaRrCTiMgGqo8gdG+WH754RFK4z6KRFl+KeyFAKm24ZGdYr6I2p/JWx4iMFRuAstk8kxcghDTQIjGdUwcg+scd+7KR051qkoH7yOEinrPseXXowTLtGpmmojhPki2DNhVmiOJlc3NMNVWXhJQrLrxVfc7n/9pMaOspvhF8CpOEoQk2whC0jbMt3CmtIrbe7dRXyzjx1/6fmQecO/wATpvtXH5iRr2r4+BbAcvfvdl5OMm7r55DY5jYevAwe+/elsBICUb3cEQSclCfzjAwcGBqBxarRZ2Dto46PcRWxba4uueY3VpGck4RE/npnBfue8EdfhdgnIBIVBopUXwlsBuu3MkP5uOWdak4rkIfEeUKQv1Bhq1Mhq1Ohq1igBC/LtataGyGoTU0pkWGtgTiyIpkALUBSzT54jjVyBFTajR4iseDQUYKduuWFQlSSwKFwJG4XiMwaiPXq+Hw04HB+0uksLCfn+MAcN4rRKqroum7WCpUsc8Bvj46dOoWB2suSN85C+/DP/0JfTXXkBl/nkk2Rg+wcuoBjiHiNpfgd9YAcIc19/5Y7SGOVyvhn0GsddryOMMac2HszCHFipCOATNJXiNVRyNLNy+28Zee4SD7hBbtO2KUswtzkmQdKtWlRwNgoxH4zHuPHiApXqA5ROrGHR7Eq7rUH1U5OiHqRCjBMUXmg05XnbDDqMI/W4H55eXsRT4qFd8AV96/TF2rl/FWXeI06srsOeW0ev34WUj7G1soOj1MDjsSNDufhLjz65exe29HTx/5gI+9rGP4elnn4EfVDVorqxrCAIWngeX//mEDjmfMV+Iwcj6uuf1qyFhZlcIWQYFbvMrj1THsCgOaGVCQJB5TRwDBGH5Xk3wqjlFdeUbIDsJI5Q0gEvsWl1/KkuChAqVZDa7nWmBZJNIUcTJ9FwhALt8hlbTSGYByb4SouFAAEzuu+wvlQsE6tMccZLhzT/7HN6+dhWRZeHWvQ3JxGFo/aVTy2gENorAx7NXnsfiiTM4yEq4d9TDyROnMFetY+/BNiqr86g35nDn9j0sLy0gHA3w4MEmWstLsIMaavWWOlbkWF9fR7fbxa0bN4Xfdh0fK6tLYn9Wrdcwt7gg+zYYjybEKMOwOeda3EaBidqGNmaHB200+DttR7i3t4Ojzr4oZGgbyHlrVALOLl/C3GoV3/epZ7CUVZBl1/DZP/wFfPZXv4Yko20Rbb9UiDsJFSpWRHnBeUQTIGot0nP1IySCUps8nKHCAcExYqzk1JqmiNbpr0SPM3N+JvO3vJ/NBATDdT6IlSuFnFbfkRghwMmaqTGo12kN/nP8xZpIUWuBIgcIKJscCgLg70WoqI51RXzIvuudnjQ6GMXJI2qdafLg0X+LRZBW5MgiRssvKhn0emnRPpHjnAStVlrShlHGrSF9pizu1KJ0nLc2+bxHyB4hph7JUJm2/JLamHNryBQGnJscF22BaWzUpglVsxY8fFaPf5qugTqQ4wYKQ9wYgmja8ssc/6OEilnTzfUvpMSUhZx53ewBCX/JMiqUzaQFD1bi4i9876fwP/0XP4P98Q6u3trBKHHR60RCoCAJYWlCgzlzJFQyo3wlEUwij+rKErP3IiFVOJdW2OgSBEJScj5igwttvuRYtIWbZE4lESLmaMQkU0gosxmB1oRcBxkKn8n8KfWmxCOfsvvS6hSjU2L4OhV+PL+qyUGtzWwO4NzJNerOxn3J9SIBwWtE1KqjSMY35xYSFoHnoVF2US370lzB4cl7imEYwuPck/MYS6JwZKj9bvsQ4zDFyql1PHbuLPI0xe2NbWReHbf3DjFOC4yiEUp+XSRPcp/GexSqO3hd6twWql25RgiZKbXPlCpOCBVb7r+YbVPKEnTbe2otKlmiFuHxpKUcaX1FFCoeUhy1D1Aq1xD4ZWSDNsa8X3JcuEt1uFv7GG3elwwVN7UQcYxzzdD3nWYikPnA2KdZZeQkw2oVladXWPAdFyHHBBsNihzVxWXJMfzLP/BB/ORHTyJJBwjTDM2sjztODf/9L/wu7u4PkYYDxJGFmEecjVEa5di79/YM6/pWk8fs9VkFZhWYVWBWgX/lCswWmX/lEs42MKvArAKzCswq8O0q8H/81z9S8MGTD0BRCgwSoBPn6Mc5Ilp9JTosUwMzAtpoGykhOrRiIU7Y1asAP36p8HVlReJ5DlyPXdbKOkJMuLgdHaJrOnQnYM1U0KoKfNah4UKo1OFV69L9R0LFJ9AdlFFyVYaKpwkVbkuATAOM8h9xAisJ4SYREA+RRWN40RF8gs7jQ5TCrpAuCpQwiOmxIkSszwxYpY+TQI/xgVediOww1nZCOkyarzsiEdHdiibXha+7OvzdgPOT7BQFDNhTHupCikzZe0mOgwZhTVeq+T5RuAgBoGIZ+DsChXFaIBJCJUOYOWINxGBmMVZhx6QGCIWk4Nki0FUqgUom2m2JOoWgY1ZgkI1gW3NwixzzrRo8u4IT1RKeWKqglvrYKw7Ru9fH6TUfpy6ewPCwjO37t5hGjC+91sObW4dKDWTl6IxG6IwiDGmJ5bo4ffIkbm7tyD7vHx3hqNeFX65grtWSLs+j9qEAngSMjQUXwWUBQjRpEmep/I62X3zfzv6edHjX63WxCGvVawjKPmplF43AF1KA3ukkU/ieoDmvFCpBIGSNOo+0hFFElBBeUxYyBnQz15yAUQLmKVKFRAqJPCqhxOe8ZClwk5YnMYGegViR9ftdIRlIrgzHGXbaXQwI0lBR47gCfM1VKzht+zhbDfHSuSUMt7fw6Z/4PtSfP4PizAdQNF+QXIJRUkclHyF3LcTdG0jvv47aEy/grVd+G+cLXjMNfOXBJpJaBRfmTqAobAxrZVQXV7HSPAO3Noe9YYrXr97D7Tvb6HWHGI5DDMMh6vUVzC3Nww88eK6DqhfIGNnrDXAUhTg7r0LDaXVG4MomweA4Qqj0xTYulnrz9+ycvrOxIeTLhx+/gsVqGUmeYClwEWcern7jazjrHuLCySVs7nbhhUPYSLCzs4uEuSnDELudLr5+4xau7+zi3OOP40K9IoTKE089I6AexxJBZOaQcEy71apY0kjHr4wlBcQJ4KpBX5UXnsmsZ/4jUSbkCgG9qcwKzm/SVa8tZ9hpbb4MgGq60I0dEDuXBcPSFn4TwtYqIYoSqRe7vUk6khClUoJj2KEljO4Ep5WY5KvQetDzVS6QdJBHEOssCXhW9j0kU6Q72rJx/fU38KUv/xlKvo2NrT3sto/E8/+Zxy9ioe4jt2toLi2i2pyHldkobBdH4RjVZgv1cgXtowP4lSqCcg3dwyNRYAXVAHB91BeXQQUji855bO3ECVEitff2EUUc/w6qVRUkn5p/Q1oAACAASURBVJUgtl+VZl2uXYKjvOYiZillmQp0RoEuLWySRKx3OEfs7jyQ87a+egKu4+BgZxvtgx10Dw/lWnIaVZxoLMGfW8QnPvYEPnr2LODs4Pe/8Iv4zf/tT9A+HCCJFTksxjx0SdP5UZwvZTUotIpPExu89uVlPWfzR54XWb/U5CnfhVCxdMbNNAmjVUbchqiRuE4aMsSAm6YLX1vQGdslWvl42j5Q5j2qmCY5LirnxRC7klVBEzy+aNQFhVIA8hjVeqtIHkXkaULfEHZTBJASeU6pKadIi0ktpn4v6+8UoWRICPlMkjRThIoos7hOaUJFMmK0ysoQKrJ/EiB/rE6Q6ym3kVPdYOxCpxQysr/Grk0TKir+6DhDZaJ10fvO/aC/H683nhgC+/Jlrmd+jqx9qn5qRnhYlfLo/da3U6iI8uyRtd+oa2WemM5neySUXki01JxHtZ+GkDP7kJUSlGL1GU7ZBoYWHl+6gL/5mb+BD37PFTx49U3c2elif0ibqQDJqI8KbSyRS85IOhqJQpg14Rwp51rst1LJvaLCMoxiIQFou1dptVCmTWZAxbCjskOMOtdS8w/tEDknybqXjlWOSRZLED2tvkSxRwUVV06K69hUI+eYNoqp2NlNSLIpcpD7yPNHhZlYe43HuLexKxlsY6pfNLEtVmCjSGoXFwma1SpalTJqvoNquYxqpSzzD+89SZg7trpmaIXG7pij3gh7nS6ywkZnHGNhnvlQNRR+BWGpjlev3kTBRiKHqxOD6NW4tdMEdprK/EpCJSoKlC1P7n1k34XF0daD6iYSdgHZpzweo9s+UGsLLU3LgRDomQvElSWsnr2Iqmvh8GAfKNdRqwTI+ocIjw6RU6U9X4G7uYfR1gYiPxdCJSb5lDMn0LCV+rshU0q0IgyQuDYqi3PS7FEKc1QrFWm24tyKiBaPDSBo4Xs+dAqf+YsfhB12kVsuWn6I371xgF/6lc/hoBejiPoo5a4oVNJsDAyAvXszhcqj88Xs51kFZhWYVWBWgfevAjNC5f2r5WxLswrMKjCrwKwC71GBX/yrLxdKZZIjzEqg7Vc3LgS8ZY9/ltDvWfnDExqSfA1DJtBmhJ3ODLxNmUvAx3D1wMcgcwEE8hJcl519VKco1YeyGNBWYozl1BkqBlgwpAB/Zhe1AmwYXBugXK/DCQK4DKKvBHAqNSFR+LBPQsUul1FixstECaO6YAUUZad2HMJJI1gJQe0IbtiBn45EoWKFXYBki1hIqPQRCbQ3AfDK+UPndChXbAHVbRuuDgoWiMxWn2k6XE3ZTVe7qQEfjnOoDk3pbH8kf0V+1kTIsYXXMXgjdWK4p/676dM7eb/k1BSwbAWYpQSNYxIqmdhdjOmJTS9xBrMKuOfIwz0xDQIK/B2BS25PrLNIpsS0zuDvgRNWDQe1AHY4QNhPcTsqYS0d4DM/+kGE2MdbN0c4v+DjwtkzGI5SPHiwjXrg4eqtfbx2s4OjrCx2Ht1+B+zW3u324QRVnDl1ElsPNtCFi2s3bkoAPTMYklhZd1HN0e11pIObXwy8nrY/IRlByx+SGVS58HdtZjdkzG5oCsjPY65VfNRIoFR8NIMy6tUAjUpVyBS+r9JoavBanU9zXg3AJ9ZeGW1KtN2NJtyUkom5GGr/TKc6xwDzIKjWYI4KPfIJThG4ozc5QYuE1l+jkQqrj/sSdru918WwKKEXxQKs20WOWrmCC04DQXYLP3LxNBYXV+G7MZ796e+CvXYFaevDKEpVWKhhWLWQoYv6IIbbvgMMbyOKHez27uF0eRkD2NgoEgz6IUqFg8riCtZPnkFj4Um0e0N8+a0beOPabezttrG/tyvX82OPncfSykXYgQu77AjQGLhljKMUW50u/EYDJ4IKDg87GPZ7qPoeFlp1dDodZCUPhVtGnKcCaN29exf3d/aEOFueX8ByUMbJuRYi18Kya6PROo1bV99AsfkKTi9X8eDeDhaKCJu9DsZJjmGcYq87wLu3H2B79xCVWhMLS8s4taoIlctXntDEbA7H9+HYBLKIA7VEAcJzy+tZPPppYyOeT1SkJRO7H9F3ST4UFW863FsDrWKLowk2khkCwKYEjpRSil8cMyRf5bMIdvOaYwd5kqgOaG0PZohqXl98j+160q3M+TVKaRJFdY2jroMSiRVHMnp4jcqxeK5YzPFnXgNRGCKJhtIhrT43FxKD77325jV84/Uvi7Kj3e1hGGYYjUK5Hi6fP4lW4wz6boG1UycRxAWstMD19i7WLj2GueY87r7zNvYPOnjiiSexv7uHcDiS99JmhllXUaHAz4rvoxIEMg4YHM4Odc92xTmShOUoibC6vob5pUW0jw7lb4QkdSry71E4VASYU8KQaqckwfLSEm4dbOD1V18XO54nLj6OkysnQFXg9sYmNjbuYRCNsUISfm4dVx4/gT//oedhWfv47Od/Ab/2S78vxHIcJTLPGUKFKiUSKzxfXA14PhQhoOb7iWJzSjnxrQgVZeZzbIMlhItWfah1kMTX1MwtFl2KvFAkiiZMxN4tV7aFvqfIvzRC2VZEIEk99TmKUOHYE8skybbQa4a2tBNwWK83BJ/N/hjw3gCsXPuM9dlDGTBSiGmrSrVAP0Qc6N+bee+9CBUZgxaVq8SpKVPRmSokqTWhwutlsv8yjx4TCLwnKZHk0woSyZl5hFAx9xlcywyBNE2o8HOpDjT3HnLdkEwh2EyLTM7Nci+gHsmFkKRSkKSbXE/fTGI8eptltq028IhCZYpQMaD6RKUkQfQKaJ++FzD3R3Kfok/Q9GdM/z4ujVDOKmo/Axulowx/7rnvwS/+/b+FXnoV3dc2cWP7CPtJSfI/KmUXtpWg0+3CKnmwx5GQA8yno4qPJHISRcjDUOZAxyLxMkJvOERK9eTcHOZWVuA36mJZVSn5QiqasSF5YyltvDLZ94jXtQynVILqZV6lypPnOctF/aLvtFS2CtUqVHPq9ZWjm+OZ67rQmiUHYZKg3x/K+nnz3pbYezKTTe5ndJB9yLD2MEJqRVian8NKq4W670lGGRWpvOfh+4OC92XAcNAT5SzV2AfdPrrDSOX1BS0M+h30hz3Ul9fRRxlb7YHUKYsiSmSRUUVSpCglMfyM83xJckRIqLgxhHCRbC3mwYjzV46USiAqGQugXqkgHw/RIaHiqHszQ6gUfglheQFLp86jFjg4OthHqdxAo1pDPjxE/2AfOYmZVgBnYxfhzgPE5UIIlYQkdZpNCJWSznaS8aNtv0oIkJUdzJ88gV63i2KYyLaHWYra8gKGh/sIijKy6jKee3oRf/enP4ElN0eU22hWxvjMr/8Rfu+P7wBeDW46lEyfbjRCUSQoRQ4e3Hx1hnXNnkxnFZhVYFaBWQW+YxWYLTLfsdLONjyrwKwCswrMKsAK/O3/4JOFZGKkwCgtoZ9a6MeZWEEltOeIUtUJJ/+xJ/E4H0IekhOqR3IwBFSCQAXUUV3aYm0jFjcEAEvS6Wea4WgbNm0pIuCAtkoyD9+ENNktL52JyAU0dMqKTHErNdh+BUFjXoKl7XJF7HvI5BgiQ0K/tRqG22dnoEsQIB7DCocoogheuA8nG6IUdmCP+yixg5BdwQSf2E0/8bBXgJHphDUKFnF/0sG/JCNMt7EcLztutV2WfL6QMzq4Xo5N2dVMd6hKFoPpFJ4iU0y3rCFPjp3lCSjRl4zYm7JKIWjBfeE5ICCrLMgUKENrG5JnAiRmOUYZVS4OxrQuKrkSNs8QUrG+yTOU6DlSdpEWuQAQpbRAmlkYZjnCosCKWweaIe72UnSjHOtYwA+eDvCDn6jjK9/ooUhyXHn6Mezs3EWF6orYQadb4M07Q1zd7AMVG/cPdtFPCLA6SPsjrJ84hREKXN24h439AwGFA4IX9F/PE8lYGIxGksVRdcoCMtplBZCPw1CUJwQFCYowt4GWdkfdDsZxhFq9LkAtzy6ByXrZx0KtIvkpFc9GUAtQqzfRqDVRqdQkU8SQUwzfJfhLAFs6fgkGWgzQnQL5CGJOAXTSfS/gm1JMESSiLRLBI7/sCTHC64f2HQIMxhFGwz6ifh9ZEosF1mG3g/ZRHztHHck4gs1gdSoSPKzbYzQ8Hx9wXHzq3DxKJ1Jc/oGPI/jAJ9CpLsGev4z6qArkQ0TVMbK4jkr3AMmd34NbbCItLeD+AFhcuoTGxfP47Df+AKNuHy+uvYCV5UsoVhbxta/dxhe+8CruP7iFKI2xunweF84/gfn5FnrjARYX5yX/xPLKQooJIB6PcHZ9GVFawo079wR0O7G4gCWSYsM+BuMQ1cUl5LTecsu4ceMWBqNYxuju7jbSeIQrVy5hIWdOTx2VekMsYV575fO4Mucj6NxHtHsb9/ok+DIMY2DzsIvb23voRxGa9QbWT5zA2mILL33so7hw4bwoGMSvn9diEMAiyN9oigqLag2xsItIgJAUVcRpTtAtJuCuzjHnM7k+BRfN4WqAl6Ae3zNNPnKu8FPmVqRyVcvvHEfULlQjSWd9loBUJr39PdtD2fEQMzx51JfPi3IIYSx0p+1iGMcYjmMZo0Y1xU5sjud6vSrjlfZYzJIKgips25WQb35WHA7l+JiLRLCT1jyb92/jnVe+hI37t3EQReiMMyCM4RQJGgsVnFw5LdtByZX5tblyAr1RiKODLk6fPCXZWDxf0Xgkn1+fW4BdrcMu1wA3QMNzkVK1Z1tCptCiivMlg+wbrSaqXgkhO95RoNps4tS583Id7+zxuq/JNc5rjl9U0YnKLlOqNF6HzWoF7964jnevvyPX9draGk6tnsTywhLG/THudLfR3z9C0/Fx8cwiPv2pp+GUDvBH/+I38fd/+X+FhQbCcQ6nVBXFHrfLuZTnkiY8nDuoHxIiXZO3fIOy+csll8F8PRxQrpVsKXOdXGVbyQZ7NqGz851N/64N33IUcSJqREUeTMhYrp06w3pC3lsFGvUayo6F8XiIQqsGOF8rUl7PNzq7gaHXppvfRGMbFR33g8fMccn/zOIsihsdam+aAMyabMLazZqVpWpek6tBkzRmTVMKx2Nli6qTbqgwqgWbkLhqSiBYzLE7bZmJkmqokNWTa+VEvaoVgmJPqZVXolxQGSlm/8z7H3pNlC3qPX2/QCWx4IxzsS10Gr6ovpKMzQVlyR4pSXEzpHaOmKB3zvdnsEcJYpfjMVGkGBUjshZTgWtDasO/feRrsm/aXkx+1gqiSTOJVgm4rlLzmnX/ITJlKktmepvm/kHW+8KFXWI2SQy3CBD3M/zkD72Mv/O3fhY4vIbbf/oAr3X3cFRy4P+/7L15jC3pfR12aq9bd7+99+u3L7NxhjNcZsRFpEhL1BptCWlD1kIFdoJYcJTYieMgiIwECWzkDyFRYgRGkFi2YiSxnECSHYkKRZEckjPDWThDzvrmbdP9+vXed7+39qrg/L6q7juPpBDEnP9uDwb9eru36ldffd9X5/zOOYkFh5lqBuejEK4OxJyXKh507q+KNUrnQI5i2T/F0VDuEWaeTaY+XBLZa2toLS7DdB2wa6BUXrBxQNZNIfZo/UWrPZWJwrWOVmDMwCLZIuJNqmITpXCT+7Gwe+ONVBJahkHSWmWukAiloo9q6ck4FPvCnV5X9gNpnsjY4h41CBPZ7/B3HSvHpQtrWGy48AwDtUoNnkMbWU/GGpVzNvezSYSbt26gOxxikmTwuQ4zF0zTsdpcwt7WAULNwmGeYT8MhCg3qY7iPpCEHPd9XF94joVfmSiomSFIcoiqJ+SS+aUs0yzZh3J1qFkmwmEfSeTL/lJ0w5oFUzNRrdQwNQ04F87CqzaRHE2hV11U2h6Sgy4G2zuI6w5aCw1M7mwiPtiTa8L5P0k4LxfqtIKILK3USlvKOIsQOQ1sXHlMMtDG+1touA4i04SztIp0MISeTGGijea1Zfzub/8qnjAnGGcpvvnqi/j7v3sdR4ddUUWbdkXGSkBCJYmRpDH235yH0s+fROcVmFdgXoF5Bd67CswJlfeutvNXnldgXoF5BeYVAPD3Pv/RnKCKHwE+Lb8KQoXWX8xuYDcxH+CoXmAXrnRtcnWSTsscWaqsEeiYUoI+0qk9o7agWkWRC0U352mm7Mk1UGCJ+lIBQOpD06yCxEhhWLqQJ1SlUMVgOVXY9cbJ93J2adPKp+huVTAMCQzV+mcwwDiNYUYRNH+MPAqAsAcz9WEEfZjBGAZJhOI8pUf9vo5SBX6d2nzo4o9N0EDZYgnQVpwvgX4hO0oypUCnVLerKoJh2AWgdhpOzPOXsPMiQ6UErOT74kRU2HtIsZR6SIiaArwgWMTOXJIK0mldeHjz19nlTiIljHGiLGJAq27ZAmgTvGZHKkFa1/GQk3xyLAX6Rgk0wVIyjOIU0zzDhxZq+MynP4z/589fReQD53UTj1+t4dFfeB9+/wtvYmXQxZNPPolXXnoW51cXsFhbxnMvbePl2z0cZyaOD48wzWJM01hAhbNL6xiNJ7izv4eJluN4PEHVrSgLjjhBFIcSPu0zuFoDalZFkV+aAiLDSFkEsWO9JD9IwNC+hCBHtVaTEHpaEJGooc1H2/PQqrioVizUmjXUGy14bhUVu4JKrXpCqPAYCNqWNjRCtOQESE4BPYI/BOZLgCthd24RBC5ETJrBn4zEosphGLpBsJYWTCUAGyNgJyyzL8IA48DHYDxGfzTGXneAsR8jzAn4kfSzsOymaGoGLsUxfvSBFXjNCRYfOY8Hf+GzCJbPwfXOIdDOIrcBI+3Bylym6KB768twptuoNhbR9Wr4zo0DeNUlbB3soq3pON9s48pTT2A/8/C7//iPcfv2PhoLDaydWcXGmasArTuCMWrNBsLQx87ePurttlh9UIFS9yycXV3AwcEQ12/dhh9GOLeyhJZtY3x8KGoy2ve5zaacX28wQm7Y2DvYFx94xzKEsLm20C5CjdmZ78DvH2HrlefRSQZwwwFu7e4JoeJHGbYOe7h7fIwwzbC0tISVhUXJzvn4Jz6Bq9cui/c7xxDnMa1SgVGhv78l9xBBb8kEKCxkCJLy35nvy30q9z3zOshnkTQWpQdttFQoOj9ETQLtREHAe4ggnaj6SMic5Kewy5jWYjHcHJgkESZiNaiLgoWg25jqpNiHPxqLmoDEAm10xDufx0CiIs5gew3pqHYJXvIVTANeoyGEC0kVkjSGzbFCuUssoJ4Qe3wf5Ni5u43br3wbt26+jZ3xEEPWsjtAFk6wst5G1W4KKWlb7DQ30VhchGFXhBDjfbBxdg13794VWx3HraCzvIbGwhJsry4kfM1yxE6Mto+Dfhd5EIttHo+91m7CoJ0Pbe84t9kW1s6eQ7XewFG3r6y+DFPu45LMnrX0Y/2a1ZooCnb3d0XlxI92rYFOsyU5SySdjvpD9MZ9NBsWfu4nnkTHHOLWd76G3/uf/3u8fvsYUZgjTdVcSfsd6ZaXsG1lAUY7IyFUCqs/AfdlXcjELnE2mFytX6ePbyTlaXtUKluUEkr9LQnwCjMKSruqIgC+nE/kZESBwDWYx6jWEloAObRlYsd+sRaRKFc5UqcELtcP6e/n/FKsgxxLosISK02uJVSQKkXTCWnBNb4AWCUgvDg+pcigYvWUsCBpcEIClLZZBemhQPD7lCx/AaFiWuJpJfsEXmeVKXJKqAgAXewL5HaULI9TNc/J2lyQJapBo2hYmCVZZggVQ8LCVGYEgWjdVeuxhHEbjoDFpSqX+whVU1pl+vCTAI5PAic5aVjge6r9gCFNCLzf7v/4foRKqdSVvVBBsMxaepbESrlH+l6vW752+btsfnBcII6mcOw6gm6In/74R/A//Xe/hTsvfRE3vx3incO7MC2mqwD9cIq04sA1XFQDDXqnDZt7LrcCjUpfzp1pJOoLkt5hf4TReIxREGDsR0htC8tnz2Pt/Dn1N6VSmM02bCCZ3U9JUBHVVLGoM0mqiHolUyoV2VEKUags3TjXyvkVKhUh8KhZ4vikjRSJlMDHeBJgOBxjOBjjgPMnbcSo+qKFX6GmJqEyDUK0azYevHIey52qnL+tu3DdKmqNFmglS3WHlaeIxxN8++UXcNBlJokNzXJhO1WMaFkWa5iME/SiFHtxhBGbi6iwo8GlWMAqQkVIk0QRSDKWitwrNlWU+ULMF2HuH5U2omA2NHiGrgiVYCrWrdwrlIQK162UdqTnN1Crt5EfB8g9E3ajguygi9HeAcKqhUazisnmFtKjA+TM7TNojcrb7dTSVta5opnntCkpR+y10Fy/KHUPjvdFxZ2aFsxWB3Xbw9HhTZi+i/qFNfwP//Uv4aOdENfvbuOZl1/DHzw7wqA/ESKLDSCS1xj5QkLyes8Jle+aHubfmFdgXoF5BeYV+AFWYE6o/ACLOX+peQXmFZhXYF6B767A3/zcB/OYCpWUdjLaie2Xn9IiAYgTXT2MFhkQCoShVYl6/MphCplCX38+7PLfAujrfJDUxSaC5ACB4xIcENCheLAuj6gEZQSwmFn9NPaAS3ApsxcMCZ7XqVKpeDBtD0ajJp2QFruoqVAxbHnwL7tky/cUr+g0hcnsCj4Eh1MgCBEHI5jJFEY8hMFMFYI0VOLoKtfjlFA59cifBS2oUFDKFNVBKyCPRpssgoi26l4V6w6VJ3M/4GHS+mgGiFLHrZQr5WuyfspjX0zXVMkKL3k9J7zLJ+PT3ydALLketD5jiLUAEQR01XWkXRetK5hnG4epdKHCcDClx7ftCEDBMPfpdAw3j4RQofKA2RJ5xiBaYMRu0CzHZ1Yc/Nu/9rP4R3/4Ndw6OMAH6xo+9f6riHUdwx0PiXYLV86+D5s3r+N9D59F9yjA1148wu1einvTLvyur+wvCI7W66g6VWzv7qKXxdgdD5EnOTzm4gCiTKE9z8SfisUHAXYC0Kw5vxYlAMEKXYfrOPJzgq7sUCXgyIBcFVqfw7UtePRNtwy063V0ah7azTpaCy0hVBzLhaVbsFxLgXvF9SD4KOOfJRO7mFCAkneBjuVxsEO4iJvl39BmitfNH08QU6FiGjDZNVsAlQTR+FoMAi4JlWkYSOfvOAix3x2gO5xiEmVic8UuVq+i43y1AW/YxUfPN/D4kom8muKJX/kcrEffD+gX4HsXELkOjDCGR8WS5WPUu4EawdjuEQaugaeffQFJYiPIbHTqTayv13HtIw/hlTcH+KM/fB71xlmcubAOr14Dcgs79/bgVIB2Z1kIkNFohKXVdYQUOEwn6DRrqLkG7u30cWdzS5RPG0sLaJk67m3dESUFw3KX1lfRG43Rm/oIMg37x4dq3jB1jPoDfPjKFelmbdQ9VGjTFk4x3NnC1usvQ/cHyJMRpn4spMrm3hEORkNEWYZzZzZQr9ZQqbfwiR/5JK5evSxgYCIh55DsFKtagWlU1Phg93CSFP9mJ7Wy9EGUCJDHa+JPJ5LdQzCb2DevFUFTjgNmepCkI9HiMozZMsSejqomkry8xyUcnrZVtiHAYUTrt5GPge9jGPoCOlHJwXt5Ss/86RhH3QBBFEpQe0nM8HVEteW6WGrUsLq6KrZ2MUH1PINbq6Pi1cW6r9NaknvZpC0bVYME72jzRxKcFn5hiOsvvYwXXnwem72uEF1Rb4hx71AUKovtdbSbTehiDZii0mig2VkQ4PuoP0ASBZgym8qqoN5ZwsLKGhqdBbnPmI9DSyrTtlFrVhGMB5j0VE4V74dWpyOEB+elmGsH9SKdBVEjseOdY6rZaitFWdGlX5IrDLfn/51GAwbn2QwCopLc237nDg4PdvHQ1StY66yhsbqMgDkG0RSfeephLNkjjI/fwu/93u/gS1+9KZ3m00kgRAqvG8dBnHLeVMSPys5Sdlq0uyyJbVGUzczpah4/1Q5yzuLcJsHPRVaBUjAp4oaf7ZxrREFUFCT6iRpErKxU2DavLa05+TMhdm1T1aVQ7XBujtnNXyg2+PtqTVXXTS3f7NDPVPg3V25axVnuSQC8amQoj1/lbhimeBApkqGwueIYL1U1pWjgfpC/JMBOfu9ETfH9FSokVL5boXIK+JaESmmJV16Hcu5VdTtVqPx/IVRqXMsIylcsVEjOcY4QdY8BU7fg5iEC3UDENTXR4CZgKgYCzcdE85FOVC1KRUVJ8lBdUBJjf6Gq5MQHVK0nco6F9V/ZSFGO/fLz7Pi4n2T5rr1EksOq6IgSH5ZZQTKN8ciZNfzD/+JvIelt4uazR7g12Edi5tJMEowm0G1H1so8yrCwfrZQGivSmHsbKiqS0EcU+sjHsZAMfpwgyDUEOrB49hw2Ll+G7XlwC7K53DeWtmwnX4vFF+faWHLEZKwVYDvnVyFcSJjQBoyDTcaeUoXy+0kaqP0TmypSYBpGGA5GGI4nMpfv9YcyfwqZTaVHlGDs+wgD5ghlWGtV8fC1i1hebMJlHpXuwLE91NsdmTdTwxKlTjgY4JlvPI17e3uibmw0F1CvtRDlEY6P+sg0F7e7A+xMpogtkt0xHO5dqXDi9aQqLaedpFLpSPYV1/48AxNruDfkXoH7rMwgqajmaypcSKj4/a4QKlRRkVAxaMcGRYobtRqs9XV4tTaMUYqsYsBpVOifKkH2gaOjXnUx3bqLtHeEVE/kvDTKb/RTq1kZp8U+VpqD+H8GxF4TRntRmlHgjzEddJHChOHVsbB8Hgd7L8PsJ0C9jf/g3/k0fvqajZev38Crd8Z45q2hNFNw30gSn3MP/yfJRZXm3ptzy6/5c+m8AvMKzCswr8B7V4E5ofLe1Xb+yvMKzCswr8C8AgB+9bMfyyMG0scEbHIECTCJCVCrjAwSJgosKWwnSsuqQmWSawo4IKGiwCYFODEPQGwDaNNV+qQLYFR0t5YBvgzknAlTnQUf5Pvs8iMgRNKAoJppCYDG7kf6emuNinRtSzek40rnHY+JGg0eCzsMFQCegVYVVhrBjkMY4RR6EiEejaGnPsxoBCsJ5QFSyAvpTN2gegAAIABJREFUEiX4WHaYFuGxbLotGB9FLBUe68UDqAqxVSHMBE4F9GG2QaFAKAEmRZYQbFOESvl7swRTCZaIZRotvUDATAFMCvxSXvZlqPApuCJR8qopnXUgSJEzPFuRVWmmI2K4PEE4PsEbtuTlsHZhGkvntGPxPTJUrVTsIWIJsOd1YIg9SRm+r46mOcC/91MfwSDS8OK3XsdTyw4uXzmH//vL38IHOg/h0ofq6G7FSEdTXH1gFc+98AZeu2Vjd6rhTu8m9NgSkMP1Kqh5dezu7CEydAyzBHcOd2GlunTg83yZK8LjKD3TCdrOqkNUF7by4WfHNckKgipRHKv8E5IK7LDVgYpjw3EttFwLq50OVhcX0G630ey0UfE8AdPYSU/Qk8BjWVtmqJQfAoAV3bICkpSWcAL2qHHBLn1+ZCc5PAzE9UWF4NqmvI8oVErAkkSVP0Vc2DOx4zYIQ/hRJLZfzAkZTGOMGVZuOKAC5oOr5xGN9rGmj/HLD5+HiSFaH3sYF3/4I8DVXwS8BsZwEcNGJUvgRjvIwkMBdfQwgj/o4dabr+NoOMTI8eCbLq48/DAuXr2Cd7a7ePaZd+A4a7A8G5bnYMRQ3oM9XL66gV5vKooagu6uV0OvPxIwvVmtIPbHuLG5j/2jY6nhYr2KM806Du/dRcTuet3AQqspORWbhwcY0wKmyAeh7RUDzM+3F+DZOs6vLwsZMB6OhKx55fnnsLt5C3pwjPFYkQ2HvQFGSSi5SxcvnEPdq6LWWsJHP/5xnL94TsgOgjicF2wSKp6LONJOQB4qSkaTCaI4kDFGssEkWVzYsE3HI+QkSYwcRpGDQVCbAFGr3kC71YKWJnKvN6qeIvSyXPKdBCiVjmp2I6eIowChP4E/GKE7HKE/HYPkmVj06TrCJMThsA8NHnp9evSPpWtdSNk0Q8V1JO+n7dmiwqnWGkWQtgmT6iqPqhUXzcV1VFoN1Dod6bi2ec0L4pfHw/N87YVv4emvP4M73X2x1jMmE/QPdwUsbC+vo9XqiFUXA9FJFhHkSw1NxouWZqi2ltBc2YDXXIBZqan8oUYNtqFjwqwBWu8tqNr0D/Yx7fflnmgtNGHZLkyxissxjhKxYFteW5WZ/4jWcRkVP05xT2tCJJmmAWYkdbtdmeNarTasSg2BH0nter09vPbKi9jduYtLly7j0kMPYWX9DJow8NGHLmKpEeDm1tfx93/nP8e9tzLJZ+LcQpDPtICQ9y/Bxpy2OAzJpl0X1zcVNq9y59WcrUjr2fyQU0KF9z+JZTYTmLlqKqhIvo1SDXL+yMNTG0mZ0+XJ7zQ3g9eHcxkJE1qjcZxTFcPz5LxoMmNClFVqXiQ3TpBWolHEYhBCNMsaXqzVJGZKtV1OS7jCymyWEBJVJ4/EUCS1rFuivlMKwFJ9QnJO7Q9OVSuzX5+ob05mzVMAV741Y/k1S6jw2EX5VXTQnzQsUHNaZKbMKlROr4Eiu8uvec3UBPzu4ystv3g/9bUIesVF06nBkgB3ZpcpVSvn14y5FWxgiBPYMW1D1UuSlOzHE6WkKoBolaelMleEeJqx5bp/w6mIgHIcqYYI3uNS9xlge5ZQub/Ws40oJZmixmWhcM1MZFqE3OQeTYOtWajGIT7/M5/CL/0bP4q3vvgsbg9HuL7bRZrYaDtNjPs9TOIRVtYXJL+Ja55ruXBNQ4LWuaRF4UTIy+EB568hYhgwSba7FclRWTpzBs1WS+YTpZxS6zL3PKU6SggjyVNhnZR6RcLn+b2ySSFTig4Zf6KWok1iqgLtS+WKqpi0LvDeJRE74ZqAHAdUqoxHcu60jKVS9ajXE6UEG3QuLS7gyqUNLDSrsE2eZ03mkopHy0LaUTqg9i8Y9vH8c89he29XGneq9TYa9RZ0S8Nxf4KpZuH1rR0c0f6T93WUwaY6TE9P7AFJGklulmSrqSYcGTusDbU2tGiV2EHOGQZM7rVMDZ6uIex1EYdTUWlTLU61hxAqzOur1pAwA6bWgR1ryKsOKg0P+t4A/cGhkMnMLxvf3UQ+HCDSYyGCrcxEet/9JQqxci8r+2Ydoe1xkkW12YBHq7DpBNOA+0QXtc5Z+MFb0O/1EGoNfObHHsRffXIR1zc38fahh5eub8v+NBOCEUpBTMI6pgI0xN5rL86xrvsnhvnX8wrMKzCvwLwCP7AKzBeZH1gp5y80r8C8AvMKzCvwvSrw7//mr+el/QHthJhNMZpG4i9N4KZUkhQuUwoIEn3Kqe0VO/2UJQpBBLV0GWbxAM3f1kkqSPMbc2cLsEN9LsNeZzstZ49TAZFFRoW8LVUqlihfSKigagmhYjATgWAfH2YZOM2HWU1DZKjuZoNEUJrAThJYcQAzDqDFIczxFEgDGMlY7MB0dvYSJCJSx4fNwpqLAJ8AFtK5fLo860JyqO5fAkDyWC+kkzrnUtnAL+7vLFVEi1K1qNdQIEgJiMjP+WAtCh/+7qlCpQw6Jlgmf5MpyzQeu6hbSBwUiqFTUEvalEFjIqqSqOpIMwMBwQvTQE4rLFuHbaWw9BRehV2UBHpM6dDm7xHwJvjJQ+bxjf0h/q1zDfz8Jz+G116+jouLNfRqJr7x5ibOxzE+8bkfw93n72J47wgXLyzj+dfu4cU3Emx3fQT6IcbjTOrWaLXRG4zRH4zENuSNd24htUw0TVpwuBLGTVCZOQoS5F3Y0KjMnsICrVCRCDBVgHzTyUQUKwT5hRhhV7hpoOq5QmgsNSo4u8bchXW02g3YXlUFxIIB9AoAKrMNRGUi/vjFGBfQYyYzRcaH8ncvrW4i3kNC8Knry+MO/IkAK7S1kuwCeq3zWhHE96fS9Z/EkYBK/VEfQRAhjGIJDT8aTIRQYTg9wUhey/e1V2E7Ocbbb+LXH76KhxctDFsRzjzxIJZ+8T+FubSB6ZSWcDYqtol01IM23EJ3+wUYjRaiYYi33npHSI3WmVWMEuDqpUfx5BOfwL0swNefvoXR1JFwXdM2MBhMgDzGhYur2Lx7iGAywrn1NSE2jo77WF5ahVexEQdjvLm5h8GE+RpN2HmMq2srGB0fYnNnW7pxNzodJLqGvV4PoMWKbuDouIvxiMRJC6PDLpbbdTx4bgNZ7KNZa+Lw8BC6luHundsYHG1hPBwiiVKM/AB+Goty4ezGOppeDcsr6/jwDz2Jdf49xzm7nulBz0Be3UBvOFL3XZZjPFYgPf++3+vJv6MpAVPmKmmweC8IiUlQjF3pOlybqpkIrWYdC622dCLTWmxpsSPEAm2yeI1LUo5qmzQMEPhj6fCmz/9gzJDjMQLfl9fi8YRpiv5kBMefCDBIYppkQqPRQKtWQ71iCyk4imgvUwSlE5ATJYUKdPe8KtLaIlqrK+isr8NtNGEZtljol4Qug5vffvVtvPTKt4XANNIAjShEOOzhsHeIsVnB4vISLNuG53igsz8BebvmiUXSYnMRXmsJtc4qMqMiahXeIzXPhWMq1aNdsVUtwgB+r4tUbNQy6BaVMkCj2UYEHYOxD7tex+WrV1BvNHB0dCRzQmn/xHWkDGUn2UVrOSQpGk3a89ThB1QYTVGrWegf7eHLf/5FxOEEi+vreOiRR3H1zDk8cek8HrhYx+2738D/+I//AV79xh5MwxW7QAKepXUQMzRoZ6kZkXS+k2DJxLZI2W/JXF7Mt0KElLZd9zUHpFSTWGYBRpOUstQ40lWmThopsFlC5YusJRmP7FInURIxwwyK9ItVzgLVADxe23bh6mZhE5eJIiqVjKBc1mOleMsL8Jm2X4rUI6DN8UESO0rLdUmtPapJQCklCPTGsS8qAeEkikB2kipC3mQM2FZ5UuUcfD/gf//P5LrPBK2za12tlTpKQkXtF9TaR15H1jM5HlPObZZELy2/Tt+HiPQpwVUqZ8sw+HJvURIqfL2xlYlSakGvwkxtBByXVgotDpBnFjqWgaZBoiRAkCUYZwamsYEooJplIGtTuQcQ0pRqJO6ReE3LwIxiXJTvf1KvGUKlDKW/n1Ap9wbl59laz/5s9rXLNcrMKsi0GJmRImbIuuki7nfx4EoLf/c3/jref7mG5//0WezeOMAksPHtO1u4u3egSEzmPnUqovZkEHm95kmduJqFvJdjX9ZrgvsmbTMXVuDVm0KWe5Uazmysyb0rOSiSIaVUGadkpAZd7K9Om2xKMkUlXXE5VZaaYpclKhaSKbQGU3tCkiJqz1RYZ2ZQeS6Tifx9LwyFLOW9w6xAKldoKaqs+oBHz5/DxbNrqHu2UiTRRtapiuqZ613NtoX0Hna7uH79OsZU5VAlTeWK6wkJ4uc6dkZTvHF3F6HtyBzBtEHuBrlelKocyQ2h3R53pyKd5uCm+qawlCThyX0Y93qFfWximqhodKbtIgt9sW/kPUO7T9mD27TB9RDRvrTWEQvBvFERK07cO0J3fCQkTcUwMN3aROYPEOrMncnhwkYyo5CSMTNDqCiCz4bP+6/dkr0Rx4FjsaliInvx3KIa8QDpjdvwsxre/+HL+PwnNrC7v4Nv3jGxuXsPpu1I8w2vgaj/SKYU1qw733lujnXNH03nFZhXYF6BeQXeswrMF5n3rLTzF55XYF6BeQXmFWAFfuvv/Zc5/fmH9MGejDEcjTEejyVDQ5QhkQppPiFUiqwTdvyV4AltRMSqIGeeilIuqFBL1eEmf1/keCgyZrbDtwh5LsOeT+zEiuujKwCl/CAoVHavsnsQnilgH0PJ2V6c0VZJgHMVUh6YytJE3lcUKgnMJFA5KkkIdxoCzFChSoXWHUV3K5UgtP2aBSxoeyNghtjIlz9T/xawnX7blJLwFzQCBcrmqwSqVNjvaUeqAj1Oz099/d2Eim0YsA2SOwoE4DvTo1sAuGKnQGBS8lIoOCkVObScEcFMAViIB7yuOiFp25EBQaYCsRkOXm1VYZkJqk6Gz3zyw3j1lW9iCA22aUnXLQOYQ+YGkMQhOaUb8OptnA36+LGPXISZeVjurCKsWXj1hTfwYDyFfvU8ov0YwcEI9VYLz76+j+deH2E4jZDEXYS6LhZbzG85Gg4QaxrubN/DlLZAhoH1hQUBjOl3TvVAXAR/E/QjqCrElxpQ8qkE62hnJA/vSST5D6VVF5UFFddGveqIldhaq4Kz62ewsbaOelPl8fDCMfeAHauEMAXYKyzqTtQquVKusKNWCJSCRJF7RnzgVSc21TcE73WCJ0IEpQKcU/VgWqoLW8AVqn6CULp+M3bFC+CTYTwYYkiwPYjQG07Qm9AKKsJgGiLVNFiOi0Zs4vzZM9jZehNP1m38m49egumMYazYOPOTfxnND/00QnsZTtIHPAeTpAlvso/ozX8KhBpu7E7wZmhicxTDTnW06h4eeuQhfPCh9+Gd1MBXv3oDprUkWRhHvQMMuiOsry6j0/awdzzCdNDDcqeN7lFPOleXVlcERGYQ8s39HoZTH9V6DVoQ4tLKEuLpCN9543UMgwAXFzrQGO4bBWJVRdLuqN9DbzCU6xmHMTqegwvLiwhGfTx49Ro2NzfhVVwkYYDe6Bj+cIxBv4+JP4YfBNjZ35X8lHa9gUsXL+PxD39AjolgHAd9HDOUOJDjGgx6YsMShD7Ggz6Gg4HMfcFkKiqI0bCrgGOG8DoqpySKwpOu9LrpiPKAKhGP6gMdolZZWVoUEqFS76h5gTkVDB2OQ8Qk1AKlUjoe9DHyaVEzRRQEyOjHR9IiTTEJI+gpx4kj15n3HRvYa7SuQybEoMtMINuG7XoyXuWD1mEFSE1CpX1mA51zZ2HVWkppmGlynCWQ+fbrN/D8t76Nu/t3UUmmOGsZqCDFfncP39kfor2yhAq7k2nho9mSN9NY7KC5ugLbrAKsQaUOzXIQxTmSiMAnPfJDOLUm6q26zJGD4yNoYYQaQ+a1BKPJCGmcSug1Mwksrwav0UZraQGNZhNxEuK4p8ZBSUby37wOfD2CpiTAaSnDzINmuyVkG8k+5oxcf+s13HnlJUyTAMsXz+LK1QfwwJXL+OQHH8CiM8Zbr/w5/pvf+Yc42O+LGkWIY3aQE8jlLZ1oyHR2xPNr5oUpa0uufSq1IYWeEiAuLLvKJavIAZF5XzdlvqmYlhCoYhdHCzDeuxwTxXUiqUqQl++j5jP1O5zvOP7COJRjoy3cNA5lXuFxOKYDi9ed9o0R5w1lxEnLLw4Wvh7nJCHPRWWjLOpIppCojvIiw2uG1J9VOOSFukWtO2pO5dxFgoevS0KlJJNKEH8WMC/X+nL9LjM1ThooxJ6zIFC4dgrQrEgX+d8slbFKJXhKqKhXpNqrfA/1vsry65RwL9bq+y1Gi6+NGJi6GTzXwYLRQKw76FoZYAaoxSE+aKxiwzSxxmPMIxwiwmaeYzNIcTxNEUQDTDifFzZOvCbcAQjxSpK8yL0pa1PW4eRzmVdD9Vlh+SW/W5BI5br2XX9XfOMko+T7/IKWUhHFjKJEgHq5/0Mf1TTBU48+gt/6j34BlcMR7r38Ku7cuInuMER/kuPY19FLgX4wOclzYWNCeR6yJ8tzuM062otLqLc6qLXaojYjIU3lyfrKKry6p5R5kgen9oXquhXrddF8IqQIbb1IejNAXixLNWQFoSLKKI5/fmYOFs+n2HcZJsdwcZ01Q9ZLzut830EQyjlPgwjd/gCDEYkA1SbDef6Jq5dwfmNdCBWqkx2nCqdSg1uvCuGb9IbYvbuF7tExur0BvIU23EZDrC1J8E2jCFMYeGPzHu4c9cWOlvceh7LswwqrMsmFISkk9rUcG/wFXVQzGe/LhHswHZlFe1jVZsS5LXMduCSwusdi+cUsKiqJmbOiCBXAsmuI3AoarSXYmoO86aHeaSG5vYPetAtYBjzkGL6zCcRjhGYmtnYVzUFckKWnBN+7FSqZ6SCgBWyjjtQ0Jfi+UW/L+skGKsNqwmumSF59E/0QWHvoLD7/0fMIpwN89VaAbr8n8zW1mSTieZ7K9kvl5Gx/++tzrOv73dzz788rMK/AvALzCvxrV2C+yPxrl3D+AvMKzCswr8C8An9RBf723/g7OYFpCfr2J5Kb4QdTCc3mQ6BWdBcqgkCF0/NBSoJ6c4Ad+PxM5UL5f2m9pBQYBJyU/7XE2hfEyYlao7C4kAfugmyRB+4yuN5Qod7lR/ngJ8oNEieuJZYy9MemNQe7znPLAq1MaHGSCLhliYUCsXeqUIRUiUIJVzX8GFoaKtsv6SpUD/wZz5cBoAUYIBYeM2G2J1YnxaGVhIooOggIqXzdAu9XvujlsbODsfy3dJeX9jHFeyugQD3YUtFjGboQKgRqyt+Ns8LahW8k3cME/VRotjzM07GmABzkb6hg4fvSdEgwJ6VomSQZTItElIZ2p4o8GWKhluGv/8rP4eXnvorX+n3paqXPN0EZPoCnWSgBrjUSWPUMRF6utEM8efZRrNbPwln08LWvPItLdReBUYU5ztC2mtgdJvjCi3dwu8vOXQ2j4114DKa2HdzdO8QoTjAIA7yztY3l5WXJr1lst6TjlJ3vJIGCMCrIOksIFV4n4VRmbNMEiCw6IQniEHDmyZJMISDhGDpq1QoWWi2sd1ysLK1iZWkZHr3IK56yC2O3Kq3OmDkxoyIStUEBLHEMqiDdAgQikEdP+ER1b0uHd5TK2CTJKIBgmsr9JYSKZBiwi1V9n4QKw3kJYiqnsAxxEKLX62E4mUpn7dCPMAhiHI0mQoTJfeDnuHDmPLqTY5j9HXz+kat4ZNFEvphh49o6aj/2WdhXPwNMdGhOgrHTRpUWK8fP440//mN0Vi/j7dzEF164juXKEjItQW3Nwud++tO4cZDjuW/eQbW+jlRPMRgew8htnFs7gzz3sXXQg4NcOmBJQFhOFdVGA7bD6zPB7YOuKGsqlSqqBCZbdSEDbm1uYb/XQ13PpeuVIAs/ItoKIcfhoIf94y68Wh01ZoFUbCTTKTZW18SGL2VYdBxgpzdCFoU43N1BEE4RJRG63SMstjtY6XRw9YGH8djjj6O91BYwWEs1sYHrDQYSfD443MWg18VkNJBcG6LmJAoZ5s6PqmciFAImRBAxvyeUDB8qBySTKPCVGsRlh7MhhGq9XsXK4qLkmnQWz0hXtxB6BLXZ8R9RpcLXYD7KVBQqzCEgkR1HBXkYRPDTFAd+Lgofg6o8ZkcxMygOkYdTVAm25Xx/V+zN2q0mOs0GFhp11FxbCBer3kFr4wxa5y/DaiwgJZBH4lX0Cioo+uZbd/C1Z5/H9s4mWpjioqmhY+uYxj6e3+yin4XwlhexsnoGrUoDnluH6VVgVCvw2isYT6k40UUpqCywFLEpwLLnotqoy7kNjrrwqF6h4iya4HjQRRYEgGlLl/XC6gbaKytwqh5anbZ0tB8eD0863EtbvFJtxjEz6Y9lXmgvLKDWqIqqSPILTAsjKt52bqN3vI/RdAiz0cClBx7GJ3/ocfzwwxtAdwv/9I9+G3/6J09jPExhW3UhKnitmKlDrD6kzRA7yGMSyQTqc8RUpVHpwdVQFIu5sqQsCF3JvCrA8Yplis2XY9uiUqFtmtSIpJZBdWVRK4KpJ8pHXc6ZHfWspZAYaYIkpUolRpiSYGGodoSQpIply3FktLMrgGWxZBSFovosGVORylIhkUJChXWMSZ0VpI0QG7KWKEWBrMO0iJO1r8ysYPaBIlTkfsqV6uVdJMzsXFy8zmkDgmo+EBKZ9bJ4nykChXO1tE4Uew0hx2c65vkjRaicrqVUhJ3sJe4jVETJUp7I9yFU7NjA2InhOAYW7RYiu4auFmIRMR43bXzCqqOq6ahkOtI4w5hEowbcS3zs+z7eCiZChjJ/jHsPZepX2IZyLZix/PpepIpYlJbEQDFmyjw0UQgU12L2HMvXUaTUu0PFebqntVaKyHJvRRc7Aulcl3QqdTPgh6618cs/9Rn80GOXYeRT+HsHGG71sLU/wltHx9jvU2UWYxAEGAZTIbxJorl2Ba7loNFuor20BK/VkewVqoIno5FkgHEuXFruKLvNYp8iloeFEkrt88qv1diT4xcSorRqi1XjSKLGWxIpxQrVtxyTHNe25YK2tWIPWHFlX9AddIV8oY0g79nJNMLhcQ/jia8aHExlB3plbVkIlRozpnINrku7ryqcWgWwcmy9+jYOdg4QhSFiDVi5cAnVxSWEiWoc4n2wuX+El6/fRi9MhOjgzMDGCd3gJk0X1aIQKlTAnZxboSS2ma/FhYR7V0WoiJq1IFT0WhV2lmJ6eCBWW5ZjSuMQ89OYpZJbOSzDRerV0eywaUBH1qliaWUZ0+ubOB4fqfUJOfq3byNPJohtEiqAl9sIySLNjJlSoXJyjXRbmnZMxxbCPDdcOF5d8seEnLUqcBs1WLduY2fYR+XcCv7y4+fhYoJv7gSSayUKFc5B0miiyfVhgwjnla2Xn55jXSez7fwf8wrMKzCvwLwCP+gKzBeZH3RF5683r8C8AvMKzCvwrgr8xmf/Rh7GgXTG83Mcqc5pPvwRSWJgqHiSFw/u7IqXgHKGFNMmJ4+lU5aqBz7gqZ+pfA8hGWiKlDNsVAWMlqHqBGL4kMWHtVmAgF195QffV7feTaiUYIpYprC7n57/BKVNA7Fq9JdOOs1UNgNidGIqyx2SAlYO2BlVKhG0OJEOeLH8yiLYcryFnRlReoN2TqeAhXRVlgqT4iBLz3tlUUIyhd22VKvQwuTd9iMlZCDZLoUyJS7tHkpLkFIFM6O2IAFA+xz1qK2ILAJltG0IiyDjklAhKUWLMEsULXRloBe86oDk30iXNQ+L8AU7mPl+uga36kLXQtQrKVZqMR67sooHL67gj958E1XThs3f5X96Ck1P0TBNtFwbl4wBJslZ1LRDPFxbQ8NaRd5KMc1tCYNtZ03s3bqJxdoinr9+jD97cx9drYJBrw8rpnpDxyQI4WfA3eNj7A8GcCoegvEU51bWRCW0f3igPNBdW5QqSjFgSx6GKEioAiquhwS5MuSaAeMMxWaGD5UkOYEHU6y+mO/DjA+GeZ9dqopVE/3QXc8TWwsqnkjAOTotMRRAVZJVZZ4D346WYLQoEUAxFUMdUZYo/3eqCWgJk4t9D19DQsPTWIAckiYEjJmzwzElACrPTUBKKrr4DnzdGMdHPSErBhMfkzBBzw9wMJiI9Q/JtopZwVJ1Cb6VYe/uG/js6hJ+7Fwb1QsVXGhNYXzio6h87DcwTa7CdlIk1ghpYqJqWPjf/+Cf4MFWC9cefgj/57/8Co43IwSOiSc++SB+/MMP4E9euYO7dyN0ls6jOz5AkoSoGHXYuolR7xA7/SHOLC0CcYDRaIJ6axGO56Fa8zAcdrHTH+Pe/gF008ZKs4mGqQuwTJJlc3cHrpZgbWkZ4WgidlcETGmr0x0PFaHQ76PtuTDCEAteVcgO2sCcW1vE9js3pYuaNlT33rmF6XQioPNkMsJSu4W1xWU8+L4n8Mj7H0NrsSXd4swCScIEx70+DrrHiI73cXCwj2A8EgUBxwZiWh2qLIZpOJRrPw4CjCYMh6fVTSIKEt5/FVNlRfFvXZIYVCFYFhYWFkTF0+5siE0XQ+sJCmaRD4PZDOEEAa1ngjF6oyF2D/elezpMcwzHAY6mgWTLpLW21Iqg5dLyKvzpFPc270CLIly9dB4egIODA/S7XSFfFxpVrLZbWFlqS2A737d17jwWLz8Id3EVuuXB0pWShvdNlsc43OvhG998EZtbN9AI++iMuuiYmnRp72Ue/vxbL2Bk6Fg9dw4rjSUsL6zCqdaR2gasxTXp9CaZRAWLytnIYDkVRSRVK7AcRwgs5uLUyCAkMfqDIwxGA1QMTVQpkzBFZljorK5j/dxZLC4viDXMeBQIaFmq93gtHEepK3jPjPtjYa2biy1ohiaqFX/iI481dFoLuH7rZSzYFobb20LaeuvreN/7H8Ff+amPY8EMsH3wh/hvf/sfYXurD02vwZ8SXFe5OJxBQypQqLpJ1FpAe0taGpWEyqkPCMmuAAAgAElEQVSiUWDJguwl2a8I8Q6tzyxFbvFzxXZVUHyiZiyrQkJFWSFRISNzFXQBHWm7yTlbcn+g8kt8qqOoWEkzUewdjgOxZLIyQ36vVE/K3xWECtcoUevRXsxQ2SuVqifv6acOUjZOCAkmLj5FE4ACutNSAinqGQbfh5J9wPcSNY+odwr7pYIkmSVX7n+QvV+hMkuo6IYiI0hOlaTLLKEi83BBqJR7hP+/hMqpVZiBoRlKZthqdQm520CQxnhM0/Gz9SV40SYmMNGNCQRrsPmfbSPMQwyTCb40DiUDaRQGkpfDZpPT3BZlFTi7v/mu7Sf3KQWhUqpyykw02VPoilwobc5ma8vXEkFPadVW2IXOvkeqx0iCGLWKB1q7MhtO1v4khWs4MPUpLrkVPHRhGZ/6+Y/jL/2lj6Jt2IhfeA3Pf+Vr+NKtGH6WYJQlmCSx7Ptsy0Or2kDDU+tApdmEXa0jNg2VAaSlGI8G6B0fYW15Qe4n5inJOaSpKLSUapiqDAXoS85eSZ5Jg0HRlFDsk6h649wu6jeurfJXyraUhApVatzjcFzz5z2qXeNQ1HPj8QTjSSj5KaOpL/ePRqswA1isuDi7vgrPoX2nDs+rCTFMX8QkD/HW828gmJC0riB3HCxfuAi30xEik/tLJAlefPUNvPL2LVE3cY2nqipO+d4ZrMyS+0mIMSFVKCHjPk4RKtxf8NxBRTUbNGiJRkJRCJVMSGA2AI339xCTpCoIFZ22tmweMmk96SD3ami0VxFGGfKFGtY3zgihste7J/NyLddwfPMm8myKxKFSkoSKhXDG8osVpSp4lvizzIrsa/lhe3X4PA3TRWd9RZqpkjyG5rbQ2T/Gzmgf1sUN/MK1DVjxEZ7bHSCLDCFjRBHN3BuqL/1ACBU2rbzz0p/Psa75M+m8AvMKzCswr8B7VoH5IvOelXb+wvMKzCswr8C8AqzAv/tzn8/ZKR0HtCFit33RCUiwhF20JBvk8a7oeGUXOcM/cwaTZ0ht5amfFAG8/H7Mjladfv7siGUwLl+LzIEKEhXoqbQMK0J+Ce7PAgMEIvi+JCjkQW+GaJnt1ozp8JUb8j/7+gQEMkmqkCggNHWa4cKOSdsgscKcFNUJaSXxTMdk2c96Gpyrp1S6FB7yJH8Ki5HSWouqnNJmioSHWLjQ6ovKAZI7RQqLAoOUHYuCAgpIIFae2qIeIbDC4yXaWXyUGR5Fg+cJ0CThyOKHr1Q0BPpms1j4DCzxpTo7IIv3LIAZvp90rVom7AyothzEpg/LzbHQtFAzfZxbsPHYg+eh5SleOtyEFueo1golARUzjSr03T42LBtPXaygtlDH6LiJ6rkHUBvuoh8cIEtcLB1aCDDFvV6M516L8NZ2BD8LEEZDZFGCIAXGSYbdwQiHfXajZ3J9XNdBre7ioD9WHapsvS7GAFU90rWdZ3AN690d0gShyxBbAK6hibWZzsBZdmbbNuqeieVWE0udBpbqLuqtJpqtjqgh2E2pQsSLbAA9V2BPkbPBrnICRAQeWG+C53IsMcES/s+cjlg6aJWNSSrXvPRO52UlccCvCUK7FVPOTwAjASgVcFkCcVE4EDLluNcTJYDPrJAwliDc4ciHndWQLOhYyXQsN9bwzPZNPKgH+NsffhD15gR208aVTz2A/MmfhNP4NBKtArIAVpQjsPvY/upL+PIze/jZnzyDZ1+4jrd3lzAdR/iJX6ziQ0/9BP7Xf/UNRGGOSqWJ6ZTZHxO061XUHQe3btyU8Xfl2lXJszg4Ohabq1q9KeOfoHR/EOPt3S0snd8QskEbTnB2aVksWV6/8SZigsw54MYRVus1sWwyWi3sjEfYHzHXaCKd4Tk7jaNQgumb9Ls3cviTodw7bmZhf/8YvXCK4eAQi7Yl133p7DoeufI+PPaBJ9BaXoZJZUQYyv0ZTXwcH+4j2t/F8LgnhAqvJ8PhqZxhtgmJgl4SSk7NmCqVOEGjtShBy8NuD4kfouGpOYed00sLbdjQhNRgfS5snMWZM2uotztK+WSZMu+QVMn9QMKfp/4u9u4d4OBwiNE0weFwgkEcIXINXHrwCqruAr7+8rdhtJax0x0IYXGuXUfePcAnn3gMq1UL33rlZUwmY1Ff0WqL6sL15SXUPA+dlQ6WNi5g7cqDaKycg11rCRnJOmpJBp8gXhjhtZdewdbNN7BQ1XDw9utwJlNsNNswKyb+bGsXz498NLUa3IoBre3AmeSoNZfRXm5hbWUdnWYHjl3hxIf+eCLz3uLKMjL6+/uB2PXwvqYCa0qwM5qKEqRTrUkH+VF3CMOpSIZKe30N565dxiQMMDrsy32eZLEQnjLXxSka1aYAcsfdPSE+HK8i+ToJrX2ODiRzptasY3Lk4yDpwTVyTG9s4ah7hNqVDn7lcz+BD3Sa2Nv7U/yz/+Nf4cXv3IZWaSLXLQRBgsQnid1AFKg5iZ35pXVWlgRCRFGTaZGdFkvLDIaZS8Y6z4tzBP9vVBuyBlVMD1XXg6U56j5nR32hmCvnYv4d1xI2IFCJwt+bhgyiV4QOCSbp0k8SaYCI4gB7k1TUU4r4NxTxK30LubxHkplSO5nzxUKLGWQ2TNuGZTqIckt+lys8rSWlCUDW51QsyIy8mF/5CkKWUSWgSC7JUSkI5bKBQtZqcRsr8sBO1rGZRolCoSLnbRZre7H+l+segX/5uSg4lIWmdO5LrtlpDsfJ7xeqmFniQda9Qt16qhR5t+WoBReDdACjmmC1eQlJtgirNsLfiYCmY2KLLoGcn0XVaYgFm6ysJEWjCPemXWyOp7jhRxibprLYTFIh79V6fKq2KPc3swoSIY5MiwuU2MPxcEvlicpfO1Wlkr1S56f2UCUBcf/+SF2/d++bZG8xY4Wm9hqAQcVE3cPSOMbf+rmn8Gu/+UtIqiGsyR6+9XvP409fPcbR2MfBJETEuusqf6ezsADHq6LmeGJbRVKDSlNlv5UIsTmeDGVs1Woe6lVXtDsklflhGlRq0dIrUNZ3J0A+90/qGkmjgiz7GmISVnEsRDDnN5KL/LtMB8Iglrrxa+74kiTFJPDlGGpUx42mmIzH8lksx7QMk+kUXtVFq9FAp0FiSKlXxZZTY5xXFXmcYG9rBwejKTKrgqWVVawsLMg6RmK9OxxiZxDh1vaONINEpGR4DWVfRvKAKeykxRnJLptHte8s9n6cIzWDJCfJEQtJkYOn1FvScgOr0kYFMbr37kDnObsVJGwucapqPjIzeCatWj3ojSZ82kE2qriwegZ7tzYRdI+BpomqH2Bw4yYiOwO3yrqfyjqQMYpFxoUi2DkncZ/F+4/EoKO7YhlG1a7sZzQTuuVCq3rQKx5MK4dJ9eq4h6C7C8f18FM/8iTG+7dxa78nmu9yPytktNh9Feq2LMedb31jjnXNH0XnFZhXYF6BeQXeswrMF5n3rLTzF55XYF6BeQXmFWAF/sNf/PU8jtn5R/9+WnkosERyIYpQ0NJ+S+zJkSNi524OydSIdEPZLegGEoKoJFxoB8ZGb+lII6isCBWxPJgJsOUDm1KEiCPTdxEq8sBdWFbMggazhEoEdivSzosPoYqUSAm6GJIfj2rRCSx9maJq0WHrulhQCGmjnH3Uw7384zSvRUCLIlPlJIi4zEspOioJtgrpoSQFQkDI380EP9PKRR6yi/MsPfhLUoQP4fKwWhAeAnAVoBO/J2CDhNeWnbvMpyisZtjVy85p1rckZcS6RZFGZU1KB7XyPAis8XXrrolq3YFRYXcn0GrocLQpOl6KC2dauLBax240Ru6HKsw0imEza6ZioRrmWO9YWNVTXGs/BPPsxwXoeO3Gl2D0DuD4NprJMhori/jy87fwyo0U/dhDYkY4OtpHzK5008R+f4j94UQFracQVQkDt+MsxDRSRJEQKvLsr7p1Sarwg9ex7JAuSbdZMMmibYwEPDMA3pT8iU7Dw0qnjna9hsVmHW7Vk2Bsgi+2W1FAg3TTQrJ5BIiixQftTkjMVD3pWBWCh52ohU0JQXUSIhzvVJoQADJFIHTqpc/fJajPvAMer+e56r0KwFb+nmOsGHdJMBa7IpIq4yDEJIjRH/s47I3QG0zgOk0EVo4Vw8b64jJe278Lb9jDrz90Bo9tWFi+tg7jvIm1T/wEssWPI/OuCXiXJmNYWQ+jzRfx3NdjNLUIXtXEm3sGplmOn//VR3H76Ahf/MLraLaXUa8vie95GIzRoI2T4+Lu5pZ01J47dw794QDDwUgIFYLbBGgYBnxwMMQwCdE8u6rqF6ZYajTQo6VX90DAKi0MUEWKjcUFAW3HUYSD8RiRZMtEQmwwpH4yHCEOAlh5hCT0EYwHAlwtePR0T3E06aN/sI0PXbmMeqWCaRLh0Ucfx4ef+gg6q1RnmJKxQlVB7E9xdHCIo91NhKOhKKZI5ryzsy2qGHYac4bodBZRbS/ijXe2kFguGp0Fsa9isHvoT3FtoSpKp63btzAeDVGvuKKO8Rxb8l5WVlawsLKKarMlnc8kiBnOnk5GGJK4ObiNg4Mj7O0eYTxhjtAYWs1DtdPBlYcfhN5YxJ985WvoJrlkoHCeSYc9VOMpPvnBD2DJVMorqmM45rrdY+zubAtZt0RVi+uiubaBxUuX4a1tAF5NQF+xYGQQOGHOWMONN9/CnbffwMaCB2Pcw50Xn4cbJ7hw/ixe2OviC3d30bQaqNZcxBUdbsScFwNe28P66hkhVFzHg1utiloxLAiDGLqodajOoCUVAfghiaTJQO5xzsG0LGPmlUNyhTZYzQbWL5yD4dg43D2QevN4y3B63p8mbRxthiP3JMeAQC4zc9jwztwhmEC1UYMemnj74DaWmlW0Ew1v3XgbYzfA5372R/Dpy5fQ730Vzzz/Or7y9dcx9FMESSJh72mgw5+QtCVxkIrtERVJnN+S9JRQodpI6HFDhW4T1KWCgRZ3JHC9SkPGkWu68JyaWGBmJNGLbBKCs6W6scxTUqRRQajQBjDJ5f2Z/aNyVJKC0Ahx6Ifw/VCaGjhmSbzkiQJuVWZKkemlQnMUYAxmNyhCBVZV5VWwGYDNAWJVyfmyALIj1UhBkodzlJx/FAmhU6oGZP4q1kUhA0pShZZVRSf+iYVQsdaWXxu2Wv9nGyY4s582V5C8KDPJePwqf2J2HyHz7wyhcrKOyoJxaq9ZrPTvsgijVRrXNd3L0LA7yJ0lPLHm4ZejDEEQoqvriHneojyhMlStO8qicYp+PMG2H+ON4QjHVMRyPY4TuU/5qyeB6zPnNLs+ydpvcI2yJKS8dDdVewoSSsU6LwRIsRZSPVy8HsfM9/oo6yG2YTNWpbN7JypXHU1HN0nxgXod/+S/+mu49IkncLT7NrR713Hv5RhffGMLW3tddP0EU5J1hcKJc1mlVkfFtEWBxnufYH8JvIeRL0pMzt3M06p5FTg2a6KUm2xSkHEdTeR+UXlCtHgrxkLRIGLQzo7KH+5RE/5tXtwbkcx7qZbDn4ay/ynVXSRUqE7lOitkN4nJaSDrkTRDaBpGo4G87+XzZ8Xak3aMVJVR8RLECWq0/eJ8X60h1EykpiuKO9cyJQtq894OjgYjvNMLsH10jMPJVEgR1YhRhNmRCJpO1PwgbGCxt6S9lwx7XeYX2mZRqUWyQmlTqIaLRTnmeG04eYTR3jb0NIJlu7L/tt2a3HOxlcMGc5Q8mI0WfMcGKjYubZzDcP8Ik8MD5DUdFWaC3bwlhErGRiOf2XAWUlOpriWPpSDpZgkVm+fE/ScVPbJPNcSiEczBclw4DRdm8wzMeArDH8ne4uNPXMNw7zbe2e9C1+3vS6iwOWBOqHzP23f+zXkF5hWYV2BegR9QBeaEyg+okPOXmVdgXoF5BeYV+N4V+Luf/Wu5WHgw9DYOlKUC1MMpgSXYM0GkRfYGLU8mzF0JIxyOptIhyL+ih3hJqLCHkiHKCVsIGdzNrAlmQ+QKMBYyQQOcopNSnjdnrCvKLkXmKcyCLSV4cgKikIiZyR45UWmQVNE01Iv3Ka1GLIOWWDr4WR7gTUWA8FgYHC4AhITHK/DC0nKVfyLZMfTNLgCggqEQRcmsJ3j587JDNwvkXPm3ylPFVFYNOZUTGSJ230s9kpMskFKdI2obUZlIesqJNcgsMCQBqwLYKzsU/luRQOx/VFkp5Qe7DwXMEaBGgX906ak1LNQaBpr8v05/9AAVJ0KzZmCjHqG60IDHYFcz5HBAJ9aQm0DbcVHRXMThCOeyBbirDwiR87Z/Hdb2BK1gVfJP2mvX8H994VVs9yoYpDkizUevd4wsddD3J7h3dIRByHwW5VNPMNqyTYzHQ9W9WVqeFPYfYtlRdjkXnawEF8qPsstXgEE6t7HzmudrGGg3XKwtdLDaqaPqOWg12pInUG80UWs2CsDlNIQ+112lQCpAO44RduQKUJNnMDPVKSsAZhzJWJdMFAI6fiCEC68zLS9KEEy6NINQADPbY+6ECuRVypQCUKJlD0G76VBAqdFkjLE/xTiI0B9OcdhjwK4PvVHDeJxj0a3i7GIV++Mhdu7u4sfPNPFXHlpA7VwFncdWsHh2FcYHfxZ+9SOwUEVojVEd9oDpC/jW00C4reHsho7Xu31svP8aHvnoE/jKG8/iC7/3NB5++HHYblPGGC0BXZsZMxoO9vZgVGoCmJPwIQjcaCl1SuCHOO4eYzyMMEwjNNeWxU/IyXXpCB4MhzjsH4u11eDwEOlkiHatgrWlJYynUwQknCxbgtmZY8MckygJJZ8mGY0w7R4hmI6gGQm0IMdk7ON40kU66uNzP/qjqHsOXnr9VXz0hz+Fxz/0QdRbbWjMsiGpYxgY93rY2bqL44O76B4cYm97B4fHRxhHQWG7YoqS6NLGBaxfvoZnX7+Ord4Idq2KOInQaVQR+RN86Exb8mTefvMNHO8foFpxxFKJt+zS6grOnb2EtbPnsLiyAq9eEyAxo73iaIRh9xC9rVvY3t7GzvY9mVtoy1PvLEFzbDQXFrHxyOO4vrktljLHk6moY9Y6Tbzv3FmcW+6g7RpCVJBAISA+GQ9lfDoeg981JLTEouqKxNDyKqxmE5mElSvQzyR4HwG3b23hxpuv4ZGLa7i23MSX/sU/Rzro46Hz57EbafgXb9+AobPT3INva1iutuD7GSI9hut6aNVbaPJeqlYFeEtI6hqWqHpIOHGuJRDP4/RHfbm3ayQmax6ikCpBA7rBkGTAqdWxcn5DFC6TcYiD/X25n6huIYhKBRTzBnjfjkYjjKYTmZ9JqGhpjoDgppGj2WrBzm28vXcLrqnhYmsZW/e2cfPwNn760x/GLz71AXR7T+OZZ9/CF//sZWSoyrjj+GVmSujHiPVEcieE0GAGjgCdIe9wQEtgaooYlfnUpCqFdmQVeAy2piKlUhXbS9uiasqRuYH3iSjXtAwVXSkcTa5LtLAkbJ4pMpYE2XgaCaAvZCaVS2xS4Loh1lsxhnEgmT6SpxKT8KSShp39isTnOiPzF5ld6TrPJFuMILgoiqyqaizgcXBpINh6klsCRCHJEmVVJOcex9J0wbmN708LsJJQKZWayjSzVJyero+z6/vJmmm+e30v7bJOyXFZ6U9yVUpC5WT9L/cPBaFyP7FSWot+P4WKNHsQNHapZnSRVqv4tXMb+Hia4XCiY4RQqQsZh1E0eNBmknM48+b497tphu/0B9ilio6ZGLR2Yv0VnXSiHC1zY4TgKPYHSp1CQoU5WyoPTf1crWdcs9Sxl2A8r69qTOFrcO25/+N+sunU3kztD+T1is+WpqEXafjESh3/8n/5j2FfOIPJ9m0MXn4Wm5ttvLq/j7fe2cYg4p5PqXlpIRUnkPvQspxCkeWKzZ8QPMX8EmcxphO1JlYqtpDNYomq2D4ZQ9yeiKLLshVhWjTWcLxxXEk+ntSgzMpJZdwx3J2/z3mMcz+t8OT3aCkVxXK/qvGficqJ5A5JFR477y/OG2ywuLi2BpdEQaaaVfwkQhCRVLXFGrHVWYDXXoDpVpVtbBJhe+su3rp9G73JBG8cBTiajEVpqxX7AHZiyJbN0BHzHEleF4SKqn1BqDDjL09gWhU5T9kbChFX3GtpDNttwE4DTI52YeSJEMfcYVDxKPtDhtintBj0ZG6fMkvQMHHxwgXk0xDd7bvIqhrs4QiTW7cRO0DKPL6QpCszW4rdpBCvxd5DmntUk5OlWYpM4f8yZqlSspA7tmQVGnUPRmtNctSqeSzNVY9eWkXcu4ft46Fk7ZR71PsVKryp3nn5mTnWNX84nVdgXoF5BeYVeM8qMF9k3rPSzl94XoF5BeYVmFeAFfjP/upv5qJKCaZIaFWk027JlYBu+lFrXuXE0ko64tIU0yhEfzTGaDzGUX8gHcQMbCbwyTBcgmIkQgjexAztpR92EiOlcTPBHkL/RSumkamH9O+nUCm/XwIN9wMpEsJZPITz+EqwgIAE1QuaqaytLFc9+LPjk6Ht7Osk+O+y87ZUnbBTkQ+OoLUHwTM+CEfSPcoHXgK87CIlSCU2VAQlIz4wk3RhhgofbE156C0Bk8jvy8Mpu4I10xK7FdpPSeJGrgkIFkx9hMFUsgUIuAosIBhKjlw6UMvg0FI9U9qWFN2MEnqqOmhP60OLNZpGFFZihY2D/IJkvJiFLU6GqgcstCy0mqaQKNU6UK3m0O0YbnKEjbUlLDB03PbhGcClTKlHPLeCZrKKg/QAHa+O1LewVlnAtJqid7uL5MhGxTGwP6ziz57ZR+quYae3i0F4hCCi/YOJ7YM9dKcT+NIBrEv4K0FXk6GxkQ/bLBQcEjBcdEuTUJHMGkV8iDkGr31BGAmpVICCvMq0XrMtE82qi9WFNs6sdLDYZr6EjVpjQcY7g7MrZJdYbV53nZY/FlKo7tmyO758DxUaHcNICWaTNFTqHckeYmh6FCMKfTgGBAAiwFOSQAIIRbHKWxB7MQVmcDzxtcrMF75HMBzAD6cnwDF94PvjAN3BGBM/QNhwMD4Eak4Fy/UElu7g9XtHuFbJ8TcfXkV9aYj3ffIpmCsWnPd/DGnnx2HYKwiNASqhDhy/hK3Xprh73cb7H1nBzXAE85yBB689hT9+9Wk88/tfxkc+8iNIMkuA3SD2xdaOHb293gC1Vlvq1+v15PwW2iqEmHPC3t4eTMPB3cMDLJw5A7dWFz/6Rr0ulkY7+7sIYQgJMJ0MocchlhfbaHo1eK4rIO5Us0QJN/Cn8pmd9Ml4iKjfl2DlkX+Iw+19dLt9hImPtgn82k/9jChInn75eTz+1MfwgQ99EG61dhL265gGRr2uAGP33nwDk0Ff1C9RnEJ3bVSptvA8uadsx0BtcQU3Dnp4+cYdjP1I7J0cRKg6Jj716BWx/rp3Z7PIncrlPO2aJ6TCpYsP4Nz5i1haWxcFFD+S6RjheIzR8SF2b1zHcEDiqY9KxZVQddOuiM2YV22g3ujAbbQwjlPYtbqykmI4cqMqrxPrBCwBh95JSSo1b3TaWFhdgm4zyN7DlPlJVGh5TbieAgZ1quA4b+gphuMQt9/ZFpXKo5c2cGWhhi/9we/DCAM8cOE8prGFf/bqd3A8iSQ7IW9UcGZpTQLcyWUTZGvVG2g228W8Bqk3CQ92VAv5WJA+1UpFlD1+MIHnODgY9YUAqNUaQkiQlHfqNVECrWysIzcdIaom/aFYhXFOq7YaKlTdqwqwPZn6cu/XvTpiqjWmE5kTWksdGKmBUTrF3vYm1hqLcg2u330Ln3zyIfzMk+9Hd/Qi/vn/9gU899wtNJpnZC6PoqkQHnyvCRsNeK9TdcaAepILeSw5EbxtTSOU9YDd3pbpwrFrcJ2aZDGQsCDBxDndNi3J/+FrkpArFaCupeYarlUyj8j8E4vKQVl7kThJJTuKmVSSnZUnov7k6/hCqATyc5KPU58h3pwnVQB5OReKV1JBsHMdk7wo10MMS0B7zrnMIhJCRbQQhU2klEGpUxShwkDpQNYrmceKdfBdDREzhEoJ0t5vT1Wuj+LUWXzwWO8nVLioKfGpItFlsM8QD3mhGJndF8yqME6UnCeE+6niQzUXpEhj7g90sZkM3Az/ycIZXDZN9PVFTOKBEMnStEBlWxqJGoIKHWY2GdMAx7aFV3oD3GWOh20q0orrEStZKA3LOpTHWa4FEjBumIoMoEKFdRfFgFwtRTQW67+QLMzvEVs3RdALmT9jh3pazRmrsBkFT0mknBArXFedJh61pvh/2XvzYNvyszps7Xk487nzG/v1pO6W1BZqDaBZQkwSDhhjDMhAAoFgAxUqmMQkNqlQMeVUUhVSFXCq4hinPGAqYBzKSNgOZTAaWnOrJfXr7tdvfne+Zz57nlLr++193+2XVsV/qP87t6qr37vv3nP2+fZv2mt9a63f/o2fweW3PwPj+Bj7n/x/8NWbA9yJR7h57wDzpEKUKcs3nk2ykoSKIqmF2NGVMoufRRSkzNzhSS/XhIDzfAdrvY5kTfF8Q2I8Yv3qfDsSpRyHBtU6ophS18+Qe5UvpAi6U7KxypVypSZUwiRWzTDQEYo1ZiJ/p40daxQmVF+nsldxTqVRJGpK5nO1qawBrzOV9cfk3w1TCB+q4HzuB7QDRYUsCEQBeP3OruS9XQ10hLTrlF4ZEva088uENOLZNWduEUmkM4RKnbYmxArvP9WzJKHZaNOMD6UFLySvBvEC8eRI2TRaLgrNgO046lZ7VCbyjOvCaHeQUClu2bhy6TK0osTo9m0UPmCMJoj4Z09HrpcweUxRjIl6nUrZmvIy1dhQ3+a6JQdmWZt4NjWEKCppt0b2q92G3tmBo0OsyeK0wFOX12CnUxwvE/kNvg1f80FChc0Nd77y7ArrOjtpV39eVWBVgVUFVhX4plZgtcl8U8u5erFVBVYVWFVgVYEHK/Df/8KvV3ESIopCeTjlwyuJlHaHVkgtGJ4iVAj+E1QiEMqH19lsJiDvbH4keQPLMJB/l25aBugS+ORDdaxbooUAACAASURBVGUI0MgO44qduezePO0mZfCzsq9oPNObLld275+CLq/RhXr64ElLj/pDiZKE9lq0EhNVgoWyZcH2XHgkiDx2UBoS9CrRv1oFj9fVAPAkTuixzS7H2qu+ymjJYMNwHJi2L13Xp5kY7DIOpipsk2GkzCRhDoBNmwpTAIU8mdfdqsSBaJ9gCUmiCBDWiNZBAZJggZygAGtE8D2nTQQ9ykjgKPCk9vASX3H1RX8M1lh4KmX5VT+8EuAXEIikTFO/Rj1jKNCe19nb0tH2Sqz3TfS7GlpegW7fgt+j/Qsf6FN0PRvdMsfSCuCWOd7aXpcweIK4684FXD9+Gb2dbWwnW7C8bUTLBQotxvzGHQz8K/jUF0/w5VdyaK01HC0OMJodYR6mmC0znMynomoKigJRxoRj+SDiTmNYOumQ++TV2cHbWKLVgBq77qVjswazpOvaMODSMkQDOp6NnY01XDi3ie31AfrdDlzbge50VIes5wlYLeqkXHWrMh+lMuiLrgJzm4Bk8fOvVTMmrY1qmy8SAGJrx+7yuouYhFtDvhCI4OtI+HpGixEGLqjOz+YeEVgVL3iCi6zJYok4jqSjn534yyDCdBliNg+xDBPM3RLpyIVm62gbc2y1h3hllsNJpvixiwN8+Blg4/ITWP/AE1g6LbSvfARV+5x4uxd2H+atL+Hw7jGu31qHnvawq1fYfifw7je9Bf/kT38XX/pXX8D7P/BdKGAhyZRFS5Emco+yOEG3P5TPRLUKwS4SKh6ByTjG6OgYmm5h9+gAg61zaNHqa76ogS/I55mFqRAJlm0gDpYIlzNs9fsYttvilR/proTUz2gfw5rSH386QjSdwMhzHI13Ec0CUfGQxn1sbYC//J73gWva8zevY+PSZbzrPe8V9VGT+8CAZFp+0ebLZBZFGKFMVEcz1XcEuSzbU6qKIsCcmRqWj2mYi71SnoQowik2+11YZYzp8QiL+RTddkdUOHarLevmyWKBhy89hvOXH8La1hYcz1XANMHoYI7ZaIxsPsbe3j1MRkfY2BwIiURwnmHstK5BVsDv9WA4LrpCVmmyTvj0+2e4exbAd1vIQqWsoDqi1e9IfpTXbsEZbkvnuM5QZaq9mmwKWhaiEtu08TLC7sEJDu7cwRsvnoMZTHH1S59Fp+3j0oUdBMcR/sEXP43n7+ziXG8TzuYaeq2ejE/PddFut7HOa7MY5p7DoUKj05ZxTbWO5NbopsxFyZBh53hBS6sMd0aH8F1frNG4nhG8JqBp+z42z52H2e3J/ZkcnSCYzRGHASzHxnBjKEocrnm0wtN0Ay3PRxKEQt5ESYTesAfP7cL0NHztK8/Btxw88dSTOJnu4zve8STefH4Nd2bP4bf/wR9g704Cy+jLGKapJdUnScSdTIUpK1vBEoXGtThXAL9Be6sUVck5bMI0FKHi2C14blvUKv22D4trrcGAcV3WdlGfVLlStjADTJZ5qr7UEk8lp6hYaDVVhFLTgNZecXoKVNN6i6Q/wWoqRfkfyT5mO1A9QJJKbMOYH0WSluo/AtkE+S0btuvCtF2UhntKqAipQkC5tplqrBYbdYqyMUyEKE7qTAuOUdbmQcuvB8PYvxGhIjkTdWLEWWVFY/vFzU25aZL8qwmV2p5IwN96/b+vaHl1gHvTuHG6B9YEx+l7GTmKQIftWvA7HlI3w9/srOOyZuLI3UZeBkoNwiaLshBSizWgpRTHmDGZYer4eH4Z4HYSIzF1uUdyptCUHVfz3mfX+YZQYZe/sv2iQkFTe7sMAqVAaRS3MjZqQkXyd2r7zwdVPw+e75RKQ52QzipTms8v1+G0sbU8wf/wt38AH/mPP4b8xh3c+8yf4cb+ALeCkeSYzSOOpUrOfJJFYrvw/C5KU5d1mo0NPE9IdpacAzlzWGxLSKh2y8P6YIB2y4FnkdDNpXmC+TRiEVfbgJHIEOUwr4v0OecY/61WSLD2QuSJgSr3aqqyslOFCsm2xUKpOeUsW19TlKZSXyH7uQdVFdbX19FyTdi6IqOpAOPavbaxLcqbNEqV0kU30G51hXsIphPJC7t1eIKX7t7D9cSUfYlRSpJBwrMDVU/M2CnZYMHPouz0GsuvxvKV/zcdpVBVrKH6up+jo8F3bcSzMZLZWM6rBhtMdDbtqIw3Q5pAmI3koLAdFDzvuC52zl2QvWS+t4vCrVAdHiO9cxelp4vFnV3QCk4pjeVoWSut749Xns0VYceFifsGp5pS/NIqTDUyFaYFY3ARHpUyeYyi1PDGK1uw0zGmUZ2hWJ9JqV7hvWsyVFiru89/doV1PThpV39fVWBVgVUFVhX4plVgtcl800q5eqFVBVYVWFVgVYHXqsD//Kt/v2qCIglGC/jiegKK2Z4vIZNiXVABMTv7cvVAFAYL6UI/OrmJ6XgiD9oEngjyEABNy0L+zIewRp1CckIF0xM0rx8gSajUQaANOCCe8vRzl8B39eDYPOidBV0aIqT5dwHkSGJINooL07HR6g/geD68Vgu26yj1AzvMpbtYI1x/2uHZgDJs/myACOmUJPRoWKddhEJUCMiWwcwZCKzCYgmmigpGQBJl1cHGcQGmaBlSe1U3f5bu3oxkTIJSMmwi5NFSbCJIqPBaRX9RW4CcBY34MNwALtLLKBgMgfmmA7cGHISfqOvXnCrYEU3VhW2hvwn0Ojo2Nwz0uyVaXo5Ox0C7Y8EwS9gtertn6JUJCjOFW2R4y8YF+UxeaaLdfxzLoxuYZRNsamvoPv4tWN4NsL6zDty9hzuvxPjs1+a4PrIxSmNE6RxHxyPsj+aISgIhBZKqwkRsaxJRhRB4JMbA+5VnCtA8tXI7Y6/WdKhKHWrgRX6uVOoksdlxTFCRwO7Yi+e3cGF7C4NBD61WRxFfTluRS44DWwi3GgRrFFRnLO/U/FFgl7wPCRRRdtESJ4NOMofXmiaicqECgKC3WOJwFNXdvEkYCQglYIWlwu2bsWzXBE5DqPDnON+iOERI668wwHS2xHiywCIIMWW3+tJGqlewqiUeGmziONUwHe3hHR0Hf+ujmxisXYD+tssYXr4IbfNpFN0rMPQ+YuRw91/G7sv3cPPoYbz8rIlr8RJP/0AbP/LRp/E7f/qP8af/7PN473u/Ha3uhqjNhHwN5gJ6scZN+PbdO3ewnE3R73XQ9VoCGC9mc7Eqm86XMgdb3YGsLdLBzJByyc9ZSCYNu8N5H/d376JLKyiG+1IJlzK/AMjoR1+VKij++BCzk2PJIomTmViXcF2Kwjne9+QT+O63vkNAr6tHu+hubOE973kPvFZHZUOVGSxdQ54l4qmvEdjOChh1p32UxKKyo1qCpGzP0cRaLRNPQEtIpGg2Qx4toOWZEF3NveJ4ZVaK7rcxjxIB+s9tXcC5CxfR29hQBADHDFVtcYjFdCIqlfl8iigK0Ou2kaUJwsUSWW2vE6ehdFU3liuiZuBYZ5d4lkiocsY5lFUYDIbY3N5Cq9PBMqSCaQkDLfj9PnwGzJPk8DxojiUWjawZTmaYhBH2D46wPDnGU+e3Mbl3G0kYYHNnG0kZodpf4B8+9xn8yfNfxY63DneNCh5PLHx8S80ZKryoyOD6w+ulhZ6ErBuVZBK1/LaA34t5IOQZyRWS+AFzAixmjnhyf2h5Ix3ijovh2jrc4Ya8PscS60Liit3561SfiCrQkjpzD6HNVh6TvAHGsyncjoednctiU/eVL39ewNEnnngCO+s+PvLeN6NThvjk1X+P/+t3/zX0fA15ZonygOsd8xQI/lEdoNZ3tZ6KupIqAbFwVFZM0uldmTB0F7btw7F9CbWmZebQt2Udku575ucIkaSaCqSz31MkK++pyqKuakWnInGKIhALozCIRQXKPVqI+DqjKS9SxEkmXfILrg/LUPJrqLYiEcN9gfUT66hSk7EtQSlkciwDbmtQX5su9eT660hDgMq7EPJH5muKkvkpJHLSROpUEMymzVWdcXWqlBD1kyJyzu7pzZ8FwG0sMZvsk9rOsVnnG2WqxKc0ZAJVfAKk37cnepCsaM4HzZr6oEJFuV3dt76iWakZmzAdDW7bh+Hq+Km1AZ5mrhA8ujBJtz6vl4ofNpPIGYh1T2M4iwAj08HXwgi30gSx3GOeKVS9qfh58KtZ6wnu57VCkdZfPPGcnm9OuybUCYTnIXmt0yy6QhQFjdXl2Vqffb+mng8qU2T8icUbLboq2PMAP//D78av/He/BEQh9p57FvdeyXAvzjAJYozmoRAOVCJybbW4b9q+KBy4jvJsJ/NdN8U2j2oEBcIryznHddHvdbE+7MO3qSwl8UClj7KMa2piairbTc6A/H9t62WYaiylUb3fQp25VDMLhOASEsawEASh7JO8no7vI+X7ZClMy5HxPJ2MpJlic20N3ZYlBCx5UhIcXCuHm9tCivKMGi8XYltIqzDH0BHNZwjjHNePT/CFF17EK0GBtMyR14HzVE0yl4prBM+/3JsaQoX3j3wZVcOcw7JuMD+K7mC1RV5zzhXyTdfQ81uYnRwiX85EZEZSnPuQUuMUsNw25JBpW8grA5rjwm51JbeL58346AClB2S7+8ju3kPhaoiQwQN/no1MSvkltrlsSqmHK+l2+T6JYNqI6YZqNJH7KV50klFI9Zw5vIhep40ijWC4Pt54aQPJ+A5maSUKH1EQ01qyJnnFKjBTavUVobJ6Ll1VYFWBVQVWFXg9K7AiVF7P6q5ee1WBVQVWFVhVAH/3v/j1SkCJ2q5Ktx3YTks6hEmmMCyToZRCqKQpYlqgsHM8ZDf5AgejuzhhBgaDnNl9lmWIi0wF1ueJymSRkG4qVFIFKJ4Jphc/bQVTn4Is/DvBAnmg4wP/mS7P++SJunkMpZZuzrrLjtZbCa2g6F3v+xgONoQY8vy2dDbzodTRNHgEk0wNjq+sE+SaGhuvUhFL8lBPIIV5FiUDRAmv1aHotDArMuk+bgCi5nPc96DXYXqOPPArGwwFABCYYRcnrVnSxQyFZENE0IoUZRIiDyPpmKRChfRQ041q0LtKLGHUZydo05A5olI5JVXuA0ZiuUA1Ra3j4TO8WGHYtgQTd9cK9AcGtrcMrA1LdNu0zmFnuQbHNuCYOVKnQB8ZHKOCk6WSRTBbBNhAC+31b0HPKHB08gpOFid47Ol3AnMPdtZBdLLA85+7jat3C+wmJo6CiQC9h/tzHM7myCx2shqYRVQBEKgqpJOagB6tP8Q2rh4vTY3PAmgCSOWq07uqLW34cwQ0PMtWQK1dYdDpiCple2sD6+tDsSaiXRDBl3anLwomKoto0cRuVxI7KiMgh0Ov8Po0VjL/h13j7JCNY+mO7XoM0yW+wKBdYlMVdFoDic1dIWNeyBSOpTp7hRkPvG5eH19butGrSgFSBC/qcSL3jWMnJ6miOnMJ6M0XilCZByEmi1xyVWZZDMfUcLm7jqKscGf/Hvqejv/6mTbe/cF3Yj+f4cnv+nZg6xGUraeg20Pk8U2YQYC9L8/wxWs6vNGbcXV6F+nDI/zST30rPv7yp/CJ/+Pf4o1vfis2Ny/L+GdmwmI2FuDF1EzQJ39zcxO79+7gaG8Xnm3Bp/VLBbF1ko7m5RK6ZsHv9uD3OjANW9mboUJIVIY2LzqVcR0B52j3JYo2lGJtxO5iAsZhlGDMDuHJCFG4kO58qmU4j9iRPJ+e4Ee+48NCqByenOCFw13Y7S7e9a53idUVVxkCRJapCyAcxyFcgs0kJ9MUs+lYclRCBtcTYKoqtGxb5kocRWLDJKQZ722SymdLo0RmVgISyQU2LlxAe7CJ6SKUdbTl+zh3/gI6VHCYthBNBN1AQmc6xWJyLOq+IIiEiHBtC5PRsdigLeczOK7KcpF1y3EElCcIyUBnEsbRNEB/bR0PP/4E2v01RBxvJeexL8ZN0/FMADeN2R79HvzhEDbVP3ydPIObApPlHHfu3EZIQmV7E7OjI7G4IRm1d3Ib3cMY/+jLn8YffOFzGJa+rK3dQRvb62votXsyLoW89jv1ummi26UFWA+aXgjRQQsszmVeexO+TuVVkmaK3K3VWzYBRstFLhkpLVi9oazbxJcXVGnNpmJ90/U9sW10bRcxFX0kAhzaiSl7oZPZSPKJNrevIA5meP65L+BkNsaTTz2G7/3gt+GtD/WRzXfxO//2E/j8Z16Ao69Br2xRXuRVpFRizDgg0c1JWBMgEhhNUkPUHipzhPeiqqhAcYREsS1H8lM4bjqOIlQYZs37IbZZtBNjVznXYVcp4EjuSxB8VSgVU6mIjCJdIE2UMorkhdhH0kqoVrqQ4CBYzPlB67MZ7eRiAv6q1mllyDpj18A0iTdqAkpaTxoWnE4HNrNfSORCk//L3lB3wHOeCCFckykFCRUGhIsVWookVYQTa9J8cY8XsJ7KgjOkSkO4nFVVNOs5rURVdkSdsdY4EQmRUKszakJFgOgHzgunzRB19tl/CKEi6ywq2JkB3SphtXxRMX1gzcH3lQ5e5A0WCytFqohiMFFZOjzfMHi9naS4VwFfDyPs0g61JtsNBpnTOvKMpdnpOaNWxEoGiO1CN0kgmMIcqXOInDKUXRhPNo1ikzZSBc879ZlArC5fnT13SmqdPdu+VkNKbSvGPAxNW0JP2vjWy138+n/51/Cmb38fkqM72P30S3jppMLBaCp5ISTsgmCpSAzdlFwRwzURzGfI40gRPGUp6zSJO9qbVnkldqv8bK22j62NdbRdR/ZFrv85s5FkPqisM0MIHkXCNMQKiVZm/PAriyO15+uKVGyac7gvyp5iUR3JfL9Yzb9OB2EcgVaZJKVJyNPekcR/v9vD0LdU80OpSQ6R3epgY+cCfK8L23bksMVziVxLWSIOl5gEEb56Zx/PfvUqDtIc1MvIkBSSiM06plxfkmUwpHGoPFWocJZITkr9f1hOrWbi+UFCCuW8IPfRMND1fEyP90TVyLOR2ILpluyZ3At00xVFJTO3slKHJeq+Nrqb26KujQ73UbkV0nt7QqhQoRKVCTzdEUKFK5m8V22jJ/OKjwMktkj8UHnjuPJaoowqSznn8P0LvYTB/pX+BaytD5DGAdrDdTxxcQ3HN7+OiPmJoL2tIhlJqMj5tyaDSajsfu3zK6xr9Ry6qsCqAqsKrCrwulVgtcm8bqVdvfCqAqsKrCqwqgAr8PN/9acrPtiz45iAmNPqwuv0xLu/1e4IyEzFBTvUIpIlBL5pQbSYIVwscLQc4/jgEKOTI+WtTtKlyE4VKnG0FICI3eZih8Su6FP7CRo6PaCeaICSulOOD3Sv9dUABwzY5EOsWRlisVEwEJvWMu0OjLYPz+uLdZnf6cJ1fNiWAc/U0bZNsc2hrVMTBCxAObsVUQqgxgfyJAkFLCOhInkkkn1CMoTBszlS2jYwj0SswhTowi8qDfj9kmBgTSAR+OW/k1BpupSD6bHYHCXRHGaZwCDRQlVCqAB7x1KdiApgqH3wazCEXYUkgWjrIt76fBhvFCq1JYZBIqjOHpG6E8ozlZKGn2+waWE41LG+Dayva1jr0WaiQtsGPNdAq1og7esYVAU69MmuKmx2BhhNQzzqDAFjHbrF3IAOPr/7Ah51hxj0ziE/SHA3DXHn2QBfvjHDfg5ERoLpZImTwxSTOMK8nKIsLIwWM7H9ks7rJBNChURGkDC0tlEqNZ/9TDdrDRKKVQpBgbrDklkFLceVXJGWU2Brc12UKcNeV4Be5n7YfgfQTOiOhU67B802MZ7McPvuLu7t7WE6mQsgSfRS7jeBOoJ+BKyzXMYJga9hW0e33cKw30Wv3RLyhv8naM9xLwoVVp1Afu13z9elRYrnuNLtzL9zjBAwJ6HS2GJIFzEMsAudAKrq8swFOGUwPUH4k8MYo2SG42AO3+vgnN+BW5a4dXAXecvHf7YW4cd+5nuQTI/R+da3ovXO9wP6m8XCpatdQzQtsfusjhuHMex7QxyYxxi+6wq+8z1beKFY4p/8j38f29sPYXP7ISFqOAOm45GMUYJlyyLE448+iuPDA9y+dQMGiSFigAQc2X1cZVhM52h5bcnTmAWhKI+Yv8OsC7jM2fAF5LUdX+YXMyIIfJn029dos6OUblGc4Gh0gul0IrkyVHWQ2E0SReDG4Rx/4wd/CN/xLW/H8XiEF0ZHoub54Ac/iP7aUMgUevETuOackl7heYRwOsNiNEISLGVu8D4Ei6WEoWe6KffX1Aq5XkNnxkaK6Wym5vcixTKOYPV86J6L7YceRm9tE+NpAI9Eguth+9wO3F5PQCsC0rQqq5IYS36O+VhyR+KEOhwdLd/F6PgAeRwgDGZIZwsBsQhY0kqmWV8cryVEw6WHHsHWufPwh+sICLgbpqzNJBs6LQ9mxxUwMUoz6AatnnwB3fgZ2T08CgPp5t69ewPp+AR/4cIFUezY/TVofgfT+T76uyH+109+Ar/32U9jmLfAFbK33sfWsIf+QGUQkZSULmeufbQD8jxlpeeqtYaKH89rwfdbMr4Xi7nsF30qCDnua9CXYfMxgWjLQ28wgOZ3KbEA7dLGswmCxQw+SbCygCfZRZoE1DP7hkoYklztto/JYg6/14bhDNAyga8+/yXcOdjFO975FvzCx/4KrOgeguNX8Fu/9wcYH9HyzQPRQxKhhsX1RJd8q0ovZa4SLG5UAFwLcgl35zhiNhhJdga7M2uJBJwLx7FUhzytv2SfIXFSSah7SRUKx6FmwnNoM1mDx9Jc0NihKWKMXd8cb3FEIqOxxyKhotQjWR4qdVbGAPsA82Ug6pRmDZmnpdiy2YYlv0NCoNQUwcb5WJomfM8TIoHkO2mf07wo2vpldeh8TaiUzBDJSOgpIPxBQqUhBBrLqoZQafbws2TKWcVlk8UigOvZXBSxWrxPqFA1w7Wi+d3mnjSv36jF/v8IldN/J4GUFKisDJbfhVe4eKyf4W8YXdxt24hKpUwRQSJJqkyRRyTxqGZrZxluJjG+GoQ4qDTEtYLR0W1RCGnWqxUqzVlASDTuX5LXYUj2CHc6ua46kJ1rLVfcOjFN1FJcV1VOF4FwYfTko5+t64PnpSaP5PTc9SobUAe6OYGlX0Z7cohf+P6n8dd/7ZehewaCzzyHP/78MW7t7WGZZFhGS3m7VruNpILsobZnYkkrvuVC9keu+fNFoFR+tLMqSrheS+YL5/CFc+fRaTmiLqRSsAgjOZ8I+cZsJ9ahVmfI/2trSbW9a0KosEY8CgmhIhUyMA+WMk9IqNCGjooVritcm3g902AhzTkk7DnHd9Y3xYasbZSSHZQnOe4dHAK2gyuPPoHB2hZ8pyXijyYoPmeGUZphtAzw2Ws38dmrLyPSDbl+Wo5yr28IFd5fyU2jHJn7DM9mTQ4QlcfygQyUtlOTZLUKqVZQcR+Sc7ljYXp0IKpGKkIlRay2ppU8QM1GTiLKc+XfuJdSJTLY2oHuepjdvc1wEyFU8nu7KB0NYZWgZXqKWK0JFVFhN41OvHe1BRiJbTYF0c6R51d+RrEvYxwUCiHCE3cdw411hOFCstIevzDEvatfQGH50HI2InH+KIVKQ6jI+ZeZX1e/tMK6Vo+iqwqsKrCqwKoCr1sFVpvM61ba1QuvKrCqwKoCqwqwAr/4Qz9b6bYHs9WF2e6Jh7R0J3e78Nst8Urmg50mYb20uVAdsbTyIXhF25rJyTFORocSrkygkw/PGe0GshRZGEoYfcWOftoysMtfFBMKCGCX3Vmw5exdaWwgGsDgte4YbRrkNRgKzg5JywE6A1SdPjS3Bcvtil0DP0+n1Ubbd+G5NizmiOiAC4a+VqhKgtaJdAbzAZ0kEgGyMIsE7JBrKPgAq4CPuMoR1oA5SSeSNSRAyjgWCxXd0lQotNkWqyLWhIBDQR/8TAWUm5aFcTBGwpDt8QjVYgpESwHRxCaNHZeG6iBkd6ICkfiAqroYxXaGIKCoX5Rypun4bR6Qz1p9nHYI02LGsaVztLNu4tyGhfWNAts7Jvx2JQqV9b6NIpni0Z6JiaPhoWyCRx96F26NFuhld2FbLVQpsMhMXNp+E4ykJff36PAm1jo9mHEXuy9P8emXElw/OME40zGJc4yXAY5OjoUEYiZAAAKBzAFIpPuSOSX0GlfAN/3ZM+ns55/5RQXSWRBN1wlYsAbKgcfSSrQdS5Qjnmvi/KCH4foa1jc30Op0VcaNKJZ8WA4VAY5Y5ty5d4ivXr2G23vHiBOO8QJBFIICJrG9yQvYhi12RXIdeSZEB4k8dr4SXvAcE1vDLi6u9bEz6GLYacN0jDpTxxCSjfdIOm7rbuSoDAUwJ6gjn5Cd7rymrJS8kf1lgJPpTLrTqR4Tu735QsLuh/0BslGIcRLg5Xu3Mej2sNPrY+i1cWvvDqbpEm9vA7/y0bfjyoUC2bBA+23fCTz1kwD6KHc/gfCVQ+zdfQMOD9Ywi6fYG1XoPpLiL/3MFhzjEfz2Z/4I9z7xLN7w2LuwZxbwqgCdoMTe4QixPUPHP4+drW0hB44O9hAulzIyCfYcHR3BJGHErmrLwCwIlDLH9uSzip2Z5AcYWCyXUkd2nzeZFZtrDIUuBXgXixBWmbZRwRKz5UK+X+YhvKDERMuwzEL86k/8DJ557CkkbRfj+RIvv/gC3vjGp3D+0kVYvo1Sp9UNPeSBLAixHB3LWmW6tAXswLVcUZAsJyOMDw6wt3sDURAijWJlx1Srh3gtBMzZ5et3O+israFDT/5uXwWzl+TQLAG6SDpQrdHce9c2ZK6MR8comP1Cy0MhBeuYJCFQUmRJjGh0JNkNzBZRigZP1jMhqCwL3qAnndS0ZREwmWonkn70s6cSxusIIGa6rhA6BASJizFHw3BslGkmCsPd2zdgFzE2Wh7OX7yIxHIRlBpapYl7oyP8w3/+T/G1F18SQo/KLXnvVgsXdi4JmNbkJxDE5ByT2lDB1V+T6xVSpVahyD4Sh1LPQXcgZCOR2tlShcmTaBgMBkLAVLSwyE4NlgAAIABJREFUkQ53Te45f5fjnLaAJ0fHMueY08LasDOdY41EgeWrrmoq1OKsjd1XruLuvefxbe/7Vvz4d78bbZzgD579U3zuj19RuVaaKTXmfaNFj7JXEn2g6oLXylM7wLOWXXoVKxK7JEjKsWzKPBWSybXQc/xTGy0CkcyMEDWH2BORePeU3RfBUY7NGnxtbHGKIhRAX9QmtKwjYS8ZTkrNQRUo91laggVRJMQLiSD+LNewJC1EGUcFn1hViaSBn1c1CPCzk/Tr0JLPYZ4KP4PqoOd1EhAWe6+McC0BURLJtC2j9VeMZUZrQ5VlIh3sAiCLxFR10ZNAZHYYLYpqgJzvfUoA1J9DERbK3pFjjPu6ZF6Q/JSAd/XFPzOjROydREFah0DU/0bF6lkVq4DAZ35X1DZn9kmSN2bF3CIDpUcA3cVDOvChlo33dFwcBB5OiggxrQIr2g5WGJVcjwr4qS7nnZfiBV5IQoy5qpU6TBIwzN4xAKswpCmFQjxlrVR/1XZKDkPHmQ9CtaKhSRab5CjRMg0aEmY6NSpeko4C0tNKij/DTJ8ztXyNcHqqCOTMotLGBdhPqIjVSHiYojxmXlWiLbFmdLCldfE3P/pOfOcvfRCzTz6PL/7LW/jzq7cwdtqIaQVnJrBoBep34HWHaHdIkEZiBRkEAeazJZZhhISKW2bUWbbYnVqWh36/j3PbO3IGS5NA7XcFlSaZnI9Uo4ddZ6gYSpFRZkKimJYKoCeZZxm2IgejSMLghVBPaEOnlHvMYWlyyPgWJPET2k0V3Htj9Fo+Bt22NPN02y7ieShnvoPxGNd272L7wkW84y1vQ9dpw3d8ZBVV2bGM7yQFrh9N8Oztu3jpZMRBq8Yi1UOiLuK9kdOXfJ+NB6JuIaHJczGzZTiHhUS1YPqeUmXxLFkTq1Rl8rWo+uP6Fu7tA1mEgjWACV935ZyQW4pMIoFLFY3jd2C2WiipzB0qFW6ydwDXzHB05zrSxRRsNtFgIcpTWLZSTKqJ1Zyr1HlSnbmp0sxhOo4QTUIgp6UocOXsSdtIzYbd7sE6twlMZhgM23jLuXP4+q2X60w6dd+aTEKSks3n5fusCJXXeqpZfW9VgVUFVhVYVeCbVYEVofLNquTqdVYVWFVgVYFVBV6zAv/Jx36xMi1XHoqcThdOu6dC6du0aaH9yn37jyZrhQDOfLkQEDScjcSCZyKEyhhBsFDAiAS4Um2hCJUyisSeR7or5TlabXENoXLWDuRVFyoe1Pe3w6ZrsfkZiTaonakJyJdOC1WXhMoAhe2j3RtIWHS/10PL9eA5jlhOUEEg3tYEnATPo3eBAqzk/cR6glZnyv5LSKCMABOfNA3JIIjrB0+CZFQW8GGTShx2JDNQnQ/EVWkJIMqfl7pIqHUq3ucEEFK9QLacS/BoOZ+iWE6Qs4ZRKOoTy1BADK3H5LqollHJKqqzkx20tCRrrFIEfFLXqx6U74fSS+3k8pX9FEHQ9pqBzXUD57Y1rG8Ag4GFtg+03RzrXRvr5gkSvY3LdoWecRFbD38Ax9eeQzSb4sKFt+Erd/8EppZgq3cJm+03YHJ8jJaTIhwBN55P8dy9JW4dTjEpNEyTCpPFAseTsYC6DFqeF4nqvibQJY4X7LI0BNij1Q5DTk/JFPmZ+1Yg/HjkWcQChKC4YcA3DfFF3+z3sDboYGvYF0Kl0+7K71qej16/D0MyHCIch8BLL17DrRs3xJ+ddhZUIdAyaW3Ql6BXyTBZRkIgElyX7BxdWacdjWulQp2vwEwez9Cx3e9iZ2MdD53fwHA4FOsnAe2obpF8FQJBibh3kFjgF7trK5ILJHj2D3F3/wAHo4UCisDPZ6tOTyo/cuY8mBi2u9IVTdC7bbnYarUxdFqYcUxVKZ5yKvzS+y5h5z3riMYLnH/bB7F45kPwzAswT3aRv3QHX/7CecxiDbm5jzC8glvHE3zwY3286T3ncOvgCP/m43+EbrYJ3eqi9EtosxSTm8fI+zHy0sfO9ibiRYDFbILR8THCaClgS+OtT3s7tvoSVBTQPMslQJygZJApC6jpbC5dxFQyECDnrJaOZQuYz+cIwuVp7gQJ3WUYSl3CJIOfaIhMIKtS/OIP/Sg+/K3vojwDiyjB1577CobDAZ5441NiT+N4thAO8WyJnDZeJTODqMjrodIsiB0bAbxS6dFmk0MZJ7T84n3i3BVwm58JwHBtQyxRdM+WsWU4joB6OTOQCGRaFgbDdbGeaez5qDrjWOO6Kfo4LkD1PBe7QAL5JD5EIaXGBkkaIVwMNW8dU63LBOmoiqAtoygaJOsik3WItmkMda9MHTpt9GhPWNK/n7HqlXyfZNJsNMH+zWswlgtsWBYubm5D85i30mY7OvZmI/xPv/Wb+Pq1l4SEJGBIIE9ZB7rYoPprOES/N1T3Tux5dJmX/W5fwE3uJ8zJIboqmSE1Mck9gsojUWzoSolChy2C/CRnrN5ACBnuNyejkRAVw8FAAH7JciBozSwiIduUmpJjTV6PRKdWQMvbGB3fxsHJNbz33e/Aj373u3Bw9zn8b//8dxAftWCaDAQ3la2jrP8kdQiIVgI4NwAjQV0hRWqrIbUuhfJ7zFAhocKMA6VycgWw7NWfw+cYoYVOWVt+cU03uM7xvijVFAkVeV/eH2Z0pSQuAmURSYKE6pJSjbtGJcnAbxInYmUURWL3RUKFY5TZOiFVErSUMtndXgmgm4iIst7jDKpnbCFTGptEaaCgpU9tg5lEodSAhIqMLQLgJFTyRPKvhEShTVWtrDi1l9Q1WGKfqUjTs4oUgrX8uyhOhEhR+6MQSTWhwvEuOWJ8j8Z2sSFEauvKJsC8eW2+Ht+/2f8aQqXpvj9Vppxmt2iwCIKbGiq3JYqBDU3HM7aGt/gWhjCxLCvMM2bIsXY5Si2HXibQsxjXAg03oyWu5xGWMEFFKBVeJFQKE3Bz81WECokS2ZZJoFJRKcSmK4QuA+q5/7EWUtNaScIzkkGiiM0eXHeE1OL9eLVV6tlzktxhKjqQw9JVdhMbOuS9hRw0ZC1kSHyV5YBTwata0OcafuTtj+HnfuM/hTsDXvxnn8QfffILuLMshfzWkSKJA8C04ffWUbUAv+VI5hDHHJskSF4kRYQki6HRDtC0ZdwNh+t45MrDcG1T8q6EeJAsKDHNguU4Sq3GkVY3SPAzk8xoCBXuvSQiaO1HhSYVytxHSK5zzpCMJaFyVsE0pxVeEAqJyDkt2U+OBY/2miSeE5V5wwaGa7u7QlI9fuUxPHTukijtbNsUVUvE5obJEjdHc7w0meOA6zNJa5lNdTMLyT7Jp1HZJFzLOZe4XkqIe803SvMI7WRJGlLdXP+DfI8NOIWyGfM9G8H+PnTm7NlUwyhCRZSrlmpM4hqcU6XtKpvbylSEitNqIzs4gq0nOL59vc5hIdVjisKKTTVUOjHrR87ibBziuGT2T01YimKPa75jqcwXEqgcg5rKcioND4bXgr4xgDEPsbnTx5t3SKi8WJ/bTHkWIKGiVGj3CRWOyYOXvrzCul7zyWz1zVUFVhVYVWBVgW9GBVabzDejiqvXWFVgVYFVBVYV+IYV+N6f+K8qw/Hhtnpod7todXqnZIrPEHfmjjDQVuw/VCA9O/gJcNFmIZgdYzEdYTY6wmI6RrSYqwdkAUdo9UVAKBVCRbr8aPt1RqHCB7Pm4f9BQEA9qN43IX/w38USSSyh1GuIzzPDj3vrKNoDZLYvn4edkcNuD65pwTUMIVSYD8L3tsEgXkNALXbjNd2wBN+J4rADUjoN2UkZE6Qs5aGdIejUsvAZM8lzASv5bwQ7GLisWwYs10RV6sr+rCZUsjBGKh2cmXQp85qzJEQSjFAsJshnIxSzCSraD5GoqTsdVUdvrY6oASN5oK1Bl/udt4o0OVWq1MRKk0kjeA4f4m1LFDI9qlOGBi5c0DHo59jYYLdyBd8M8NiVHWz7LvbvvoQ3XXwK2WGCta0rGE0maFcZWhsP4eX95zGb3EK/tYFLg7+AltEHbA3jG2NcfW6GL92e4t5ojmlpYBrlGC3mmC3m0ikdRhkWWSgKEQJ+hIg4dhqrDrHGIhhXdzY346QBIxRIRhuuXEixtuui5zkYdjyc317HztY6Bv2hhJ4T1CHRRGsiZgNNZwvsHR7g2t0xomABmyTI+jo2hyTeDHR9B91OCwkthUp2aWdCpjAPhMTBZHSC2WyGWLcwXywwXSxOO6epZmE2R89v45k3XMClS5dETcJr5LUyEILXzpBtAi9i18Z7ZllYpgVuHBzglbu7okzJwko6+x2Op7qDlWA1ferDMIbt6ChsA4sohqMZ2HDa6Fmu1CVMQlzptfCzT+p44/c9gV5nB7bRxvKtb4A9fBzmkYHDz7+E3bsX8MptA52BCcte4PDYQdzz8M4ftvD0Gy7i6t5VfOrjX0QnG2CBVLImMEsxmtyBLeqLDpbzhSgq9vfuSacyATaCUepaI4RUZRkGjk5OEIUJNjY2JFuCiBrnDokWft5WuyvKBI6D5SKQ0G4BRWuwlt8P4gixZKcUCAkPRQViFFikS/zAt70bP/zdH4HR9gTYu/rc85Kv8szb3wrH9+C6NrIoxGI0EVssp9OCSaCQHbqVsmniekLAWMDvei0jgC+gsqxdan4RuLVdVzrv2YXO8cW5RQCc6hDC74Qw14YbQgo0VjXkRcMgwHI2FfuqpptflGiSo8FOYGYtZdK13oQzi5KlVvYRpJbMARE7KACsyaAgqaJCxAmnVmJrZ9GCix3J7BbOCumKp3JlmeSYjyc4unUdTrDAumWi73qoTBdGpw/0hjgOlvh7v/kbuHb3jhAamgxhteZS6dUbrsmcZRB7t9tHu0sCe6CIDmZB6boQLp7nIgpVfhBJISEqLEuIN2WJ56DVaaPMGGRvSv5G5XlC0kzncyEN1tbWVIB9HNfrsiLBORf4Pl6rrcjmEvJ7dstBchjiYHITsTHHz33sr+HhbRf3Dl/CP/6n/wLHezlMgtq6IxY4QgxUFQzmA4iy4H7HtrJ1vG/XqOoe1XaQzMDgvbSh0frLJshsokPglpZazDYQi8KaUOXvct9hdhlJYpNkisonkDgGkmMkX9mZznuWKtWJIgQITGYoGIadM6ssF3VOHHNvppIllzWVPx+IxRdEwUTWhl36UazC6qn8o0UmyWvujZ5hiWJPsnq450tWC8mZSIh5g0S+XD/nBTOdVFZGY1PVkPoN2c86MshblCSS1cHQa8Uo3G8OUKoUNivI+UKy1zJRMIpIRQK+79uCNpZezWvw2pvMDbVPKAXQWULlQTLlrEKF6RZU0ZGYK30fOdVNVYELho6Llob3WjZ8zYaWa1jGiRADJL3iIsY0C/DvljkO0ggHzLmCCZvWo1TZIJezg5dbMgflGkmMSB4LgWil4CkIVrsuTK+DynZQMJeKi0adu2ZSuACqYxKYeQItj5QCjT9TK3ea+f9g40lDnnCt4J7E+vKcY9uWkCme58AzeEYDNE8HUhd24uGn/uL78RN/60dgzzQcfOpz+OM/+xyu704xn4UIF3PMxyOkpQbTa2FRzKTxhmcdNqAUvMe0t3NIopUMPZFso8UyxM7WOTz++KOiEAyDhTSMkKAUayyNc9eXsScZQqlqvOFeyXFMezCSiI1qmXtMuKRCRdmxkVDhv1EpLMTAqYKwxGQ6x/FkKuo+Kid5/jO1Sv6fJYGc27h+TIMI4+US43kguULba5uyHpEI5hidTKYYzwKMcw1T3UTi2NCYESghO7xhSv0oX3XQHcd7c96VsyrVcCQtKn6eSggVWpyyIYTzvflqbEIdx0S0fwCjSJA7JGUseJojcyo3mXFCVQ9zWMhxkfjg2m2jNRiIcjIbTWAXIY5uv4IiXKg1k2Msz2Hallyzyj+qLQ05y2tym+8huWH8OZvKbMpKFaEi7TycZ7oDw/FQDnowgxjrFwZ4cmMTL929UdvgqiwhkqRcp+S8Sgtg/leWOLr2lRXWtXo+XVVgVYFVBVYVeN0qsNpkXrfSrl54VYFVBVYVWFWAFXjPT/+3Fbt6Pb+Ldrcv1jT9bhtdBrQ6Nhx609fB8NIly279NBH7leUyxHhyiNn4GPOTIyzHJ2JfxY5HBQKlKOPlKaFyVqHCwF95Xj4LsLzGLXktkODsj4n9E0EUEg+mhbLVQ9nfRNFZQ+a00B8OBMwmuE3yxNZ1dAgmuLSWgJAptGJqchUIyLBbWR4mCfDzYZMgaV4iDRKx4iEwzCDQkh3e0vFbwnBtVLTrSHPYApQp0oK/2xAqfGjm78d1d710AMOQjs84mqEMxigXE2B8AszHMAiG0Q5GfNRVh3pTM5WLogAkPs83IBEf0lVNlUrlQTKCvy8KFQZB2xb6Ww7W1zSc39GwNqwwGBjoeQUGrQIPXxiiWm6iXT2HNzzyPcjuTpEZN+D2H4E+SbF0jzEZEzzOkCwC9O0BHjn3NFANsHvtAFdfvI4v3wEOZkvMch3TNMPReCyZDVmhYcHMnSIVoJSd76ZhyZ8J5hG45fgh4cSvxuarUavQakmsMwp2pVYShL7WaWGt62Nj2MW5zXUMh304LWZX0J/dVooh6JIpMZ7NBPgnCSNWcFRk8RoI5FrKXkyA1XShQMU4E0BKAYGFhNOSRJhEiVhQUXmzZHd4nCFOM7EtabXaeHirg8sXL2FjbSDfI9itSbc3hFDJs0jZgRgGkhI4nC7wwo1buHNwJKCnnmpiS9Jvu+i2HFFbuV4HcV5hsYxweLInSim+f56U6LsttHRDVFIMcNcNBz9+KcbHPvoEtj70bsSlCXdjB3j0SVRTH6PnR7h5o8CtW5sYH3m4cH4fRlVgNzwH+6k5vusvPw69OMLte0d47nO3YYSpAH/HJ1N4ixki1xQCkWoB3gfaR/G+sKuXRCY0G1GSIKC/veNK4DvJKQHPWy0Zv7R04nowns/lemmb1Ov2hYQwnLbUjXOU94PAMYlcjhNmWRzGxyjmMZZRjMPJPt6wtYGf/P7vg+uYSFHi3rUbuLO/iyfe9KRk6ehFJVkoCe99u43CNmHTAinlJGJ+kCvAc1qRANJF6SHKgtqWhWCTyjzQJetB5mANPHPuCbGRK/KZ9zjOMmysb8FvuYpQEYC+kLFH1YtPO6ZGTUa6ROyTcllHxLKLxIflqG5iqrbquS1KFio9anWGkDD13CfYxQ5nsRgL5mL3JD74zHyR3ItUMoMY2j6fxRgdH+Jk7x56eo6dblssqOLKhNnto9vewdduXMP/8o/+d+yOT2R+2KUhVjaSA+E6GKyvyfwi+d1qdTAYrmFtbUNZZPH+UqnR68mcJlAqlnc1OZjUXfNU+JE448+QYOD4IOiW0zaRAfF1xhDHBElNAqh8zaZzXUgZzZAxE0WxgHccf6VtYS3Rce34BXTOefjlH/9pILmH524+h9/5Pz+BNKKiROWvoDJq9ZjKaFDhywoQVPuCWoBJKJza4ugkOUizMP/BBnQHmk7FEEFPA76jMnlocyQZSmfC22nzpWu0A1IKFeYFiVOWCr1QNloZw7bVeBLrQVFoKCKFpBnVospKTqlSGiKlsUFaxKkA97Ju6lptA1aqMHPTQkXlEueXbgip4jP/hhZydSZYWnEfj+V6WA8SKsxB4zrG78c1MNqQeXJ9dRMA54pLO6ua8OPYFoqkVmnIXGGOBj9bqogVgutUoGXcS5vxXP9ffr5uJmiAdbEoq7vppbu+thRtCM9mbzxr9XX2dUvNhp4lsFn/lo/CcYTM8aoSXU3HGw0TD5sutvQCeq1gTTMdu3EuqpQvBwFmeYo513UYsGgBSdIJBTJauqWWEFqihhVr0hpgNzRUloGi1QGDyeG0UVoeMsOTM4HUiXtNksOoYrh5CDNbQs9DaNwXhfgT6u20vmfPRWdJFv6ZJBXHjes5QoDw/MM1uqWRvHSRZCGywMAj557E3/07P49Hnr6A0UsnmI0PcOPmHpaLApOjEYLJGOF8JkQa1UlZFGO6GGMeTLGMY4RphkzT4HYcdAZttJlHVGlCol+5cgUXL15EGtPGjnkkqRCYVGTQ6ouECi3cxMoxU7aYHCwc9xy+ShmqxvJyoSzGdO7VuqF+p2ReUEvIGX557ZZ8/+DwGKPZHH67I6o9zkWX6ilTR1WQmK8wmS0wCyLJF4rTEov5Us58mq3ej/s695icKlG3g8z1kdEWtlYLiXUWs5Z4P2QtVta2JI3Ircj5lM0hVIvpKjlQ/t0yRVkrZ0Pm93FecjzT/oyEjVYiONwX6zwhVGDC1RylbiGhwnMclZy0l+QabLkoqWzp94XoTsZTGPEMJzdfQUXyiMcXwxaCQ35PLGQVASmZfFRNUT0mmX2GkE3cK0SBzetlhgqJkYrkCNXdNkxmoDGvKkrQPdfHQ50u7o4P5DzFviG+Pt9PiFOxVaTSTQXcH73y/ArrWj2KriqwqsCqAqsKvG4VWG0yr1tpVy+8qsCqAqsKrCrACrzrP/97lVi3OB7a7S4GvT7Wem0MOm34nouWc9/yiw+2YtGSJZgtFqJSORgdY3J8hMnBPUSTExTLQHylmSciodQPECoocwXyfwNC5UFlhRAAr+EN3tw92j8QKJCOOdOR7BSsbaPobaNw2+itDzHs9NDzWmLjwwfpbstDyyXwRY9vS2xFms5jqlbkwVRyMWiNo7zcc/rRM0shZiCszuRlIVSoTqFtDu1+pBOPndJi56KB9jUkVUioSJcwUQHaU9CaJUkE9MzTCkE4Q7SYoIwm0BdjlKNDaJMRtCiSB+7mi8qMs2BQA/o3YNFpIH0T8NwAW2JBoV5FMJg6Q4UEQ2/NxMa6jq3NEltbFjqtHP12hYtrDnougQUPlzq38NgjP4h27ODo8FlsXvkw3MDHJH8JB7f30O64GB/so2+1cXntceShg3sHczz3wjV89dDB0TzENKuwyHIZLyQ0SEJJ9zQzVJZLuK4vYOiSlkvsnnTc0/oLeFZbr53ar9XWL7yHJFP6vov1Xgc76z1sbQwx7Pfg0t7JUFZbzE0hcRFFCZZUUDiO5OrsDPrKUkvyfZR1GoFCAnvscrezSEA86QRPFJDAxlsCiswQSKkEKCoJKA6iTABNyYOh8snxsLPZEzUGSRubAA4BGPqlV6WQAkm6UNkW7NQtKhyPl7h+6w6ORxMhmbYGA1HLDHs++p0Wuq02LJJNORAlOZbzGU4Wc9w+OMLRyVTAJFszxK5sNDrGUajjL+4k+Dvffgn+W7fQefv7YXmXAZIdpoPFboWXv1RiOvFwcrSFdmVg0DrE7iLH1xZT7LzNwY/9padhdyw8+/wtvPj559B1fezt7cNKAsyCWIAZdQ9dAbAkrJ1KLaoZ7LaEZbO7m8RAdzCE6/nY398Xqy0GF7O+/L/teVjfPCef25auW0Z+WwLAZyRn665sEgKKmEkwTU4QzxOxf9k/2YNvZPjJ7/0I+qaJWM8x3t3F9Xu30V8f4MknHhelXBZE0l3b6naExPJsT6zzNNp01YoRAr1UdjAPQdaBmggQUoTgEjumxc6IGrLaoqkmB/h9UZdQhRRn2NhUOSKCYrPJl5ZjVLsVhayxonwpFQBHMJZgE5EoBdorez7mghBkk3VTJ0Go1q2CNvfUVjRAnGQQGULEcq47VPQkMdIyrdV8yrIqodUS16TSxsHBHpYnhxiYFbY7zLfRUFChQvvHwTZ+7+N/hN/5v/8FpmEgc6lLQm8ZyGfna/SGKu+EYCbHvEFgXnJTHLS6LSGuhHxhALrjntoqcv4JEcd/q7/fECq0oeLntzptuV4qJ/iaHF8k7QjQ8Wely97zFAhIEJJjerGQrC8SKilzsqZLjLNdvP+jH8S7H3kS4eIV/P6f/AE+/5k7cKy+yrqxmEugSaM5CXpCstwWRI1Y5bJWq+ySCvlpTgfXVYa2K0LFMBnw7QmhoumOEPOOoSwMRcFT76WNCkn2NiE7lM2gzlVACRfkHhCGLVOljCK421iNcb+j3Rb3Y9lj61wfrk/KlpPh82p+kFARCy9NKQGoTmKHeinjVpeOdo6jRqVCclQUlo3NJe4TKqISOEOo5CRU0lzGmZA6ta2PWHWZSkFl1yRUs29p3DvJU9XB8rIDcA+tCRU5Y3B+1ESNECN15smD5wD+XUiqxg5TdnE1j5ovguWn++OZ7JTmNVPdEICYChWqGzTHRk5gmQoMNlWUKS5rBs6bFRxTZcREQYm7SYabJXM8VIYNrcCMSofFvYpqVo0qFALQ3L9VBo+EeVPRQ1KI9l7SANJFaboonTYK2pXqHiDEHBVPBpAm0IpIiH0rmcFMF6KoEZUAP2edJ/PgOemUUKltwThfOM463TZavg3bIklNv8wCnt2CWWUoE+B73v8R/PKv/Azie9fx4tcPcHO8EFDdNWxEkznS5RxJvETKz57EyDOSGfx7KmtiUumImHtS5YzqgZ4EQoBzLDzxxBPo+C0sFzOxmYuiUHLIOP+o9LMtV0hkEiVslODPyJlFSCPuzYpQ4ddsqjK0bI8KaktION5T2mKmtMqrSrFZ5By4fW8XEa0h2x2Ey4VkqHR9V8hyIXZQSYMC9xSKRHTNlqYI7lsLsbsDAlo9Mh+nO4DWUsrVKMtAGlnG1wOECueoUjPWzRmiPKsJCxIqgvAw88+QvBwSKnSdbca7bpuy3jHXLz48gE61pM1zgnFKqBS0CyXhzmw3yxFCV1TaVJp1uuhvbCCazaDNTjC+8YrksFA1VZpqbeW8p5rnlAStr4/jTlSRsgZwMtNXkYRKCZ0kk+xRMTI2TrABxXCRtjw4RYXBpQ2xjTyaj9CyPCFwGwtgWn8VtZ0dyRS+7/H1r66wrtWj6KoCqwqsKrCqwOtWgdUm87qVdvXCqwqsKrCqwKoCrMCHf+U3KnpL86GMD3C9bhfDbgvDblf8tdlhKiAjgcC0EFAmSjNRqJBQORxPcXJ4iMn+XUTjY+ThEgbtecSGJH4VocKuQxJ60SPbAAAgAElEQVQq/OKD5jciShrwRR6ma1nGN/pZyR8gGEnwiQ+T3TXoG+dQrZ9H6fXFsqHf7ggI7Oq6WOzwYZqB5UKomCowlw+/0gFMqwh2BkpANrtJma/CbvQKURAjiVIVx2kSzFTdlyQHdNcVYCheRjCqqg5tdgUozqpCWe/wfegvHkQI40h17aU5loupECqI5jCDMTA5qgmVUDp4pV4MaK2HrAJS6u+zU1CUKnV4svjrq783XbxnLU4UmqVLILV0jpNM2bCwsVFga9uG3yqw1qnw0Aatfabw2gbcxRjnL7wVPhwExyNsbb8dG73zQDHGdG+JrDzEycE+LveegK95iMMpDmfAv//MLl6cVjieB5gwXLwssHd8iEDCowF2p9MjnWA8QVECIPRgD6MYOkE9kmV04am77UmqNF9NVzItZTq+j7WOi81BBzsbQ2xtbqDd9utsCqU64etJHStNCDOPwfSehyBRXeAoaKuSI4sDLOcTzOdTJGmE0ZSBu8pmSogeds+bOhxaLrGbs4jlXotqoQb2BPwsGI5rYH1nSwBlgkO07RKLDVGpUG0RYxlPhLhh7kEQpZhMl5hO5gKn9tpdrK8P5P1aPrN/VH4GER4CFXwfylimywC3D06wN5rJn3m/z+1sYDaZYJa5eNqf49c+egmPXdJRvuNDcN/yHchnAbQqhTEYYvIVD1/41Bj3JhY808aFro2D4xx3Ux23o3380q99CBd3LMSJjU98+s9w+PJ1GNMMyypCOSPhBLFtUh21mtQ1Swjg6dCdlqwTIYFd28Ha1jbanS6uXn1JQDS3M8DW9pYEAZPU5bpAoEaAbObF6JwjStVQ1TkL/NwSQpxnkr8TUDWT5DiaHCEpZvjBd30bNnUNyypBGizw8p3ryLQK73jmrdBIZMSxCgX3aCvVEgKUJAYzTwjSsxtXfOzZOc18DK5DQn4qkoTEhpAJnHOVylwSu6KMNjVq7jVZTATihv2ujAHeN2V/okAm/hzHpiitatsYeu6Dr1N3ODPEQ0B32ugw3Jsd/4Yab/wvN5i3QHsxpeIiakrlAa20mN/S0gj8MWeD1lgMrKeNFMFB2j6VCMICi8kYZTBHJ4uxYdC2SANsD5lu4WtRgH/5rz+Or1z9uoDcHLe+6yuViUUbGEMIH97zra0dIVUItBLkFKurblcC5gU+1DQh7IWUyEshPKjE4b3ka/EzCoiYKBJAOtQZnJ2k8lqOaQnYyvvC1+L70CaHr0OVEzvAeS0k3vjvrDktBfdf/Dre/MwVfOT7/yO4SYnR/hfx+5/4XVy/q8HRfCEhRVVCpZKwA9QIqNB4gXPlvmWShSWd50Q+1agA8ghUy0nmj8Wxw2BzT0BZBgBRlaCURKayMnQsUTCKWqNWvYiakYH0MpaUOoZaDHkHMqfsIq/HzOm1yHiLZU9W9cxrS05FqnBtYV3nSXqq8JE5Q2UDgVfmR3DU2K6ov0io2LTEtG35swSCy+angrylJhxkDMyuFSq0AlN7phrvrE9DMvJeyZpI8qAGis/u60Zt5cnf5mvQJk+pbnJRwDJkmwowVkG62Wv1VzOOGkKG1ppnCRU5B3wDQuVss0azJ7K6QtwZOjzHhUNlFJVKoo4wkVQLOLkOp87yIhDMkHSGeodajjQC0lyRo1QfmcKdVGp7pvqmkZVqVJ8pFRxfu7JJolhI3aEEfsPpoXI7qEwflW4r3zd+5QlQpEA8g5bMYScLmFko9l8MB5cQ9DOEUlOfs4QK60GiiWtbt9eC75hwJbOHjR8WTMNBz9BQhgl+7if/Oj70ox9A+OfP4gsvHODWkQqFNxjIvlwgTxMkaSgZcZJX4/fheCYsh9lFuoD5UZHheHqC48kRnCKXDKxOv4dHH31UiBLaHdICLwlDZFWmCAHHkbWExHkWJ6qWFk3mNJjMIHmVUqXCfDIVS1nN5Bqq9vYm/2NJ9WJRiAIyiELsHxzJWNdNS2wpu76HtV4HSbCU61nyPbkHVJCGmUruP0RtEyYxsqzEPEwQVibAddzxkHIecf9tSLp6vRbLr9r6S8a7pqzzmgwVITElo0/9P+OSXQEWzyWS8UIVWSr5VrRTJAmSHB5DrxIUjnlKqFDlIoQK9zHZt3jesVEyR5Bzz2VzwpbY9eUn+5jfuC62YSSYSajw2qjYJglGpaesgbx/dbaRrKXcY7gPsxGkPg/rzO4hocL1kCoXkl2lhcS10bUcbDx2Hp0SOJ6P4BZ1bhMtb/k7nM8NwSnq4hLHt76+wrpOT7WrP6wqsKrAqgKrCnyzK7DaZL7ZFV293qoCqwqsKrCqwKsq8D1/+7cEQ1IgcwvtlodBu41hr422TxBLdZuqBz3lv88HPgK3JFUm0wUmhwcYHdxFMD5CvpijKlLxXmZwaB4HYglVxbGE0jce02c79x68Ja9WqShA8xsSKgJ9EdKhPZYJdAfA+nlg4wKqdh9uq42u18KAVjSeh67rouXZdOwSWofkj2WoUGOCOU2+CAFXdtRVGYOO2aWsCUhFoJggTGbo6mGYgcDsVHfYaa4sMNgtztBXgoMVvbYLeqqrjkACpmkUK3UCO4arDNF8gWQ5gRkvoQcTlOMDVLOxdHey21WutCZUxFtbOt35ZFx3u77KGkV5c5+SKHxIrsNf1evct/wiAN5fqwmVLQ1r6xp6PR1rHWDoZ/D1BLa7QLfooN9u4Xg6x2Prl7DeeghB7mNLX8AodhBlxxgdj3Gp8xiqIMRieYLrByX+7HMLHBUZDmdLTFk3Xce9g30ESSSESl5RsREJAEiw0e+0xUKN1iEMTuVNoo1UQ6g0ShWOBckeME3xQe/5NZlCdcraEP1+T9RBREQb0JefW0KvXV9CXFmfiMB6yQZMXYLIR4d7ODrcF6ss5qKQJFhmhowDjlfphtYrFHEqgeEEFTq04eqQgGyjRUVS4/nOfJpeT5RLJIpIhBCsFNsvAdCrWqGyxHwZYDxbYhGEQhAQgCXo43ueAFf84mdlNz479WlbJyooVDg4OECcVjiaLTEKEuweHUvH9OXtbSz4OTLgipPiVz96Cd/2zAaSjctw3v1dgN8FaNdmh8DdCDee7+FamGLjkTZuf26O8GSIA4Lwehdr77iLv/rDb4ObtzAtc/zhH/4hpjcO0fe6mJ+ciJ0MgScSQ7xOUaZUVOg4SCuVP8T1hXORShzbcbF/eIRWp4M3fMszYvXSKFVIqFFtwE5wsTlCDENykgwFGtdd+CSshLjICizDHHoKnCxGWBRTfODRK7homBhnC+hFjhfv3ERYpfiWNz8Nn+qLMJLO4MrR4aF1qp6QjlxRCCgbFc41pRIh9l2q3JAmeLs+oTchyVQwCGhUI6Fio6JryEJlMdNut+Tec6yL1Z/kPRBwVRZOJFolzJgAKUN/CcpRtcCOXl4AQUUCZbYlxMrpelhliozhGiRqOh0lCUTHF4WNkLi1yk0UVSQkSE7RJlEHZssYUbgUNVx2vA8/zeFbDgrDwZ2TCX7/C5/Czdu3EKYJqrwOIKdSjvkPBHJzNtQr8uT8+fMYDNbEUoxjXIgEp4319fU63NlGv6NC6nnvOE4sTZd5IFWmDY/rSI0I8vMezIO5rPAtUbxYMiYk58YwpPO9ilNRGrEzm+OeShcSKex2Z432RvewOXTxV77vwxgOtoSAiCfP4d/92cfxr/78Fjb8oYDeVJTQvkaDIlXEoonzDLSvVFZUkqtDArvJ/aKyhEo1IfRpo+jCdlowLYKbBIi5b/JeKXLVsgy4tgXbMmCzdrV6QBQpBgkV2sSxblzda9KmIc7rTA0hVEoSjLH8R3u5hqBqbMHuEyqZWO2JIrSqZJ6SUCm43zG3gfdBt2Gxy5xWbmeIFelQlw2De34sJAHXG/6dhFzJz03lU5qq0OkaMJV7rhuq+12UpY0FZU36N1ZHtXWd7Nyc54myCWW2A2vNrBfOE5KPkqlBwqImDk7JFI5txSSeWkKSALpve8k9XamKmnncnDUa1QrnGvclmKYivWuLSWZVEJz2SfCUEABdy2tyrWIofAIzyzFNmdlCsJjBQjWYXt8zAdF1NX8l/UisoJi3ZKJk9pLjIfI2oFFd4PYVoWL70BSTp849zKvJYyAOgWQOIyapMhN1IAHy06yOMyrepk4y96lzImBuAO1OC72uD4+ZXFoJz7ZknFaFBjNcoO95+MWf/QW88X0PI/rzL+GzL48xCUzEy5mQDzz/SO4L84nanqhcMp8EIpCXmcpCYVaOZWIRBxhPjxFNJrJuD9YH2N7YVOOFQfW6IcRJoTHAhXOEmXXmKRlBQoUtJDxrKevAEjFrUBNg3JtJyvHcx/mrcqZIyBQgocJ7zjMAyZxlEMm+w5wU5gJSdT1o+0jCAGZRYRaHCMjCkmCqVGYX73dMa8+MytQC0zDHsjKRMk+F1l0V4OpmTaLzVyuZIxwDojisCRYh5uoGItlH6pwtfl7uD2y0kSaNqrZ25bmTOw+bXmhLy7PSA4SKQyqEeUi2CrvnfukyGJ57lm4h5/5p2xhurCM3NBT79zC//gqsKkNC5RQV2BWEJCx0Um11CH2dR9Q0O5FgsQ3vlFCRbUgCxBryk6reFEZuIjB1DGwfG09cghNFmEZLuJmGjOH1Ndkq52mSqyShagXa6M7VFda1eiZdVWBVgVUFVhV43Sqw2mRet9KuXnhVgVUFVhVYVYAV+O7/5jcrPpDRjodd+62WL+D5oOOjxRBnR+VPiGczO8OpUEkyTIMFFssAk9FU8lPGh/ewHB0hYbB6Qg9sRahk0VIIFRCArhUqfK2GUKnhwv/PzWhIlSaI/RvafrGjTmDMXAI6y3YPoEJl7Ryq9hC210aH3XrdHjY6ihhoOQTG+eCbQ8+Vxz9zYgTopuqAAek1AMUnegHldVM6IrOMhEqFlISKViGdLYVQsfyWADvsKCZwwgdeh5kdui2ECi14CARK5HXKGrILN8M4niJeLpEtJtCjBTA7QXZygHJ2DD0N4eTKf5tALx/GlTql8e9ih/x9NUoTdNp0AguIVGdPnK0fFTfsBmeGymBdE4XK5rYOv5Nia8vHoAXY+QgbPQttq0C+iPHQxnm8fLjEwz0f73jk/ZiWV5Bd/zdwWNO1i0gWBVqGgfhoH8fHKT53dY7nbyRILB0HszkmcSYByHf397CMQyFUCtqaJAokYW0IgBCACFgbWjAxTJdd9Wdydtjl2xAqBCYHnY5YYv2/7L1ZjCXnmSV2Yo+4+809K6uKrCKryOIiUiIlSi2xpdbS6rYH3dOw23AbMw/egIYH44GBeRjbGD8YNgzYfvHAz7YBAwP0AMYA026j1YumWxIlipQocRWrWHvlnnn32FfjfH9EVkrux+a8+F4gkbVk3hvxxb9EnPOdcy6sruDy1ipWV1RWA8FCsW4jKC0EhCm1EHCRMGmuAHsrHAlQNJnMsLd/iEdHpzia+lhk7HUmgKCAPebmsG4EAwh8cxyt9nuYRwtUOUFoYGt1KOouZmAwJ4Ugc7s7kA59FUyt1DJipV9ClDkEJR/t7WP38EjOm9ek12FuSIVo7guwQ7Cex8L/a3vKrqRNGyF6nJcl4rTA8WSBeVLh3v6egFZXti4gmEwwLWK8uNHDP35liM99Yxvm2hMIrT7Mb3wV9mgLVThG9egdaFkf2nMv4OaBhe/+8/sowxzTWEcwH2Ltcx/jK3/3Cq6tPoW+1cNHs0P8xZ+/AfujEXz4oq6h4oEKDa4VYvVjqoyUUlO5FOx85Rqze3SE/mAVWxd3cP36syj7PWVZVBQwbdrARCpwl1ZbkiOhMkmoeKNdiEC0pSI7CXzlmY9ZmMLODIyDKebaFK9sruMp28VJMkUV5/h47wFyC7h25SoGhoWUYFzLhtZx0c5cOW4JCCfxoGlCBJm6hZRWcBZBdYGtFGFRq08agDYrUlk/OCNp/ScCE9D+qFSdyWEqyiSuq+z8p0qAZApzOwRgIkCZ59AYYs+xVXf/CoBNjDEjYKjmP8c0VT4ci0oFU8ETELeUbnW+CC6WBMw9V9nmebShosVMJetOSbKyUIqfKGWnfYXpbIzTw33cfvcdsW3k/JkVGn768S3JBxJyhEHGJD4tV64VFXnzJIILWwgVHg8JxM3NTXT7PRnn/AzTaGHQG8hYENDectFpkdRU44QEoSgcqkosdpq8D8nPMQwhBYU4bbfFiorvKYA7LfjSFCudnhByzHTgnkSyid3wtGUkmFpYMf6t3/kavnj9aRSpgZyEX3YTNz/8Cf7o+7fh745RFiTSqIijqoTd7qTvVEizadTZHrQBpCKk5Hqk9gla4Ng1YCjKN5KdDomfNjTDEwIXlSVjimHgVKLYlgnXsER1RiCVe5DJDJWaUEFFtRHXLGXT2Ox/PJ+GBHhMqJDYqIlFgpZ1zgoVPlzTGFLv19ZxQirQ2qiqxK4Iri1kL0FsyY2iIqi2ZaO6hGoVpaikHRcVfCqMnQqV84QKSUSxHuMeX6/jQqhQm8LfaSy/aosjNUbrHJE6eF5symISVspajeQM+wj4cwnHf53JJoBuDf42CkUWSWUaKdVYY8vWkCrnCZXze2BD0ttsatBN5LwHYFi7kLeVkIUllROJhdCk6iWBw7lbVQgMKtIqGAHBdoL3JNw5/5SNEdcIEsp6ScWGUodwz9Blr9aQGQ4KZjW5LcSdLcBqobI7gNtVlnGmIuHkeGnTRFUQ98lkAT2cwY4nsKMpzCIRhYoQL79CqMi1414ndlRsCtHR63fRa7twNYAZ9F3ut2I356GdRnj9tS/i7/37fwBtq8TiT9/Em/cWmCW0F0vFYi6Kc1S6hazS0XY9paLyuGaqcycAT6UXr99kMcXMHyMcTWWur64OZV3JCxLAKoC9oJ2dyXWdaxnXdWU9x/WShAptI3l2vL60SQz8uZyr7A/cc0kaG6Xcj0oNDF0pFuNYzp3Xk2sA93uq605Px9jaWAdVrR3HQpHEiOc+ClOHL2OuhKcr9UZERaKhYTybo8h1hPwyXcSmjYCNN0kmiuesvtfj3OB9H+9XRKVVE6KiGKkzVOQYScYwm6u+Xszo43xjo02VFUqBaLOZxFCqROaFHR2ynQCZRXrXgF2puUlCxTEdWevYrEAijmRprunIDVMIlZJZYnsP4d++DbvMENG2kAReBdisuWTcVKCdLO9v5B5W1gq19tAOsyBRY3I8qXVRKyoUYjtIdVQCq7AQaRq6lovBU9vQfF/21LZmIsyVJWFDuLLpSOZI3ZgwfvTxEutaPoouK7CswLICywp8ahVYbjKfWmmXb7yswLICywosKyCEyn/5v1QEE9m53+q00Wm10XUJ2nYF7PJsZUsj3XS0tEqYo8LMgkDAz9F8jNlkjMnJIcZCqEwFYCbAR2CnSvlwFSONE/l9PsgR5D4fotxkI/ySkqL2WGYAMm0h8hqYEBDcsOGyszIrJdeCKgV2ijMk1VxZR7m+g2ywjrwzFMuvjuNhpdMRQoXfO64C2glmWezUM0wYBCLZOWdo0mFJDJ9WM0nF4E31kCm2JAR6dCBl4DQ7fuNSHr7ZFU7FB0Ekgie2rbrJK4YWE7ArCTFZKpQ2J6jJrt8Mx3GEYHQKPfShRxHy+QzFfIx8cgQtYQjtL1t6NAGizejVqtoDu7GeqLuRG/BNHpQJDtX/T3BC9C20oPFcbHQdtC7luLRaIN9o4eX1Y7zYdXEn7eF56xCzlgcvMbDVXsWHixNc8lbwcvcKSq+P+c0TrF/tYWXlWVQ5O5qnOPrkLu7dzvGjDyY4znWcpomQFQRawrLC7skJpuxI51gQGgwooxD9rifAS0L7qFKDHxUCcBb0jzcUKEFAUIVFUy1ioOU5cNo9rLYsPLHaxaWNVaysrMBtd2FYKliZQHQT5sxxzqwKZtgwEJ6gI7vOae2xezTGx/ce4vB4VIMkyvaJHvlPPXUFcRBiOh0LMOp5qgs+TEI8QU91kh9hIDYqG7TKIzDnWtBtAz23J2DSxcs78IarKGgtRAAvSYXwWCyO8Pbbb8P3Q7HtKAg2MYRaAl8tzMFAXtU1y2Bc2q8QEOeYH3R7WGsTXGeHu4OTqY/DEe21cmys9FFlCU7SI6wnJv7Bl67itz7Xg/V7r8FubcPobCEtHKRrT6Iz0hEHb8LNXeyP2vjnfzKBEVYYRzZ8o8QffGsFV59zMEldPLnxLKyBjvfuvY8/+eO/QG+uYRIshBywGM4esGO/gtZuIXct9FwPaRALEA+YODgd4zNf/DIuXr8Or9dHUmeUKKBV2e8ogK0O9c3qrIBzne2cY02eBBUgvMa04JnM5kJAbLYdbDqQIGcCXI+ODjANQzz97DMSxM7Q9SJPBDR2CHAyv4HZKPTy91xlq9ZkpFBdQ0se2qlQP0CvfCpXKmWhZWSl+MgHdW6HSaDR7SAzLaSVDjNewGD4My2rSNpmJJeA0rbFMpCkjeQgcN1ISTxHqCIfJQFUdnw7loCMBM51kxkPbVRi98W5UBOtbBmvrcdYR7FHqi1b9G5f1iGCeCQDJI+GNk0MOc5z+DPOzxHuP3yA773xPVFnLfxQgrkJaCNTFnINuN+QuqwFQTeGlgt4aygFV7fVxepwiNXeAB4zdWpAnZkQVIaRWGFwvWNQDQLkWgnX8YRwFIu3jNk7yo6Pxzebn4riodvuCYjL7BnuPVzT+Hlua4BKK9W55YkQV1SzUEVGUv/Glz+P57a3MBy2xTKnR2In4jg5xsHoLv7yhz/Fux/chh9bKNFGqz0UINdAAtcxMAvmaFsOEj+UMbmIfVS2hopKtSpHOxmAARwkzblP9rt9JGkOr9sT5YNptM9uNBTRaMC1qOKgVQ9B80q+G5LbwjorZcqZGqPOxlGAeU2eUB3C7AeSStljQkWISckuS0VdR/KOlkf8vYTWUcxroF1bZUoehM5xTXDWIilGhY6piG2STpYmx8gaFilVEhmMihY/SkWVRRFSWl+R7qc9F22pmANRh1mTPOIxu7VdaKOSaezB8lp1QtshAuK0+YqLTMadEI21bVuex2LtxmYGySGTfBOVMWPpFmJTWQuKYrHe686sxbiWlgrgFhKeY7a2kCRxI8eSFDJ2TZNqKpIqzCoyhZgkGcO1SPbPSiloFBCsSCQSjCgVEUQVzVlOWU2AynVkygaVNawPmwE4Dx0Psd1HQhWVuw7D7UCjQsVhngrVTczzUfccVbEQxS8yH8ho+zWFGU2hxTMhW7xEESoN0dScO+/XCM4bpQ5FS+S4sL6KtsU1WVm78f/twhY1ZJn5+MxzG/h7/+A/x0a/C7z7I/z1G3fwwXGCeRiC6xoVIraumh9EVWO5MLRU8p34d5IAJDG4p54cH+D4cFeUtf1+V/arOrVH6si9V5RotoPZbCb1FEs821ENEVREk8DKc9gWva0KTGZTzMNA1uiOkIHKWlWsOKlmm8+FPNItC+PZVJGzwgEq0oXfSdZIlhHzkZAjDhM5FtaN5wG5P9JlXoWcR3mKRZxjURlIjRbCQpHlJECFf+C9Ha8ria16DssaXKuUGnvCJteKSzXzdaie5bFTIcNwd9lLSG5Rwcp7TMuG1enAPN6TxgtpCjEUcd2QZ6LcYR6KbsFyWmITxnknOSpOC53hBhxLw+zWx4iOH4EbdMJ9JKvguLzXimAWpswJ3pMoQpInxcYBNf64F1Ldw2YYSAaULfdQzN7htamKEGnCvcmB0XLw9I2n4c9HiCZTdAwXoaZyhxoCk4QK51AzTk8ffLTEupaPossKLCuwrMCyAp9aBZabzKdW2uUbLyuwrMCyAssKsAK//V/9MyFUbFoutTribU3gquu14NoeHEcRKnyIo90XH3wJcBCwCaJIHnIX8ynm4xP40zHiYCYPXPRaprWMZal8AYIPfNDms6SyAlEvPkyeASDyD+dCZKF8nuOUPvUKOBFAg8mhbA0sgIwNxbSYiQi8WzBXVpH21xB2h0xLBjRHglBJpKx2OhiQMGoxxNOQ50azzOGaSjnCh195qrUsFU5OEojd6dIRznxY2pEUYvXFDlaGzSMrERL8pfrEduXhUToU+cBOkIfgbalL/yofqnmu7PhNkhBFliBk996cAEmAfD5FOZ/DjBbQ/BGMeIEyqQHLhiipQbUz1cZ5QuXckP6bCBX+t9ga1YQKcwc21jXoWzou9WwM1mx8/eIJvrTTx3tYRwenMFMLYXiKy1treO/hHq44V/GVS6/g44OH6KUF7GEX3e4Out0eEE4w2R/jB2/s4Se3F5hrJkZCvkVihTOJYhyMx5iEDHplV32laphnGHY8mLT0IZCiGQgoYalMFEzKFdsSdXKsp8mIB9rnuC463T7W2jYur3VxcWNd8hRIqBAYI2DR2DYpyx4SeqWMxfHJKU6OjhGEC5yOJjgczxBnBWIC7FSv1N70bnsgnbENIBcEC1x79hnceP4Gbt++jf3bdwT8JfjasR30bNrGQOy5BusrWHW78Fo2Nre2sLJ9AXZ7oDpmo0gIldPjXbz55puYh5EMaXbaM6OIwfMEvI5OToRMEbGRYUioN3ON6GUfRyEurnYlQ4a2PWFS4uB4JBYlly5sIwkWOA0K2GWC330mw3/z730O+K1vo8ovQPM0JPoJnPY1wNxAEY1hjE/w8JOH+M6PdBwfkUTQEKPAtecNbF3dxscHIzz/6iV89sUd6JqH771zG4++91OE07kKYq5KTCJFVJl5hTbh1zazcXoYT+eIsxI3XnoFN155FVanK4H29LVX878O9xVFEL3Wa2LgHPiiFowm00LZAJUkVbNYgFiGEYeLBcpogS4ytPUMbceU3B4qn564egWmYwpwTbsa6aIn0JYpD3nOXxkzVIPUne+8BuL6xcBpgoi0oEsTROECSRyKpeFoNMFoPIXT7mLz0iX01zahey1ZO6o4FEKDdnA21To1oQLHkc7fIg6EXBT1SJqgDH2k/gLJYoEiDREEPjxLZVwYDBD3etAslX9EsIxZJ1QziXedZLoowI1EKuPycO8AACAASURBVFUllecJyCm2hVTR1IoCzgXWbzIa43R0jL2DfXzvje9jNJ6IpSNBQ543QUe1pqn5R6CwUQ8olYCqD5VSrBtJWuakUK3Csdp2FDhKQkXAeseTfze5plJ95Oh1uLwiHgpaMBJoZFd0wXwKpVAj+SVWYWKJxbwS2n5piEWpokLrV4Zroo6JkhRpkWJjcxPXX34GKy0XYRZJuHbfdLG50UO3naM63cXNaILv/Nl38ZOff4D+yjby1MB06qPv9WWOfuu1FWimg5v3HmFv9xi27qGIJC8eruVglCVw2y2ZswSESfZbVNKQXLC5J7SUPSPVGzXp1JAVzGBiKDQJeBIV0tUuATCNAlGDRSBT9g4SAhz+tTVWlkiX/3kFhii2hFBJlJ1gkiCMlRKThCO75U2P8sM2CpLVkpOSwXJqqzLun2wMYH21QtZK7pH8HBJwDMbWyXRQ1RGHoq4jOCyEAvdkVLIOcWyKLRvtv0iANIqUOgWsyYORLKFI5aUw50fGJs+BFosqmEYAXrEwq4lVIdZJfpJQsUhaFmdkyuMgbQXaCsHE8VtbXjakDslqjldReWWl+n27BrhJMlEZKesRj0WtQ4o0UcHnivRV+wlt2mQdykmIqfuaRg3EP/P6yN5RZyQR9C6cDlJvBYnZRuGtARwjXg+we9CoVKlVEpRtuEUqmVtIfVTJDFo8gSV5KiRUQnjZWFlNySirc9V4j0BChUQTbcc0HgMkX6xjGui6Flq0k+IcpK1TyaYLDzcud/GH/8U/xHBrC9lHP8DP33wH7+0Z8JMclWVLFhZHss01lEqIUkPPo9pXfGGFdHFbHrI8xu7DB9h9eF/WvpU+yVWuu5IgIvXh2OR15frB+0MhNGqbP2mg4LVL2LaixhTH13QxR5DEssaIsi3NYPDetCYg+Z4ZraQMTSw7paElL2R9oNpCrKdI2DoGXMeUdbyxkBSCtiZUeK/BkPokyeBnCYK8gp+bWBQaItaadly0Us0zJicpokzsrNgkosZVQ0jwZ6WZhZXj73C9FLVxbbMl1477HxsolDZO+HHXhtPrAfsPhEAW0pp1PqdGkkYny0YBEwYzpDgrDAihotktdFY2xN52fPMjxCe74qiWUlyXkTwyf4lQYX0UaWOeESr8LMnpIhFJBZvjCPEq50dFmthgRshSTfKjTM/ClWtPIpiNEUymaJs2wkrtH+cJFckYquff0vLr3E378o/LCiwrsKzAsgJ/6xVYEip/6yVdvuGyAssKLCuwrMD5Cvyd//p/raRD07HhOi0BtwiCkVShp3irpR6eleVXrnzYkwR+GAloM1vM4c/nCOZjRIspsiiQh0s+NBG4FrurTHV0Sqcou3AJxImfeIVSV97oDRAhnaM1aCEPyuzUp52H+CRVAsJLx6wAODqM0kKYxojKBJVrwWh1kegOKrOLVneIoGWI6obWUCSJuo4l3ZIOARSGi6OUDmgCNLTWElsogo/suiUJRCd8hniWGuIsU57aPAuqBjQNRRQiZKceQU/Hg14p8EzIHz4hs6lVLKN0ecDnv0lYcO1Jzj+XWSB2DOlijmI6hhlMoY2PgGAmHZBNtzLftyEIzhMqUsfa2uOsE5igDx/b65DRBtRSXYjK1oyESn+lgHfJxpVuC8MB8I0nfXz7xSv4RebiZP99XOsMcH+0wBdf/xY+fP8D6I+O8NXPfRmjzMThe4e4dOMyuu0OyjSGliQ4fBDiT/7iEzxYaDgtc4yks7uC1+7iaDLF4Xwm5AGPs2D4NsE7VHJNeHaEUBiUzE5KseWSjAk+kKvuZxIpJFQc25SMn3arg9WugyfXBtjeWBMgl4QKrwWBH2Zt8KUCpSvpuqYNCkNtx6cjHO/vSScqgQ671ZbrTSs7AgDMc4gzTcLdJfuiKDAajTBYWcGlJy7j6OQYp4fHAuhTNWPrFdZ7fbEC6w262HniMvoEnvIUnV4H25eeQHt1U8KOYwa1z+e4d/sTfP+Hb2A0myMgqKjrWCQJrHZbrLSMtBCVDMFadvdz7EdRoKyDbAd6nmBjdYiWSfDVxO6jQwECn7h0CREBqHAGuFfwfGuCf/qtPta/fh3OxZdgr10GOm3g5AHSjeuoqh04i1sI73yEOw+7eON9DW1zjhM4OJnvIrMHOMlzvPraCv7j3/0iWtUKgA383+9/H5+89R7mdw9QRbl0KWd6hUUwFwDNZS6FaWEapnjyuRfw+jd+C3q7jSgt1RwSJcpjMqUBWhqShaDVecKVa8IZqMm1gqC7ZOEoe7D5fIHJyREy/1SpK2Ifk+kU6xe28NwLN4ToIhjUbbkqSyTJ5D1MU+WAEEHmtSbITcCWHvOSqUFCQdrncyFvCRpFwQJHx/uYBSGc3houXHka/Y0tOC1P1lOSGCS3SN7yvZl9w+tHMI2WXBXJpNhXYC2Pg2HEzK1h978/RxwGiE6PkYRTpHEgtkZWqwe3M0C30xfrLLTa8v7sbCbYLoHcXMM4z3kFCGzT3o9d3iRwqK7LlI0VMd7JyQF2D/aFVPnzf/1dHB4fCRFDxY4A0ZqyQiSOLusPMX8qdGSNM2DBFgKM4DjBbQJ67CDn+RLwW/e6KtyYqi0h7VtCcDMAnMo/2LXdlJDPJIrc2tJHgXA67ZDyAqalo9Vy5b0NyxBFw2KxgO6ayMIM6ytb6HhdBHEkyjDdM5BrGUwrw86FC+hf2MJG/wKKkwRFV8P2dhvXWm2EOXPATvDJ3Q8xDyeI4gWCeYA0KnDt2nV849IObp8e41/9+Md4+4ObaLt9VFGFNCkRcQ+SvZNWhZo6dijSM4xTmF4NPgovoBQUtmOJ5ZfNbnJy92ZLQGoJr9fUvilh9zU43qgumJkk/05wn7katMKS6/I4I+SxQoVrhCJUFonKqOJco01bZdLmSeVAkMZxPALrVDBZai3WVc6LQ7UByZSctlLMDFHZPjoJnZzZaAykV2onIecy1fDg2qZcW84d7qmm4clxNoBqs88LqSFNC6FkszVkivxbrV7hnFb/TgWZUpQ0wfUcm2L1VYd5y+fx79zbzjVliBqgJhyavVHeq9kveU/BvZAWdATnOSfFWlPdkxCAFuKFAex17kNTZx5rEs2UDWStziFh8EvZS1Tj1vc70pWhGcicNlJvgMRqw2xdAAxXWX45HegWszDUuKG6hp+LLAbSEEjn0JMFrHgKPfGh5TG8/OgsGL0JNZcaCynM/Coi6DoMs8LO+roQKn3HQsvmfR2gt3QYfoXO8Bk8s2riP/oP/x10n3keOP4FDt/9Ht76MMfxLIJfGZiHykqLyjjWi/cWLRIplqPyeASMr5CkMU6ODnF6fCjkgSJUbEVAyAJeSVMO1WbKGpXqFUW0NPeCMrapguAc4dqW5ViEgWQ5kVBpMliEBKgtwKh2YZYXr+/C95Xqqiol04lErthszmewbENUymHoI0vVvZPYEdq2WHEx241zm6qWkJmBlYZFrmEc5YhI+LoObMOQwHeGtst1rRUqTUZgo1ARQkUymSScSzXVUPHUIDy5UmyLoSsVa8IFqv2BCs5i7440L8kclTW9vreU+1JTlCMkVHRHKaGkYaYmVLorm+h2XJx+9B7ikz2UbG4qNRiMCjQ0JEhgFrQfU/ZeDaEi1m1C36rsH94TMXOJ64dh0d6SXpS1bV8ayvFaThuWY+Ly5S3405EQKo5pI60JFXUPx72e9/Tqd/m1JFSWz6PLCiwrsKzAsgKfZgWWhMqnWd3ley8rsKzAsgLLCuDv/JN/Jj5K0pnakCqOI5YKYr/QVp2MfAmAQEIhVZYiBG3osU+7G4K3SThHRosRgnHsSiOJQtsQkhMC4Kk2Z9VRrYAKBgmzG1wyQggWid3HY9sTS6sEnCNgk0SR8t8ulO2YqBzSMdwuu/F6sLvsvGWnPrsLVVe0720rEI9WX14LLceUDJUWbVeodshLeWCnczqBEAKQBsFHPvfXXdwCNtU+3CkDSxtCpQJCfyae2iXBTrslD9gCILL709SRBCkKLRcPcwKCrDG7v0NaTfABnUqVJKLJBIpgjmR8Cn16iup4D9X8FAatwuowXjmmWqHSAM/0am/84huSRTJX6gfWXyVUGsuvhlDpDSwML6a4umqiO9RxdTPDl596AkGWIDr4OX7zpX8bH44fIHJ09Mo21kcWLu5cQ2gbePjuL3D9xquw+haObr4PT+vi3XdO8KN3TzE2Wrg3PYYvoImJdqePBwcHmMap2HbwOOIwhO3Zog4SuygCSFQKtJk/YItCKGUAtgSbK0TXJjGlMxrCRrfbFvByte3i0loPF0ioDFeVQsX1BGgmuPxLYB7zFwgwEgwtK1hVhTCO4DPvh9eb4HBWSMYNxyyBDAINknfCAPQgwOlkIuojZjdwbJBkiagwimNsDlexs7WJVreF7csX0TMcAQ0Jaq9ubKK3vg2DXuxRIKTKfDzGd/78L/DBzV9gHsXQCOqIGsGRudXWaWdXYHV1Vcgiftbp6bEck+c6KCsdK10PXQGJLOw/2pf8kotbm+IRnyxOkGILT/VD/JNvbeCZb12DtX0VuPQsCqzAmN/HbPsKWuU1WOXHwOEhwqM5/uKdEdxgjJm2g2qRYz8O8KAqMErH+Hf/7mt4/dUX0S63MdUW+NEPf4xPPriN6GAOM1HkyGkyR+5Z6MaV5HR0ty7itW98C72NbeQa80OYMWLIeG5UJ2fEYAPmi13LY8uv5qa4+Tl2yLKjnSQELUgIcgdRDJ/KnONHOD16hMn+A0ynU1x5+gpef/0r6HVcAdm6ro04jOT3CB4RkCUgR2CLVn8oee2ZpZSK6kA6naMYOYHqwMfo9EgAw9PJKZzOEM99/su48txLSJgBFIWiRnA9C3FUwGZHuOcqFVycCIBFpYDm0LaQ1je5jHWeD0FsZqlwHeVXfvQIh3v3MZ8eybrHQGvT7WA42JC8ktJSRBBBQgFhJS9BkeBCqBI4Z7c6bZ2oFqEKjEoonk+RI5qOsHd4IMf8p3/+Z3jw8JGsNwTKueZRaSHrLF1qCLKdWXipNU764uu8hsfrjrI144vWMsoSTP08QUvan3H+MgS9ZTuKsCaBZdoqUN5WWUM8L4PgP5VlDfDKczMNOa40yaTT2rFduK2esrgKZ8jTCYp8DtsqcTw9QNtoYXj9GXzu176Nbe8yDoIFKifHFzY2cfnSEFXmI0lniOOx/E6r5WAyHiulxVGAUy3DYZlgymywJJPcjLhKsXd6jE/ePpb8I8NtQ9NMOKarIiVq0pqd51z/tLr7nkobZsE0GSqmWAASpKaVoQq3FiCTACwt42oQ9SxTQ/Y/WmzVhEodft0QkNL0QEUHLZVopZWNsagtm7zeKtJKQ5CqHAXD8lBqVJM4MC0FkBOU53UR7Fc679mFTxatlHlTlcxtSURNRduxksci1j+qMYHAOc+P70P4N46UDVmaxkoBWr+aNZljmk0atN0jycIw+pz2XrIGaEjhq1yzOnSccyfP1bnzZVbKqkgpaxShIvtko0DR1Z+VZZ0C7XmP0RCGtOvjv0uGDPf9Zr+R3wcSWvGd238btUpDJKUkNiQzRYWn/yqhwrYGsVOqCQOC0SRUEmeA1Gpj7g1RUS1ktlAaJCZcUS3JXl6fI4kskidWHsFKA9hpACP1oRcJvGyualFWMNnD0dyr1bljoo7SST5pYvnVMw0MHFNUlKKKKGN0YWO0aOPpTox/9Ie/j9ZnvoJsugvr9H386HuHuPXoEEdhibheJ/M4FIWL2PTllaibub6wxYXZGVEcYjI6xWQykdqvDHpwHUtIB6qyeG5RFIvywjIddLtdpYBOUyFZz4ggsYHMVe5cXkjGEpVWFvNuqJyIEhlTPGfejw5WhsrSMC+V5RfvF6R/hIQS7UMLRU5wrhkQBYxkXVWVGrPceznmykopVNIMfsm/A4scmMbMCiqFAKLKmkpjyTgqclGncM84e1XqPEhGNJZ0bNpQyiiV9yLkB4ex2M9SEabIBtF6OR7cXg/VwT25zxaVeL0WcHzI2DdNUfTynkmn7RrJLs4Tki92C72VdbTbDg7ffxfJ+ACFRfUnbcZU+1Cip2eECseJUsEYKselJlSY6cRZWzLnhapZfg7XM5kTBrI8QlmxOYfPCya21wYI5yPMpzOxasvLv1mh0tyrLgmV5UPosgLLCiwrsKzAp1mBJaHyaVZ3+d7LCiwrsKzAsgL49j/+n2kBLYoFZcnCcHr63LdFrWLbBMLUA5wAObQUSfMzQsWPQiFTosUCabgQEFcIkdomQwJbz7rTFKBCoKV5oJI2yZooEKufOlyZgIyAOzWAx4dKsYgw+ZCaIy9T8T2/cuMintrcxtMb2+hoNmZhhIfzGT48Pcbtk2MU1ZoKBG93hVTperZkXLSMEgazHpJCMhCU/YUJyIO1IlC0nGGatZqCVlAVcwiomlBAI4+XAC4VKhkJFceFLqCUAv0IKgZ5Kp2ZfIBlrgYJABqh5BkzWYAIlXS7M2smJyE1HUGbnEA7PYSdBIqgOh86W3f3NYARAQC+GgJFVDbn/t50HjZkVmP51RAqG6tt2GtTPLXuYu0CrTDmeJo2Xh5DRed4/dKvIe2a+OOf/ADPrlzB1XQFW5eeQuW1MDs4xGrnIiw3w+H9O1iMDPz19x7iwHdxUpW4efhIOhpNjVkHLdzdP0SQZfAJRFRAREDFMuQaE3CSfBgT8CSA2lUZNgQL+OBedzQLkKBrok7p93po2zZW2gyl72F7cx29lTW4na4CXegxXhMqTZd0nsQSAk77JSqwsrqDmz7uBN4Jygo4x45bAnn1mOfvM2OA4B/JFwFMqTai61uWyM8G07mou1aGfZlPKxvrWO2uKuDK0OB1B+iubMDyOuBxkFQ52d/Fj958Ex988KEoG8TCbG1NQMQwiM+UTLTtaSxLeGx80TM+0x0YZYp+y5Y6nh6fYNgZYLXbRcsy0TMCjA5nePayiz/81jN45vUnkBQhnFd/A3n3FVHA5L0BrLyHUt9FNdNQHPwMn9y+C/0kxLtTHV2jh9VugR/cf4S3532sbdr47FUDv/bVb+M5MKhXx73pDN9/8x3ce/8OjKCCllJRpOo4TzO88NqX8fxrX8EoSlDAEBBdgFh2x9ZqtYYoOW8JIuvEGTmoxvr5DnQSKhLkniYSbB1lqiP55PQAB7v3sDjZx9HREdbWB/jNb30dfYYyiyoK8jsE1QRMpTc8O3zZJcyOdoZ5Fxl0sTapO+OzVOVGjU6wt/dIVB39wRrs7ipe/OKv4/IzLyAg4UrFEgohVdIolXnfabuSK5UGkeQKWK0ODCpiTEcFiIeRkHzsvCa5SJKIwH1w5xYOHt1GnkwBLcfMj8UOz3N7uLB9EV7XE8LYpeULETmS48wzoLUMCRWG3kuRDfk8CSK3HQlpJpk9Oz7GyWiEvKzwZ9/9S9y9e1fIlCZXgKQwX8yroAKqyUsR8JiWMzZBPBViTkBbFHBcV+sAY3Yok0zkccjaTxsozvn655M4lqD6Zs1SAemWgKwkEUmo88W9iJ9DIDZJS+mIdr2OBCFThZGZGvaOHiIODvC1LzyLr7x4VfImglLD/s0HeBBmaD3zKl566euY+BUejQ/RtjS88swQO9sX4TA/p1LB7IvpBG7Lra17Mgl25jWj/WQVzuX6wCowT+Z4+91f4C+/9wbGfoRK92BpjgpwZ9d8vWZxdRM7SrEDYyA9iRdDKXS4npFg43Wrc0fOAPyKe6DqbldfdVd4reCQ9UBp+s5UXs0aQZJOhbwHCKNEshbsdh+ZZiAt+IEmKoZXa8pKjcen9mZ1HyBqBypNuXfVRI+kS/Cc8kRsqIQUSVVQO18M1yYwbUtmSCkkJG2aJHReLD9pvSQ/eqYyI+Eg4432ZaJUUQHWYg5FAoSZ5+TFSXiyIaFe+1S3u7IKbFQKAiafs90SgpF5RU1+GJUB9X2M3GtoQMtyZN/hPinvTbsv7vFieVeK8uhx/RVZ3NRY/Vz4mFCpx7/8DPcyUROpdZBqLjk2zUBuu4icHlLDRWC0JX+kMj3J16rOgGwJlELJcHKSWWUGO09hFzGMdAE9jUS50i7DswwXqiQNs85eEeKI1mhUILBhpcSF1SH6loUV24CjM/Sd6tgYfWZQVS189XoLX/2167BufBU21SG338HbP90VQuVwniGjgsyxkEYhPNrZkZwlkVMre5pak/g4Pj7EycmJrO3dXhtt5m+IslStsyRTSG7QZoskqsyXNFNrMVUX9fVNsljWFc4pqnqpTBO1m2nJesnGGnk/P8Lq+prsw6z78fGxBNTTXs9lQ47kttBirG7cYSMPl/k6X4f3AvxsOs3x/i4uSkRpiqC0EFAlWtDalXO6yeNhfE6qlCa0lysyUJ3SEHeNPVdDqMi9BNUpHAMNKV3x3kaTa8PmHe5zQnVwkpBU7nSEUOFaLGNTJo8iTRryhDlNJWct7crEoovktQ3N8eReo+VZ2H/v58imByhtjn9bQu15vLmRScaOUsvUSmiSkucUKrRYlIB6UW7b8sUML5I2XDM4fwtNkd8t28Jqx0G8mEouDq9TTtXlOcsvWSpqVR0/dUmoqPVw+VpWYFmBZQWWFfh0KrAkVD6dui7fdVmBZQWWFVhWoK7A1//R/1ApAIBdjKbYQBGg40Nuy+sov+wa+GnCogmMNAqVmVgXzZAEgZApBFgaiw3pnKyUZU9j06PsTB6/GNYu4bACQCiQRKxQ+JDIh8UsQ0pQmxCLyQ6/FEUZY2XYxuWL29hefQIOH0yDBNOjEfw0R9nvwndtHEcRjhYLWK4nYdTMiOm7Ntokj4oEWp7CLTSlxGm1pIOb1gZU1Wj092deShnLwRKUZGd3XqiuVXZ404qE/tox6yd++QxCV2AUj5UP37mpOhmp1iE4xmBqXZezkw7keZYiGNOeKJLsh3wxhTYdA9MjuGmEIpzL5zeg1a+Cz+cJlfPKlMcVrjsha1C6IVRYZF7r9RUN1jZwYdDHE+sJVrpTPLO1AtsLcVrEeB4OXn7+S/jhvUeID8b47PoOhpubGHa2kcc2GGGTRCOUmY7v/vkt/PidE6ReH7vzKU5CX4BqgsSG6UggfVDkYttB8IRWTRSROLQlqj3Fc40WSSa6bQ9aUSmLDdMRcJI5BawDO8f7HWa3tNG2TQw7jnRGbq1voDtcFesuEioN4NMANCRLCBIyM0fCXwni0VKOliJ5ivlsKuD7eDyW7m6pex6dAXcNmEbAmgBJxFD7WhHAz6DKgCqolcEQBsfZsI+200e7BgKpmukM12G3ukLCULmyGJ1KFsv7770Hj+PQsSSDQuZOUSKgaofAPkGN2v6Mn0XLFHYAT9g5HPliIcQ5OZ8FWOn1Jcul7xoYuiW+eONZHD78Ib56fQ3f/E9+F/7hTXRe+xryld+AZmwJiCOtshZDM9ZQnryFxd578G9N8P7xGHcPD/A7rzyN9uYV/I9vHOF4dx8vrSVY/ew1fP3a83K+dquDk7mPdz6+hZ/95EMsHo3RLhlkn6G/voHXv/07aK1uISyg7JAIXpFsJLVBP62aKGzIEkWiKDuwhizk9eCxnl9PSKiUWQRNVHAFwjgXxdFiNoU/G+P0eB+HB7uS5fSb3/gqNlZ68HitgkCITiExCAhy0SkVoGUR4MpSyakxU0UuEBCmaulkdIrD4wOEmbJh6w42JdfkuVe+iK0rTwu4RBCKSpY8i6DnxMZMAbYs2s+QUKk0sXTTXQ96qyfd+RybJPpoSceMHAJezKgYffgB7t/5EFYZw7YtBEmCqR8JSM7w9Y2NDVG+cc22a/ssk0qb2mqGGQlEEQm6wbRgd3qwaR2n6XIOBw/3cXw6wtwP8Jd/9a+xu7urMg0IxorKrhI7O5IpnHfsOqY1kuScMOy+peYSCVBmbjFXRKy9XFrA2Oi4HflOmx6C4koJpBQo/D2GFnNeqdyPQAgrEoUEXLnP0M6P4D2Ber6njIdSh+N24HkdlFGKwgR2R4f45MGHePryEH//976Jzz21gXx6jExvwz+Z4vbuKW4mwM7Lv4HV4RWM5gF24wl2zBSffeFlXFpbAWIq31RWFnWItLAhce5YBAkTeCYVTLIYCxGrW8Ci2sO/+s5f4sfv3SRljjzT0PF6Mr9JWDm0vKPigwodXdmbsZYWCRUJUlfKCZLEVG7+EnjPhAbFuSiyrx77DTks9lhVvU7V63uTo9Jk5HA7Lji3DCrfaMtEQFQRw1wvzFYJ1+XYsSVvQ9M12DpXdTbe57IPct3hnFOWRFSf5kKW0JKKY5QvZcdoweP+RsUGa5jlCFJf5g7tkYRAhQKd1ZwuZe+PU2UjSgUg91a6NEoXvDQ4dBWQzPwZqpp4nJJppsglgviKCFXESqNQaXJFJIXjnOJV7eWKLCFQ7Dm0ZGQDiFK5aLRROm9RxsaI+rP4uyRIzisekzSU91e2bepinSdUSjZX8Fx4TkSTaftn2YhMT6xJvaoNkzlIbgcwPCG55GfFwjCHT1EYVRhlBpMKjyyEnoYok0DUbQ7mso/xGJrxI3VtFDqsp+DwFXZWhhjatOFjQwkD71NRRLYRozPs4vd+/Qls7/RQbb4IbRLg/ps/wd29KU79GJO4QF5pcByq9RK5Dhw/Ba3qqDAT5RDX3liaTDiHmWPCuSth86Ymdp20km0IFc513puJEq2+pqKOovqETSrM3ssyuX/gnKM61E8i2dtdqmJ4fxBFcj1p9SXqNofKVAtHB4diCcjrS3KWVoBcU3gsvJ5UG6p8O+YE0a7PhqFbMvaoQE6oPk4zzFMT8ziWv5dUEpE8oWJOhXwJocDak0yROVLfxwgLyLFnKIKOOkiOY5OEkqzvKs/KlVwUqrgy2YOFPNItVI4NvdVC9uiOzB9FqCiyrMk0lPsayWMxoTPbROYA54oBzW7LvUbXs7D77k9RLkbIbYg6tAW1ppZWBYNb7zlC5XwovRy/2JFxgpNo4ZeJiqpdfpm23Ocym8lpt8RK09FeMQAAIABJREFUbuDoSPw5xvOZkIG0yGwIlcby63wo/fjRx0us65eeiJZ/WVZgWYFlBZYV+NuswHKT+dus5vK9lhVYVmBZgWUF/j8VeP0/+2+rlJ2s0j2qi10MQ3Z7vR5aVArwwZVABcMy63wTfmeuQxyEmAUTCYLOggAarTrq4HkCA8prPK0B0HPWPY2FhkYrGdUhytB59aIFV02oSLcgv0oJiuf/ZYmPjg08++QOrj15CRddRx58Jwsfh5MppvT59lrQbA9+nOKjiDiiA5OWBK4Lj3kGVQkrDaElMdrsUm210Or2pIO7ItDLh9/atoxAAckUAj8Eb8XyjF+1VYRf6ojpr87ubdZKMyTfgmAjH0UzU9lVSCq9gMa1EqNkcDQ7NRcSSm9kMQp/gYxqFX8KLE5hZiHMOsD9byJUBFg+p1D5VUJFdf8/JlRYXen65R9qQmXQKdB60sZar4snVhfYWC3wws4WBvYJjpIEK2Ub33j2edwOT3Fw7wTfeP6bGI8jGEmGracvAImJbDZCFLj43/+PH+DecYbUMbA3G6HSWwLciYWJZmC0WMBn12cSCxDCLmZajzjS7aisJtiRSkBoa3WALnMmCD5ajniazxe+1L3JE5GuSEvDWs/DzsaaKDu8bl+IMdqQ8Od4LcW6ieBjmoo9h83ufVoexSqrRDpLiXAUJCdCzMZTnJ6eYjJbYDobCaAsoGAUC3DE+UBCTcBP4tUEgGrbkI21TaysrMDutOB222CLda/TEjUMj4sgBxUqYoGTxginU+zt7eHtt36MYD4TMrHFcF/bFJWY4zC/SNmvExZXQdS5AI4EVh7u7ct4pLXao8MRwjiTrKBVBu8KUeHhybUKv/3tLbzoFli9eBXDq08guLKB9uozANZQJYDmmkA5ADwTSTFHcf8jnHx4C/79Ewy3hlgUJZ75jW/g/3n3Q7z15oe49MQT2M2OsD4c4Gsvfw5P9gcC/CUAjv0Qt+/t42fvfIjT4xCvfOEreO6lz+N0lkjAN61PqNhZzCYwJLSbub5qfRAgVNpYH2dDnAc0G3ynIWirykAS+wA75isNcZIiCmKxU0vDELv7SklSFjG+8MqLuPbERbiGLoo6EiqmYKmqC10AMXblEzAmOcy1q8glnJzgHLNYxtOZdEl3Bn2sb24gylQY87MvfhYbFy8JuMQXvfoJvBkFATANjk1dWokiTgU01enpT1Kiyywapf7j+BMyWauU4iaJsPfhh9i9e5MQmAJ/wSD2AqPJqYwDguEt1xEwscsx57qy3oltCzuiHUfWIqZXpaUGm1aOwwF025b3GZ+M8Wh/D/cePsJff/8HmEznArYR2OM6RihQlII1iElig/kwnFvyxbwYAmqOB8/tyPG4XltUYh4tFq2ugIjMExHC2bbUelxbLTErgOorZYuj5hPnBgHZ2WyC2ckR5rMJYn8m14LwI0PfW05L1oXD0YGoagKxIdLx5M46Xv/SS3jh2iXYWo62MUDoAPPDE9y8fYTsyrN4/oWvoIqBd48fwAoh68fXXnsJax0d8WIEr2UhLTKEtJh0ANfwEMwTzLMc4zRCmqdCQF9Z3wSKGX7+8R382Q9+ir3TAEVpSRaZ2FwVuXCUEmKtM6dEZZQYzDuSTJXaoqcGQhsrTFlXJExcEYjNuq0mimpOOAP9CeiS/D8D0FU2iQC/ZQk/ZnC3owgVWg5RpSF5JIUoPDe3Ohh0ezJ+LBIuVDakyhopCCL4obLXkmB67tHMChE3qgIlSdhaUSq2WxwnXB+5N8aZECp+MhdQXBQqaSzXWs5H6AwZ8oqsTJXtV8rz44JHiyEJ3e6jkrHBupHUU2ScSTZLAGu1Dsv4qQkNVSa1jlBZJOrMOuOE63fTQMI/WybtJBtCRdkmyflSiaAz3L0O0K5DL5TqSP2bWDrJGkFAvSbDCLwzY6i+Hqx5c330KhNQmraiiekiYlC65kI32chBm0sXmuGIzZshNmLKyou5cUqlkohijplrZRaiyhIYxUIId+6lYtMm61gdjK5uOWpFRIXNQQ8DXRNCpUd8nquJ5cJDAr0K8c0vXcJzX/o8YA2w99bbuPvxKR7NUqSiEGWeTMbIIyGbqSyZzX3EVOORhKpK+H6I6XwuZD+JJ1Hw8Jx5EEUuqhauUTxGpTjO4YjyjIrFWv0mGS26zB/+DF9Uk/Jacj6SBCah0vI8eV+S3fI5VP9lxdm9wcnRsRwPM7O4JoZxILadaqyojDwh3zTaLOqyP8t5ULWlm4jLAn6SYhQaCGKmjXAeU8FSCXlv1PcLvG9VRMrjMSCju/E8ZCaP2MhxLIqERMgI/pljjEogkiCcW7K+MZOFahDXkXuT8P5tmT+0Q6Syheeq1s7GcpFZZJYiVGpiszSYnaVC6QeehUc/+wmqcPJLhEqeJdBcpcJuMlRUPXRl11gp8qYQ4rvOAaobqyqNeS6cjzZ020NlGXKvM2zZ6BsasnCO4+kYKdVVXAtqhYp6flB7fDM/Jrs3l1jX8rl0WYFlBZYVWFbgU6vAcpP51Eq7fONlBZYVWFZgWQFW4Av/6T+tGksOPhTTboUgWa/fR6vThmuqkGA+bD0GbdSDLEGXMJoj8n0JUtYZzElwgsRBDWRQ+cJXYzlFe4PzXbjEDPi5hTAOKl+F/bHsnDMqIGZINB/AJGOlQMfWcePSJj5z9TI2e215UJQO8qzENExwOPcxZ/efZYly5E7WlodNi/Zl7KI2NLhlBiuNoccR7CpG22uh0+uJRzStuwhaSsgsiRTaJ4hViIaE1iTspmUGh9jaaIgrC2GRsrlZeZMQAHBMCS6lPVlWKrsPZgHwQZ5WIhHtfPIEDMy1yhTZYgoEAYKTY0SjE5hZBDOewSgiGPPgTN3TdEA2gNF5QkXV5/GDavM8/6uECq+lCq5WCpW1Xgfeto/1VQuXd3LkLQOXnTZe642xvTHArfkEv335VQStNqKkQLB7CsdpYa3oYmX7Iqo8AJVLt275+Bf/13uYFW1M8hmOFxNY1gB+EsIWawhdOj355TOzxPclu8bRKlEIEUQi8Erggy7iV0R9tIreoC8P7nM/xNFoiihOxEaMAC+BhZZVYWPYw6XNDSEyzBYtVGwBagikECCRujG8lmATAak0U2oEdgN3WqKGosUSLbiqlMQiQTXm8GQ4HB2JaoXkoeT4UElAYIDmHXw/EjS0W6I3/WAFGysbKrCXQLbH8zLQlu8aTFd1jRKEIGjMsOdkHmE8OcXPfvoTHB0fCrHDHAgqFEQRAA1thuBaBqh9YIcwAWWCUewGtjkyLQf7kzk+fnCAtNQlKHi760GLArgrLYQnCfRsD//977+Il1+/gXJnA87LnwfCHSC/hRxtVGsXYE1XAWcf0cpVuIcnSB7ewngcIt3bxZ+c5tCuX8E3L+i4desUnxQXMNBjREWCza0V6AhxZWMFT2/vwGv1ULX7OApCfP+772F7+4qQa7reBsEYZsPoRilKpCSvFSjsGC/ZEU9TlMcZSs2aI9fwnLjt8b9TGRQgz1QYMXmJPCmQzufwxyMcz2eYTEYIF2NceWITL954Bi4dZGq1EgkP+vCrzvZSxkFOEpN+/lWJRezLOjc6PhHlEgnR/soQvf5QiAWtvSKfe+nKFQzW1gXw5XWLwkR8/rOQbFUBRghYXOxopSPJ7Y7koTjD4ZlNVsVxVahg+iRYIAp93H3vPQTjEdb7LbG5IXnMruR5MENRpBidzgVEHPS7omwiCcfPlw5iArP9vswDrl9Bkko2T3u4JjlFaVliPpnj/qOH+Ojmbfzo7bdlfCdJLCAu1QitjifnQYsu2hVKt7mrFDFc44beQMaj47XlupNcovKG3/nldVaFpGd2C0FyUbdIvpEi6rnOq3wUgnS0VkvFtoYh9PxzmRTwFxNMR/s42n+Ag0f3MRuNZM2nJeD96S6qJMNau4f1/hDDfg8b22vY2FnH6uYarnib2O2E0I9GGP/iAI+6A7z667+FLXcVd+Yj7M1JsEa4MDDxxZefhquXmI4WmAdUDekY6wkWxxMUcYFJkWFSRRh2XPzWiy/jxuoWquIh/ELHd9/6AD/6+U3oFhVHSt1DDYRJ4J2ESn09lD0VLb5IqnDRNpXyo7abk21EgE1l6yMkY53/cbbu1woKrkPNzwj4KeOnJjtkPpVItFiuPZVTDOmmqpK5XYNhB1efuoKdYU9ZLDGEOwiQxFwbFalAxcgkLRWZHKeiWDkLeG+C32npKY0RyrqP48bg+prmMtZn/rQmVEgg0yaMihoekTpP5lbxc7ieSTg9CR3eb1i25HKEzNCgFanrCWknJJ7lSk6UKGdNtV5zjDZKWiFga0JJQuZ/RaEiith6/TaoRqNtIAFqXSmQCM7zGMWGquDOLkxFfQ8EJNxD6jw4Ud2wYaK+H6AKlatX0wCRG7XlGPORaANomTBaDlIqVDQTscGGEhIWFvJKHYMomEimsdGEgTxCqBQwmcdTZkAeoygi2cuqNKoVMmo/U6RKoyog4UM/VwXYD6jSzVMMLQ19S4PJ65ZCcpS+/Opz+M1ffwZpbyj3cNnH7+F7PznAUeEpkkFyaHh/FyFY+GJv6kcZ4mihFB+14skPYyTcSxOlLuG9JIk0qv2YrzPsd2W8cUzxvoFrSEMSiHq2Jjr4byRUqHoi4cEa0N4rzjP5HVprcq8Qok48aw2cjEcyVkgQjkYTREEI16VCTJdjoWXYmaUnycWCalelhKY6VGw+SR7pJiLuw3GC40CTNTfhmJJsG0AnecWsP2ZfiUKslPuXWkymMuoldohkhyHrHdc91pDHT4KFpBDXRcwD6LRp4/0vVSp8UeXlteB0u79EqDQ5g2JlKjaChlKMkVx0aPlYN89QVWW10B6uo+cYQqho8QyZVSGDBVdzhLDXPeNvJFRI3JAEFHKVmVWggk4psFRzQ70+UbXYHqCyDbR6Xax1XPT1Ekno43A6QtSQq79CqIhFWk04TvduLbGu5aPosgLLCiwrsKzAp1aB5SbzqZV2+cbLCiwrsKzAsgKswIt/8A/F8quxWCDYLsHB7bYKO3ZpJaDAD/WlrKz4gErQJZj6yBjgTX9q5cQshZUHL4ICBbteCbrUgD+hjLpbj9/pzS9gUE2oSHMqffb5uwS8JZjcBJMXdCPH9UsbePHJHQxsCwZVB8xPqBLktOayNMyTHPvjGNOMhIqNU61Errtweytib2EwyLXIYIUBrDRHx0ylO5FANckk6QLkmdBuRFQntOEg6UPQgGBUJioVwVCgY0F7DVNHxs7qrECe0XNeE7DVcGygqH3zJYumUe3w59RDZaYXSBY+gpNDBKdHqMIZnMSHG/pAFMKIc2XpQbCZ3ZvsKxVLDzV+Na3xkqdtWl33emjzWrnslLY06Tpnd3hQFBgUVD1omK238aSrwxlq2NrxsDYoMFwBep0YK3aMZzeGuOGuYXjlSdxbzDEc61i3+thdzHDZHcCrdCQddl338NaPfPzxd95HYPh4MBqj0oewnBzTSYT+cCAk1f7xiXyf1cCGdNibGvotT3XkEvjRNRRZgM+/eA3PX7mEUaIhixMB0Ka+j4PRiL3VAlASfOm2TKytrOLC9iZWB4OayFIWGCbtiSxlMaIyHAieFfJ7DUjA8UOgWjJcCOCK77wawwRcijgXdcJsOhYSiNY1tOqgRYcAb1TgmDba/SHWNi6gQ6VG3ckpAL10+jtiAcbOfLflSQc7P4egMAGvxfgED27exNH+Q4TxQnIHCOJ7No9dHTNBJRJPHhUIJruxlYrDMj3ExQxpkOEXD2d4OJ9jp+Nh3bRwmqZY9VysGhY+OZrjP7g+wB/+gYfqhVfhfOZLgPsKYMywuPshuq0BMLBxsPsL9FY/g/bmcxifvIfg4/vY1Ldxq9vCv/zZW/jm8BI+/9nP4Y8++hn8COgUQERLs7RCfLKLK89u4vWXX4Fnr+A4KnDzATOAdLnuRd1JXze11zWuO4VrlQaBvwYPlHWiBj6b4HoJRyfQzAwjglo1sCvrV56JlZyEkwfKPiqazjAeHWExO0W/7+LVzzwv4y2jJVccidKHQFoc+Cq3JAzkyyKBGoeYZhHu3rmv8ngILJkmqEIimMWu/tzuCjHaGrDLv4eLm9syekicMjskSwLoJTuPGZCsunMlSFmncoTAqo5um4qlXMLAw8UceRBifHKMvUcPMD3Zw/r6uqy3XI95TjntfywdSZ4iDiuxODs8PRFV4fbWBobdFqwK2FpblTDhvEVwbQWIUgRRBG9rHW5/FUh1jMe72D0M8cHN2/irN74jdmcmVYMSfL6AZ/ely7vlEtS2hDhxHBeu14VLC8XempyHScWI16u/KzKFCgPLbSl7rzpzQdQFtupIF0BQV8C1KNRqMLhRfgnJIFkKGrKkQBwm2N+9j3feeQMffvQTBP4IayjQ7q5j0F9FpWdwvQrbW2tYW72Ele423JW2zPe79+7g/v4BIt3Cl77227h241WMRwvsnxxIcDIJzwubq7i4tSU2Vg/2H+J4egotdNEeqIwH0JXHtZDpMb792nN4use8FA3z9AR/+uMf42cfzFCUbRh6IedFLzKqUQQjFVJEEbtKYcFzV/+u1vHHSpRmD21Ilgac1+uga1FYZCpTKaG6rv5dArm/pF4hKJ0xuDoR9SW5kkpf4NkrXbx45SrWnG348Vz2ftqTCfheHwut8GhbFvD/kgx+mCAIqc6kKIX3ACq3RbMiICkVkVIScKW5EeUMmcyjpIwRRgGSkBZuKndFSIg6b4RqBoLCyhYsgabboiatTFfyqajm4PrJdZNkJe0fLWbRUK2i20jpkEQg2WAWDUFtBQSrtG/aIak9VykTFCDckCEy7iqqG7iWkNlTeUBSz9qCkARPQ8gL0FwR2FfnIfc4tIYzNCE8+JFVaUgODEkmxtJMcx2WnmBjxRY7ugubA7Qd5ukQwHcQz31MIgOPRin2xxmmYYVcc5FpDmj02MoCRZrRNKqg1VQGvSLpStvMRKxCGwWf3B/InHpMPgu5p2uiBHWNCi2jQEev4JklbAOYxad4edjFb37tWXiXd2B7GyiO7+Lg5l38+O0Ai06tBOJeY6nwdxJy/Bzuh/PxRO6D2BQzWwSY+wsJVSehwH3TZXOJZUmmBtcvEiqdVlvUoVR1TOIIO1vbkjfF9ZjKNO71XA/5nu2eJ/stAX6qosV60FR5K+2OJ7absmcbltqfMyo+dPlZ1oNkDu9nOV6pcA2iUBSfHD+c0n3JBNHr8WXL+IVuIyoNjBcJ7s2pKOT9n1J+cWyLYSvnWkFiTdmQqntk1kERDmq8mcjFcbFWeLNxSEhQ/UwVKXlF3C+Y5dXk37EJgzlwjo3R3VtqgWCuCe3iKq6XhtgnqsnKAHpTmmQkm8n2EDI/yTTEanPQXcX0Zz+EPz1A5nZhai6KKkSul/AqFzmt30Rho8gYElPq/lyRiCR7xVaP98LQ1HrFm3nOBTbltFsoOy143R0M9RSbzhjHpwsERQdGNUOSPc4d4jpcNequel6d7C4tv5ZPossKLCuwrMCyAp9eBZaEyqdX2+U7LyuwrMCyAssKANj61t+v+HAsT5fnszoM9YAlthfywKg6QJtATOmWY2NgUcrDrbKraYAx9V58ACRY0bwIVIvWowGP6FdNmzA0eQnqs2rLbxi046Jvta46WfsdSwiVi0MGbovju9i6dDsOvLYJt+VIKPSjUYB7xwH2TmY40HRkmgWvPVBWCiRUkMFMYphZjq6hglBpZSPqDQEvCNBY6uft2mqBHuFFJeG5SUrwVj04J1UbDG7OtEpsqQj+C2BKwJDdkfQno8u1WXu0sytXvMGVLUseh0gJBMymyPwptHgBI1pAD3wYtB1KpsoOiA/SfKBtQKG6rA2wI9fuvBe2/J2mHtaZvQ4vhVjOOKaAZQOvjZWtKW5sDbCz7SFvBVgZtnB10INJ5YyR42ldx6WNi7g1GkEPgS89/znkfgx7FgMdF1VaIsk9/NG/+Ai3HkbYXewjkIf7IaJkiiTOpXuRINP+yViexQkAM49Cjj0PsUrLGeaoMCSeg6qM8ZlrT+KV567heMFOdGVtxPyIw/FYOu3Z3UqAseMZEgK/vbmFlX5fEVl8r9paiISKjNlzhIqoj+quS5IiYidDII7WLQJKWQLqS8d3Vor1UuQToA+QJomoi2Sc1vYqNomOzgButyvjRv2f8jqX0F6OJUtZfZwnVAggElycnZ5g7+4n8EcnYjETxiH8ubIncWvwmdZ7tAKj7RPb0JM0FnKnqhwE6RjRPMZH98a4O53iQts9I1R6bQtbuo5jv8LnB8B/948/A+3qU8BTnwH6X0aBCPnhx9D8EexuHznPz6eNWRfu9ipweg8HYYbV3kXcefAIR9EEX7h8HcmsxA9npygyE6HMF0MUVZUR4ytffA2Os4ojv8DxSM2TM0JFrOfVPOeLNW7GdANYNeuDdPiSUGmWkLrTvCFUGtuvhhCW3AgSiLSVCwIhrILxBKPxERbzCbqeieevX8XaoCsZJ7SuEb/+LEOwmEtHvVHlSGlJt5hjPpniaD6Rrn2xC6SFlWSVuOj3+/L+vfUdTBYzCXsngcDO6fWVdXQHfQFp2QlPcpikCjOmSIxyXFAtR5CKYBUVHqEfIE9SHO3t4eG9u/L5BA65tpHc5rnxPKmGok0gVXDzgBkFOlIef6pyXqjy2V5fw+ZwBZ5lCtFX0g5sdQ1anGHu++jsbAmhUkQVTsePcDTOcfPeLt5467uU98Aoa1BZiyXA2Gs5aDmOAKJep1OTKV202l10OgOVk+S2YNhtUWHR2o5KGLEdq610JDtECM6aUKgJFdNqQsVrYLy2LVJ4ngZT1GXMtWB2QSWB6CdHj/DRhz/Hnbsfw/InArJToRDHPlquifWtDXTaQ5iWB6fdFhu/Rw8fYhIGgNfD9RdexTMvfh6a5uHg5FhUcUWZy7jYWV+XfJPT2Qjj2Ri21ofpqgwMvWD+hYUYC/zGS0/h6Y6JJPLx0aP7+Kt3PsbhRINldVVAtV5Ar+irlNdkyuNwcwLcjeqTJFpDYjTfm4yR5u9ne2KT6H7W8V0iV5HRZ3NKzYnHoe9xlENre/ARw9AzfOnFG3jxqatIIx9pEcMqqR5U6hZpkjhHUAphU+Yy/hdBgjBi/hWD2MkjKwtM6AT1C1iVIecpuUe0wExTsQFNZa2KJMg8pyIvr/NSSKqIElCpXkhmC6HDdcTuiOqOig3urZLBYyt1lFlnctmGylLRucfWNlECYkuGxeP1hVqYZq1p7m+a7nj+PIF8UcjWWRJN00hjS0SCvyFUGjUQ56LMR94D5QVsTvBSKW10jaA87xNiZEUMx9Vx/anLuHHtIjZXOmjxfCSvSZemCr1I4KcaDhclDkYh9k59HM8SLHIDuebAokJFDlykd9BK2nulKJnLlkawzhFxtK+S7JV6bRVCXyP8zyaBAp6hwdMLtI0Knp6DEekLf4zf+cLTeP1L12GsbyJPcuz9/C3c+eAB7hw5sFYHZ9eMdRUFG8PYyxynkzHCWaDu39igMVsgzjL4UQjTsOXneNztLgljBsJrsocxZ2wxV8olqtZ2tjeFZOG8GY1GkmHEa+TROrClFI0cGypzSKmpWG8qi2kRqjLSKlnzZUwCEkDP9xArLoPZKCXCIKpD7KGUL6YOj2PG5v1hVwhjvqglmsYFjicB9oNckQckFni/wvW7UgSast9rVCUcdyqrqiHwSNaTbNclR0eNM3VvUGftcF9gBht/r8iEEJSmEk2XddawHCwe3lYE4K8QKmIdx/fSbSGrpXlJZz6VIzlEuWGhs7qCXn8Vi3ffxPx0FynzrEC1YoRSL+FWJO7qzpzaGlUISMllYVORDpN37LTE5OcLwa2s9FhlKnbcbgdzlLj69Etw4wme3bHx7vu3URgD5MUYedY0ESkl15JQWT52LiuwrMCyAssK/JuswJJQ+TdZ7eVnLSuwrMCyAv8/rED3K79fNeBOYxPVPJA3gLHqWFOAUEOoNJ1sfLiUB77GVqm2ByOZIr/fsgXkoBUGjQ1o86T69VSQLDv4mGFAz+bm1SgxqLBobBBoKXZ5awXPXlqHpyu7ID48Du0S68MOOi1611vIDAvHYY7bhxN8/GAfNxMCDOys7qkH0DJB2yhhMOulyNG3lZ+9gDMNMMUHW/YNEuxiOKgQLYpQSRhGn5e0BBfjEo3JCJaBwtDE9iJJUrFVYW6ByXwXKkoYYsoOUVEXMIyboK0CDfQilY50sUyrMuh5gjL2oflz6Blh6LD2gC9EudOAzcyL4Cv1VIAwn6gVGFTfOtRZDroewy0MsaCi2qJjmFi4uQA1L1t99LYHMDo51nolNh0Nbc9AYmvif7+qu3jCTvHg+Aj9Jy5hLbbh5MDO9avQRz6SwIdZJbi/7+P//KOf4jRq487xfbET0rU2FouJEHLsaicJcjKeyLUW646UgeQFei0HWpajZ5ti2cWH9Che4MJKH69/4RUERYY0ykStwcyHvfEYJ5Mp0iiVTlbP0TAc9LCxti6EChVVktnA75YD2+2chY6LhRA7RMXOiBY1hVh1NYAHx5sCflVwrXRTx8pSpWDHdRIhCSMhMgTspWqBoAPVUpYj6i1FDqpOdJkrli1+4+KfrhlgODcVKnwRUGIn8/TwEPu3b8GfjUQpRW6T4DE7TjnKOG4E0HcYAE7uMkfkL+AHc7GKmYcj+KcLvHf7BHfGY2y3HKyYJk4SZn24uCAZFS3Eh4/wv/1PvwNnZwXO1RvAk7+LQvdgBPcQ778DV28BxiqS0wOcTk4wvPA0Wm4I/ziAXrmixJonPqq4gmF0ULWH8A0bx0djxEaFnATckxdx5cbzOPAzfPDePTjWujrXUnXvEodqOsQFvKqlVqrbWymHzneSN+CUmrv/L3tv1iNJlmaHHdvdzHf32CMjcqvKrKqu6urq6uqa6uLMdM+QLWnYHGrQ5IikSAoUBOiBECAIEKBP8XksAAAgAElEQVQ3/g29C9KrwNEMuMyoZ+9mL7VvWZlZuUZmrL67ue1mwvmuWYRncdELq1/aHQhkRKSHu9tn1+69ds53zlFg2ZcJFf6lIlNoeaSycthJLYTKZILx4Ayz2QC2nuHypW1c3l6XfBVe/5y3FFEWSFA9u76pTBmc8m+Yl5Kg2WyLGsUj6Jfncv7cRl1ev9PeAKO2rbon6pHDJ08ENLx05TL2Lu+jQE2scmjNU9mIEciTsUI/fGaTWDU8PniITz76GJPBGehv71nUyBTY2FqHW/cEyORxkdRY0EbPNhEnDLJniDeVCKnKLogjBLM5eq0Wrl25LJ9da7fQ6q3DSHMBQXtXLguhEs9TnE0Oce/xBO9/+jne/eAnsC0drtFUY1sP0NANeJ4KjubxN1s9Iadp7+W5TVgSNm/DtD3oVg0GsyBoOWYrQkUyU0ieUJXBL0tdF9W1w0yrygarUhpwVmU4uggFpPtcEZ6Se0DUPs9wcvQUDx48wOnDzxHORxLSzeu5WW+h0WwLEZBkMUyjgTSN8PToSIBGr9NHe/MyXnr1TXTXtnEyHGEym8IPfTRqNWx2u+h1GkjyVLrti9wUkperkwkLCTQkmo/ffPUabjRrmEYH+Kt3HuFnnxwhNWhTZYpNmagrRSnwrMWlUp1cKFKI5FfzdrUOnxOIJSleqSWq9VHWY4bCE+A1LsgU+X1JWFZkI0nnURIh92L81ttfwyubV5GPNOR2jklxADdtqs50Xa1TJDy4zlEVUKlJaH1IhcoiSOCHGYKYWWK5EAIkgLlWMCuhek8C9by2SM4yU4MKVhL4aZGISmURR0KwSze/5Cqo4Gp5aLSGsyXbgwS0RfUbLb8cZvAoZQrHg9hiMZuCZLWoatSce74GlkWkWuI/RahQnSiELFWfAnaXYeKZAr9J6PBRgd3VunDeyJBzviInRLtCtY8RS7AigmEWeOvVPeztbGOz0xFLVK51DrMndB1hSAOmAEGmY5HpmC4KHI18PCapEmhY5BYCIQhypVDl2pXFQsLkcSDkIq/p6rhFgVlaKamaaKDlGTcrtJKknZ1rskmlgFOQUGHGj4bfeKWJb73+HFrbe/CHR5jevou79+f45CQTFSaPmUpOEiRUgXB/w/ekAkXm2VipNBhCz7y0wXgka2pVd85f/H5G5Z9loNfpyN9yDJOg7nQ6qHNvZGiiUJnNF0Kges2G2CVyTHPuI0/EY7I5fxiaZJq5DpWCLbHzmk7mcq5IvnAvJgQ9GzSEVimQ0lKOtZAGFypdDDgWLbkcIYcl+J3XAXScTmMcnI0xDosyj6pUf1EhlCkLNn4g2i6qRUk1IFWECtd6IVG43632wrI1u8jrkn2CZKhwE6waO8SejVaonidkU/jkgWqoKQkVORq5XkviRq9JE4moSajslqYUXbJPnFYTnfUdBJ/8AsPDL5DYdSHIOTYzPYfH1qJSoSJjhXvGSqHNSUo3RXWWS7aVUoHx2LnGshGAz601WljYFp7bv4ENM8Z6J8cntx8hyVyk+QxJrBRhVLxJg8rSPMHcobMnqwyVX8HbztUhryqwqsCqAr+0CqwIlV9aqVdvtKrAqgKrCvxqVsB743cLAQnkxlPdsAqgWREoJTBBoEEIktLXvbIXEdVJZTnCm7DqUQY9R6X9RNU9KiqWpb8RRYJ07DJoU4Xx8ntlAaMLKOExlyBN8dLeJi73m4iCsXSI9zc3sWZRKGEJyCB2DQxbNjwcRwkenozw0YxghAXPbgoowU5xx+ENMf1PCrRon0SAhneLEuJN6yd1Ey7HxUyOsuOVIBBD0ZmfwtBR8ZJmiLVjqaBZdvNGkSJKJLfFgRarQHNRG5SEilKoqM7GwkiRBhGyKFYhscyBiH3kzPOIYiET5D0qYI4NgmKfRtGKoOsXJIrcritAqHrQw50qEgGpUsDOM6RFiP3NNq5ZLj73Q3QcoNPMYXsxvFqBbk1Dx9bgugaer9fgmxoeDU/w9sY1AWCcy2vwwgKTO/ckf+Cv33+Mf/OTR3gwSHBE4LpmI0tKr22kYgk08RcYT2ZKzZOQeFKkRM0xUDd0rLca6LVbomQg+GGjwLdefRnrm32ECwbVawIaHw5HeHJ8At+PxCrJ0BJ02m2s9/vottri2U7SwmbGA/NG7AughLklVDAo2woCsyl0U3mZs/NZvjdLRU+pnqA1lHQrp4pcCee+KAT49wSHLRkfpUVY2eWpFF8cHxkMxxOgQkhDEja2BbvmyXgTy7ciwvjwGEf3vsBseCJZKRwndXby1uvICRyys5+vKZ3Hqjs3ospnPkMYF5jMTzE+neC9z5/ii8EIm66Jjq7jWGxRHFyzTXRQiF3a//Y/vIZv/to1hM0e3Lf+e6DYQZENEY8+gDYfw4j7MLoORuFTjE5SbOcOFnkmnew8zglC5Oy8Nxo4SjP0XRdmVGCipxglPn7j229Da7XxzsMjHN9lwHdXQMakgFgFUll0TqjweivDb5fJFEWoSJu95BvIdVKqWs7twEhcVeG2pGIIMDNsm4RnkpwTKsx3Gg3PMJ8OxSqn167j5tV9pFT3UKFSML6ISo8Y8/EQi8UccbjA2dmZXLdeo4V6vYlmi4QsMB6PsbGxJcdA5YjFFBtdQ8AOe+Y4jceSMaBZBm689CKeu/6i2ArpGUO6Q8k9ENuyknDjfHX71ue4fecWzk5OUbNNWAZBx5ayInRr6PR7QtZQ8cJj41RFYs2yTZycnKDd6UjY+Hg6kc81PD0V+zDa4O2sb0PrNIRQMWNgOB5h/cZzcFo9BJMIp+On+PCTA/z0g49x+8GnaDJnwWwLgK2bMZomj5OEdR1evS0WX7V6FzW3IWSl7ijllVGSKcxKodKMeR1CnNTU9bRMpkhGShlCzRgBRahUwGMJjHP9KC3WGH5O5yyOEaohORdw+ia4++TeZzh49Cni2THarotee4dwKU6npwjSGYysCatmYTAcCujqtZiz1MGNV17Hxv5lhFGBs8lIAF4SAd1mE9sb66LKoXJlNg/hRyTfaNlGGyYNuRnje689hxfWmhgHd/Dnf32MTx8GyMj/5z6KlEBtDVlOkvzZRoHzfKDSVlDUCl+y/FomVKr+8Qqcrq6DiryofpZ/q+D00lpIrNLiDFE2wW9//zXsr7eQDzN4ehezcASt7sNMlYJPkQLM/MrKrAc2DqSKSGZeUxAhCBMsokIshZRShdevKYSKZJZkJGNozVkCr7FaC7kmhlGAMKFdVCjqxJiKLRpmJQqMrwhqsXLkeJJ5mYoUfpmwHHbfq9ws1swuiRXHViHnMmdU6qaqqQC5WHMuPyqVSfU7w1TA9DmxSyKsVHnwd3FpQVjN8QSBz2tPJQDXBWbLCEhvlXOPj1bTwu6lNbx1c1vUrx7JoYKKK4auq3cXdZ6RI06oaCkQpjlGQYqDUYh7gxDH8xSBJMoRb1f5KVSaGMyhyULkaQKtzPw634OVlqrnjRUsCtehIpc1VWy/9By2Vogar1hkeOtVHd//W9+B3d1C8OQW/LuP8fFdH++c+QhnQWl5pcFfhJjMZ7K28TyQUCaQTxJkTivClHsrB6PhRP5P1vdyfeTQPBsMZKytra3JfEZSxDVtIWtrrlIcUWVCgpNDi/Mr+Syuf4swltpS5cAsFhIwo+EQ3U4D/X5f8q0m45nsYzle5RwJ+E8NF1XPuqgsFOlIykSRKi3ZL9CusFbapZkICx2HowCHZ1P43F/R0o3ji7UVKVMq2SMVoSLLcrnfpZKb15Eis9hIofbN1aMi/ORzkFBPc7GM48+itGFeDQl6zxVCJXlyvyRUTFGBcv/N5yl1l1KocJ9ZZfwYBtcjAxltTOs19LavIL/9Ho4f3UJquTBp94pECJUa1SoGicOlJhwSKtyblKoUIzWEUOF7yxwtOWWlha+uqTystU1stZq42fcwXxzjaOAjT5kt6INDleesUnWRKKvyjXjMwxWh8qt547k66lUFVhVYVeCXVIEVofJLKvTqbVYVWFVgVYFf2Qo8/7ZCLKuMlCXrL+mgKwNzpXNzSQHBmzABQtg1WNqDKauA5bwV3lgqokQsAsqbTj6fz+XvCcCoG07esCqkQcgVQ5EqhRai22ihaZl4aX8LW3UD6XyE7Z0N7F6+jL7jSTZBETM8lnkmFiLdxkwzMfRD/OWjudiTOFZDBSBrMRwqMEqPdbdQN9b0upcOQ+n8pd+TAnGNeqPKmlc5M+IBTTJDlxvLjECz7Uj3Prs4afklN7o2czwsuIXqmOeDgBAfBJgEGGXnokkrIAXWS1CrWKbEyMIA2SIAUvpWqxBf2kMoYE0TMIoAGoNqzx/VjfHSYKYyKKJ1Gc0bWOc0xiaAr1/Zw2FwiiN/jG7dQ7fDnBkdnp1hy0lwuWOgV9dg2xae39jF+7c/xqV2F1u9LpI0gjsPcDQ6hR3o+NOfP8SP3j/Aw3GAKFO+8iQcLLuujl3XMZnNMQvC805oqgJ4fh3LhKflePn6Pq5f3sfYX+Dx0ycI/BnefuMNXH9uH1FAMCXFPIoxmPk4ODrBbOqj1+4hSX20Wy2s9XoSRktCRWy1Gg0Bo3VDZThwzFUKlfMAZeQCYJgk7BiiTVCYqpKKIOTNP7u72QlOT/coFGsm2jGJ6ogAg6PCv+VclvkIAoxAASaaw9e1S3Cl7M63lVKJ70M1zvzkDIPHD+CPhwJsMki3XqvDo5UYgXDTlGtHgDuCOUWBJF4I8D+bzDGdH2N0PMb7tw7x+ekpNlwL7YpQcWxsaQbe3vJwbzrBP/3bV/DG39hB4TWRffOHMOvfQEzQJ3kM8+gOxocxGteuQvcSnN5+hG7axQkzGAwDLdNhmjYm8xinfoR53YUTR1inbzuBmUYN17auYpRoeOfOY6xZazQaEsCGAejsfBcw5jwASHVXV93pVR1JFlSAE3mVCjSuArGlC7skVARsLAkVseEprYskPyUIEPo+RuMBZpOxgJB1x8TNa/swi1Tsmup2TfJxonAOfzZGlqh8hNFkLPVmJg5JSgl2J9CqAc1GW86dkA6JLmTKfOHL9U1lAsH5w5NjtPpdvPbSq2i3GmJplwZzREEgABpD2FnT+6cDvPfOO5hMxqJsaTYUQExFjIDHuoHe+pqqBwohilgfjgMSEwE71bNCbHUIG/L/B2encl01PA87/Q2gTUKoB4ZoBGGMjZvXYDR6mI19PLx/F+9/doD3Pr2Ns9FTpQSAi7rXhO1paBoBWs0OWq0Omo0OGiRUvDYspy7XS24TbLOENNVNRxRZYgFmW6AtjeWUZMqSOoWfW0B8A7DLNeWCUGE39IXawKrZYoVmGJrYnHF+zjOOGU2AU2bj3Pn85zh9fEsytZpeH5ruYLIYISoCNKw+nLqH8WyMs9OBZA5lho2dGy9i/4UX0Kh1cTYeYTidIApDGQ+XtjbR6TaRFSkWixCj2VjyW1yDAKQNvZbirRcv4ZX1Ls7iu/iLHx/h4WEBraYjSefy2Ry+Tx7KvCtjVDoQlAqreqjGAvXTMjFSjXP+nqZx53/PNbK0oKp+lycXGVqKfFEEQaUwmccxXv/aBt565TL8wQJF4aLeqmNydiRgcpqrDnlZ9svu9JiqLbG2ZOi5IvGo1AqjFEGcC5kSRMwvKxCGKgCe+Q8CZtOOiiMxzZHQ9ivw5e9pgUWrRCoHGMxNK0SuZKHYHkHZbrLhwHHEuojjx7JJLLcVMSc/K2WTZKwx00G69NVYWf7ijFApBbPkWUZlGdCWmsu1VFqNPrO/Ub8j2S5/U+aTyZxOi7IqQyWn6oHqCWVNxzWmSANsbjbx3PVL6OYpbM2Ax70AiaKCmW+SMiLjPy1ssRujjShr7McpTnzg7omPh6czTFIV2q7mfWXdpWWhWH+x0YL6XxlbXKuWxpYMhVKJyW/pSmaCRAqB9AK2lgmB6A9m+Jtv1fGDH3wXcWbCCp5i+Nlt/NVPD3DLzxBGuZBpizgDA+dp6cU5goQ35zkC/yQ2mZHC/A4+OO/yZxIhVMgtmJOj6zKnsnGBRAkJFzmveS7ZT81mXWrK16TChZsuzmkNtybniLZzsl9kRl2eodXk3iJCzQA2NzdF1cL35FzI95d+CZ6r0s6OgUXnKmTafIolp45OoykKWo411fSgYxrneDoKcDRZIK6y/ZQIRdna0dKuzLU7vw7F9kw1UgizV85xhX5x/VekaLW/4OdzMqVmEyWeRQtIEiqAVa+LVVl0cOfc8kvsREtCheoRIeQ0W+1Byn0L81VgOsiodK05aG5cgvXgFp588YEQKkbKayUVhYlTOEKoKBVo1fRBVY3KTOEBm1S0LBEqMl1RXcZeIkMRa/bmNq52Gvj2Xhe3Du7h6ekMrulhSrV1pAiYFaGytClffbuqwKoCqwqsKvBLq8CKUPmllXr1RqsKrCqwqsCvaAUuv3ERcsISXCA8xO2Jz6jO+LL7VWE2qtteHkQDSssQRacsvQa/zUwFWoiFgLphvfiev1Phl3JDJ7ILmkGb0NjBbBqwbNIsBmqmgRu7m7i6VkfHTrC73kW308R6aw1OzRTrBnY6xtAxDhJM4wx+lOLf3h0i9JlbUFOhtUYutjYEgQjC0FFa8h/M0rKBYK100dFiSINWLwH50kNbgsqpJWEAfapCxzXavJiKYGHeR3VzTFKFthJi2UDbEFMRKrQ/UQCMCsVlGy1VKgT0Ck3ZyxC8TxigGjM4u1BB6WWa94W1lIa0vtQBXVpiqJOmCKtaGiJ1HegkiETQEuMFp4W9tTb+8ugW9uj536CtTw3rlgOrSGDaEa50bOwZBfS6DY/B6nUL2ukQnYaHeRGgNl0gmk6RJhp+9M5T/Mu/+hCR5SKKCPzP4dQ0RImjlDi6gdF4LHZp8hkypSCgbZFr2agjxVtffwnffPUlhFmGO/cfiJf6zevXsLbWkvNAZcMizTCPMzw5PcFwMEW33Uaahmi3muh3e2g1POnWdGoeao063HodTk2B3xxzfF8C7hyzVYYKwQcSKlaN1kWOAhJEEaSshUC/fGYLhAwCZmh5gAWDd9NUOo15WYhSpVKR8NxJQq2yjCtoU8N8HvE5V1Yd7MKuCJUsCTA+PsHg8SMsJgNRQ4m9EnModB317rqyTbIcOaccfexMTsNQAMvFaIDJ4gTj4zHe/eQJbp0co+cY6BgGjuMInVoNdqTjH11v4NAI8P3XOvjmd68A/TVEz30HTvsVpPYmTLbgj58gvf8YocFaWKiFMU6DENpmB5kORE9HaOo11FsdDJMIsW3iNMyRTifY3d9Ga70P5A5u3zvC2TjBen0Dk9KChuHOXyZUZFyXYBKPTaydlgBmNb8oYGyZQKnC6FU9lFKFvxNCZUmhIoRKGXRMhQpzBxw9w/7uBrp1F7PpROYVknfMlAgXMwkkJ+hLEJBEUM0lSKhAS9upYWdnB/MgRLPZxGg0gqu70tXPbmQBWmOVDcRcFT8K0fU8rPe6aNg1UO1E4Lled4WUHIxG+PzgUCy+CCqK37+mod3qCjFIMJ+gt1evo9FunROzDFrmGPDnM/TW+phMp0Ky1mitk2Y4fPpE6ri9s4m6biFh9onXRDGPxR6mc+0y4DYxOpvhi3u38eGnB/jFJ7cxDcbS/e3oLbRabVgu0DFSseLrdtfQqHfQaHZguQ0hU6jo4rynsxuaJEr5O1F8lYSK2OEZzBaxYIkaUFnHVMSlVZLsF7ZFZYizWNBQuaB+Zjd7BUTSTkgjScfMGBR4/OBz3L31Lg7u3SVCjU67J+Ak7fT67S2KKDALFhgOBqBUapHkcDe38OIbr2N//SpGcx8n47F0xhuFho1+Gxv9vihbsiQRQoXEZc3woBP094BXLnXw2mYHw/ApfvyLezgYpDBrrhD1WVKGT+scl7QWXLK2I5B+Pk+rzJEvP6pQev6ex1Cti7wOuPZUShQZl5xTqTAtu/BZD7Gwoq0kbZNaFv6rX7sBfTqQPBinv47B7BBNy0A99RDqbETg9EjZFBWoAtnL2rmQ5gCqgZTyMohIjGSiUglEVZHDj3L1GXLmisQIi1jAc85drDVtqaoH1zY29mdagVQIFR1+uaZxPEjoPOdRXanyJIMqVo0OAobTQo5YNYF4AuRlZtizCidhSC4IqiqCpFK4laRJRdhS2aXsH5+1ZpOaaypbpTofy6ogORcChis7pgowpnqm6RnYXvewvdFEx/DgGLp8Ma0GtPVEhgxKmROnnGtNeR/OOXGSY5roeDKOcTiKcG+oCF5FqnDsUA2UcoMAjb8jgSV7Fk6UhSg6KgJI5scyo4O/N9g8IhkgmfxLUoHK2Ldu2vj9v/c9FKaNYn6M2e1P8NH7j/HegY+nswRT30eU8RqiXVsslockhUiK0IazUgSSBOacy/ek0oQEGe0zSbhwZxhE8fl5FRUvLbHiSAiWdkPZKYZJLCo6yUgzDbiOGhN8Tcn4yTKxdm0366JgTIK5KF5YCu4pmMnHz8UGDEVgkPyqSANaz3JsMpvMRM22ZM9ge01Z+zmHkug7nYaiEhoECQpNKZl5ncr+scpSoeKwtKmryG4hVKhQkeWf70OlFa1AVfNRVgbYL48ni2qZ0r6L45rqkFTX4NQbonIOHnwqx8YxRkJFvhUFrFnaIVpyvTGjTa4RWubZNjS3Lsppq72J+tE9PL71jlKokFAxMsRIUctdFGZFJnJS5uChOp3XaElSolSrULnLvS4ryjmNah/O/azxxhZ+bW8dv/W1HfzBX/0Yk0UOLcgQUKm8UOuhNCPJ+buwpWNNRgcry69f0TvP1WGvKrCqwKoCv5QKrAiVX0qZV2+yqsCqAqsK/OpWwLj2tlh+yVfVOU6Qq/R95g0kgY9nOmjLPAgBQWlvQMVJmR0hqhUxv1evJ6/DXshSkSJdgLwtq1QABFSWnqPQHQOgF4xpoMEQ5ogZJCa2uy1c26zj5d02nttqo25DAk5tWjzVLLjNllgLTf0YUaaL3ccvRjrG9NbWHPH6t9jAR3AuzWHqFhyz/CgC7F1wS2JMVmjS6ae8rZUPND8uCQ0SK7xJLKwEOZU0pqoRX1f4I4PWNyaCWAFetJyQsHO5ueaLKEKFFjag+iEsb9AlDT0VxUrKzs4kKDsrSTYpdIidsATVFHjGfsbqoStwaKnTdkGchaA/wXyC2mmC9UZTiJyz+Qjddg37dRd1K0NmxjD1AjteHW3PwfH8FFccE81+G5P5EHuzHFev7+EgH8Ob+EgeHmGixfijv3iAH31wC3anD3+cIM99GG6GwZjjiMdqSNepKHtEfZAh8BeixCCgs99v4+2v38Dezjrq7ZbkvUxnPuazGRwjh+t4oGiIAF5smDg5G+Hw5BQNtwHDKIRQ6XW6aHg1qTm7Tb1WUwgVr95TgFP5vrT84nkksEISTnM8GRfMf5Aue/G+YdFSFARAokxURzwXVKkktK5ZBCpEVrruSdSoHABRVlFxQXsXIWlc5MzCIDnIDlIShSQNODZKJRivnNHRoRAqk9NjJGkovvIEpxxT2cZZtE9yaHejCLmMeQS0liPQuRhjNj/D6GiEn338GJ8cPkXX1oVQOU0TNG3AQB//qD+De62NXWeI7/7e28DaBtIXXkfmbMEy16AbW2T8gMFdBCcDLCYG7EYHtpnhdj5F3/TQTRw88qcCHO/115DXDXx6NMdkfILf+PbrMs7vHp3hww/vYaO1C9drYxIlAsAk7LUn/leSizwOUSKUuUXKtodXyZK9F8cxyTT6+Jf5KXL8Sz9XZAstvyqFCoH2c4VKFGHhzzGfjpFFC1GpbHSbuLy7geloJGAw7b6ScCpqJFrREZgj+UdwznFtAXoJBjXbHWxub0n+EckLkn7sxBW7F8NA5C+EMOFjNJtiOJvAYVc4SToSsGEoGRAkEufzKU7OTiW0m+d7rdcRYJFjg5ZwhHFd2mzRCscy0e51EUbMTGE2RYg8jkSJwnHLDAICmDxmql9oacMxvLO1AT1NEZDMcFykkwD99U2425uITAfD0ykePn2ET++c4Ocf3cI4GIrNWLOxIaQEjBg7NrDW30C324dXb6HmNWDRZonWXqaBwnJUBhEBcH5fqlMUkWIIMUfCUTqZBRRUmRMCgtN2SIiSC1VYNXedz2FaIsAs34PHruY/gooKaGdw+WwyweMHd/Hhez/G8OwJOvUmWvUuLJNd3gYiWtxogD+ZIlskWKQpplqBm2+8jm8//4bkNB1PJhiMqFBK0aTNWreJdrsJMwfCLMJsPBMrLwErazle3Gni7cu7GM+H+PTe5zgYzxGENvKMoCZVHZHMK1GqrA25tqgxTiJA/Uvgn6qmc2VWaatTzeE8VgHqc+Y/KCsjfp3nlxAspwWZZICoNUCyIoRQUdfDyy+0cH1zG26uI2GXf82AUdPFSIpZSLqtLKEUasup2pCaUpHg05orYfMArwsS/gm4XDFDhU6UcVpgTkukjOA18zYSRAUtHi04HAsFy8UMIXVNUw0TJRniNEMomUfqdeQaLhsMaJvFXJPKEs62amrNJLlf2oWqGqosNo5BVV/iwWWGiswV6jWZRyF1Kd+jGlcVISLZcOSSypy3qimk6h8R8LiydCyJjQpAl3k/SyUfiCQs13LPMbDeqWGrZ6PdNNG2G2JPVreAmmXAVoIFIQOZJSYh9gTRsxwhz23EnJoCp/MEw1mETyeKrFGqvlyI/jxT+W8kgZJ4rvZmBOZFlsHcHu6w+FwgLudYqnqoSLH4nCxWtmEEuSMfb+7V8I//3q/DeX4f+ZNHmNz6GY7uPsGP3znBx/NE1uIEJqYkVEI2XCiCgyTaaMa8E6VCcGo1GSe87nmuRVmZZvAXKgcuStJzlS7nGfmUzCQRO1RbERaWKbaJVOzInrFQ1l8857QW46PTbgohwuuIWTKe15DPtPBJpCjQXlQxHDdUtC1ZupEUcGuWXONU2tSaLmynDo3Ec0ayNcHRcI4n0xiLwpSMOO5jxb6TO7siU/tAURmpz6fIN6Xw4IpGcsU8GS4AACAASURBVLPKUNGpRi3HoIyX0kKOfytjPkuU1RfJuZJQKajAYii9aQuhIpZckqFCjZEKnyeBz1HLeZC15l6Z+wOxfLUt6F4DuufCqG+gffYADz/9OQrHFUUlbXQjNs5kDmCVn0NUXkr1xd0q50vZZ3K8CQOuy37ZKOdqZvOwYcigAruzhn/wnZfwat/C//4H/wp2vY9oOEZUbyL1Q9VolDA/iTkqK0JlacO++nZVgVUFVhVYVeArrsCKUPmKC7x6+VUFVhVYVeBXvQLalV8vzm0wvlQMAaEJ2EvGSZkpUmYeCODAjkfeZvLGVjlMKy903kCSUKHHuKVu7HnzJ9kVchOqlje5GS2BsSr7g+Gw7Iavuu5szUGqWXAabVhGhg0nxVs3NvHmjV1sd1wsgpncTNIT2nBdZEJ2mHBrLdi2h1/MdZwMZkgLTUBFAff4aTLA0W1oBcPRlbVKBaLQZoc3j6ZhICyPneqGlMGoOT2saaGlMjAIvFKJQM9pIU5E/XDRUZsmDEol2XIRGl+RKrxJj9jdGipShf7qBObDIJDA9zyMmChz3lUpr8+6iq2EJhYrYsVWWpZIlUvP/nNA0taRzebKnoggCEH4FjNN5nitvQOfIa+YYrPm48ZWA46nYZTGCFBgPJripUstXG20Mfcn6BS5KFQyM0F4/ynm0wnmUYH/6w8/wONZisKxMR9Q8TNHagY4Hcu9vYAMJFREoSHDJkO48FUgbaONFhK89vwlXN5Zg9tuImD3L7tVF5F0ADcbDRS5IXYome3gbDjB4eGx5BTYNUMRKt22qDp448/wYq/VRr3ZlAwVsWcpxVBUqBAQIbDi1WwUFq0+SHbQpkjlPrCLmAHAObuAo1yUQ3EYiUKF5ApDy8XSjKAyEsymY+nCJYhiu54EytbqzHOpw242QYBEurZphySd16UvPrtWkwj+YIjJ0RMMTw4xm03F2qbb7olShflA9FIXgJodxAQmiWpy3BHMCOdCqAwPh/jZh/fx4cFTdC0NLdPAaZ6ibtKuZQ3/4hUPA2uA13cb6L+0hUvffhvB3nW4W5eASAPiy1g0NxEnt2EdHeDwCfBU83BjrYMtuDhGitQw0YwdfF5MEfUMvG32cXsaY5pN8NrlPfizKf78888xG6XYa+4Bngd/ocKEmY3Dc6q6hkvSTwLGL342y2uosgQTELpQ15mybymzakpChcHlEkQv44XECL9UJ2wVSr+g9Ve4kLGahHMUYYCGZ+DlG1cxHg154SOJFliMh6g5VJQxUyXAPFhgMByj5jlCIvBzN9ttOeckJQQ4tEwsZgna3Y6A/NPhCM2ah+lkhMFkLIHaJFgWszkmwxEWkwli6Z5OkPPYdHazm3Id1F1PsgD6/XU5z8Mx1Sfr0PRUQEaClbzeDw8PQVVHOJ9hMhwCZk1ZjZX2ef5sIh3Y7ZaHnc0tZEGAGedk00E09rF3+SqMfhc+DJwdj/Hx/c/xdJDg07uPcDY5RpLQNmsdvf46ci3E1zptrK1toNvpSR4CyR5mpJAcrAgVWtMQCOfnviBUlD2T5GBYupBKQoLwi+tEaeulBIqV+uRCWXf+uyJWai6uNDxGxxGVXZ6GsB0DfmpCzw1MxmN8+tFP8fD+B2DAimdQFbQmWSGJATiNGhbTGVKfJj4a7o0GuPS1F/CDN7+P2NBxOvdxOh7L9U3gudFw0e210TZrQkL4Ux/+NELAecFK8Mp+H99/5QaiRYzTxWM8HY/w8IA2fBYaDQKRCUyrDtPLxU6Sn51j57wOVVB1SSRUKgwB78t8BY65KFRgZMhA+CDEfBZi4UdiDyVd/KX6hSoprsFcaxShQiImw/dea8C1dyloQN1NYdKaL9WlAz5IpjAp36kyuuTPFUkVpgyeT+BHQEplHue9KC7zPoAw1ZCQUBFVhAaHRI3F7vqym55d9wmvR6U85V6AFmIkhGgnxtyQhDZHmS3jWuWWAY5tl8oGAuYEf8uxsWQNt5zDpjFch29JcqUkPmiRKXMMLcXKPc0yoVIpAoSoKIkZPpfnXa1PJGJKkqdQll/c2yiLT/Xaojio7EpLO0b+zrUN9Bts/jCx3nfRq3eEmLeNDA5JIZJjVLZqnGscIA+QpEBAwJkKN6p+/ARn0xAzP8U7M13INGXLVAaac08mAD+FClGZB5YjZ3YIc2v4gqV6YmEqW1aSl7QeMzXWPEMRBaJyy8IpXu3Y+PbXWnj1N78Fz6kjffQuTm59ip/8ZIB/NwxwdDbCIingSx5PIfONEGy0Ls1p+0Y1XyHEEh9cq1jjKFX7GsnJoduo2GSasn6RJGWoPAlr/q3nKiUH915nnJc1da3LelyuF5zT2dhCFRAJpHazBVtUVWXOih8qFR/3baWl2Pk5kr0R9yMm6m5NlH8u90RNNtq4spyS0JoHMQ6GMxz73GvUUctClb1X7l1JvovdF5VmvIarPS2tvfi5eP0VvBKVEjuHUuhxT1wRKsv7NRIS5CuorBQFChWbrMMzhEoBITBKQsU0mFFlybVu6rlY6InFGBWDLAbzhxp16K4Lq7mD/ugp7n/yE4Bzd0LSKkNExU3qINVJzFWZXmXDD68cUZSLD6AKoGeWG99XUxmHXANoNeZaGoa2i3/xj3+A+N47+D/+7KdwWxtw4hTH3PMGsdj6LhMqy81ZK4XKr/od6Or4VxVYVWBVga+2AitC5aut7+rVVxVYVWBVgV/5Cpg3fquoAMwqLZUYZ9VNy0Dg5UfVrVn9S6Dk/Ea/BEvlhqmy7sl5k626K0WVsRRILx2KvJtcCuVdBlwVwuIgZ+e/ZQuA1rYLXOk5ePuly/jW157HhsGbwwCO18R4GCKlcsAtYHpNmFYPhwsD7xyd4WRhYLu5KcHQiR0LueDlJDpU4CuJEIKfBO8IYIuFF3MSaMdBP3gJ41Rh9AKolJ+boMF512uZ/VDVToCYspNROmArhUoJAmu0V0iVpYd07jNAlcQNwStaZxD4yFQXMqtEwoVAJO/hSToJ4ZWZ8jd8L9rpyLmU7JsSyBJrFB0h1Sw1C3YSYS2I0W3YiJ0CCz/BzTUDi0YDN6Dhb7yiY+CH+D/vjrFTb+Db+ynioYmW5cHRp9hoW0j9DMPHh0jDCd69C/zVu+9iHOUICxNTnx2qFhZJIKHO7IuVEHp25CaxgCQCxgQ+Ntc3sO8VAopsbaxjf/8S3IaLRRjITX673oBVd6TWfkDv/Ry5bmE4mOD0dCA1azYtbG9vo1FvqcyGsuPbpC1Iuw36FtFqSACNnOqZXLrdVS6JIV31BIB4zqmCkTpyTJRWX/liLgAOAezFZCQKJJIyBG4E8BwNRKmgGzZ6G9twGi3oNU8AS+ay1FoNZaVDjlEMqgiCMWjZhm3YCP2pqJFGJ0eYnR7i5MljOLqOXr+DWs2BW2OGjwnL9YS04zELiJTHoohIWd/pMSbTOf7iozt4/5O72Oo0pDN3kWhwcxN618U/X8/wznSI59aB//GHbwPfeg7YfgPYfgV53kCUnsJ1cmBiSU7CXT/EF6M62mYs5MxLl3bhn56prtpGE588PoBRb+LqRhO9dkOyf54cDfDRh3fh2m00vA5018E0UKHAAhbK0NSEuJRcIAL9pcdXNZ8QkloGXKqf5aKjKqskVyqAVCyWpHNcdaHzi+dmsaDdV4jQXyAIFqLgUNdwguHRAd545TrqZoHBYIReq475eIQoDsT/XoD66RmC2QS19hbW1tdxcHwoJKv8v12T85ybJvIwFLsumxkpeYhG28Xx8TEsncSKjw4D6+MIk+kAGcf9eAID7DjPZKznTU+Azl6zI4Rbq9cVqxfWS6xhmjb0RY5a5uDeFw9x7+gQD08P0GzUYOU5Nrw6ojxFp9cUUNKmPZZuYHNnW8Lsx/MFaiSLCTAy96Sxhvb2Hs6GZ3j44C5OB3Pcm9k4msW48/GPYRspzO4Wcr2OnV4XVzoONntrklEkagGSgo4Lx65DK3TktGGyFHEiagHTEAKI1mIWbRj5fFFlEYhbUmrQtUaUBmp1qc5/tdZUBD452Go+FVUHbeKqgGQCmnmANLPEKuno5AjvvfNjjI6fol1rYjEJMbdz9JptWJqJkOBensFPY8ySBVKtwNd//bt4aed5DMcLHAe+ZBpZc2Vb5G2uo9+uY7fdx3g6wGB0hnBhIHTruHbJwz/41vMwEUr+yslsCp+ZI6JacyTjwyTBeq5ZUspGsbYUlaI6Us7tarwr0J7jl2HwJLYIQEeZyjCh4oW5KCGzpPwAs9kcwSJCTmmKWPHoyApDAG4BdPkGuoa//eqWjDUh44XEgoDWFZGVZtG5GoRArso6U68TxrGA/1RNCEEZ8DPQtotXpQrfRq2p7A353pmGJMmFAKjiPIIyJF1EMIk6Lq6ZCclxZq7k6vjV40KpwpByrhXcHyh7LzWHKxs41bHP8WCTEBLV68UYEkKkes3z3LFSSVC+UzXHpJrKN6seqtnhYg7KtdoFCSwHUWZjlUQwgXU5Xq7Phgby3526ge2eh363gT4VtEIUsPmE4fD8/Kr5RFQchYZEMqY0WRepQpNw+nmEk/EcXyw4H0dCuhBQ53GfE8xcqxCzn0SIYOoXspSkgiIWEtpSMb8+ZoNACkuyZ5SyJI0jpRiIfdQmBb6zZeCHP3wFnSttaKdPMf30Pt75ZII/vnuKs8EYB2cTDBc57Bat8BzMmTcVzxBGivDmscjaYNK6TTUOcIukxcr+i2ocOW/MCOH4FMyeuTnqGuD8KfaPSSrqEq4ZolIilWoqSzS+Bq8FpS5VOWTNhiV142cQpUehiVKvUnzQZk7t7XK4tPjyXFG88IufM9MdNOoOplQxwsb9Ux9HE0V6Uz1C5V1OZVwSSyB7pWKulGB8X1GGSFbKBSEsY5B10Wgnq4iwap/NfRr/n+9BIbZYtUnWGEkpGxkt4loNsexL739WZruoPYpkpHAaFJV3DiPlXluXtY1tC2KlqNvQvTbc5hr07TU05z4efvALJIgUCR5mYsVGoln2rqJoUudBNKL8fAaJKg1ZnEljSCGqGAspj4M5PDVb/pZKx28/t4O/+/Zr+Nd/+AcYBjkS18OcYzDxYYa2ECq85qmaE4KrzPah2ur04NYK63pmBlr9sKrAqgKrCqwq8J+zAqtF5j9nNVevtarAqgKrCqwq8O9VQH/xe+L0dU6giEcykc8yC6VCvMq//DLwRVJg+VGBEeeIEZFkATcIOghiXYJnJTFRhaX/B86N3IQyiJZhp+WNacsq0LNTfOO5Lbz9+tex7WQSBCy2Y6ktVkndjQbqDGE2Ozj1Q3x0OsOH9wmGu6hZNhKLKpIUTqxAJqoRVGD9s4QKrQ+qG+HKVkWOr7xx5keOzsGgC8BGkRsErQgeKGsIIUUMdhUq26PKf5sd5AT6JWC0IFjPLtNEOk35nCpIteqQ5N/zhrYCkeJIeZHLzW0coGY7AkQxyJkdu6mZoZXqiP0Acd1CXCRYM23s9XsqCLvRgO0UOJsM8f2be7jW9QEH+OsHx3CtNi63mONioWl6qFsJ2p4OIysQTX2cPTnCH/3kED/7+BNEOkkUTTqPCRYxqHc6n0hXI2+oSaYQ5GGXttid+AvJZrix1YFnmljvtLC92Uez01I2cVQU6RZcV4PXqMNPcgwnE0yjBOPJDOPJVACITqsuobRevQmORRIqUjPLkLGg2x7YxKyyRxToI2oPEilUirBrV/IelI2JnCsSKkksnbRaMMdiPkcWq0ybYO7L6ydRjKOjEwwGp2h12tjevYzO2ho004HhNsRyjOAz1VW8BERtQSc72i/RAqrMPyDYlYY+ZsMzTI6f4OD+FyjiGPWGq0Bs24HtuKg16wK2iLqBdi0MxqWtT1Yg8QcSylsRKhstTzqUg1SHq0dIDB3/y7U+PjycYq0d4Z989zq6//VrKLZeBnrfhNHYRJJOoCVzmEkTqDdxNPXx8ztzdOoWrm5vw0gT1OgWkxVw2h3cPz7ByXiEG5d62NraEJLp3Xc+xIMHR9jZuiLd+QSDAyEhGW2Rl2Sksjqq5hGxbS87ywVvWyZlCdAtdY1XYGZFnijQStnhqC/VBV1ZfsXs4o8TDIcDuTbYuc/O6IN7t9FvWnjh6q4AxXqeCGFGGxoCZWKjEsywmA1R72yDwQQPHz/GYuYLqZNmGib+Ak/PTrH//HUUYYprl/cRhj5gJNjd3kE4WsAtaihcNmmTyEvhmDpS34dVauKYi8JcF5JfdaeuwrwdWxR3nCsY0DxlMLKl42gyw/uf3pKObydJ8NzWJrY6HWQ1dgub6DBrSNPQ8jx02x20uh1RAMzDCHpMmUEkYfK1zhasdg+D0RAHBw/w/q37OIobSMw6Th7dgj8fQPO6MOwmtns9XO05uLS5ja4QPqU/v+XAMVyljqPti6hVqE4pyRQqMWrK8rBG5YoQKqUdU2V9VRIq1fldBrT5/bkicskqS35X5q+c22QVCbKCgKuGmT/DJx/9Ag/ufg4j05CFGcZpiA7VNbZbKgwAP16IQo9WXpdefBmv33wNRW7hNCZRMUIxmSkLo24HG+sdbDV7KPQMZ2dHGA8ThLaD9Z6Gf/hrL6Bbr2O+8DENQyyYccFOcgEplSKTIPuza4YuFnicIwWAFqJREQnkRipCRWVy5GJhKcRKFIhVFoFJyYkIlNpjvlBKFZITQlZKnorqemfd37zWOM8gEWLZZD5JRXDpYkdV5TkRk1XB3IZY9DEnLMtp00PSQDUUENim1RcBfpJ+Z7NIrJziKBOiRfYDha6sl6gUqxQdS4RKTEtLvl6RIy1Du6vzT4JUlAqcJwmyl9ZxJB0VAaesv8QCSchvBdQLEbKUv1TN5WJhtESq8H2eIUzAgPVnY+SWn0MQWsZjZe1EyyfJLiktxUiAlTkwtqnDMzV0SaiseVjv1FE3qUrS4Qj5QTWAei9R1RW0HTVlXoxzFaZO8oEWp4NZjJNxgLtzNiAkiKngIXEmeRskRVSd+ND4uvwMWYwsCcVWqjpGkskkAkTRIvuOFFkSQ5M6F5LRFsxj7GSn+F//2ffx8ls3EZ/cQfDwMW5/NsCPPpjgzvEU96ZzDIK5rMuOXkOcBQLQB/5SfUs1r1i4lrZ2GsmzcizLZ+WEX5KH/Iw1WymchYCkVVg5f7NKSpnG/Q1rxD0FrwnaGaosFJ5bZrXJmpir8a4IdTVm+bquSxVQCpphUe3JMPsmlXauymaB5SmCKweO/QhfnMwwi0r1UUEFE5srMtkPfJlQEVKk4B7NkkyTal8o81RlM6eZQqhU+z41t5U2fWkKh/OnbOdUNhLJaepfnGYDQRqjePyFsq0rM9loHSrjs1z3aCUp6h9pUCjE8rEwbOhuG7VmH+7lPTRmczz+6B2kWvLvESpCtP4nCBUSoyRUmKlCpS0JK55D1k8IoF4f37q+i72WgU/efRd+BiS6iziNhCwK5+pcVISKKK0qazpgRais7klXFVhVYFWBVQW+0gqsCJWvtLyrF19VYFWBVQVWFdBf/m2lUJGOVmVvcQ4w8EauzJ7/j1Yqf5ZQUWiBoA/lzT476C5+vnidsieuDLevwIHqvaufc8cQj2uCObQW6bgGrHSO3b6Lb75yE997+TJMK4JWJKjbHfHTbrZdmDUPSVZHZoQ4CA385NYxDg5DARUTjZ2hBcwoQV4wxr6Qm1qCX7yhJbhONQA7dlUgqeo2PO+jrYAbGj6VPmHLIM15RgDBHJIf7CcsSRYpDwEwghusEXMRGJae0ogmhy6ocCJKCAFBeLMvih/ezKrPUj1YeYFpCkWq8MEbauYAMLiawGqYTLHlNOHqOhZ5gkWRoOk46NHfukjhjxcY6hqMeILXL3fwjd0WUn0MUzMxnKa4vtWQzIZsEUuXu61F8Gi9bXj46N07+IMfP8Bnd+8BXhPzWIF6Kiw6w2gyFEKFn5iESmWTpBQECzS8Oq6vdbHbb+Pq5rpkWzSaNdheXbzl6bedJDF85pYwBN51xDrqyfEJZv4cXqOFZs1Bt9eT805g16aNhwBu9GWnHRKDoivgXYEspnTQqo56S2e4tgLr5BzSso32OQwXZ27KfCrklD+fKouTKBYv97PBSGy+WmsbisTrr6HVXUOt3Uar24fhcvylgNMWcJPnmMeiQCTaZ5gqH4T5Hf4M4WyC8dFTHNy/A5/WQ2mEna1tNGhNwiwYWoAQoSh0xATNUo4Nhugy7XeM6SLAn31wB+99ehtrPEH05M901N1Msl/+p5c2cXpWIPPG+P2vb2Lrn/0m8vWb0KlSsTuAlqEIF9ASRwCvBQzcP0kFyNvor+Hs9FQ62xm822i1ME8SDEcT3Nxrobu+htnMx1/86C9EFbB/9QVAdzBfhAiFm2X3vQJ7VZd+mSdR/itAGwG4JfJEjfNcgDP5vuwMP/fDr0Do8t9K5aU66ks7GiqjolissZgDwQ7n3toanj6+h5PHd/HGN14SAsKfqHwVBs3zeBngTCu3cD5GmEIsa/xgUQaTk3QxMRhP8MXDR7AbTUznc3R6Xezvb2G720QNBkYnQxiFAz9bCADleTXJg3KgoddqyjXiB3O0LWaATEWRRou6Rq+HeRSI3Rsfo0GAu8MT3Dp+ipOTE9zob+JmfwPXtzfguTWc5RFqjTrWNtZEkUNQstvtSv6KH4cqp2I2kXPXbHXh9dbh5yZOhwMcHR3hT9/7CIPEQ72/h3g2wJPHd2E5HkynhXazg9f2uti/tIdGzRWCkPk5zNrh9SkAt+QOKWUKCT8C4CRTJBvE1GGXvvxCcpZrCc9/RYhUAPry+lIB5MrPX5Fv1fPl39JCS65lEqXsPxe7xBwPHt7Gx++9I/U3Cx2jOBSlmuPWVc6BBIEnAl4zRB3dLt589U20mmuYMitlNkE8nsj/w3awtd1Ht9ZAq9PCeHKG0ZkP37Dg1UL8/ps3sdPdlHHFXBbOTQWVE/ws7BynGs6sAtIrYkV9Ts6TAmZCkYEkVWTqJ8lAhYrkDWSi+iDwLrZfMckLZpCkCJgFE4UYzZSCVEQbDHtPabETwbI0UOXx2rU1AaZJsvOcVPkkF6ohQ64xjni1DyBpRdswRfxneXS+/vG/k5RZHxmCkFkuKUaLVBEBC6pXLuwwxeKH87ywn5x/FTAtJBHnV5IzPC7Si2UA/PIeQJ1zSHYUzznHtShVyvydaowYWqqaHqqMtmVCljNIuc4ur5vn67msp4pQ+TKpUv0uKxUsbHaQ352Tt8pWS6mKeIiF5LHVLA1rDQM7/TrWOnW0qFJkuDpVWzITVvVQBLN8FqpVClpcqtywqZ/hbJbjdBrjs3EhChVRwZRKpGq/xnMuIeQa1yx+HpXtIcrW8piSgiQIZF+h065K1jWqU2L5LHYWwyeZMXqE/+43vo6/8/1votXwMX96B2ePBnjvvRP86NMzvHscYFQEMFINXtES8i/UFgjKjAwxuSLZUxFW5fngWnpOjkqgurIDq4gTlaGkiaqOVm5VgDmJIyE8SrWRHE+pAOa1JTXgPtMo91EctyXBVK0RvMZcZrOUVmzdZkPUiJJVVdqSFXpNritYDr54eoqHgxky3VZZNGzDYBwgFcCSWZMpZUiZVSTkJ9lRkoJcG8t9nsxR5fOo5KrmvSo/bJlQEbUYiVf+y+u4JFTspicKsfjgvmq+KMkqZVencuDYiFMOfBmHvP5FYc05122h1ujD3ttFfTbD088+QkZ7LxKRsWr4+Y8pVJgHKKpaKrRNF1EaSXOEW/ckG06s+nSeRxNZu463Xr2B+eF9+JMJkpwqIRNxEKJm6kLo87hJonI/VylUKqvP4ZNVKP3qLnRVgVUFVhVYVeCrq8CKUPnqart65VUFVhVYVWBVAQDeGz8oKn/jCviXMNDy5rDKRalAz+WiKYDh2TJKt1vZzVn25S1xKLl04SmDgfIG+P+HUMlqtrKvygDPttD2bOjpHI4RY2utg9956yauXe5gvWFhe21XbCQKg12kNqKYIcEzLJwOvhgXeOfWMfzcEgCD4AK77tWRFmAahoA1tK0xLLmR5g1l5Xd9TqeUHfU8bN7AZ7lCCSsLIn5Ppcu5ZQ3dUPJn81OkwbUEPTTBZZYJlQw6wXKSJEWOGkEGKj40dkNW3bXKlkpUKwbERoWADkFYdi5S9cKbWQav0nKHxIkAF0mE3W4HTdfF/aeP4OsZ3KKOg8RHh/kj2hQ/fOUanswfYr/eQziZYX+9BdNmCHoMIzGRR3PoeoBC9/CjP/kIf/bhUzw8PAG9O8KkEDBbAMEsxng2lmB11oLgn4Tw6rqA1nweb/736jqubW3g5u4FoeLUGhK8vPBj3BvM8OjgkXQ4XnvuKta3NjGeTDDzF0JkeDVHLJdIqDC8XbJiCMTS2oZdzjo92tmhm6vzLoAs/VEYwGqiZtXOyShRDXFM0Fs+CiRPIZtN5NyKbUkYYjqf4cmTp/Jvq9mB4zbhuC42NjawdWkPzW4PhlODRv9305IsAgKZBIgIJAp4VGaosE5OkSDyfaSLOSZnxzh9eoDJcIAnB48E4L+0sS4KmBr9zyXQXHnO85qVcUcgKZ4KcPEn793Ch599gaZtyPiOC1vGQAsZ/tuXTDihi2lthN9/YR/eP/wesPEy0L+MDDVotqdAoExHMlvAcNsIixqORhEWUSy2e6PZXNQyfBBYbDcbuL7TRGybuH/vAW7/4hNRBmzs7SOGDaqnmHvD+aQKhybyK0D8kjJFpewsP0qwTM0S5+CgAGVUfJXd4fwLZfdFoIZgsspPIVnBL4KQs4Uv5GK4CESVsbm9jSiY4ad//SNc3tnA128+L+ojdiBzvIhCRdPFuieNZkjiTPJUCCaNBmPYmgXbYlaTjuFkii8+vIPD0MdJOMHN56/hd7/7G7DY0Ww5aGysY3LvCe7euyNjfb3bQR7GWEwnMv69Zh299bYQoLPxBHvX9vHcCzdxPDxV5zfL8dfv3sKHH36ILEqw2+3hxUt72N3qodVv4WRygiAiGqdhEZStFgAAIABJREFUbWtDakGirtFooeZ68hn92Rzz6VjIxUarA7vRxsHpGE/PBjg6G+CdLw4wCnR0d65Ll/vDO5/IuPMaXWhaDd++volr+3uisKPVj+XV5dpR/v1UoRDwVsoUud5su7T7Up3Z9PsXlxoJPeacr8i0869SkfBlQqWaPznWq+t5mVThssGfVYYC7aaYz6BjODzDez//Ge7euiWkIzMfeO5IBNE+SvoGiMMKOK8hMDW8/LVvYn1tR6kE4gAxge3JXIDs9lpTgsXbax3kRYRgHGJaaLDtED949SqurO9Kngm7ycUykIAlr8myCzvVSrWA4ubVtSMgsRrXXCtE/ViOY1ptCahc2kAyo4vPY0h3yAySNBOFymwRwJ8HWKSGZATFEZVzgOfqaNRr6HWb6HRauNT2VHYLz0sJZjOgnOsk68XrRq57CTtXn08IivMOe0VGc40hkSNkTkRCJRZCZR5Bslb4cxjzOiyVG5JznyMkeSRB1CWhUq5hGUkWFAiykshZsuxaXksZeCbzRUmmiO2XkK/K8ohmSV+aOc7JEUUqXDSIfJlUqUjbZYLly/ubqqOkoAKgJHXV+aNSQh2DiEO4hzAKeFaBtbqJ7b6LtZYHgvie48jehWNV7Y8uLMWoJqIlG9dL2mDOZwtM/QKnMw2nkwR3qE4R+zeV8cYGCv49A+ll/hdlK1+UBeacoebDc5LIjFVgfZoqS1MqOKIFmLXEOdEfDxGR8J4PcM1O8D//k9/Bb//wO0i/+CkmwzN8/pMP8Uc/GeAXTwocgRkjzF5xhQDgviBLNURUc1I5IrZziihT69yFHSmJA45BIUlytU/geir7rYowlZB6RTDynPO5XGdIaIuah4oVycjLZM7k69BQsppLZO9VjpWqMYhEiG0a6JJ07rTQbTdFtUICmM9JchNxVmCW5PjswVOMwwRpwblN7f1STVlUcQNKumh5PeJ2gedPyBTNkDWOCi1FqCjVSVwwN6rcq5WDi4QKz4+oklOVMVg1dFAtS4VKrekizBJEjx49c3zcy8geT86zIhNpCcoND9+H9qS0RdWdOpxGD+bONuzRCKdf3EZhKmWz5KhwP2KwYUFdP7Ir52vxCGUjrAgVnlYq2thgZDlscqE6LYfnNkX1V9R1vPnqSzi4/znygqQvWyccJIFaU4PK+qwMpOeaVo1PHvfo6e0V1rW6E11VYFWBVQVWFfjKKrBaZL6y0q5eeFWBVQVWFVhVgBVovf1754SKgA8iVlHhtueWEmXnXwW2PANg0KO6DEU/vymTkI/SxkSCpUvfc5VjLw9DwuwNIQqq9/nyGRHCghY4KW0VbAElHCoPjAyWniBNArz5wjq+89o+Xtrv4erWngAstLVKMwNF7CKKZkjNBuLGFv7y9gHunc4EABQyhXYhqS2EioBMZfcrb44FBJYweQV4yU1g2XVZgXnsGixyBhBfdLieB+KWNTPMC0uM6oZVgJDyNVP+PcGSgsGnuSJS8hRWQeikQIOBtzT1EEKFpIC60Vc+1ESlU/HvJmFBOzN2qXZdG/ubfczGA/gRXf4TmKaOlqFht9NCr+FgODvD2eQUVn0XAQaIiyaGSYD/5rkuTrUF4nGG656GdTeHacfyea3cFlJmvhhgMNXwx396Cx89HOJ0MkbIMaBbGA9Hcj7DOMA88lG3PQGCqEgh8MLa0m+dACif17ENtBwTG56NXtNFq92QTvj5LMBoOMOTIMFiPpWe0N2dLVy/chmddluBjnGCdr8lHacEkR1bBXRXACy7MNkhr2pNtJAd44owE1JFpyWWCogX4oxdvmmKgqRQSCCeIfQLTGcz6WqfTud48OixZLzQroxEDiIFCLqeh82dHfTX14RQ0W0LrtdQdixliHchChoPpl2T8xhHKRCOEfu+qGEChtvPJphOx/j444+l8/vK7ia21jcE5JbjKS3NkqxSThUwswXmUYJ/8/PP8PHd+2jQ7odZPJqNumFgr2njd59LoI8sRK0Av3NlE/0fvo388mtA+xI0twmt1kUSF7BoaZOwNA0Mxj5yq43BPIDdWZd/ef4CfyZWVVf2d3B1s4kD3xe7r/jJAG6uo3lpGwvaMEUaAtpdScjzhQ2MAsbJA+j4ckaT2IEtOfBU5KxYtp1b7ZRdyXSNZ6aNECoqc0KyAwj+xiqbaBHGYvkyGw1xNhxibWMTjufgj//V/4MsnuPbr76IrV4ftq7CooW0Mk24dOfLI8k3OTk7Ra3u4ez4BBYYmu2i0enKdTk9mOCzL77A4WiI4/EJ/ou/+328+favYTifY2d3D33Nwb0H9wXcXu/2sBiPcfT0UEi+3b1LaKx3xBrp8cNH8Boeti7t4mx0KkTI04eP8X//wR8jPZ3gxfVNvHjlKpr9OrSGBa1uYDgZwkwNzIIFuut9GffNekOuBcKbYrk2ncs4qtdJ/NWElL33+BD3j09xeDbBoxkzGyxs7r+AwrBw7/OPsNVporO2hUVq4o29Li7vXpJrod5swPY8UWFwreD8LaoUWnrZtlJAOMwkoo1UeY5pBbY0tz5Dpkhmx4V1UTX/f/k554Bp2c1ekS1CqJDAMNWcwgfP+8cffoCf/+THGA1OkOeakCkqg4h5Tkwd0uDStsyyEJgFrt94CXv7N0SVF2cxgkipkaJFBNgpeo01NLptdNo1pLMQhz4Jthy//eI+buzuqqB1hoGLnkaBqVSfUUEWlRkihCyXu+yrNYNAPS2cKhJFut4luJwd6DlIqPD/FGGRSIYJAU0/DOS8nkxmiKNAwPy1fgeXtvpYX+ui1ajBZQZTruy9JFuBC5dkf1T2axeB7udz4LklFZfdDEkJ/CrbplRlq5A4Zx5KmmG0YFZChjBKsaBqhRaGDF0vQ9Fp+SdraKkqkP0FeVtyphokO6QiYZYVBhX5kTIzp7TeJEEnVk/lz6wzw935WDbtquqsjmk5o0WNsIvaM+z7SwTE0iZEPkOm1ndZ/7mnqcJhyueJUoDnXTYH2Tmhsturo9d00PEcyTaqu0qpYjEznMt2ZSFmpCrrKSTJMcdkFmHk5zie6TieZHgk3f3MRlEKjUr5oDRFtIxTeSGJqBY553FfUyoAaRdHhQ0Vr3lGJ0+YJMuSAPPJWCwFqSy0eE0UGsLJEf7pf/kG/vnf/22Mh7extd/E2Ufv4v/9k8f4dx/PcWce4XEaYlHochyuHooKWEhssTXkmLnI76FiNEuVQoHjj1ZbtCSV8RwESOJYCNllQoR1rggGEihU0qg8GDaFKHXL+bkogIREh5AoaiwLEWPQhrDM5stS1GxLCJVepymKT6dmCTljmCaSzEBq2Lh/NMK9wxNoVk0RPXyfjGRWolRFopaUhBHZw1YqM76PaCl1kg58T0UWS/YLCVtyXaVfazWO5aOW5JyYmpXHLHViZh9r21IK1/njx7IPFIJIiBRl97m8F+e+goQKeRA5bqpAHQ9WvQP70g6MwQCjhw8AS63DZq6uoZSybJK/5Vj+MqEihBMJadeVuYCqNf7OoQVprYY8yfCNV26g027g0cEXCOIQQRQBbGJJMyRRek6oKgXps1Z5vK4mT++ssK7VreiqAqsKrCqwqsBXVoHVIvOVlXb1wqsKrCqwqsCqAnID+u3fKQQcI0Bf+p9XN4tyU1llpCz7jJ9nHvDvknOAolq0eP8oryHhLKUfCe+SSysw6eCFISRGXPpt/4fOhtxEWqa8jlOrSVdkkURo1kw0bA2hPxPLod968xK+ea2HjUZTOunZTUdCBeyktFykSQGjv4N3Dod4/+EJjILdurxNTqFHpnR30ua6urEn0CMWMuWxC2BbesFLh9+ShztdnRT4o7rsxc6mvKkm+HJu/VBZoInlEZUtCgRGoSxP+FxCQ7SwIbEiwAtvfrOyw1/Aowty5tzyQkgCS8AuAglFNEfPNfG1K5egpSHeuX+KeqOBtltHwzFxMjgA3W9ev34V+nCEX5xMsb0O5J19PDg8w29uAFmrjrsPzvCNRo7n97pidTOfT1HTTXRrdTw+PMXPPnoiX4N5gvHCxyQIxA7i5ORMQC+SKQQEvJrKLqA9Fj33CU3EtKwQmKJAbrrQGTSbRjD1XDrdWV+CcmmUSjM8bTvqro2m52Cj1xWCwavVZYw1Oy48z0Oz2YZb886za2j5xTrXTBspFSe09+H5IfhShmhb7K4vrUNk/LN7MomF3IhDHwlJjiiUbvDTswGeHh9JVzjJje2dTbESatsdAabOzs4EiHFIpjiKsCHA3GzYypqs04XbbKPmNQSQUP7wBvzhIRJauoRUxATSuUty7KPPPsXRySm6dRc7zMtYX4NrM/eFQLWy5hN/94SZLwEWSYZ//bNP8fnDp/D0DBYJCM1BU5vhereL33uxhoNbc7hdHV9fy/Dc338Txtdeg7P1LWjtJmCs0cMFaT6DnhO46mE8nUCjJUph4XSRY5oZ8KMYRR6j16jh2t42Og7wwfExPnz/c9QHAWpZit61y5jQmmyeS2B6pT8hGVOpFSx2a0u80jIU+iyZIuerUmURyJTuVpWZIr3hAtSq60jlPJR2SaVKhWMoEPu7BabDgZArzXYH3bUu/vCP/iUmgyPsrbXx0vVr6Laacg05rifzTL1G0LAQAvHo5FjUGYvZXMZdzamj0e2KjVmR2Ti78wTpPMRHDz9HvO3hrb/ztxBMfXz9yotwOw2xp9vY3pDA+HSxQDCbCgDZbDdE4cRzv5j76HQ6YpV/984dHD1+gs8++AiHnz3Gc5vbuHlpF91+G1rbRig2NzlIBZ6dDcVOr7+xLsHlnuOh3WxjESeYBj6KMBalCkk81oif5fHRCe6djHFwMsYwN+DYDezf/AZi1HDn1gfo1QqsbV7CJPPwG9fWsbu5hThcYH19HYXNvBJlWcV5nJZfBPE47hlEb9sEK3WYVkmoWM75vHqhUuG5fza3YplU/48RKrIeLIXUV53tfD/KTmQsFSbu37+PP//zf4vbtz6BkRuwHAe1RlvIH9rosLud55jjLyPJ/NxNvPL119F06gLeDoOpBL7rUY5pPMJ6extup4WdzRa0IMbj4RBWXcNvvXQFN3e3S0CZc9qSIqIKLS/n7MquUYH5Er+uLL/Kjn5FqChyUNnjqMwSkif8mQoVkhiLMIQfBJgHPgL5fo52q4Gd7XXsbW+i326JvRSpKs5pDhShpepb6sBKm0r5nZ4pAFuYhov1RWy58hwLkv3lWiUCPlpTJYVYMDIHhdZ/UZjBZ4ZMmCKWa5AWZeqaDEWpoqwU1XWr9hQq86UQy8xlRUqlKJHacJ0sFPG+bHlEUoDd/7J/MZ+16yK5sfygwuzZOeZZQmX5/Zb/rvob2jxVzQ+VqrTKgOLnonJTCGOxNczgmjn6DRPbHRdrDRcdz0SDKsGmh6bHphBD1KNis6blCKOZrCnTqY/J2MdgHODUz3A403A4TXCcKDBbbZ2W1F3lcTa0RBSuScbAdipGqBahKqXMadPZpPH/sfcmQbKl53XYufOQc2ZlVb2qN/Y8AQ10A2gABEGCIEjAFGmGQgoZCpNWOEjTdIQd3njhhRfey1447IWsUIQpS6IpibQkgDQHKIDmADYaTYCNHl93v7le1ashq3K68+Q4339vVeER0gq9y4qortdZmVk3v/vf///vOd85h5eHatYwqNZkDk/CtSbCNIjRXi5RFgaWZYRrnQJPD9rwvQJf+Jln8ZXPDXDvrT288eouvvlXu/ir3QAPMqpSABceUmMp5FijFGQdZF5uLK8qZpqkQkZQUcowc15/XOfkNbVVl5zreszy9bT/kpB6KHUU9xK8hmQOUd5fSuVRN+ScEioSYq+rfQAzVGxLSJxuy5VAes+xJTNNGhNsSxQ2TLV6884+DuchXM9BEgZy9CrHSO0beCSS8SWq5bOmI84jHM+ifiO5Um+CSVBxf0vLu2au45SnXn+mIJIrtfksVEdyX0CLyF4HWVEguPWBGpZUpnAfw26HmjhS5BIVMrR9U5+X66rsWy0PdqsP5/IWsH+Ixe5dwKE9LHkVqpzIFdZNOecHft34oOYGDbbr1hlJOWy3BYufscrR73XQbvt46aPP4nBygAeTfSGfOG/w2k7FgY72ijVhKYPkrDmpyZCa76wUKqs70VUFVhVYVWBVgQ+vAitC5cOr7eqdVxVYVWBVgVUFCFj+5C+r1kd+STenumFkC7mlm8hrhYWgQD+CVKHFhPLzUIHz8i3vde4xuSFkS2oOhmg2TZ7qpq22HKhfdwpkNH7YYtFEUIzwIUGiDB3LRJsCgzxHr6Xh5z97EZ9/bh0+b0hpXUVbpJJhnz5K24OVV0gsFzdS4JX3HmA5LeA7baRGCV+ZaKhw+jo/RvUjNl7ZvA88C/yVLt8mYBkGCvaC1wodkjK8ySVZo7r9aDqvOrCbrlmC4fwimECrFEs6bNVfZEcjuxENZryQXBHPdJI952xO+Fr67DMwte7YZ9ewdGbqGhzWR09xqe/j0nofx/Rjj2LQ8EOHgcn8AKad4WNb67hmWHgvL+GaMVpbV3B04x4uDzUJHL354AAXqwSPP3YRhwfHyKsCbbNCp9PHm6/dwe/9yfdwkBgCBs2iUEKZCVieHB+rjuUsRloV6LiudHAzd4SEEOH1KFPhqKmAATYIKhD8k8DllABGBcuiSsDG0AZavofRsCtd1wQpSEaILRE7Xj1LCJV+b4hWqy21Zb1p8yHnQldBtwSamrwGngMeq4TTF5kitrJKuiqLLFHh80EgoNM0iIRUuXd/D0EQCag8Go3Qo11Tv4dC9+XvMAdjb28Pk8kE0+mxApEsU2zOCJRvb13CpUuXMBr24Tq26jpFiTSIpBOWZAw7fRdRIMqC+weHOJgcAXmBfruFC+MRRrT+IhlEsIigKZVUORUqMZZZjt9/9S3c2j1EWy+FUNENDyNtgcujHn71xQGuX1+g45S4PIzw/C+8AOPFTwLjT8LwKccYAlYPKI9R6S1o5jY9epCcTBFrLm7uL3Aca0JQUBX1+LVNXLu8AT1K8Y3r72J/fw5/dw4vibH2zFUcphXSOS1ZzqaXhlBprhNaLp0lE5E8edg/kLZ37LhVna0NmcKgbOkWl87xuru/zpzgkGpsv/gzYJZDHElOShynolZY37qA3/2930EcLdFBjKsXt3Fxcx2W5YhtHAOf6bVvGyXMXOWnkCSLwwSO4Ygao90bikKlKE3YsQYtSLE/OcJbO++j6jrwuz186hOfRv/SBvYO9jBeX8eg68O3bLH8ooJrY2sDeUqAs8D0aKLsZPIC3/vuazi6v4dsGWGsd7G1vYHeiCoiE4ajrOM4Tm3TwZ17t5GVGdY2N5DQmsy00el0EUQJFnEohIpJoqAqMZtNMZkcYpGkuHMU4OaDEyS6h06ri2tPfwILuLh9421Y2QTD8Tbmeh9ffuYyNtfWJXvh4sUtuaZ5fROQo8qQcy2teZqMDl6bJFOY4SGqiNpapyE/zsD9GidsQMpzq3FDqAhx3VjRnLMJI6lyqlLhfMz50lZrlwZbrsGX//SP8dpr34admzLXdNp9WK6HOMlknpHwdgK6KDC8eg2f+vRPYaM9lPOytziROatVmDha7MO3B3B6HWxvdNE3DOyHIVItxpc//jSurfVri0O+Vw0mN136Cvr8IUVEQ6yc2t6QGKXllxAY1anVV0OqpJlSqzA7hSTGMgyxiElOZ1KD9UFLMnNINLe4RpYVjEqHo1MlpOwBZc1q6vhQ/joJC7Veq18ISC2qGa4xbIqgwi+X4yORxrWGc0CUqvWrsQALoxTLiB39JFMqscrjccdQQeES7E0FLK/5SpP3luwQhmqfs+Zq1CCNikbIDFG4qWT40/NeW34VhQK8z6t/zm/sSrb7n1OlNP9u6l+WdUbTQ7vBBuTWtTNC5UzpWAPjrCkD0aEhlryZHLZeYNCysNlz0W852OyY8F0SKjY6LRNtlzaTGiyhvArEiwCLIMZ8lmA6TXE0i7AfALuJjoMgR1L5QiQ0Y4sgd33CBGT3pHYce5xpqQ6i1WGKLI1Vk4U0ZihCRaPFVEnLKKr2FOEVpCmqwx0hcmC5cPKJ5En5po2Xro3w1b/zDF58sgcvivCtP3kP33z1Pt45CnB/CsT5GLl9pM6p5Oso2y+tDg3h+wvpJI8zkkgpQ2SMZUr1muX1vqv+XHyMxAPJAWlGIelZ1QpEkhPMoquJQTbaVPVeS9Qjkn2lyDZRrUiOmg3PcdD1fHRbvpwLNjvw2uC8wGO8cxzgxmGARAJgaLdaKGKKHn55VquSzmfXNQovQ80jJE1pZcbPxkYBNmcwzw46kjonSWaC0xC+M9srIUoaW0PaKNqWvIfXUQR/fPemCqBnvahOIZFW2ycqNVyd4aJZQkCRW+bjzH8ioWJvj1Hs7SPY3xNChdev7LhYU5N7TTVHyHUhc8QPq9cKvQA0E6bRgu91EYZL5HmIJx+/jOeeexxhEOPgaILZIhD1DP8+59cwkVQXWZtkra4Jleb6lrmlqrAiVB6aeFb/u6rAqgKrCqwq8GOtwIpQ+bGWc/VmqwqsKrCqwKoCD1eg+7d/rRJgSYAQdnkrgI+2SATK9I5SAjQAxMOERyVB5PUNGQkBsRY5A5YklFR8PkoB5cokQ8UbbN6s8va36dr7EadG3oe3z47ycNYMDb6lw2XqQ57DZXhuusAv/dRV/OJnrsLMYgmjLywDRW7ARgeBqWFguDgOYzywWvjTN+/h9vszuG4XuWWio2U1maIOQG742AAp1iQ60lMFDo+F3bW86STRoboRCR4SnJCuyjoUlD7W0knJ94nTH1K+SGKLpkBfdmlatVWNKFsMGpZVqptUbMg0sX9gtyathwiO8IsgGIFN2muQjGD3MoFLKisuj/ti8VTMDqT7/onxJr517wb2CeGkOrb6A7hWDm05wRef/yha2xfwne+9Bs3VcQ0WrHEb666N3el9bFoMQ3cxmZcSNJ0Fe9Bi4I/+6G187ZvvYPu5j+LowT5mwQLLLBXrMdpiiUUWff+pVmj7AmSTUKE8gbBPQFsIsempYGeB5KyQWGHYqSgaRKFTwtE1XOj00fZtjMcD9Acd5edfFkKc0cKo77fF8ms0HP8QoUKbjwaQLQmKCMipVA5UFgjgwiyTgp7wBcpE+bITfGemSRAskMQxplGK+/fvC6C5vr6JjY0NjIcD8ca3bAOROxAgg3krMbvGowjHh0cS+k2AIco1UR8Q+LgwXsPV7U2MOj70ikqYEAT0+MWuc9r5HNDTnqHweY5ZEKJIlGXLuNeRDvQeg2F5XVK5xbGRGzDKGIs0w9e/8zbuPDhESyvgEHw0HGzCwKV1F7/2mRZ2ZxXcaIGLWxae/PRzwCc+i2r0DDS7QJ50YbbWAGMG2EOkUQ+z5RRDS0OQWQiqNnZOIuS6iensEI9d2cAjVzahJzl+5y+/jQo+nFtHcOMQg6cvYy/MgNgS0kzxtRz3yk+eAB/JlKYLtgEIz1t9kUSRznlmIvGMiUVK3blPgEksZhThojqJFcEoQHCd0cNrbMm5Jk0RLxeYnEylk3jr8iX83//i/xLCaOxCCKsrW9vodjpCc/F1G+O+2ID5hH1N5St/PJkijTOxbRtf2ILVasHOLSxpwcRO70LHoNKxs7ODW8EJ2k9cERUJu6uvPXZVlANUvRw92MPe/i7cliv5HtcuXsbenXtCRm6sjXHr+vsIDo7x+JVHMe6uI7VKmD0PnmchX9KKLkOqV4i1ClUSY3JyhO6gK2PPtx1RMk1OZqJQ6dgurFYX8yDC/v4eDg/2BGy7N41x4/4J4HbQ9Vq4/NQLWBpd7O3eRDnfQXdtAwtrDV9+8goujEYCxF67dg1BGor9lIRIc5ZyHdiGCj3nuOR8yA5x+u7bFtWCanyft+lqCJOm476Z+s+rVH5IVVGT3c3rqD5rfm+ZLvIigu0SuKcg0pa8o2//5ct45TsvQ4tyybAi2ep6HQH7aHsmdlNFjjyJ4W1t4dOf/mlcGmwgzRPcm09QpAXapSWEShLpsDotbI/buDIcItB1zOITfOWTH8XVngI++V4N6E0AnF8EeYX0lnVFrRGytjQWUgRjayssRahQCakIlPOEiqjWaPmVp8paTK/Q7XcwHPWx3nGlA59h86JEKEmsOzDYHFFqyJmbUGtTTuvHB+omgKJeqxsyUzIwhGhS+SBV1oDZhQDmYvmVkzBXJA/JxjSvECfMdckQRlQfZHUei46I71/nqUizhigROA2XCijPON+f2XJRldPsNWT+rpSahQ0EIkxolCl1TXm+T/cf5+p7up2oziw5G5LkfP2pQDn/1YzB5rmNaqeZWyT0/VxjiVWvJ6wJx5ah5eh5Bja6Dgaeg3W/FMuplq/DcxhaDyFd6KtIgNwsTIRhiWUALBYFDuc5DhMNB4WJCbkiznW1YlbUN03jiVjJFWhrjuwHsooERUqKSsLT5QTwXCYR6OzEk8A8EYMEmqYIjSxPpK4I9jBfFgiDAkV0hLLThp7oeCSYwqpa+M3/6jH81PM+pu9PMDkocDdY4N+/cxd/fafA8VzZeXGYUynHPRKVn0KkSM6HDLbTMc+/zfMqpAoJF5ICknl2ptQQJUedn5WXuRAffD73O/wNG0zkXfl6S9ErJE+o0JXzVxXyHDkurZSctUG7i0G/i7bfEuswyQghIV7keP3mHvZjDZXtIw5ORAHNhgjJxkm5RvP41doihA6tDmsLvRSlUqdYFjSSKmxyIEHCzBcqsWSfq9pzuGuUuaDOz5PcIpJborRSSmXag1Kp5vie7OusyX2Zo3iu+DrZV5qmkGy8brjn5N5J2oLYSCJ5LpBGIsfvwro4RnZ/D9HhvhAqtI9zaXPK+cbguagtT2VKqFXq50jsQud610aRqSYlzukb6208/fQlbG+P8L3rN5AXmli0ZnEMuz6vERVqmomsjBSZQsL23LUthCoJlXurUPofceuzemhVgVUFVhVYVeDHVIEVofK3E2a7AAAgAElEQVRjKuTqbVYVWFVgVYFVBX50BR79jf+pIhgQErSh9VAdkClBtoaOZe5DTwuYvHnlja2lEjaZ8WEVwLFOsNhQRElRwXJcsS1gwG/BEO4wlu5U5KlYO5VJCMSxkDa8GSwEcKstMOrOQwEOaqBDCBfmYhAgFw/yCi69yrWcUArSIMWzjxj4za++hIG2hJXZMM0hUktDadMOqY04iQCzhb3cxSsfzPD27RPxuG9bOlLa0zTKkBos4f0fLQvYfeswBJU3xoaGnDf+QgIpuxt+2bUFjRLw8IaUQFodGltVcCzlay2OZwR+UxWw2tgUmXpLZXewVqL2ScXv3KoBAg8pcuJKtLGoSjg5wUkTiQEsygxmbmNansDXYzxmenhx63HcJ6CfZ1iWGV68YOHRK9uYnuzJ+TVaXSziXG6SCVb/3c89gr+8eQfX7+zgasfDxy6vwXMZ5kxgxoJWHqKyt+Rct40Ef/wHr+Kf/uEtaP1NDIfA5MFM6kSFSqlZmC6XOJ6eSG3yIkPL8wWcWIaBdFbyuUmaioWSBEnTyztXti4cc6wLn0/ggD7dl7ouBl0XG+OhWIYwCyFKUgSLBYb9vvh7k1ChCqTX6cCqu7JVhyptfUpFmIhiqiZUxGpNgRNBGsCiACJiunKJhJ39YYR5kuBgOsVsNhMbtkHbx8ULmxiO18VOQ/Pa8HtDOFqFMArl3IttHEGkIkM4P8Hk6BBJaOFkNkWUx7AZTtxy0Gm7kgXE8GuGBNMDPaSKJ4xkbEhwL0HLMEBYFliGqQRKr4/6km8x8G0B6Uj60f6moFLhZI5vfed7OJwu4NBqjNdqluJyy8OztoZf/fkWXt8t8JxjYG2sYfzkReDjH0V17Rfk+gLB7zgWUKgsXVR6B/sHS3i9Dm5OFhjbPnp2B+9MEywQ4iNbQ1zobuJufAMv/8UBOkYPOHwLVj7F+uUXcGdJO7+MHkEKUKoVBgzhZihvA4j/EMgrSi3VZdw8zlwAAaF47gREUt3ucv2Q7Kwtg5oMFRVMr8LpBQTNMlS6icPJCU4m+9J97PX7+H9+/xuYZhouGik8u8LmmodrV7dkPNH7nUqPluUgL0Jsrq3hYPce8izBeG0DpW7Da/fQG64j0is4uo3gOEAZpjDyEhujMdIwxJ1bNzDTQly+fFmAy93dXbS7HRn/i3AhY6ZVVNjcXJea3L17D912D3plYtAdo+21gXIBiwBn2xMSVUjWNMLJZE8yMmA52D2YiLLGsS3Mjw/heraMmTnzEThfa6ZkcezcJ3AawvB8vHnjLqZxjk5nA1avh9zs4+KVJ3Hw4A527r+DVn8Ng7XHcWW7hyeHQzwyXkN/c4Qkr7A4WQhpU9gqJ0SFTat8HxIroqCi6wxBRlOpIx5Wm5yd/4dt387IFyHU6zuhRuFy/iffV2PmQJmczh2005MclTf/Gn/0x1+HdrQQYpyEfKvXBwmEZZzIOkWlBInr3DDxwmc/j42tK0hTNVaDMBRVRhUssZhT4ZdhtNVHt9/HsDWElk3x0guX8GhvU2U8cP6ubbUaayjWQbIl6qW3AeLPNyeEZaaaCopK1ErsiifpLAA9CdkkQ5yESBg6bwL9bhvDbh+9VltIFLcGUs+res4TU40CTH5fW3rJ+ajXK4Zuq+uLypRalXnaQAH5XMw5YqMFSR5akGUFLZ9UXkqY6ELyhFEiOSq0BAxTqmkImNKyi9+NBagkdSsDpSb3iAQm7c5YawoWa6UMayAmaiVnA0WuqvoJyyofgEQD1aey1pwq4RpbM2UJlbFFQQg5HoQKAZfzQzCdOU7SoKAsN9WXUkio9YLv7SrSh5sCo0KKAkmZCqFLuzYSKgTopS71nGPJeWphOOrikpHLeZJmCGbB8ZjFtpE1YL6WCaqQgjDDbJlhEqSYJiUWtEsqK2TMRWPFKIzl7kPmUe5CatJO5zqtvBG5b+Begj+FLpCiqeOUz04Cun6O7MmoxChjOY4oXiIK5yjSRJo0dH78vEKYA1/92W18vJ/AnsVCCg03bSwWFf7iT27jr/YiXL9/jMKwES6nMH0fk9xAQpvWKkas+ehrJYJkAd3lXseGlWsw0xCBvoDrjKRuzJpr1CxqL6CUTSqIXpN9E+f2JkOsme+pyjrdO9Q2espyLhObWL3K4Foe+oMu1oY9uA4JD1qxWtA1G3uJjdu7u5jMA+jcZ3I8suEDBQzbQBYslfC6sZ6UsnPTpwiM2LYUyUK1q6mORYie2laPRA/Hjlh1CbGgyBVRyzaqMMmRopLTgGW3ZL/ptH0kWQTc+0ApbGtFR7OLl+YEsfJjQ0EK23bV/pPqW8eXvRatRtujMe7fvQWkMUwqPdksJY1KKgdLNxNAc0BzQNPgjrqQvLthf4AkyKB76vpuD3w4dhcaXPzSf/pJbGwA77+1g4OgwOx4huUsVtlrtHQtaEHHKyVDmT6k0DuXH8jzO1sRKqtb01UFVhVYVWBVgQ+xAitC5UMs7uqtVxVYVWBVgVUFgCf/m/+1Yhc5w2F5A8+GeekarK1YMiMU8oQKCQJEtAngFz2iHdAjmqCaqQCauhOVN4QMC2WIbhHMBYisskw6xXljR0slgrfsvDdpz8W8EgEw1LLHBkR1P0oFhoWKVgqGCZ3hunoJj+oFduFL56MGM7uLf/DLn8AvfOYZ5NMF9MqG3+liyvBs2hfxZtXxsZc4eO32DO/emwh45VsaNNr8aOx6VLYY6q+yu1L5P2uEUNgdSYhCgDkFhjQdgXK85zJl6DFN0FNwI+mkJ9CulDjnlT4Sb0tgp4wFJCEwzlBRvcxgiIe4ImIs3RJCgPVn97d0EJe0qaLShyTMEgPPRKfM8Pj2Nm5Pj/Hu7BhFZWCgO2gbKS4NOrhKQKHtIUxSLBjWTTIKJR4ZAFuXn8C7H9yEo5d4bNyFlQQYbG5j52iKeDHBIxfGqJYx3n33AX77j17Hn729h4tXr6Fv6ziaLgQQEzUFTER5itl8IWQKQQ2GZNPOip3MBAH4XHptE4AgiCZe3rU1iAS8EgRjEGxNsFzueVgf9bC5PpDMEipTOK6mx8cS9EsShYQKbW8YEm/UABRfL/YiBf3ka4UV1S8E43NlN8IvWsZkUYyEx88MgDQT+4rJbI7ZMkBZJNjavICN8Qjddgftbg9Ouwc4LjTTEusM6YzXaHOTIpjPJOeHY4m2TPzd0fEUk+lMgqRJjPQ6bblYlicz2CT+OBakS1sTmzDalQkwk6cIkhjLgNHWmqhTRi1XclVavisWVQTPUt3GB3uH+M4P3sEiSkT90bZtaGmKp6wKn94a4u98qYvXHhTwTma4vGHj6lMXgI8+D+fJLwOsGa3yCPAYppCJptVDuCxwdFxiNyzhOjo6jof9sEC7q+OxLU+usTfu3cEP3gzQd4Yo7v8AbrmAP34Kk8zGsqThjwKwmuuEhIph1GRXYw94eg2dZaicEi2iWFKkjOropZc8gWd1Dn8UoZLz940FGG2Jigrz2RKTowMh2FLTxO+//CqO0gIbRYS2C/TcEtvrfWysr8t4omUSFV9FHqPtukKQjdeG6LR7WEQpuoMxWp0BKt+HRTBxFiBdRgiOTtBxXKz3++h4Lu7t3JHcHqoMZsuFEDaVVgk52BsOMJ8vkEZRbcOTYzQYoshKlAVzhAq4PQf+cIDSUWHFnDNnRw8wnx6hKjO0ByO5ppe0IyO4V6SYTY9xNJ0JUOv7ruRKHZ8scHh4iHa3D7vdwSuvv42jZYzR6BIqz4PV20K7s44oOMbJ9C4G61s4mWu4sObi09cexTNXLqOzPkCUZghmkZDtqQG4EkZPCx3z1PqLIKLY7TH4uVYsNufzYeC/PCdLOk+uNf8+T6g8/B4ypoheMwPLVCA9gUWe+/fffwdf+/q/wfLevhwHiXuv3RaLSZIVYq0DXeaCVDfwyc/+FLYuX0VV0gaIJGkkc1bHNjE5miOMl+iNOc8MsT7YgIsAn37xCi76Q5mv2HH9MKEinfe1DVhjcXOqdKhtwZIaWOXfFDKQuSmFCrlnhzoVM5z3Pc9Bu+VLqDZVSNKlz4yUGthtrq/zZAofa+onv6+bAFQHvdr9ZLSsFICXxIciIRr1AC+7JkuFc7RY6RHkrwmVlJkuZYqYBHcYYx6SKCQ4r/YTXEeZwaTywqgM5CaBWj2ufXwfbhhyZf9FoJnzD+2SZL0lGXKmClBHS3ujWtlWb97EJo8h9zzuWv2jnlpnq2jslOeHrwOxa1Cb63lGEiKvQ+1PrefqPYCszRrmWIAiHwumKBEbdWlF68OyEoszjq+GJBKwnuPQqsSq8sqQ84MmhFlVqLWd+wNajKo9DwkN2mVViFJNKRq5FyNQDh1xpjLFlOJCg1mTlTwWRZKp4+VPUaYIWaCC0GWMVIlojQjmC9EijRs5SmazcT6tlBVmmlJhuZBjFDs/rsskprUK61aFDT1DCwmeffoi1vo6yuABPvHMk9i/8Tr+6kaE9++WuPn+Ee4fRNhPNBS2AZSRHH+k5wizAD3TpEgCiaGjpJVjRrCdllokpdT+spnrRZFS58I1pIqogOv5RNSJ3IcVuewvZC3QafHlSsOJBMsbBkb9tmRrsbGDhEqrpeYqjcHppYnr+yEOZzNpoODGU+ypSMIjQ6VRVZ1JPRtCWLQzVKHQjpX7GVGlNPaGtM4U+ZWcU6ECpb7N9abGtzTQ1HsSqo9JB8pcoeli08kMFK/bRspcnNvvquaB5jw3CqVTC0TOV9mpvZ+QOpYrey3O9bSefLC7I0pGqn7Z7MH6NFlGPE0aFcKaLgpHhwQVx45uoahD5ftrPSSJBqcF/OzPP4lnnryKxWyJPDnG3sTC4cEMB3tTLBcZ+Zr68qM9WSkZNY0iTOWm/LBC7+TOOyusq57LVj9WFVhVYFWBVQV+/BVYLTI//pqu3nFVgVUFVhVYVeBcBR7/r/9hRQsUAiW8gT8fxC4gh61sBBxD+V/n7BuVTkeqMwiXKoCDXfEEbNh9ze44dgTTAsLUCyRxKKAhux/ZNS8B3LQKSakKIOisiBEBBk5BVmXRZJm+CrGVm2CzJlTYN5rDJojNzstoH89d9fEbf+9n8MjYh8Gg2ITd6QZmBNZtC1Gh4fZJiu/vzPDu/Ylkf7hWBVvzpGuU3s8qF0CFo9LGgBZUWRUL+CMqBypTTEXskOAR1qS2mRBnb12HYxlwTEMIGmYxMOi8IVOkQ1F6H5VPvWR3FKGA8QRZxO9cQXACwvCxsATGrS6MOBd/f7TZ8V3ASGJ0oGMwYDRsDkyneOyJx/HNm+/iZhZg4PZwoXBQmhm22h6eGPcw9i3J7+iPhtjZv4+INl1mhmcffRp0dd+fPkDf0dHNKni9McwLF3H/vZu41E4wub6Df/Xv7+Nrbx1jNzzGx568CicoMGfuSV6InRKBSgJVBCIJIBMQIaESMnQ7DGVMZLnqdBaQU3J1zkKFm3PfgHr8/4s9H9sbQ2yO+5JdorMzvtJxcHAgSqBhtyvgNAmVTq8H21Yh2Dw3BF+ojOLfUOB7jiLNxF+e4CDzf2jVxQ5zHm9CZUqwxPRkgWUYwbZcjEYtjEZrktFiEsgkAee4sF1PAlup6JAOVebD5LkA78FyIRZTwWIuhFxKCyrJP0ixXIYoC3YTa/J3edXxtR599lttAU4JaKQFPdwLxAR2w1RyK2zLQNez0PFssS5xPaVuSkodb3xwB9dv78g1TFCIoD7Bsc/5FZ5f6+A/+ZkB/uJ+iJO7Uzy55eFTn76K1qc+g2L9eWiGLd3DcD1phU6SAo7bB0oTwdLGnWWJZRqK7dU8KPDc5XVsbFpYWDq++8Zt3N8rMTA7yO69Dq8KUfnbiOwuFuyqN5xTyxfWiYSKaSrwrLF+Uee9AQbV5NRkGhFkVeNBKVTOEyrS+Vt37tI66bxKhWSEspSpEEcJoiiTjJu4zHEUp3jl+g0cxzkuWICvZdCDCTpOJbZqa4OhEF0kgteYW2NbKLNYCC3+HVqzjTcvCQBmdEdotWhFx2iZCtODI0STE1hZCt80sX7hoso3smi3osBrIQsdZUVURqWE1JvsjNcKhNFSwHxmvVi+C3ttDZpjy3G3ex0YRYp7N97DcjZBnidkXdHqDcWGi53KtFU8OtyX65CgJQk5TbdwcHCExWKBS1euieXXn732Opa5jm5vEw5JgitPQde7uHf3XUyObwu5MJnSUGmOv/XJz+JTH3kaumthslgiXsa1QsWQ+a7pGhdVI7u864wTyVOpO8z/Q4QKzaWampxXsTRLFMH3h197nnipSM6ZKj9BrkOd3dYF9vbu4V//7u/g3pvvw235Mt5sz4Nu2pJR1BDanAOTCvjEZz6HR594Fq7dqkPVqRhYQMsTnBwvkSQhums+xmubNaGyxIvPb+PRwYaynKsUwEsYtbHvUt3qavyeJ1SUGqQOpqYtV1nIOkZLLa6ZMi/UneS2Y8LzXJnjfM+BRSBXhBoKpKX12n/s61Sh0nTW12qUs/qqbJOHs11oryTHXdsTKVs9qlNo5chgehIsBU6SqZAKDKRfRiWWYYYgVqQL55KY4eM8I3U3Pokt9b712s0xy1mQ/kq5yvngXC2WlrRNYoc/VzzJhmgC5TUB/IV8r63A+Hmazyqd+g1wm/Lvc11SOQ78M2JPxb/Bho2CtlDqtY2CSOYbISBowUQbyAxlRKWcsv4T204Cx3wPS60tbNBgzgXJbALXnmXAc21cHbTR73TR8T1FHrGRBLnM9yQiJ/GsMWSjDFXm74JNFDrt8jQ4Rufs+qgD2JtMNf5ClzyM+thr8plUltqXVdAMtf6JCorkndSGn08RKtybca0kKJ9l6aldliDfrJedI5+78A0XWbGHR66uwU1yFIdv4b/8u5/A9944xDzTpbllWC6wc/09fP+tI9zcKzFfkFibY78ysCxMdUxGjLBKkFL9mtgwtfSUJOHnIWkk60RNyHI+E2W0qH/5etpoqTwfIWy5ltbP57Wj1K5qbemwwQLMT6ukGWI86sP1THm/vNARhQXe3DmRTCAZhSLoyUTFQyIkyVOxzhPFJOcXUYSoAHruRUmq6FTVNnMUH6vHDj8LzxOJf5nfaps4ydVjXWm1JjZYpaiPqFDkvsYwXRSaAb/XAu3OwhtvnVrw/dC8V39mldFE1YmaB7g/KRlSr+voDUaijjrY30ORJ7K/pBpJcvyoUpGMPkXY2a6NZTAXQorkdBTESmFouIDuyTF84jPr+Nt/72ncvXUXG/3LCMMHCJMe9vdnuHXnGHv7IeJICbtIHPK4uOVtCFpeMs3eTq7XqsLxrbdWWNfqjnRVgVUFVhVYVeBDq8BqkfnQSrt641UFVhVYVWBVAVbgJ//n/6OSEHGCvuzO4w09wbjakqMqvFM/at7QNaAlb9AlIFxTgAKBNAIQ7MJnl73h2AJS01+f/s9pnChlALND4lDCLdMoBgjU1j7aQlA04DfBxzIXQFY8qgnMGZYoNxza9pDE0Rlqu0DL1JDN7uIXv/gUfvGLH8F210EVlBi2N7EfB2An7f3JAu89WOD6foT3diY4ntNuwoKnK5BKrIjqPBd+frFeIUDOTltma7BrkWocEik2wQ6V60IKRG50oRQktApybF1uXtk1albsPq/Bs7rTnmCa+PfnOYyCgIhUXGw8GHNv0kpEcggsOF4JLc0VgUX/MJ1WRjF6poFRu4U4NXGw2MdifoJLaxs4Pp4iYtByrwu/qDAauzCKCJ964SkJML7+7tt4/PJVDP0W4vkc99MIvmbjqceuIc4DUcjQ+GJvf4onPvESsuMA4a3r+M7Lb+N3vjPFB7mHKDvCRx+7BD0ysEwCyUI5ODrCIggFaGB3NcPYWRd2htLuixkhHF0kVAhANGB6oxRprsYGVG1uwje6Hi5truHCqIf1tZEoVKgqOjo6QpZEGPV6AjYOh0O0u104/D0HSd1Vym5hpSJR3Zl5GiOJYiH4RMUQ8FhjOR8kfmbzOeZzKlN0IVJanoZef4Befw1+uwfHUyH0AtDaDLZXlmYSvEsLMwnTzeX942CJyWQPJ7QOWy6FFEli5g5Ech2JH7ptCjHZ9nzJ8vAdWwDAJEuQ0OOetisRbX8ymEaFjmsLYSch4H5L0AsGRL/+7g08mDCnxpJjadMOqizxhbGHR60EX/2FJ/DNd+7g+28c4/Fhia/8rSdx4Us/h6r/lHSRw/YBvyPgGq8X26bdFNVhNvZmOqK8wlIDbu/M8NLVK9i8NMBRkePVN25itijhZTm0/RvQkhAZbVz8kXTYQmPX7hlorpRXqn5qDCgLEtVtXY8C5qewjvX/nydTJAOH+QO1jVtjnyS5D3Q0qfNUThUqAnBVCMMYH9y4g/3FAgdpgQ8mJ5jnFTYdA04eID3cQauMsTHoottrY9jvoNP1MO71BOQlAEnLPR5zt9tHd7gmNj9Wl0qVnhAYOglXWiMdnyAisTKdCqDk+75Y0tGKS9ljKWu75XIJk2AtLYUyEh/MF4phtD3Y/R7sto/IctHqdVFo7JgvUHLuPD7CfHaExXImdTTdFhzXlzn15PAAR5MDuH5XbL6WEhYe4+R4Jn/3ypUrOAlCfPv7byM3XbQH2zBaHfQ2r2Jt7TJuvPcGdu6/hc5gBE1fQ8/L8Euf/Qm8+PRTCMoUh7M5pyAZf3DqbCdmp9TkCUFiGdc1IKpbqpP+YYu3UwVKDZQ2pMp50JD/VrkJiiyRuaFWKDTPo5KBWUaiZmQmUqX+9nxxhN/9vX+JN1/5nqiCSIKbzBmprb6Yd0EQn1aFUZ7jmY+/iJc+/RPw7LYiO6kSyRIBwE+O5lgspjBdYLS2josblzD0S3zyxcu42h6dEio8TpJsjeUXj5wZPwK41wQKQUQh0tiXzzU2KyVniNlRVKNIdkNeSMB8y/XQbhHgNOUzSkg312jJTjhTeZ01IajrpyEGHv63Al/Pwuf5+6whdprjolVnM19KILzqMOf1JPkzsk+AqFKYoxJlOsKY6qsE8yDDPCahwk51Ze0Fm0oyOv+pfBg+zPWC6hSpU06yicqcXNQAVarWRdaD55Z7BRIeJFRUvrxS5ugFoWANqXFmJ9jMM6IIqKcSPbelviSslDillGMLSF6VBVq6UC2i06mHmhpv0lxRIQ6ZR8U5mmMilTHB/BHl7WkA6VSuK+Z3OJYJz7LgGQCj1Ug2emUqc3uv20a348v8zrWea1ccR4gMR0LW1XhW2Wyy3xGJsA7HVPOjXE+6pa5301Y/RaWigHQ5rySfuXur500ZFySLa3JJdLViR6oUO6pO/JR8Ke3chIY9m4tZKy2FjrFkdsU4hGvZcOIW+kWMF57q4PoHJ7gTxYj1JV543MdTvRx+kODBG+8h2X2AN3Zu42Ci4fZOjrfCAnNer7RGs9S5iMJMguOb9Z5jXT6rqLI82JUiKGV+lyGlLEJJ9PG5VE0KcVmW0gzB57E+fMz1PKRJAM/2MGZTxKAj5AUV1FFU4GQa4YP9mVwDKkuohEbVtJBrzAiKYdQZPGpDoRo1VDONavCxHOdvXG9C/tQNNlQRNs0ciuhrzo9ExwsRp2lqXZH5wvBFBd3qdZCVKYKb76jrpFZQNdc6FSinY4YK7LohiYRKDkOOazAaIwuXmJ9MRQHZNC4IGSSsB/eeLvIqEStS1YBA5Y1qDuHezXR8GFobz318hC/83EXEyQQel/Q8haVxjYlwNM1wZyfA7Z0Ax5MMacw6qn2XWPfJHFPb6NVESnO8k5s/WGFdq1vRVQVWFVhVYFWBD60Cq0XmQyvt6o1XFVhVYFWBVQVYgb//j35HCJUko+/xWfC63OCyC1C3FfBTqwloNd6AmHLTX1mnFk28CWMgMDv5eLMb0TIn4c1uHSZdZGKDRGuBgDe/tGXQGWpqyWv4Jd2HVBUUZ57TAlxYzGZRYIRZ5mhpGjxTg5YcS35LvNzH49dcfOGzV/CJZ6/g0toWhq0NzOMQJ9MFrt8+wJ2DBHuLCjf3l5jMQ3h+Gy69yQnu1kobBU6ormFaRczzFAUDrzOlptAZaMrQe0P5w1t1IKh0oZs6fNsWooaECm2ftGyuuisJXjT27iU7fGPx19cyq/aIrxRgy8+nMXvFgG1aGHpAmEXwWh4cOouEAca9LlptBwfHExwea9jLZsj0BINSRyet4NkGfE+TcNV2t4KlF3j2qWu4emULb7/9DnzTxvZwDX3fxzRhmGyAnm/j0miAMJ2D5l2zeYjtIbNTSnz7G2/iD775Pv787hxVr41seYxnHnsMptfF0d6OdDczdH6+DAScYfBpktHXm1kfDubLBaIkERs4dvfz3l/Awfp8nwcEGzC2AfH6roPLF0bYXusKoeK12tAtF8czlW+y3uuh0+mIfRItv8Sygl3ETXgxz1kNXlIdlSYRkpCdlIGAl2amYR4sEKaRnA/mK8zmAfJMg++3MV7rCIDOIHJeH9LNSfs5aYkv4TvsIK67ZgnmiM89z7eyTnEMQ5QBQbSU64bAHvMZGpVOkGUyVgjYCXBnGTAs9tWqDu6IACXtdIJQsly6tPpi7o9pw/Z9AUAWyxhvXH8Py6iQzmZ+LsexJN/iI30XV4tj/PqXn8UH93fxje8nePGygc9/aYDRT34OzsXPS6gtTW3g+8pvT1pmPclEOJzPsZja6HdGKDptvPrBLXzk0iU8cWULu0mJV9+4LZ3q+uIY3WiKxeQYsTdC4Q9UOG5FgOasi5hqML22hBLgUvIAztn4EFyqic3m90qZooKBpbuX84gQKGeB1ur/VSC9ylFRz6G9nOs4WC4CvPqDt3F9Zx+x08IkK5FogJOGcPMY2eE9eFmI9UEHw34bm5tDbIwHcE0b0+Mj6CR3NR1rowHG4w0hXEneOb0L8LsdsTgiSMzzbcYpEETIFguY80iIZVrQSD8wswLqcS+hyRXts0x5jkXFk+vC2xwj9xzYnQ4ExSd57DuikglOJjje38Xs5AiWTVu4AlFWot3piQpsPjvB/ORYQPs1QIcAACAASURBVO+sqhBmJXZ3H0gtLm5tY2NjAzfu7eC7b76PRHfQHV+B2WqjM76C9fEVHO3fxnvXX4Xf6WHr8kfR9yv8xBNP4cmr21gWKeZRjJblCYBMyJs/hVhkt7hJpaJzSqhYtlLxNYDwjyJVzoP/6nyf5efw34p8+OHHz9s+EXw0ad0oyifa+KhrNC9i/H9/+O/w7T/+xinYyHWGKhXTdiWYngD7cbQU9dila4/hi1/6suTWEFhndgntL0nIUqESLhdIigV6/SG2xpew1tPx0otXcLXVV+OssVAiGV8T6Pw8ZZPxU+eSCHhfExZCqlY6YhIpfD2vDQLxhokOs6EcqidV6LdSouinuQtNneqohr+xmXmYOFFPOMszaEB4yR45vb5UrZtmCvlZd5gLycF9Auf2okBEOyCuu5mJ6SLE8TzALE4Q5oogYrSJdKPXALhkrpA0IuGYZ4hr4mQRFsgqlY+Ri7KUZEwm3eu5yEyUJaI0L1iWGluVobJ7NKMO1tal0aIJK2+IFfnElS/HQ8VLYxGYlSRUMvkcPrUJYglGpYpaoBniLsQDSiw0ByCBEgfS/AHuV1xDVGvs/h+UKTzHFcKL87fvmLCpQBN1iY5FFcieh+oPzn20auy2fXiOI6rYtrcm859YXpGUFRUEx7MKate1uG7YUEQh1QXyXE01ckjeVv11uo6ey8oRlWatkPiha41SHRJqGc+xUstyDJ5ar9VEG9VtPO/MxNBtDUVpIIsMeFyrtAwdTDG3RphVJtxqiTUnwqV+hQ3rCM+ODXizfcz2l3j9T97E1965j9cPU0wnBU7cSuwUTd0RclYpFwqliqgJEh5711eESaPo4rXFvQWfL+Q0rdgM5ojkOKHdZlXBdX215+JabWnotXuiYPU9W7LoqASZLlI8OJxjEjGnKEFBqzQSV2UBg+oRUU1l0Ap1zcjYqQkd0OrTVI0bJGkbMqu5puRvG3VODu1u+dly0WmpPSSvMlFsKbKfGUVc9NhOYzktlBr3bW0hWIM711UzyDmlnswrpzZkPAbaHapBQLKECpVWp4Nuf4jF/r4Q7STrm/mV6wnnIJlXrDayPJT3sEwSULRVs2T/wCnH8wr83Fc+iU9+bowsPUKyzOG6NPNLkCyppk2xjHU8OCpw816AnXshZicp8oTEkQ5mND2sSmksfvn4ilD5G1P36oFVBVYVWFVgVYEfYwVWhMqPsZirt1pVYFWBVQVWFfibFfjN3/pmxY5RscJgx2N9Q9/cBKW0QqKtkwBGCmwQFQlvD2nRbZhyMy5WWUWmAsVr2waCiMlCvTaOQyFSxAqKSoG6kxw5Pb5pYtWoYngTqzoldXpmS/egLqoEkhnsp7RLKlSYgWLBq+Zi1WSbFVxngavbDh650sejW5cwaA+ka/RgEuDm3WPsz3IsMwe7xxEOlwksBosT86sVB+wuVjfFSonDbtx5MZPaiD1XfROrEQgVdQqfzBt6S6xJCIx6lgmXtl/swidYnKtAW6p3mpewRrTvkhpkSskhdl/kjah5MbSaUDHRr0x4wxYqI4eRJbjQ7qDl+DgIFrg/O0Geewi1BGWVwUlzGGWG3tCDVYW42m8hRIwr4xGMOMD22hi9Xl+Cg5dhiNH6EBtOD3GVQM8iXN7axHR+iP10jq7j44LTxZ0be/hXX7+Of/fKXdyZz7C50YIWxXjk2hPQ2j72791TREGWCJkmaifa6GS5dJiSUJnOZ2IvFktXuLqR52sIUJ9XqJwHUxsQgwTV5fUBrqz3sb42QLvXF8AhiBMcHB5ibdARQoUKAP50XQJVyt+8IbIIZFElRMu5hlCJwqVYf1kFFTWRgDQkhph1sj+ZIUorRHEOw9Hgksyrc3B4rqloouqg1e3A1x147RZcWoBRtcJQd37ONBb7lNnRVMAJjmda3NGWKSnUNUWAJic4WNsVEWgRUEy6VQlesUO4QhjEQsqYWoFRpw1X2DobTosKFR2HR1O8f+sespLaGHZ/E9BRw/OK4+Cj7gxffekybKfCP/7mAr/4/Bif+6IB+/kXoW99XsA5EhEEmgXla/UAsyU44uGDGW7fC9F3W+htdvHBYo5rlzawMezgxmGEt9+dQddjePEJhnmOe3f3EfkkVPrQDVsCqX+IUBE7qHMECi37GhBRP8t2aMBB1kaNBRXiy05qsfoi6FpbBTZjRchYyXpQeQ/8N+cgjosojvH7L/8F3rj7AEZ/HQkVZVTRTQ/hZBHio/uw0xBrPR+jXgdrgxY8lxZrLSF4bQJxSYK14QCbm1tSW4J0hj8UIqTiZ9XYRW6gWEYwqX5KE3RKIM1iLGdzIT8I2nm0EKNtIoHCbClEAG3z7HYbOTNBvBZKz0Z3PIajWZgtprBcS0idbDHD5GAfew92xB6HlnXt/gCG6eD27dtIE2YyVZiSFISBg8Uck6MTjIcjPHLlslx733/rbbx39wiV1xFCyB0OMdp6RDqR9WKJ11//JoajDTz6xEuS8fDU2hqeunIRmQ2EaYKe3ZJ5tdTZhayLdZFBm0NTkSuNAkllS6j5tfluzuupQqWZRmvlxOkcWxMrpyBgDSKq6+Ps9ohB0iIWMBUo3RAqml7gu6+9gq//i38qZC+BWxLojteG7rpCDHB+XySxZHX0huv42Z/7eWyMN8T3nzZAFesrSjOuawnCdIp2Z4Bhf4xhS8PHn7+A59YunILREqxe22c1FlK0nlPERCnAvSKImM+lwGtFAir7Jce1Zbx5jiVriVgk1dksJF4eVu+UzESQ/KYffbt4HshUs8EZodLYYzXkjzg8NSqaRp1aamLj2JDbJELE7itnyDizUzLJbJqHEU5I+ualWGkFGe0pEwHh53Nd1CckUPh6sXykxWKuLM5y2KeAPtWrzCYRopRkrKg0VDe9jB8qX4UgULUQlSBBbUMXYo+ECse+Ig4Uwsy/zfPL+qt6kPACoqJEVBSwUrInKmScFIpYqfHazFOZs8Niia5tY9O3sdnzMex4KnuN80ui8nfsOpicszbzr1zTkn2AY9nQfEPWQVo5kiwnRyTPsS1Re8g+p7k+6iYDISAbEtFQgH1z7KfntFYOkXxXjzXzpOTP14RzKXZs5wkyNebONcVUigiWDB8Zv0rpIvg7VSyFj6JkMDvHYgu66SLTAkT5UvZkRRRBqzy0DUeIaZ3EgFPg2UdaeOnJHoq/+jqGF9tY/PlreOf6Lv7sjSO8/N4Mf23YcDIq22RDebq/ouUU5xMeB+dvi3aYnifnWoi4OEYYK5KJjxepWj/4/GUUyjlnjpLsL0wTLd8WS8aO34LnO6KcDtICOwdzPDiYiYXoIgqVWpjqSSpNRTWpbOD0knuVs1B47kE1njd+ixK22WfU28HmXHHvR3Y0i+t9SB1EL4rJQoLrpdY8j9RHcU3kmuS2ZU/tt1pI8hDxvZunDU3nr//zhIoE3zNgnvsG/rQ99AYDWI6H6e6OrIVKAaOOie/DZg3OzyXt0TSV4WIaLpKY9aO1aYFKj/CVn38Cv/zVxzCZ3IBtdOFaJrKE14aNNAlBBXuUGphMK9zbTXDzzhwPHoSIQmbFmKcZMqyOUuepejUqvqMbr6+wrtWN6aoCqwqsKrCqwIdWgdUi86GVdvXGqwqsKrCqwKoCrMB//r9/oxIbDbmBV0C03ErWHYN5oiMiUVKHxar7X02AW6o0dCMTMEt1hyqQ0BIygaREjpAWQFkm9jbLJcN9IxXi24RGE+RmVzntbKCyRJQPOX2YlTKGf5sgOm8A2QHuVSV8+pQbGloub0RJvrADnBZQFnybllcu+t0O+r6HeZBj7yDGSVAgSHQcLGJMoxSl7aHtKCBQ+UqfESo8Rn6HFYF2Ht+ZR3tzU8rO0rSAsmQhAMbuYoYf2wZcseig8sCU7kTepNP3PSc5RbuPOmOEndQsORUKQqQQHDI1+LbKI+jYbdDpyyhj6Z4fj0a4s3uA2wcn6Aw3kWSR1DheBnBoVUN/9jUbHSPBVd+B7prY6LbQZhA2O8kNG7brwLB4852jS1WNpWPUaqE7XkOYh7j3YAddaFi3PHzjz+7it19+F9965wHSNMaV9Z7kw1y8fEU6SifHUwHIeA5ImLFLnkAbVSoecz5ME0ezEyRioZMKoSL5KVRz1P7/DalyCrLWoAT/n6DT5rCNRzcGGA26YrmTErTUdOzv76PdcgQwH/b7Yv0lnb9NbkNtJ0SFChGnPA2RxrHk91ChQnKPQCV/z/HI1+3sT3D34BhJaeLu3j6oIOG56bkeRp2WHE8cp0JaOJ4nXcnssOWxigUJj4GgMs+95OkoMiWazxGFgWRpaIaJZRwhTlNlGdKAh7omRAttUEgKkCxJy4WAgQy87zgmLgy7MkYImpmuUs3c29nF7t6BgF0JMxssQ7rB2XX7rN3FT1zI8MUn+7j0SA//7T95H1+4YOAf/BeX0f70F5BufEqNyzAUkJzXodlbA9obgOYBhwu88sGudOhfWuvBX99Ef3uERZbi+7emWO7k8L0I61YCZxnj3ev3Mfd6MIYXYOi22Ps0hIqAoOcIFZlrSJQQQGQ4Ln9/CiqqjlrOJz+KUBHQVex7mg7YM5tCNb8okC5Yhmh3PBSGgd/++h/i+sEcRnsMjaSY5yJbHCM+2UdwtIuWXqDf5pxgokXbvrJAf62PfqeNdsuTccAQ9tFgIGQKx5vpdEXtAEOFAfOazZIErmEgIfgXzkXhRnUNrd2iZQDf9ST7hgTk+mCEKEpkDLT7fWFVla2dAd22kC2XsB1Hupjnx4cCYBp6hclkgjv376DlOti8cAnEhUmoHO0/EPCRhONsGWMSLAUgu7K1LTaAnIe/98Y72J8ncIfrsLoXYHbaolQpcwuemeGNN16G63WwvvEk/F4Hw7LAk5e20NscSAj80G+jZVnSfVyQCOJ453ELuGzD5LFLbozqnm/AbznPtUzvYULl4dX4lHhpbOBqEo5WN+cVKiRUSLYxa0TeWxRRJFgq3Ll7E1/7p/8Id27fg2k66HWZweSJjd2SxC/zu8T2ivykhU988jN49tnnxHyRgCnJAT1NES0zRFGIk/kDuOx2744x7Bv42Ec38cL6RZX5USjQlapFAQwbKy0qVhoLLcnOUsC1rC9FLrZ4DhsDLAcd24VP1ZNpnarqVFA3Pa+UDZWy/qHyQ4WwN0HzP2o3I4RynV2iyJxG8XOWF6IIlbMMkUZ9SgUWXy/EUsVMpxxJSpUK5/EMS9oQphlO8hgniwAPZiEOlzFOkgyzMEaQpmqdL1qKcJL1XnXak/RSYfcQiy+l2snBRGsSFQI009lL18T+iOpOqlFIVrPhI2e+CgFrKhg8V8gnzrV8juhZzhEqojTVFKEiN9W0HysqIYoSrjMpj4nB9lwPWa8CNokRlLIHeWRgYLPbwYWuD5/AfxpAK1I5RwSXA9cVct31HSFQxIqxti7lGLa1s7WBZIGQZVwTJNOkQm6dWZYp0qIZ8OqMFvTGqr/+JnGmCckgpFxG9SNVHwSrmXWjskO4r5HfS70ZEn6mkFLnnYo/PsamA9oWSpS6UgnqVFr6gKns8eIlGyAq6GaMkvs+x4JZdmQeM2rrxkx3kCdL/MpnLuEZ7Q7efP1VPPWlZ6G9+yb0ZInXX3kf/+b3f4DfnSQIFh4GQ6UmaUhx/k1FqlA1CZlLHc+VOYT7DH43dpliO1gpBSjHGrNReC64j+VeRELph10hWDhGqPLjMT+YLHFrd4L5soTjKovSospVfh03epWy2OI4s6AILa43Mu+wqYdKaZ5D3RDlE2vVqCw5z4takuOc+9haTcNKy7mVLDfVECBqS1n4SKpxorRg2p4oTPyOL40X6d2bSrVdE6vNGOA8qOZSte+WNB3uq2gN63fQHw6FxAwmB4rQoQKLf7ueR/lv1jgV61FlMUvSuSpMMKPe8iM8/ew2fuPXXkRS3AVK1r7E1uYYwbxAEumwnByLuYkkLjGdl9g/yrCzG+HeboTJCec4ru9KTSREXj3/nP4/Kkw+WBEqqzvRVQVWFVhVYFWBD68CK0Llw6vt6p1XFVhVYFWBVQUA/Mr/+S22fZ/aiShAhaGcCkipch1JVSBlrkGpw5b7TQa6Ajk7+koNtqXsJ5gzQDDBpv1LbetUOqECZJruQtrSLJfSNUxwz64IIhcCjPKGmIADuzsJ2mslO4hThClv6Nk5ZytveY1B0iVcAV0KlHmEJJii57sYdXx0XB3rIx+OowiaNDdwsqwwXSQCBM2iGLO0lO5Sn4CNyS49SlVUh7Pqcldqmzh3JfODNVCAWSVkkUmrCUI0nspEoGpBQHQomyfXVKSQZdYAQMHXMRaGhAq98uO6c1l1lpI8kteTlLFNAUoZXKs5FlpFikfW2mj7FnZmJzjJGYzaRbQsACvDSbhEGWZowZVzl1spLgxdDJFjrWuj1bbRbjEIXBPyyy41dA0bfcdCbC/xSHsAg974bRfeeIjj2/cxrIDZ0QP8s3+7i6+98RbePpzBKQ1stLuAWeDKpW3YDKMPUwTBQo6dBAXPKTu/qXZqtTsSTno4pQVRLt3ttCHi+GgIFY6bBsRrwIJGDaRySlyst108ujlAv+thY3MLiYAGLewfHqhckU4Hg14f3ZpQ4flgvk9D1JwqVLLolFChN7/YLNFGhgBbuES73cXBdIm9yQJLWPjrt67jJEzUuPJsjNoexoM+HLeNIMkQRgkuX9qWsT+fqTFNOyqSBCRpfNeFY/N8WqLs0hhAq+ti48UxTXCGYIpkzvAaQ4l5mGA6naFIKliGDdOJBGBibspGv4NL60OYZSl/27AdUdLcunUHk+MZbKeFuKxg+h7C2lLup7ubeLK1j2fWC7zwk4/jv/vtIzydPsD/+N9/HJ3nPw88/yX6vqCcTqFrpWS/aO0hzP42NH8I3HoPf/ngROzlHu8O8fgTz8MYDPDu0QlevR2gP0/R7lANpSO5P8Hrb93FidtHa+sadM1RVoHng8elc/fM2kZqxQ5tQ1n2nALpdRCAyh9SCi85nwS7aoCLv2OXe9O9fb7jn4SUECrzJSzXhNnx8U/+9b/F/aBCaXVgaAb6no9keYSDnZtIj/cxGrUxJElSZOg4BnxDw8bFDVgmrXxsXLt8CZahIVgsMej25Lj7axvip2+59L63JPScgKZlmZjOjjFstbC3tycKp1Gvj/29B6JcI6kiOQ1dAl+JjGG/05IxyeuUln+8riy6wZi65DdwjpifHOLo4EAAO15PeRSqCGrLlY7tO7c/EDVMnFfYPZggqkqsDYfYHK2JBSHBz3c+uI1JWMDqjaB3N9HfuIC17UdhwMPx/m289YOX5f0uX3kevfEY0b17uLI+wNWnH8XG9ga2B2swigLzaC51bELp1fWqch4aQqWq8wHOq1QakkXWjHPn/PyCrEBxzpd1xk5j48f5urbTkbFi0uKOGQCudHizY1wetoCT6RH+9P/953j99Tekk91rUd1mobJchCXE6otEuNhYlTmuPfIYfvJzP606xLs9LJgBxjEWk3DNcDzbk7waz+3CtRM8/eQAX3j0GRl/ktFREyqn+Sj1eiEWdEKeqJ8JFRq0gctSuB0Hw24P43YPnmbKXMT1pakhCRoJ2RalF8FTNhfQfqiUrCWzOgPcWa+mbs3P/xihwuc8TKjItUWFQ00IRbWKhushiXLOW0GSSE5KGKe4M5th/3iOm3vHuDNZYBIUov4iKks7JNIlSiFR2xbJOVJqWD7uFYkKhZeglUy+JTxer+3HTF3GvaubaDmuXBtqP8IQN8A3TVGEkMywOTbONYOoz8JjUIA9ayEkLO3+uIcRBSATx1RmGr+4jnUsZnMYooD9aM+Ay8YNS0O7ZaHd89Ee9uG1fAGwN10fhmT41Ot4bbHFJgqSXUF8RgAqwkTcnST/hQ0FJJ1PlQeivKrzv2obRJJnzVczrpr1kp8pydS8SOK64LrLMtIZkVZS/B9mfvA8C/FMXk4RWo2CShFbJFWo8qjVFpJ/oRS5tL7MaO9UxmKBmUcFqrRC2+/gZDpHzgwqnWREIGMjtnvwPQf/w1eeQ/Kdf44ib2H9Cx/ByeuvoL1lIXjzA3z3t17GP76+i3cPNbi9vswfnLuYtUdyhHMFiRH+DMNAroVmP8brVdZ37jH5eF4JeSL2VY6ypw2CSH6O1tawNu7LeSjSDMxz4ri7tXeAncMAptNHEk2lJjwpOvfBeSbkCAkVKmodXeW70K5LGmkMWmFZEujOBhzJzuIMXM9jDaEiOURslBHCi6pK5nCptUtyamqiU17Py8XkjsGEYTGU3kSr2xIrvPj2Bz+SUCED0xAqjfUl60hCxev0RaFyMlsgX86U8pw2X8zIqYkY1oeEVGlYKLJQCBVDs2FbDpxWhdFmhV/99V/C5uADpGEHrs0KTJAnNtr+uFacs3GB54j7vhyzhYa9wxx3diLsHTG7C2Ciy6lCr7YPlOuyHofHN/96hXWt7kRXFVhVYFWBVQU+tAqsFpkPrbSrN15VYFWBVQVWFWAFfv23/lzu2LXaBoI3P+y+J/DDm3ASBZlWSd5AwhvyohBSxS0quNAx19I6wJUKC+X1rmw5VKcoQRCCUWXO4O5ULK5oSxNFAfIkxjxZSOA7vasJYLALVTpIa4sQITJItlRKAWCZhrLHYheyrsORvIocOjI4ANqWgSGtU6wStlHCNdiJnGOZAwFMnJQGTuICy5h2W/SLpv86fdkVeCdqAWiI8lSA7qA01c18FisrjNoeTLqEeaNt2NJV7DEsnF2QWgWPhIqli30XySI2Ekr3I5UuVORksdRCOptNB/Z8hrW2izlzN2xaaqXYXOsBboXLCLF24SJgeTiYU43CVmWmaShbjiCNpYuYSoooTmGVJS72HGy1NdjFEvBHWB/ZGOjs9LRh2R1USYYL4xbaxRKG7mPdL3FQGCjKWJQ9ZqXBiWJ89/0l/rd/+T0cnAS4c38P88UJrm2NYSPDxmhDLCIOwwLBbIpWyxXA8HA6l+wcnqdOy0GW65gGCyzC4NTmStQ8BLHYVWopew/VRXkGtPOcEwDottqS77Ix7GJr3MfGaCAe6QxOD2k7U+bS5d8jwOVY8NueAltorUKFBDg2lIqJY7CIOf4SRMFSul+bQOEkCoS4WEQxdvePBByfLkO8eetAAZgo0PY89NodbPaGQibxfG8+ck2pdWDXKhFbQsGPjw8FOI+O9+SzMVCYwCi74pnBQ1//BY+BhAOtewpgvoxwMl3KGLR8U/LcL7Vpm2bArgpcvrCBC+M1JAwBTlQezeRkgg92FhglOvaLA5i9FopphUNaz7k+tssQH++6+PyFMT77nIF/+K338PFNB3//P3sB1VoP+ed+BU7/MrAIgL13kM93kbt9OKMr0JyuZAfMpgGu37mBzsZjuPLMT2NRLfHa99/C7GANejnBT2/P4KxdwHdvh9j93mvQ/XXkW8/C0mPkhQI5eQYEkCKZUqsWBMCsrVEkkoaA42mHuRoPBMiV/XvtYy/gFLtdFVDD66hGM89C6WtLFeZXHE9PYIUZvPUx/pev/wGOrDbi4widAtgcd5FMbmL35g5agzGyrg+btmrhAut2CdOr0O30JRy8ZRtYHw6EMGOXvN9poz8cwGA3sd+GYbET3YBuqI7wjJZBnAsG63hwfwfjtaGQVQQMCR622x0B1BnuS0CQAcAk4Ni9zvmGKjKOm3AZoNfrCblLhZ9lGJjPp9jd3VXzLH0C2cmdpniwf4ijoyOxYOI3x5FjepLZ0PFdmUcPj6d459YONL8Pw22j9Ndgbmxg1L2E7eE2Hpzcwlvf/WO4mosrz/0E0jLBydGhXH8vfewpfOzRqxi5nig8pkmu5mLJ9FG2XxbB7ZpUkXFv1sDfORJNzmujOKmv+wZsboDpBmRm53hj8aQeU2QNR5G8j6vI/EYF06w9TabOd//0n+GVb3wHiHQsCx0LW0dhm/AqB23NRWq4CLIZSqsQC8if+PzPYWvrUSHZUyratBJ5kiONEyFFg+UcvV4Hg2EPrZaPX3r+SdgtC8ssUGoXzksLkngOkizBvEgQR4myVKpKTI6PsTt5AL/XxrVHr+Ijzppa14QEVgpRfot9lagxahvA/8B2hcCskNK1nVhTv9MQ67xRmzbh0AosVv9RqlSq4lhnqjhUlgtnu0rGYUUCOAol3JugfVhWmCYV7h7OcGvvEN/ZCbGYBzJvMZyeBBkVVrqtg130VWmpNZXHR3JNbMyoBMhFuUnlQF6kKPi38hhIU1S0AtMqlLQOJdpcqfFFcp3ANUlV7kuoSlkyCN524NuOBJiTCBACgZ+nKpFZKexCh5Vq0LiWaxpmWSrnpTQqVPExTMOHY3XRsnw4VQ6/WGBrYOLahSGeveyKGm08GEu4PBWKruko0J3ju1LX+6nKEobUTpFIBQpNEROnZEVjz1bnnDAU/mHlCQmAhhBTCqUGgGYN1e8k6LvJ52EDiNggFopYOd3LqfPbHJ8YofEcpwT51YCiTSQf04XVokylVrKIKiJHXpGkUCoi6i7Uh6FiShE/oRWiN7OQOECuqfyuz73w/7P35tGWpXd12D7zOXe+bx7q1dhdVT23WupB3RrRgABNYCR7xQQWZkUhBJw4tsMK8TLLcUxs7AjZxgFWgollsLCQMBGTEEEGqTW1UM9DdVd1zfXmOw9nPidr/75z3nstCGZh9N+tXtWv6tZ7d/idbzjf3r+9dxPvu6uNi7/1O6ieWcfyUhWv/uFvonnqLjRqOYwLz+Af/+vH8bkrGZKKK2Qya8B1kGOBn4/zgaSKbXH8KeUryXOuBeU9GGvTrNQxGI+E2BB7N95LIkfV87C6vIxaowF/NBBLUrPWxI1+gFeu7QihwaSygN/NgklYEBshyvlCwjJnZI7UkCwtx2NOaziSVMVcZfpeqfo4WLtI3JE8oSoqZR4grxXfYWHzxWtVZKKAipciBF4sEql8odKpQptXA9MrLx0oPA6InSNZs/1Z6gAAIABJREFUO7BtuR+Q7BnLlqD5eqsNx7TR63RhpEqdRKaQih35s+y7xbiS+cX7sQiel8Gxc2wcW8QHP/QQ5laY/8OsGO6+zBL0kaehskaTecx9R8N4kmC/k6LTy9Dt59jvRtjvTTEa+wgLhVY5blQzhJov/D185bkZ1jU7is4qMKvArAKzCnzLKjDbZL5lpZ098awCswrMKjCrACvwNz7+HxWhctAIqSuLoaLjVhd1SC5dncr3mBiesnMhGEL7JT7IQykPWcrSR3UR85eoDdhlzj5QenTTOoFgADtRqVzJQ1ExiM0EQaciUFpsdAhaMLtADqeqa5cd4nTmF2958e9gXgWVB0NkkwmcNEHD0jFXNUSp4nom0pwWSDp6UYataYSunyBMCd7SQ5rWU5S6aCo4lGAFcgRpLJ3EIzbNSt6LOuhLICw7sIuMCp42WQt2yJbe6VWC2bTAKYAVAcgYOSpuainSjJ19VK7QQiWGJeHHsQD0zD2gHZejZ2jZOs4stWA4HiZRjsE0ktBxHuoJHggAoucCnk4JULHDMU0xbwO3rzRwcqWJvd1tuK6FqquLvVnDNtEmoFt34Y+GaM/PQZvsInTbcG1I0GyTwe8J8Euf/hJ++bcuIMgN9IMQwXSCxXpNXqPaWkBqukiTIca9Hlz6kgHoDMYYDEcynubbLRk7g+lYCJUyeJmgMQFDWiHxXcuVPhJGXQITPHCTrKpVHKy0qlhdaGJ5fh7ValX87qlC6ExHWGi2hVCxXFusV44SKqxPCdSTUMnCSMDnkL7pEUm+RHJekCWSdcJsgN3uAEwFigF0p8BeZx/7na6yczFMsf+qmDZqroNjtx/H3Xffi+kkxu5OF1WvJmoXUSPlMdJojDROMOz1MZ2SSEswmIzFKqRWr0tmC+dapd3ENVp33dqVz1z3bNQ8G622hyzyUbVNnNlYR71aFTUMyaQwinFxq4Pxzh5akY09M4RTc5AHJrbEJifBbW0Xx+NdfN+DZ/Cm1+v49RsxTlkmTp2wsfDgG4GN7wIaDUQMj512YHVuAMMR9PoxYP40EA2EfLq2s4eFE/ehvnoOL9+4ikuvbiMct1Ax+3jLRoKpUcUzNwLsvXgBmreE9NgdMNn9nVH9xatFcFT+L856YnkjWQEKMC6coA5sA8ucFbGYEce2AugiocJcChIqhVJFdVi/FqhRczZHp9eFleTIq0380hcex40gh52aaGrApL+PyWgLTbeBWLeBdhOekaMx6mOjpmM42pKxREKlXfUw16hLwL1l21hYWBDQXEuAhaVFOI4ndjoE1+jzz/dUr1dFubK3t4dmoy5zv9tV44i5KbppYDLoiic9rcTYYcyxSNCL5B6zmvr9IRqNhoCaBBaVUkDlUfE1SO5Q7UAiZWdnD9MwQG84Qrc/hFvxsLGyfkBC833tdPu4dHMHqM7BqtaRVJcQN+qoWQs4d/wcxsEOnvzKb0uN1u94GLV6Bdvbm9Kh/+7HHsSD528ThdRgEmCSKYtCqgZKQkWA76J7vLyu0kldECoHc71QnJTjoJz/Jblafp8w/UKnHYZyc7BQrSFAtKW+vjanRa0pfK4L3/g9fOX3fh9Bdww/AQaGhcSuwDNd1EwP05yWlhOkWowgz3H3PQ/jnvsfhltlOH2EUeQf2G0xML3f64ht38LiHNrtFt51/zwW23MYj6YYR1Q++pikMWKu170R4sjBKAmxM+7gZmdL4Pb7Tp/B/adPo2W6qFieyi8QVafaM/lLAMuCKPmz7lRkDBQg/dHalT8jYLBqbxB1JecTx5eA/QWBIvabJB/EmkvlpPB7VNZXqapJ0AsCbHXHuNkZ4sb+CNvdPrYmvC9QID7tl0gWqw4Cid5GminyXzr2ZZ9XGWyiRuE9A5s3Mv45EpKFhArXYs4j8cykio/7g2nBouqFzQ/IRcXJ+ZJ7JFlyOLSHJKFnqNwewcfzXPZvGzksPSHWLIRK348x8amYMbHsNpBnBOHHaDgJTiw5OH+8jTtPLeHU+iKqaMj+zqaLnL5YBOJJGnF3F8WhIiyUEo81OCQ8RElCMr7IjnjNdSwJlSP5N1RYlUSK+npo5yRAdJmTUpA5Qralyj6tJFO+mVBReT3q3q0kqImp89qShDFzpf7gdeZr8PMczSgKAl/IRVmpC5JIcnsKhcXEDFHzbeSuIdlDw+kQP/i+u3AfOvj8r30ad7z3TfCfeRaf+je/izvfchfe+zceQ/bCc/j0L34Wv/yCi66ZyH7O8c91jL/5OmJNSkVyzVbvlc0XuZofQljHtJBL4ZgmxszmK2zO+DO0eiU5XatUMI0yeA5zbFz0pgkubZHQHMlzury35P0HCXrWh4Up1hsJjJf7Wm5UhhASXINKMkUICjbXFIqiw+tGdY8sPkpVmYZK7VOoK/lacj9brIekcL6ZUCGpwvWnJFSoRCuf/0/cK1FVzXkkuX4GdMtGoz0n74uEikOyhvfdJIE4L6iEZtYXbW6hIySZmcaoVdvQcgumM8bf+rvfjeaCj053GxVrXhpKhFRLQiCP5R6cxL6okqMck0mKbj/DYKRjMNYwGOcY0CYxiOAnqk4l4V2S4uVceOFzvz7Duv6sBX72b7MKzCowq8CsAv9ZFZhtMv9Z5Zv98KwCswrMKjCrwH+qAh/457+Ry2Gn6JQUa4Aiu4QH1yltRQju0HomLfzhddp90ZZDQx3KsoKHNAnSZZ4Ku/cKQoX+EzyK8tCXp7EEPNP2SlryaZVAzIRWVJJxoXJLBJxgJybBCgmwVAAZn5fh0ARoGRxLUkUCboMBokkPmj+BnSSokozwNNQ8C06tIhYNQaphdxphi920YYokZ2ezgVxTNgg885ZdzWW3IwkVZhNIJ3wBmAg2SLKksLWR7k7dlPfG7lWC7BXHUUBjaXckh2vlyS4WHrQskdDeBHHgI6+YyKIQC2ZNvYeKBiePcKZRR31uUcBzkikxSSVmALBWhX1DSAAvDMQPnooRgs1WPMWJhRpuP7GMZT3EhGH1FRt1PcWyq6NdMRHGGcx6G4adwQ56mGhVeGaKxYYHz60j6I3wE//y0/jaM0PkVQ9jHrxHI9SjREJ63blF+LQ1mnQlj4Qdw57jIqSH/mAkXdmt1hySLMZwMpbAWCFUpGvdlO+XbtlUBaKWh+6jahVeF3rVVz0bC/UKVuYbWF6g9VcThqm8zTd7XbRrjQNChSocPr9YqsCEbhYB6OxcTmPkEcdggphh1MwxCGLpdOYYZA4Dgbj9/kCUKsw3qTYWpNPy1aub8EOVs3JsbQ11zxFw9c3vfASnTp3B5o1dfPVLT+DsbWextrSEl194HqNBH/c/eB/8yQTD/gC72ztiR1KpVSUwd7/XFRAq1lO011fwha8+gVtXb2Fjbgnzro2WbcFadEUBNNes4fTxDbnund4AfpxiMBzjqUv7mAv3YKc17NkWlqqcR8DlSIOZTtG2PDzYNPCetQre974z+JnPX8B8HOM9774dx97+doDqFFtDUJmH3TwOnUqVa88AGCNtzsFIKpj4HYyzCuaPvx5jw8EfP/0ShgPaoxuYrw5x/5KGvbGGC1s5+te3kFcWoa3fDk2bEso8IElKUoVg1aEigetDGaytwOGSlCWpQqugP0GoFAoVycVhOH1JpqhkZqlRRFVBHKM/7iOYJBjmDh6/ch0X93poOB7apoZXLzyDxDRx9tQ5XN7cgbu0DEvLYezexB2LLrSoi9G4L3ZyC62mzOd6rYLF+QVsHD8p44dWROykjgg8x7GoVWi7R56ZyhJa4HX29gVjrlc9Wa9IqHCO0G6JihjOWdojcQ4wQJnzgmPPclylVrIs+TmGMUsW1XQi38s5RWvB4XiEmzc2sbPfkfHbHyhF2NLKCo4tLYryLg0DUUTt9ka4vjdkYAucWht+bRkZlTmoYa2xhkm4i2uvPIG6WcHC6fvQrDfQH/YQTrp4/9sewxvvPCcAYWc0RZITwNZhWlT5GQc5KlSnletjqTwqSZVvBgQP8qgOGbUDxZoCqFVHNUFN7ikGAXZZLwrglyqGI8o2tZYoUp+/9y6/iC/8zqfQv3ERUZxjmFVkrTNtqhI0+ClzsBhMr1R+qxtn8ea3vQtz88vQTA290UCwUJLAVKkMeh2EoY/5+Tbm5+dx7liAR+64V0i7W70+nt25hU4GBH6OYEBVUYq9YQe9sIOltTYevvcOnJ9fwnLuYM60MSn2kUPLoEOC+Zv3btmnvilj4+jfXwvGK0KB+5eA0CQ1ikaJspNfCJQsUdkUDJRPUvhhJIrHMI5kDZ/EKUbTED0/xvYgwPW9Prb6E4zCRL5f5daUzROKiKHqTvZ/XgO7ekCmqB4J1dkuyhqSE8z6EEVZKPkpWhio0G6Sr7YpezdXCIOh84XyibWipR7tQQk+k7KxLQ1VzhkSOSmVQiovJIYrz52kPjI9QWZArLGoGGx6dWTdLayvtnH25DzuPLmAO0+sYK3VgEULrJiKCPsgx0maOgo7NrIbAowTyD4IvFe5NqVyREiQI4TKa6+dIl5ow1cqsGS4F0RKuQ+WX8tsnqOkSvm68nmlAYZ2X4rcUrkbUIHzkt3GTBWSO5pYgjFjio9ZCXNBaCGqyXXj90v2TRFmn+e03KI1pYUsVZZkQpCL3CWBb+YwYkoYUhiZiZ3RDv77D9yLhQvfwJMvXcJbPvAYPvmPfh6/9fQ27jrRxn/5kfuwsBDh6V96HP/0cR9RuypZVCSQfT8QYtif0vZQKdEazepBbkpp90XOo8zho8XgaDoVIpCNJlXmQdXqwsUpgaMndoBk0y5cuYGbnTFimEJ6i8qZ14eEPLNOCrvbYpjKvEmZK8MxXhAqIszhWlSscbS85TWSe9ZiHHAP4nUVIRjvdWmXK3tTiqwggvh8QoJoRpE3mMoY15h5Yx0SKqMrz79mzhfCMnXPyjlCy136G0LZj1lVD/V6U15n2B1IY0epoFE8z2uzyUgO8/N5laYQK2949Di+4wN34dbOZXjuHKycGW+6jGlR8mgZHN4rWcpOV7ddTMcpekPutcB4yn0JGPsZopg2pmp95gmjXOuPkip/8EsfnWFd/6lD2uzfZxWYVWBWgVkF/sIVmG0yf+HSzX5wVoFZBWYVmFXgz1OBH/zFLwuhUv4qwfqIIFyaoksChFYSzCSIUhUmS3BGztY5vEIBIMoR6U62FMBmKCuLaqa+8vAl1j8pO91UdyqVKmnMDr7D7nMBwgREoT84WY5C5cKuXVqKEUArnodd6+zUjvwecn8ouSp1Q4OnZ6jbgOvoSAUMMDFlt7ofohNEYv8VEYSl/3bqK2Kl6BzkMZidvAx4Fc/7IpRXgA0CCTwcloChYcApwlMtXX122o8wlJxZMuzRdUxdOh9ZLipWGLrKgzcBAKpU+Dgt1Qha1BhKSlWLHmGx7uJ4q4n9gPZByu+dNlQ8zEuzIwEMw5Dwd7p10KIsyTTpODXiEBUjwULTxSPHWmjXa7i6cwOrNQcbcw2Mp0Px6zfqNSRGgrYRox+YQuKcWmkDuYWb13bxtz/2KTzz8gR63UKiR2imMeYmU6zU60gdE3Qf7xhVOTiPxxMBxvn+6VdOEqjGDngtFyB3yuvEay8ElCLfpNO0zNA48AQv/PQ5vMRezULVsdCuOVhs1bA018RcsyW2Sfz3rX4PdbeCRsWD7RGENhVhwy5MapnojS7jm7YmBK8TNZ5JaJG8i6R/+gAYpvpgOJlia3cPhmWhUW2ivbiCTt/HdmeE0cTHbWfP4PbbTmMw6GLhWFOII9I33e4Qx9eOyzW9+NKLolBYWl1BGoUIJ1NcvvQqppMJ1tbX4XgVvPjiiwKc8z0atoXf/MzvYrA/wInlFTQtXbz7nbaD6WiE5YUWFhbmBIjvTQL4YYbrm1u4eKOPU7aPUdIUS7uHV1J0hmM8Hdah5RHmqxreUDHwPaeqeM/33Idf+PxL0Dtj/JX3n8XCO94KGC1RTMXWPNyVewGrDexeAUaXAG0EmKvodK6hunQn3KW7cWV/B8+9cB16XEc82cexuSHaiDGM67i5b6C71YXeWke2SGWEzxmgSMTiF69FudwcJVX4z6Vahd8v60DxjSWhIrY6wnwWll8kT5j/UhApAhwX3dcy3qIIu/0uLt/Ywc40RwcubuzuwbNNmPEY29cvoblxGstLa3jp4hW01o8LUDi+fgmnqzHOLFbQ7W2LfRzBWpKl7H6en5vD0tKSkDbM1GG3Lt+bbTqFeoqdu1xXNPiTKeIoUHNfU0AgH58EyqbFEYWcygQgaFVr1BWJZNqwmAlQWMtwDpGAIWBN9Qn/TfKKpgMh1jhed3b3Vc5FGMjzra+vo26xc1yFOY/GU2z3RwKM514LdmMeSWMNSc3BiZXTmLNbuH7zFWxeeQoODNTXz2KutQC9YmN/8yq+/XV346Hzt8N0TAHaaefmWMwyUGt/SWKQUCn/zn97jfqssPoq95ySSCCo+80qFQH/CiWjgII6CVJDaqMIe6oWC0uxIz8v+GehJPQ7XXz5s7+Cmy99STKM/GwOw6yGiOuPTuCYAHMiGSrMd6q2FnHPAw/h1G13wKnW4Mch4jBRa20QivVQr9cRcqzRqGHjWA3vuv9utLIIV/Z6+PyVbdxMTFEWZYMB9sI+WlUHD54/jdefPYmlioeaaYs9VTgN4VS8A0Lo6H59tBZ/2j5+CM4f2kMdAvJqDZW9vOhK52ckWM7xw89KspH7+5gWZX6ouslJnvjMLEswDkJMpgH2ggx7vYGEzvf9BH2fxIsiTHi9qVoUAFrmoiLIuQAyV4TrZ255SknGwV9YtpWB7Ny4jJhqLoL9kZApWRBIUD0RcY1zwlIEmih4LKcYYyS4aJNmwjQcuI4Jz9VgmWIEp+xLU13292k6FUsjTSMhY8K0MpjZCC0rwXzdwlvuP4NT66s4tthChTqMMIMeUUFJuynmWAy/CQjmeFaqWRIShlVYJ/F+orBdKxUpSj1UBq4fXkW5doVChXuPAvBpj6bs2F5LppSAPZ+nyD4hYSL3TOrfuOapJhhFqNAyVYiVNEUQ0XqQdp65hIrznqokbUQxlPI+J0aQBAiTUMhI1zZFccsmkVSPEIQ5/GmKiNwAFbkE/kmcJaEQccwVCidjVDUXsRvgb3377Ug+/3u4kjqyjv7kz/waHo/HOD+w8ZG/fh/ad09Qu9zEP/7tJ7AdpKLA4x5KK7KdnR1MJ2ptZKMKXayoWuH6ZRnq/or3WSW5OPEncg8Iy0S1Thu+qhojUKHrrlNDqumizHvx8g0M/QSG44i6lYWz6OnFez8STmy4YOOP3OvJbILGe65ibeHzUKUiajuOPdOCkSg7tqzIohFrL6oqRcGj9qnihk1qJkoPbmO6UlxzTRNihQoZxQTLmm9XGzL+/asvFGNCjQvSb7J2Fnk7HGOO5Yr6JDdNeHWlqIqnAWI/kPur0jaO31Pel5dEtZmmWFhawzjex+131fGd738r9rsjVKvzQvyzTry30Zn1w6/S2JTBNKmKUVamQcjcmhTDAPBDHdMQCJi9wxyh4lrJGC/yk46uU5/86N+bYV1/noPa7HtmFZhVYFaBWQX+QhWYbTJ/obLNfmhWgVkFZhWYVeDPW4Ef/rdfFULl4JDGA3lhu8UDuQEHtN8KeDgvAHAJ16aVV54jYDx9Yb3Drk0SBlQfkPjgV4vdfAWhQrBDOgeLwye/it0XD4hFJ7J0JtK/niHpDAXWzAOLEh5w+X0EXxTQpross3AIK/NR1VN40CRvwrUAz9Exifn8BsKU3u8xBrTZyjSE7NBkOC0UwFl2lSpCRal0RJmSKMAjK4AR+YschlXnIq1+xLKFh38CpCRZ2LXNz05AnN2JRde92LiIR3cR1Eufd/5szBwCgqe0QEmw5NqYb1SQmjn26VkilhOmfOUBmc2Q0jUJIMpNpHomuSUkNmzThS1cFy0tgNNmhAfPrKO97iHvDSRPZmpoWEgSNJdqGEymaGghBokLDyHWmg4Y7fDKpW38+L/6XVzfniKyaYURY8V1sZQaWK7X0I8n6CRTBIkNo9JEZxLK+7E05irk0j1v2hw7uQC/BLhLBVDpgc7vl88jViOFDYWuwCoBz4VUYRixhWbVlZostOqiFiBwwnrvjUdwSUa5DpyKK3ZpEo7NjnmSSwTZxJqjDINV9h6S50M7u5BZQZEAdgS/CHBy3G3v7CjLEaeC9sIyEo0BrhV0BiO4lQoWlxcEyFk6tYhqrSHhwMc2jouqgPkW7Px0ixwMqmxor3brxjVR8bAb1zBtsQALwjES38fezU08/gdfgJ1ZEupr2TksV0OFl17Lsbg4L59re7+HaZxjbzDBxcvXkE5jLHkabgZVNPMcH77TwQvbu3h80oYPExVM8GAlxN98bA4Pf/B2fH0XeOLX/xjf98H7Mf+u9wCJh5ThvLojQcuaW0MQGdA5lmh3hBFeufgCTt39bTDat+HZSxdx89oQ+lRHPLmG5UYfo/0eavPnsNvRsLc3hrV0CmmjBceOkGvuQSi9mjqvJVS4Jqhf6nrzsx79O3OZJEz6qOWX+AvR9otgYjE/C292UaYw8DsMZW3ojsd4/LmXcXOYwG4ui8qD3bW7t64gnQzgrZ6UMOPd/T7mlzZgOi6iwS7SnZdxx4KH40vz2N/bQTSd4MTaOuaaDCS3D0C9drsp47BRqQrQWCrHDEsRhkIwsts/9CUsnrZynMvS3Q7AISntuLAslZlChQuBKAFWmblDtYplCSlJotd0PWzv7ggQxwyW0d4W9rodDIZT7Hd66I+GQlYSpGy3GvL8Mp/YsTz1cas7QifQkFZbqLaXcezsQ7g23MFdt9+Jtt7Ak89+DTdffRKupmP57H2oVuZQXWnh1qsX8OiJY7j7xCrg2ZLpVDHrEv5OsQgVKjLPSKYUc7mcU6/tTP6TId2lwuSoiuUAVI4DBSQTjyf4aJFUKQkVBRCWRE4JfHIel4B/FmZ48gu/hpe/+hmYETNB5jHKmxhpOqO2oSeGKCAlz8YwEesMyp7HAw8/huOnzgq4yfWAe4hYYAUB9nd35DXZ+c58qw88dBLHKgFevrGPTz5xHZfGBLCnmHdDtFcreOSOu3DPygpaaQZPOQwhom1mvQFDnrvMMzk89v1ZhMpRJQprw18lCFzWrcwoYJYIs9AIsIfc+9JUyHfOD5LxXLYnfoBJmIiScRSQNAkxHAfoj0a4NkllzSMQnQowzwaHWGVCpKmQL3LdGTJf2iSJ8xWVDyY0r3JwK6L2eUUA0T6L49JMVZYY0hA5a0FShcoX2kxZJpgRIfZucl+gVFzc+jjXTIs5KlU4DvdaAraJ3F84BulADUmUItJD9b3MYNNS1NwMJxddvOHsOu67/Tiatge2MZhJLnsGLdiEPKNNVp4JiF/WV5EYZbYT3b94P3KYUcMd5mj91QwvCZJDdZF8Dwe0EFHl/YVStijQvLCbKtQqnPcH5Elh+0XyRCkjNHWfIlZuSp3Cr8rmi/dQgUDZaabL/Q4bRUTRx/8y3v+wcYb3GBE818BCu6b2V2ZyIJcGlOEowH5nhO6A6yqzdtQ1JBFv5xbsiofBaIA8AGpzGX78nSdw6d/9Mj7x3BY+9OA5XDEX8KXdLXzj43+AjYUYb3/f7YivTPHly1cRmXVpjqCqgs/ZozXmhO9ZNdKITRvJvzhR95Uk1mghVWwTIQm5nASHBa9Sk2YXIRkcB55Hi05bxvQr1zex3RmIqorPy31IKY5UQwXvXTnuDlQ/iqIAaM0oMjuqSZT1oJC/ha0hCRW5YnKNFDnDe1SxRJPHaD2ZyHxRaqSCGCns/UpCRfJWaCvH92WYcGt1yUSJrl5QxGhpKUdK44g9Kq1DLcOW98e9wavX5fXCyQRWronyjmuXeg+A7Vii2uVHYo0apo5YC/Dgm87j+O0t+GEK1z4G22yg3rRErUZ1ki5ZKOpe3iChYlDllcHTHbGOI+lGIsWPcmn28CM1/qgq+9PUKeUa9nM/+aMzrOtghZz9YVaBWQVmFZhV4C+7ArNN5i+7orPnm1VgVoFZBWYVeE0FPvizv5HzwCjh3AzGtQr7pcKWYzpJEeQpxuxsLTr3JLScnWrytQJa84jLtmQlqCwU6TYnEZMrwERAE6oTisfLQ6zYhLHDuegCPAAvxNdaAaxlNygzRwh+U10gHuxaLpY3npmh7uTwaN/g+wjGU6QZuy35vlTnNLsLR7RJimNMSMLQvSDXkErQaOHNzXfHx8QepegsLcCNQ2BEdZqXICE7b4VYoce7YR7kFdDPXaykigDd0gEtLyxO0gJIGacp2pongGfm5qSvcG5xRezANqdj6KarQBydWTDKuoNAFV+TBMpUolTogU+QgICDLbkOBJccS8dq3MOjxxfxurechzX0cWVrHztxgDOGCaeZY39vhLWWg80xYCUj3L7axGQc4Ytffgn//P95EXuDAfwkkM+8WGuhpjlyUN/tbSPSQtyzWEVgN3Fxf4qQipA0gmOm8P2JvE8CEoPhUMiHEmwqu8dZ01K1woM6CQwCJofXm12bJFRsNGoe5mseFlt1zLWbaNaqkmfRDXwZbxXbEoUKuSe5HhxXucq6EbJGcFxacRTXNaVCKBFSRQAWBkAnytKL75Ph4Xw/9GE3LBfQbdQXlhGnhpBEkt/S62FhbUWyKq7d2sTqxnHce/99kgnArAyOa1qQEEzJogCjXlcslMR2Jc0xGAwxHXTgDwbYfPlVbF6+gUa1AT8OoHsaKi0HtSSTUHEGYY9GE2x1+hgFGa5t7+HytU0s2kSaLeyEGd7StPD+O+r47PV9fKHbxIDhvNDxWEvH3/v2Ddz73ffit5+4gsc/8WX8xA+9EfW3vxXQfGDlYWSVDejZFIj6iFMTsGqwUmD/4lfw0tVbOP/Qu5A11vHiK7cw3o+AXg92uoksvomtToyz5x7D7u4YvWkOfeE4skoFLqNpdPsASCoXHk436SQvrAIVuFJkQTBSyQVFAAAgAElEQVS4WrAoRbQdJVQE7Co6gBnrK4FOAtIW3fFxrOyLimwczvHNnT187vkLuDlOYFp1eJbqer748nMwCXCvnkGcBQIONqsL8FpLqDYcbD7/ZTSmXTxy9qSApsNBR8Yh7U7mGk0h8Dg+2otLotLg3wnIRUEgQFW1XhdQmHMlCKaYklScTrC8vCzdzSQY+/2BWMd5TkVINnZJWyQhRXVD0jdGQuDLcyXjgKHfVDRt7uzKvAnDCPtbN0SZIooCZgmEIdq1uswP8bqnBRIJnTjBYBzgVneCke4iq7bRXtlAc+4stv193H/n3ahrdbzw0pPYvPYsgsEQ5uI67jr3ILR5F7cuv4RHlhZxfm0REyOD05jDycUTiFMSHpynRY6KkOmFooAqkULVp3JPjqhVigWRqrHSvkbW1GIfkLWCBBw7x2UNVtZEzFYgqUKyib9EsVKq28o9hKq00rdft3Hpqc/j67//y0j6+zDMBqZZFYNUwzTPFFCYq7WUhMwwmKI3meCBN74Vb37ruxFkam8gmM91gsQ1LdwIQpPUrbTm8N6H1nHPhoWr23v45BdewfWRhqWlBu482cS9p07DSBK0GJxOOx+xDbSlq9+PY9iHsSkKYC/zUIoT4BFx1xFw/hCoF3VlYTmkgHeVkVLmpETcL9MUYcLfGcaiHkwwnvoIoljWkmkQYUqVYQL0pjG60xDd0RT98Rg7iS42YOLQSWsoZn8xIygJVUC11RQboBIgFYtOdtkL0aNB55p8JOOmzB6RRgha3VGdIrZ9McB9naH0JBv5M7YJOFQjsJNfgbkl8e7YFhwhXYrMLNnrczj8EdqCci0IfZmLFSvHYs3AbcfncNft67htZQXzjid7WRL4oiwzeUeTq5yQOA+hGTncKjv9D/O9lHpErVPlOKV/1mvJLKUOYh2OEl9KVXr0sZJ8YWFV3swhmaJIkqKl4PBx3kIVc+EwlF6pVQhqizIl1YQ0I1mmcqQSxFQWM7pOImD471R8KMvRIJ1gaa6F9aU2ltpVNDxLgHLJNwtDTDUPQ46HwUTyc3Z7YwwnzD7jHC/uNVI2aaTQUwOn5zX8T+9cw1Mf/xX85Ke+jh/5r78X9z7yRvzqJ76CJ557Cs+8+gzaSYQ3HK+itrgqGTdCyOmWfObp1Fe2hlwvqVSxuXcfrie8vyzHDicEmwAs2xXwnlZmrAXXVwbdS1C7ZuDGTg/PXr6JMMmFhEsCZVHK5ykzU5SF2eE9n6xJosJWjSxy/8ebCXXzp0LeSYBQTVXmwMm9La1FE6VQ4fPx/pUq75jExiEZpzTLVLwANpVcRVOJKLmodK43hFAZXVSh9OVYEvuwI+so9wdDo1WYDadeg+W5oopkk4ZnmphEgZBKJNFkv3XYoBQLqVJrVtB0Nbz1XffBqBjY3omh6y3Zo6g+4fuzqyS65K5e/i5NQTobd5T9bp2NALQJJpFH+0Q2KcW5jEe+puT8lMq0Yv7KOleoVf73H/+hGdY1O5POKjCrwKwCswp8yyow22S+ZaWdPfGsArMKzCowqwArMPdD/xs9kVTgu6UC1nnAozc+D0+hayGgTdbEF2CFhyMBKaqeAIorujq4VhgIbjtwaftFcI3nwpwHrOkRIKjwki6gAj4XA5l5TjVNpeqQg6N0oPPAaiKJVfiyAtmZsRIKqEPagyqYmgm0qhYWGw4qDBkNI0xGU+nopoWFGaqDJA+w4yTGIAoxjiLxV2cndVB4zPNNEAShD3VS2GgQvGBHoxySC+9pFaKsbKQE/GIXrihweMCkQoXkCkkeUwgVl9YnDLHlIbwgU4QUKhQY9Kqv2hXJOCDws9SqoOo52B+FGKa6qBUIiKjubV3ZoEmegCnAK3hYzmMYZq6sH9jlytNtkd/yyLyGe5bmsJnu4L6lVcy12/jKpRfw0NIJPLd7CV5k4eTaHF7pkpgY4A3nN5D6GT756T/Ex7+4i4s3ryEOxqiYFuZrLVRNG4gnMOI+jq808F9992P46qs9fOrxC9gJVDepazAzJ4FXrWHo+xgMBmKVUwKGRxUqR23ACCqXhIp0pUoXvymB97TNEZVKvYbFuQbajTo818GYYyOgGscQQiXNVcc0CRWdYKimAltLQoXQSKmIkucvrd5EjaS+l7/5+mW2hUvlBgkzx2MPNCqVNgyT9jM2eoOhhNa/fPGiADBnz94upCS94F/3uvtw7oG7kTJoN/LR6+6jWa+JjdlwNMFLL78Cf3NfLKEm/SEC3xdgKWbwa8WAUzWw5DriMU9Lne3dfXRHvtg2Xby2jXGQYM7IME5NuNYY/8P5RSx6Bn7h8gTP9V3E2Qhu3cP52MdHP3Q/7vmBd+Bn//Vn0P3GLn7ku9rw3v4QKotnoC3fDdTOAFoDiAJgugtEfF99vPjk09CcDayev0fsWV69NIYx1ZHsXkRT7+Py5svwzRXcfe+bsXntFlK3hbC+BM2rwrNz5Aap10xlJpQWXmXuRaFOkVgh6fwurL6OdPzKPCsUKq+x/CqscjimaO0juSni/R8XX2lJlWJrq4cvXL+OTVo7TWO4BHyNBFtbm6jbFViLp9AbbQPRFPPNJWjVBRjNKgY3LkDbuorzTQPHjx9DnoQYdPdEfbUy38JCe07mt+lUMd9uyrynXz5zlLg+snOcn9fSLRm/AhpnGbyKK+HSVESQ/NBzXYhYjv0kjGSOcFwSsCMJGUBZtlCV0R+OYHkV+EGAIFb2OJdfuYBOtw8/iQX04jo816ihIjlCKTIqMajYCQL0xiFu9SYIvRby2gLmj51CrXICgRei4VaQDRNs793EuHsNkT9BWGng0fvegaGbYPfay3io1RKFSh8xqvNLOL9+FmE8VR3uxNtJINHysQxsLgiVkvAg8FaC4geqyIyAZDEnS/susbNRCgCC5KprXClbSKhwjZBNQ/BOkiuFYq/4eeKf5fNzTdy/9jz+6Df+bwxvXYJl0v7REJVOkNmIqKyBBT0z6cmIUThEZzzGwrFTeO8HPgynvqisq6iS0E25JoNhD8HUR6XiYmVlCQ+cauP1t7UQ5wGevrol83G+PYeVZgXWVIVuc13mdaCikfsEAVauN65LPSEVkOp+pARyj+43R+9UjoL0as6ojvwyu4SAcsS5wL2SwfIEzdlEECTym9kn/Dr2Y3l8PKXVV4ZpkqIXxNgdBegGMQbcR8MIqekIQZmT+KIiVAgPdtsTRk6h55Z8lWtUgs6ULRnMJ6P6J5LOe1GrkuSWfVDt51QdUL0lc4OkPdWgfH7aJLEelJuww13uTRxZG0V9aBlwOPe457rKGorjgkH1FjMeEMHREwkdX6y5OHd8BXefXMHx+Qrqji22mFrCVgsHthVD10iiq+B1kgSsK2snY7UEhBkVU2TYKMKkCHHXzIPLUxJbyoFQkV7MrRGi5AihogDyI2qW4hmojlXPcTjmS9VLSaQIuZiVhIvKl6MihbagBLFJGpBMIUEoj4vtV4w4IjFJGybm4wSiqmBG0MmVKlYW2jg2N4eGbco6J/kkoNIlw9RPMY6YoRNidzTF1Z0+ru+MMA7ppFoRy1BzMMaIlmuGg7evVvC3H2ni93/+F/Ezn72Gf/izfwd2auOPH7+F//DFz+HyeAfZ9h4+9MgZye4a+Yf2sCwD1/HJZCKEihp3VOgZcq9Z/jvHi4wD25a6cj8NuHaWKmHPRaVeE/JptzPGxVv7uNYZifKjwr0nnQqZJ4RKptYuRVyq+ss+xTWIhAmbREQPqeYaxzLHo7qnzKHLvaqaC6LQLggVqrckmF5Te5NkqRwhTLkuKyu2TMatIlSoZ9SQFdZdhuOif+2yzDX1S6lfhMAWSzFKgjluLRi2A8eryd/9yRhZSNtXA+OApKInAfRCBhm6ZEa5dQer6yu47w3ncHPrMpxKE7azjmZzGZoWi12pY9SQG4rsIb13sH8zGY37C20eM3UteA24PvIzlRlX/DzMw5H6HMl+ku8pavG//s2/NsO6ji7wsz/PKjCrwKwCswr8pVZgtsn8pZZz9mSzCswqMKvArALfXAH7h34ul0N8cfAX+xZ2BGoqfDQSCNmAnRlCkJDo4GM+GD4bw7WZ/8FAdvqY22hUKmhVamhVKqg4LhaLDmI5lKYqAFc6DAmaFDkZylqM3YPKOoTiDYIGzCbIs0jem3SOShZAICQLM1lI+izXXNQ8Bq3raHi04nFEvDLyJxhPp/C3OwIQEGTy8xRD2uSEoSIpeIBnV6p8LBIq7LRTAAXBBIIeIYNEqawhkaLiY+WQzHBaOSgW4egEiti1R2DfM3XphGdNCC6yGZvHXjkSi4d2kQHB7kRasVAVlMSYz2LccXoNF3e3sDdJ0GiuIU8jUUOYNjuzLfhhLHyTdEznEr+BNAug0zheMpzZKW7L9WNn/IfunsOKWcUL4SbqvR7e/oZ7cNPfR3WgYdPRoHd9NKs6boQ6al6Eu4+34TgtfPqTn8fP/s5l7EYBgt0dWJMRGpaOhbqDjbaJN59fwve+8yG4bRu/+h9fwL/4zNfR19qi5DDzBNF0CttxJR+m3+8rQqUAK5R3uOoGVt3nKqi+JFRKyzk+HoSpjCt28jcrFuZqVSFUaL1EQiVmYPfEVzZrjiXdlzz4u/TuZtCPlqmxLNbnHKtqbLPnUl5fgE1m5SjSynFcAcQJeFKl4roVOBUHtuOAAAcBFtuqI4z4vRV4tnfYCRyHuHL5VQy6HSFJCPxVN5ZQ8SyM+z1sb93E6RMn5TP3ekPs7XdxTG/CqpgwK64QfQO+pmej6pnIUh8ba4tCVA6HQ9za2sY4THF1q4dXrm2hUm/BTkNMEh3nF0b42GO34dVbY/zDSwlujICqvo9hNi8KlR972Ma7f/L78W8+8Vt48hNP45/+8COw3/k2RK1HYDtTZIaOuHkWlr0GvXcT2H4GYf8iLu6Mccd9H4CxMI8/fvllXHw5RDW2kWw9hUbWwx9fvYjK2utwx10P4cbFS6gsH0fPasCp1eCwy1UUVsrWRuYQQcojhErZfXtAVBKwosKgACVF9UY7lsIa7jUKlQKAKwkVEii0ACOYSAKBa83WVh9f29vHPi3WOkOkgwHG8USAq7W5VRhLt+H65gVEoy7ObpzBMPOwFU9hR0NYe5uYn9zAiRMbqHkWkmCMuVYdrpaj5rnKgsatYmN1BVkUYjoaYr7Vgut6AshWK3XpDubY9oOJkMbyy9ARSmezsrTjaGQ2AAm1kpzgz3DORDqtVAI4bgV7nR7cSlXm1STw8fxzL+LKq69gTOIlSUW5Md9soOm5MgdrtoWQ5E0QSE5GjwqVgY+stoC8toj5YycxP3c78jkd024H+SjHKBhi9+aLSEMfcbOFt9zzLuwZU+xdv4jXeR4eOHMcfStBdW4Z5xZPIzczIbmpJ5HsIuYKMGOgUI1QJVOSKApoU0qVg69FJtdRlYrKB1CECq+/EJ8FQVUSKvL9OTuuFQAuP1MoY0qVmnR/a0DU28EffOrj6Fx/TtSMtMzbnxoIcw9dIQdszmpYtoZpPME4jdD3U3zX+z6Mc/e/UUgbgtK06WMtx5Mher2e7D/HlpZwfnUBj957GrVaglu9mwjTDHW3DSdxJUuEwdEEHJm5II0BVBMyzJv7W6SASrE0O2K9+acRKt9Mpqg9VYHvtPMiqRJlKYI0llB5gueDQOWj9EcBBj4VKYlY80xDqhZy6eanemmYZNgb+7g1HKMfJghhSHMB9yta6EHAZ2WXVCpG+LpusY/L3sP3Q6Vfrgt4j5w3E6QJuFezyYJNGtyjMmSinogEyCYJToWKyVwwCffOxTIsN3V5CgLC3Bv4VRo+SKxx7nFNtxQ5YZkuPMsWy0xPj7C6WMHx1Xk8eHYey9Um5tnBn4LUmeydSuGkIY8JRtPcKkKWB6JgsPguE9pK8fV5X3DYUFFaE5bgMgks1b1/mFtTKoXk+hT3LtLlXzRRHCVUSLxK7Qr1b3nfUdqLSTkKVcoBmSIko3q9MjOFmXdik8pMFIaBJyniNMeEzRskV1hnZsaFAcLUR6VWQatVw30bVdRoWaibqPD6GOxuceDnGqZJDIPKtmCKbjDF7iTAK1tdvHh5F5v7zEQzMbYiLMYp9qwYpubiRx84h7/zWBv/7h/9E/zaNzL8k//jR7Hb8fDZx7+CZ5+4gCcvPoW5Voh3nDyHwOwgCqtCOHLtUBariZApEhpvmojD4EANxHs/Zb+nodGsia1h4FOpx7yfUGzDvGpVVCq0/uIcePriJnZGIXJvTsZUGgxhxgFCZv9QcRVPDwiLMj+FhAnXKsk2yYuMHBFcqWYLuZmQe8cMbqEuERVqlqjg9iQWO7zSCpeNGfw3SXIr1SaiMlZqXBJGB+QoyYtCoWJaDoJBT907FsH2fB2SM1RU8jlJBnNdMm1P7CpJq0eBD8ShqMg5vkhGZtxDef9lGsiNDEvrizh/9zlEBi3T2qg05hDEfTTn66g5i/D0OVS9Bkx+PpJFBgkf1kA1R3Am8z6TVnHlWi5juGCGud4pO0ZFFonN3IGNa7kPGPgff+DdM6xrdiydVWBWgVkFZhX4llVgtsl8y0o7e+JZBWYVmFVgVgFWQPv+jwqhIqdKAlKWsv+iFRcts0BnrSyHywMUgWj6c+cp4QdkuoZQN+CmmmSXCAGjJQKiV1xXcgUW6hqaFQ9tt4qqYUtYOF/Pj9kZm0CP1UFNFBiEJiSbROAJRTyQGIgYMM0OVsBIFciTmQlyM0Xd0OGZwIKrY77iou64Kt+AeImeQ2Nn+Wgk3d17vT52ugOMg0iA8Zz5LPFAWTnkpnSOsxO57BIVQD9S/vkCdkmZFCBoFI8lJIEkG4Lh0oBdkEu0o6INmBBRpurQVeBgjCSNBUSSAyibrSMLST7Fo4sGOpUTeOXWFdT1CjKDh+tinGoqeyEjWCUgC9+HOphmpc0RD9AMidZ0OGkMOw7xY284hnBuG/1OBfnExrqX4MRyHTvxBJv7JmrGWOp1aayjYQc43U6xvHEGn/n3n8e/+M3L2E0nmO52YUynmDfGeNs9DfzI971DOjGN6jK2Rzl+6uc+gZd3M1Rb6/CnY+n6JMRKC7CGBex3uwgL5UCp/qCXtxywqQphJkXVg2N7yNm1nERwXBe1Zh2TYYBuZweea6Fd97A0X0eLpEq7Dc+xoVENIKRIKlYZ9OxmBzWBIFdnhk4o3ZRig57lQm6ZVLMUyqKEnv3yNhToLzk4UkPlqc7xUNrhUSUgyhS+T8MSAs4xmtIpy5Bw0m1iRxdS3RKDdka3bm0JsUWCRlRgBDSKDm1Rz8DAJAzgpzEG0yGgp3AIwiJDu17B8kITcZ7h4rVr8CMN+7sTXL25iZ4/hu4wHNiBqcc4a2X42HuP40Z/jI9+Oca14Rg3WxncNMOjeRsPnfbx3/5334uP/fbncF80xPs+9BYYd7wLUasGO4gBdwGYOwMEY0TxLRhhhPzCPl4I93DXg+/HOLfwR69egX7TgbF3HTf7T2Bhz8dnrlzGd7zjfZhvbuDVzS68lQ34BgOC60IUMFT6oMu7VKgcubs9sC8pyBY12kslm5pXEkJfEL5KeaWuJQGiOJxIxhOB5TQiqKeyl2g/stPp4dbYx5VpimeubiMYjrG60MDFKxfQWlnHXedfh+5eFy9f+jrsJEb9zL1ozm3A7vex27uBYDKGsX0FNSvFHaeW0fC4TpBA4OvouP+uexAGY9SqVXk/SRBibWW1CFSGAIW0lJNPlCRC1IWhsr6jQoXjyjArQsQy1JkWfazHeBqq7A6O4VpVAMX9bh+7+3tC7C0szmF3dxcvvPAcXrq0JQQUswCqFdobUSGiqUwXy0IWREjGIbpRgmvTEcYBfQOrmDt9L6LlNXT9KdYXF7E810A47GPz1nWxqxtwHtPmb+UUji+fghkFqGEXp5ZqEti9tnGb2N1xHeC6SCDUsosw+mIe8ZodhtWTqFdktCJUFIEgZDWJlpKgLpY7RXLz+xXYqDq4j1j/FGoBg4lRJHAoQaPlV2nHQzsoTRM7tfH+Fr762x/H+Mo3kEY+umkFo0QXS6NRVoFuW0UHOt8P0B2OkeoW5ldX8V1/5ftRabQwCdgp74jKMAin2Nnbw8j3cWp1BYurNTx8z2mcazcQT6bY98fSDd9wmB9SWIYdIZNKMJ4fleNIshmKMPLyroQ15SoQGRG0VIH7egHupqDaIKIuBFlkiArBj0PZU7kv0/KJ1280nuLWJEHsy7RGKPkXGVKdVnxsYdAxNAN0+j62ewH6IZ9VQyTB5gqA3y8UJDLnCktPgsWSo0ZgX9Qkh7aZ6vu4P7I5wkSNxEhBdgnwKl38OhJ27iNHRSOhZchrxakmFncEi6muotrVtz1oSSyNBw0SK1ZVSkSVGawMRlKD4zJbJ4Krj3GsaeD1p5Zw34klrDUqqGttWYdkjB3YDBYkX9EcUV6Po9fl4O6wVM0euV0sx2P5kCJQDrNSlDWhGtupxvlf3FMUzQPyeLme8T6kGN8lEaNCzknUKNslBVTz+ZUqQjV+KHurNCZxkgiRRpWKH8UI0hx+BozjGAM/gJUZYuNJ5dGQQHzuY2PeE7XZsmugWa2KZSH3SzYmSJ4IMz0MNmUEGAfqOXeGPdzsdvCNS9fw1Ve2MUg9QPdRoSbICuCkJn76fW/G95028bGf+Bk8H7bxP//UR/DsJR9PPXsLT37ti3j62S/CrjuyVt+2tITVtZY0P1Cly0FHMsCwDNzaviX3cFSYiQViptSjXGf4tdlsqrVyEihbLebj1Oui1KCuLQxSXLt6Ey/t9GD1fOwtH0O9sop5v4uJtY0s1TAcW0DSFcM1cbgS4pbUsMox4edXVmwkNAzkzIeiOq4gz0iG8H5PyBAqmlISKnyvSq0idmKxasiRehb+fQdkqZ4jYuOQWJNp0FPeQxvQqMbxqtDrFaTdPnLXQSqNO0r5TZVl4g8xHY+gxxNUrCY8rw2ftrwms8WYCj8Fo+8SGKjwvoUKbS3FxNVw6u478ODrHkBV1LBKnS5WivxqU7XlwPYq6hwg2SlqvS7zi5hLp/ZtNvYU1mUyAUidikztQM0izRFH7B5Z5qOE+g+//20zrGt2FJ1VYFaBWQVmFfiWVWC2yXzLSjt74lkFZhWYVWBWAVZA//A/EMuvEoyiJ/0hCKZj5BpyODQzwCQAQWtodqhJJ7kuViAOrWaoTDBNRATXMga8mqiaLqqmDte1UKvYAopXXao3DPBpCciEEl6p7Bek47iwXOKhU5QDVGQUNge0f2BeBg+uuhHDIKCSARULaHo65lwHDRIZli2dprqeCahNECJBhs5giJvbO9jt9DH1Y/GV5+cmKCGdt7myOeNBmAAowaLMUh3QciAuDoqHQdrKnqe0sKKnNFU1zPOgQoXWaayJ2E0JaKiyIUr7n0wjGJJCjy1oZow3Lhi4oc/jZm8P1dyVsHmyNGLjJf7dhqhSJJBWCBVaAZnICXqxVrQr46WEhgoy1LQcP/zAGiaNMTo7FlYMB462g8Xjq3h1exNWUkcw2Zf3OdQaWKwQNJ2gNreOp5+9in/2b7+IzZ2biEILt897OGvfwo/9wDuxdPc5ZEYTTz39Aj71uRfx5eevYC9wYFdbSGMfNjtEbVM6wR09Q28wEGCC3Y7sPqVtDnM0RJVC5QCtcGoVrK9tYDIYCimzcfw4DNvEidvuFFu4Sy+/gO2b13HbiTUsteuoezbmm3UB02mHxY5cCad1aOGjwWDnZ54jzJRNnSLDlFOQZN2IZRCVEEqJVHYEl4QKybHShqO8vgI6OFSrVIVQYRd2OFagMS3BVCIwbXAyCfXm+7BdguihkD4EVDiGRTEwnQqoxD+TUGE48DTyhWizTA22pWFhroVWrYL9QQ83d3bRH4a4fHkTo2mM3GaWCy1zdFSyAPdXcvzkOxaxG6f4l18HXu5MseUlMMMqbrMznJgPcdexNnZGN/Djb3kAxx69F3jo2wB7DnnYg+asMiIdsX8Rlk7rHRdRdx/7hoG1M4/i1jDC1168gnqwgPjmq7j26hcxvXoLL0YBvucDH0Yau9gbZbCXVhCYFirVmuSfpOxSLWxzSrC1ECAcgi4l0XIkoF5qL+BMYZVS+NsTWZS5WIB+VKsRlJLuZhIqSKXetL7Z2uvg6StbwPIaXryxg97OHtaXWrh44zJSzcb99zyEXn+I7UtPQmfmzek7Ya0cFyXWaLiD0fVtVII9ZJMuji9UcdvGsijjxLqJuSlVT6znFucXEIwnsk7Wq1X5O4kTrg2t1oIoGfgzBM8l2DxmrkWERrMJu1LHZDSATqu6PJeA5k6/D91y4XhVySLy/VC88TnG+8zb2dnGfmdXxs71W/uSJUEctFZxlFVjnsmcZo1k7ZtEGMQpbjE3gxHcRhuVY2fhtxcx7A2xujCPtcU2gvEAu9tb2O920J9OxTZndf006lYL2agHJ93EubU2bKOG1WNncOzkMbWJ8nUILtqm2H5RiUiSVpHkKjhecrIEWFNWNSWxUhJqYgVV/ioUG0KoFCHm5dgp9yalUOHWRUZa7RtUNBwQKkUei2t7CEcdfP2zv4rhxa8oQiVx0A+Ygx4gteaEYKDCQ14DFvqDMQZBALtWw5u/87tx590PILc8UbERMOXc7fb72Ov1cNuxdcwtebjv9jW8fmMNRpphmEaS2WXnKnfggDQ8kn1QftQD1clRkrFYq0rlyoHlWQFGkmCNklB+U11CYjHMMoz9SPIueuMphiNfVEzjiGHkGrJE5TXA0KThIRQ7sAxbowlGQYqhn2LCcOmMwfW0hWK2SY6p7PcC8as9n3OZdc9JBivlDa2whNQS0kjle4mCpFC5Epjm94hgTcghNQZIqGThVJ6HKjNZPtmUIWqYRNbpPNdRq3lARmVrBtepQWf+RU7VpgHHSVExYmzMO7j/9DJed3IVG80W6uzcF3fMw6wmRfSoQpPwKcdhObaOfj24PsX3HYDgxbiTv0tGRhkOf0iqlF+kfk8AACAASURBVPZeSoFZgPQFGSL3EsX9hCJNivsL6gC4F5EoKf98xP5LPSeVNLrK8EoyuX7U2Q6nPiYRVSk5fFq7cRwEAUZ+IJaYXJumk0iy4wI9wnzDxgOnl3Hn6gKWaw4anoeKY8MtlD/qHk8RKpzXJFSmcYLuZIhbvQ6+cfEGfverz2PP571hCJPkpB5gdWEJH/2rj+H97hj/y9/7eXhveBM+8t98GF97Zhdff/IKvv7lP8Sly0/BblXRrNRQzTOsLLdgaUDdYY4NRVC0dY3R6XXlnoFZKEKQJ4molMq5xCYGPk6bM/7yqm4xpnQ4lQZ297p49vkLuN7toeqs4+S3vQtNvYLe5ZdxrfM8XKlyHYG/V1h1ZUpdIrlcuhCOwuhYJNGV3arkphQWb5Jbx3sMPi6dOIpQ4bhlBtDBUlbYvCp1hnqvZXMAyYaM+m/LPLw/0SzkJG28KsxmDdnIF5KU70PW1DhBPJlIcw7X29G4i/nGIoJJqjKmqjr2ursw4hSLjbY0aVTEdhMIDeDutzyKB9/8qHxWJ6O9LTMMDRiWrTIURWWo/izKcxKahedYSaIcnTdKYHW4xqm7nqIBqZgrQlSSWC2IQ/kqZLmGj3zHozOs63Dnm/1pVoFZBWYVmFXgL7kCs03mL7mgs6ebVWBWgVkFZhX4pgq89+/TewSwbWiWCd2gEoJ2B/RE1hG6RZqpdOFR+a8LicFjE/MBfC2WvwtIbVkHByf267v0tM4cpRRxNZiuhqpjomEbmHNsVC0bblP5YPPAnJINEKsQHuQVoVLRbCSaUnRItkCSwWLQe+7DyGMB3Bh+XbX5W4dnWKKEcRhmyvOwrbJRePCjFQtDOvvjCXa7XezudaQ7V7qkpXMWQsCIvYmEyWvoRwwRPiSZ5GBc5EEQOGLQsAKUGMRLBYQmhErTc1B1HCTi5y/0hxyCy7BtUdkQ7KQNVezAcXM8NK/hpbGNfuTDSizEeizKGWUHQlCKvvSKUCEzwNcXDID5CYWahwQDP0PLYo1N/NWzTYQtE69cmOCMm2NxcYL66TMCNptjwGlUoE964vvf1APEyRRmex1apuOn/89P4/Mvxbg/v4wfe/c5mIaPjXvvQXNjDfudCX7nD5/Av/rEUwiNCsagesOGkYUwskgO5kGSCQDNAGSCBvVGC9vb25hOx3KYrtYqqDqeePkvrC6LR/50OBKFSrPVwh1334nEaxGBkPpdePY5pJMBllsu2lUDKwtzSkEieTKJdGhTNSUEB4kqgu5CMxUAUY4DL3+CuwQ4bEN1V5edqbRok85MXvMy8LUEDDUTpuNICC7VMCrnh0BOAZSPJ/BHE2S+L9eEXdx5AUpx1sn70lSXbRyEMp4l5yCJkVua2HUkWaTA8aqD5YUFIS+3drex2+lgc6ePqzf2oBu2gMBBHMDSPKwZCd6z6uAHX+/gVpLhY18N8dR2hHGVdh1zWLJ7mHdNLAYJ3vOmOXzHCQMrDz+C7E3vge6egj8dwTNMwN9G6t+AkdOKxEbWoHKqAW/xDjx3ax/Pf+My5p1VjG5cxuDFJ3Br5xZ6poEPfvdfw+b2GKFVhdFchM95Udi40ALoqEJFulMLe6MD0On/h1AR4CZTuSKljzwJXBnrJNBIxGZKjSKqsoiZJEqh4kcprm3t4cmr+7g2GWOY5vB0A3HAjIwhKq0lbCycgh9Msf3K15HtbKN57+sxrc/DygE/85Hsj9HO+oiHezCnPdyxsYxWzcNoPIBu8bl83HvnXQrQYzi2DrRqdczPz6Pf78r1XphfE3CZFnASYkzwm5kmEW13qjBdD/1uh9omUVIRNGRgPbv1G602OjubMu+X1tbF8u3W5iZ2O/uiUKHtFBVT9OAnPcg1jzZzVAHKWkxwnxaLQYihH2NrEiC263Bqa8gW1jH2Kljz2qKGIvE96veF6Jky7H40RKPdglOtwdWqqKYRML6MM6tNOLmDheXjOHn2Nti2K1gjATrbYUaGIdaMag4piyshlQuyuSRUSnBR7P9kTBSZVAqtOwDcyqwJGQOFyqMkauQxBjLz56lIEW/Fw6wAPk7byTT18fTnfwO7z34eeTjCMHfRnVLdQSVQG3QG9BPmNfClLYzGPnrjCRLDQOvUGbzrPR/A+snbIC5tWSYk18QPsb27h9X5NhZWarh9vYm3nD8HM8swYdYIN5NQka3qI5Vd3a892pU2OKXNWZknVFpMUpFI4pcqFu6BYaIaAahCIRk/TqdiAzmZxmLr1RuGGE4i+CGJFg05Fwp23HMFNTVkeo4RVZtjHyM/xj4DxjMdYW4gZsc8YrFNZPaK2KyJXZDKATmq4FC2P3zewwwRCdQmWVEoQXiduL5JKzvXvwzSNW+kSnHEvUz2Xv45KqwwDWbbcG4rIq5RfGbdq8JyKirnSk9RrzLLLcX54xbuPL6B1588ho2qA5f/numwzAo0yxU7TL5vReYpYl2IldKCs7DK/FPVKWrlkf8f/fyvAYY1VRtaK6nHC4KlsOTiNZMAeRIqolRQVlGcF7xfSDOlcIiZd8LHRX2qrEfFTkxjAwaDzUm+KFvSKAOmQSSWVuPYQGdMUiyGH+eizIiiRK4fLRD7SYxoGshzjaIJwszHHScW8djtKzjmAMfnF1GveHLPQmKjzLGTz0uVMnJMghjjOMVwMsbWsItnrm7hV37ri+gNeUOowchUQ8LpE0v4hY+8Cffs3sRP/YN/j7f93R/CvefvxJefuokXX9zCk0/8ES5efVZsyNZX14DxEBvra/BsDW2PKhVlM0urzcmYGlfxSj1o8OF4kOaENBXimdcs4FrDbBTXwzQIoZkOUsPGC6+8iktXb0gtB7W78P4f/D7cO9fClVeu4MtPfhajK88CqCHK1f0f7xcO56K61yKhwjwTEniq4UitNaLgyROVY1Ja13JM09aL9pYH6iN1LybXuiBUyuYcqS/vi6HUKTJvRHFsIuHrVTw4zSbCKechc7Q02DoQTcYIRhNRxdbbcwgdwIiBaOij6lkIo6mouans6e3uY25tDlnEXDkTb/+Od+P+t7wJPWasJCna1SaiRBGhKkPRgsUcooJY4fuxCpvKb16/yr/rPDtwlPAjHMyBI/lARUahUvqU2UC8L1PryY++/80zrGt2KJ1VYFaBWQVmFfiWVWC2yXzLSjt74lkFZhWYVWBWAVag+uG/n2s8wNkmMt1CQmJAVBo8RDKklMHGyj9aAQu0JqBihRGuGhLXVd7RzKqwNMGZCVJ7zBRhZypMsVPicyq1hglHM1C3XDnEO5VQDocCPKUq1Jz2HyVoUTE86cRnwDxBKgLdTdtEXUvgZCHs3IBhZnDMHDbPoYaBms3nNvmRJEyTYD6VHASsCUgR0JgynH48xvWtDvqdLnrdrnS4izWXKHGKDtTCLqQE/uQoeDRAO1KfjV7rBNqZ90EFji02EjmcGgFH1bHLyqpDpbL7yrRMuk1p+VWrW3h4PsfXtmMEJq2pDaQaiYTCw5v9xToVKuowShKAz0twjeC9dN4ajig29DTCgm1hueriHRsunEUb33ihhzUjx+vuqmNisyPSxc3dACvHj2Mlui4e5JMwkYyO9uISFtpVfPx3v4Z/9n99CbdhEx950zE8cvcKWg88gqs94Nc++R8Q7N3Cb74ABDAQ8DBtkrBQwcICRDFEWMskf8DxXMmB2NrawmQykmteqXqiUImzDLV2U3Jt6INf8RzwoH72jnPKQsqP0G7OobO5gysXnlWKgaUa5uokN2iZZAlJQaUL7eh4eCcMxpqzg1YAzSJ4ll3TfFy6MhkaXthXlOG/POTblikKBJJxtqY67QmmCHBGmMdQgazs6oTtKcCSIOc4kByNeDwV658kDhUoJnbqStUlw4pqCnZ6EyDjoGe3pm0ippVeEgoo3mrW0W40xH6I4Pn2zh6u3mSGCsezK6AT51vVqeF2PcN/cb6O991nYUs38NNf6OD/fXmC2K1gYqaYMwIcs5tYh4G//p5lfOd3nsQoM2G/4YNw6qcRJ01Yk2eAwTPI9RVodF9PO4jbS0jzFejtY/jSS9dw86nraFRbmGxfR/7Sy7gS7qPaXsUDD74J1/eG0GuLSCtVBFRI1aowqJ7iuC8UKge5GUfyIo52fiv4UugvqZdct4JQkfpJ7RSRIiBV4U1P8LEkVGjJRIJqGma4dG0Tz+1FGBrAzqCLaa+D0B/DqNbQnt9AMs5w28oKXrzwBXSvvIL5e9+AIKvDjnOkLQcZu9w7V1DPYwyuXsBK1cHJjVUhHSxLg1exUbE8dLp7uPeOuzAZjXF8bVW8/ZmZwu5qQ3eUMqpQZnB9U2AywVJIpzkJidGwj3qlKgoWIVXCCJbpYOqPRZWyceIMdvY7uLW9hf+PvTePlSw/r8PO3Zfa6+2v+/XeM92z9wyHs3AZbuImSpRlydQSG0ngyHYkWElkAUkcBAECOLAhK4mNAIGFRFYky7YCWbYJSSApSqJEDclZOZzpmel977fWq/3uS3C+363untFQDizyv6rB4NV7r7pe3e/+lnvP+c45N2/eQq+3J68lsEjSgNZozG9SqjgdbmWVsxdMkcYZBpMAO+MEubcIa+kwkkYXgWNj3WkgDiMJFx4Phqi3mgIi7g7G8JpNNGounNJDy8gxvvVtHFrw0HJaqLeWsbqxhk53WYWuC+hH6xilFrKYH8U1nTZ7/Pl7ECoz65cZmTID6d5JqKhxMAO0Z2NotntzPxGwswI8pfO56ibn+7m2svt76xtfwpVvfBF6PEBk1NCbZELAZQXVZlRWUi1JUp/5Iol05HNNH+kGnvnwx/DkBz8B22+Kqoxzj6qhrZ09LHabOLDRxdGVBj720GkUtEjihKf9YKqyHGQcV6DpvVcds2Oa7XWz383yg9RxM5OE5EmEpEwRi11mISA31Z2DOMBwNEV/OEUQZggT2nVxXeH+YAipLA0KOpAWKSYZFSwkjBJRumke118TTGPga2gmRgslcTkSTWqVNVURBOqz3r09LYvKsqwKXp+RLzKXOe4Z8l6pOEg2idK1CmgX3QvXYjZKxLHKKqGai8QC93XDgh3vw6k1kBbM3bJR90zUjCmOrVs488gG3r/eRtdroGXU4WRc03XonoVEp6oiRNNoKMKtInkEuK7IFP6cCpLvTqZw/VHHynX/3edO1ihdrT1CmlApN7ODqjLYSGyIzZqQ50pZwush5puwVsw8IdZOtQnVFlTb8XVc00ThQgGEwuiRF7qQKbRKnUYkZVNRFoW0+CoZOF8iCkLk3HeEUIkwjhV5z31xnIWAleGRY2t47sQaDjkaVtsLqPtsbKAdqyKe+GCWCwkVKpI4zpjvNY4CbI9HkqPyq//mK7i9nwCGDVfC1XWsLZj4zV/8CA68fRn/6y99CT/5v/1d6GkLz796DVeu7+Lsa8/j4uXXsTkcoNNZQAMFlpZWsNStoeNq6NZNIEsQBxEiyRay6IknteNaJ3tuRcAS9Oeer1makAdcTHPa0Jk+rmzv4rVzF5CUGqbjAOWZH8NP/fRfw0ktwGCaY3v7HF77vV/DW+euwm031J7C6yi5rlNriShUSh1JpZhmo9GMEJ+Fz/MakfZ0/J7EidjZKZOwO/sX81Rmll/vpVAxaXc3y5EzbCE+Us4Xz4XbaSONuZ5rsMpUbL7iMcmQAprjSaZb49BB6FmBwe1NeCQHixjhZAxDZ+ZQDaNcWVL+8Od/BO979ln0mbdVFEJAkWjJOcdJNOqlKB15XUY7Vl5nyzVSdX2krqEU+T1TpMj6VC0FypKOSkWlVpyNb4rAZ+v37Ou9c+kXf/yjc6xrfis6r8C8AvMKzCvwfavAfJP5vpV2/sbzCswrMK/AvAICLnzgM6VhWzD9OkzPh+H50N0aHM8Ti6akaAmAr7zZaTWSKvsi3igVJSzNV9YdugKPCG47OsPYafkBRC4JGMAuTTi6K77q8rDo12ygXmQCCnoOQXRliSWdftUOOJ2wg1aBI8yZ4A1d27WwYutom0BDo4VNAcskoKij4XhoeZ4ALw6bDE0qENTN3iy4l93l/BmzLXjjx07v7e0d9Hp9DIZjxFEmYAIBzabpSMcfb7ilk28GwAuwROBQWSOIrQlvyEvI3yVA4RKkqOylRJ1A+Fy6FZW9DIF0+tVriY5my8Gzyzq+fiNA7OjQYt5Y09+LNJACXZQ6pbIGqW78BehnXoduin84gTQGUi/bBpY9F4+u+Ti8VuDCQAcmwCOHm+jt3kZZ2Hg99aWb/VMHQiFrbk8cbI9DrLctrDQ0vLRv4p/8o1/Hm2ffRscp8Ox9S/jUBx7Djdt7OHtpC/vjFGc3h9jc30dhW6IOYQc6gTAqRmjPwlrwBtrz6wiiEL1eTwLWPU95c5uahoXlZXjNOtqtLgZ7KtD98SeewPLaCqaGjXZrAdNpjDxKMN7dwvnvvIBFT8NSx0WztaAycwoV3j1JaKGlSBSCyoahzpvk/7A7uQLUeF5o0aYyZlUXtwRDCwBM1ROzVGw47LS3XDnP7LaOImU/wrlB8CGoiEKbXvsEvpIYeRgjo8ogiZCEyR0CJUtV6O4s2FkFAHOMMgBaBQYTOKrVPCx0W5Lzsrk3wq2b1zHoj3D99haCXBNCJYkCtH1PfO+PFxH+xmN1fPLpJcTtRfzjr97Ar72wh6iwkGg98UFfdVo4ZpX4wmMtfOZHNoDj98F96AvISKyYTcQX/i2y4ZuorX4EcJaA5CZS2m01zqBodPHlF89hcnEPtlEg3N9G/OZFXNcGePT0h2A1uxgVBnK/jYLWSJoBj0Qij49dzu8iVKjimoGY0qladY3PfkYQbwa+aPwMsyBfyVLh+qDmkQCatCeqUBtaOBUkTItSiMG3Ll3Dn1wewl6oY3NvG8mgL+uLXm/hwMET0GJatjE35FWEO7dx9P3Pwauvow4LfS1Fvz9GsHcVTS1FcOsKrGiMQ6sLaDZ8eL6FbreFrc1Nycd59IGHsN/bxYH1VbQbTTmHnPMCtqYpXNcWYFNUJbaFer2G0WQMy3DQbrexs3lb1sHxaCTHzjwhrg+94QC7u7vYOHpC1qabm7dx/foNxHGkwpx1wHcdyT4gmSvZQFX4ccT5ElO5FWMwmmJ/UiBvrMNaP46Y673v40B7UQgqZhfcvnkTtu9Bsz1EmiYd0AcXO0gnGYzpCNfO/hHW6xqOrh0WQsWpe1haPoDV1VWZQwwZp+XYLOtEbP0qJd29ll+KOKlsIyvlyUw1MLOCuUOqkBC4h5C4Q7pUJIsoKYVMJoFLYLAiWCo1Cwl+w3Jw9Y1v4vwf/xYw3kJuetgdJWIlmMAVQiWmKilOkSQFUv5P2zGq65IE7ZUNfPyHfxyHT5wWpcBoNJH/9wcjNOs+1g91cGK1eYdQoUKFa7HFHJIKiL8XtJ+RhQqQrzreq8Dm2VWJEO7SxW0giANMoykiEiuahiDJsD8IMBwH6I9yCZ2PmXkEU9Z/RdhVJA4tJgsdEQPqg1Cs3BhOH+XMsHJhtnJReLFTnUA+1ToSCM+FiaQGFAHI+SaqUbGpqrrNqWCpeAYe311iaGanxYwpU/Ysfh5afhmiSFFB66LYYNYK53uSyH6qiB+SDwVs3ZY1nPlinlei5WlYb7t48sQanrhvFStNG8uaL59Tp+WoodQ0JI5MW4frOyhDXkvcXW9mSrc76091nfFe50e2aFEI3T2Ps9rOiKOyIlREWcLjoeWp2BKq73nNJJamOTNiSJoodZGqZQ7GV/F3JFSU8khlyfBcqGNRADbrxGWO5EaQUEWmslOo6g2KFCFVj1kCo8zgO7xOoY1qjCxKZf24sb2L3XAKs2Hj4WPr+MipI3h0ZQFtt4ZGzUPNcYVQoWWp/F1aoEoTTSHjg+/PvXV7OMTF3SF+44t/jMvbU+SmDZuWpLDQsCL8zn//Say+/jb+1f/zCn70H/0X2Nx28MIbl3H50nW88crXcWPzEkJpd9Cw2qJCxMCRtUV03BIdu0A8GSoLuEKHbrpyjcjPMwup5xo5s4UVctoiWcbXcM2sY3cwwStvn8P2kBljLiajAus/8Qv4wQ8/g6XhDUxSC8noFr72m7+E8xevw2637lGQsG+IFwSmaqCg2k7sBKumCo5xOdG09mJDBM8zVSmq+YbqFNUQ8OcJFTXnZw01VVOOXkq+jWThcMZRDcNcP65nvH7stGFbC0CZIIsnSEYDFGkKQ7eRGZYQRt76Ouq0pZ1OoEVTZNMBbFrvZqU0m6Q1G5///Ofx5NPPyHURx5Xt+qJikjozs5CpM7xet0jEs5GksgET4fXdjJ9ZM4hY0FZ7Mq/NJSPpTtbPzD5VEevpXfezd1GSaqX7e391rlCZ34nOKzCvwLwC8wp8/yowJ1S+f7Wdv/O8AvMKzCswrwArsPFQSdCTll9g6C7tjGwXmsWQSgtms6HAKhIGJm9yTQngJojNbkZdsyQnIeNNKBxotArKDbER4b1nWNPp2i8BmLQAIyFB25Hcpk8Y0M27yvefHvsWRDEggcVUGhSZeP7Tk5qh5uyumzBsU8uxXrOxVnOxpDGTRYdjUZ2iLF5aNR++y25pCJBJkJpAtgBzlQ0Yu37phe/Q54L+0mmO/ngi3tvbO/voj8eI4xQ18CZXqWtcyxZwhoQPH7wJJVhJX31mPXiWBd+z5DOIOoK8EQj0KHsuAst3uxUJXBHA0qEnOvy6ho8ccPGnt0IMSRylDjKdXa9UXBBcUzf7AjWLXz1v+hnSbKsOSRbNtIXYsVFi1Tax6Flo+RY+er+OLfjYvDrBQs2ESw/9vTFesxrQJgF++H4Leq2FvcjB9v4Eq36JpjXBoHMSv/arv4ff+X//FTKd1jkmVqwER2slHLeJs1vsdpygPxyINVBAj/asECUKrTlIWkiWTKVOoS86u7tFXWHqUgvaWvmNhgBpvldHPA0kQ+XEyZM4fOwItFpLyBjXbyAYB/AMDdvXL+L2hbNo+TaWFpvwbYJBOpI0xSCcYHc4BMFknh+CRfxKkEFsXwpmnJDPU7ZIKgi8sgqagbQCaJsSIs7AXAIQVA0QLAvYPRtFlYe5jZSd+JKXQuaIahRFOGZJhIzZNkTM+L6zkOLK/mPWnR9w/NByKE4RJbEA/p1OBwvdtoDmN2/v4+qlS3BMC3vDMW7s9sVejnZ5pM86KHCfXeKn3+fgmWcPQm+u4J9++QL+yfM9pKWLhhZgK7IE+H20DfytY02U3T18/L/6BVgPfQ4Y7iEfX8DeWy+IRV396IMosxa0YAyUN4DOc0gbDfzBt85jfGOEdLgpxES8HyCol3jk2PuxE0RAZwmR6aIwHAGwHd8WQuVehcpdRcLdjv2Z9YeAnneC6Wc+IQSqCLSq7BmxTZkFB1ffs16cp9JtzkwM1rwEhlGB19++iK9c7MHp+tjd24HPwO2sQGpZWD9wGMdXD+PFsy9geO07wOYOlh5/FubaMTQMquoyWEGOW7tXUE4GsKIB8uEurCLH6lILjRrBXmV10qwz04ekMBVZuoyd1dXlyjpFRzidwnUdJFEsY59zlOvd9Vs3cfLISZWb0uuJOo5jiyTN+vq6EHaXb9/GNIjQaLVx8/aWEDKsA8cD57xlFXAJ3muAbysClzZxQhjHKcIE6Mdj9EdTTCIHRWsD+oETknOz2O5gcXFRvP/D6QQ3btyA5XpIGIzsejA8D/cdWEE+BbSgj8vf/gq06TZOHb0fy2uHYXkOOt1VHD96VI6VuTEzNQrXPD447+6EGb8rlF7lSimwWwjP6rlSRCrbLwmLfhehcu/GLeuevJZA6EydotQxXB+ZRWS4DezfOoc3v/wbiHcuIdcM9MYqvygsTOnYjojpM8cjI1jIbAEGRufCdwwT4KlPfA5PfuDjcEkMByGGownGo1BAyMXVGu7f6OK5+0+K5VfI8cpu+rSowMZ3Xmq8F6Fy52daZQlVje8gS8S+iaqZYRRiNI2wPwwwmiQIqTxIVHaE5DwIEJ0jk6B4pXxiE0EU5xgFCfrjAKMwRFKa0K0mLLuGSNtHToVKzmwOyH5Ecp0qlzzX4Nl3QWBlUzULRq9Ifml+uGuhpc6V2qf4c6vKBOF4VHpVzvNK9cIwcVrCEWCX480lN4zEHNlph+tH0cTykoaVToj7Nmp49qETOLGwgkZhoG64KNBEoRHUZa5aJqpDMzdhZQbM0kLqVBlM76EQ+m7KlNm5mB3LDDxWIfFKvTH72Sx7K6eqpCJSaLV197kiTti4QSKF5AQJ36Q6v1HK79moUiDKGCwPUaGQZMlKNSYVsaELIaMIlRQJw+ipdMwyTJMQSRaKOrRuM3OG1ykMqA9gJDFGowBvX72GszduiCLpfY+exscePIGT3RYOtFqSBdWQPVQpVKgQJqnFv1uS0NYsBFmBcRzi1v4uzm/38e//5DWcvdZDQTVpIP5s8LUMv/5zH8cDty/gha9v4emf+3G8+J0+Lm8OcOXKJbzy/Fdw/cZFuAsrSOIMS3UHg9TE4dUulmo6vGyCdDwQcpjHazmKVObey3Ei+zivU6trL56/iJZmKfN0POSaidffPI8L129Lg9B4GsJp3YfTf/Nn8YHjR7AQDzCYRNh6/Zv40m/9H4g43yvSe2YLK1aqpiX2o1xTCqqbSdLywXU1T+V6VPJS2EEhhKiSEImtq6i7VU6OqCori8p7CZU7zQBaIYSKkItUvlaNHxnfg2t5o45Wc1UUvbTlLNNIzR8SKqaF1DTg1hfknLUbNTh5gpsX3kSr5qHe7sKt1fHJL3wBBw9twLQcUYuJ3Wiao16vIwwjyTecEeC8NlcKIKUGlUOulCdC8FaWdXfIRCF976pUeM5Inopit0KwlI3v3dfM5tyMaP6FH3pqjnW9c3uYfzevwLwC8wrMK/A9rMB8k/keFnP+VvMKzCswr8C8An++Atb600Ko0OaFNgIkVTTHAUxHbrTSYizAiNxE0d5AumqZ21kFDrsWDM+F6TfguXXU3BYcrw6z1hDbguv7Ju5GyAAAIABJREFUY5hiK2AJ6FMaJQxLl/9LvcCyvaCUH+xgZRg3gzVFzaHAllGRisUY713HWY79kF3oMVZ8E+sNH4ftEg3fRcsx4RNgZHe8Y8B2+IbKdmt2I85PTHKFICxtlVRIODt4aZ5fCADMjr3RJBBbnVu3tzAYTJTPO5UIlcqBd5kETqUDXaNne4KmpwswcHBtTQAABhv39keYTFWHL7sYZ9280qlY7fBhkUGPdNhujk8fb+GlHnBrMoRd1pGQ/GEWAh8SskzQUHl7U9UgCgdm2kgGAS3CaNuio6ZrWHFNLHsm9uICf/3xNnbog94Lxd8/d9pYCiPcIgCTlTjU1pE4yjprtD+Qv9l1E+idVbz00hv4X/7P38D1232kg31ouQ6ntYxguIv1JjAqLel0tCwH0ziVjlxarOVZJN2uRLcb7Y6AnvuDodisURnEmhBUJqHSaLfhNmoYDSfI4wRxFIgC5LEnzqC1eBC3trdx4MhxAamavoeGZeKtV1/G9rWrOLxsodNooeHRek5Zk+wOB+j1h2LLQyUMu/apOHGpxGLGCvtpqRyipZeA/spDXNg2DjQSKiTQ5N84sF0PrufLMdKWLI4isYcTmyNLdXBKqDLBfpJrAkQwE4BdwrPubv5OWb1x/KiO7xwETzgm6YnPHAjWvtNpoVH3BTw/f/46dm7eQqtWxzBOcKvPnIsSHceFEUc4bgOPLjbwg4+XOP3EAaBs4Fe+dBa//PIEmt2Enea4kWRo2g08sRrj5+9zsPDYEdz/2Z+CceAwtL1b6G1/G3npYWntfuhGimgyAVv2nWwXafcMQs/BN16+ja2dCNrOdWT9EGljBc2OiwW3iz22Ti+uYFLSlseF7/swHT7nHGeX+12VgQLR1ZCWdaXyUhey5Z5Q+tlKRRBpRqgoRYryoyfBMgN5SN7JeyWhnBcCliRUXn7jHF7o5zj2wHFcunAek82eqBE6GxtiPXdkaQ03bl3EZPMCzPEU7n2PwVg/Aj2KMRjuwg1z2I6ObNKHjwjZeB/pdIBOzcdi3YVra6g3a2KfksYRVrqLYt3FMVere1heXpZzTEstxzLkPLOrWmWoJNjt7eLk8ZNyPCR3qdLjmnL18hUstDvyfC8IsbvbE6tCgpACUuuGeNsTXNSQCKDGdY45LhzrYidnGAKMjsIMW0Ef/SBEUXaQd45DWz/KeA8cWVqSc8TMojQO5fN1F5cx4hykOmY0xYFuE2Zmo1am2L38PG6dexkbKxs4dOx+1Np1rCwdwcmTx+WzU8nH8cutQUA6dj3fyT1hRoCyc1PEWpWJIs+VgmyWjUJCZWawpLiV984fUctiFWZfkSokq8Sex2KeCzMBNOheHclwG9/5vV/F4Mqr7MfGKAGyNMeY+SNJilDUA6yFyhsRRUBZoOWa6EUFukcfxIc++TmsrB1GTBB7EmJvX5GbC0s+Hj25iqcPHxHbtYDzWithpcoGcTbW74zpmeJqBjRWKhzJ1GLgPEmQNEGaZdibjgRgn4Y59ocR9gYTjCeRdH6rGqsMJzU1qnyhIpWMhzyP5fiCIMNgnEi4OPWO7DRg9g6B2VEayddSM4UsKQxF8jPbg5kxpl6pKe/JP+BaznVLkSEqC4GEsmRKVGoOWlJW25ayDGVzgQa4pSLJuD7yWOOU5LQp66dYWeolTCOFZ5ZoODYWfAvHN9p4/8MH8ODGItocUxlzglyYmi1EmOuxo55itUhIG9dwpZEhT0qk1jsVKveSJd/tevAdhJcy6lRKs9maI4rRmRWaAsNlPS+UuoZf5XshRGhfVspXZetFwoQqU+HfEaf8qn5H8kRUQoUKniexx9fKfkK1E1+TlogSNi4kMr8HaSjH7To6OnULTlkgnI6x29/H/ngIvaA9oYdxEOOtGzcxigM8fuYBfOqJR7HRsHGs20LN81Gn1ZNOi0tlMUoFDXNEijJBoZmYxgl6wRjX93bw9uY+/uzsdbx6/rZcLyEU2afYbv2Dv3IGP9IYYft2gqWPfwxfe/46bvXGuHXjEr7zrT/A5csXUFs+IPZRehYhdppYadVxfKUDbbIPp4iEOKAFFa+jDKpUqLhIEpUb0lAWblxH+TNac5GcIplye7eHN85dxjiM4bh1TCYB6kc+ied+7qfwQKMFIwgQTvdx/etfxh999d8KSSR7iyiyVKOKWKlS8SqqFBOlra6/ZEzwfzJemWqgITEo43yWq6fy7FXTDefLdyFU7tji8ZqT+V86r6+rJh2xAdVRUvnsuajZdUyjUJpFJOfENNX8ZLeQbaPZWBKihGtvp+5iurcJVy/w4CMP4wc++1ksHDqGcTCVfESqUtjsU/N9Wb9oy8lai4q0Wkdn6pPZmsXRfe/j3vnD52mhFHEk8YVcpHpF5ruyApzZF3KOvENdWNX0v/nBJ+dY13dbiOY/n1dgXoF5BeYV+EtXYL7J/KVLOH+DeQXmFZhXYF6Bv7ACh5+8q1ChOkVIFVvUDvIwPGjsFGYrGskIUWMoux1axVgEDizePPEFtFcqYXgW9LYH1G2srD6KXHcQFBrClMHtVLc48EyCHgSExspaiZYThrIasA1bFB68ARuVEcooR54WCKBjyPDxcIyGlmPJNfHQch1LjToWaw58Tfmx6yRs7FIScOuG8tqmn7yoRiTFvRCFAW9iqfAgsE8PszRPoGkqRFluFtMUl3b3BXzdurUlHebM+LAMW8Aj2j8wJ+PI6gKOrbfRtApEkxGiNIPttuA1Wrh8a1csgWj7w4ccl9iDKUBGbMwSioJyfP6BFbwZ1nCt30PN6iCzeHduqVoTbKatFOOrJSSEQKTKeyGIKvYUBaOtVcD0mm9i2TVxfpzh7zy5gb39Xay02rgaBfjDyz18YmEZbi2COQmxn+WYOm3c184x2t7BqGzi0JILx8yx1dvHP/jffwXfePMWhoEBk7kD0x4KhmnrNmpZLoqgjFkyBWNTbKmrZWSouVSh2GgvLCKMIowmUwyHQ+S5AkNoi0SAnIQKM1RM1lXOTxVkbGiotQ5IcPfq0SM4euK4yksJA5RBiJeefx4YvI31xWUstlvKlkvTMAwDbG7vot8fyrnnmKq5jpAuDkkUndkpikSZebKrjnba3CgAgUQLlQYEcDhGPJ82eA3JAJLO9mAi4D2zgpTHOzs/VT6PEHXMyKDlBTGYNBV7IYKcM1Iuy1NkccLEXQm4psqCAAdBJN9Xc2Fr+za+853zCPcHAkyMaVHE+lIVYVrw8xyPezYeWWvh2VMDHHpoHUZex7/86jn80usJUt2VzIXMzmH0gMcPpfj7H68j2jiIpz/9c0jSLYyuXxIwZu3MB6A1N5BcOQdoOxKAnd4Oka8cRR8ZXnlthM2xhsVJH3m/wHj9GNq0mWLuQr2BqNnBkACs4Yhig85+zEMQK7p7CBUBX+8JpZ9ZE806V2cZKrM1iyTJDMy6l1CZkSpiqxPHAgjxtbRZYxd4Pyjw4nfO4tXQBCNhguEYHauGrb0+znzoWbz22rdFaeNMp5jEWyjTDMnSYRw8eQYrjotr/evY39lGB8wIyJAH+4hHe8ijCYwsRde3cWChDc1R5AatjUiajod9HD18CNNgjIMHD2I4GEuuCcfmZDgSFUdv0JfvvZoPy1FgIY9heXFJzn+/ty+qFo6bUVKIqoV2cVSy8PeSE0wffYLPzC1iZzk01F1HSAS+lygs0hxRbuDmdA9DZhA4q9CXTqNcOyqkwOnlNSnzYL+Hfm9XxuvCyipGUQTN87EzGGBtsYMyNBjfjGj3dbz10h9jod7F4eOnUO82ceLoQ4pQ8TwBFi3aKVZkqes4UpN7FSqzHAElLFFh9KK0qazBBDwWF6yKhLsHiHsvRcHMro+v5hoo6h/TFkJF1hM9h+Y0UMZDvPrFf4bdt78lf0+svjQdYZxgEieYEqhOC0QhMw+4f1gyfk12/zt1RE4HH/nsj+LkA49KNz7B7M3tHQxGIywu1/DsY8fxxPoBIVSmtPXTdPgas1nUus/HDGjl8xkwybVj9j2BeypKqFqbRKEo1vaiAINhiN39EKNJjiTnnLKFQJd/Z7BBQBMiiCi95DwUVF9OZAzuTyJMggyTUNKaYLoGNO7XYseTIdPb0A1HLC6ZqCD/aQxIpyKCpE2piLDKgkr+qK6pAHUSKqVSGUlHOxsmKrJISDFmBGkqg42/d6kmVduykMsEYFMSNqUBCkj5niTAfAdYqltYbLj42JMNnNo4isPtJXgJyRRmSpjIzRylWaJmxEiTEkbuwGKWBnPFkCHVY/m9m7l37AXv5D3MxlZ1XO++PrqXUJnlM0meycxus/qqfqbw9JkqRZQlVKtkijBirgnVKcxOYbOBWHoxS0WIExItShEiKpWKTJH3ZEsJP6dJpVD1fmIZmUvWD1UqXB8GBi0FJ2jYBhZqLopggr3dAfrjKcI8R3+6KwrhVmcRvSDBuRtXsL7awQ9/4Ak8dGgFR+qeqDiZO8d90dZp0agUIhxLURogK3X0pyH2RgNcFUJlD6/fGuOlt24ASQQbdYRGDMQafuapo/i7Z2yUiY3g+Bm8+NJtvHn5Oq5cfBPX3vqm2Ar6C2vwaw30t29JllPbdfC+E8dQDHexWDMxHewBWiZrI0pFosiwE0Weup6bzSeqergI9iYBvv32Bez0R0BpiULVtT3c//Gfx+N/5QksCZNlIBrewEu/9at44bVvQHfrQsDJfm3yGRWHbFxh5p7KMyFxMdt/NCHyM5WXwutgscjj3CjkWlByet5FqMwyVNTnrcixWWg9r5nTUppjuN/SVpaZKvwMVM5wDaJMSdR3VCRaat6Xhia/L8TitiPNUMPJGKtLXXRcAx96+nF88LkPotntYHOf1meWNGvIvIl4DV/A92uinLK5EJNIFXs5KvTUtabBfZvNJlr0F94+ZLQOJKEoY1hdAwqByjHE+wa+fTXfpAZsDLrHHvDnP/34HOv6Cys8/+W8AvMKzCswr8BfpgLzTeYvU735v51XYF6BeQXmFfgPVsDceLIseYMjtl8uSs+DVqsDXh267QhgIF5H7KAjKUCrA9p88PaTXZZQHvbiozzr9FMIkfxtKgKMpg97eQHmQgep5iKJNTilj4bbQopYQshrvIFkd6lJqyVXOhgJGKAOZOzupMXFLJyVwZcxg0QLrNWA5ZaHjQUPB5o22g4tr9jRSdCohK7FQmIwZJy3zDPAXGw0eDNM32u5yas66O7cEKtuX90GJnGIG9ubuHTlGrZvb6IIUgHLXN3GUivA4fWDcmO83+tJzQiUzogO1zEwmMQYDAKlxGFDI7PSLQNBlsp7aJYL2zbxkUUHqwfb+J0rMVCuITf24PDFYj9hIROvcmVBwZ5gfj7TV173mp5hw9CxXZbow8GTfhMNb4g/G+n46KKJJ48fwOTCJZSri/ji+W2cqq9h1dlC4dSwy5yFkYmH11ehhTew1+/D85vwnRG8w8v4N7/xFfz2v/hD7E0T9MsQ++EQWZigbtSJ7KpAaHYtC1FlSiep3Iyza14r0VlcQpwkGIzGmEwUqMwcDdp+EbxQJIIvCh7WaGlpSUBkqlnczjLqzQW0Osv4wEc+jO7SgnjCb2/toLfTw9bLX4fvaji4WsNi14Oh5UjCEsNBhL2dMbaDofjBU4FE+zcBj1wbLk9/WcJxCHYrZQCHLAExsRuhHZjjoMuAVt+D3axJxyhtSGglk0wjROMQuq6IlJnNF4kTlcNiyPEE7FJOIgmzFlBI/m5FsrDrVCsQh7HUzaJNlmeg3mghDlNcPncVb718HpGRo6bp2CG5QFu5JEerbmE5L/GpzgJW1i/gw8+dRr3ZQn97Cxduhvgf/sTGjVEfcXuC2qQLy87xzKNL+BudEid//Dl03/d57L/5IkaDGzhy8hHkJfNmdER72wgmAcahjuu3h6g1l7CTOphkDeSJgUE4xH6wCy+NsQIX5v0PIyNwrDvICGja9L23xQpJ5elQoXI3w4AHL9YoFbByL8gsPvTS7X43lL6sQulZU9UV/k6FSlxE8EqqI5izFAB5CKuwcHMY4xsXruLNvRSTIXN7BgjjGM31g+guLKHpOIgG++jfeB2jIESsWWgubkhYPa1SknSI7a3LaNc3EPS34SHCeOcGLKRIhnsCXK10m/DbTTXWZZlktDdzCAhu53LOOTa63baQLiRU2G2suncVacsOZbGzsUwB1pgzRLUKCQXWwqFayiFYrF7P9/YcBX4q3/5UupZprSXEalkiyrNqvSyxFUWwNQs3t8Yo2wex+OBTKBtd9EcDrC+20CksxFmIr7/8PHLPQeH68NwWzNLE/UeOi1oino7RsXNcf+sl7Fx6A3oyldyXIydP4vh9T+H06dNo1HxFqFRrAW0hxQpK3PQMGHK+lZUj12Gq10hkS25RpUBRY0KB73ceQtSrPUi9TtVaurq5Ghqqg9wwdak1AUfb80Vtxk5z03WhFTaMcoTnv/x/49obXxfVluSKcO8xHCS5gWlENU8qtkvSGlAasoeIjZapY1zqePK5z+B9H/wMUtgIkwhhMhDrRGuxjs8+fRqPrHYxDkuUVgkHJD9oHaTUDTNQUT6/YLBVjgLDtPnaIkVcECiPMQgmslZOwxBbowJBmCBOCXqaYsMl64jYe2XQdP4lJjBRe5IiyXKMxgl6+2MMxxFGkWoe4DqjXqOLRWdCW69SqZwyAWxp18O8M+4rigyRPK4KIM20HEahw2JHPZUTmoFYLJf2xQqTygYSCVRWqAA0XYHM3N80lYvGz8BxS+CYJ55rbpEWsh6StOE6XvczrNQLPH5yGU89fAIn6otKDSqZbFRjVmqmasyIwVBl53VvB/yd8SP2UXdB3dlrZ+fEYGNFtZfKz2i5VtkcyTmq1LmS91LZl6nnhex3M2WKkOo8l2zEqAgUEiG0bFPZKQyep/KEql8SKSoDhWIHfl+y078C9PkeciyMoGJoPTQJoKd1GwPpScxEJOTTHEFBQrCHh1e6yMYDbE4GiIMYwTDAOE9gMqgeJep+A7Zm4+ytqxi7KR5/8Ch+5Jmn8JjZgNGw0fZdeJnKG9JbPrI0hDEJJGsnjAP0gxE2R/u4stfHhZ0R3ry+i4s3tlFOFhE5AeAZMPcs/MjRNv67/2wVZThCOHoOX714HvH+LVx4/QW8+OK3MIgSNBaXVDNJMMZibQE38xAPPPogDhQF6tMeLCuVsPcipkrFlusDUZFwvTSY/aOkXRy7OWKEiYZXzu3hwu4V6JkOLRwjtabI3Y/hqb/9n+AjJx5EMh3AzwNsv/JN/Lsv/iZ68RBOlCLj8kEiVmfYkiOKl5LqDxIYbKqY2dOlmdh5SsNHLqZcolBlc869RO/d5yoriNcFkn0nS0llTcin1X4mIfYkMmgjxnwwHmNFMvO9cruGkt5vzCWs+ygdlRNkZyW8QsfENNFdXsLWsAen6eH0Qyfxt37mP8dqt4Nxfw+21RCLr4JKZt1RdoYZ1bPqc2umsu6T7BaZ+ConkHOXTT+clxyPau9VqilRdEsODqfxXcL4XvuvmSot5zrFMlWqp5lt2CzE/n/80afnWNd/8C5t/oJ5BeYVmFdgXoH/2ArMN5n/2MrN/928AvMKzCswr8D/rwpoG4+XcufO7nz6U5PM8Gso3ZoiVDQSEeqmjzeSDEAnKCY3kuLVbyoihd3ovBFlh2MFlvKmKyHISYCR4FajgebCCvzGohAxBAiYryGWTKYFi8oBgtm0nqhAed3MxX6hNAxRfoxDAlmpEC6iPMhUd+ZKzcJay8ZqyxdwgO+n7IXUDbACdO6GJN8BWTT+XIG/fEichoA3qnxRHEjXK2wT0yTCzZs3cYGhpze3kIQRnjtzGEWUIA1oRVZKDdhZyDBdRzfhejrGSSF2LbRUIXFCuzPdY3i3Bt124acFEsODa2f4iScfxJXeCL9/dR8dr6u6tdUdr2Ta8IaXN75CzhiGgDfMAenYOg4tLuHNnV3olo+NLMfKooFvbYc45Ob4xP2H4Q73sGdqeHNQol16aJlUi8Rwl1cRBSbS3S10a7SAcBGEGe4/uYD94Tb+5EvfxJd//3nsTlJc7u9jEE3JPMBiTk5FQBEAFuc0gqhVZgxvvm0UaHUX5CZ8EkwlkJ6e4Bb9v10bDsdZZQvEf0fw2HNVLgDVLPT7Xz1wCO3FNSwfPID7Hjglnav90Rhn33wL+9cuwg7HWHeAA10Pnm+LKoQg5GQcY7PPPJVIzh0frD+VKk3fhe95sE12dauxRFBBjYu7FkNLzTpc5mM067A4VpktoVuKX4xi5HGsiK0qMyfPOEdo76X87RPJAlLAGwETPvg8zWIFtuTM98nlPXXaZNkGDMdBb3uI77x2Fv2bewi0HH5pYC9XtmCtNEfH13FQN/CF+zs48VCC9fsOIk8t9Cchrt8e4b/+7W3A0eCmFm5oGpYtD7/4jIWaN8GZn/4JtI89gq2z34avG1g48QBAMiSOMNrbxa2be7hydYQw8rBfo0KqhiS1pKYmFSD7u9CiAOura7AfPCMh9InmIKeNEAknzl36sbP7l/PhHkJFIhqq7+8FN2XuyRQkvKkAGP5PcyH5+l0IFYbi0oc+TTNEZYw8CaHFwPV+gBeu3sLlMRBOhlhaXsCN25vITBvNVgcHlpawefUyerfOI+P48+qA00K9tSpj1ECMVsvCcJgiD8dwihhGMkU82IUVT2FFIyx4FporiypMmAuGZKNQCQdRL9HqS2xWfFfIhrFk+8QikhOSmMCcAVEvsRYEjHmsHEtUfDi0fWG2lKO68rkuii0iCVWGjacZfJdKDF0UTfz3tFZJMgbRZ0IOUhl4a3sPsdPCxO2icfRRdFc2cHhhCf1rV/F67ya6NR/j/V10Wl0EcQHdacB2PJmHhw4cRERScrSL62dfxPU3X4BvqY7m7vIKzjz9aTz84IPotlti7yUkqabATj64dHJ9NUyq6YRKEqscIdrMu/NsBoZLvvwd6zdafymQ8W74uSLCZwoIdlLLmvNdCBXH5XiyYedjvP5n/xr7V16DDxNBlGGUjJHmJkbTHKNphinHUKYCxEvNFgAyZU0NDdNCw5kP/QDe98wPIIeNKJ4gjAYoggJoevj0++/HY+uLmERskC9hU+GVOdAN9fnlGCrgXzKxqtDyXCf5lSKII9nbRrSbm0wxGocIwhiTVJfcjIzEemmK4mEGuhLwpBKOwC6tpgh8T6Yx9kckZAIE01hIJUL1JbWLEgLPpn8HsHyUhrJrJMGS0/ZTSBoqJxSpQNuyvOQaT5KE1pYQgF6nAgMaUhI1mS5WUYrgqQLZq3FMq868CGXNksB5EmkcwxJEzxwrU0ikmgXUrAxNP8fJjS6effQ+PHRoDU3mcpSKjLujYqrWjnesKfcQKu++6JkBu+91MXSvEkVqcycjpQqYl/OkwGTuX8S1BRiWbv5qXa/OI0kTKkxInFCNMgugj/gzqlNSqlXYd6GLRRV/RkKGCtQZUC1UM607wfwSRTqXCZU8uEOoKJVLJuol2sJR4ZojxOnlNkabt3BzvI8kSFFEGUJDg6GZkn3S8htoNdq43NvBpevn0FlfxKff9wR+8kOPw0kztE0N3VYLBcmgKIVj20iyGDeyCcIwxWSUYq8f4frOBJf2BriwvYeb+32MswhGmMk5sjMLH1rw8Q9/+gzWlup46XITL13bwrR3C69984/x7VdewDQv0VxahuNaSKIIZVICrSbiMscnn3wC/fPfxsGFBuLpSE4Z10KSzUJaMyOJu0rJxhJ1PVQ4Oq7f2Mabl3rYjnZhpJooCAMjgrP8GXz0Z34KjywdQBGMYcQDXPzal/EHf/hFjPIJ3EJDJupkKtvIXjkyJ9hcRMUK1RQer7+yXGwROTFIgCg1llI452TE3vV4B7GXZ0qxIbJMpSqTXa6yCeO8ukO4VvZus9cIoWJ4QrBQdUfVIFyOlwJanMGIM+jdlqjhWD+/2cSpUw/gg089g4dP3Y8uGzPykawB/HORKBcLaXbIJXssFqaHY465d8yS4zXLXUVJRfTcsVxUqhOV16Suk6S1iirYiniiUkvZ3anjIpkjr614cXVslU0jgP/px+aEynutTfOfzSswr8C8AvMKfG8qMCdUvjd1nL/LvALzCswrMK/Ad6vAxuOlUpgwl8NCSWDVcaHzBsuykJuuAFgMVBerL6ItBYFgAmMETCVQRQgVWOpmlDeiEuSps7uNKEIGRCRBNNTqbdSXl2G0Omy9RiaRtLRhcuHZnpAq7KildYzNLJSU3cc2SosdsQViWl6wA7u6+fSQwS7YwV+iY2tYqttYbvrotHzUqHyxlI2ThJFLp64CdMVznkC4qfJQVKc8lQzlHT9/kiyOBOwS1stRiNVJjuF4jM3tLezt7aEW9zDY2YOjWWjVGwKS8kbSZ6dnweOgcXwD47hEKgSLp9QQtF8ogAl0tI0U48BDvLCIp2sxnju2hH958SZGky4K24BJUJUB9bO7UoalspOS6HRuwtBGOFmrw2508Z3bm1h1fVD7c2C5i6t7Q+wFU/z4A8fRLXu4nsYIUk+BLmmB1RYBwSYYmzHduY0jB+uYpAZu3+zj0AEf/XNn8dU/+APYdh0vv3kZb97exfYoQMIclDRCShBCAEOlLrnTLVxZRjimId3sPIcEgUiSDAb7AtbW6zXx8m82m6IIIfGh7LMStFotUagMh2MsLK9jYW0D60cP4YlnnoLumnj97Dm8+PLL4hXvT8Y4Yhl4cL2DA6sdGJ6JaZ5gMp2KUmU4GmMwnogP/CzctsEsljozf1SnNG3o+PVeMJfH0q57op5hiKtDpQoJA+aXkFQhMBKn8p6KJFCWcrPcBwIxBDwVgJKLRZ5YwVT/E5AJRn0BJhQZqTKGOLbPXbiOV156A06aSKexU9oYlqnY4y3lORZ94JTv43MnEzz8ZBP1IweQhzaCxMLtvTH+0//rdWiOhSedg/h3vWv4mw8s4hee9PBH0z187BPPIF/wOVXwAAAgAElEQVRdg7FfYJzVYDU6KP06BmGI69e3cO1KD7duZ6h569iu63ATDZPJFPvDXSxTQSbWVTGOvv8MGifPqK5rdr5bLkyHWTOKCBDjmnsIFRkblUJlBjq9ww7kLyBUWFdFTKn5NctQ4fpCUJcERabnSJMA6TTFld4EL1/fxM1ARxwxBykTKyun1sSJEydhFCX2Nm/j8oU3YFOR5/sIMhNHj59CNA2ERDmw2sX2cIB4MkQWTGFmCYa3b8JLxrCGO6hpCRqdNmqNOry6J+OfQJIASNV6S0KFwDEt/0jAzrJzaPGWJhkMnxZNag0iAWvRFokWiLR3oc1bESqyhYSKbch7iTaDSoosR7dFIOxu/gznIfMYSAzEaY5BWmJrv4+itoCovorGBnNyanjsxEm4cYorWzcQB2Nsbt6C4biYktBudeB1OpJv8WB7DTrzLoJ9XDv7LWxeeoNOjpiEAXTbwxMf/BQefughHFxbl88sc4jnmIobIYkUQa0IS55+HquypuKW8Y41Q4A7RajM1hF2qr8XoSId6yKKVNaQJFQ4r1gJx6+JfZ9kIXglHN2Bmw9x9dXfRbZ7Hh27jijOBAzuTyLs9UbY3Z9imuSyRoyCSLYs0/AA10dK4N9w8OhTH8XjT38EGtfuNEIcjRFOS0SOjh943wk8tbGKICU5kcMuUqQ59853Aq4zdcpsHAQIJVyeKqlREGMcpJiEKaZBLjk7eWEJQUZFDVUzCTvlq+5yIVbMVDI1JtNQ5XYNRxhNA7GF4lisCUeswrSF4OU+xz3d8lDQ1qg0kZEApGWekMJigiRAqZAmTEkxSAYBNhV9BLnZT1FZepFIZdc+yRM+CKzS+odbKc+jh1SuCSLmSZGQ4VrLSwW2VPA9azZaTo71ZoHHTx/ABx67H8u+Bycp0XHbcgwzwn02zu+Sb5XV2He5tpmRWO9YYyryRYgR7usV8CvfE6i/x85LddUrMkXyrijUldyIUiy+ZpZfJFeUpRd/Tts2lZnCOsSFKU0PVNgmtOyiLSeB8plCibltVUwF94+7ahtFwMm6lhUIYubqZEoxlqUI40iyyCYkd90SJxba2Lp8Cb04RJFrsEoDEdVAhoOQDRBFgYbflOuN1y6dB/QCHdfHD33uIXz+iSexSGu2IkHDbcIJIevHZjAENBvDYILeaIzN/ghXt0e4tRNhay/FYESiZRcPrixipZOj1cjw0dOH8YUn70Mam/izixleudzDePcaXvrTr+D8228gNSz4na5kTCWxIv38WgvDKMaZxx9CPQlg9Dax0vRAslHGEUlqWymhWUvWSRc1noadKMabZ89jqzdFYqZCQOk5MLIsHDrzE/j4T/wgVg0bVhYj6d3GN7/4r/HKq99ApNOu0xIyUfZdZvxJdootxDgXKxIhDok0Nj2wiYfKU2kIUBZfkpk2O3n3jMF7x6eMvYqQkMYjyVC72zAgc/MO2lP9vlT5I3LdwBwo2tLaDgrLkj1d1K/cP6ZT5HUTOo+v1oRu1LFKsnz1EE4duR+L7UXU2oU0qfAadhJN5TrWb7nwGzVp7KECjXaSJFM4z2aEimTKcRer7G9VjpAi0nnIMwIljKvPyTkyyxaqFC38ja2r88bHvXWZ/ezvf/7MHOua353OKzCvwLwC8wp83yow32S+b6Wdv/G8AvMKzCswr4BU4PATlTSjssAyHVGqaMxTIUHi0D5FdUuqOzyCMypgW1B0jUbrNPJngropN6UMuZRuPN5IsTM5zWEx4TbJVCi8baG+tIT22gpyp0mIBrrmwDJJNlj8JzCMEpapwS8VoUP0RbMVWUPjEgJGBBYYYm+DnYQafBTwtQwNp0S34aDBDJeaJ4HJvmPBEb+tVIDIGdhCj30B9yREV1kc6OyErLpR+VMVDE9AN1NdkrYuwEYQBwj3buPm1euY7g/u3GQzO4CEShHGAn563SVMYAuh4ngEQA0FkBUaYs2EYY7hm2sIzA6W9E08tWAAnQN48eYIecGjo20LgSXahWnIaLfCrvwS8HQfZbmJDy0fwMVhgutBiCO6jm7dRM2rwygSvNAf468eWceCsY0eOz3HJcZpgd7UwOluialRoDdKUTcN2G6KnUEBx24j7F3E1//5r2EaDbFx9Ai+9spZXNkN0QtyTKZDaGWESVqIfzYf0qlPYI72PJJlYArBsLCwIPkgcZRiOOpjMBgIQVGr1cRWh4A0SQsCFLT6okKAv6PdCsEMXfdEybNx7AiOnjwGzXHw4kuvYHNnD3a9izKaolVE2HANnFhsYGnRZ7MpJnmEMjSxPx4L2DiJYgFMIyYBV+e1U3dQY/hrrXYHrJbfMXPHNGE6NhquiyY/r1h+8X8HhufBIICs2SofhQBZFUDPjlICBmILE00ruwtFpkhn6j0KjCKeCvDGOUTyhQRBfxzg1TfO4/U3L2HBAoZZAic1MdaBGuuAHCtegTOdDj58IsPKWoyDJw6A/iXTUMd+DPz13ziPG4Mp1gwL2mIL//CZFD4W8K3xJj57ysHGpz4H5KsYBQV2RiEGsYlrO2NcuL4D02whzxvo7QZqLSCglIfo9zfR5PxISsSei0c+9TE024eQFkDCkGHafTl+NQ4Uccl5+27LL86te8GV2UpMsJ2PuwoVCVtQIFQFYM0sv2aWggQ2jVwXgDM1ChRZjHSS4NLeGN+6fBMTsymZPbv7uzA9B1lu4MDammQol2mCs298W3JmzGYHbqOFtQOH0dvcxLi3g0dPn0I/GKK3tyNrhsFMBGYA7W/CHG1BH+3Ct00h/zqdDmzPViQyIWkqJwxlQyXLJm2OJFvEEDKEhBQtgfIiUGSKrHuGskni/ClKeY3R4Pym1Y1ah8RCUTqkcyF+az5zSu4CdBJ1lTOviutjjguDITTdQ6Y3sXb8EdhLB7A7CuW9FlpNtCwbr772EgrGZtXq2BsFOLh2CKcOH8O0N8D+oC/H6Bkpzr3yp4j6N1EyCFsC1DU88PizeOiBh3Hs6FHUqN6qgDlRKFW2XjN1AW3+eI4l+0VeR+zybreyAt3em1ARhaQoXri3KIvJ70ao0PKL1kCcn5GQ6nV4+RC33vhdJJtn0XVqQraUtoZoMsXu3hC7+2NMCVpnOcZBICHwPGXMpaKdXWD4OPHoszj12FMwJSdKkXdxUmJiFPjEmSN45tghpLmNTCtg5ewGd0UZUm2cd4BT7h1ZRmVaJiQmFZfTIJTQ+CAhkcLgcYL0KtQ8ZgYTn4tVVGUVRlCe5HMZYDxixsoUvf5Iwsf53hzgpmWgVgSyd1GhSbCfitPMsJGKKRnJH6pQS8TidEh1lSlkMYFUjiUtN5Utm67GpE6xZDU+eVwTu5T8IVpTyT6pqywFjkkShPwgrGnAtQ+A7xioGQXqRiHK0m5Xx8mDS/jwY/fjgY0F2b+549X1GvTcEGvMmVpjBsKqcaIsRmdEzr2/+24EisxDEkGVYkg66O+ZOzNyhdkmyppoRqTwq1KmcKtTOSlKFcQ9nJaSDIvn+ZllpFBJkjLfKVVWaCRFFCl2l4wSQp7kYcW+ynVIRSbOwsDTRENM5VScypxOshRxFiNOQsRpjMFwB27dwLF2E5uXLyOg5R4sWKWJURYjKqlgg6w5zAWhbefFzV1olo1yGkBr7ePv/PAP4X1HDqBhAA3HQxmpuZ1aJka9XYzDAnvjBFt7Q+zv78Mup+j6Gmp2gfs3juDUyS4Or/jo6A5e+eYLOHj4EOAcxtf+rIeLvT56Ny/h+T/+Xdy8dRWl7cNp1KWJIo6mQjQVYYlGdxGBWeIDjz+M7Re/iePLTTgNA2XCdc8ALQQ53kkSWzZz/WxMwggvXrqC29duS24WnFyI6yIxMfUW8eyP/SyefPoBuHGOJnLsXnodv//b/wKbty4jozKVe6PYqTL7xBYVNBs/5PpVbP8ymKIgzSQHT/JTxGNuRqgoZY48ZqSJPL3bWELd04yskPFXKVNmKthCUu8quIeLPHOIJCvvLglh2S4yqsjY7GO78DxH5lsSTBHkIfxaU+VEacxeq2Ohs4qG24BV2mg1HJX5FodiE1caQHdtEaceehD3nTqJhs99iNfzOSw2lfAzcI8x1foSFYbaW7kGMSOO47hSo8jx5FWW0z22jfz3s/nIbLHZfL2XWJnt+X/v0w/Msa5ZMeZf5xWYV2BegXkFvucVmG8y3/OSzt9wXoF5BeYVmFfgHRU48v47jvWqg9yQnAbecLMLsPCbCtCgbcfMsuDOTSGD6WMhTUi+UHHC4Ezp9BNbFh06w8qZLcBOU2ZH0HqJVgPsdPfq8I+dgMnOdrOOUnPk79OSwCYQawAePb5pXUGVBq2y2E3IDjjasKPEKI7hmA58BocbzGYhIBOhZpVwbQ3rroma72Kh4aPuOXAINBHmqayqeLMoYFGlsGBGAf39Zze/tH4gmMtuWnZgi71KFqMg4UMFj54jHI/Q39qV8Pq93o50oru6Cc+yUDcduN1FDNjln+twfQXm6ex+1i3pIq1rEXKziVrpYmPZxHDvNu5bPYLAztHbZU4HMz3YcW1gnKQYBAligl9ODXmcotUI8MmN43jp6ia2cmCtyLHY8ZGnBdb8Ei+FBZ5wDay7A0S+i3yYIyyBXuThqJ8iNAqMI8C3LUTZEEFWh2828ZXf/hXsv/wqHnrsFF5+83Vc35vi4vYEwwgYTfoAg381S2UXlLT7UTfPBAB5bgzTQpokkolClQqzIUiWkDRpE4AmaVdoGI5HYhFEkIXgBTuz+Vp2VtougVEPRUHQQ4db82G7Dm7f2pNxs7x2BJkDhPkEznSEE46O08stNDo2UisWQoUKFZIUAcN841ysdZhVQcDAswhKU4Hiw3dcsU+SjnexKaLHuCWB9i3fR8PzJXOFtl/MVbE8X7rYCZYrhVOJLFYKFKpRSB5yvAk4Q9CiCuie5csIQDQZIUwTAd9J2JGcubm5gxdefxtXt3roWjnGeQY/txEaOmqOjcMa0NZDvH9lAQ8tGWg2ImycXMekP8HF6/uY6jn+5xdCjFIXA0zx14638enjIf7w0hJ+8GNtfODpMzAPPQQTOUzbxLdfeAvnro4Q5A3shyXijOoBG3u7uyiHESIzQb1hQxuOkQYpRgzFXl7Chz71KZR6TYXZkhS1FeGkLN+q0HFLgYQzUEUSAaoVZwaUzoLK7wCLQl5WwPEsT+VdChWSE6xnUuRwClOA5kRj4G6CPC5waWuMP71wCVpjDVu9bQyDkQQhM0vYNiwsdju4cfMqtrZvotlZgttsgwkoHAedRh2bN24IgXLy6BFcu3ED4/FUrGdIkCX72zDHW8hGO3CnU1i2iWbNR6fbkjFMq0SCrQRedUu1n2eJOv9C3NIqplI11e66wNxRZwnAVwHmAvBVgcy0qyNZRwtDsdghaSlEK60N1dwjEEowd0xwPo6xHWSSg5AYTRw8/QQSt4b64qL44vf7A9jjKXqDXXSWFzCi5VuUYXlhFWvtBSy3Wri2uSmEilWGeOulryEZbiONxpJ9RKu3+04/ggfuP4VT951Gi13Sko9DTFKpauR5lX/BuSX6BwadV6+T43lHDobKUJmBb9w7/iKFimhzqISxVOYWv58RKqbtILYc1N0WnGKI7XNfxeDSt1BDoUBaX0fKwPZpgtEkEsWg4TLI3kCYQgLqaasWwMMIDbSPPIylo/czaEKB7WmGaTjGWMvwiceP4UP3HZMsIpowmUWMoqxJxgMfsjZUID2tlLg2MENjOFFKFCoOGDQeZZlYfBE8p41dkBUCpouFFHlFUUkosJOE2/ZgiOGAZApJoFQBtlomuSUGA9/H+wIAS6A2x4nporQ95JqLuNQQCaECsQ2iPZSjW9JVzn2Y5APzd1SeilKs8G/zucxqkgNGijJOoWeFnHN2tae5ypGi2nRAkoHjvSjgOiZavollX8PhhTo2lrt45L4mztx3CuuNNow4kUYE6Y7PSerbVV6Dysx5B2lSZe+8F6Eyu75R663KFZopUu48r5QpTJ+R6wmeGwmYv5uNIv+GjqEElEWVQhULiS1l5yhZKRXJRVIlzoE4U8QKVWIkX5jvIZ39VRaKypdRxyNflWivIphp91epZSsCOYiVhR9VSFSoRGmELKdtYCzXIloRwGvZONxqYP/2bUx4fZTq0JjpFk0xCQtEkzHSIkNzaRWXb/VwfbMH01frtqUHOLGxhI89chIPLy3AIWlWozrZRDYOsBcnCEZKodf1bJw6sID7DrTRtFPEox6u93WMR1eQ9jN85bdfwfbWLfzTf/6PsB3q+MZrfez0x7hy7jU8/0e/h+29TeTMf6q10F1oI49DJADSfohGZxH9MsdjDz2A2miAyY1zOHx0GSZMNVdtQ85DQQs428M4THB7cwevXLyMZJrJOpPqSleVxA7KxQfx6b/9X+L02iKKcIpmluDNb/wRvvS7v4UknYpCOJP1k/NdkRi8HqOiUuWplUJCaRmtWlVgvGQWicJE7U+qoUiNy5mKSj7IPY9ZHg6NL+9cU1b5gtJYwzmqWmaUwpVkDMesjHdD1kKGyme09cpS+Wy0LOUspOUoFTlUPFFxZtjMPXTFGtDQaKFrwGbTDhtIeE1jsalHh+W6WDtyBEdPHMczHzyKZr0h67HKuSrFplLIlJhqZnVdM9uPqeK6l+DkdbFID6s1/N2KQypZ1Ly920gyWw/59b/9zGNzrOsdI2b+zbwC8wrMKzCvwPeyAvNN5ntZzfl7zSswr8C8AvMK/PkKHH1G4E0Jx5Qn9JM2UYj9gY7SqcsNpyhQaO1VkSoaAW7eJhkkJHRo7GQnmSKeCOy2r3yW41SRK2CHNgPtie/k0tWKKAEWFlDrLqLRXYbhNiSsme/Bm0HenNFeia83GVjv2PBcG7Zhiycz72lHmeqa402fbRrwTA2eUcLTSwGz22WigBzPxmLDRafuouHZQnaQpBELM7nDIzihOsHZpcdOcLmpdiwBx7U8E4CIeS9C8LCTVC8xyiMJiS5IdAz2sb27hVu3biEejwWAb7s+zFobgxgIcgIDVFs4MOyadAsT/F4NC+zYGhZR4vGlFi5EIdiZergF1L2u3NiKjUtewGu24dTq6I8muLW1KUTE0Y0WHu10cGNngMuTAPVSlywZlCmWXOCmZqI+7OF4iwAab5hNCcgNTQsHbR2hRrDOUtkfRorC7GDz3FX8+1//ZXzk9AM4d/Uqfv9rfwqjtYS9SYFpUiAuGJQcIgxDyY6hsmdGFLCjll2MMm7KUhQqi90FBMEU4/EE4+lEgsHFIiktVAg3gVYZJ0C320V/OBCA1K1TOWKjXm8JgEglCZUuYZTBdhmUnqPs1jHREuSTIQ7qJR5ebOHgsge/wc5/B+NJgNE4kA5wApVBGEl3a0wgM4wFpPDZyV6roVbzJGR5RpDQusitQIxWzb8TkktFDfN/DNrnMMiV3a1UTyWVJQ/92WlBxDGvhF0KUK/yZRRxFENPmN1AYooASYh4OsHFqzfwzdfPoRclqBPgQIF6aSM2NPi2jYOGBjsd4H3LSzhsBPDbLoqWg/4oxOZOAq8J/LO3AlhmF7o1wm/+5Em8sFvg1YsJfvlnD8L4xM/DyOoYTF/D9tktXDh3E9vbKbzGIeRWHZevX0PGcW1piKchtic9uLoOPzYQpxaGtovm6ho+9NQHMLQdsf+g7QgtowhiU1kk+FSVqfFuhcpMbcC63Is/CaEi4O9dkJM2fQKo35OhIh3oFUialpl0Y5OwCNnOnCUoSKhsT/An52mBY0NzNfRIAJY6onGMuuOj3WlhOOljd7AnljOt5iLabdqmlFhYbGF7cwujYYAjyytih0WLP7/ZEqs7JCNk/dsopvtwR0MUaQL28zd9D61WQ8YRPelp06I51HIwM0UplAQ8rUAmxzbhk3ijz77kKmQIk1gAKpOkNkm6VHXiM5uE4fMCbeeFWGlR0UI9DNUtDJMmOJsUENJwIBZSIZLIwqC0ELWWkXeWERsmDm1sYLneRUyScdAXpY5tGdjc2UXh1rB0eEOyBWoNH+nOCA3PQR4McOPcK4j6m9Bk7udiE3Xw4AbuP34/Hn34MSy0uio0fEakkFThx6/ynqhQoRPczPKLs11Zy1RbjwBvimyZPWad+veG0s8UKrJmQJHsswwVCav2fOk051g09BSu3YZrZhhuvoSbr38N2mQAg2PFzpAmJGtLCQfnvkNCjXlJDIAPwhSj/gDj3MN+2Ya9fBy1tYNCqGjMFkkLjIMe/j/23jxItvu8Djt3v7dvb9OzD94O4AEgdpIgQZAUwUWiRFmMJIYSTSpSlJJkleNELrkSy3FiWaXYUtmpiv5wFjullBxLccmRWKZEyhRFgeJOgQRB7MAD3jrzZp/e++5L6ny/e+cNaMXlVBH/9VS9mpmeeT3d3/1t95zvnDMzS3zwkTuFUMmgCBU9j5CXPhNtbikdxBoql+yLmlAJQ5KBtO0ieEnVQS5jgKoVqjBncS6fCeIrBUQhgeZhEIsl4u7BDMEskowN7kq6we75CGk4Qp6GSCYjIbFkf+MabXswPJ9yJGQwEFCRyvFjWmJ76Oi2IlQq+ytuoiQR+I9xMTNm90iklyZgbUStUpLBZFC2ANMEn1O5ztzDSyOX/dJxTVANuNLxcG65jfvO34Z7LpzBQ7cvIBsncAoHTactwewFbRINkhYJvIpQrAmIkwcYUbmdyJ34q1QqDMWuSRRlW3SL2FIki1qXayJFPpP8qEBzklgyNyVYnmSJUqjwe4LOYfU1Lb8iyUUioanIFwmbr4B0Ac0rMLoGl0XpoDFTpgqhr4h8vkdl9ZVhFlGVojKRaHVKxWZRpNA1nqtyUOHoti2c67aRBREOqVwJqPrIMM5jJLGGcb+PSRrDXlzC5a0jDI9CaKaNmHtT0wOMCI/csYFHb1tFmzleDQ22VsILY9y+vIz1BR9nF22YaYDN61t49oVtPPPiHi5v9mF117FijfDFP/8GNnci/MY/+Bv4uZ/4PmwOcnz6hV0EBzM8/9SX8fSTX8IoHCExbJh+W1R9VKiQvMymoWTJGK0Wmt0FPHT7Wbz01b/A6eUWFlok6Kv91VSZc1SN3djex2tXN3E4HsMqPcT5DAHHi0uLRx+Ld38Q7//5j+B2r4kknsEeDvCVT/8BvvatJyRzjiqU0LBEDcWmCZ5tmQdHYlr2aJL6zE6JpsfjR6xu5eBZ53txRCkCTIgErsdcs2UdU40/x2SDnLLVY/J4TSRLvhDHiTovS5aL2KVS7VVZOdqmEJ5iV1oWIMVOkofZS1zGOC69TlusN6kEnk4CUCVNwq3JLJyE5GwqKp6cDUteE53lFXR7S3j8Q4/h3rvugm1aSGgXx/MRz2OaGue0fFNqMLXOnlSWcr8xy1uWhieVYfU8JVl78uOkOoxf//c/8sgc65rfl84rMK/AvALzCrxhFZhvMm9YaedPPK/AvALzCswrIBU4/05FqNTe/yJS0ZV1F4kRAsZVqLxIRsRyRXWnsksVrupklQ77yi5AnrcKrpSbzcr+iMAdgdAqWlSBFuEUaLXQWFxGo7cs3Yv0azJgC0Bk2eyIK+GYJpoNW9QEpkH7BwZeZmJLwfBeglC8wSOp4tL+y9DhkmBhhLBewjc1dFwdi74twA5DyT3bQosd9BUYLkQPuxAJbBDU0/g3YjRaTSEukiRCnqRCuNgV4SI2QkkqQCutXgiMT6djjI4GyKJQ7HlK08M0NZEWtCyjb7eF0rQxy5gxYcGexUC7A316gPeeX8Z2XOJapMMKZzjddtHsdFFoGgYj2kOlaDd9Afl5AzyOApw/tYZ2EcNLclwJIgzSEnc027DdWKzQIoJgtAJz6Zef4KhwYZUO4EXiVV84BAF8xJMQYTYFjCZuPv8idp7/HB66+y781v/+L3Fld4JY9xARVItDBAQAmUlSWZawJqLsKTUBiMVjm9dDN8Tea3lxUYXDz2YYjEZYXFqBZljIoliUKOzWphUY1S0Liz25BlSyMLeEYKdDsN400SYQIxkCVK+0kZWhqGQ4BggEeHqCdR+4a7mBi2tLsGxltzJjwPNMBT8TfGQINAGJ4UxlC/CD15iEiowxswq7rsgzknJN35PuUNpu8XdocURPc35YzMwhvE1VArtACVTSfimOj8kZIQaYVUQv+DQVgoid3SRU0jxGMOojnkxx7foWnnzpMmaGDYedznqJLiwhvlzHwm2OjSI8wsPr63hsOYXu2rg+3oPf6iLNWjhzrodf+/wlbG9GeOcpB7/9Xz2CX/v0K7jrNgs//fFHMb3/h+CZq/jk7/4O/vKbN7DWW8LpldMIwgzTBJI3QyUZSQKz4+FgcwvhcApNbyJrLCKkMmhxEW9/6AFMhAQlHmZJvoxYySj8pZpXEHunGojhnKqVKLLunPjmJKHy3QoVduqqx251B4tCBQns3BTCImbOURIim+W4ejjFN6/dROIuoTBLvHjtkhBxi81F3HHmPAasdZHi6t42bls7g+XuKmxTx2C4C8szZGyPZhGaORDMJkKWEmyXcZFMJaQ97O/BDieiWkEcwikLteZ4HlqdBbQ6bZTMaLJMyWcgIKZgNRIJVOEZsGr7ryp1haRKrWQS6xTaKx13QataShZU1VHskmgh+WLSmgUCvDILZETSMIpxNAGK5jLKlTNI/JaQsVTP5dMYPa+LIzPA1quvouW4aLgtsZa65/4HhVx6+ZUXxIpxqdtCGY6xeelplMEAWh6LnViSlTBdA3fdcRFvf8s7sL6yDsuw4FKtWFkUCvlc2YBRoULBn+RAixpSqWtebwVTKlud+qPKIKq7+EVxUFk3CZxZ5U5QoUKS4rsJFcucwjB7cDwfweBVvPDVzyLc34ZZpDCsCKbuwLJI0hPE1OE1HDieh4LkW5ShPwkwSJhf1IO+eBr+8oqsE1RGlEmOncEBEtfAD77jbrz74jkkhYuYWo4sRFbQLlNlLHF9E1CegeWpIlWYXRBkyk6HChVlRxiL7QrSzqcAACAASURBVNeMhK+Qv5U6QYgYEixUs2SY0iJsEiCZUg1BULOAzV4EpEiDIeJZH3kcoCxI/rD/nVqMQpolTNeHZjOUnhadHWmW0GknR7BbZ4h9lStBANikrQ9t5DJRyk2KSN6LWZQC7Ca6ykJpGAY8x4Zt65L55ViWzIWGDlmzGq6BXtfH2dUeLmys4PzGOtaXlxAPhlhsLsDSTJSFJnaK3Eep5mm4trLKO/FxcmzUpPdfRaTU4K7knlTZDlQLCIlSrSHyOFUn1c9rIoV7l6ghaNlVzds6G4WfOe7lOhY5wkKt+VTIqdB52lTSBkzMnqCTUSzF/PDWkJb5rHJpFLausoPUekgLMA1pwsaHBEFBBVMqBJsQr3y1ZQxDy6BrGSc8NLvE6W4THc/HbjBFHGcopgmmZYqjw7FYWY6LDFfGM9zYGQIBraMsRHYJo0mlSB8dI8Tdq22c7fnYaLl45OIZPHL3nVjJBtjZ7uPSa3t47sWb+M6LN3HtYIiQVITjoWf38cy3v4hhf4Yf/c8/hn/xm38L7UmGp17I8RdbEfL9bXz9S5/Da5e+I+vtjBZkzY4A/7Sskr2QquWce1sbpefhzIWzcMIJ4s1rWGhboDLPdkw4Dm25LBwMp7h6Yxc7B0eyFplaG0E6QVRqcJwcSdzCQ+/7RTz80UewkVoIswD55iae+IN/hUvbL4uVbFnomHkeGsxkYQMF7RkrO04hVHLa5CnLzlqZIutyfRVrK8oqpL0mHbjxidKkUlSJ8qQiYGT/r/IKxbWR5DJ7TgplX8i2Jp6vldpFnT+k6cRitpqp8qfSHGXIOcg2iwJRocF2G/CbLaXqpQolicVuj2dSjh+S8yRMdDmf27C8Jmy/Bcv1cPqBu/H+9z4ONoskQSD7G8c9bQ25p5BxVGNVDdDvtsx73VpdkZMn52vOMVrdC1QjvNrHFdH5P3z4LXOs63Ur3PybeQXmFZhXYF6B72UF5pvM97Ka8+eaV2BegXkF5hX49ytw/t0COShck4SAIkcEbGFnoKWAF1pfyWO0RdBNmBrD5DXEbJquJP8qdVjZhsnNIAFmdgPSEiQvYTNsk522JFZoxu7YaNDqJI2UbdjiClpLa3C8Lkzdh2Ew+6SU8PJetw3PUVYM7NBNcxUsn5QQSxHeXkqQKEHXNIddagIc0q7GNgj45BKQS+/2tmdgseWj5XtY8xQA2mBYPAEOgvX0gBciCPAsU4UDa7kELdcqDI0WJ+zALwkYKqCGHcZhFov3dhZFSIJQvk5zA9OIOQ/0U2fQr4HUsjBJMji0BFluIdkJcduii7uWUziFhS/t5ki8Hu7yZmL5QoCPeR6OYcApE3QbJnotF4eTGVYWlpEER7jDcXBomnj2KMCbvDYcb4wic2AEfWh+E0tpCcvTsJVbWHQWoXt7CAcRdN9FmjLzhUTDEFlhYeeF59B/5fM4Ghzgqec2sT0ysHM0Q2bSQ5vBzbF0L06TRK4zvfelI5nXp8ylm5o2L00B2WwhVAgc8qZ///AQS8vrMAgEVwqhOE2EYKB1CsFFZlKIrUqawrYayKhAYtelbaDdW4Rut2A4PkbhPtxQhxUwgFdDYEZI40NccIA3ry+jt+QJoFCWBiazEJPpTLrBCWgSGJxmtvIYD0P5W7y+HA9UGQhwqrFbmcHiOpq+I4RK03bQJojBzIiGLeAHf5de6RLqWii7I+lIpXc9c2UEPKtyJZjfwDolCZJpIJ21QTTFaH8X2XSG7d09PPXadcROA25hir1cKy8FIHNdG2eaTcTRCG89dQo/+ZCF9ZUejmY3sbG8gJdf6WPt7Cr+7mev4ZnnZ3jHioELa1NMWuv4b3/xzVi6+CM4DK7i009dxbf/+BAv7u9gybfxgXe8Reyjtg4O0R8GyNMSrmHB6now9ocY92cYt7oIu8ugDc1tKwt47LE3I0g9pUixCUS7QsQSqCQmK+H0JdUUJ7pbaQV2AjB/HaFSqeRqNYp0sxaK7LoFSik1Wh1KT0LFTDm3ChSmhiKaIWaW0CDEd7YPcJQ62B3uIzZyHB0OcHrpNtx+6hySMkWUJ9gnmJcYaNtNLC90MJ0d4sb+dQQMhrE8PHj2HIaDQxzu3kT/6BC9Thd5NEHXMRENDzDau4p0NoUekVDJ4IgKQ6k06H3fWuoIQE+bP8lWka56olQqr4lzRlReRSEKFHlvzFGpiAZRHEg4NoFlgua6gGMkALg+NWwGvisLqlnMDI4UsxSYUcWQpNg1XeRGF1bnNiwsn8KZM2fQbrXwysuvQtctFNMxgmiGvfER7O4CrFYXKytraDsOxgf7sMwGlhe6MNIpnv36F2BlM0TTobwnds8zX+nixbvwrke/D2fWz8DjOCDwKcR0KcoaUSpJnooOWipSMcH3LvvNCbuYGliuVQeqk1tZxtSWjMoWR+XUiK1gBTzWhAr7Ak4qVEo3Rq734Po9jPs38NXPfhKjG9dBqzXXzeCXI3iejybt/LhXWATBOZ5IhhZCHh4GFoZ5G3p7Hf5iFw5T1dMEeZCiPwuR+TY+9M578NidZxHnjhAqBa2ZClpYKkKFe5ZYRtXge6VwGMYEwGNRzAlJEjFPJUYQKiA9oL0jlXRCpqRidcRwc+4JQRDBA8mfVAgTqnGQTZBNB0jDoai1ssITgsMk8smEb9bScgUMJ5nv6QvIDZ1TACUpVDoZUa/KhgEq9wicVwRAYpXIrBKmo0neVlPX0G6ygUGHx32JxwPm45BQIXlmaIipeDEBx9TR63i4/expnNm4DS23ISRD01mXNYJEkGawwYCNGbpYSAqxc8IOTgDtE3aBNaFyjHFXVkrHKgASPsckSqV6q4Loa8KWxMexQoXKkopMUfZSmihQ5MxCApGZOseh87lkhwVUN4kdmCZ7Oy2pRNFTUI1AxDwVQLm2tuNr5fjXOQ8q+9KThJC8J+b2xMybyxCQhKBFZZzIvqrULRFQkKhP0SgaCNIpVj0HZ9bWsEt1a5ojHYcY5yGSOBcrt83JBN+4dh1JYcNNlXVp5BVwpiXONBwsNnJcOLeAt108hQ9dvB13dl1cufQM/uQLL+OVnUNcG6aYmU1R4KTTIcppH0Ya4uCZ53E1DHHqvnfgv/nbP4PbvOt46OLDeOpVA5fHIfKDHTzxuU/h+pUXEZYk5XSxQG21OkjjCOFsgkLLYUk2j4WC6qlOEz/46Nvw0mc/C9MKxbK10bBlf6Ed3tWbe9ja64taSI/HsNBFhBCp5cLQI0Shjw9+7B/izg+eQ+MwQVxEiK9cwZ/9m3+Jg3hf8kKypEDQbMDnVmXaKpuuspW0qvWmyFPYYvum5jDtviQQXi+VeoWPCSNC5XZNiFRkCO0NNZpqqvyverypfEF1Vqn3tZpo4Gcqlk4qQThaEg565tvpBowoQTKbImeGoaUhabZFUct5y7MoVUoe1S1JIvNq6rXVfmGpPYJNJAXtaFttNFptuKfX8GM/+mEsd7vSANT0fTm30a6Xn22qoCpl18l5JU0U0iil9ix57bX6Rn1TzV2lAOfZSD3M8V2d00sNv/pj81D6+W3pvALzCswrMK/AG1eBOaHyxtV2/szzCswrMK/AvALsrL/wDulflZshWnqJhYGkBcsNoU0QRTeQU7FiOtLlRkKFN4Q5wa7aO5n3jWItQuKF2RP8PT6f6jCVmy7BAyqvrhpUNRnITYCqst5a6GJ5fQMrq+vodXvIcx/Nhg/HckUdQlUKbQT4GiQYmf81V+ADu1rpNcSbPd4MEthwTKpTTHRME74GuAVBzwJN30Sj4aBrGeg0LCy2qVyx4Do6TMa6ZjrMnBZZBCRUaL26JVQAHwEJ8YcWfE8BfrQ6kW7GysqIXeSJZQhgT1uWJEmRl4ZYrcQMH45THMXMGlmFFY/R6paY5QUeu3AHbly+gSvaEh5ox7g2o7WKiTUng5UEsBpdlf9hJDjbZkdxjk7TQ5LGWFldxcuXr0Pzmih0C+u6ClVl7VzXFWur2WwiygnaEyXjFL2lBOPhFOPYR+41UGYG8uEOdi7/Kb71yS/i8tEYV/oh9icJYj5XViIiWGcYaDR6kl1DAJFgbmnTk99EFsZyU7+wtqheq+OKXQnVPCnByDyXXBVakkRRIKGzzBag0mgWRGg0mqorUt25w/YYREvrOQvN1gI8vy3gwPXtV7BQNJDYDZhNH7PdbdgNAwYD6tuLeHTFgNdhYHou1yGPdQRRidF0gkQvkAUq6Jfd32K5xM/Mt5CMnwaaLjtFmR9EGzpLQNe266HbINlnoeVbKItlWI0IhjGDWyyCOdQphgJMOkUXUZFJNgMt2GidZdsWZnkuoP0kHACzHFkY4spsE2eOJmhsz/Cp4T52jCb8aAp0OwjHMZZpw2F5eKCjYRp7+ImHNLz37Qto8TW22rB7D+D6C1/AK5d0fPL5m/jqaIq3Wy7OrBr4qZ98Dy689SIK28cffeVlPPHNTVzZnAAhrY5sIal6Cy0sNR3Ewz6yMJJO6VyzcRDOcMS8Bd0Tm7VgPMFbH7wHb3n4XhyGJgzThOE6QiDUpOPJHBWVl1FlAyi3+GPPedX9eyszQyNoWNl7SUevgIgnQtcrK56T9iK1PU9ZqODcSZDi6u4Ir27t4fI0Q7PXFfurnb19XDh9ToBaEnYHh4cYhAlObaxiODjAwe4mzpw5JWqm/f1D6ea/eGpVAE0CXbs3d6EzoyUYIRkP0LCAyWATHrOhjvpomAUKnakADPO2Jf/J1iJRWfnNJqhmYygwE4aoNGOnPMlarivU49maActUaw2JBH4QaLzVHayIloZjy1xmdgtVMYlmSnc21V95EktX/UGoIdJc7DJjSu/BP3cPds0S91+8A/e1lnHz+i62sgJ+yryPDAfjfQy1FAu9FSx4ylN/mieikGpZJroO8MJ3nkQwG8L3LIRBIHk/8WSEhbPn8K73fAB3bZxHp+kCFgTMa3CtY/izKLZMyYfgFJbPEr5dkSKiEKxgRVEH3rJh4v+tr//r7GYqmybuM+p3VMcz9wWOQZOKMSokHBsDS8cCbRmjCP/6S1/DM89dhT8ZwSr3sKQbaDcLLPgpXDMVRaEGB67dge0yA8VCYi9hiDYKq4WG7wtJkmk5zEYDB9ub8JbP4PEHz+LN57tIrSaCQhOgl0RJZnfEnkcFOicoqYIUMjWSn0dlhDBIK/UcFTEhdvpTIcpJoCRRLgQL81GytESecXOjyscQFUjO7CithKWRGJwimY0QhTOV2cTXYXGNi+igBa/pi+qPJJ7hODCaHprlaezoIxTNHBdPr+LMcgeu76HRcOkdh9hUYLKpGWhYyg6RNTJoP8TECiEOlCWf6sBXJEh93diAQRak2W5i7bY1bKytoN1owjUdGe+udM5Xtm0niddKJcrl/7s/TmbsENyWDn+x76oVKErNJjk33ELk64pQqcYN1SWSg8HdU8LnadGl7MwYOE/FiRBhBck1Wq2pjBTaeNHSSyzv8hKhNIlUf0Ns0tSrra2g6vOR1KQKnK/PEKK6M9V6KD/n9wSyM4bZM0snQxClan/KmKOTSnYKM1R05tKRvCp8FHEIq0iwstRBb2kBURJiOhpLEwsVpdfDGZ6+dhn7e31k5QJSY0lsC8+faeCnb2/hwYt34Z6NRZxuAf6CjeRggM8+8R18/dvXcBg6uJFOsR0GMp9JHFtmht0blzC8cR2HEwvNM1388i//Am58dQuL1hQ/80sfw5Ov6bjWH6C8cQ1f+Pwfi/JvkqYYJAa8dg9LC00gnWEWqawxXj/WnapVzXGxunEGb3vsMTzzb/65qIHaC120FnrYurmDmzs7ouTg/+NZLQsHiGk5qZtwtQaGjTvx4b/1d3BxQ4M1teCUATa/8UV89rOfxAFmaGg2rASYti2YvKhiU6sp5VuVjcL5wnHOec4ViaRU3UyjbNeoJFQkC8+8HKeyx/FsXI1ZvifJY2H+iswXNTeolBLS0DSEmFGKTmXtyJwjPodmOKJm5f8r2ZSk094tRDkL2EEk/1cjcd32YOUl3DSnRxciKh65fziezHHWhXZ8HgxpbBBlLGVbrgO72URz7RQ+8IPvxz0PXEScBHBI6FARbLoocmbxBPL3o5xZhYaQNSR5Q5KgfgN6qBS4Qq5I04iaZ4pgAoyMZwi+fkOkblqZqny5ohSLst/86NvnWNf8TnRegXkF5hWYV+ANq8B8k3nDSjt/4nkF5hWYV2BeAVZAu/2RUgiCqsNO+X8xR0WBHLnZlAB5CZ2nnzkzTkiuVDeh4g5SASECJGg0tFF2BsQJTFuFKsvTClB6q+5CQtCSy3TkhiwhIGJZ8HwfK4srWFleRhPKbkvICYIcbEE2TfG7pr85O5wloDcj2AB5nJ2lJDtEKVAmoPmSR1LFMuGbBhxSGlom9jPLPr3bLSw2LXTbtAKz0XRtCbmnwiXRSH8QlVGd4wJ81OAwrUnypLK0IWCiBDq0v+L9Iz8kyJeATUZQp3pthYZQ7F1SbM1GmEw8LHo+NCvFLIpxd6+NxaaJp3dGYFbHMC7geia6OsE4DUHuwESKJS/F7d1lzCYDIVRMWkK5SnHh+U3MggCT0VQst1hfEivsZmetSKiwe9ynHRMmcsEKw8c4TGBrBdrZAAdX/xLP/emX8Z1rO/jW1V1MS1dyOtjVS5sqv9PFQqsNjUqShJ2gQOk1oJme3DQXcYoQKpy47buSS5PHzC5RHfli9ZXQkisTgIC46HgaCJikLDRMybsg2ULglARKmGUC+jL8fDyZISPhFRRoLK3AbTcx2LoBz3cwSwKYkxhvWzWwvtJCr2shS0OlEqJiKAilM1+DKSSO5BQwnyDNESTUO9FOiN2kJOlM6AaBPxKMBpqug26TZIuDhsnO8B5sJ4dlRLDKJmyCKHqMKNaBPJBQ2coARjr1G14T0zjEJJhhOElgxprkIVwaXMMdUYlTqY0/Hx3gclygp/vIyzG0zETT8qGXM7x1xRaA5G13N/Hj77qAYRDAPeVD8138xWeu4sZWiidv7OAQNv7OL70VS20bd1+4gOHAxjeen+Lbr05xafMQW/v7aC0uYkw1FfODUMA1SpxdXRbQczqaIkwLHAZTDJIceqMDGv2wk/XN91/Eww/diwjKBkt3bAGxeZ3qnJhj268TBIpwBScIlFodd2z79P+TUKm7y+UzbZWEUImFUHnt5j5upMDaqdO4tr2N6ze24Hs+1tdvw9LSkgCVh8MR9vdu4szGGqbDI5zZWIfvtySk3DJtpFmEwWAgQHSv3ZHfmQ4O0LA0HOxsoZlOZPyGsyHKcIImFTlcezQLecEcp0qtZ+lKCddwZTwTjBPAtrKO4XJBxRstsli3ek22ylKUPiQk+DOCYrU9lSSoMPzccJBqNsJopmyC0gIHsxwzzUOYW2jffT9uTnI8cM8DWGw3cHCwB89t4/zG7QgnQ7y8exnb+9soogSO14LXXcBSdwGNAuj3j/CmC+cQD/dw/dILSJMxZsFIBIbT8RjJdILuuXN4z/s+iLtuO49u00dp0pKsRAMGckMRKqJQEQub1xMqkhPA9/1XECoKoL91K1QDd7LP1N3Q1T7FJgClaKF9FUk+ZeNjmUDIDveS89bD5569hL/4xkswhmPMRptolCV8G2g5GnyrgMP8LVeH3zDgNnQk6SrGhY7cbUqGDhvLSZyXBFitBkbBAbylNfzAW+/Aw+faOEp03BxOYWu0Z9IRZmNZs7l3kfCXIHPmbVAlFyWYxjqm05kEy4/GMxyNAuwPRhjMQgFHs5nKRuGGQnszZU+pCdhLUBdpBIvkThmjSCbIgjGSiOur2n+oNCFpEc4CWWNdryFrjcVx6No4cg5FhfWR73scF5Z6MNIEDjPUoMNf6GIPjjQrJGkm1onSac99sMouKdJa4aHC24/JzZpYkLME4DcbWF5dwlJvQa4Ds1poRcWu++OMnRPWgLzWJ7N0/r9Oa7VKRSwmSZwIqUKip1KyHRMqKnRegPsTKhRRltTfC5miQuD5/yWYO9ePrdqIvVMVIWBwVhEvTHeTsUh1ioRAVYediliqszKk6aJSW1WPcSzlzNsRRY76b2qsMDenkLk84TmBe2saCwnLbKs8C0HymMpYPx1Bb65hlBqIwilOLdo4vdIUm8yjcYRXhofY2Zph70jHIKUMaYS7FxN8+P4NfOy978C50w2MB1PJXOk4Fo4O+nju0k28ci3CK9fHuLp1RVTAwzjAKBhj2fcR7O9h69prmMZTlN4yPvGzP4mGluHrf/g1fOKj78d/+gs/ii89OcLhYIqDyy/iS1/4EwzGe5ilzHWx0Wh30W37yKIxhV5CLNbjRmcOn2mh01vC3W+6D9nWy7h+/brYJ9LWk2sxibPhcAzX85DNZtCMCLndgJGQBPHQuO99+NDP/iJu86d8uyiDIzz/Z5/BV7/2eUycDG5pQk9KDJ1S1gUJgKcqu756RalIQ545Kzklz031vsacEZKjJEp5eqrXHWXnpfJTOBYUscC5ouarEOUVoUKiT4gUnjFknlZjg5a6Qqjw7EHqn2q8Qtb5PAqgBVQnadBdB4bniGUhM4x4wZk9lDHA3nFRVnlmdNxi/p9GK1KqhvNcGl7Mhge74cPtruHBh9+ER9/6IJa7TVF4SlaL10RE2z3DR5hT9RiLws0pFTlOe1+SfDRgrNU39Xp9cs22NUvmC8kyUVmWuYx1NijwXuHXP/LWOdY1vxWdV2BegXkF5hV4wyow32TesNLOn3hegXkF5hWYV0BIjvd+RHEoorqoZfqq40zdGPnICRCzk5RB9XWIJ29AaQNW+Tyz61huDKsuPyFWaNFxMnW66uar/550tWXkR5gtQoqAhEkuFgm+18JKt4dzCz1Rp/BmljdlQqJYBnJ6b0vCvaFCY9lVSsKGqhUBGhWgQlVKTsC+BGyGerNrmXYv7JrWCvgMLSbZ4lhoNx0stB30Wg56vidEi+OocGjJQqnsQVRdqvfLblEhWJQdCYkUdeOsbjRn40CBYFX4clZQUcMOVIImKaZ2hsMjvp6WdMESaFsxI7zjgbO4cbiPa+MGDL3AQsNAPhuhtHzMcgeuVaBnhVhvryCaTcXH3jYKuDqw0CbcniOgnc9M2WcR6Ka1EAkpZT3DsGADIYGgTJfOdhGDkIRKD+FOt2CMh9h75RU8e2Mf37qyj6df20bCFntdR3tpCZptYnawp1RDpYXMdpHZHkoGZBc6iiTFMC1glblYR3jEDvJQri/JFNYxjQle8WY7hWm7kqNCkItKGHr6t5sNWK4D3VDKo/F0ht7iqgAOVLJ0N27DYOcAdqsF07Owf/0KFpd7khOQHE2xkO3hwnILF5Y8+G6JjCHvpY6EYb+zELlhII4ZAJ2C14b5LGFEskupaGSMSW4QAXK1ZtA+o+FZYm+03CJpYsNzDLTY1Z1r0PREgOMgcOEglFwWAiKW3UBemmILM50MEIQTzAwT6TjF3lEfrx3ewDndxEV3AS9EU1wLQjS1JejBDTSsFkynhw1rG28+tYA7iHa3PXzwEQvDwMHC8gWMMcD/8q+u45AqoPER3v/oHfj4r/4cDA/Yu3IZ3/jmDVzbbODpl8aIpOs6wE5uCkgYlxDizSoz9Fq+KIloKQTLkbwcWt90aPfFvJ88x9ve8iY88uZ7EaYmtMreilkh7DCWOSBEgpr/tUJFACmq147BQwLmKlPluwmV405XyYdQH7fA2lueYScfI6FCckMpVAZCqFwahTA8D6Vjoz+eiDUd15vFpSVs7+0KATDuH2JjZRHhZIJwSl9/HY7tw6QqzjZwuLeHvd1t+Z3DvW10mx7Onj6Nq1deQ2t4INk2mqVjdrgLezqDFYawHUPyXZhhwQ9ax1EZwFwJ+tyTmJMaOaR7FZgmtRFmRbWr812yK5h2VrRf4xpLo0WVo6LWa3YOZ5qFrDQwCwPJfIpLHf3EQmK1EPmLcBbXMYiAhuvj7gvnsNBp4sqV6zh77i4c7F7HSztXEWUxrIJgWQOW3xZCBZOZWGAxZ8qMZzjYuYLZ+EDAXK514+EIwWSA3vkLePwDP4S7b7sdHd8DLHXdfTBMWQHGNaEiNmAnFCqKSH09oXKsyKGX/3+AUBEgryJkqJw8Bjb5nOx0F5VlDr3bhZ4k6LU6eHJzgD/8s++gjIBweoDJ4DKQxRKu3LZsLLc6WGhTFUkSq0Qc09YwgNXy0O56sPQStmbD0BqIEg3DbIDe+gZ+7N13455THi4fhXh281BsgZh1kqQDpEmOaUSbxASTWSyfSdgRID4YpEKAR0GMLGZeilIu0saSFGfPaVZ5TtxRcphGCcc2oJfM7IjhCFBbQM9jlMz2CafICH5CNUSUVV1Iyulcw0g0cU8rEyThFG971wZ++UMfhX0wxpXrV9BeXYGu2RTNIXYttFuL0qBAVUZY2WBJaLalsh641x3P1SrnqM4skc59MjsVocJcnrbflPWTGQ/8XNsB1s9VnztOkgz1eaFeB06q0+r8E2laqAiTOiultiqqM1Pqn8t+k6n9mdah/LkKnc+FSFF5KCTAcgQZlzvm1PBx1VVPMQCVKsIrVaqDuiP/pIrqu1+3ckStrJ443+X1qvkh5y/awNHGlIRKpM4CkzRDFIeiOskIqmcx0mQGSHYI0Gt5mIYFdNtDwyqQR0PM4hijwsUwthGH3E91HI0ysZP8+NtP4b/7aw9gZaWN3YMAVze3MZpEco7iOKRKdLc/xVe++SouXTsQIF2bRdKosTftwzU0jK/fRMLMrzzEYx/+GO5/0+148rN/isMXdvDrv/FLePP7H8XXvn6AeJTi+uWn8cUvfw7D6RFCKm9KC26zI1lFSTBGTqVPlh2v7XIOTEkh6FhcXMLZtQVcu3ZNGktIpsRRIMT0/v6u2HJq0wixwxyxBgyWpfRw54/8FN71wz+KxXQAPQbS/ja+8Ae/h5de/Q7ihg4zBcwCGHMui8etCjM5VlXwWCnLsIZU8laUVSebg8S+k2MkieV8jdC32AAAIABJREFUUNuc1juSCqRXxJ0optQ3oI74ltpOkW+KyCF5WSm4K2KHVKIoVZghyDNxniKLZ8jDSIgTkjCa59CzEFqm8gxpp8jGjdJzUFiOkFKGYcOu7Gs5UusmI7Hdqoi/hY3bsdhp4sGL5/Ho/fdgo9eidxgOZmMcBGPYWg8hz/ENX15rOItgUnljkQiLYFORXBGpsodVY/mYZKE1GpuKeM4kgSQyIDYnUbUD/ONPPDbHuua3ovMKzCswr8C8Am9YBeabzBtW2vkTzyswr8C8AvMKSAU+8ivlcY4Bb3ToJ1J1n9ZdosxOKUie0O5LLMFo6cVg9eOIzludepU65diq45b/QSVbqeoubdg6tJzoK7sDxWtFKQLyAiYMtC0X60tdtJstAWL4IUAGf5te6wKy8g5Nl5vFmlQh0MGbY/5pnz8rlD0XO3pJjDR0DS3HkX9GNhabA88w4dsaWg0D3ZaJpZaDtmdhpdMWUNOxbTrZyEuULtdUdbCatGOowF4VIF35STPQlGHndJQgkFzZkQjhU5EqBHByG4gSG/1RjKC0BLhysynuP9PDctvBpRuBAK4Nm/YeOVqtLmE1sTmjHVtDKyS0NY0ItITo+i5W2h6C0ZGALux0VQHrVFxQ4UK1DJUqKiw+sHXEYx/TyQhRPILNjJzZJrKDV+FEFtLZAIPMwOV+jK8//TKmBARnU7Fa2yKoYWiYJiVyo4nMayHSLeS6LVk7Ja3BYAJZiHx2BFfLYJUpbIastxeOw5rFkow2W7opOSdUiRCostmFKW4RhrwHv91CfzgSyy/DsmGaNvyldRwcHEgmRqPpYm/rugLMF9aRRgXy6U2ccg3c2TFxetmF7hZiTaZlOvS0xFTsvhIB0JTdiyYKmYgWcnxdYktEgo5Al7KX4/VXILGGju+gYbtoWI4Qf2E0hWVnYllmlm0kxUzUUEk8g2V5yEpTgFQSLIZeYjDLMBnMJGj3MBxjxbCwZto4jEMM9QJtdGBnR/CsBXiGg+9bP8DS4hre0s3x0ijCT71/CS/3Ce6swu008Nt/8jwu78fo6il+7e99AOuP/SiyKMDv/N7v4/LmBNOkjWs7EyHYaDe2FbTR6C6itGy0Wi20Gx7yKBb7qHZ7AS9vb8mYt0lu+V0hvPI4xPsefxve+baHMIpUXoxhOzAsR31tKgCq5lJrix4hFpmpUXX1qo7W14fUy6w+EeJbVoTKLdBWAaG3wFUSp5VFVKVQmYYZru31hVC5Oo4B28beZCoh7cz72NraQhgGcDwbyw0HwWSCyehILIjYLe21uojSHJ2FZbGnOdzdRpHH6HUamI36UifaXfF5ltIAGTK4LR/ReIzsaAAtHMPOp9CoHjG5AnHdKKRDGLnqaibATeWd57pqLEm4PK2qmFulrLFknbU1WLJ+KJUcHyOIJ8AeLeAYWk3At9Akn4jjMy4NDHIHmdfD1F/E2unzmIYlZuMp3nzfvULmjCZjyYQ46O9guL+P3NAw03S0F1Zxursu2VHX9rZwfqEHu0hRhgPsXb+E8XBP8jgYJD0bjaVrfunCHXjf+38Yd506j47vo7CUNVlTs6RDm8obBZgrhYr6zHFQCukhY6UKPv5uFYoK7q6yZyqSX8DKCsQjIK9UUSqsnpZTym7SlD1AsmxaLeRJIOTZ1VGK3/v8cziacB2MgfgQs8keRkfXEI0PYaYFWraPNpU6TgNNj+RMCdc14Xs22i0f3fYiUFgYjgKgZWHt7Gl85F2341S3wFdf28VXLu3J9TgYjDCbUqmWYDaLMZqGCKNCbJyimKrKHClVeylzu7g+V9aRYifE2mhiJ1fPJcaMubYJ1+F6qCvFQ041EDvQY5RZhIx5ZHlF0FXh1uNghu5iD7bu4XA6Q2ttEcFgDw+eP4W//+EfwtXnXpBGBK3XxIxz1PFg2y1kholOHstam2mm7E0kFKgQ5ZpcA8c1caC2+ltnglo9RktAv+mi1fLhOo6MX6qsnMruS84Z1Rj/jyVUasCaa3NNqtaqlGNChaq1UqlmqDxRIfSQs8AxqcL0FhLnknPDM4RSiHAPktD5WonCz8wPESVKlZdyImq+Du5Wr//1xEm9VqkcFXVtpFJyVOC8qPMo1P4Sp4rUJ9E/FGu4CLFk8oRI4wBZPIWWJ7L/NNsbMNMAdhKIaiA0HIxT1bRhk8EJ+/BR4E1nNvDog+fw+P0bsGd9PPfMHr7+3BCHmY5JEOJw0EdvoQm9jHDplRewdXMPe0cDDAsNHVrEZQlMW8eN61fFZmsWJ7j3nY/inY89jief+gquPP0y1o0m/sd//Ldx6k334MlnjpAEObYufRNf/NLnMZwNkFIlS3WI7cGyaHsaHlvFiXKCmSQczVS8xpnMXa7RkpeVZ8jTBMw1KTMqddi0oMEvXBwZU1GseoGNxFzEoz/787j74YfQm07FejDYuo5P/+vfxs7wJjJHQxGkMvZiDmGGJVU5TiRDaOEleU0VQ5I7VFhXaxRJSZ0WcOq1Su4VCcVCZTqdJPpqcqbOiJI98GTjgKHO0ZxPMmaE/Kxhn4p0o00XLbKSGGUYqM8kYnged13kzIaTjCJ1PmXOCi3jSJjYuouGbiMnuc0QI+4XJOzFvoxrToYsprfXAlYXuzi13MVb77mA+y+cxspiC5mWobe6iOE4xo2DPvoJkMAWdQuVkqwr33VCG7vX5RopYpsqHmlI4YTjmKcVGjO7+B0PUnGCMonxT37uA3Osa34rOq/AvALzCswr8IZVYL7JvGGlnT/xvALzCswrMK8AK2B+5B+daPdWN4kEauqP3BYPK2XxddxdaaDk92K3ooCVimo54Z2utjAqMWrgRUJaa5NxAR7UzRdDwwXs0AqYdtW9WmiMw4Xu5EKo0FrKNdjNrT548ylPl6suQNpCU5UiYegkTyQPhpmwqbxWgg38G3mWwMgYuK2jyU5ZK4fH8HoBeWjRU6LlFej5lhAqay0VRM7Oa1o82QQAeSvJG2p2udad0TUIVoF+/DmBAbmJ1muP+VxA0NqSjBYqeQyxXunHKXbDHAGVHTnQLXI8uLIg1kIDhhVnJRZaPtZ9QwDOG/0xJoaPc81YLKRosRXMJmj6DfgmBHgp0wjjlPYfoeSs+C6Dg0uUKQNLCRLSwm2MwQFD0qmYGSMYz+BiDCsdITooMQ37OApSPPXCVRwMJtje3BIAYEIigvkXloN+AARGC3ljAYlBoo2Ar0chA2bsYtRKZEEfVhnDSAOYZYaFVlNAYmaXKDJFdX7mzIIIEhgEmxtNqSHBF4JgbsMTqw8+blsemp02LKuFcRph92gfa8sdBMEE46MRlpc2UDoN7O9tYs3UcNpKcfuyi26XgAi7LC3ouYFJEkp2CsFNBbYBGYFOqnjYcV0SxFE2L/yeQBXHVw2oUBnQsC0YBYEGC6WRos08m+kUJvM2/BUFKJQEgjK4ho2Z2DJlYrU1Gw2RxgrIo6pLOtBZjzhB6hroEOCxmJXRwmlthp94IMde0sSdTQsv7I3xX7zzPjwVDLF8wcZdZ+/G7/67b+NTn9nCxYsN/Npv/YyEG3/nuSP8X//3NzEterh5MER7rYu4TLG5uw2rfRYLqxsoNAuH/T48drkWmbxn2/Gxm0zFi58WeJ7tYjoNMB4d4q99/3vw2JvvxzhTdmgEtJg7QxBMSIGKUJGO1YoIEBCdYMxxQK20qx4DTUJUnSBUOM+LLDlWz50kVY7XAdpr1YQKr1uaSrD39f0BLm8foJ+aKGwLr1zfRJBl6LS7SJMY4/FQlEwPnTmFne0tTMbK1itKU7RX1nDt5g7O3nkX7jxzEVevXsFk3IdLwrXZkD89OFLEymT7GopZIGH0tKChlVsRjlHub8IYHaFwODcZTJ2pQPaKZSLoSymPkxEw16Rb37OZ4US1kyUkrnj2W1UQsoBuXEuYIyQ+iwqckrGrISYRGMdI8gzTFDhIDMR2B4un7kaxvijA/lru4vT6Gp7Zuyrv3TkKpAs5HE8xzTMEho5zF+/FnWvnxUbwys1rMv7uu/MCrj73NHa3XoVj5qKuIoHLHBVaSq2cv10UKndtXMBCw0NqKfWbr7Mvm7kmGgyCsuzArhUqlapPCNMqN4B1rbuc6z1DgtSrjxqIPkmo2JX6T6clpVjuVHaVlZWObrsC5jH3xPcNJLqPP3zyNXz9pS1R0C3a68jzEYLZJgYHV9Hfu4ZgcADkEZg9v9JoyN7T9ny0Wy0sL63Cb7VlXUryBO21szh34Sw+9MgGGtoQv/+Vl/Cpb11Fkpti4TVNaWuYqTwVMul8O8wZqxDXSRHInmiWhlgi6sxYyWl+yTWR5FMmew678v1GAy5VYNXeyRrT0kwIu1KNMUo+BRAmaUXwk3Z0OgeZDrNwRZE402P45QR/96f/OtYO9rCZjJD5NjzPESsuKs7ImNMaqbQtZeWn24gyRSqzu73euzUWqd6T6yy2uju/4JgthThsMgDcbwghREtM2gY5YvWpyGlFsN1SxtbNHDVBUytoZf+s7byYRVNl0ig1ijoDHBMssjYoAlbIcp4LmAslShT1OEkiqlViUaCQ5CpFpUiCnWs9Lb9qQoZkOwFwvn+uVPLamKNR7fk1qSIVOqFEqce1mrG3yJZbhIoC1QWAZg5GmimVZJKiH0ZI0hBxHiITdcoESTiDUWZCepL0a9kuJuMQYW5ILgbJ3PuWDXzorXeBlkvuQhdry2242RgHm/v4zBPP4plLfQRBgb0iE+XehdvvRMtvYvv6NezduIGDvX15rcPoCJqWi1XqaHNTxn3kWrCbbXzsox/H5W+/gGc2X0CW2Fgqc/yzf/L30D11EV99aQezQsONr/4p/vyLT2AcjEXRymYQtfaR8LxlgUYbUvLkJNtoBUeigufQ0WwiryuaToWUJpEURSEavivX1k4dHJkBHJLRoQ9j6SI+9Df/BtZWl+COYrhajO1nvo3P/NvfQz8bCoGbRTFsy31d5sd3XxchNDlVPVfWFVETsomoHmOiEqRe8Fbek9qfcqU8qc+BPE/z62MC7dYax8dp60d7QtoUyprO82xRKLUz18UsQBHFQBRJ3opYkzlUTlooqEA5YamblswBIiGkw7c8+LYrRDmJFLGe1TU1F11PFDMaldI51a1ddFqOWINuND2cavtw9QKnN9Zx/p4z6M9S7IclDhJmuPmS/5LGkeRTzRJlz6rGe3WGqwgnUfZYpjQy8XUxJjHOdJRpBiMOYGUh/qe/+SNzrOt4BZ1/Ma/AvALzCswr8L2uwHyT+V5XdP588wrMKzCvwLwCr6uA9onfIBypHqsVKtXNn4AYmq0658TpSdnNwKCVC3EhenKXApDWN8Jy46mzM1R17IVsg/7um85K5cLH8zJBw/METGF3JgFDgi3sFqdypLBy8YCnCsCzCOqyC56deRWpURE00nUqILgC5RVepW7KxeaKt7QkYWjbRSsZgtYgqaCjYVjw2TGrA7aew7NLdOijb5lYahjo+C4WWh4W2GXr8rUo0of1ob+8lK4CcuriCggjtlWqK1W9Gnpqq9dG0D5OUyQjHaYVoGi38NxmX7pLC28B7VTHg66GMxsaxrmBm1PVFXmbnYp91Y3BDK9OLTy2oqzI2LEs3fy8gUeBTssXr/wostgSCFPL4FiAq5EIihEzqyQMsdDVUaQMtI8wGhxieHCEIoukAzGa5CgdDYPxFC9fuoYizhGOJsxcxzgHhkmCy7t9jDMHU3sJaC1CZ0cpga60lG7sEik8xxZSJ4/GKMMptHCKhYaNbquB4WRavX7eeBdCShyNxtKF6fDG3/XE2iOMA6k1bctIqDiOJ+C45zQxNnK89tpr6DWbkp9ytH+AbnMReq8rKoL1dhPNeIxTjQLnlx202Myps0OWyiXWldkpqdi6cAyprBs1J/KCIapURjE8lvYwNfClrm8EC3nEkFodlmOiMHKYmQcz7OPxR3tIxgY0m5Z1FsK9XVjRDI7bwmv9BN++cYB9kixip2dDT3OwulR4rBYGcleHFfZR2B00UhcPN8b4xKMero+YF93AjWmCN7UL7Mc+Hn/MhNdcxv/2xE1869k+fv7j6/ixj30/vvWdbXzuC5dxadPE4bREamXwFnwcTqi+acKyNWhOE67khgQSAu/ajoDGo1mACUEvAiBUTrlU2ACDw3388PveiUfuvRuTwhYrQIP2Pexcp0UVsz74dQWW192+ApafIFSqRed1FmA1oVKvGRzTJ4H0mlQ5nmckqopKJVYRKpMwwY2DIS7v7GGrH0tIb2Y7Ahz2D46w2Omg3W5gMDxCl+ovz0G742OP1l79ATQGj3sNOM02LvROSc7T1s428jKT3x0e9ZHEEdZX19A/2BKLLy0M0F1ew0TTEAZjlLs3YB0dIEsImOfSBG1QHkfyl5ZDEtSrwU4U4MbMEa6jtART65wtXfy6R+WKJdfEtA0YtiHqvFwrkBIgzgrJuYlo0UTQvsgxyXT0cw+5v4RT970NR9Ox2OdpYSLPZTZsZQd42IceFghdQyzRfLeN2++4BwsbqxgebMMIQsQzKvhy3Hj5eSSTIzQaOmYzKnoGkn0VFMDS2fN47+M/gIvr59BtONIVTZJICBWD6hwSKgTNb+XDUHWjVHMKUBfS4wShUgPo/PnJzm8+Xq+1sl6wKYBjrSJUuDcRdFTR9nTqc6gHgkmrHyOEaft44pV9/PE3X4Cdm2igLeszCYwsThCO+xgebWHUv4rZbA9WMEDXdbDsN3F6ZQ3Lq7cJMKnpOboLLVidddz7wJvwAw+uwEiH+Kd/8GX87hMvIS+4N5qITVvIbum+J7kuQR7K1pIfYcpAbtXlzb4FTRafRFQxtFvjmBFySvJ3mEpDdSLXeEuupdNgjoIi5YScqjUiFWFjUWnhU73EdVeH1VrAYbSPd927gU88+jAOn3sF1vllIV2WTQ9+oWOSRHBatP/TMCo1GLT61F2xuqJKQzr2oVRStFCsr4+oQilwrbr1RckpaiwDTd9Di4SKaytChWHZVLP9BwiVmnCQ/bVSKnEvl+etVGpUlqijS0WciNWmynMhucJXy8+q4YLnDapT1P7Lr0V1SFKSKq80lxB3+ZqWX2KLyLMMx5wi2+XycSevGkmoizqpqqoVqqIoU5KE43GtvrrVrHJMqFRqH8mCYxi9ECr8nGJE4jJlblmMooxF6UiFIC0+XcdCo+2jTAvYOaT54+E7VvDY3RtYb5kopiNs3ZzCXuqh1bJw9PzLeOJPnsZXXgtw5DXQT3fR1VysnuaYNnBweIQbV66LlR/Xmv5ogDYKTNMQs6M+rGmImKTG8iL++ic+gSvffhHXnnkRIydBii7etOziX/zP/wCDqI0nrx1gVOQ4+Mbn8cWvfxWTOIRhK/tDIRZJuNuOWBRS3SgWrTyigeoKnv00JFGMSThVtnJpIvlrnDtqDyhknhexhsxlI4yG2cTB4gPvx0d/7j9D28wR9xO0zBDP/+nn8MUv/zsMjQAO8z8S5hsxW0Q9R73XHBNjt1qMRN3IjUzOtVSGcP/n/xXrSFuRQ7XNbZ3rVBFFnB+07+N+WDcW1HOlXtdoYUvCko1EzBWRnBGSolSesQbMqYkVoSLvm1apricqH74GV/JJqhXMNlGwOclic5Ct1MYyZjWZp2wIoTKnYVMlphodDN1Fggydxbacc3uOhXO9LjwSPciwvuGit3oaZmcF+xT0uT40z0cUBHAMC8UJizNRj1dWXrVCpwBfA8nnDNOkwCwq5Tq68RRuGuCf/crH51hXfZiZf55XYF6BeQXmFfieV2C+yXzPSzp/wnkF5hWYV2BegddV4Of+aeVRJW3e6h9tt5RvBYzYRUmFRZWLQLKDN4e0byCgR5CC3bAkWgiU8ObxGPQiuFF5J9c3rXJTeIJQYe8cu9/ZMScgCEPlq0Bwdm0v2qY8P1UhtslME0eFOhvUXLDr7VYQLgGP+vlrEIaB6KIEITBS7arKfoE2BLQByeHqBnyDtl+aKDj4uWHoaGgmPE9Dy7Ow0LLQa/Cfg26tViEQLpYGt7oUj7tjGWybsbu46lA8EUjL9yeADe0mCh9acQCju4xnrw0xoB2M18Gq4+CdDdp6xZKzcJha2D6coGcVePjcglgtXOqnuOjQDz4C0hDthgMtTyWcemFpCWEQITzqC4jDTmdLpzO5srmYjqcY9UdwXRcLiw5m4xHC4RgFLYxSE6ZYvpRo+haiMMb29ZvYubolPv87gykOcwPPb+5iZxygaK4hamyg8FoojBJZEiKOmI1Csoj8m40wSxBMJzDzGFowhJtFOLPcw3Q6VB3HRSZjiEDVYDwSSxGLpMnymliT0YKKZIqAp8xH0Az0FhbRbrQxa9q4fnUTCGP43YYifZhH0PEJpaLXbSM62sWqFuC+JRfLdgnLtRAT5CbQJp3B6qa/DheuQUG+h7rLuQbzCeaJHVhWImd+RZJKxkqEiZAQ2riDOxdL/NZvvgdrXgZYPUTTDNeefBLb3/xLNFtL+MJrAT53KcAL6KBRAYvmLMGekaB0LNxeeEjtAlocQzNdLOQaHl2I8OPvXsZyy8AfPFfg5X6Kx88FuLHZwbIZYD+Z4Ym+g3c9ejv+yx9ZQ2Ga+OefmeBbz11FarVwMBqgt9aWEPudfoHuykX4PgmzGUqLNj820ihUnb9eQ+zP4NniN58EoYRyZ7qO4eAAP/DoI3j7PXcjMRpColCdQmsgAXZJqIhyQE24OkNFiJETmSkKNFdAcz2HThIqCqlShOXJ9ePk+lVIZz6vkS4dvAToakLl6t4Bnrt+AJ0ZNoaLrZ1dUdl4nNuehTQOsXX1VayvLQtJytcyCSOERYnW8jr2hwNsNNpYXF3FzuEApWWp7KGyELvApW4Hr156AXYZY9o/RLu3Ct3vylh1ogmywQ7KvU0JBaZ6wNQUsE4VjeRQMM+Cq10FxHEecG0i+UAyhespQXXXstGwbTiuynQSUkXjylXK9WAIveTgxLGQ0tPSxsxcgNU7hWD5NM75C3A9B5vhBEeDAe5fOYU8CPH0jZfQSg3kTQYce+i4bSx2V7C8sYJ8OsBG08dwNsKlZ7+DZHiIMp1iMlXrCUmlTruNSLPRO30G7/m+D+Di2ln0GjZKuuQwN0Onjz+VEmpPIKFyUpFAMP2vUqgwh6e+3lQN1vWpiTUZFhWBrfF6VIQKiQ4Jb6/yBziuSpu5NT5KhktpUzTg4andCJ956mU0SgullSMIQoxnOfKUq4UtKsZgso8oOEQ6voFyvIs2Qpxe6qDX60m2Dkne1cVF5H4D73783XjsYgeT/jZ+9Xc+j09+fVNylQhoxlS4VeB/rU46Sb5bpHLyXGyDZJ0R4DyFZZRCdhq62vM8x5X5KUoO04LtklRWik2S6Y5FgqXK6ioU6USinb3oE4u2USHcyARsF7Eb4mPvuRf35GMkmSf5P51OR7rORWHWcDEIZspyUew4OUqZtaQhzUrZTwn+2mIlqdK1j509+S3/ftWkQWUfX5/n2mg2PNlvuI9ThSC5FLVCiXt8FUrP91QrVGgCJXWpMslu2XqpeZNX9oDSwFBnqFRjQ63bKuhd7DWFVGEovSJR1GcSJ4UoBRg6TwKF5KTKVGEH/y3AnWQKzzO3FAikldTipey8KvVB3aDC7yvAXul6XrdyyVynkrbOi+FZhllecULLSeasJaJMDcMZ4myGggnjtN9LE/Bcw+aSzMhxyjPw/fedwzsurMJIZjgcT3D55gjPvnIN7lIDH3/v+7D/7Av49B99Hi+NCrwyKTCKItx1dh0t3UVhlTga97G1dUOstmjFNaQir+XAmia4evkyXAL4MDAJJvhPPvFxUb58+XN/LkqSiRYimbTwkR94AP/oV/9rfOvFMS4fTDAKE1z9yqfwl888gylVV7LfFkK60WKyZEYVFawk6nnmq1SqBrNJylLOC4VjosxyORtI40KpFBERg+w1yN/nGuOUGQ6SBi5+8KfxYx/+IJxwgGlowo328fXf/328fO05DMxQVM8cCHGewWV+DjNSqvX3pCXX8X5E+0Be22recdyDGSZsqDEtOQe/zjJXzre3VHVc6+swex6Wec6RtbDuYeKWKFI09ZyyH1a/p+eFNJIgTTgglTWu50JzXBi6B02IPirZDCFXDdcjy4aMBJ0o1Kik4kvnPFUqKFGmcHmuiF2ueONwhla7LWf/ju1gpbeATruBFknVZATbbsDwWhgVJfzbTuPsXXfKnl3Gqez9QnCKBRqbBRRpqazHSgRBCb1IEGcxhnGBcVggD0M00yk6RYD/49d/YY51vW5dmH8zr8C8AvMKzCvwvazAfJP5XlZz/lzzCswrMK/AvAL/XgW8X/hf5dauttFQ4E/l61xZixC6I0BG6xESKrwBZFR0QoCCN2/VzVkNBp7swmTWRm0HIDep9c5WeUc7eimdsBYtvgxb7GxiqgboA23bOFVUfvtV2CV9omGbYh8hQev0ja8tmKr7WFon1R8ac0xEqaJuLGtbBrmpNVWwvVtSuQGx15IOccOAS6Aq11GaBZqeiYWGjo6nCamy6LtoERyyLfRc5autangL6OONNEH3Bj2sK+/0+iZdMl9ydhbSWsqFpR0h0pu4caShPwtxCA3dMsaP32bDchfE9iF3m7g2yqFnGdasUNQmR3GJrm3Bc3RM9m9irUvAysB4cATXbwjxMOxPkdHmjNfOIhHBm3BNQm9n0wiLtg7LPkQ0GQKzFOPBNvK0gUbvLA5nN7G+2Bag6+bVTRxubuNgd4DtYYrNxMQLu0eYZgWspfOI/Q2Mcg1BNEYazVSGgr+AaTSTLuUgyxHEEZq0tpgeIj/axcYCc0ZiUQwloQqb5fWhbdLReCKgfnf5NgEOmQ/BsdlutyWMnmqV1ZU1NN0mwo6Pw/0hjm5sw1v00TEdJFGEeKkpoKnVbGBn8yrW8gBvXXLRKwPYTRt6y4eWVF7fVTCuqLGoZKpAgpOAWp3twdweAUVFaqSswmhfwZVLAAAgAElEQVQZdpTsQLeaaIRn0Ji8gl/7lXXc0evCXLoDpr2G2csv4aXPfAqLC+fw/zwT4LObJp6PJ7BRwDaATgbsmDlmJnAhspDohMwb8PQEq3mJhxZT/NB7bsN7Hu7gH37yAJ9/9RC/fJeHb/Q9vHY1g9aaYGqm+M2ffxTn/Q7+6PIN/NunpjicJBiEgON2JWiexMhRGCG1HOl6Z1hwkhvodrtCYDCcOIgSeO0W/GYbvmVhwuya5RWMkwTT4QCPP/QQ3n3/vUgk/NaQ/BTae9SEiiJe1SwkGKZC6gnwKIuvGnw8SajIYycIFjWpbhEq9fypu3zV82UC4HKBIqGS8PVF9H0fgoTKq/0pjqYzjOIcrudLm3rTMBFTRVJm0I0CSRxCSxMsdtoyL8dRLGCg3+5Kxy7zI/ZGU7SXVxGGERa7bdhFhk7DRTAcIi0m2N65gYbfwamNuxCFKRyrwMHuVZjXnkfIvJLphFom2My+KHRlJ8csJV0YaQG+JLy36u6vwT0ry487tl1TF5sVlyQXg8l1ILDZR0wLRgtJliKMY0wyAxNrAc7iWRxYPZzb2MDp07dhnCbY2d3HencRehqjf7iH7dERHKoNSIa1WmhZDdyzvIrZ4Q4sDxiNx9DTBNFgD9Gsj/2DHbFw4VrP/JdJbqJ76gze/e734u7V0+g1XDApna/Nqzu7jy2RuBfcsngSO6gqVJ6M/XGHeEWo8HrrJMzq0OYKsK4Je7HlqQgV5nqouVs9D2k8rvkNDQ2zgyl4TTIsWh28PNbwqW++CH2SI/NsJEWMiJZKvAi0uaLtTkrbuwweSuy/+i3kRy9h0YnRbjaw0F3B6sI6ml4T5YKBH/rhH8TFReDypefw9//PJ/C1yxlczZOMJo1B4f8ve28e7Nl9V4mduy+//feW7tf9em+1dqklWZKRsI0ZDDY4gz3EBRMSppKa1ADFTNUkla2SylJkMvkjk0mqmCoGJgzMwpKBYAMGjG3ANsb7IqkltaRWv17e/t5v/919S53Pvbf7qTF4Zsr67/dztVv9lt/yud/tnvM550iYO0OoVVkzSHrVXeWtPKjEKvUekqJQYn4cmBazcxpiM+e6BFGlAAJAm44thBwtukSpImQbCRANlI+WuVQ5XMXGIaYSVN/LXbEuTBohPvyOU3i+oWBDAVZUW8BR39GQk0SJCyHD+CY4MklCMDtBclSY2RML/F2SL3Uou5Aed8mPusk/YSe/AsntcRxblDaWUb5n7hG8/iXZVgbc1+tCDTqnQrqW6y3JlLsB86XSgxZJJZlSNU1U4LgEcJP8IAFUBdbXZArnOMkLEuIx7YiEUCkQyTqoiEqF9l+iVgSVA+V6Jet9pZap33MNjL+VULlLrtxBzmVtq/+vfD7+Llf4OzaAVKjEibwXKhuoVPHTHDNviiD2oem0z6PtVdl8YOsmHl1v4YcvX8A5ZY5XX3gJX7p2gCt7KWapgX5/GT/ynpPAeIjPfv7r+MqtGPuZBddS0bWBXrMtyoXN7U1sbt5A7EfIgwzRPASjxHnhDgbXccxsYzKZYV6k+K4f+kEcb/Xwwhe/glnoI1EKGI6KYtDCj//w0/jpv/c38dVXfOwNPfijAF/73P+LF19/HT4z7ph7UoekazZiVYdDrZOhC6FVDvAcpAkbpoHI80qFJIuVUFFcjmvatdEmltcwDWai7LTyCENrFU//2N/HDzx7GeZsB4G1ivn1r+Nz//rXMPD3cKDOocYZ1EJBkKfo0cauJrQrxdhRcl8aeyoaTFRv3N9IBClUbBli+RWwSaWyrJN1inaZR9TKdTOBnCfSuFRHS/NRecbmkOIYkCM0G5I4B6hgk/WHYyEUdSiJKCGhXBuKZqPIygy4kOcYTYejcu4b5RomJKshCpKJVb6eqVPxaIqSXNSQqiJkJsmNMIihk/ydR0IYM9weDQMnzp9GJwSmg5EoirwiRevkcTzy1BNY7vXl3M51pZ6T0jzFxijJMyxJlsBTpElnHsxxMI8wCXmGzbCixljVY/zCz/7kAusqL9nisajAogKLCiwq8DZUYLHJvA1FXTzlogKLCiwqsKjA3Qos/xe/VtThkUmRioUBu5/FYqOyzeLdHm8MpRuQnW60WqiMUghcCDhAqy52B0tIZXlXxw5r3iMTTCJxQXuDMjiYz1UCX/0qX6HuPpbO1CqEnIBNS6xy2AGviM+03NiSFOBtaFFgL6I9AkN9S+9qWkXJ+6PdB8UBzIIQTxRadjC8XhNgixkiYLiplcHiz1AswptbQxFf+o6mo8tOxDS4GyBtamiYQN9RsdTU0bR1mA0FbZugsyP2C6b4tMfwCI6w48+gXVIGGs/wc/DmOWDoOnFC+tkbKexEhZbT1ivCQAFu3LqNJ9bWccqwsHxMxXQ4QqfZEgBr6jFzI8BKpy032rE3Ib+EdsvFdHIgn5XAGskjAkaHcSGv74g4IEcUexIkzetIz/44tZCGIwmyDydT7G7chpaWN8HD0S7iWYhpkGEwDTCbjqUWN/cnuD7TMde6OGyswmq14EPB/nwOL0xhmrZc+4zZAXkq1hUEJ/yClioJ9CRA05vBDTystBMEQSRBvOzGJiAaMteEN+rIoJltWL2OZHQoIdBbWkJkKELOxKMZTq8twewfxyDTcePWTcTTIVYIeNsuZnGEjtPArds3BcQ7e3wVxfhArL/Otgu4+RSWZQspEEFFxLDanHYZqljgxMQUQ3q+0yKk7JSXDmkG40reh4I4J3HlYe5FyAIFqW5hL/RwNt3FP3zXCSydcdBrFZiduICoADb/4JNw1S6+tunjt16Y4Zpnwaclhs6cmFIgxrlGlFUzdTT9FtLmFi6lffTTAj/zfQ6e+sApfPxTA/yXnxmhZRW4pLfwwuEW9Bbw9y+v490P9PCrNw7wz78xx1JswXEaCLIc4yhBrJuICaDrBppuA0azhSijz7qNdquDKAwEyAniSFQUfp7idGsJM99D0m3g9t4ejusOvvvxR/H0M5ehFrT8IihG26+y65xgOhUqAphW87We33Xu7h2bnErhJWtIBW4JMFWtIVRc8VH/PudP/X35GdZJ00sbGYI4cYixH2Fv7OH61h5uD8bYGo0QWw3MkwK9Xh/BfAol8dHvtbG7vYOmYyCdzUorP8sSC63t4Qiq7WJ15RjCLJG8m1avK93S8+FYyIIHLtyHvfEc08NtKNEc8/kUia5j9eRZnFo/i9H+EIeHmzA3riI9eA2py7RoBb25gZbVwB48UaPwetegsSjuBHyvMqKM0m6IfwiFGVQDylrMfA1ghTlIuoFcZ6d7LplAM7uDA/c03DOXsRcdYM1lVsyDcI8fxxdvvgFlGmBZtzDIQ4xGB0iCGOdPnxeQbDQ+gKtrSGYjBjFJFtBkOkQQDNG2dKSBh9HwEJbNrmULXqKge+IEnnv6u/DkmQtomYbYlJF0p7KpDp0n0cbtREKfq3B6ARUroo0OSgKq1wBmhWyyPnUH+bfct++oX7gvVN3kInuhLZcOxTCFtFVNE4rZlNolSYxPv7SBl0Y5lg0TuaGiwayMosCuHorVkBsVom6RfWwYYjh4A9Hwmzgdz7HcOw77+DGYSg7joRP4e0/9AHLtJfzTz7+Cn/uXV0UNkecO1JTd/zNZJwieE7wWmzYqkRhCT0K9agbgfsS3zfBtft+0dFHBpGqOXrMr9mpsjueFX1lZga7YMNhvr6qwHBcGLeJ0S/ZoUWpRFaUBbmpgosyRajn0REeRa4iiffytDzyFi8YMQ+n+12Hwd4VwV6ucr1LRyaYGkjBU4DGQ3Y8TYr2lKk1yT45kqFTKlKPXq9JEyv5NdQqzL1xRqZRnCVMx7xAqoiyqlB71tY659pIQEVKqXBeEeKxyVETdI+HzDDyvVSslmVJmXTGTogKt2UEvQdmFKFQ4p2YkN0moJAWipEDMPVXyHkrb0lTsze7ejsu6dWQ9qkR4b1mj3vIZqMi75zMdHce1FRS/xvdPZSdfuw6mT5RILNrCsA818WA0UswiFz1lhB968jj+k7UmfvsLL+CPX9rF62+MkBs23ONtdJoavvfJJzAbjfClL38Nh+O5kGKcE1QydXtNzGZTjLwIyXgPezfeEJJvnDATRoOVzYHxATKtj1GWQu328K53fy8urZ/CVz/7p7i9dQ1e6qGpthG7DkzLxd/8gR/Ghz/4N/Dq9k2x8Dq8dRuf+8Rv4fqNDbE45BnQTxMYpi0KJxnfrHXCr5ml3RXtEUmchJEo8zxmeKUkkaprS1s5rSSgeR3SogNF3YATdHCo3YcP/vR/hsvnVhEFPhqFgcNv/hk++tHfRFqESPIQcVY2uvCsKgrhymqQxH6dh1LuPWU4/VHyXl6xIoBpocgJm6ZlY4/8EQVmqQyj8pVzmnZsQjAUmcx/nmGpMJQ9jKQdn0fItfJ3OMhJ5JaEKM+N5bhIefYm2Wm6Qn7zDMvXi9gUwLMlyeOCxGQZQM9683U5f4W0IVHD8HqrVInRQtLUDCQps3po+lW+b6k1m2QMA70lWsW1pAYz30eWq1haOY7HL1/G/Q/dBz+YSI0izkGuBFyr8xy+F8OP+L415H6AzfkMcaRgPA7hWzqWrQL3N6ZA9CZ+4X/82QXWtbghXVRgUYFFBRYVeNsqsNhk3rbSLp54UYFFBRYVWFSAFTj2M79UCJDFLvOju07lA53SXkluDgnglRkq/Hk6YQjAXN141kRIfVNaKkLKDtSaUOHPUj0iABNvAhUqQt6qQCGQeOf9MHS3bnOXztASjKp91NkpHRdljkvdWSi2CBXQSkJFOtylgzWR4NmMpgcM0WZQskL7nQIN6JLXwkesxPK+mqqCjqqj0aLlWOnR7WoKWgbQcXUJrHctDUs2ySeDLbhy82pbunTj0p+aweZzf4Z+y0WTIGXsIyFATLsyht5GEVSCckI8mZinQAQTO5s7ONnrooECp443Ecw96SpkFzJtc/g8DHq3aX0RzpFGETpNU7JR2DHI90GAgpYUueIj9UMkDLcNEpAtYic9u/qn0xkaDRXz2b7YmrFLebA7RBKkiLw5JpMhrl/dxCjMsDeNsHs4kK7l1GohahzDRG1iGJgYzeYwWh2EtF/RdFE17O7uirVLENOehOCbAkYtU31U8P3PxzD8GVbcCHladhmXFi5VNkkclYCC5UDttMRmJ5vHsBptKC3aUWXQowwrTQvO2mlMMkMCirdvvIF+wxXyLgR91WeiWjhz5hTapo18MoQTHmLFDHHheAt6kYh/PIGSJOF7K0OGGRVAkFrJtDLzoiIOSagQFK4JlSJToBuZhBd7k1AAx7Fqoh0e4EdPKvju+230Lyzjyu0NPNFZQ7obYmPrNuZaB//oTzJs5bHYoZBQoX0IZwcBPL5nzgOXYyke40xzCettAx+8kOPRy8fwu1em+GdfHmEYJHgIy8iNId75sI0Pnj6HKxMFv/zaDejzHNNcFYIrylUhvTLLQkI1BwOAOQ+aTWhWAzBcoOArs+NWge3ShgUlKajomPseNucTUaTpUx/f/85n8cyzT4gHO4mU0vKrJFTKPIdyneA8u6M8EDDybuaAAFBHLPNKmray7asIldpS7yihUoNc5TwvLU8EOKVNT2X5tT+Z48b2IV7f2sY8B7ZnAZZPnpYu3v3N21DyEN1WAwcHB7jvzDpmg0MM9/cEbDKcJjYPBwiyDO12F72VFYznM/HQp73YyWOr2L51G488+AD24gj+zjaWAOzf3pQQ73OPP4HN8RSj2QzLloF+7GF87ZuYH2yCkfZmUiBVMiEGScJKfahYqUk75lKIzYyCLMnLr9eAVW1PIzZ+5Rh3NRNWUQhJTUA16B1DcvIC2vc9ijdv38KqYkN1HeSuiWTnEKf7y9DaJkbeBIdeLmvDg/c9KAqdLEtwsHsbahwAcYiEJCmD670RlDyQgGQqeuj7n+sact1BZ20Nzz75DB5fPyvh1ZqriQ0XO5glF0HGQrl/kFCrCRWus/yG/PuvIFTqMXHvji1zsCJkyjFWqaAqlZmoXmStT6W7PNccMKmF7+fLG/u4MsqhDT2Mgilsy0K31RbQ0WaAe6Fg7M/hMWOH8G3iwdt5HeboJlwjgt5w0XCW8eQPPYsPrJ/H7cOv47/75T/AZ780lr3NcZaklqLmqa+vWikphFDJhRDnnkgCU0KomXPA3ylISjMk3gZsA/1uH7ZmCRlvumZpO6awt5+GYTksjllaYTI3gTkM7OInyEkFUKbD1yKkRQo7t0TZlxVTfOS9D+DhjoJ5nJRrLNcc2gpxX67UZnw9oS+lScFCmObwI9oukaziGkISnAeByharOj+QzOBDmjOka71cU01Th+NaQqiIdafGvIySFKJaqZ7jNbl4lDypQ+TrfKtaDSph26IIKLOJyvNBGVDP3+d8P5qhQnsvZmWRUOGa4TE3K6cFJ1Up3LMVxELQsLKck+VnE5vQe4LmSyu7u4Eb935ffu/b3MnLuK3WAJKpcVQSPiRUwjjC1A+A3IKneJhOImjFDM2Wj+97+BL+1lPH8ae/+jn80h98ChszBbq5hFavg6Kh4PJj94ll34tfexFbe/sIYipwClGu9jtt2KaK3e3b2Li1BW+wj17DwnA4REb7KMsUItXIU4wVA2tnzuCdz78b91+6hD/75Kfx4te+LELhJAng6l0kLRdGq4Uf+cEP49mnnsXIm2E+GmJ0Ywt//tnfweb2lqhUI2bWFBlMyxHyhnsFrxtJVzaLkFjhfJHMFMm4U0QhTAVKSruvNBVFDO1ey4wu7hhdKOpt6J6LoPcEPvSf/wQurDiIowiNVMHrf/K7+PgffhwZEqRFgLy6XpZeZr1J3p6oIss9vRxL7K6p9vgj50/Zb+r1qtrfdKt9JxePKzXJTAmVz7hi5wiqc3B5pi3P2fzvNIvl89bqFln/+dpJSaSU+yfzZko1GElz1bYqMkUrbfW4fdIqle+JBxZR2ZSNR0K6cGxVeYdiPUerPbEGZO6SpCBBNahwpKVveW5WkgxZXJJOTrMhwfa0/kvyXHJ9mu0eHnr0ETz+5GNQNdokJuVr5Ayqj6WxIUkzzMIcUz/CdB5iHvjQSFbqGsZNQB1v4sH5NvrzTfz8v/j1Bda1uBVdVGBRgUUFFhV42yqw2GTettIunnhRgUUFFhVYVIAVePR/+f+K2oOdN1m8EZSgeckxYSht2bmnMZy2Cheug1bFaadCDGoLDD6nqEOqzmEB1cTOhh2vFThRdXzy+RlK/5bfrS1vqGpQGAZ+18Ocval192sNqtLGQAif6jnl+wxpT1PptiMJQtCVoBVv6lN2stJlpwIkm5mKhm6iWdnMxAVDsDO0NB0tw8RJK4atqmiTPHEMLLccdJsOGq4tnZ6HRYJxHGGYZ5hruQRG09u8yZvXHAho02OoaBns1ifIRbArRsTA5yBEu9CRqWX3om1YaBhtTMdzudGe+3OcWm6jiFN40ykc15AgZCUL4U9G0iWfagqC2ViAd/5hIDbrppqGgOJKOkUwnSCeeYiSDIbjore8AhgW/PEcDjzM5gO5QmEYYzoi+ZIj8EIE3gz+TopXNw+x4+UIaftimJgzML25gshsYMsvMJ158JMYTrNbBupGkQDwBM1ojVEGbkMA+jBPkSYhCn8CzZ+jV3gCzqhi3ZQKaELSImYGSpyg6ZiA6wC6hcIjMGrDWO5hzjyVVMGppgu9v4Kk0RXbrZ0b15DHIdZOnYbV6QjYRyKOliW0zWiqKqa3r+F0X8fJJQdthbHyzM0pAYwwjYWM0VVTFAGxQquOCqCsxq94wBPMpZoqSwSsSVQHaRBh7s0w1lsY7A1wJtjGf/+BB/Dke4Grb3gYXm0iyabwh7fR1lfwr65EeCXRMUtiBArJtNL+haQlCRVeR0VX0fNMmF0DJ9o5ThYhVlomvhnG2Ng2MdUSLBsq3n2sh4fXbWwEPl7bU7A/yDEsIljMjuDngIZMN1A4TQmuzSJehwStpSXMowxxbojFWq/dkdd22y0kuSKg+zGXeQ0G9vy52IUNb9zCd19+DE8TVDGcyvLrrQoVAkKiRDtCqNQA41sIloqoKgmqv0io8Jrx8ZcpVBjizW7dNCllHCkJjiARi64buwfY2DuE1m5jL4gx9jOkcYqGqcOfDqCphWRPjA8OkIW+zGuuXZGM00IsDb0gRJOkSn9J7NJarY50Vu/v78u4uP/8RXRcC+P9PWzvbMJLIjjtPkYz0lcGjh3viYUgDvaRbbyBeOe6jAHV1eT6WtHdzyZrJ0E+YtSiEFSg0+eftksEGcVmMRPgWOgXks9oyNyhTRucFprrF4HucTRX1tFbPYZXhmM8tnYamV5gGkyBnT0oXK+CEUzTQNBYx9kT61jp9qGrOQ72d8DcktHuFkYHtOVbQhDO4M1HmI33xa6FgHjGwGSqLqChv76OZ554Gg+fPI0Wrcgc5sMwjUSVz1Feb64BqljNlEqEMnRZQL9KlUhQ/V41QB1BcW+X/53O8Wqcld+v9oojhAo74W2D1lsloWIS2FSBr1zfx+c2BkJU7A4OMM4iyQ4411wSMmWWRmKh5uguVDdDRzfhbw0wHb4BI7sJJfaweuJ+/Oh/9D6ctQp88utfxP/wC3+A2ciAGnEMkcTch6X1WQV5ZxkBV+5PJFlyZvHwGpcgLK+n2GtlvL6J7C1cv/VWE6u9FRiqJZkarX5busYN1RVVY6FkMBuOdP0LQVopVFKupWxmoOemTpI6gaPapeVfI8V7L5/EO861EYyD0iZM7IoqgstgEDeVeSWZp1NRoBkCqM7DWKyOCMBy/BPYvvuoZ/Ddr7CBQggOkPik7aQG1zbh2g4MQy8t8CrLr3sJFc5FqmJKZWB5riBmXJIm1d8w7lgs1WOitiwVwDkrMx1o90WigpZeVBBJcwUtiRKu7Xz+knCgipVKGOLTUpOKHKrXrJpYuUOe8LodUaDcO07/bQgVfij+HpUIcZTIusuMNSoHqJbJY1sC5Klq7WsJPvS+E3jv6eOYf/bz+J//+ZfwpTc3oPaPcdNHq+tiZa2LJx+5hMnODl548XWxafPiTKwQSRq2HRPeaIhbb74uY5wZYGx8CedTsUAkkRNmVF44OPHEw3jv8++S88xL3/g6Xn7pReS0rmLYOskQow1jpY/O6VN4z7u/B+fOnBdLsnD/AMM3b+ILX/4E9g4OJbMkoA0qSrK+zJBLhfCS7K4svUOoMF+HZweSKiQCeSalQqUcD2V4Pdc+rhWZ0oSKPeQzG51Hvh8f+vH/EMsm1UcZ7DDBFz/2a/jMn30GhcqmCO6pZeOGQTKH007OHkfGK0mTqrnj7nh6K8lfK1VkTGiWrMui6K4IGc4CaRii1aljiSqOawrHjl4pLMuxTGV1mbFUn5lra8z6a7Luc300TKimhVwUe2xSqhoVmG4kTUq0+iuJRar+dGmo0aR5olSocEpzjybBXDZJcYgbtiX2uZpVnqOFWIrTkgQxdCFURPFs6PD8CHajiwv3XcRTzzyJZsdBQgs17r8pJLOP2T9ekuJgPMPheIIwymH1bBhZgsPDfWwf3oI72MCzboq+5eOf/fqnF1jX4lZ0UYFFBRYVWFTgbavAYpN520q7eOJFBRYVWFRgUQFW4MH//beKWnVSWrKU3ZgEi3mj5GeJ3HjVN4g1sCDgH0FyySgpQbM7+ShimFB+zRTQp7rhPAKMyvPTh/9Ih/GdDu0aZOVr0AZKHvmRcGPePpYdrXlWWpaUN4OlIoVEipVkMLMCJ8XHK5EbWb4PhjezE5d9s5am4UJThaMZsFVdAN0kJ6FSwNZ1uLoJ1wJsLUdbB7qWCsciWKggIXDFz9NdwTxPMFVyHOQpJiRyLANt14ZFQNmG5IZ0bQMNS4Wq0W4kQugHZZh5SIAvQ5EFQsRYqo0kZtdshrnvY31tVcA3ds+zo7fTc2EoKQa729JBrjcb4oOdhwFatlHaUamFqCsay0sItvaQhiEcncAY1RYhhQjyCP0QTqAjSphJEsILI/hegvkswsH+BIPDMfY9ILE78K0uDiNgb+ZjGsWA3YJiNrDnl170o8kUnV4PQRQLocLX4o14TKCb3dJJXIb8CiiSokh8FGmA1mwqn9+kMgiRWLcR6ODvsZu6YekIGbas27AVC4bbQePEcewPR0i9GMf1HFOSBa2+dNZmwRzedIj28jLGQYLV/hL6y0sYjsf0oEARRTjYeA3nT/Rw/7k16N4+rDiEm8ewbCBUUiSFChs29ESDp0YSVl/66Vcd12xgrTpYXcsQICjVbJhqgXB+iM3QwMbOHE1vBOJc/+f7TuKpx5bwytXX8adXFNy6pcIqfFwLcmz4LiZRIJ3wPq1VaMnCjk/an6gcswaOK0sYa0Mc01UkiYZukWBkRTD8FRy6u7jotnDGbWGYprjujVHkOpTMhq9ZcPRMup0z6Mhom+Y0oAlYxaB5D4bL6+giU23YzZbM+fF4jGanK7ZOt3c3sdpqS45DjFzmzuTgAM8+8hC+59l3INMtUadIKG6tUKmCpkv/+BpQr7ISqpNtnRvwFsscvql7FCo1AFWv1jVwVROrHMr8LQI7BIMYrE0SZH8S4PbuIa5t72BCosVuiQLMMEwEkyn88RCdlgvbMjA62EeTIK9pYHd3GzGJDNfFeD6Xv30vRLPZkXF+7sJFyZc5sX5S6mR4PsbTCbpLXYwmI2zv7+D06bNQYCKYxdD6GvyggOln6EyHKLZfRTy6DmS+kEC2ZpdrV2WLJ8sVAb3KW9/SrTIfgqAbwWmmxnB9rIgqPWKrd4GQCrDeGhrnn4RvtNFr97DaaeBGWuBYu4OTDAHPYgzUABtXX8HgjQ04DRerD78LayvLOLO2hu2tm5iM9xH7c5CHcxg4HIXwgynm3giDnS3ONHSaHfgV2BvmOU6cv4B3Pv1OPHLynNiCkVCh5ZdJPUgVMsE1lTZwJFFqQkWsIe/p+OaqerTTn793lIB7izqJeGhFBvxlhHe5MFkAACAASURBVAqJARIqVKHlmgXXNKGpOb74+iZ+689fxtKps3AUHTv+REDa02ZTruccKR48cx5WrGFu+li2XaTjGJNgAjvcgjK+jnOPnMJPfN+7EYc38Q9++ffwy394XUK+jVTHJAaU5hAIm7J/chxzFrKjnB3xZS4CMzFKEoV2jHyQTEmLTIgKdoY3lpax3FuFlisIogQrJ1ZlXtqaw80Rip7BajSl61+6zqm0pJVYZYGZQhdrx4QWSGZTbOmW+wYeOevimQfX4ESK5FPxPVCdpVqmBLWTVKaSU7LKeNUVDX6YIogZqk0VGpUwtKa7q9C4YxFazWHZH7Uyt0w+N0FdFDBMTSyHLN0AlFK9QpVZbflFALm+zjktOsWGlHadDPUurbxIgPDrzDrh16S7vgrilrFQqWZEXVgF0ZOcIHdFMqXMUSkQMANLvs5/E6iu7JF4MWi7R+u06tzCsXuvCuWIQOVbWnt9O0JFnrtSqPDzJTEtv44QKomHcZqhYTaQDd/Ej3zP03j/Q0vY//Kn8bFffAG/8toNRKYJMBdrdIhHHr6E55++LA0X169exd5gDj/juA3lWvS7HajMKLt9G9ODPWnmYCbHbDwTO1PuwSRePLWB/skH8N6/8X1Y495y/To+88d/hDntOHk9md9mtxCZTZy8cA4rp07hvgcfwqlTp5AHATCbY/Pqq7jy4uexd3AAL4rgx6EoQrhPU73La8aGGN0yhRAua1vOf+apcV+l/aeMwHJ6iG1YbfvI/SUpbKjZCInXwH3f9xH84F9/H2xaUZk69NEYn/rNX8GLL78IRSuVUiRoxD6O5xCxN6vXl5L0vLv/lBaSR0m+es8pqYhqX2MuX03g1udUUumVEkXOLlyuaaVFBZiopOWALWSqnAGrsSZkh0GTr/JcXQfay1rPhh9NR865kZf2sZKZovD8S/tWQ5bact6UJIwoHA1TyEcSUWK/aHDelQoVPkQNY5vQbau8HlSaKqqQanwORzVgcx1qt+CRRDMc9FdX8eQ7LuPk+jHMoxxZkiKJMvhBisE8wtDzJeg+zGLo3G/TEea3b2FwcxOzg5u45AR459kuAnWKf/MbX1hgXfXhZvH3ogKLCiwqsKjAd7wCi03mO17SxRMuKrCowKICiwocrcCF/+nX7iAiZYNq5T9fdQ9LDm4F+B3tHpbueQKPzFThz1ZB3nVHct15bNJGqOrglE67CoGowz4N3ljfCS0uSZm3AmqlPZiAampRkj13PM3LDlr5ntheF+L/7GQZ3LRAIwdOxIXYOllFaatCSwJ2CRM8dS0LJ7VI8gjYockbaOZlEPqqrRjmhSVga79hoO2o0K0yryDWdbE/4g0/PbFpdTXKMuxGCSbshKTNjJriVDPGSYJi7baQCmmWwKgCQslI3Rz6WLJUtMCg2QIBPeqzHKZqlIHNFoRQmY/HUJUMrmOg0TARDAeIZxNYnabYvLCbXC+octEFNGDuw9LyMvx5jGg6gZEnKLIIo/EAURQiT3N4szm2NkNRg1CVIF3HUBGEQBhrSFINUacFo72CSWFjz89xOPUxGs8RBAFs28HcbmDuBdJBzGvHm/xmu43pbCzXJYpJppRWZATg2KEq/dgSuJ7Anc2AJICWeRK+bkqOAIH7sguZNFfA/AXdQMdqwe0uo3v2DOZRgoyEiRLiMMowSHI02y0E06HUIdZUHMx8GHEOyzElfJ2WJv50BldjKK+G73n+abTVAOpsjGy8B0tPxGKEYKJVWKBfR2QwM6AEKNkVyvdEIJy+++wUZWenLRksJnQ1RDLdx61RjusDBmAD73YCvJLO8NTFDv6bJ1q4uhfhv/3UCMFcQ9+0MaA/eZIgUArM0hJcIeBBAJIdprwYlmvAz+ZYLxoYaE2csUO02zmiAwv7xhytXMHF1jI8pHg5CRBnJjqFhcLieMqlGzhTDORWA6rjQrdsGVNU1HSXV9BeXUNcGKL+ESJHOukVJBLUHAN5LMH0fOwNDwXoee6xx/Gepy6jMEpChV3GfxWhUhMoteXTnY7vqmNXAKojhEoNbH07hQrXH4J0HL9i4ZJE0oV/MA6wuT/AxvY2DsMEu36E5soJIVSuXb0qRJ2hK1ju9tBxXehKhsHeDubzuVxTWp3tHuxDaTRgGjaSJMfy0iranSUcjsYy1k2L+TTASncVbmFg8/o1DIb7SNQMzsoxdFbX4MUTILORRQqMZI6Ot4X82ovIt2+hbTsI6qyYahXmesaOfvmb5AntFSsAkCSF2C2KlqF8KEosXvyF7gDLF2BdfBKHuotYJ3CZo2P1MZmM8Mzps2hpKq5NdnFj6zbOdI9hZfkY3NV1BOMxek0HN998Db43RZ5FaBga+u0u/OkEYezB98cY7W8LMWAbttiZEZgmUHfmwYfw3LPP4+G1U+g4NhSb70+FpRiSnVG+T2aEMDejBqUrM6XqM9XrbZm7Xn66eh+ogXbZZyprnnoPqx157iVUxOKGwL8AiLl0+meqiaZpwbaAF28f4lf+6MtYPX4O5zormEQ+htEMHcvFLAkRIcfDSydxMBxgbsRYaTETBZgnBhphDH3yIp753iV8+MwD2Jy8hL/9v/4mPvtSjGVHg5E7mOQaVHeENNRFGScpUnJdmVWQQmdmAtdMphewrVweVVYIr7BeWi/1T55Gv7WELFbEomrt9AlRozhWE0rK9SgSItSgmoX/Exslrp2lQoXjgtaQ/sST5wuDGdaXHZxdKvDopVWctLrwvJmoX4ScYlc7gWTNEqCb+xoVHVlBMp6kDv+7IgDZYV8RWjJfqy79WtUhn5c/yxy1OhdJKTvqjcr+iHaP9Z5fXmfatJVnCrmmFfArTRllylJpd3QkS6ksXQ1+383cuWPhREC5VqdQBUJbLwLbVKNRkMAMcI4PEjN8jVqdwpevQ9RrAL06a9yrRPnLTpXfllCh0oDjgwqVKk+EWVq0HiOozU96aBRoTUL8+HOnZR8xtl7F5z76afz8x8b46uw67GYHEUkzJcN7nnsWZ1dX8dqLV7C7s4d5kohycxaHoqxr2ha8wSFGW5sw8gyTdE6KC7pqoUg9KFkk1pxztYXnv/9H8OAD6/D39rB15QpeefUlqE0Hw9BH4KU4ffIstKVlPHb/o6KgunD//Vg7uYbInyGZjXHlG1/F7WtXMBqNMAt8UQPV1plcs0t1U2nfRQJBCD2VVmK0kSpVmkJ4UHkhxFdlf0h1iqbJuSdWdOiRhyDq4Okf+0/xnu+6DAwPAcdEeusmfu/f/Avc3rwJlWc0OdOWahD+kdwtjkza21YLak3+1SqVmrCtr2+9/tTXn++9JMPvqlhqco9rXRyG0ghUK1T4PSGFKnV3nmmiEuFewlB6ac5IUyHZxNKMdoAkNpnRoopuXNYRXTeliYF7vljoytpa2qAdVXEXZknIS1g9rdKMMiuJ9oCch7STVW1T9jzWxKZtrWmJYkis1ZIChm2it9RFJuotDbbTwAMPP4BL95/HmHLONEMwD3E4iyV4nueZXEmgKikOvQEOrr6AZOM2slRFqozw1GkLz5/oyXnsX33sswusa3FLuqjAogKLCiwq8LZVYLHJvG2lXTzxogKLCiwqsKgAK/DUz/52UXaAMkJBl5tOumyVPuTFnWwR3jSKRUsFAJYAilIGwlcASAkYlaRMfcNJW5N7CRKSKjUJQtDnLxAoR35fFw+DEnA4auslSbN8DwYBibu5KVqeoZnl6GQKmnmBVpLAVjI0kcLIUii0KMhL4sExdFhRKDekVH+wk5fgD2tBWoV/GoYrhErbNSQfhU3Xia4h1lWkuo6QIfD0f09zTJIcW2GKTW+ESTaBYWZ413kHbdtFm52HkhGiiNrCMRsSIrwxD9BTC/ljK7QZKgPPTdpQqUCU+/LcSRgIxEr8yrF1IAyQeh5SNYZNm6bRGFkaw7ZNePM5ptOpeNb3VvqYDQZIZr6QCZMpg7AdxEGO3c09XJ8EyGgrxKgZVcPueIbtSQCndwr9tfNYWV3FmJ9pMEOk28hgYm9nHzu3NoTwaZ47h0LXJDtE/N6pSjKMMrx7OhPFRZZHJUEgoa0GclVHqhBUyKX+RTCDGk/RQAJbLYNpxcacmQG6A592ZEkKqzCguy10zpyB2+lBZy7I7dfhERzoLMnPB+MBkshDrNJKK5eQeXq9E5xiV2a/1UO35WK0v4WVXgsffO+7kM1HGN18FXriiSJJrGwUDWmYojCJF5SAhHjxs5uZuRZECpkxopnSve4nBRIlQBqMsHWY482tMVx4eGbNwoPpEv546uHkJR8fWbHwhVcU/M5WhFhvwFFChEou48lnUHJWdt2LD7uuoJU4GFtTNNQEJ7JlUVucaAZ4/FQP3iDGZwc2Trsj/PC5E9gJVPzGwQBGpOG06uANNUASJoBqICNgZrlQnYYAKiB5E8doL69Cc9uYpwo004Jj2XAdC4eDkVjALa+tSOezy9BzjnEvBF2Enrv8OJ6+737ori2AGMFaUamwc5YuQxXRWitU7oDi92So1J35rGUdSn9UhSBBvUceR4ErflmnzzxVZ2nZ5U87Gs8LMJgF2Nkb4ebuDqYZsD0PEBsOMoLQaQxLA0ajAY4vL6PXaoryYm9rC6E/h+nYsBqujJmdqS9ALjttG62e1MRpNGUsL/V66HcdFIqFwf5QbOPC+QGufOPLaKyeRKu7gu65NYRTgtuWWM6o0100tm/A3bwJ05shUUL5dEca/eXfYpFYFAhIGFUkV7nmqtLdTVu8ErjLETFUfHkNSX8dxbFzSJ2OqImY5dQqTAE4zYaGcDjAsuZgN/DhnDyJZx98EpPxIfa3N9EyNORpgNCfotVoiG0PlXv7owHyPEbgjxFORzB5Z5LlGE/niLk2azrOPfwInn36Wdx/bB1dAoNOaUnjaCTbyluZkqcnOX7XAkzytpRSmSCh9dUeU4Lpb82mqAm5o/vP0Y72cojcJfdlT1J1GjuiYdMaiGCeAVtjbhewMQ7x//z+5xAWDi4ur4mN1jQKENEkp+kwaQvKxBc1n0pC1tGRZhHStImu0kQ3v4Ef+uun8LCiYmPnS/ip/+3j+MIrHvoGcwVMhNwb4oGozaTznYoRUC1BFoX5KaXlFxUpch2r/awGjWn1R4Kye+YCOo0eskiFYTlYPX5M1CgNpwUt1xEmvnSPG64rShKSVkIsEjSmGpKZVrmKYOwht9jrH+Ncz8LFZQNn1lvoMNreJBBbvheJl9YMyWAgIRVzjUtSFFxDqFKJqHijyqZU69XXiXPk6LytVSYkx48SJMKR0AKpItIUkhhCxJTjhOPhKJFSKhZqMFx4k9JeqdIT6JXE7Q4BU72POpNL5lJOgqIQ8o9/l0oVqmaAsPqb63sZei8dHSX5xQaBCmx/yxnlCNn3rU6RR8fotz1lsoYVGSQtBgmvgVLmqMSp2Lptjcb4j991Bj9waQXh4Usodm/g537uc/jNmyGGwSFM3YZiOlg5s4ZH778Pk1vbGOwdYOdwIPaBolTgWc42EPs+pnv7mA72RYUbqhks2mgqGmaTiZw//CzHfY89jef/2vvhxB6+8edfxNabbyBJQ4wCH2a/D8VqwG11cfrSJTywdgbTvQmeede70ei2YOYpDrdu4Stf/QI2N16FHwbwg0iaEkioUPFJUoxqCDlzstZpqcri2TAmoSB2sHm5LrB5obL8ks9TrZckJBNdgRmkSMwTePff/kk8df4kMBgib9gYvfhN/N5H/yUms6mQixwybPwhMS1jjfPuzgXK76zBd8aO2PGJ7PktShVeL55J6+eQ6V2Nu5r8rtcjPeEMqs7A3Bjl9csge5UZVEq5f1JYxvqkzCGhaoWfnc0ntLM1yky8Mhel3O/KNZOE0l2LXSGsqYyplk7WUCzjKos01rpWtoj9InXeDKK3DLGI5bmH18QyzNJWkvaj3JXzTJpSbNuFbjTE9nLl2DJOnzkB3WYeX4bpzMfuJMS0MKQJYD7ZxXD/pighg+ENqLzGRhtQp/jgQ8t4uuPi+vYBfuV3PrnAur7tIrH4gUUFFhVYVGBRgX/fCiw2mX/fyi1+b1GBRQUWFVhU4N+qAs/+g48WJWBREgm8TSxjVEpyhN33NZh19AayvkksbX1KIKvutK19oOXnCQ9UpArtPuoOZd7Q8dVSduFXjztKlOqGkD/BLvL6te6SKnVHb/n80rFadR0aeY5WlqObFGjzRjz20VQytOlLH4cwYhIrGQz6aItvvVl2T2sqDL0KOzV0ZKYmChTDzdEwSag4AkgQbEk0ICXozS5KpQGDQBttMgoVu0mBNw93kSg+zqz3cHldQ+IFIDFEGwuGq9NSSlFoRdOQTBEqaFqGAjOLYVDFEsyAPIKuZchpjUVLBQIS7NykrZQ3QxFHQmjobo5OtysgDB86uxZHE6SBLzfnfhwh8jwBRyWXJaByxoE3S7GxcRv7DLFXmcPgIFIs3BjNcGOeQ129AGv5DOa8mW40MU8yTOMMw5kHbz7DYOs2ovkYXcXEsfVTCNQCXpwI8TEbjrG+ehzBbC7gQFJEokghUKeptKBgEGouhJVKizWSHcEURuzBVhIBuwslFXCvYTiSLzKdzaCEBTI+x1Ifx86ehZaoYu+x70UweiuSYUHKJ2PWwNIK1EYbhtmCrit47fWXBdy8ePaCKFiS0AOyGJcfuA8GYhzevAo7nuC4Y0JJAhQawQgaZZXe9qLYEAC0tDiTsUgLDsvEsqJjEqWSoTOfj7F9kGF7Z4RmNsAw7+Lxlo6nj5voNad4YaJj79CBUQT4cmFhLfIRMSvI0EtCJc+ly5yEFF+jkTUxNT24OXBMt3HGoRpshidOrmK1CfwfLyX4wHELZ9aa+MzmGFsjiUzAPAsR6S6CNIBhOkgUUwLLjUZp66Uk9MDPYXW6MJpdaI02wjSTzBNOOWbOELhlJtDuYAcaCRiPyisDRdPGdz3xBJ6/9DAMtwq6PUKoEOQsfd1pVfIXLb9q8LMkVe/O5b+KUKkBzZrordciAnAEmKjq4vpChcpRQuXWrVu4MRwBnWVkTkvmH5HTNA6wf7CNJAxx/vQp9BoN3HzzDQwO9kRts7S6JEDwjcFMiMLO0op0etOGrtvu4MTKMQS+L3aAzGYJFA2mAZj5FLeuvAhkGj78oR/DRpxgY/MWGm5LLJdm8wnMdILm9k3kr7yCjj4rgWh2JFdWi3eUGLS4oaUMCUbRzRWiCqF6hhkmDBkOlCb0lTW0HnwMh1Aw9kIs9ZbktfqdPvy5h/292zhxZgXJcIBb33gZUauJU49fxqnWcXjzQ+xt3sSF9TUhGubeFDffvIYLp89LV/Xt4SE0rcB4uINoNoJFjUWSSi2oNlN0HRcfexzPPPVO3Ldy4i2Eiqvb0hFeqk9KIJ0agJowIajOTvVyLpFYIUF2l4wv61B69NfXvwar+e+yG7u0iSv3iGovIZlSKVTyTIHr6gKoUqFiKgVMNceOn+LnP/opvLqxj1MXz+OhC/fJ8+0zm8qiGs5FEIWyBrQsp1zX4hhN3cGxXgNWNsT7n3kAj7Qm+PwLf4h/8At/hpfenMJOmUPRQEQrrlRDWoTltSWwySyQSpGikziVkO60BECrRgXZxwj06mVN7PMX0Xb7KGIV3d4KXCoGTQvdRk9ynqIokrwjZmOJFRcrLF3wpUIlVgu0Ur3MxNIKuHaOi20Tl092sdw1xC6y2WrAcbi3cVWWzVoIZNr7ca+i6RXnfZjkmEWJkBFkTSXLQciWu3t07ftZ239quVqC2HK9SiCY15j7P/+barx6LktAeEXEcmcWUJ35GRwHFZkoRGKVK8EnzCpLLnmSapzUawTfnyjYOHe4RggpXmaqcL2QOqW1sqAEr0u7JP5dfp+ZP0cf8jmOkLy1muXew9a3IlW+JdEi3n7lHBElQcp9r6w/CZU8C/C+C+t4/5MdHLz5NThJhI/+9mfw6SsJXvH3cDCYM3wLjXYPFx97GEu9BuY3tzAdj3HjcO8OyaVrKpqOi+lkJKozbz6RzxEgR0vXEc1nSAsNPknHfh8f+KH/AP12C5svX8Frb1zF5uYttJstKKoJP82gtjt48B1PottsoB0ZCLwI7/nwDyM3FLhRjNGNDbzwtS/jlRuvyp7mRWGpemDNhcSqFGpGqYzgdeJYygvmqmhCAIkaT+zwilLNVVlr8XtURTDrI9JDNEITxspD+N6f/ilcbFvQxnMkTRs3/+ST+NSnP4qENa2ahDi+SVTW14J2VfX5kqdJsb090jgktlvy1XKfkjOukInlunM3L7C0puPcrYldPg/3ErFspLKKTQkVYWiqWmntqdDeMynPFVlJpHBvls+XZsjcLjTTEPs/1WSbTammKod7acRbn7tlnT2iKDdUDUEclPZiQuZoUkNa5MpvklTRzdLWj8rmNBWrstpylF9jcH2W0yYtEULFMl0cP35CzrIrKz102m2YmoZ5EmN3nuIgUTHzPezfvIq96y/BGGVI1AFg0aKwgXZXw08/u45j6RxfvHEbv/G7n1tgXfcuHot/LyqwqMCiAosKfMcqsNhkvmOlXDzRogKLCiwqsKjAt6rAM//odwoBuNitdsdOpQQ7eGPLm8EaAC1xn1K5Ijd0FbhwL6FyFACTDnXJ/mQXbnkTKPfFd8CP0m5BXq8Kva+VKPx6ael11wJG3kuFaLALlh3TomYQJiiHXqRoJzl6SY5GlsPIY7hpBCeYwfA92EmKpqqJ+oOAckhv/dKESsAThuaqtg00LMAykToOmpaDttOCY9tSC3a6ZkomN8kEPPUiRpIQsLKwE2Z4eeMaDD3C049dRMccleQNbR90XW6KJWCdhFKmok2wxy7QaBrIh0PkO/vwdjeRaT60joYmwfuUMTCl9zetq0aDAxRpgpV2G3qrAExdbtZj8bKO4Y9maOoWwrkHzyMBMy/zIhomJoEn75mqhfF4Di2z4E0y7OzMsT/PsFdomLZPIlm9DweJK6HjzJVJlAKZYYmF0t7uNg53bgP+BPbUw/L6Ok5cuohREErI7eRwjCWnCYuO7KGPsIiQqFRK0P6G3Y+qdNhTpcI8FTvPYAQ+VG8CuwjhWCoUg+HMKdxCR2woYsWkMgXbsBG7Lk6cv4hkHsLyPFGo2L1l7O3tYby7JUST2e7i1H0PINLaaHdc7O/vYDwaCFAceXOMD/fg2AaaWoF2x8F07wa6WYj72g7MLESqF4j0AmpA+5wSzCaATOCDBJ6oMgxmDKjoMsQ1AQ41ReqztUciRse5ri8e56/uTGDlHXzkfBuxnuJfXw3QdIC+MYaa9BAUOSJNhU/CLKdaSgclQwQ/bLax2xrSWYr1VRV/57Fz2JyNsaRpeO5BE//w91/Ha54LtbmKcLovxE+urIrNV6QOhDwzzCaiXEXCTJVOt8w1iWLYnIvNJhr9Y2gurWJzZxcN+qXblthxEMzk2JrFM+RhBCtiDTSg18KD587jex99EqbFOWOIQkVsvxiI++9AqJRR6+XjWxEqJLSOPu61VqkJFVGoKAxwjjCf+xhOfOzsj3E42MfG/hBzw0XhtoUY2d7ewfFjS3j5lRckX+j0ibVyLZhOsbLUxYAh5eMx3FYTM9gwmw3MogiposJ1m6IsWG52sHt7C5GTwbJ6WFs+gfNrKzi88SpefvEr0rG7dOYiGmuXEBopTh87gb7SxOZoilv+HtrDLTw8nmL22mdKu6KKUDkK2JakNvNIyi7jsMiETIl1DbrrwHQbMJ58H2KzC2f1FA4OBpgOdnD6xDFM/ARBoWKp1cIknmCJZPJohM14DG15CT2zg3MrZ/Da1huSk9Jm7pOt4+BwR7qWH7z4AG5fvwVfo6KuwM7mhjw3w4UJZLLDmoq2OCtw/xNP4tl3fBfuXz4hll9UqBC4JqFC66maLDlKqNTkCcHVeq85SqjUe46EUn8LQqUkaVTJXLr7qNrXK0KFneCqYkDXcyGics2Ao6twjQJ7UYF/8lufwPWXd2GeXsWF9dM43V8WZVIzU2HmwNQqcN0fiapne+TDSzSsd0ysHC8w3tnG5d6DOO6+hM995eP49U9sIMptKN4BrEYLg+keVtRjiApfrm1pJ0mlW2k3RICYxGfOnCRRqFRNDLSclGyV8vPply6h3VwCUgPHVk8I8EklWa/Zh607kj3R6HSh2w6hVAFK+fuE5cVWyAJaqQnfizBGiJar4qKr4LvOn0DTzuB7M+m2Z18DHZjosBXTgjBOhFBJScRrVBTqmHgBxj4zuHTpmOfDtRvyt1IRJKW6pMwweQv5UJEqsj5wnyWBBqXMUeG5gi/M3BMhMKoMCPlE5etwvyRYLfkdgnqXSpa0VpOQZKw+O3+OtRa1CS0+JfuKl6D6GboUVfWuszlI4NRkUJ3TxItSE3n3KsjuCKgqwuUvI1DqvI97z153fv6vIFRY/9PnXfzdx/rwrn0TNwevYvTGHP/4F1/FTr+HJN3FYKbATnUcXz+DUw9fFFs+jIbY299G6pLoCIVUpa3pUreH+WyC0Pfg+XOkaVzmZ00G0OMYqtvBYWHiiefehcuPPoDh1nVcf/EKtocHCPIUeZRBTVRYdgOnH30ErZNrWGs4GN/cR7PTx3Mf+ZA0iGj7QySbm7j6zW/g65tXoWqagOxUqggpwrHBa5kkiFUVtmGi1WyKBWWWJ7K3kijkoyZPhGyRYPVS0cageq5TIWZoRA5aZ57Ge3/mJ7GuRNAnIWa2htc+/jH82Rf+UAY1yUUhpcWXlCRBqQxTKceu7ej+guVkDp1qElHWVudeUcocsemrsnvunKHv2OaW7zM2TZmHPJ/RtlTmOUmcMJXPkCu0NSuVXiQuijhmIJjsRyS0o/6arLW05OK8LzO2ytHEWprJWxuOxP6RVnzM71OZc8TsHLX6/KVlHq3B+D0hrih5NkqrP1EJ8XpohpxtSeIwaN5xbRRFItKwOCpwZv2M2McxQ0WLAjlfwbZxax7jla0D3Lq9CX/vOjDZBqwlz8ABVgAAIABJREFUaPEA3dyBp3Vx8lwLP/HsMhqHt/DawQS/+Ot/ssC6FremiwosKrCowKICb1sFFpvM21baxRMvKrCowKICiwqwAu/9v/6Qt5VICUbWfv4VWCHgTLUT1QACFSYlgFLmlhy1ZikrWt6g1kAEu5trcKzEHir7rjsBpCUwUloQHDFgqGy+rKNJ90esF+qrR5CbPucS8puzQ5xd/Sk6eQQ7i7Aas5s7BqIZ3MkU/bkvCpbcoJ1ODiPThJCRblRThe5aUBoOFKcNGK7cyJqWDscqQ6tNTRf/dRo5FJaFWZGA3YZWGmI23sOBZuLFoQfbjPDcpTbgGHCQwuT7aVoCUNN6xlBaKFIVy41D7G8dwspVdMwGDre30Wk6aDQJgk3gLp1AqqYIAw9OkkKzVHipj2w+RZuYw8kGkulEbpwP9nZw6tRpxLNIOka9qYe8cGAZgNVQGRSDkHkM9Gef+PCGY3hTKlgMHHgOrgQG3rR6mLePIU8t6JGKuaOgaTqwrSa8PMPV7ZvY2N6kDwwQRkhGB8j8GR48dwatbg9Tv0CYZ7h14waOLbehpATHcsmZIbAYBkE5zixLALCY6qA0h0abrTiEGs2hZh5cI4VlFXC0lnS2kiAYz2dQKwDOtZ0SWDH7aB9fwTiew5/NMdrZx3JnCU6vC6vXhmn1pJuSLMLBcCqapE7Twqtf/xI6tiodtiYiUfnMPA/dfIqLlo98PoHWPEZNgIwPCXbN2DiayZzQdU0IBAm5SQIBpw69DLcnCXYHE+hZgDOrLfxAg8oVHZ/cHeP1EbDitjHw9mUcdKICz9/fwBNaD790ZQOHzTbsKBYQxkgNOGYANzWwaiaYa10Yygj/5CefxYPn1vDbH/sinuq38U9fOsA3bg4w0JdwGLKbl12mapmZorlCWJmmDVUzJdiW5IdgeGIjBRStLlZXjiNJFVhOS7IUkixGGE2xu7uDSxcuwktiTAcTLLkteGmKVFdwor+EDz77btjdhgBglkngWofOLlyVGQlV7lEFFtWgOElYwacqhQEde0pAubRWqcGtGmA+2i38FkuhI9aD0iVcsMO3VJAwvHs4mmDv8BD7h8wMGcBXHLHFujU8lFdZX1nD4fY+kmRSvl9VE7VMv9fBwd4m9ve2oOkKXLOLkNKTThPTIBLlx0pvSfz9NctAMguxdmodo8kYZ8+exc033gDmY2y8+AWsr3Yx6F7E6dPnQO+4IAxx8b7z2N7dErKKId+dyasovvkKusM9tDo2vCyS8GJm1qR5BJ+dvaMYDbuJg3yK2ALs3hlo596B6bH7MFVS9JcbaEUxXt27LXZUI6XAk2fPI048aJGOthlj880XcTgZIdFaOHHhYezsHaDVsKEngXjdt1wNs9EQ89EM3XYPZ06vY3R4gJbZQlbMceXKVzGbD4R4N9QSBGe955qNZy4/iWcffxLrx9eE8OUYYO1YU04ejf7/9dqucLcpxwavZ51BIDuHKBdKgqXeM8jfHX3IWDmaucXd64jFjYwfCXEux6GqWULeCnloqvC0BF3VReQX+KVP/gG+/PUtLC+voH/6FAzLRtuwkToG/DzBxc4qmgA8NcPN4aHkQBzvLcHIcli6IqBvX9PxUPdr+MRLf4rPfGwPh5aFJX8INVZw2zLQC2LZ1yTXpMrCqTPA6m73e08iR8F59VgXZx54DH7uQtNa6LQ6cC1b1g+70xGFIBUjpuOSQoFuqLAsAqEEQFXkVgHVKBDGPpIgRU93sWICz9y/hOOdDPGsXAe4rtXd9syWSKlCUHQoeYQAGsaKhu3RHMOxL98jMUQ1pGsXQgDTJshiADcBWtZeQrM1CaAX4JpEChsKCEznGWxdg2PS/rEkYWn1VY4BXYLKS7msgsIo1bNi68cgelGrlNkbkn2i363tUdJE6i3rwl0rMhkb99xZ32speO+1EED/yONe4uRe5dS92S481bxl3arWu3qdy3QqUmkpyHnRQJHPkSYKkriH9tIG/u47z8C+NcTvf+ULuOZleP1LW/j8tVswL51CcP2mWE2GSYxL9z+IBx95GDeuX8P08BCTg33JO5qGIQqub7oliihmjBVZjKk3R6PZQhJOEFB5qNgIVBOPPPdOHFtbxbJjY7K5g42r17A/3RHVrKM6yO02vG4Xj1x+DKf7fajTGYZbhzj+2ON44rvfDWMawvfGuH7zKgYvv4ZXBhvwfb8c+xkke00IRVEfZQLEsz6yL5HQkGvG2K5IzoQkxeomnvrvkiAr/2SmgmKW4cIzP4j3feRH0AoGUMwm/DjD1m/+Cj5z9euIC6rpyiB4UUGRfGeTj6KKNaIopXgeYaMMSY46rJ2EA+3pOG6ZZ0J1VEVW1Nc9kcwdWpOVFl5ywk3pn1p+Diq864B5UardIYIrlU4RlflOJJazAGrsIaOiRndRGC2Yy0vymlxzNbV8LtoXUlWSy3rJl0rltUz6X/IsT6UrtSWci0lwZ6+9o75iFko1D2StNciklmdwyzCEWOG/SS5TWSe1rizX+Pl4nlpaWcbS0hIurvaxPziE4TBPzMELL1zBa9c2MJwFUCwbReJJHpOdGQjcDM9f6uLvXObechs3bg7wj3/jEwus695FZ/HvRQUWFVhUYFGB71gFFpvMd6yUiydaVGBRgUUFFhX4VhV43//9R2y4ryw1BNI4cgOGsstVOkXLR0161KAQb8iOPu4AYRWpIoG8FYhKMLUmVHjvJzeldSer+OvfBS/qoFqCAvWjJnVqhYq8W5I60mlYZqMYGYRQ6aYJmkWMPq0UYg/FfAx3OkZrNofjh9Dy0uohVCPpFDTYfc6geteE1WhDd1pQTRcT05FQTsNi8LYOVULfITZUuWXAUF14fiTAk2rreHk0wzeHE/SXTbzzvg5cZQpHpwe/A8t14MW+5BP03RbsHNh7/WV5vs7SEprtroTG57EP16DPfI6i2YTTsJF4HvQghNK2EOYBJjvbcKYBmmsrAhSmgSeBw2mQIAtzHOwOoKom1k6uIotCpFEEx3AZCICdnSFub+4gSTIMCg2bu3OgdwG30MGO3YVntLG9dYAl2k00S5/zWRBK+DwfzBvgTfvGrZsYXn8dtqFIPs3x1TW0+qvY2juAZagI/CmaTltCjUmqFLSOiEuPeHa3U/VCSx1eN3ZrG1ksOSZaPIeFEIaSokFiS2VAb4yZ55fKlrTsemeXc2H1kZsmgjyB7TaRhJUHuQosH1uFxs9MKzTLRqu7JAAryaeNq1fgTw7E6snRMlimhlbThZMF6GYT9MmVZHyfpd87iRiCMXXIsuSFGLRp0ZHHoQDsO7MQt0YRBlMfehFhrevghN3GT50NMHNN/Fef24MXN9HN5qK6mWYG3n9axfvPP4pffeUaXhjO4bJ7lfY9UQGrmKPvdHDKyNBp9xHObuC//tEH8NRTD+BP/vwadjYO8dWBjq/d2MdQ7WCalRlAnEc5u70NVzqLLcuBplNF0oDluAIqEuTywxBWb4k9q7BdKnmW0O52MJ2O8Y0Xv4Zuu4FTJ09JB2swD2BmGma0ypqOsdpu4yc+8CE0++1SrWPqMHWSKpWPO5texdavJF2/FaFSkrIliVKvIvxZASArIIe/dxTEPKqQ4++JiqMiVAgEs+u5JlT2BwPc3NnEcBZhHCnQl1aRuw1s7e1hdDDAX/vu9+D1l7+O+WyGTrOF5X4PK8tdbG/exBuvv4I49LG2ehZ7swli24bG61KoaNlNNJtNWRtjP0K738Ebb14Tb/mmaSP3xphuX8d0uAP7/CPQDRfnzj+EXNGxs78jndqnTp0R67i2mUJ56QVYt1/F8GADjWZT5t34YBfNji0g6IwAdWbBjG20H3gcN9ZP4LCxhLXeGdy4/ToUJULPsrAzGuKdTz+H23sHyOczsfBabfShFR4Odjfw2vVrsDvH4bRW8OSTT2A6OgQCH4eH29DJRqcJtm9uod9dwvqpE9jd3Uav2YWCEFdf+QYCb1SOJdUQy68wiqB0lvDsY5fxzGNP4OSx45LhJOAiG59VqhCKb0uolGPk/2fvzYMsy8/qwHP37e1Lvtwqa+2q7q7qbnW3Wi0khBACSQhJYDBglgCh8EAE88eMTcwMMTExERC2x2HADhsCg2xsAhvLGLAsg1ALRKu1N1pb3eraq7Jyz3z59vfuvk183703K6vUWm3+ey+i1MrMly/v/e69v+Wc75yTkSw0LxwnVAisLMDL4/NM8R4G649h3kzU3EeoECjOOgcZsKUIDdkCYhV/+PFn8VefX0crUiA1qnDLOppWBRYRRpqMUq0KWRNRShXEE4ezH8xWHYEQQSJSfTxDfamEX3ldBc/vfAb/4Nffj+6VKZJZF0PRRV1pw/fsewgVPt58NuX79hUm5Xvu8aaOE+cuIZLpWCoo07xBSkkiMMplNHUinElFpLLSUtYzcNi3QwZpKRNDkMlmKSNYqqKKmhDiyXM1LDcopCurexRnWQ9ky0hqT3qWyJ4o9Bw4goRRImC7P8HM9iFSxz9ZkwkE4lLHu8jZLXwdab7NwWv6WlGy78uqwsdF6jVSS5iqyk0Khq5mRKxE+RBiHo0mZ2RKArjU0U92ogR+09hPX9OFzJs+wmN2Y1kWy93GkIx8u0to0HEcBc4XKtv7Mppe4XIcfev+cSj7QXZ+92c7FcdChE1hanhEDBwjVQJJRB1EgPUxlUuQk4jnZcqs+ck3VHEhGuAjH/gYnnnpJoapiTtfuYNdz0Hz3Br0sY+r+/tMYj75xFOwTBPXLr+MyaiHiNSinsNgPQWvEQkX+z48e8R5UXSdbVKBhD5npmi1FhZWT6Hd7uDh8w9g3O/iS1/8HNz+iIlZsoKMEolzqJYuPISTp9eg06lPZhjuj3Hxjd+FBx57FSQiVCZD3Lj1FXRfvorbgy2ea7JcEoEVVUyoSNk9lJKNFVvcSWwrxWs5UoIGIZOrxQU7CqTPrWiL8SJIAgiugoe/+114yw//MAy7i1jUMRnPcOOPfg+f3byaESXURMChTRkxwopAGnOITKD7U5ZZfcpK53zOIdWlGyVHhArf3/fl5xS2ZEze5c1GRBgSaUMvei6YOM1tuo7eE2UEpiiGiIn4pPVo4CMNZyxBIUIFehlCvcrjG+Xc8DHSHEfPQJ7HYlCuSp7BROoSVqfxDSdkz/JswsfBtndifi+S9ReNk/T80gidK/ooY47WwWyzRoH0uoaSbjBxXGTcFIQ2rROIUDnb6aDWqOJw1OP1GGXL3bxxBy9evY6p70HWLFYIcU+THuItFxv4Xx5bRvfgFq5vHOBf/sdn51jX1xt05j+bV2BegXkF5hX4H6rAfJL5Hyrf/JfnFZhXYF6BeQW+UQV+4LefZUiB7bxoQ3Zsw0iTUFgAJfkHMYFxpE756vBg7jzPwTHeUFKmvJgRMQSWsqFH4aefv49zVWjfz5Ydeed8DpTwpvrY6176BtDSOLcAy3MIogSVMEY9iVBJIpRTB/F4AKHfgzoeQBkMIPWH0MYz6AF1T5M8JeuoV00JSlmHWLIglKuQzQpirQzVMiAxgJ6pElJJQkg2PGTjkKjwKdxWEjAVRHypN8R2EsOopHjyfB1nmhJcJ4CimlhYWGT7nHjWh2yP4I8OkboWtFqZM0jILqNSsRA7YwiujappYJB43DWf2A4rUbSaCRgCnNGAwYtE12GYBhAFhF5hsrMPd+phd/sAtXIDiyfKmAxmiFwBsylle4xwMPHhpjJmQYAXtyZw9Aqk5Qfh10+gFyvcXUge3hS6LYkJeu6Us1RI+dHWy4j9EDu9fVy+fQP+4BBCGECNAliajsWl1SwAOPIRei6rHkKQZ33AXY7slU72StTlzIRKBogS8KCkMeTQgeSOIXlkR+ajViUSQIcb+HAoB8D3jtQVZDdjLJ+CS/kyZJ/WWYRkWRiNBhjs70AKY+imwYBTqVrF4okzgJR5truzMW5fv5IBDmmIpVYZcuwx2VUrlVEKp6inU7bKyECQIg03IwyyIFnKFxA5h8MJA2z2Z9gceLBDyiKJUVEFPNxu4A2mjbecF3A91fHL7z/AILYgiWPuCH7UcPDalTP4+F4fG04MMw0RpSJM2URdDmBCwoNaiKcvrALpAI+cEfDIQyfw2dsu3v/JbdhCBS9tdDGWy/AEGTKHi4eAIEPSSnDTGKVSBZpO4elKdu+SVUrgZ13DmsU5GO2FZQRhCqtcxkKnhfV1CiH2IaYinICALsBARoJ17THqmo6ffNs70Gq3uR6qpjChQpZ5BaDOz3/+3H8tQiWNswDiTKWWjREFScKqsZyU+Vqkyl1CJT3qBD5OqOyO+tjYPsA0AORGG46soNrqwJnaUEUVty5nhMpyp8OkLGXrGKqEwJthOh5BU0rw0hQOnYtOahwFhmbCsEw4XsAd9a7v4MTpU+wxTzKm2Jlhd/0KDjduQG3W0F45i9biaXipyJ9FRASBVPQ5lXobxmQA7N3EYP0FiP09mJ7PSjjBNKD41OGrIq0uYtBcRXr2cSjtNVYBCHGAfncLKwtNvPCVF3HxwkMQrSq2b9yGIMY4udjBWr2O7e2bODjYRXcwQrW1ytd6oVnD/s4dBFMXnXYNYhoAaYzpeMYqFC9w4Xo2qxRKhojdjRuI3FkGLkoa/Dh7fmFU8PSjj+OpRx7DSmshy5liZUhGqFAH9SspVIohnRUN+ZzDFlffgFApAMninvl6hAq/hzJoBAkaAetSjJkYMqGiiBb+9LOfxie+sIn+3gFQNnHi7FksVlrY6O5Bq5ZwfmEJM7JKUxQEXsiWRARaU1A2sQKO70EyA/zTN5+DFdzEL/z+H+Ov33+dc3XsoA95pnDoN41vxX3K55pPaQwsfwPCEHWF7x9Bb0C1qlBVkzvBJU1jy7dGmTrYqTuBYPIUhkkh8wpc10MYxEww0rGSfaImarAEGeXEw6WTZSzVM1UkWX5xVzsBvATCpgKikHJ7MhWBAwFDP8HuYAw/SJkYoffS7+iqxvP7kWUZZ5llWSxZ/bP5nCzM+GsCnmM6lhSaLKNuCPx5mqpDor9NZElKBqEqG5gFopaFd5MylC2/iBfKuu+J2PFp/icLPBqPC0D7SGlL3fv3NmncrzDhbpJXeN3/Pl4jHVOr3K86Of7z4zZfZOFY/IzvgWOfw19LBuA5MCIfQ7PM5+B39/Bdr38Ybz/t4sU//Wv87oc+gc2QtFJV3Lx+GdUTTV6H2JtdbIU+Z5s88ehjGB72sL2+Ds93oCgybGeaKcESASVSo7g27FEPvjdDqVzlbKiU5mpDx9qlR7C6dBIVWQMlqu3tb+LG5g1MDw5gUs6GosCXdVjtRTx26XGQK2Ui+PAOJxgMJnjLj/4Y6p0lyFMf3nSAq5e/jN2rV7A33M8UKsSOpSLP33TedL3ov2Gu6iC1ExMdYvYzsjhlwsUPs3w/JgpylVfRZMNrxASCZ+JVb/sRfPdbvw/K9BBQDEy7h3jxv/w+vrB3M7ORI0KIfy/PY8ptFklpReMO2VvRzwpFEqliaWzyKW/kvlyn488zKd8yIoYIlYwMJn85Vt/cR6IU9wGRORnBRNZ+2f1JczY1ZiRh1rQi0JpML8HVs7wTUpnSeOrzc5myRRcNskTgZ+NJlknDzR98HBxeBokyj8hqkOZ6IlUkylOh4SLLNiLLMLo2RCwRoSLkfmJEJlFQPVlu8vlT/lCc5Vnx82pkBM+J9gJaC01u+iH7QGoeovHpi19+EVdv38ZwQtapdHgShArwI4918J7zNdzaeRkvb+/jd/7g03Os6xtt0uY/n1dgXoF5BeYV+LYrMJ9kvu3SzX9xXoF5BeYVmFfgm6nAu373o2w1Tptd2mAVm1f6P7yJpc1XERJ/H5ly/+fTvvW4HQuDpPnvcIYKky0ZSEr7veNZKZkpzFEvZwaO0AfSxpczXrKfHdmCUecyWSpwt16S2TkQQEXZKWGEZkyESgIzGUEZjaF0DyEM9pEOuhD3D6Fv92AMbCihwptaiRQoVRVS00DaqkJqtCGUyZueskdKEDWFu2gpR0VVSL4g8ObUl3zEqo6ppODl7hA7UQLPkOB6XTx6cRkri2UOAdVFmfMMpNTDtLsFwZsw8JZWTjJZQwD3eDhCs1qCRb769hQOEUGGCrNeBtII/mgAhRQdJepepAsTY9ofs62OJolQyWLBjTHqjzEcuLDMCmazfdgeMLQTXN84xNbhDI6gwhE17PRGkKQVaGtn4SysYCxY6A8c+LaDRsVi2zE6roBoME1GxapAQwZ2DJ0p7uzuYNI9gD/swSIklAgUScHy6ioODw+hko0GARJk7UIgACmICCwJQjgE6IvE25CPOAFvZI4SQwl9yM4Egj2G4Dsol0RWxJAChAJWp1M77+wU0ai3kDTasIcuao0ltE6fRVo2MZyMMNregNPtIU4ClEomA1CkOgpSGWalhuWlRYx6h7j+whdguw5WGyb0aAaj1kK5uYz4cB0nQCqfDFDJiL2ss7bICin8zF0vwDSIcac7xsbA5rBwVRY4W+dNq2XYMwc/ciHAOx9o4rc+NsU/f9nHSI5RDkKcb5lQPQ9bnojIqvJ9Qb7lzUoLDbg4oVfwRHOCd3zHCprLDYydCaqmhi9uBvjXz+4gSIDN/hSuUkYoqZBVsrDL7HpkVeNrZ5UrbJVGhElhm8N5NrKKmJAxUYZZrqBK4L6VAcbTyQjjYZ9hmv54Aks3oNKYoEiYpT4qioq3P/U6trnKrH2yTBmV/N4l6QgoYiutPIugIFuJvj0CqRh0yrp7szpnpOr9SpTjY83xn2UuMZnFSmb5FbBCZTiasBXJbn/Ax39jYxNGawWBZiJWLJQrVYwGQ6ipi5tXr6Gz2OEcEbK50hgdjuHaMwaVjUqVM1S8KEG1uQBZUblTmJ5baj4uwKfl5VXoqo7IdrC/dQvr116CHI+hVzswGisotVfRWllmcvBg9wCTyQyLK6egmGXEgYPk4CaU9ReRrl+FJkkgaK0jqrD1MszHXo/o/CM4gMrqiCVNgiUEuLJ+C0kQY388wHe++nUYigni/SESNcWZhSVgeojNvS1s7x+g0VlBpdpGxSqhu7UOb9ZHo9SGqghw3TEC1yGzfyytrvDzemv9Ovv+U+ZIf+cOYs+GrpA6QoNDwLkkIJYMPPXoo3j60mNYXWgz2EY2XUScMrH2DRQqhcKxuB+I2D6yxWFlwt0Mr+P3QDHPMAnwNRQqPIcIZMWjMqFCajNSqNREA7Ko479/8fP4xKduYmTbUOoVnDl5Fm2rhpd37qC+1MJpo47QC+EowDB0mUCpyjpqpFqkwGciUWd38L9/78P4/pqDf/LRD+L/+xd/jYZZheR2EUxFOCD14l2LoqIZoSBYZFLZ5UD9Pfd1/j1pwUKp1oFg1Hj8IvucUrkM3SixzRcpVlTFYCKCamFapPgQWAVFSgchSnn8JVsomodMCKxQOb9kYcFKeU4im7AjSzKCZVOB7Q3JmpFI2EkUYRSm6M08inaCrqoMABM9oEiZ/Vv2yoHiQtUqEMlJGREE/gpMqJMKSoxCUEoDKVXKopfZhWkajx+SSPcXjUFk00i2haSuUxHLMttshnRNKUeDAGVJ5GYGWktkBEvO7DBpVYSIZ0d2vxXXXWLj7lb7q8iWY3lxfHbHrtPRGXON8rPPf15Yp/Lv5BE/fG1zYuD45wiJgqkYw7QjRBUTY7uH71pt4rufXIV06zP443/zGfynzZsQ6qsQ+iFevnEFF1/zKCLXxeaNdQSVChYadZxeXMH6tWsYdA9gew5SGgdIsSQQQSVy5oU/GyN0p7yWIlLK8UO4sYiHnnwcpy48hGF/hIVSFfF0gu07N9EfdTGe9KCnGvxEhrKyggcevIilcg2TfheJISAch5gFIX78597D84jmhfBHfXzlhc9h4/Y19IY92LadZdpAZIUK28WRjSJZzdH1k6WMpCMCneYSIjCDgMfzNPB5bmAbLrbkomy1+Ij4oHWPGFbx5A//Pbzu6VdDHo+RGApGt9fxN3/yH3B1tMufT2tb+nxSOvG4lBMElDnHJIGRKVmLFWiWySUwiXecxKX3UMNQQYjQWEwvXuvSvMfNQZn9JCtTjtkXZkqVnEjJmwjo/GltQeQ4qYj5eZEVSEYZsmlxthodKxPZ1NBADyCpRxQaZ0XoyOrIxFlxrBKdY0YwRn6QkZ9cu4zopPGZjlWSZZi0Fgz9jAQXRcR5PagRhUiWJAiz55Lt1zKyi64VN5NEEVrlOtqdNiqNEqqWzplkVbMEWVPxpZdexJdfXMcgDrKmjLKIdz+5hp9YNXB160VcHQzw2//+U3Os65vZqM3fM6/AvALzCswr8G1VYD7JfFtlm//SvALzCswrMK/AN1uBH3hvRqgUXfjFpv+ud/jdqeir1Cm5soU3dLypu0uo8CbxWN4KddllyhTaQOaB9nmoMPtZE6FCgMQRgJYTMAWhknfhHWW45EQNWUUJEpEbFOqZQAhTtk2qxwmsJEItnqDkuigNBkBvHxh2IXcPod3Zg7wzgB6QqVjKDX9aVYVYN5E0KxCabcjVJqalCqSSxV7fiaJC0Q32jk8UskogVyUFdhziMAZuDh34soowmkEQxlheqqKxVMeZlQWYsY100oMSzuDbNjRDhdVZhE35pJMZTElFMJlyh3yjakKsGhjvbKAkGEirGuSajmg6gb+5D4PA504ds7KM0tRDQNYdcQJnRgHIEpxZjMksROBTx6eCrYGNz13fwO29HqqtRfQnHg5HHhKphHOX3oSJacKut3Brf4jIjtCplpGGLiSDzH507lIkMIz8xoeByyoFVdbgzxz0e4cIZjMEgy60yEc0G6PdbEEvVTFzXQ5yp07qwl+crjNt8sk+hyyzPMonya1YyB1fiULIgQ3JniBxbViyj1q9wlAH/V4Wlh5DUTQ0m22E5TKGvRnOn38M7dPnsTHpY7/XBRwbomNDVojEI8WIBEHREYo6A9iNRpPvz9HeNsbjMQZbN1AP2NNSAAAgAElEQVRRU3RWziDVKzC8AZbSLuQo4EwSmUAK+hw569DMrHESzuyYOj4GXoT1gxH2xw7fIyopCNII7ZKCdz5gQY8nOK1LeEiL8IH9BL/xkg0p1nCmbsDxhnBDHZFqAsEYcRChXm6i7I9xUVbx/U+k+Ls/cBJiawG39mKsX93H1YMUf/zCAH3PwYxyggh8SekcVfZcJ+CDrJko+4Vs6uIkRUSWYIoKSdFzoDlTrKi6ySHUC8srWF5eRq/Xgz0eMfkJWWMSRZc0TPtDRGKCEVnAJAne9urX4+LDD7Kagi2/iLSSSWVwl1BhpcXxcOdjGSoFuFyMVcX7ime8IFaOj2UF6HwEStL9QxYl5JMfRXcJlfEI3d4AtzZ3kaQBPvO5z0OrtbF47lFWErWXliApMro76+ju78LSddRKBlTO9IngTCcwNRWTmECuhDuDSdFlVGoQVQNBGGFl5QSrTAajPmzPRXthEUkk4OTqKsUV4RMf+wikwU3IehWpXkfrxBmcevBh7tKm5zL0I4z8zD6QBiBnfx+nTQVadwM7X3oOstNnEFFdexWMi2+EsPoAh7xbYgAhctAd9xCMBjg8GEJot/DEmUtwdaCdihh7EyxWqhhv38BOr4etbh9nH7yEpYVVJmrJW3/U24cYy6hWTCTUId8fsKVXrdWCamrY2t1g1Q1Z4+0RuRL5bOEnmyWMfQ+270EpNfD0I4/i6UcewWqrBU1TjoKjGbjM7d7Yuo398u5VHR0n4I8rVI4IN260/urt0HE1wv2B4QQ0EoDPn0H/iOBMybowhSPHqIAAQg1/8eIL+IvnvoLTpTYSS0dfjFFXTc7jWlhdxmg0wtB10Gm2UTJMTEIPk4C6+hMYsYCmbOH5wRW85zsu4u+fM/G7n/8z/Ivf/DBcX4EQTKC7GsbRiMdmBlPzFzsZ5V9nNpgZWP9KJKK43ISm1yAqJYiGBagqag2qswmVxjI1RaXcQkoNEYkA3ZAZTCfgmkBpIsAkVcV05rB9koEYi4aIM3UNlhiiWcsUfEx0E4BNMzTZ/tDkJkqsthv6AexUgEMumUkWKE+EikT2fklmJ0TjcxYEn1v25SQpnSarkIjQouc0DCGFPhQKH0eKhkbPbgJVzLIqSMkpqxYk6tCXTSSCygR1LMqslo1oEUEh2nmHPREDGfHDi4gjpRtD45y5ctcy8JUUIvTz4vW1FCjF9fl6//1all90GPeTKfx1fs1pzotVC5Evom/v4jtWqnjXI6vQlRG+/P6P4A8+sIuPJjsoV00oOxPc3OnizKOPw7dnOJwcwk0FPPrwQ7AkCbdevgx7PGbF3MSesLKW5j1ZJmMnAdNhD1IawyoZOOiNmExffegRXLzwMBRJxXA0QrVRhTcZ4urnvwCQokUJkDgCUr2KzoMP4sSpk0gOBwicKVwxQjwDpFoVf+9nfxaRF0KNQrjdA3z+Mx/H+vY6vNjHZDLJFBsiKd8ygJ/G3mLNSf8l0J5JCrqMksQEIH1NRCjXPSejaI13PP9DjAOowgpe97M/jVeffwDCxEakCdj7/Gfx0f/6PuynNiuY6JX9bkYc0IsVVpyxFPPfJAUMvaj5oLAlCyIKqsuuYbaGzRUuudKMSEtuBKAVsJCwNRbbk+XECZ1n8TsFaVkQH/R9anAgZa4QEaHisQKLskdojSJrGn9Nr6wxIVOMFVloWcNR1gTFf4OOgsmUXCUqipixjRqNNzHiMEQcBrwGz+w5ZRi6BTcKWIlL827g+XyupNghKzCyFKOxhOZ0amyh36EcHHrWaR1UMUq8oF9eXUJJV1DRdVhkOUiWuxULt29s4lp3FzfXd5lcfs9rz+PHlzXc3L2M27aN33jvX82xrm92szZ/37wC8wrMKzCvwLdcgfkk8y2XbP4L8wrMKzCvwLwC30oFfuDfPpcWG9ti40pkSgYCEJCefVoBWh1lpxTu77ntQmHzRVvXDMjKvbCpQ5m7z9lsIevG43xQSm6gXXLWgSynmXpFZCAmI1MoBkImRDjfvGZKFcJN7n5PJHsQkToBU87mEKIEapSiFEUcBt+MZqiGESrjMYT+HoRhF8phDxIBrVtdLIw87uQkSkiqKkjqBoJmDUlzAag24DZOAFYJnmXCJcWFpiKQJYRyykCzkuhwQge9IMQ00ZHElN0ywdnVCg5GXXQaMp565CzKyRB+dx1VIeGOaV9UEZEvdpRyAKvg0WbXg6qKEHQRgikipGyPQYDQECG1LCRRAPv2NnQ3hb68gHFLR7VLllVgVcn+Xg+Om0BRK+gPPXT7E8hWB1+6dgfXd7sIUgH1cg1bd/agGAt44KEn0W8sYgQB/SjFcOZBhoKKqbNVS5AGmEYS5DDhjBPoCkZCDF8WGYhIbA+Hgz6cyRje7g53wwuBw37rK2fOc5ZIEHiQKUCeABTKy8m7lKljlNQUfiKxv3mWaAPIZPtFVlP+FCDA1uujWrZgmTqoPbo/6CHwQxiGhUqlBk9WMJv6OHvhIvT6Aq5ubrENDJEgkefTIUMlBRLdZ5ICrVJHqdHBzPUZMK2pZC2TYDY4xLC7A90owyyVkdo91FIbi0oM01BhKCJkIYKqZN20RKgQ0D5zHIydAAezABvdMcYzn+0wVHo/ddsbAt7z8DLSlAivLt5etdFpdfC/PXMHz43KaFMorRFA8EhNIkPXAwgBESI6TmkS3lRT8MaLHt74plVMjQo8dPCf/+R5vLSd4uqBj03fh0iKKQK+CUBUNERhkqloRAKRMjscBvBIjSLJnK9Ctj4EtNGzblYrrMLy44TBVQYiw4DtfKZ+iM6JFXhTF4c7e5BKBobBDOFkirc/9Z141WMXM2WKqnDnOqlbMoVBRppqsnIvocLA091g8WKsOlLB5dlKBcz5tbrGC8CKjjWzV4mOESo+huMJEyrjiYvhqIsvvvA52ImCi0+/GYFagVGrs8LAmfZ43Fm/cQ32qI+V9gJ3zg8Pu1hstjEVPDhjm21MxrYHO4pRapFKRWcrNc8L4DgzBHGQkXyNDhaabRi6hv3dTex++RMIQkAr1aBV6xA0jfOSHn74cezsdbFjU15AH5YqYjJJYFRXgGAC6eanIF79eGZH+MBT0B//XihLp+CND9Ei2V+c4Mr6BiZ7lyFpNTTPPggZEmqNMlbLJibjPtY6i9i9+RJubu8ikHTU6i32yFfJUEmKMRj0UTOqMA3K3JhyHU+dPMsAW3dwiP3+HtYWVnCws4797Vs87pItk2pU4EQRv0+0anjNpYt47aVHsNJsMqHCggRSQOWEisQEW7GluTeUnsf2vFv7lQiVVLxLzL/SvMbKpvtyMIoMFe4al7N7XoooDymBrwGks1NEDX959UV84tPrqCkWJmkEBylaZpm7uM1GDcFoim4aYLXdYaCQZBukUiG10mg8hVGyMJr00WwL+JW3PI7J4Cp+5wPP4LlPXYVuS0yUpf4USRhlZEXRQZ5b/vC55yf1tRRZ4lIHmlriLChBNyGaJtoLS0hjEUIkIZZmaDWXkMQUJi3AMBQkQgSXMrWCzA5K1Uz0h1O+ZywkWCurWC0r0GIP9YaOWq0GkxoGCAjm51Ph4Gu6kCMvxMDz4LFaROHrSnN1EvtMopLihI6dxhHSRNyvssk69xUmakIC0z2PVYhq7LPSarmsII19CHEIWUigEJisV9neTFJLgGLlhIqKSJQQEZnDqjqa71NIqpZZGpECNs+CyCyKsnyaXECQWa7l64biGBmYp0XGK6hPvlly5Sg0/b6w+SP6jGt6L2F2/DgCOYI+BcaailbZxc9dfAB6uItUsvFHv/5h/P4XhujWbFQtAdgdYxwAS2ceQv+wi57bB0QVr3nVqzDY38PGjes8z9HYS00CRCSw85MoM9BPloaB78APIlaVnD7/MF712tdi2h0icjwOOq+0arh+7TKGGxvQvAC2IcL3BSycPI/VB85CJPvDw33OG+sNB3CHCVYfv4R3vOuHEM9cSEmI4fo6PvnsM7gz2oVK4fbjMVvP0XHQf+n8aU6ilyRkyiomNHLbOYHy1XKSQ8+JPlamHHuGChUbKVgs8wK+6+d/Gg+2mhDtEJGWYu/jH8VfPfMBjKSA1Sn0IkKFrhdnBubZW4Zq3P37WYAKE8J0LETGco5dvh4urL6K55jubbI35WPJCRqqM9vWFlahSaZcKRpK6Dx4vmKSiOy2AJVyYAI3U+WIKkSzAsmgNZiIOMzuJJUUKnkei5CrsQoLLrrT+RjImo2Ixlzpw8QUrcPZai9lZXFK/2IiMIl0EZDKGluyEvFD76f30END9wKR/NRMQ9dMkWTODWMSiI4zTXjel2MBlWaNif5K2cJqbp1J86Ugi2iWS3h5YwNffuEatkYHePcbHsKPr5q4vXsF21MH//i9z8yxrm9lwzZ/77wC8wrMKzCvwLdUgfkk8y2Va/7meQXmFZhXYF6Bb7UC7/q9TzIcVdiS0FaPO/moc5L+5YTG1yJUGMTgQHkKwSSrl9y6JwdGubOPiBG288kAJDEHOwpVCgGaZBFDwDYTKqRUKfyx8xMqMlY4HjwH0Zh04b0rgW4Jb1Bpt0zAgR5GUJII9dCFFQYozSaQhvtQh10Ih4dIdvYRHg5gbfbIAAOSJEJrWRAWqvDbLUQLSxAqLYi1JSSlCnyrDE8z4clkxZMiIsBYo3wUBY7XR6iICAQDsj3Bg7UEJxYN3OkeoOl3cemRU2iVUqSTA0iUSwCJveEnUQwrIt97HZ5jM1gv1iwgsDEkG62SBiXKAUVDQkzWLF4AxSOvMwtolIHuMJMGRcB44mHqEXBext7hDLsHI3zihevY2O0xoEub4tD1cDjx0Dn3atTWHsKwVuWuzcPhGJJiMAA19RxoRCCR33lMXvcKAgISSYkCwKpWkYoSdnf2+b+BPYM/6CLaXYcYzbgL1mx0OF/Bn45ZBZF5dCuQOOw4s/YgJohyP+jGKQgVgQJzkxAIbcSBC7m/A02R0aiVsoyH0Zg39Fa5nuXZgDqXBXRWT7NFxkF3wF7uCeUIxDG8yQSamMAeHTKQoVo1nLrwCLwwxubmJgZkhVQ22bpqb7/L72uqKfqHuyBg51IpRbmko2ookIUYhDPQ3yXgJVMteBjYEXZGHnYOx/DCCAaRC5rKAEOjIaKVGHjibBv+/st4vGShJfr48MYIf3CDgtxlHBoODJvsbjRIOqW3hvAiAQ+XTPzCa5fxUH0IsyYjLlfw4EMP4d/++Zfw3z8/xKTnYCuWmKwSNQ0eZR4oBlw/gq5p0MkDnvIGONMiex8dt0c2IKnE6gNRluGHAdory3w+bBXkepBSAbVKCdMwRmtxCc7UQTBzkGgyAllA6vh4+uwFPPXqR7keuq4dESoZiJoBSdp9ChV6jhmrvU91UIwhR2RqERp934BWAGF3CRXq2qXAbQpzDjmbxPULQqWH0dTFYLCL5//mE+hNQzz6HW/FTKpgFidoLbaw1Khi0Ovii5/9DDe+nz91kjMeBt1DmLqB3qwPJRVQMS2MZi4GfoBypwNVL8F3As5AiRMf3X4XZ8+eRdmsYjqx8dijj+LKlZew+ZUvQNcMTOkZCQNYtTLqrQ5K9Q6CSITZXoLvTdAulyGkJrbtCD13jJNqAPuLz8OYOtjs1FG+9AQunryI7RvXcXC4jZaqoWHHuDa4Dr19Ao+/9nvw8b95Hk+eOw0aoQYbmxwQTzlNB9MZFlbPIIhjjLuHaFfLmM7GkFQZpxbXMB0NuH6ktolJjZNEEDQZjj9FR61gc+M6huN9Vh+5XghFLfEzzfODbuE1lx7B0xcfxkqzDo0eEAITc0Ll62WoFKD1cZVKkaFSdHUXhMorqVQKMubrESoEShLhmBEqgK8lKKcqVEnHszcv4/nPbGDsOehR0HephqVKCwMhgGhoWE4USLUaIjnFaDqBEsVomzUORr+6s4XAkNHygcuz6/i/f+Jt+LkHmnjfZ/8Mv/XeP8fhNR9DK4Zqu2xxSADtXVVVBtLmSP4RoH+8HsW5SYsd6GoJoqAxkaA1augsLsObRGzv6GgTLLRPIPZlpBFZOxlIhBCe57JqipUNqoXh2AWNWlYaYrWk4ISlQYtDmHURrXqD7/VMqkqEhcQ5TjT1z2JgEkRwJRGxpDJpSDZLRO6LlCPm+Nwhz6HX9L85WF1kqkSxx1aZ9FmRF0EIPFbJmEScJxE6Ojg3Qow8SkzJVCqUW1ZqQDNLiPQmRFXjXIxQUBAROUALClp3EGFMdk60ZqH/z4efd+rnWW4EwheEyf1Kkez7dxVCx99XDDvxN/h5oTQ6urbHrL2Kzz/+s6Nmlfz6e5S3FthMvP/40+fQu/kyOkslJHfu4J/97t/gucMRlJoJQ5Swt74JqVzG6bPn0N/bw3A6QW1hEafWTuDKV15Ab3cPpiqxWs93PVYWpJTzRjlCcYJKyYRr2zgcDrBy5kG86jWvh+zZ6B70mMAg0N80ddy8dhlyFGJCql6tBKFaw+q5C1ioNxFMhggjB6qqYTaxEQxTPPmDb8NTTz0FYeYg9h3sXb2Cjz7zQewlEwbhSVVK4zIRawVpQnMDA/8y2SdGrJDisT3OmnkYsNc1Eh0dZWORwun+FxH/C62n8Mb/9adxku4FO0WoRdj7yIfw0U8+i6kcMeFWvLhl55jKRSKamI5DIeI/s6ajscal2qUpz+VHhArpsHJrSfo8JoEK+0p2iQyPlGcFiSNEWYMRny89J7kVWNGwxJaRsQfRt7PaaCXIlTpn1sTUGJIfH9/v+ZzJa2Uic8KQlSYRKf9Eem5UXkGHoc9NTJRnxoqXQimeZznx+ppvThEhKcBJwaNkjRekRKFFIN03iqHzWoCIE1o7Hie+6VzYYpBUsJKAcrXCzTPNag0LrSb/DimlVjttjGcublxex5c3r+GHX38aP7qmY3v/GvZHNn7lt/9yjnV9q5u2+fvnFZhXYF6BeQW+6QrMJ5lvulTzN84rMK/AvALzCnw7FXjXez9OO9hs0xglbHtAFgi0CSUrDc7AOPbBDIgeC6UvNqBs41UEEZPtAFsjpNztnXUeU0Bx3p1MFgeZ+wvkvIOOu5+5j/WuZQj92cLegTNYjmWosB0Rv4HUB6SCycM9idqhfIMk5H8N6q4jEMcZwZz2oQ8Okfa6iHs99gp3JzF37RFIRBYFcr2KqFpHVF2AUGogbpchmGWEVgWJWuawXI9azkmwYWgYqCq6+9dg1EtIRBWGM8bjjQSR14NUr2HFPYRRUaGbCZTEAewZd/iqVoX9uRXaACfECqXsZT8bDTiPhALV4XmYpA4qZL9C+RAVFUq1DMFJkEwDiJoOm2wdZkTGmPBCwI1U3Nkd49ZWD1v7A9zc6SEVDQiigYOdbbYBMdZOQz3/JLYjFa4TIHB8VqDwZpy81dMEE5dsICRUohAj32brDpPAtEgkZwskmoox+fIrGsoENm/fQTrchTA5QBg4gFZGZekkosmIN/UUokzdoPR3qNa0x/ciDy7plDg4OgPwKBdGSEOEgY0odFGd9JDGARr1KvuMT6dTttmqVRtMDqiCAldMoDcaXIP93S4UvYx+HEGs1VBVDUiJz539BBaFqYzlk2eRiio2t7c51DXxp6g3FviYhzs3IfRvw9BVhEYLy5M7qFUtVE0ZqpRAETI7rSihTs0Ik9TD4TTEzsDDbn/KxKSuKSjpOlqtBsyShZO6j5bqQ5m4eJCAy2APLw8cXO7VcDOUsCH20QzIdseAkw5RUSz4sYAF38aPXRLwlgc6mLpgK5OHLtTwZ9dG+INPj6DOAuyhlClAZAWhJCPVy5i6AQyNrDdU2GTjwX70IXcL64aFKKJu3yzotlIpwYti2IGHqeuiWq0yAEwWIwSg9V1SGBGwJcGQNOz1e0DZQFXVccpq4HWvexy6rsMgVQ5ZfuWh4gS+c97MsQwVemYyi6N7FSpHQE3eaXs8Q+U4kH7UWZ5bqnBnMwG/cchgFgFMWYaKj8FojG6vh8HMxWS4i099+jn0ZwFOPvw6SK01hArlx6Q41VrAbDLAzWtXIKYhW3W1KhWISYqDvX1EUoiaZkIIE7Zn8SQZvqqxNRH1JVMGQWexCT9w0Gq2kSQiB7t3Om3s7m5DQYT93V3OJ6nXLVbD6eUaEtGEXmri1IkW7vQcrKxcgOT6sKM+tu0BpnaCeCBAbqhoKhIcewK9VkZZUlEZTjDp3sGhu4eJneDpt/8QZLGG6/0DdMIAXjLGoiCiO+xj3N1j0lKv1dnWZ7FRY6ulyWzKSi4jIWu4FLHvodWgPBUNU9dDb9pHJIS4UFnAlesvYTI9hGppmNkeZKXE5DWFnsvNxj2ECpHCbLNFqhCynilC5gstRjEH5J7/x7u9WamYv//IJocUfcdyCI7PcUyoE2H/dRQq9COZVA8JZagAvgqYdO/LOp67dRX/5ZkvoA4Ve9MxxmKKteYilhc6kE2du/0plrlWrcLxbIx8Bx4ymz93MMWFtbMYDHq4dedLuPg95/Hv3/lGRO41/NoffgS/88efA/wxxCBlq0K6N48TKgUQz0/DfdkcxfNA52osL8OQDSSxCDIfMpp1LC2vwR44iKcxnIqNTvsUApfUfzKq1QogRHB8h7OhtJLChMpk7LGFnRUHWDZErJoqSlQ/zUOz3uAxnF6U0QJF4QwVUqyFdD+EIVwKhUemzjPIQjD0EZMqK6YWh6z5gjMqOEcl5mBufl7hQSQiJEnh2y7PaUYao4QIchphWaPDdZlAR+xkeW2qDo0JlTLi+iqTlxTQHYsaQkHMQumJRCbCOInYmoiI/VDMMjCK+rH64b58Gjq+e8iP+2pfjDF333OvJRvj0Pdkq9y1FCtsUo9+l0HnHLs+Zul2/H1yaCA0D/HWi6fwhDPAr37wD/FTP/NTcN/3DH7pr25iB0MYQg2qWMf1jQ0YLR1nTnQw2NpjQk1Z6KDVqOHG9csIPBuaLMEeDDiXhvJBYhkwTbr+M25WofGR8ixe/fo3ob64CvvKVfQDB6PAx0MXLiCdOVi/egVjZ4RQTCCnJVTOnEG1s4gKCYHDGWIV6A9HKAsWvFGK73n3j+HsqdPAzIHnTLD14ov42If/HH0jxEJzgS0kidyhXK8jFQo3vyQQDANpFENT1SzDI4wRhCFnhZAVJdlmFiRGZitL1rAZMcFKjyjEiZPfjTf/w/dgJfIRjmI4ooM7H/gjPPs3n0ZcyqzsaB3JGScga6+YVSv8dVLYaBGxkuX20ffpGKj9h3N/aN2ZZ4wUhD59Eq0DKGGO8kWyiLWMNKW/Rccckh1ZWlib5WRMTu7wvEYq2hBQIhui72TnY9agVlusEIkob4iaTXIytriviKwoCBWTs9EiHm8VjbKUUrbkSql+msyWfLS24rrReEyWoKyMIVsyWn8rTKhEuTUjETTcXEUq5JLFGYh8/nn2DCuF6HgoyojIz5hoVIGPlypVIrtTWUSj0eC/t9BqoGRUsb++h49deR7f83gTP3Jax3BwE6NpgP/r1z40x7q+nY3b/HfmFZhXYF6BeQW+qQrMJ5lvqkzzN80rMK/AvALzCny7FXjbv3o2pVDnAgihjVVAXXiUH0vhoRSQzmBA9he4k7zwaxYE6ERo0GaLwbCsG543qjlozjYeUtb9xt3KBP6SCoH6SoUEWua7kcNtFK1LAFlm10F/i7CZAogl4PgoyJ6/S8cVs/oly5EmdUtG1nCXYxyjGQfQogD6bAptPIA2GUKb2UgpoNV2kHoDJlRY2aKYSEwLaaUJsdWGWm9C0VoQywYCU0NYKsEme5EkhKXTsXlYXhTxl19x4YTAI8spXlsZQRVMfPb6Pt5yNsQ40FG196DAg1lRIERToNaGrVQghy6U0QSSbsAjVYAiZ1YXAnngz+B6DocAVw0D00EXlYqKKI0QsJe9iemEfMY1TPwZlHIFe10f129NsD9MsTkcYRoHaJaJzSghVpsYGW0cyDp2/RRj10ccxAykUtcx5W1U6g22BZo5HvYPe/AJeCeoLA9T5etPIENuXcN5KGJ2LbUgRDqdIpz0gdiDpgKaLkPQ6nCCgLM7FCIvopivsaUqUAURgyizxyiAKo4PTiLEkc+gneJ7kNwZrMSFpQEBCBCiLBMTZasGIXHg+SG0cg2yRcoDEe2Tp6FVmwyAJ7s97HoTTKYDnDDLmIwPUTqxhJHtc6BuY3ENlXYFsRgjnM0QjUaY7e4h8UaolDRMRGDFsfF4p4YgHUOxDIiRCCmVMaX8lDTEwcTGzb1DzFzyFTegiSmqloZGowTDNGFQKHzgoSP4sKZjvLXl4tkbPsaBgFAv4YPkSZ8CNTdFYjXhGD60YAJlpuLcooS3L3fQrgIL4gCPvvkstgZN/PIfv4Bp38UwTRGIMmICXcmCQyLLJcr3IfWOBJMAtsCDRzYflglN17kTl+zX6FnVy1W2BqJwXMejmkesxkiDAA+cO4PbOwfQKV9iPOJwewLUCbixnQnaC3X86BvejGq1zIAYESvU/WqQ7ZNAoLWSWf8VoDopV+gOyhlaBpXyDnD6HvWW3yVQMiCLSLbieT4CMo+FfJOdEj/rUQZa0zNPyqr+cIzhcIj+dII7O5t46fMfx3B/EwtnHsXqa94JV6lytg6FI5fjFNd3buCguwPL9VGqlqCWdRh2hOlsF1Eqw0tF6GblKA/AtMooV6sI0swqqVIrg4J8h+MpZ62oZhmKYWBN13D99g04nsO2YUQwULd2rd7kMGDP9XHq7DlYpRqmMxsRPZNRiMV6FR5lCFU09EdTHB72UdFkrFLGk+dg52CAzZ0elh95HEurqzgcjpjQcmdjGHGItqlj/84tiIaMiRsikQ0sLCxAIx0BKdAkkTNcaKx2vSlnYNAcsLx0CmGQsF2aQt3uswPsbG9CUQk4Jv9+kS2DIhovKTy5toDHLjyANzz+BBYqJVZI8NgNiQkcSc4UhcXcUcxTr6TGyOaWTM14pFrhYPu7n5GNQXc7zpntL+4hDrGneSMPh6Y5SdoxgyEAACAASURBVJZZgUdksSTTUWUd2aJm4ksvvYz3fuhTeGThDG5Nh9jvDVGq1WFYOs5ZdXQTG2kiYW1tDR3VxPr6OvZTl8nWBcVicuH29mU4gzFG9QX85s8/je9bUPHvnv9L/PI/+gssTD2MRQF+YCMJnMzuMKFAa5r6YrZVDJPM+uioLmw/eZdkKS8uQ1aqiJFZW+kVFfVaA2JagjOV4EgjLC2tsAVhSOo4w+LnxbNnTGr4CiCp1OcuIJ7O0FBFrNUNtMQYNSlBWZBRqtehVitcpzgiQJnsfpSMuJAlDIIIgyhlq0tFIytDeibz0G03XxhQ6Dd14OcAODU60EtJI84+caMYoe9D9gJYMeUAxaB++roYA+EEauhAS8jqMUASpVnGWMWCu7wI3VqDZqwy0RIrIVI1hS9qCBKDn2HKVaEu+Uwdk98dlK1CtpLHCA0mU4pMk3xBk+W/3M20uZ9s4RaPImw+z8U4fn2SNLo7ZlGOzbHgefo9U6igFxxCUSMYCZEcMiKFlBo+ygKwCQdvXDiH73+ii9/5f96Hy5UL+Fe/9Fr8s//31/GRGxZ6YsK1ojHj1s6Q78XFRglbW1tsx/nguZOwR0OM9vYwHvUQxiGrDml8J7sosgvVYxoXQwR2BG8GVB8+i6e+8ykEV25hd3cfgyiEp0h4zWOPsbJt68Y1+ALdOxIEtYIHzj3EpEy9VoZrDzEeDODObHieD0/p4Cd/4edwtr2A2XQI0ZnhKx//JN7/3IdQ0jW0VhbR7XaZ5C7qVtjf0XzhF7dPvm4khXNBWvB4oCmIqIElijNygNaq+ZhP89c0kPHQ49+F7/2pv4NSkCANZUTuAb7wn38fL2xvIhYz1QhdQlaIpAJbXLGCjmyuYiIBs5/xGphmIbp3i/uD87kyy1tqGGL7LjFbG7OyhgiJfHwjoqw4tyOFHa2VaF1KCqA8/4cJFzqHIOLxKJQCttBUfBlacxFRq4FISmESceF49EcR0v8ntRFrdgAtz5yh9SCryui+43s1ZttZkciqNIYuWUzs0LnSAtyLIlYFEWnqejRPWawiIgUKE1xU/3zc1E0Tkm/z94gQJTKOnutsLS9znQIpUxDxs05KFlqDiCIqlQra7TbkioF6QlapOj71whfwxAkLb1uT4Q7W0UOK//Of/Lc51nXPDDD/Yl6BeQXmFZhX4H9mBeaTzP/Mas4/a16BeQXmFZhX4Ksq8Kbf+GDKG9gcCMnsFgQOsb63E/Nu5ydDn/kmUiGSQxSz8FP6J2WgaLYxIyeBjGAhUqUgVAgDIyCEyBWNQkL5s5IMbKUtLaMetCGkw82mQvavZjuw7BSOupJT2qjeBV0J0C1ULmxJ4LgwRaAUeNBmI2jTCSRnCsm1EXkuYttBEkXgGBZZQaoZiHUTUqXGYfRejYB6C6lhwiW7kVSAghiPnF/DwfZttM5cwtb+LjZuvoxYLeGJkyYu1Gy21xHsHipxD74zwEJZx2QyQmxoaKyeRTAJGPBF5QIqVQNOMEAUTWBIKSqSAr8/RerFUHSP1QGTscMgJlme3No4xNbWFFsbPYwVBSUxxepCC+MgxUu7fWxPE3ixDF02gNpphBULfVHAVn+Ew4MeBC/KQ0klTEWduwkJ4C3XM3uVvX4fvdGUbbooRJhqevxe4P9PthAMIIQ5SZYi9V2k7gyCN4MU+ZDjGLXlE5g5Lnc7EzhHQA+BCESq8JUlAPB4MDMRODGBJh4D5FLoQiaFUeRAEag/POKge0U0oCsmJAuYzRxImgnDrMIOEpRqHRjlBjTDQq1kYWfcx/bWOgiW9JwpHAUcpm1JZc5dWVpoo9fdw9bmHZC1O6kKolGPu0Y9WcaSnOBcTUNZpXuNIBeFia5QkNCbjTFyQ2wNZrBDskfTmFBZaNdw7sxJvq9VRUDgBiB905lwD0uCg0aljGdf3kPHXMGH+lu4Ng2gS9XMr9zQENouyooKXZzgDfUGTldUPHVBwff94CW83Nfwi7/xEQwGAsYkF9JNBIIKO4qYUDEsk8Pk/SBmxQVHTWs6oGRZKnQN6BnWqYtZzCzAiCyhetEzU69U4c6mCCmDpt5gQGZnb49VRgl19+smprMRSqaK9/zA30GzVWcghVQxdCkJiKfnMwvHLSwAs1yVo+7xnDw5AtsLkiUnQxneYvuc7AfFc1+AbXfvP3pfwgoVAt4KQmU0nGAwHuNgMMblG1dw+cufgRjaqK4+iNqDb8ChCyy06xhPJ3jg5ElM7AFu3byGdDpCo1pmEL8sytjauAx6Ao1KC3qpzOAgBfcS+UhAl1Sqod8foNVqodXuwLZdPm8KDueOY1KCxBEm7hQHB/uwdCMDuqmD2DRhjye4cPESjJysodwaCpwmJRTlB0wGhwySU9dxWZWgyxEc18VLNzdRai1h9YGLTEg26i2Mhn0IAYHSM6TOFHvbG6gsdmCUKjgcO7AsC/BdVHUNSRDCcRzO2BBlAbV6CY7jIQhTyJLG4FlEmU3d2xiPh6jWKjzo0vg3c114fswjdqmzjEvnzuD1j72KCZWSZXD4PJEaBNIREcPX7z6Lt+OEynHChd2c8vmj6Ko+Tqjw974JQqX4mwRiknrhOKFCrJakW3jx8lX87gc/AXngoZ/GiCWF73ECAp869QB27QFs12c7m3IiwaI5oCyx7WBLtdjC7er1L8KZuZgaZfziD17C//Gm8/jUrRfwD//pn2B4tQdPiFixF3kzpDQnkKKDQf2YlWWUw/S1XlQja2kBklxGIlpMECiWBMssQxJLSHwZseLz+A1RgU/Esmbws5jZjAWYBBOYpRL64wkTRS1RwjmkeKrTQtTvQixrMGs1aOUy2y6SbZisapBVHaKiwJclTEJgmAoIqPYyNU4Qy0lNCCkEL8tPucf265iCg1Q+YZogiGJ+bhTfRwUpykKcEc+kckldSAHNyVNQtwBnL+k6VENF1GxDrnYg1U8gLZWZDKMsLAg60kSGLxKhAsSUrXKUiSJmKgEae7jp4i5hfz+pUuRpfNX8dpQjd2/+yf1qoiz4/tgVpHyqY1ktYpQgVpXMJovyyCQLff8QlaoFeyeG2Irwy2++hE8895/wz3/zCi6+7TV493eY+JV/9H5cnylwNRlK4vG4vD8KsLiyjJKUYH9/H6LVwOkTi9jduIPh/h7PmaS+CMgqSlAY9E5lsHoudVwoksbE2Bve8jbAczDa28Z0MEFimaguLaJdqWD32nVMDg8woznYJKVQE8vLa1ApQ8MymFCZTSfcGBH5IQJtiQmVtUoNtjNGOh7hSx99Dh/+7MdgGRqsRo0zVAqrKzoPeiYLEN5LUiaC6R+vGaMsb6ho3OHAdG7CyBp2mBiMSHGZ2ct5gYYnXv9WvOlH3wGV7OdCEeF0H8+/79/hpd1tCGpBcmRjEGUDMXFSNP9QYHsRes+RfnnDyDFSs5h7iEAgUoUIB1ZxEzmRKze4iYgI3Vw9Wdhq8RqKCBU6L7oXyZ2V5itqJCEZGI0DiDlHjyw/1WobUanMxCRZ4pFFKk2q9PcymzsiyzJ1CI0nZIlIYzI14tDKl9fRxfqZAu9lkxuX6BklRzMmSukvshpHgk6rMYX+ZSoTsnclElIIyZIPGNnDrEGKBuY884abplhhRGRQZqFGz8Xx68iB9ZUK1LKBFdNEa3EZV7fWUQm7+KFzFspxD/vuDL/4q386x7rm+9J5BeYVmFdgXoG/tQrMJ5m/tdLOP3hegXkF5hWYV4Aq8Ppf+9OUPZNjsviKMguENNtUcrcnd+rdJUky8OuuCRh1INOmkgmVnDShDrWjDj0CrwSy/MoyVMgCTKLO0czxACqrTrKg+ky9Ql289LcJAsusBjIQNToC9qlPLwPMyO6LLMXuvZZsQkLHTRtZJ4CGFEYYQHUn0NwZZNemFl4OyNUoq5c6+siejLrrdAOKbkI2y1AJQLNkDvuGVUGkGWxf5fsTXDjbga5E+Pw1D2fP1bBWCnB9N4LnDPF0axNn1pq4c3kDaupAMmJ06Hi8EDNLhShXYC6dppOH5w2gxDEk6swdDTE82OdgcFIV7Bx0MfR09Poz3N464JD3Ew88jJcv38HO/hS1yiLlLaPcsFBvVeBMfWxujzGWLURrJxF3WjjYFbDTP8Ck1wXiACVBgSYkDOh6aQBz+SFYpRLKtTrMWpXQcBwMx+hSqK0oYrlU4loW+RQEIhAgQIAGg/9BglhIERMjRdcxDiC6NsTpDKnnwaqSJVUWvsr2cLknOBFvtOkOKaj+GKHCZFoUIgoDRKHPvvxqEkL2pwyII/WzTkjKY0klqKbK3buJqEBUdMwCClQtwyNDfVlDrVGHWtIRuGOogc3Htz3oo7G0hlqlA6HRQl01cXhnG447Raldhj0bwj7YgR5HCKMEpZIII5nhdEmDGYUMPMx86nOV0R1P4KTAdn+C0ZRsdUxYGmW+lLG2toyTq22oQoyDgYNg6uCNtTGkNMLPvPEMfu/ZLyNaT7GlefjA+hAztQnVm6JmNDGYxFB1H4bk4/FKC+flGK99ysQ73noBf3H1EP/yD69iGixgkMzgJEAoaqxQkQhwyRUqkqyxVRQBMkQGcActh9HLSMKEQ+ep63U8mTG4v7p2kkkVut7jwRCj4RDVTofBndFowAB6mogZYBtHKFkafuZt78TCQoufd7qeBaFSAGKF33uhUuE8FwbMC9uvDEC/55XL0vgZJgTrmNVLAVgxiBMniGjsInUFhWOTDUwYsb0MhYaPxxOM/RgvXbmMT378GUTOCPXV81h54nsx8BMsdxoYjB1M3RkePncOV196AYe9XTR1FR1Dw2gygDPts9rJiSXImgHLMhkgnNgzzthR8s7+klVlUoS6wgkcq1olNGpVjAdjlOpV7B3uYzIdMaEydWwmGOPAZ9u1hYVFBqNmsxma1QoI/vftCRRJgOLHnE0zGw3Zum48HWMSRbBlA6sPPwIayqqWiRNLi0h9D+FsjMSboruzweR21w/x4KVHmSAd9QeI3BnWFjtsxdbr9VkVRDZ7p0+f4GPZ3TuEJKqIkxDT6QSz7i0EoY96vc7ZWnQP+THgBnFmH2OYePjkaXzn449hqV5Fmcg8etTJ01+SIdOAf4xQYdC0kDvyG3PCvCDOc6vIo3uC5427FnH3EyoCTSr3INokArk7phAYSF+ngsSWijS+kN2PYpbx8rUbeN9zX0R4MIJDcxgpyVSNu7/Pt5cwRYCJ43Ge1KJZQrvZwkRO0O/10JQNzrC4ffsyRhMHkzTGax49g3/9808jmuzhl37rD/HXH96ArhaEisNd6aS+YMUfq25ojrp75x8nnY7sfTolCFIZolLjUHhBFVhVRaSXLBBY6qNUqrDljxfEbINlmiUGOSlHo1/y0XZlBL0ZgpKCek3D+STBa3QTbTHBQV1gVY5ZrUGQVA4jocvD9o8pTQcWxrGAaUoB11RL+knM8yV33LukVrprE5pylll2Ttk5UCd/wvZTPN8mIaoCUBViGAJQ8mwYUgg5nCGdjoEggKboUMhyja6XVUNarSFuNRCXW4BWgSKWoAg632MzgYgwATGNedyhn4eO01EyAZQRPrRmKUiTwvaLj+9orfPVVmDcMPAKFmH33L/HLdtyQP74WJaEM4hmHb7jQib1j6ZjmOzzM+3vK3jLG+u4ZHfxD37jt/HhWw28+yeeRrt3Ff/hg/sYSzZSjYj8rKBbfYcJFQMhDvs9KOU21jo13Ll+A6MePbf0fFLLQcrqMFZVpICb+JDdALMggnnuNJ588FEMrt/CoTeEHMsIFQlr587BHo+wdfUyj19uKqB9cg1GpZErQVPOeJuOD+G5DtsdBn4EtX4aP/Hz70aT8lECB26vi+ef+TA+fe1LrFDRKkTUZnZWPE8nWZg5Ebb0T9QNVjbS+Mdjeh5MX1wrn7+OeX2pKmSQStkhPv8u22oFJt7wjr+L7/z+7wEmEyBSEAx28LH3/RtcoyYAI7P0YqetPNuJSDRqyqCvydqRXkxr8liU3SdHjrJ8V90ds/gZFbOGIyIxBLKdJAU2Eyr04FCzSdYUws+ApkKI6fOy+ytMM0Ul/V3K+iPVlpi/F5YFpdIk1iMjleQUMi2cyBosV5YwQcwWt2R1male6JrzseRENJFO9Nm8ppeIGCX7sICfS2q2II6G1m5MvubKHFI10VTL9oSeCzGkLDvAiT3+XInsvRSa3zMihZfcpMhSs+wbPidSsJFyJicU6e9auoaV5gIayyuYIoIy3sA7z5awJI4wsft496/+1znWNd+Kziswr8C8AvMK/K1VYD7J/K2Vdv7B8wrMKzCvwLwCVIHX/eM/Sska4HgHIW24CPNhn2XqpLuvw/i4pQpZgNwlTLKsFAJsKWybOxERs4KFgFXaDhORQqoVspxhBwTa2uZkClt9FQGiOahKRAx18xYWIrzRFTI1C72oc5G69IpXtrkji4V8kweZQRrZc6B4LvTAhRH6/z97bxpkaXpWiZ1vX+6ee2ZV1l69d0nd6pbU2pHQijYQ0ohdMMCIMERgsB2OsD0TwTDGjAHZYwtsNGgYAhlkLYCENkbQWpDolrqhF/Vea1ZV7pl3//bFcZ73u1nZHbL9Z/rfvREZ3ZV58+a9z/d+73LOc85BGQbI2fVdWEhydTiXzmXbgeF4sO0GLMdF3XMR8gDZnEHp1pHQLz4bQcMQr37lnfjWU1dxcb+H15zw0TJdpOM+bjIvoVGOsLW+B0R7OHJuCdCaKI0mAnuAwc4YS/4SmIDx8BOXMO5m2LsWYtzXsLEzQFl3EFgZnrt+HnGvge44hN/qIMpTNNoNbG9sCLi7vHQEi3oqQFgCG2OngYHXwshtYzvMcenqdcTpPrRRCJdqF/rgs6tTN+C357A0vwLryDEhcBjKSiuf3mgs9k4MdHf8GpY8/6DzMslSObhzrERxLMA1uxhlnPC6US3Bw36aQKc9BK2+ooEA7YcBUmZ40P3GJNggNj/K9kYanwnlEQyg2iBLEJF8KxMYyRiIhzBo4WYCjm4KML/o0a4LGEYxhgTX6w3MHD+NxLSRUIkxzhCnIdKgj7ajYXGmgfOXr4hF1uzCEWBuEQ4cDLb24Zrs9K9jONxBf+u6WMLVNB2xD4x6GzjXrGGJXaKOhm7MDv4SA3b0+zVs7A9x5fqGKFTadQ+ObaDRquOOm4/i6MI8RrGG3m4fdzZGsKMNfOitN6ELE//L//SXWFo8hq9c7eJ7UQk7yVEz6wg0erqHcPIcdy8u4NVtE7e+1MDLb1vFR778HTz8pI7rYx+plUlwPD+P3WDnugqZp+WX69URx4FYt1m2jZTX1CYp0JBucYJHBC2TPBNf/ZXVVczMLaDfH6LXG8g9MaA9lEOQhNediKHqxLUtHTXfxs+844exsrIkzyWwRFJNgGuxRpmQJ0qlosgVda/KdZdrr8CZCRgkQPOhTAzxfz/07wmRMumKTau5YUKoUKVCNcdgMJK8nY39Pq5sruNb3/wqkqCL2txxOKt3INZMLMx4aLVXsZOF6F3dxNH5eVzdWYM26OJEzccwG6Lf7UFza3Aqhcp+d1fIJLGboXUgQS/XR1FasLwamo0ZCbUnKdis0eLLlXFOG7Fnn30WW+vrqLdaKC3KpAy03Joo5EhuDXr70Msci+0msmSMJApg5syEiqHFkQRO09prJ8lx/O5XYiCWbk106h7G+3tYbPiomxoG3W1sbl5Ds1XHlf0h3HpTsrBIotRtE3qWYK49IxZRrFGaRZL5ws90dW0DrXpTriNt8tjtHWepgJ5UMpEIKgwHUaYCpTXfwc2rx/D6u+/Gsfk5GRMyLxOAMx1ourKROaxCESyuIlWoIVADosrXmlhKVhdddUN/f0JFQDwBQbUKwpuMI6VWmJB6JFQY2sxxSesdEirMsCKh8id/8224MWA5PlLHEhIh6Y/QYm6OZwrguz8e4lhnXhQqSU0pseqlgd1BF4O9bazt7CGMxmgtreJ3f+kluNcr8G8++Wf4gz97GvWC5HCINBmhiFMh3NRHL8UO72Bdm5CK0kZ+46G3mY3QgeHMICPRpbFTnfY6joR8s/Pddqko8SULicAwlUisGwm6wrWQ98eSddWPezhtmHjz3DxmWgBWPRw/ewZ+syW2hKbhqgyLpEAQxhhxfu/l6KU6epmGSLdkrVVZaKW638NE5o+4SGUdEApFbK+UJRgtRPm5mZ2iJylqZYq2UaLF/B6UcIMBfKOAU47FLoqd8czxIaFCbzFbc5D4QNrwkDfnofnL0BhU79Tl56mpK8sv3RD1QUmQl00hBJw5Nkw1eUhTxuS/le0Xv/88cuUFeTbyO1VI+uQ1XkimFGpD8vxclsMNJ0iR8JczVxonYi1E7rkY7e/j1iMz+NGXAn/w334S/+GRZxAdO4v3v+6lOP+Nb+LRtQKxtgvTqaPtGlLLtf0AR1dXoWcB9ntd2M0FzHgGrl+5gmDQFUBcLEMF/LYQh4nc81bJOaGHgaXhzte+Clo3QLS1h37BcVnArtdx6swZ7G6tY+fKZfks47zE7OoqWu0ZmKYNPed8nUveFAkV3rdRlOHozS/H+z/04/CjBChTDK5fw/2f+xweu/6cZHg0OjMYj2llmMp+gZ+D5Ik0ZmQZnEZd5gqOV1GvyD2tCAQSMFQBci/He9mi2oNqjSxTuWBFijSq4a0f/BBe/up7kPS6sDQP8dZlfPn/+kNc3tmCUdUuz6p5yDBF6aUy2xT5MVmPVP7O8++/CTk4sZ2kX+XEOoz7ICH9OGcJOcf7mXtVtY/lHjVkltjkpiDxL2rqQtYIkioZ90hhIoRgNtuGXWvATZndAmS2pmwCKxUIr6nUiZkpVR2E7KnmOsmF4b74gNQpkBjM+6pyY8pS7cUM44CMKVifMIafl3AyRvwNECQRCos2eiVcKIJE5mFaeJIQp9qYtmCGjYI2ZFTmVLloukkjv1IUNfy+o5VoNWaQWA7chTaO1ku86aiHI/ke0mgL//y3ppZf05PotALTCkwrMK3Ai1eBKaHy4tV2+srTCkwrMK3AtAIA7vtXfyIKlZSACAMn2TXHw6x8j12kSu2hbEoUOKFyUlTosHSvSfiwBYveylVeim3YclBmLyCfz4O9EC/MnCVIbtDCQZOgb3pjKyCd+SkV0FTZuhzYLVQ++oetvgS4m3SY0h+bz5lYlcmhlvYKSqliJAmsJIaXZHCzBGYcoSTwr2UCCBFI46GWWQO6WYNu+9BMF4Whi8+0XWsjyU0BhTu+jSLYwl13nEa36OLhizHOtWOc6uSoZV0cCa7iiSefxn4BrC6fxYmzY6C+gCjRce3yP+Dv7r+Ih/4pwvKijmWnhlHp4EvfeQJXRwZSt4m0oK0Y7VciFfTtUhlTYG/7Oo4vtTHf9AQcbHc6aA4TpPUZBJ0VdOszOL/fw+VL14B+ADcmDL4PjbYj9Oq2bKDVRmP+KObbR9H22hg2lHoojlL0ez0MhiOktKIgGG5aQnzxIE/CZZKNQ4UKwQ5aDwngQMCDaiBROtHTW9lLCGHWJ0hcII9jWJqubId0TcA6Zpx4BGUFcCWBQMURDSlokUEv8ByhdH2mElxs8CsJYZFUMQDXcWBlJeqNhgQ2j/MMZaOJuRNnMC5NhHmJxfYC0jDE3tY69revYKHTkK7McZSjMb+MojULvzUrORXRXhfNJMS8R2A1xlMXnsNMqaNnZRiN9nGr6+BM05HOUWbpRHGG3ShDrdPBKM5wee26WHk06gSJNDSaNZxcauHEsWPSIZ9GKRbbNZyJ/wmz8y7e/e7X4b/5t59A8WyJkd3GN7a30R2yw7qEUdfgajU4QYRjbQc/dLKG5RM5GtYMPvHdNazvGLgUkEwDMtMWQiUnMKWp3INJhophmxgHAQp21DK7wG+g1erINeb9TjKRgKxYGzVbmJ1fQExQlb76YYK4SJRVl4A6gGPXYDCjgndbFuHH3/ZunD59UoFhoi6Ayk2p5gbOCRNgW5Ggaj5RSgPhFA4Ad4K0h8H3w8C7dNtW1iKqg1gRpuzGFvuvyvKLAJUQKv2RdEYHZYHHnn4KX73/K8jiEYz6LGKzg5e8+jV4xxtfiSee3sIDTz+FqB/g9OoJ7MVdZFRzba7DrBtIMkUgMCi41prBlSuX4DmGjGOSEcm4L2SF5Tdh+3XpQBfQiuHAUYCbT9yCa5sbwhYuzM1ja2MDV9bWYHGM+L5YHFFkQQu4wd4OsvEQK/MdlEUin0m3PWhJKBk8WRjj6s4+tOYc3vCeH8W4pLWaLtYwaW8fCAeIhl08/cRjaM+1sbS8jH5cIohSIYpp29PyHdQsE57jY23tKsIwQKfVwMxME8PhGHs7+1haWkKSBtjf3cKou4E8LyWHIyYZYNiwanUMolRyO8yai7NHVvCme+7FyaVFOLYCQy2TYegEAG8oVL7/ta1+XmXrECA8HEKvLMBukHCy/mg31ASKh6gsJg+IuRsZKpKRYZgHCpUJoWJ6dbH8+ugn/xpubmCxM4+BXiBMMzR0G3NzCzBdB8Mowtawh1NLR9CpNzEi+G+Y8pytUQ8Yh7jW64oyKGuu4Bd/+Ch+6Y5VfOobn8Ov/f43YPYi5FmILCF4naDg3HrQoFDlkJCeYPd8lSn0PMGNY8Crd2D7s8g1S8B52m4dWAylmVwb2/FkPmVAteOzIcCW+6CIdHiajsTIEJpjtMMB3nbsKN7xntej9tKjmNebkm9FWzSxxsqoAMgxikiohIgv7GJ7nGJrXCLUVBA8laUHNmxxJvsE2TcgU8H0VDIxCLzMEZc5jCiDxTD6PIWvZWijQLPMUCszWOEAbAeolbHKUMmocDHE9tD0LNQKC5mRIrMLlF4bWuOI1Dmo1xGIUqcuCpXMNEV1kJcGipKNHLTHVE0bh+s56aYXMP0FypXJ/mbyHLXvUZZsh3822TgKuHxIjSMqzOc9aG9pYJTtwdVnYRYpgrKLtFyEm2V4zxsdjL/2n/Bf/Ou/Q2/xOObPruBVZ0/hkkkHQwAAIABJREFUwX/4Jq5c3UOKAM3mgjQTxEmCbmrgzNmzGO5toNvvob10AmYyxMbVNSRhoELS81iukagI40Ts0ax+go1giMVzN2FlbgGD9U0h22gLNy41HD92EjOzbaydfw69nU34tRq0WgMGVXc1FyZMUYiQJA6Cnqz9umYhCjPccs8b8EMfeC+M/hC2XmLn8kV85TOfwTPdazAZTr60JBZ5WaosGcU2yzLVXM61otpXCLlVFGCGCj+HrE1syuBuoLoGKr/kRsaKEHZxHe/40M/j3O03IR724Rg1hFefw1/9+f+Bzf2uECoSYF9Z61HJVcoANpRyqXrtyWVTumj1EFesifx5sq+slC38NWlQcGWnJnvMCaGiDDXV/Zywg4i3/I0QQjW3J7E0jXAuy8cc3w7KubbsNf1U7alC2udSqS2DWFlq8UEVCR9C6NAyl+uuZBbesBxTKm8NmuMcEC6cl6n0rlGZYmgIRmMUnoGgN4AdZ6jRIi7PRG2cW7rcz0ZGvaQiVEiWTBSGHA+iNKoaKVQGDRs0TJnLRBNGErvkh3ExzHPYc02cWW7itUdncdaPkXQv4Vd/b2r5NT2ITiswrcC0AtMKvHgVmBIqL15tp688rcC0AtMKTCsA4J5f/6iE0me58swXaycqEUgy5Dn8A0JFAZp86AQQq4MwAQPpRnZd6YJl17JukUxRALzDDj3NFEsEkhFMceB5lmQKv1xDER8GwXTmmAh4NgnHVIfUSXez5KhIJ2AFStEjmgdj+laLNUdl9cUux1x1PCdlKgCYrRkw0hQIQmhBDIOkilhtjeTwl7Frz3SQGR4y20dp1ARI3bc18ZjOLQd5acpnq9k6OjWGJYd4xdFFBIMSy9k6Th+3YXefQ3HxUVxMXJx9+3vwne8+gR+8q4bNK/v46ue/jmcfuh9Xhwv47u48gnwHL/MCNJYWcWWwi8T3MExSbG7sQ4s0GLmO+pEGdrtdCfX0yhKLNRe3nTwp1g27wxHG9WWUzXlcD4Bnzl9FtL0DjxkWZopxPIZrL6J0DTiNmgDpnfoMHL8Bvd4Uux7b0cQaZtQfYDxUeTIUmxA0ISCnVxY+Yo+hfJuUxQQBEvEFTwV5MAsdOu2OpCs5h0iRmEcSjKFnOUoqhPJMAp05TqIiF9KOiqYJgEpwmNdWlEq04mBHL4G6PEVZprDpKx6PoIUjIeI8j9dLWYeJpYjYjxnoLB2D25pDs7OIbpHBN1xEwQjPXXoSejJGxzAxZKbAXAdHb7kL1vwiRgTiugOEF5+DGw4xszCDrWCE3uWLCEkoFDkWjBInmib0IhLyLUyB6/1x1R2tYY9qhqyA73lCdDTbbRydbeLEsSPyuZI0x+zSMbx9fh3Pba7j59/zCjyw08cn/uWnMNs5hu/udfHsviaqE90cw9dn0aHVSRHgrWdrmGllePZqgvW4jc3eCGNfZbnQnmVi+SWpAdw9mg5MyyXEKdcqYHdwDliuA9eviXpgQoLQvor1Y1aEXyMZZKPR6gjoxk7onHQcAUjoQqi4tiskF8PM3/HK1+Guu14icwBVDCYzDnQVXMsH708FpN+4jxW4pO5xR1Qtyr7vhpUfARl1j0sTf+VLf0CoELyqHgRyhWzJEgHsJuOWuToMpycR+e1/fATf+s7fo+YaMBvz2E0dvO8D78PP/bN34vL1Ef7ib74qAe8cP3bNQffaRTTzCHu710Xlo/ttJIYLw7YxHPRpyAKLnfEknns9UaAYtiuWa5wfaBtFuyHp0h0XcHwHx04cF5BsyE7x0RA7V68BzL6Ajk6ribZrIxszQ0nDXNNHr7sD09DRCyPk0QjpmDZhgO62MXPsNOx6B0lZ4tytt2Fj7TK8MoWWjHB97RK6vT347HSuN0SNdO36JpxaHbOdNrJgBIsB4mmB/jCApevwazZazbqME1o++q6Dza3r2Nm9DoMh0BL0TZ9+DZrnw2/PYEhCxbIQZQlOLS3jrS+/F2eOrMB1jOcRKkKwHcpEUdf6sO3XYUKF40TZPB7Y10gOxo3rrYi4GyH1okac5OyoP/a8UHoSKpppiUKFmLCEwZNwNB089Mhj+PR/egANx0PL8LA26kFnxpXhibKD8yXVDplnYrbWFPL3Wm9fgOoTS0dweXcTblGiHydIej2MLQf33jWL3373y3D+6Qfwk7/7pxitJSjyBHkaCKGigN1KqVURQzS6nKxxJBMUmKuAXd6XVI/YtRYKZnhplhDdyvqn8guT8HhbxjrVaZwPqSoTSyCtBns4RpqNsG338NZ3vQG/8oEfxgnXlXUsTwwhJeWWEpGhJpaOQZxgHEcIN3tY2xvhyn4kIehUP3D9pqpVFEJ5qQK6hVRRtqGyBjCoOi8QlAmcOEMjjlEvctS1FPUyRofkbl7ATscw8xBeEQjZQosjXjOr5sBt1rFYr0MraeeXia1Z7rcxbi9jx29gV7dgWnNITQ0pLac0U+b/rDSRVnkZYvN0YCmoQPzDhIlkSfx/hNJP9jxyTQ5b1U3GcXWdDn7G/LkDvRQ3Fg5SvSeZX2WaITNi9PcNvPbWE7jr6HP4vV/5OP7D+TWs3PJqHF8+jgU/wz88+U2Mt8IDlaGZhaLu2E903Hb77RjvbqA76KM2dwRWNsT62lUkwVhyZ5JC7eEcqoQNE/00Rb49RuPEKo7cdhrhxhaG3X0k3H+NcxTtFk4fOyGZWdvXLqO7vyugfnv5KLz2nID/tulIQ0w47CGOxnJtSagwb+mOV70Zb3rnW6Ht9aTJ4fqzT+NLn/k0LgbbsG0Tcysr6O13JbNJQH6qU6lgyHg9uRG8sZdkrScWWhMiI46Tg7pLRo4IlCvygpaw5iLe9rO/gFuPrCCO+7BKB8Nnn8BnP/Mx7A9GlECrhiAJn6cE1pD7nxkq/LeEsVcmtkrFVFnMcj85IWir8SH7VMkF455TNShw/pnMaSoL8Ebel4wZdgzw5ppYjpF4yKnYCpDFscxHaWkAXh1msyU1o8NbnlElVAgpJUowZs1wHiuUOmcyprm3Fs6nIpokS4XzdKX8dV1bmiNE0cJcpSQSKzbO++PeQBpYgjSUPR1vbO69qKgxSk325MmEsJHsIlWrieUY3xcbkUQ1I/WixR5bCdT8TeLM1TknWShdF5mZwXcNvPzEcdx3eg7j9e/hf/z9T06xrulJdFqBaQWmFZhW4EWrwHSRedFKO33haQWmFZhWYFoBVuDML/zLknY59M3O41ByK5hDQICS51YtCQ4Ob5UL1w1VimHAY26CZUtntm4TdFT2I7ZDcNU+sBjgoVzlrGgqS4WHNx5o9UJUJhY7EwVMm7R5KlUFfZppJSVd6QTZ+VX9m2ArX1M6Yvlm2Q3Njr6coef8Ozp8hwc+Q7peeZjPohhJEAFJDI0dhoGyTxDAUDMQaSYiw0FqesgMC/rsLMZFjICqgUZdgDhCPvWahSIL8crmHI7WDJzO13CkniJb/ycUSYDvFcuw5paxOjNCtz/E57/0MO7/2yext74LnWC2a2BvfBlZ1IZla2h4FnzPwObOtpy//cYMLNtDFvUR0rLJstDx6lhptuA7NdjtOQmEfmxuCTvPXEe6PkYeR8i9EolJAqLEAgNO3aYKyW40sdKaR4Nh5WmCXpkgtDVkvZFS8JDwIjlF/2/JrlCH4m0e/Ctfc7HiKHIhWkZhIMANSQ8CmpOOTDlw0yCKoAFfhzZqaQIrDiVbhaogds0WpoEoB3zPUpYi8vfYcc8rQSSRQG4OosixBNHnjIKHHYXSiW+QYKHdnGMLuK3GASTHRHcaMP02ZhZXsJ4liPsRvHoDdsuFWyYYXnwOw70dtJfnMLt6FtbMErT6POqehc0nH8W1px7F0jwJmTlsbp5HGuSwGfJbBJjxErT0QkCLcVZiLyTwGEO3LQkkLxOSRq6AMU7dR8tv4o4zy+i064hLmt4ZuHtJQzlYw+1nlvCqV53B7/zGx7B9XcMz/RKPj2LprDYJQOkmfIf/r+GuIzbOzjr4+4v70DGLvdEOkjrrVhfLLxIqusfAc00BKJYrZEBSZEoRNBpL3QnGEtupN1tyreuNJra3t0QNREKEX4Sw220F9m/v76nwbNqr0PILJuqeL2BuHI1w16mb8apXv1Js4+p+DQ5t3PRSwm0nRMoLc1MEwOJtTHXbRInG/z8EfE6Am0ke0kG3ONUok8BoZhywE55jhWAlLeJoRRfGGEchkjiV8frVbz+IR594TMB+ze8g9ebwtrf+IH7qfW9BUli4eHkD33z8GTx3bQsz9SbSqI/vfuMrMJMArZl5lHYNM8vHJe9ne/MakvEQS4uz0ikcSz5AiuFgIADS/PIKNNvHgN3HhiP3JAFu1mu+MyP3IfNdLly9KlZL7Kx3CW5mqeRL+DpVWxq2t67LvcUO7ZrvCGA1ynVYMyvQ3DbSJMOR5UU0dQOj/h5qdikqriuXzsP2PCGHXILwcYSsBBaXVzAejxANe1hemJfu5TDOMT/bwe7upiKpCXCTJAkCbGxeQRKNsbKwjKwoxRJunDAA3IDVaKEfhrA8V4C41c4s3nLvPbj1xHHUXAtZkcG2HWX79gJC5Qa4rdbfCZnAaV+TjCWNrjoH84nxfQgVku4TwkUBms9XwQhoWo0lgrBck4SoEKtI1SFPO8C/f+A7+ONPfxkz7TYWzQauZSPMrqygUzrYSgMszs2j7tRkrmT+BdeV3XAIz3RxevW4ECpOBR6O9/cxysZorizgt3/y5ZgfXMO/+OOP45GvbxM+FtsvjhdmqCgAlgHVXKcIRk5szxSZIhZl1YNqUcsx5d42HS5mLjSdXfFq/eR/BQwVsrsi8fi6tDdjh31YIGKOSz3DT//M+/ETb3sLZsMCNcOWHC0r1pQFkuSa0V5PzfGjNMYoiZCOQ1zc2Mdz6wP0KAOUxgius4rMkUwYyWZSYeKTLxIg/H5EAiVM0YkTNNkdr8VoFjGatK/MC/g51Vdj+DkJlRQm11kCsZ0mGp0GfK+SmMQZkEag32NKRaG3iL2yhp5DQsVASkWGTlLFknWcX2IFJoPp+YSu7CwO5hCljHyhAuWwkmUyF02uyfPH8PMVDYczWYQASCwUNo1CqU5ilgWJjj5+5OVH8ewXP4X/7nfvxzNNE7fd8nKsLi7BGmzja098G43cRaJ5KA0NLUtDEEfYHmY4d+4cgv0tyXEyG3NwtBC7m1uIRkOVQwKl7OBIoi3mdjAWMu6Wc3ehiELsb11Hd7AH16vBTHWYc4s4vrSEvfV1ZOEQg8E+4lKDN7MIrzUPjdePFqi6gb3tDeRppPI9YCLNDbzire/Bq3/w9dD3qQ4BLj/xOL782c9gLdlHreGjPTd/QKjQPpbztIyLXIH8pusekBRqXbihgua6EcfcnymFhOTZsDmjItG5H6x3zuJNP/2zODPbQVaMgUTH3mPfxac/93HEUYG4pMJSTCXVeCXBLxljKvtjQtzcsJVUDQmitOLcUSlkmHvEPY5jqQYiUdBkmdoD8dVFIaLmHc5pB+sXLbGo4K1C4MmsFGkshEqZRLIuUJVs1DtwLUbEZyhJdNIubJzI/saUPpNCrgFrmCRKuSz5UJJZz/2a+pskR7mDUsSsjqap9gN8n/xd2qmanAe5bnIPnGZinZfoJaLK+pf5KbSJYyNSbpmieOVeRN3nqgFKzb9UwqrxL71WklGj9uOslqir7RxZ6iqVtRZIlt6JxVXce9MR2Mk6PvYHfzTFuqZH0WkFphWYVmBagRetAtNF5kUr7fSFpxWYVmBagWkFWIGZD3y4LHnYigM55CFKoNFqgR2hPAhWFl83ACyG6iq1ghxGtQwaMzBsG7kQKz4srw6/1pTQS9urS54KFRaObQuRwi+qUyRXoUzFcoomObQCU+czFa7KXkaaX6nueAX4yeH1UI6KltPmQ3XFiopCAjkL2Mxr0Q20zBxRkiHMCcozTJQfLROLjIS2VckNexj+PNVpu+UjZy6C7Ygnt+HqiI1cOr413cZMo4Vxbw+Lsx34uoVmuYN3HElxThtg97GvIzt6Gy7WboexcQXPPdfFJ/72W7i4/hR297YRlbOwkxhmsoOyPoOaqyOMU3gEOExbAD92ixOsrnku2jPH0QtGAph1aj5m6g1EWYGs1kZWb+HaXoJ+EiNlpkPcQ73mYr6zgDR24doz8I1Neb91vylZGrS0YY1ahgm/1BA5tlgXkSwj8MtuY5IlUZpIB+awAjhoC+V5npAre3t72NnZEW90NyuR0raCnZiWsptilzED6cs4RlavAQRf0xBOEsEsGbbui8JjEIRyrSUPgAd3dlsepMGS1MtgZyUi5AIUMMzdjiNo0RBaEQJ6jo5GUgES1EzwrBclYs9EQGh2+Sgix4Wn1+A0mugXEUY769h79J9QBn0UDmB3lrF8/FYY3iw0G9jaOI+rFx5Hx3QlsNec0ZBtsYvaRIQhalaI1RrtVEoM8xL7w1AAyWa7g16vh+F+T+rETk3WTLfqONbIceLUcbSO3Ixy/xrCtMTt2mXsBSl+58Ovx/2PPobPff48nt2y8Ei4gzA00C47SK0Aup/DijtoYYjXrM7i4VGIsp+gtBP0ElrzuSgd2n15YnvGO2Bi+UXrGwJytGsjAMfAeZiWACxNZvKwm932YZiadMv2e/toNFoqdJYWfbqFBgOhywzjiLYzBZK4EPKEllCjYRf33nwOr3vda0SVw+/zXmf3ugTUlxAf/QkgJlaBFWB+oFqYAFKVikGpVG4oEggtTcCpiVKF4Nakc5xzVCYhwEoxRTAxjCLpsCeINBwE+Ov7v44La5fhezYiuHDmjuMNr7sPH/7J92CYxUgGOT7199/BP164BjsuMA666A3Woe9uYZyWaMwswe0sYDgOMN9pY2d9DXXXUgG8GrC7vYEsDOEwoJdAllOHXesg1UzMdmpynxBcWllYxEyrjWAc4ZlLlzC3tIgeA+a7XbhFjpZtIO7uwbd0sVNL0wSzTh2DUQ8b3S5Sv4WbXvF6hIWBhuditl5DOy+RhAP0e1vY3riCZrMhBGd3ECFJC8y1ahjHCY6fPIVra1dgaQVqPkF5G5brCYHJ627bhgQkE/gbj/oY9neRpCO0vFkhRUkmBSkzIADdr6M7GsGp14Q4WW408aa778JtJ0+g7tnIafNkmULu2VXuwQtVKgerr8au5wqkewGhwuf8vxEqB7ZgHAsvyGiZdEhLV3ZZwHRc1XkOgokkWCyEWYn7v/kt/Pnn/k7WlzsXjqHrk3Bz0EpNbFNZYTlYaS9gI+jj5OoxtNwGNoddRIMATduTgPpiHMGzTAz3B8iKHeTt4/gffuoc3uBo+Ndf+yT++PcfFjA9zyIhVJihIjkNOkH8DGZRKVIqYkbe5yEFD/sJci2F7hiiHDConskJblLlyc71ikRhgwLHDddOZihx7dRKJE6JzC3wy7/6C3jnffei2YtwpDaPvLTFwo3AMK+v8E2sYwmkKBDmKaKMnfQhnr2+hyfX9rEfUuFRZSFV9nxZrMh7BodLdzwVCHzNMpfXivUEzTDDbJSgVaZgClk9D9ApMiFUamksgfRuPhSFim3o8OseGgsz0OdaSPrrsOECcYYi6gJWAX1mEVHtGIblPM77HWQcn46D1LCR6w4yjQCxiUzX5L8K8FafT+YS2hUekCg3QrW/n+WXcMgvUKccJlRIQMnrT15b9XQckDQa1TKEybU9aGkD46GDW2/t4k0nc/xvP/sRfOR767CO3ImX3XknvLkBFkcmvvjth9AwNAxSHbproqYrkqSfGLjzzjuxc+UCBoMBGguryOIdhIMR4nFQNUKoppMiSUQRM0wzHLnvXsx4M9h/6gICjDHORnAyKgltzJ88i2OLy1ij7eGwi3E0hF1vQq9zPfShlQk6zRZcQ8f29esoi1TNvRrvcwOvfNt78Yo3vBpmbwjSORe+9yi+8hefxfW8j85sG6ZfF1We5AdVqiUSAQk3HNyvWYqcENWDYcA2FME1USMmiWomoVKD45TjS3L9+FpFidbCrXjDT38IZ5tNZFqIdJxi++EH8Rdf+hPKjjEuoiqjhU01nJLUPoVzBElqsS+TVVOpOtS9qZRunNuFpEozee8kI6ho4X5jstZw33GgbCF5x4wVaexRxIwuJK4iKvk8NibkSSR7bcma04G4NQOnOQ+X/SlZhLJuojAtRP0ImmWqRoMsk30ym53yNIbjKVu/JEwk10j24hbJHB0Z1VkFJHye9xwtbdkEw7XSs22U4VjINZ/zYJ5K3cWSjQ1GJP+5B66ypnROD1TI8F6iHRiz77g3qCw9C0OT84DYtbGZyjQP1EC27aI0ed1tZU/mFDDcOnx3HieW6jg1D/zpRz86xbqmR9FpBaYVmFZgWoEXrQLTReZFK+30hacVmFZgWoFpBViBpde/q0yjGBmBaloMVCHQBC15ACRQzy462hnQKoYP0hyg9YiuwyVgwYOkaUm32sR3mkGYLrvoGi3xdycZ4Xh16cIzdUu67Xgw0/RUKVboEKUVKri+UkfwUFqUyi96AmpIl5zYe6kvi57r8j0FYvDQyAOokDU8+CaEh5QtibKU4AEQCAoeNAukMb3XS/FhL00Coiag22QXoDk2CsuRzn7NNgUkFyWHYcCVwFxNDoovmbHxE4sp6jv3Izd15LP34uI4wZ9+4wJ2L21iyM7wZIyMNinMRaCtAjEJ5o7UAN+w4DHfRDfF5qEbZxhGiXSG+04Te1GMgB2nlo9kr4+G7QnANkzGKOdW5D0QYGm5Pm46cQZZkslBnPZD7TKH6TkYjAPopokaSZEkl2vFrkpah9B2ggCtZzuSO8Euf3ZwFjxIW+p7VLXwUE5bF4L07JilKiikPzoVLJNQUh7sK79xqhAMZrI4tNjIgDiAnabo8DBusJNYF99/Ws7xegmhU6hcAb5X/r0aQZfK9ol2WnTH5xXL4gGicIw534LNDsoyh+t72O0OkRouGgtH4NRbOHLTbSCkYdiedGxeOv8MBrvr2N28hHbdxdi24ep1zM0fFXAh2NmAS/Cv08ZmEKLue8BoG0F/T1QvtpahlfdRd11s9EN0g5F4hVPRMbGb4liN00iIFQIwM82WAOm0E4KjYbHlY4Y5LmvX8abbHbzlzjF+8+PP4ZHuKi4Fz8Iy52D3TPSaCRop/euBtmthvu6iGI+lS3yUpvI1JjDEsGiqmQxPuosFRLYsqSctOQi+8r2R+KQFlFie0P6LXd2VNztt/rq9ngKQikJUNvV6XbIf2NWb6zYC8ZzShTSp2QZ2tzexsjiPd73jnULa8b5gYLciS5UVyARoJFEm984kQJekidyrE0BS3c9iFSIk7iFrqGo8TcBQAdUqUkXmKALIRYEgGMn8FQQRUvGZ13BpYwtf/fIXsDXqwrAbyDIHQauGH3jrm/DrP/aTGJV9FKGJf/jeBXzsW9/Ekt5Cf9gTQDOJhgh62zC8lqiRTNtGp+YiHvWwv7ejAoB1dliXCEZ9UQWw5iRwDSryLAdFzZNrP9vsYDwYwtAd1JptDMNIrMH6hYnBxgX46T6ceCwAOXULhksFQQKzHGF7a4hsdgW3nL0HhW6Lfd9NM7N4+sLTWKrzWtnYuHoZVy9dwKkTJ9HqdPDUcxeR0eZGo22MiWatjjgJBZCbm5sT/3zmwJBMI2A47PcFYMuiEHu7WzK/MfQ50SyMSXi4viLHNQfjKMaAHdYOx/YseGe98Z67cffZ0+jUFOkKW2VaeJyHq9DpyZw9IVfkelZrilx7AabVuBHyTVOgJ6kQzuWSs1URvGWVbaBcvmhVo9YIUQWwc5qvq2uwCtV9XZLM5/rCdUPTkXk1fPzTn8VD33gEnu+jNdMRxcYwCLGwvIJGs43t7R1scU4oCxxrzOHswgrcmoW99S00ah0YszO4sreFVdrwpCnODxOgo+EX33UOH15dxL//3l/iN37rkzCS44jG68iiMZDbQrCgtKCZqQCtE1uqylDzoENegHr5UoCm2OlQ9WMaBxlFOnV7bCjIU8knczQNaZIjof2loWPX2MAv/sLP4b2vfy3m7Rpm63NwdFfs+gyN3QWmskLSTUWCmVQY5aLuIoCa5TEubw7w6OVNbPYSmIajsrKSTNRMVGeJBSQBWN6LtIHkF+3GZN7OMZckWEwCtGntpWVoUnWRp6glCerlGDYG0MMUDZdmentYvekMYNaRDrfEmlCEOFy084QBEjKPZ34Teq2NJ/OjCBwfA6+JyKnLel3qpiJUQKKlIqwqkFx83yYWX4VS1kweE/uvG+qVKuR7EmZfzV0ybg8prw5eoJqnmFc1eYRGgFa4iMDaRJbPoBfs4oP3LWH0D5/Dh3/76zjPXK3jq7jt3B1oeQ6i7S089vBDyC0LmWnA5/vVDQy2ugjbLk6fOovo6jYC2mpSOZaPkfUG8GUuAvbjMXSOdVZ1qwtz9RRe8bK7sHnlPLrb60iZp6Xp8BotRGmG2ZXjaLkGtq9eRDSifaUlGUmzi0sIqfazgNXWCoab+8iKEIO0J8qMttWEkzq475//DO47fQvSNEIQDrD9+FP467/8DC6OttFeXUTDsNDb3gVVDyT4VFYdwXlm9RViTcc1Z0KoTJSS8m9atkaxUj1Recw7QVRvmsrKox3ekXvwwZ/6MbRNCyMtkGyef/qrz+P+73wdMHIhbmQs6ioLjmOd41rIG4d7m6TKVCGZyLtJNeLw+qaca6j24jWoMgUlIJ6EZ5bLe8jzpFLYWAd2cgfBOrRWpEojK2BQ9c37qkyRZiEQJzDSApFuojU7B831MKY9G1XbliUZerzPOIeWRSbWXFRxqzWQShtd5gMzMZU6xmbzBHPOqvsvjmRe94tYbAbZHEMyROZVKl5IjJGcqWrKekxGrahsqv01LVdpHSeEDT+vKGLISqv9o1lWBBhV4+R9eJ8yA8lmlpgraiJ5cK8s0TAlLN/F3NIy5hbm8a0/+rdTrGt6FJ1WYFqBaQWmFXjRKjBdZF600k5feFrENo36AAAgAElEQVSBaQWmFZhWgBWYu/sHSgIgckCUPl4epm74QvPgK2AGYekKIKWnPjvYCdCyO06smsROyBYgXA6vVTh9YdMywIbj+XC9BnzXh+96cC1bWRiIKkWDLbZNpdh/HZholDp0o8pFqUAQ6fKryBE5p9GyYGLLUBEqDKymdRg/Cz3dS03Zh0kgKjUghSb5HTws5qUjhEpCnIUAnliEkEhRWTCF6crBVbNtaEIE6BLUTjsNWk3luodXNCP83GIEf/Bt9L15DGp3YysI8F/9m48iSusIwzGiNFadsUWmsmRIVuQFeroNgwQCD6tiDlMiYBA2bdAcV8JrC9eBVqshiXIs1tto2R7CLMDs8iK24hhr19bF3/rM8dOoWS5qYslUSKdxLc6RaCXmlxcxCiKEozHqtRrGQSi2SAzGpmKI9mcMj6VXu99qwKvVESYp0ihUYIejrKIm1hLjMa2OcrGFIJmz1+8hiiP1c44TEnG0kSGhxc/HMVTEyAZ7QDhGvd7C4uwS9oZ9BRLwuaYpqgKCJ1RVsCvXOVCs0Ac9l/wKo6R1yBhJHKCWJ/BdW+yc+PtUvYSpjsb8CnTHx8YgwOyismHa7faQJzGOLnYQD/ewceU8Ftst6IUKHUezjl5vC3G3i5vuuAOhZSLd7iEe7KK/sy3gc80yYKdDdBo+rm5sC+hF+ySC00S0WAuSF6ZtYHZ2VhBe2l8RaHdrLtIswlzTwx0njmNn7TLK/fP4F/fN4lPf2sCX1hjkXWAQZwhSEnYxNMOHrQMNS8Ocz07tEIZhIchzBFmGUVYqP3jLRWF6SBjGTEMW01SECm1KaBVUqbP4u0JIFpoKuSXgXamUqOygyoS2X5KnASAY9GSM0EqHrjuWYwso71qagO/tRg0//O73Yr49AwbQu+xSrQiVSRfrxPqL8wcVB0JE8LrK/Xh4q6vmnYn1FwE46XavAMoDG56CrbyKIFV5DcpejoQKXy8iGRkzEyrHQ888hW/83VcxRoZacx66XkPXMvHat/wAfv2DP4kIY8T9DN+7tI6P/u3fYL5sIC4ynDt7Bo89/gj2ttehC0jrYqbTQTTqYrC/gZrrCkHh1VsCIPf7PZUZRUKFvv+c12Q+tIRkWl5cEluUwTBARMKq2cGpW2/BeJTi6ccexsmlDjYvPAcjjcQ2azjqi9qgO4jhLi7h3pe8GonXxCiMcGpuBg89/l3curyMvfWLYtNISykty2XMsYpbO10hBaIkFKKH14zjkten3vDR3d07UKQxk4Dd7DrB5Yw+++r1+HxyBGFZwOvMYG5+WZyeojiVvA6d45m/l8R448vuwT233oz5Rk11etumjEsC/CpMWnVoT1QABx39lfe/zOUvIFSka5xzE+cD2nxVhIoAfocIFUU5TMh+lZMgxIquwdFtpaAzGa1dQs8SuSbdrMDH/uyTiHeZBWNKJtUoGKM7HGJ+cRmzcwvo9QZ4amcbi7UOvHYLhqFjtdEUMozZTLO1GbHkQbSPfn+I3qBAXivw1jefwG++9GZ8feth/Opv/hG2r9BGrweNYGdMeoih3sy7CGCKQkcFOh8G6icd7ianzQMSUgM7wlXQzCT6WmUWkdgQC8vKmkcUmVqJubsX8Es/8UG87NQpLPkd+CZVSZbY44mx0KG/f2DtwwwHgrkk6oM+1nYGePTSNq7vjmTNt7hOZlT7MC9Hze8kVAhW834loUaLIl4nzuHLtIXLU8wWMTytgG/kAnz7aSbqC88M4NCizijRbKXwmjWgYFf7UBoPVIGIxNP2K1E2Xj6zjRp4oljG0PIw8OoIncqSk2S9bkozSM7ciQlxJ2zd8wkV7gzk55IT9Px8FbFVOxQ0P7kOBztHklzVzw/Gc5XzNhnnUUllZhNh0kVsc89T4qfucfGZj/x7/PZnHsGO6WLl9AkcPXkcS60mti6ex7WLFxHSVstzUTfZ0KE/j1CJr+0gNlXW0GjcRdjvwzMMRHEoe5UoyxBFvJ8N3P6aN8DWCqydfxapEM6qISYpAMev4ejxs4hHXXQ31oSUjgtan+pCqLic94XUcRB0uxgP92ASuOdYzV003Vm85kMfwEuXjyOOI4zCPgbPXMQX/uqzuBp3hVCZ8WvYub6BZBhIM0nIppaKGORaxMyQie2WshJTD65fMn6YIVVB/coiUpOxxTwiEgLH7no7fuT9PwI3z9FNevCSEI987q/x7UcfgOncuKaTDDhpruH45PzMDJCM04VB2YXcaNLoIvOLysLhnkNUKRx+fB9sGuLSxfHPd8vgeD6/yuY5xKXJ9znv6Gkq5ElR0oKSSkoSgxmMvERoe6i3WkJkUjHK/afD/aaQiJVCm004Win3Nod+mjF3hQulUExSK87xQvokEXKqbqoMwTwZqv1xZZ/L4c9xQ6KjqP7epPGBZIfMwxO7RMnDU9eCe1ZR4vA4wHEvFmeKhFJjXREqUiMSKhYz3EiUqTwlPodnBs61nDOZ8eXXa3jmi/9xinVNj6LTCkwrMK3AtAIvWgWmi8yLVtrpC08rMK3AtALTCrACc7e8shTlhhAOqvM7ZQis5Gio0NnJzw8OWyUPVOogXDgK2CGhYlB9QtsqXalXqDRhYCwPWASxaAHm+3U0/BpqjgeHHa5VRzs7ognUEDzjQ1yvpVtdgXAqdF69FwFtJgH0adUBx9+QQHP1u8xmkffHUGUBehTIw7/BQFWCzolWCPhOwiGVUAcmOrAV2kRpWfKl6b6ysrIsOfQSDODBll7atm4i1Gz80HyIDy2M4UWP4Zp7Ek90l2E1PfzGb/7PeGy7EPUPuwwFEOI52Fa5IQSszNaKfC/LEyF++JlJavBzNmp16HEGt9MWcKi338NKZ06F25Yp5kio7O5gt9fH0upJrK6eQDIKULMdAVlLpJitz8sBdhhQIVOi6dUEjCB4TtDT9Jq4fPkigvEYc3MzokogYMpAb1pGdCxduklzA0hZd/ESB/KYHdGa6uJUx2mxiBmGAQLxBqc3BIkoE1qQQhvTAmyAgj7nyMXDv05wj2HctItJFMghmRhVl2ZCj+8qL4GA16RT05SDPfMIIjhhH66poeGrLld25Y+SHO35I9BdD2FhQrMpA6pDd11RjZCkiXs7uPLcs3AxgmczX2UOK7ffLGTAkw/+I44fPwF3bgZpf4Cdbg/XLl6AngxwZLaNra0NND0bWjyC3Z5RPuoliQlXgtzFXstRFmlUZLn1GtyaDy3PwDSM+XYTJ46viAXchYcfwvtvowVPiT964DoKp4FxNEAfFlpFgNxuwmCuhqGh41qwCeSYpih7CLqN2GWqUU3EXBpPMi5IxhFsIWHCfCNRoogSiCG+ROJoy1HNfxZVKzWMGHouFiS6/HtMZRGBoCKT+yDk0LVczC7MI41D5CEzSsbwTQs/+sPvw+L8AlzDEdsrRagqCyJm28j9LI4tVB4oX/oJEnngxy7D6FD4+GRciVJOkSoTQH4SfD0hVSaEColLPk+yU5JUcmO+/OA38NCDD0D3HdTbi6h587iW53j9m1+PX/+xn8Ig7sNMDTx5YQ0f+eu/xIrZQS+McfTIEQRhiGefeQJHV09iMBjj6MK8KJSefPwhMrmIklhyUAi4xWJ9xO5hHRGzHqqOeCr4SEy0mk0BkWy/AaPmi5KIuVN3rJ7CI997AnEcYrC+hkXXQMfXsb23jf1gCN09gdbqKs4euwnfu3wRt91+C4rdHRR2jFtXlrF1+RLOX3gWwWiERq2GRqslVl/7/YHkJDCjqN1uYxwMhUyVbmsAEcmwZhNbe7tyzWhbFY9HCozTgTAYIWaIutmE22xIyDeJ5ihkILIO03WweGQZe6M+gv19vP5lL8N9d96OOWYVmYpM5VzJ6/9CQuWwZdIkaFrN+VV+SkXcfz9CheTPhFBRRJ2sSgporXIPRNNSKVRIqGRim1V1ZscxHN/Dxc1tfPQ//il61/axuLgIx3PRHQxlzLc7c0KouH4dQa5jsNMDWjW05mfQMiw8t3YJvTTFy26/GzXdwm6+h+7ePryxjVCLcPzeBv7dm16JYXQZ/+Xv/zke+NoGLGOMPAkRjLjOJDCsGpJ8BMesHaxvkhc2CcKuQE2rAiwFrBR1jRpjcrfIZ6fFHy13MlkXRN1ZWSrFZY63f+h1+GfveBcWHRdHWwswchIMplqLaEfEHIbq9QRY5dwgzQsqL2GcjHF9f4wn1rawttlDSqCW4HJlF0aVgFoXqr1DZfs1UZtRKbZq6jita5jXAY/ZV1qOml7ARwG3NOHbCdxCE+uv5VULZRAgSw1YTrVmakwWr47EVD/xYTuA6+IpbRkjw8G+7SK0GHxtS5h7TjKFxIrodiol1MTOaWLhxTlRCBUFCrO+8lwh/qpcHtqeHsrjmfz/DQLlxs/VG1P2R5O5inlCRWLLerlvdPGKM8fwGu88fvXD/ye+eGUbo3oTx0+dxvLyMtq+K6Hu3Z1tafgwvJoQJZxLhts9RB0Pp06eQXBpA5GhVMPZqC+K0kJX+SRUmcZJip3+ECvHT+CWO85h4+oaejtbKOJY5mDufeK8lHmt3mihu30d496ujH1mC5l+DfV2BxabALyGgPX729dRJgGyMICh+TCcBWhOBz/2qz+N404Lo3AshMruk8/iq1/4PLYRoHN0ATY07G1sQUty4bKkkYVZHVJXQwgV1pKWkQTeubZREavyQdQejjf5RNXGzyxZeGz2SFMcvePNeM+Pvhe1vMCoHMMKhnjos3+JB5/8jlJtMLNlYgkoWToVuVBdZ9qWCZEojRHMoVL7ThKXbPbJk1QaIki0CClBQoXXmHu3UhPyfRJez9eRJgI2F1WZRpzXNdqFid0ZVSJK+aXnhVy/uNmG6/gyckjMC2nEvy2hJCVMzZJ9K/kerjN8D2mag1Z03EPGOrPlqBQpAIbOh7Hk1Al5TBtYZhRVij++tlKgs6GiQEkytAqdF/6mIrwnBBHfE/d3bP5Re2mVHSdrW5WdQkJY/V6u5nzWmopgngeYU0MCiJbCBecaUxFlrBOJJsvE1oNfmGJd1VZs+p9pBaYVmFZgWoH//BWYLjL/+Ws6fcVpBaYVmFZgWoFDFZg9fVcp5AnJCOYRZAkydoFWVhi0GuCBbtJxqQCfKvSXhAftnATUsaQjjRkqVKRQYWAaNkqL3cIkMWgpYkmWCu2Eaq4nQJ5Rb8MyNCEnCAYR6RUiRbrZDemYnjx4mJx0pU9ACzl3VrkqfI88SBKAljwWsZ4WV3lFConCQRNCJaE1SsEcDIaeFwK6qTBj2j3Qw7oiVXRPyCLaf00IFVoguIYlChVadb3rSIkfdPaw5F1CuPJKPHxRR7/I8Xv/6x/iwbWesmNhh97ECsu26Lck9igNzRILjBgMIVfBpgQ+eWBvNAhk1uG3WxiEYzmo1i1H1B6LojgZYm/9GuqdObQWV5DlBjqNBmqWjZpjwvNtoHDRGw2xP+wLUE4wLI0zBaJHIXb7fQHc+bdoE0WFxX6vK4djPqdG1UU4xpghxVF4oEphaKnHDnzfkSwaIRWqzk52r0cMg89SIUF03YGTZEhG+8jjAUwtl+tDRHBxYUHqQJsmAeUqYNRkUGrCAPuJ9ZPqTGU+B8/yOn3XGVIf7EMvMtRtTa4Hx8A4yuDU2wJezyyuwqHdVmMG3uysAILxsIf9a9fw7OOPIupfwUxnAaVbw+LNN+HosWN4/NsPQ881UWbMt32kZh3ra5cRbj6Ho4uz2NjtIR72caSuYenEKVFC9AcjISqGgzG6XaoDalJX16xBrzliuzbe3cFdp8/i1LGjGOcRRkWMrSfPo1708a5bFvHJb13AQ70MNTNDXNhA1geclnQVu4YmNlS0UCJITUKFnchBTtoMyGm9ZzrIdFOCX3ktCF4Yfl3uJxJWzE4RKw6/Jvcm74koz8TyiGQKgX92mlM9RlKPAJdF33i+huOhNB3YnotwOJA8G15bdtB/4H0/iqWFZbknXMcRQIjXj4qeSW7KxMJLrp28vyp8+FCg+OH8lAM1wwRAFzJV+eZPiFUSK5KhIuOsECUYwbYkVVkOW1vb+IuvfQnPPvUkjBo/9yyajWVcixO88R1vwa998MfRy8fwMgPPXryM3/rkn2JRa0seA61gjp06hUcff1Rsjk4ePQHf0DDa20B39xqiNIBmGehtbaA2Mwffa8lUxTHPuTPTcuT8RhjDMC20Wq2KCC7R7MzDrtehGyY67D6PU2ytb8BiZomeCKm3MQqQuA0cPX0Pzqyewvm9Ddx89AQGe1u4ePkpLFIZaJXIel3JaBEgi4AVwTzLFjs+Xme9SEVxRAUNpzgqkHgfcZ7n9R9R8cSg4TxDGo6V2iXPxQ6I95/ZWMLJm85grz/C7l5XxhZJcd6rjVYdRs1Cb2MTr37pS/C6e+7BQqMpCj7enZy/JRupAvTKqn17Ej7PZKzDNjNi5XPISknGg6gAuMJwZrhh+UXbuwmh8kLLr8OEinRjk2QEST4NeZbAazTx3UefwB994s9x7eIabr75ZnmPrCNVPYblCSmxsLgMCz72kcHz6kLKb4z2JX+gaTWgNeo4ubCCsZ8j6PXgjIBBEqB+1sC/e+drUc+u49c//mn8zeeegWNFYlGY00PJzGGYHnItQlHSrnDS5a3WMsbNq3WW0d83AGClE71h+yPgP0HnSe4E1xmxiNJEcVmYOj70K2/HG1/+KsyaNSw35+DqvigUJNNAOuyrxgV2v1fAs3Txi51RjggZNrojXNxkjs8QUajm+oiANq0jJc5CzS2cO4QQF2tNBehyjjhm2TjjmFjSNDgCEqfwDB2eWcLOTThmDJuKuXiElaUCOdVZuQXLo4qT66IDmJ40OqgWeZW/wfn2GWMJQ91Cz3AwJpFiGMg53zEXgmodiWevFEAVyabqJpKCilBRYLIQVhPi5gUA8+R6vJBQ4eeU11cvp16HDQisg7zVHHFhwcxybObb+PAPncPwS3+GX/5XX8EFGxi6Ho4fP4ljx45BT2NsXbkohAot2DjnmlU23Ginj2y2jhOnTmJ4/hqGObWIJazRGIlRYJCGqDmuNGBkaYlRmePUS8/BzoHdnS0gSUBrV7G/Ml2GjmFl9ZjM9dvrV5HFI1mHqXRszKgmDCEYCgNe08X27hU4VJAEKVx7FnuxhZnjN+PHfv69mC0sUSoz8+7pr38LX/+bL2OnDODPt+AYhhAqtIibECpCQWgk/F2YhlojJHesIq5IqBzsNyulk7RZCOFVWYBSmZnlWDz3Rrz7ve9Cm2opJ4XW7+HBT30G3336IRRGgSxSTQKSS1Sp1mRfyTWT6sfcQMl9Q2VXy/VFclRon0ViI05lvWVjkagsaJfJ90lCJC+R25YiGjgchfxS9y7JSFnDCirHqEbJ5b+8V2hRyfErpNHcEmzuOyX0JJc9K38m9rB8TapmJnkloshU96vsr00b42wsKu0yTmEkqeS8iNZZlNy55AtN5l/Or1x7OSY5b8jaeSgj8aDmh2wYuZeb2KwJyVNZFHJ/KCKZilAhOTvZt0sWnswnOjKuUxPZzkShSPtgyxZl7PY/fmWKdU1PpNMKTCswrcC0Ai9aBaaLzItW2ukLTyswrcC0AtMKsAKNYzeXPJiSbBBvdNqS0AeBig4CDpJhUgE+ZSXzn3g5VwSGgAmGCcN2pCPecDxYng/bJQhLqyyqV2zoVKrQMqTKd2AHvdNgR7MFhxZgEmhdwR8VCMcD4uHHYaWK6oJVnYUSbMpDaZnD0kqVyaITSGbXMw/DKQwG+YontSYd4mGWIdR0scaiLczEQkEUKuwGNE3k+sTyy1WKFem6VrkdJFaO+yVee6SG24o+Xj53CeHRe7DTtfBkr8BHPvZ/4+uPPCGHXPbJigUZD7IEHNmdmKU4YgABbb7oQc3sFuhIeDA2LAkOL/wZ6LaFXn8Ax7alY7Je89FsNrF27QraBbB0/CQSnQQNcOrEKdTFdondkBn64xKDYIxasyEgeTIO4dOuiP7oSYKMFiy+J7kC40DZeImyoQpeHfTHCJIYuXR5s0vSgEOCKS8ECGCHJK8buyRJAgkQT7DOtqTre6ffVfYU9AEPxjBGXSAaozBysTI7Uu/IcwmCp3mBhKHGlVJCslUqUFUsWVg7gqti/VGqsRLtoUjpzV9gtuXLexgHEcZxBsdvoN6cQ2t5Gai10FhYwYhqoSRDb3MD1y9dgtHdFGAxdR1kcx2cuuMcjMIU4EMUApsb6Bw9I39365l/hKuzc7iB3vYmGuUAy0dW4Hk1hGkK261jv9vHpUuXRF3Ea2ToLkZ5KNYgbcfFm191H1aXlvDc+hr24jHy/T1cu3web14Ent1O8Y1rI9QtHVFuYTjYQ63ObBISjoCnlaiTxAKkTnGeYkB1k+AcilCRvBPWhcoAEioE2ZgnQJKLNlh5CbdWFyWSyYwPCbBVHusEsghysB4EYTgWPFPHKEyQ8t61HXh+HUUaocwi7G1tYWVpBe//kfdhYW5RKbccR4gtrQLKaFUiarVJNkalOGKfr4CU4qOjuryVIk2F0k8IUyJI0jFbqdMmhOtEqUagfZKhEkWBykwi8pwXuHDhIj7z1S9iZ+OahI0Xmo9WYxkbWYG3vOttQqj09Rjp/hjX17fw33/8D2D3cpw+91LoVGPktOZqYNAfSe5QEYyBaICAeSyWhn4wQplGqtPa8JUSj0ASeWAkSAkGo0DU6wuA6NmcNxzpSKY1oqjRwoHcG2aZwi0SUYnAa2LPbMJaOoFjS8vQ4xxa08PphWVoSYCN65fhjcbY3d/CzvplzC8tynWJOQEQ/KuuHQm1KBgrcC2JBbRk7gVrR1sZKqlM30U0HmGwuw3bUtdgHCSSIUVlmj2ziiNHjqA/DDAYMZ/BEu97AvckfsNsgN72Nu66+Ra87XWvw8rsrGRtqU5rBe5PAD253tXYElD7+xAqegXmHYyF/x9Cha8yIVSks3yi4BDmTr0PBQKya5rjKJdx/NX7v42/+MIXZex0Op2qi7rE7Mw8St1CfzSW37n11O24GlKtVWJmpo3twR4Gm1tYqs1Bq/mYP76K9vwMskEfW90+hqMxOqsufuc996GVXcSv/eEn8Y2vXIbnZJJbo4NEWo44KVEaiZD0sjJUa6rcFBWoPwE4Jx3jk38fwvzFNohgMddFkkd8rqgiHFOydn72l38Qd998DquNZTTNGpr1lpAGoj6rLDtFmXLYuopAKC0j8wz7UYjNvSHWuyOMo0Lm9yAKESXKdiiPCBCn8lyx/aps+DiH8PpzHV62TJx0bSzoGlyuwVTcWTpc24BX8LrEknXjZQFmnB0YzEopa5AFm8C06aI0HGnKUCo2zhEyyeHpcgYDEiqmg1ByUxRwHrOZQvYQqoN+YlcptauUQGRAJo0j349QkUtxyAZpMkcd3o8IQH3I5ot1y1JlcyRzVJwggo883IXTsvDL71jEJ/7r38X//oUL6HZq6Os6Tp48jRNHjyEfD3F97QL6vX0JjDdom8QmEpQY7w5QLrRw5swZDC5cwyiPBajW+gNRq4yzCL7lIB6OEQYJWkePYuHUcSS9HkaDoagWqGAhucjxb7m+EIt+aWD96kWgTGUskph3Gi1l0+pYMJn14xQYjHeR9EdoGQ1Aa2AvAe57y9vxA2+5F86A7SDcv5T4+89+Ho8++ABCr0RrZVYUIvvbO2D+GfdhEdd3Tvm0A5Q8PUUQkAbgfMV9yWSu5z5RrXYqi2eigtKokM65HwBOve6dePPb3oxGkiOzc2S7W3jgk5/Co1eeRG4W0FKlcpGcPBLHk3mJS0TKLBWqlUks3FDByP1GEpbzBdUhXF+poOV+1+Ye0BTCXmzoXEftSw7mO70iTVJFWnJfJ40HtHXNUSSJzNPMoeMca88sqPWWFptpLk1Fkt/CESvroWos4nvnmOJnIUHO/4o9ahTI5ygSZfMle13WUyvkHtYsS15f3h8JjcoqUwatKKMrwqQigiZz5qShQa4V30e1BvPe4f6V86yyCJsY9Fb7Msm4UYQK79N0QrTIrazU5VJHsSmzsP/E16ZY1/QoOq3AtALTCkwr8KJVYLrIvGilnb7wtALTCkwrMK0AK+DMHy0L2hGk7KjkIVGFbfIhtgUCsilgjIepid/15HD0/7D35kGW5eV14Ln7ve++LfNlZmVlrV3VW9HddENDQ4tFKyAhuiWEhISEFMgaTYRtjcKSJmbGnrE9EXbYGs9IMTP2eEaWPbaQRGPLkpAAgRYQIGjM0kDTe3dVda2559vvvk2c73dvVoLtiPnD/d/LiIqszHz58r3vt917znfOcfJSbvZUGLAmVhu8MTddV7rhdbcF03bgui1ohiOB2ioQ1INlGTCZp+I4olhxbU9+JvYBYm9SHt5QN4CTAkeUUqUBOxSIQ1xSZSmw/5Be5bS34C15zm76IhHfagK29HJONANpBczTDClBWVomEPwjVC9ZKopQ0SyCOQbA4FQSHpYpRAoJIFow3NMzcGffwlnLxA/fuYkdewXpMMezaQ//5qNfxZ/8+V8gT+PDfBqxZqk7YXlzObAdzFAgs2xoJvMpyGVp0F0HRlupY/ia2S3O90myg6HSk6HqTKe//+D4ceSahrX1k1ju92FphqhXpvMZxmEuFhMkb/j7Lt8TbTdo/0EbM53dyAXCmKqk2iYtJzmVCUAX0Ze7JlmYnyGWDQw5jyIBFGZZJOC1XWlCtIiNW1VJxzItwAjcJ1qFiF2ZswmsyRBmFiI3KmQm0NMtLA9WJTSeiqEoZLgtgUc1fhL82ti91cHVSvVQEypFiCycwchCrPbbMKAAvuEkgN/pitqosl3Emo2107chpJc5bWqiEB3XRR7NcPWF59BfHcA/dRrd9Q2s94/LOtid7GNy4xoMt4PV5QEmuzexv3MdvU4XWhahSmZY69EWxUeaV/B7y0LmPPPMc1Kb9dU1OJ0lTIORqCjuv+du3H72jFJTFLRHi6HrMcaXrmD28tdheR0czCW0n3UAACAASURBVHQEeYaQwdEHM3gtS4XUUu2R5+gxDyUrZEzTMkdAQIhrgeCh6SpCRSz2lI+5hExL17giYdh57rgubI+GOxXa3b4COTTme8wOsy6YsyPAfBIjSgvpluZzE9RhdgotyOaTITaOn8KPvue9WBkMxE6E64IWMY3SgOSKAtRpw6fyHsTKSeznad+iYHUC7RJfVIO7ak2rcGt5XEOaihc7eVMFzpCMICguY0p1BclIkqxFia9//Rv4vT/7OHKSCmIJ56Hlr2GnLPG2d70Dv/ze92FsJCiGAa5c38T/+C//b1gHCU7ffQHnzp3Htc2bgNvC8soasjjHzs2byKMp9m5eh+976CwtI6XNze6BKH5WV1dry7wQ2zs7SIKJ2MbF86nsPS2Twej0UeHrVkRDaZWIJ3uwqlgsZKLSQd5ew7k3fCdSuw0nmqJydKzZHnaGO/C0Ag+cOINL1y4i2tqB7lZiJca5FCUpWu0OSEpEAYkUAnSGgODsIOZ+pbqyS/T6HURBiJDkWJZiNtpHy3MFYJuEGbprx0WZlNlt2QdIGpKAm8QhOr0uTh3fwHjvAC9ffRrBaIIz6+t49G3vwG0nqeqggw4VJMrr7dByRsaYmVl1UHhNqBwl0zgHmq/FDo4d1mJypRQq3275RaCVhEqToaI6p8Vf7lYXeMFjx1LniqkjjBJ85KOfxFe++iQqqxAikbUh0WVQhcU8JMPBdD7HuTvvgq05eHF7S8gnn0HSYSi5B35lodhYw+2nTsMrKjx7cBMzZjatuPj773wdBtUL+O/+9Yfx+Ke3YDCrJ4hhGT0YJomJEoZToiiP2nypuhwF8m9Fph/+5NCah9+hUlDOwzrrgAA/93q4Blr9Nn76b34PHrj91Ti/ch4uHHR9pVijcpONAYWsR7WeVJ60CrsmOcLnuXEww/bBBKN5jKzQEEWR1Ctld75mCmHAkHISKkIgsPrsTajPeV/T0TcNHLd1rJom2jobEjQhVCzbFEBfNzJYcNDXUrjpy3CYB1G2eSqr/CLu4TzVCeay453rRiNJrOP52MJctzE3aLemwsR5/lBxKjZ1BLRrQuWoXZpcO9QKFaUkUKD+t36oPLnD+ViTXkdzVYh7C2FZk0kkt2WP5D8qduIciWZif3gdb3/obrxh+Qb+7t/8V/iLq3uInTZmro5zp8/h1No6qiTB5UvPI82pAqpgOS14liHPQ8svEirnz5/H/NINyYQiGZGNRupsZcND/XeDMMHdD7wWcGzEzDaLYxQE7AmM02q0quD1liUnzQxCzKYjkHIIM2acMLC+L6A9s8m49mfBGKE0IgA87qkYevsjj+DeB1+DleM96AchpkmEIIvw5T/6BJ77+tcQ+yWOndpAMJ1hOhrL3lbpJULaUimTLJl/rZarCAPm/ziOXJfQCqqx/ypnkbLkotVVSVtFqiwYSs+9rMJd7/gRvPU73ww3iAGnQrR5A3/12GN4dusicqOASa/SmgCQwHRmtZFcrZWwvMbgtR/zhoQQb7KYNGaTKRWtrDGxdOSYMFtPkdKy1iRHRDUN8HqWNeb1hyL2mZvCa1k21FRCqlBJQjVoblvQWy04bkcaJngmVCQ5azWKZP5JUwQPO02up/j6W8zVc2ykcYT5dAqHyuCa+BNlGYkj7qEkZphLyL9MRRdfY600F3WKOqBFXdus1YaobRoY5MwVkeAtOErMFet6ys9rxQytWfnBevIsVI1OQMEDj8Qf/9WLS+pSq2jCi19eYF2LW9FFBRYVWFRgUYFXrAKLQ+YVK+3iiRcVWFRgUYFFBVgBvzOoDu0pag962rRYnisKE4JItJ8gCSFQKMFNdrQLeJlAiwm+52JrRUKjITd4c8ZONXaGO7wJ9DqiXCEoJ7kOtivKBHbQ0XaCgJ3ntAQ8FucvAdELOE0H3BFVjAA3dTA9wzV5w3lIsNSECvE0vtY2fZwFKkmlQ1AF1WuI+I++22Eqnt68EVWkjaCAYlNGAJmgNAmVUhQrzKRQWTAMmubrvjDo4GzHwkDT8HNvmCLpn8b00jV8ZeLisT/7Jj712S9jPp9KRooAwQQAc4Ysq0DbUjdFocLQecd0kM6YnwLAo30J0Ol01c08A2OTRDzPabs03DsQ8PrU8dvR7vfgdjysra2pwFGYmMf0VdclAPvG9haSPMHG+rooVMo0x+rqAKPJGIWoCQzM5iGmwby2hCgRTCaI5zN0Or4ANRwXPjc/hICJIrEFo5KHuTTMiqBiheNAcIJ2MxpzGXjT73flpj2eDRHtbwPRVEA1jj/SGCtrx0VJAWbbFCXiKFRWYVUp5JKMt1ZIR+QtQF7ZV/BGPg2YgxFK2DGtzggxzoNEMhBoU0Z7k4K2Y+2+ZIyI3YtW4uTJk9gvQlx/4qvo9/pYPXOGDk2wCwt5SEunCv7aCmYH+8ouzW4J8ByPdtD3bThuC7ctW/J5dziWjm1a+Fy9eh3MDjixflwImipPEMzGuPOuczLPSHSt9Fewym54JJhsX8NXv/AE2mUI29WxNWGHtoNJocEtM9geiSxdulC7tiPgGNdsUuSIaN3FQSFYZtlSQ85bKsIsx5XsCIKgBD7Ycc91yTXIDlzm5Di2J6oUji+/JnFHcEgC68tKbJJmYYIcBuyWL/lHSTgV26P5eISN02fx3h/7CbFuI0zF7BSxCCEBZGiihGgIFRIurHtDqAhpS6CtBjdJBBwSp3UnrVKhkTyrw4Trr2VOsNO3yMCsHa4PsStM+PpN+dnnP/8F/PHnPgtTKwGXncU+HGsZ23mKt7zju/Hf/9TPILRSmGGFZy9ewT9+7IPozCB71upSH6VRYX8aYzgNcOG++3FwMJRQc1fXEc4Iqvdh2RUuv3RRxpcAMYlhzmuuVVIAOjlLjvJshiSYCqhmGlTsKFVAigpulSANxijsDtxjdyP1VvD6h1+PKBzhxa8/h9vvuxun/BaubF5EPNzFum3j2tZVWGGK7rEVmd9BnCAlSE7AT6tgGzr8livAOS3o0lhlo7RbLQUGQsN0OsEsmIpFV8X9qQLCrBAAuLN2Cm5/GWFWwSh1rA7W4HfaGIdzjGdTnDi2hng0xcH0GqLZXGwGf+QH3oULd9wOE4WQ5LTIom++kGQ1mXKUXGnUemr68hHkX450ih8hVJpQehIqAiDWOSvfTqgoYt84zFChSqvMK1EGZUUKw7VxY3sHv//7H8fWjT3kWiSAMwkVWhCRcnf8NvzukqgIvXYLHaeHqwf7iMscdphK577da8NMKkTtDs6fuQ3H/Q5eDHcRThNYno5ffvs9eJV9Db/wW7+Jz/7pNaTRUGwEy9SD7WjICxIK7H536wsR1fUt56t8pw6przvJb12t3Gok4NrgWPNclg5/doZzPyS4T1dJ38G7/9ob8JbXvBVnl85jqdUXZaVlGxJMz7UnkQiiIFSWRgKWGpqA9Nw7r+2FGE3mCFPmVlWStcW9PymAmEPBPAeSmXUofTOWAlobBnpUPCDDsqVhxXHQtx0hFh1DWTRSgVCZBazKQ98o0C6vosXDu+igMKlyMWU8eS7zekBmCTOLSv7TcSlMEeo2prqJ+Ei3PBWnVKjQFrAhVFRSnPr4FkKlrAnbmri/dR3ASwtF3B9VpzSEijwHGzlk76kJFFpKUrFDUJ2ECl3/8jn2wwR/5933YOevPoG//eufwsVkDg02At/DydUNnF5dRxKH2Ny6Kr8na9lypU78mpZfxUobZ8+exeTFa0j0XM7/YDIU1QNPvShJkOoVnG4P58/dhYBkSTATcF9UIFUJy3YQVxU6/SX0BsuYX78BlHy9CSZBKJkzre4SWq4nWUiWpSGYz1GmOjS7hzAzcP+Dr8HPfuAn4FoFticjdBJdwuan8Ry7Tz2PL37qU7gyvoHO2rI0b8yGY1GqMFsqSFLZH23bkTVJ0lzljhxp1mmy1EhAhCRYeIao6w7JAaNFFmnbArj/kffhjQ8/BHsSwHCB2fWr+NyHPoTn9y4h0WhjWxMAtd0b57uop46QsLxeoeWXNAuV9fUGry9FLafD4fxjwxGJCJsZZIr45HPojiXzv7G4K9nowL2YdqVcUxavm2mvV8FhZk+cihq3aLVgdHyYRQWntldLqXaU/BG+X2U/q2skXak2UaSNzVpVmSgZ4yCg3k3OGRIfnPPcF5VSUuVICZFVZGLzpVQp3D8UmSLX9PXzsv6NKqVRDB39upnzck1P27Omqan5WzVxyd+lFZk0YXF/qQmVQxKSZ3Ftt8ZGkHhBqCxuRBcVWFRgUYFFBV7BCiwIlVewuIunXlRgUYFFBRYVALp2h7dUCoCi/Yhtir9/e7kPr9MWZQa9+cUAW7ze2dWWIk0ipFGM+WQqHc7srmMHPf/x5pn2Erz5LWx29ZGcacNyfflHYoXWMSRuKsuFzewF2xOigl2KBI95g8ebv4ZQaYCQxuqnIVR4ayvkSw1sKJ/n2sNdq8QKyvVM+C0Hrq1ATFra7M3mOAjYbqm6cdmleAs0MQVMIxjNrA8C1CWBaypvbAab+wKws1uwZzj4zgsnYYwn+Nn7t+Hd8zDy65t4Kmzjo597Bv/itz+O8XiEKJlLpgSLouel3KSzYz+3bQRlAbvdAgOUs8lcfLT1joNAz+BZS0jDSG7o+frcTgdJnIldBsNSV05eQHepi7XjA7lpZmfpcDTF9nAKWA4KE9LZ2VnqqXBVWjzoCmQnQbE7I4KsCZgSBJHq3iSRkcQChmgxM2Bo/cTuet68086oFDCf4EJVMdMFyu6J88fQhaAKykw+t9hZGuawdQOdtossn2O8dxOYBWhLh3SBdr+PUrdgmC5skgDsxswSlOzkzCCdmTm9yBWDUoOv6sZc45xMAnjIUIQTLLcdIfeoFGFXOq0vGDzb6q3C6yxJ5/nucF9sMV79wP3Y3NtBdPM6qiRC5roYxQUc3YGmldg4tw5Go5jJWPICrP4JdNsubjzzZfRaNpzeGs77GU6evQ3TMMLeaCId5zs7e5iOJ1jq9jG47TasdztCqqxurCDUMoznAap5jgunbxdv+5enl3D92Rnsa8+jWJlj+wBojVNcW+rAj2IhVAiy5FGEjudKcDjnLAGmqFQh0gIGsf4aFSqmqMK47mhlIiQJbdoMUzpdud5Jvghwl+SSq0GQi+uR4BDndhxGyhKK/vKEgwxbLOiWl5Yw2ttGNpuKLaDbXcb73vc+HF9fF0CXc1eyWywdJhVojdVXnZ1CcEk1syoCkz3BCpgkWUaQpyZY6gyHBoAXtUqmuoT5e+rrXNRfDaFSFJkQKqwB8wI+9alP4y+fegquqSFnR7zbgw4fO0mEN3zPW/B3PvDXEBkRqkmOl65u4Z9+/A/hjTNYroX93S30eh101k7A8FrYnQSyN51c38D21euwDBtxmKK0CowP9lGWMZJ4LkG/zBipBATWEcxGWOp3oVU5knCGNAyQRHMhNFinoiTpWygyqHUC93zPe4XM2Lv6TcQ7LwDmOvq2jdaKCy8Nkc338dQzX4UzmeLYyeMoTdqH0c5MEcAcawbKk9SgqonONBxTEgasG4PrSaTQBoh7AMF15uHQDkbsdkwbdm8FudtFYTpYWdsQyxuyhdwT3W4bWztb6LfaMLIM43ATSRCijBO8+5FH8dp775U90/McZGkCixZ1JD9qK6+j9l/MVFH7/C1ChZy2PL62fxNiXuysJAoaek0wSI6B4hEPLb/49VHLL8kgIKGSlnK2sPOf++yLtIL7vY8hCWm9k8rfCmdzIZ9srw2aXHINcV9qOxaylg/X8CTj4PLWNXQcB0utNvazGK32GlY2TuD8YIAb6RBxUCIxK/ziO+7G21am+F+++mf484+8hGC6C5rvjPYyFHmMKCYAH8AMXBV2LZwGlSa1/VejhqgzQFQ9ajKJHedNVzotdQxTsqEI4FIZxO7vjAS0reO7fvQC3vWdP4ST3TM4feyUzEPPteW8LVPmLJSH5B6793kdwO+NwrkQv1d2IwRhjrI++wnkRkmGqKgwj1MJ6+Y+wv1IAFiJgKjtvnQDXTYlIINvllj1Whh4LckBc/gYnSoFZlgAWuEIobLq7MMrMxRlH4bfEtUGu+0VqyFVkoaBWaFhlgLbaYy5bmFaGWLjKd34rAAB+NrGqLHzagiVBigWdYnOPIlvJ1QaG6OaUKnnYkP2Ngpe2Ysk+qKQdUfLShIrtNJsbNCK3MAsvI7UPon/9X2r+JNf/zD+3r//GgKvgFtZmLoeBu0+7jh1FuP9PYTZHHNaY5L0pjVZngoJHg3nKFc7krUyfO5lIVQ8x8Z0PoFFgD6IQbHTMItw/lX3wHc6iEYBgkqR5BL2HsXqmo7XAZ6HLknjvQME8wkC2luaLnSPJ7ZS4PKsIdlVxSQEPOyMcgzO3IFf/JX/BlW6jyraQ+F2sVwq5drueIh2kOIvP/5xPLv5Inqry6JOYRMHbUGpFKZChYC85ASVGjzfPcwgkf3IsmT+NZZWPjPj2EzAOV03Ehg6aTgLVWngze/9WTz4mvuB/REqu8TkymV87rHHcHlyHZnOjC2eeyojhXOiUTo2pIqQy6YhzR9C7NSZQGx8kFwVZsVRJUxFFpWezFWps+L4eNpWseFE1Cv8PpWTVKcUmcplotpXbEoLOFwftM9kFFinBbPXgxZFcMRytUTM62jaqtLuzaD1JokcdZ0mQe5U8mSJnCNg44BWwIOBlE0oPA8ls8oW5Q9rS1syqmZyhsIzc6e2zyUt2RAqivxQROO3qL4lE4hrTilx1LUWbwMYNm8IgctrcNVspRollAWYUgM2JKhSuKj9nV0dJDjlg7+jawiee3yBdS1uRBcVWFRgUYFFBV6xCiwOmVestIsnXlRgUYFFBRYVYAVMu12RJLAdRXSwC91rdyRzgxkYRqvPBPC6c5whs7rcoIWzGcJwhGA8F/C7ylPpnGMHcVkktzzEaRdU3z/ZriPZKjrDkr2O2AjRTkWyVExlbeRR/eF5AgxJgOqRgMxmxKSDrg5+PbSDqi3ACNg2Pu7KWkB9xAT3eLNeAnGcSBeddOflodwAsiNUOg154y0WSUqVkZaRhNhLborlSfcyc19011aWCr0u3n92Ha2OLsTGu7/jDhQHX8J4O8CfPzHC//Cbn8LVa5sCYPjZHFZeIWLPrmOh5WsojLYAwg47GRkcHsWwCHbZLVHFtGyiPiZG00DqtXriFMJpBN/ysOx3MTi9oernWHKzSiIh4h27acF2XXTa7BQv5Caelk8MfydQFgTMBcgQc6wIctArnAoCQ1lgEJwhoOCnKljYEnYslXwT8fI2TXn+UqOVTgWDIR+8/6f9kiSnKlAqLjIBogt67iex2Gwxh2R+sINwfx9dG+j1luT1avSMd3xRAuW6hlnAwGwqoAp5jWKLwVt52tRI4DlDW2mTlqJIA5TBECu+jbZrYRaEQp7QTmOeZPCWVtEZrEiH7N72jnSMnjt7ClHvOLYvX0IxHol3v9/rYq5pWL/tTlh+G6PnX8RgYwOm72Hz5k24Op1FcsxHe2K5wlyMjWNttOiuZTsIIgOzKMMzz3wTfsfA6vJJnD59Em3PRX+pK6oY4hqTyUzml5ZZGJb7CDcvI3n6abi2iS/evI5E89EpO4i1+HCjIlhD8IL1ZI0FBDZIMClwggQg1VcSwE3VietA0x3piCWgRrsXZr3Q0k4AqzxHEqXoLfXhdnwEEbMRMnQ6HVFgib3PLFDZOV4Lq8fWYdsmrl28iCKNoBcFbj9/Dx599FH0u8xmqOC31fqdz2dC7oGWUodd9ur1c5411ia0NDlq+XR0VyaA09j/kYiUeSV2hKXMCc7rKI1UFy7VKmUhNng5Cmzt7eBjn/wEru9vwc585C0fsWcgTwiudfGm7/oO/MIHflRsheJJhkub+/i1P3wM/t4cUTCV+U5wy19ex50X7saMxNfNm7A7XWREgHVLuonHB9tYWV1TmTs7N2GlMcpwKgHRnutjLwhFncb9pNvzEYwOkO3vC7BJM78qD5BRJbe2BueB16LdPYWHBrfj0jNP4Mr0Gr7jwmtw4/LzcIwUSy0Ll59/GrPxBKc2TiJLK1FDmJYthB7BNHaWk4gksZMyzyjPZeyZR6Fs/MQ4H+FkJhEVaZVL5g7tDUdhDH/pGJYGG3D9PkzbF0KWSjzaPJFg6w+WhaQg6HkwGsLMY+T7+0jmQ3z3D74ND7/xTRjYLSFhaGdGorUhSBorGSEHatKkmRsNWN2Ab4dKFoJ2NeEivdiiZKkDkIVcU8qOBswX+qVWufA5aAtFhRMJHipRaD356c99Ho9/8WuiJNCSOWZpjK3hHizNQsfvotcfYMY8J0PH6ZVTQjiS8ApmQ2RJgHkYI64MUbytrZ6As9rB2uB2dJ0Ku/M5wjzFz7/zdrxrw8eXhs/gqa99U7KC6PQ2T1MEWSJriwTW/jiV2s6mEWazCFGYI44yRIkC6a28EKCV2UdqnVgUFMjzMRDaNgjYqq56AV6bLCLJR9Hg39/DD/3g9+F7H34DViwfrdzHUmcVuucirhK4OfMYaBnISPFCSIhZnGNrd4KtvSHSkPstK84zpEQQJbKHxgnt+Eh02YjSRCwIuQcJuUtbQZNnuQutTEUB1bFsLLsulhwbHccSy0ASKpy7PHtIlPmGhp6toWuV8HSq9Ai+evWaV+wZiXfSheOswDTLMcksUdMEPCNIIJJAlj1CkTpZbS3UZK9xLvGnDamSNYqnJjD72y4Lm/yJZg7KHK4VFFxbBK2bvBR+pjVWUhMqHLckLTEdbWPt7Dr+/qMD/NNffgwffGILM0Rip5p6bfRabZxcW0ceRhgdHMj5RnVEZVSK7A4LDMcjZC0Hg2NrSA4myAMC8Y4oUTmHaUXI9T+OKtx932sQhnME05GcCbyuoJqCZ4LhuQjyHIOVFVGIBFtbMm605+T1gek6sN1WvT+TEDcxDhK86rWvx0NveFiaUs6dUFZerE0itpW6kEDhdIbdrRt47plv4PnLz2LjzHFMru8iYgNOnf9BJQ2BdSHgNMB2OirriPyzkhUrRWpt96jDE9KT3zNKC5J4UoaUESJLl/Cm9/8U3vLA3QijCVqpgenzL+FPPvEYrge7yKIKplNfz0kWja6eR+zoqHDhcyYqI7Aedyo3G+urxgqOZIacscL2qr2La06uq5gVRlUGyVtaXNXnkoTKVxVIi6Q5lSc5rLxEHiaiZDW6fRi9jpyF3Ku5Brge1PxUTTy8JiK5y/Vj8/miEFkwE0WSNCDwe6wZ1dPSPEKl2i3rOo5Pq4wPiSgqN4/uu5zLnP9CiNDqryGpywp6feEsFpG1ukf21ZrgVRaLam8VZR3JJyqHjjyP3F8Y6lpFctKkbhVSnoesuKEjfu6LC6xrcSu6qMCiAosKLCrwilVgcci8YqVdPPGiAosKLCqwqAAr0F05URkmA1Bd6LYHy/XgdTpo9ToCiPrtvtjW8CaUYG2eVgIATcf7mM/GYguVpTEKhmIycLa2BMszBTQoEJ4dfMqr2WRItteC1eoIyWCYSpVCUoDey/xMUkVAQBAsVEfh0e65o4RKJmHVClw9+pgGiM2TAqZjyWtRYJOyDyLAICHcbguTyRie7QiQHMWBAG28iRTbjkoRK67ThsnQVobkGjp6K8sYrA7gtXwsFxN84PVvwI2bV/H6+47h7jMtIJnia89t42f+wR/jxa0DsThz0rkCGu0eUnYcWsw2oU1WDpu+4VGCPKHFUwuwXGSaDt/z5HWYpoNWtyc5I7zjX+svY8nvwFnuynMToJhM5xL66vm+2F3xPcxnQ3mfBN+jMJSQ6iwOBBAnAePwJryunQqA542xCvZtbo6lXnWwOEE0gmcqs8OGTnCZN86SlUFCRYWCE7CQ57NpJZVJmCufM41CtGwdvm0inI4QbF6XUOil/gDzMITr92B6HvaGIywNViR7QoAL2qgwVJ0gFr31a0s3U7Pl7+fxDNlsX8A4EioZLTpILGilgM12dwlubyCEAi2QCGCsrayge/4CwtEBdi9dFGWOv7yM0vWwduose/wRbW1h/fRp6QC9fPkyrDKHJzkYITbWj4mXuaXFOHtqTbo3X7h4E7rVwtUbl5HThszt4MyZM7jjjvNgaPqDDz6I+TzE7u6+ZOGUcYntcAetfAbt8lVsXb+Obx5sIYYLP3eQE/epg1wbWx4J+yZZRW/8ukP/KKFSVJrUm1ZeptVCSvWYTiWLLt3THF+qV9TAKSKTVQ1otVZp6PV6cG3lZ6/WvbIL43hLd2oSYj6bCqBz7uQ5PPLII2Dmiu8ReFY+8Oz6JQjtHlEgHM1S+U8RKo21TrMzK+WKAqY4B1VmiiJUOMmUzU4pVmh5TNsv1blPRdaTzz6Nj3zso6hcA31rDUWni5meIQmptGjjoTe9Hj//vkegmxXCUYKLV7fxa3/wGFZDAtMJiigS4tFvL4sy49xdd2NrOMTWwRAnTt+Ok6fOCgB5c/umrDnJCgpmGG5eQzqbSQ0JPiXpXIXw6lwKOoY722g5tlgv0Sor10sU7jKs/nHceee96PZcXLzyEnzTg1UYOLPiIosCzEabiCb7CGcTUeE4zPvQLVgeLQ01RHEq6gax5qPajvtUlgv47YoiwUIYTAQILYT8hiiRxuMx/G4PKVU9MLG0tgHd8uH4HVGM3dzaxIULF3Dz+g0B+Dc2NmRf4V45j0Jsb15BPhoimR3gobc+jDe/6a1Yc9pwqIghyVqoIOUGyDsKTCtgUkGZh2Ae9VNHHt9AnaJm4t5dEyr8HaVWUbZVckbUIclHCRUqsaQLvQb02M39e7/3R3jiyafhem0U8wOUloGIFpYZc2ZstPwuSqq7TBMnBiekply7UThDPJ9gHMxQsPatLtbXTsJe7WCpdwYnVtoYRonYIP3Coxfw6KkuXtx8Ds8++Yzsk1RIEPCX7vd6PmtOplQNcYw4ThFFMWazGWbTQJFYY67ZROycElpt5hVCqlsyPoeGSTI/VFhIikmYgQAAIABJREFURgQ7/wls1uBva2DiwTc+gLe89Q24cMddWGuvw4ErZJ5pG7BN5papHBbmaE1nIUZBguEkxHQeCXHD18rnjrNcHhOJvRyzSiDKPeankOqmwq0eCCHSaPtmaIVYQXqmhrZpo+dYkgPl2aaoUwQP1i21PgB0bGDJBlpaDr1IYHh9ZVVEuyRmVpQ6phUwTgrM0gzznGOXirVlarAxX5fML+5xPONTrVbO1OqZZr7dasRQY8GPW8TvrWvDo4TK0XnKvUhlpZRIU0VcMnNGxjFJhGQiaZaS2EgyfO/33Icf3NjHP/iVf4vPbQZiz1S0TCRmC23Xw/GVNVGPziYT2b9EMcvoOq6FOJOzPfddrPDMGU5RBjEM15S/zWBy1nl/NMPyxhkc2ziJg71d6BVztmrLslw1l1BhZrRa6Pf7CIMY0c6OjD0JFY5nQ6jwOowWeNt7+zh96jb84i/9t7CYI2cUYsU53R3hYHNXCFyS2FqRi9Jl6/oVPP3sk9ge72NwbIDp1p4QKlS0cjwYui4KRSGMeIVgy1mhW2qPaNaFqDqoiDA9sWvlHIMQiTlQRai0Niqs4K3vfz/e9Oo7ESczuLGG3W88hT/+6G9jKxnCqGhtWVt10cqO1ni1+oVkpKhKaIdVD7faR1RzQjPW/B05byVDsL4uYkMPCRqq/0TZTOs95ro02X4qS0gUcjn560xWvZGmyEMqiUxYvT50NuaIZa1StzTnOq9pmboiNmisDV9zmqAM5iiTGMw85LWbUq5YkrVCG11pqKizYeSMJBlDwpuPl9wUZQV2dA+mlVhDEjaEd2MBqBoa1Pto1GuSoSLKUqUUlp8fIVxUIpP64O9bbkud2/W+zhrL9SbYLKUvFCq3tprF/xYVWFRgUYFFBV6BCiwIlVegqIunXFRgUYFFBRYVuFWBpVO3s90fumFDp691qy05HX6/K92RbceH49bWBkWFOMoxn88xGu9hOhuhiKcSbiy2VMxc4HOx/58dfGIVE4iChYSLBGMSbGVuQ8uH5XgqO4SEipAoNkju2J4Hy3RU0Ke0VKsbO+l0q8G3xvqLN2gNkaI+N7YoCigRcwldPwx1p4KCiguvtniY5AbariM2ClE4FSKHFh5JUcLzW/K7kvUh6EYlIOTScg+OZSLLU/S9NtwVF6/WbNy5sYZcm+HhUys4c24Zs+F1/I3/7XF88kvfRECQu0jhmQ4Kp4+ChIOWST351LTeScNYOl7bvWV+AwlDSP0OorkKfvf9jgAfrbaPbruDk+vHEOuaAF9xVgoI2lsayI35eLiP/f09TIbb4umdhXOxtdLKBHpBO69EvNPNOJcbZlat+UfwXdQq/B4Tphl+bJiSvcFuSHZYVjpv+C3pWua4KgIMynIJOmyqTSQA14TtewgJgKMUO6WcIdlpjKVOG/HeDYTzUMiFLFY2Gf3lFVGYNCSbsvyir3wm5BztNKgwIdeWVKYAnkk0QxYcwM1D+A7Ejo3kj2tUOJhMoBOA9jpiC5OkuRBQoohaPgZX0zDa3kSn00Zh6LA6S1g5fgo3N3ex6rfgLy0hyGtlC3N4aIdW5VhZ7sKnMiiZ4Z67b5Mu1vE0R1LoeOa5p7G3v4VX3X0Bx46tyfubzKbodrsCtl+5fEUChtmVemn7Co55Lty9IR7/3GdwMw2E6OtqLfHEJ0inAJE6K4hWbPX/xXrt2xQqJFQIbjLct9JqQLnuWOd4MZfA8Xx5/0FVCjgu5Nt8LqAun5vjzXnEXB3X9WTu0T89Yd6EZWA42hO1Ssf08ObveBO+861vhl3bSgkwyZwQWlpx3ddhtbKW2JluKLs7AcdrYqxZ100o8CHIKZsI1zjzUhRhIuBq/TU7n+X7osjg36owmk/xmc9/Fn/52c8I4dgxllFyHdm0QbFQGD5e/x2vw1//qR8WS5tiUuC5l67iH33wX6JzEMHyTbiGgZA2KWklBCd7av3+MkzXx2SeYO34SbRaPiZFiedefAmnzt4moHtKdYuuYzqdweF8m26i027jYHsbSDP43bY8TjIB8hz+xnm4K2toGT4urKwD2RRP33hOLKqWdR9eNkSWRtjduorhwTb63S5aXlvAbSrZaK+lCGBD9i3ulrTrke5lWhDpQCwZCIlkNDDninODwcisHTOiSJoTqLb8JbR6AwFhBytrCsTkuue8Ho7k+SzDkHOBc0YImXSM8bWr2L72Ms5dOIcfeMc7cdvycbF0Yoc9x/soQdIoKBqVyv8fQqX5HRIqMk9qsJCEisTvHHZ286e3skjkb9CixlS2d16rjc3tXfy/H/wdXL+xI+ecW4bY3N8TRcAKx8Frg6HecBy0Ol0s99dkvxhNJ7Lm8ywQAJmESlZpOL5+Ct7xJXj2Mdy2sYywMoRQ+RuP3o13rrewdfMSLj79POhExeNLcpZqQqXMC6RZKAAjyUfVlc9MIKocImUjFTLXhqqQGBEVWVkpAH2aMQi9Qkw7SiFaSiQ5VSRKSZLXYKhb6Whv9HHu/jvxwEOvw/nb7sKS3UbLsNFv+0K4FYWGJM4xm8eYTCMEES23CB7z9KSlVylzIU4yhEmCgEHrsg9T9ajCsgVkrQkV2iNx/yChwmOBVpGcp8wz82lfZ1vwLEfmho1KlI7S4V4WaOnAimehbwImc9loN1rbAlKlE5YaZkUlhErARg3NEsKYZyXtmCSUm2RiDRRLL3ytPmlIlObro5+ba4yj14a31D41CF3nzIitU02o8IwJYzVWzAiJ4hhRGgsZRoIa4QH2Uwf/8G/9AJxnP4e/+w8/iUtpjCrSMW3rQhi5poXV5QFcZsNQFZiEUm9NcqgMGFEmGWdUqJBQiQ7GKGgbaepy/cXxpzJVd32cu+seTGYBdAa4pyHCvBSlEEeSihmdyrluWwhg5kCFu7vyt3iOKFWrI+c6z15aF7LGr37Vq/Gj73mPzFFmyjDrw8h1hJMIs/0RhntbMMsCB7s38PK1K7iyeQ1ay4PX6yAZjWXucr8RRXBdQ8knYdh8ZYlyhqSvECo856iQIBlBciwtUWqKUBH7LganaCk0vQvDOYm3f+Cnce+ZVSFzvMzA3pNP46Mf+x1sxvvQCpU9JvNTFBQqR0bON2b5cS1GgTpLG4srniC1gpOvhyRFQ/5LL0udMyjEj9jL8hqzJhYOlZhHSAZeX5HKKTPJHSPxL7ZcvT6Mlo+yblpQuSlUmNJSVSlUSKbY7J1IUlRBiILXcHLeV0ipDJHgelqaKRsuWv+p62RFoHCn0WvFsFoPqhHjcD8V665bHypart5j69ygw3O4yXeiqoxkT62Ek2aP/4SCpXlWEio854RwrXNqmut1Psfsub9aYF2LG9JFBRYVWFRgUYFXrAKLQ+YVK+3iiRcVWFRgUYFFBViB/um75Q5KI4jusjPZR6fbR7u/JCAqVRC0SyHgT2ApmCvLqPHkAPP5GMlshCgKVNh5DXjS+1nAGHZXgnkYmQB6tGaSoE6dBI0DgwH03Z4QKg6twCwXpuXBdBlY76gObPooKLTjWwiVppOxIHIkb+BbiRSqVqQzHJqATFRVkKzh3xKVCgGRIgXsFsLpBHqewbNJvhAINKTzjze2tMUgmK87Brr9DlotRwLVGX7ebfnotlrILAN7wRAnTVO6BfWqwKNnB3jovi7+jw+/iP/9d/8YsdkR0J8gtu6voLLoyZ9Kt6F0JhpAPAsEEGX9M0MXAM01GeYeodfpy80z6Yo77n2VkCp7e3sCmDKfhl3VvKEeDw+wt3lDrIXYoUobLLEAohc9O9NLRaYwhJo33maqSRYKQ+QJpLLDkHknRsX3QR6HipOayCIJdNT+gmCX4ymghOAD7RxoH8aAeqqQbBe60ULErlLHge46SsGSZbWFWI5e2xCbE4td1czNSFIMlpZlnNg973kd5WVumELIKJuVTDzN2ZvPIGKqMQhSk7zTwhHsIsRytyOACQPJd4dD6fiE7Yo1hiEZF6YAkHxv3ZaHYDQELe5oNeb1lnFs4zQO9ifod9pih0SP9el0CgdAMBrB0ivkaQKjiuFaJR564F7Y9D1vdXFjcwfXbm5itL+HU6dP4Ny5c+gtLck4v/zyyzhx4gRms0C6/W2jxMtbN7Hqt9EKInz6k3+Kq6Nt9Ja66MBCalpCdPB9O5ayV2sUKwQkCKaLokjyI25ZfnGchGhi27Gm/Nelm5XO7JYJh7lGto2dKBKyh/VmRzXVMwQDWTtad+UMmdd1eJYPWzr1YyRJhDCeo9trI9gd4uE3PoTv/963wbYMUbUxY4i2NyRUSKxKBy/3groLV+zTa8sn80g38KFKoQauhDshwEbgS+y+lFc9v26sVRimzDVEdJcWVyRUbmxt4hN//kk8/+ILcFcHMCMHEdd9nzlFPoLUxAMPvRq/+IEfQ1yEsFKOyw5+9YP/Cvr1XVD0ZFq6dJGbuVoTtESj3ZDrd7G0cgxFpWMeJDh9730YzyM8+9IlAbj6vbaat50eysoA8olY7nBdM4doMhojjuZCznZXVmC2T0ArA9x77ji0eYjhzoGMx9bWyzi1voxk9yb2d7cRRXNRz7GmbqurQopNFx1DF0CXoHQD8lKNQnKJdYmLCFkYw6LKIFPZDgxSTpmZUubw/WUJYtdMH35/DZrZQlrmGKwNMJ9PJUuE9k1UnJDsKtMMZ06dlrnC9eCvd7B/+RKuvfQ8+seW8Z53/whefeZOIVSyqlYr1YqTo93Rt6xnGjvJehv/zyhUhIw7QqjInlNbfv3nCJUGJCcxzvnIPemJrz2JP/jIx5DmlagLyvk+wjRBu9uF6XqyPmh71+p24TDXy+shyXPMmWVkm8iSEJPpgWQHUJm0cfwMvGN9+N5xHFv2UXk+wrLCB77vNL6rC2xuX8S1y9dg1hkknCNUUFBxVSbcC00ZE64pjg8JFVqz8bMQLNGBgNG0ccxpQ1bSnqmSbBxmf8S5IgzIO/JnJFkyfq7XEMc1tQFtycPa6ZO47fztooYQRRnt4Soq0QqxGstTAs6KPFA2QMRya4VgXoq6LxS7r0K+n9KSs+LfU7BsM74EmDlnuBfQTowkXJOxxUYGEq+2acnjfQKzPH9oz1ZSMalh2bOxSktMzUCiFzAECFfnOLNbZgWEKIhyAtVKMUnQnCB9qStrwObMkqDu+tqhIVAkq6a2CFVB3f+xOqXZi/hT7n/yUdBqUJEpzM3gnkw7Ra6FOI1kHoVRINaJXKsk3vRoD1tpHx/99R/DE7/1+/jHH34K28UQ5ljHuG/B8bpiqdfvdOGZlqgC4yRUtpqMGTEqaGGOMEqQuBZWj68j3hshD0NZvx4Ssf1KYODUuTvRXV7F5o2b8EygIsHD0HMC+FRqiceWItN5ljAPZ3ZwIMoakgO0dXRbXq3S0GUfD8YR1k6dwo/8+HvgssGlyGX8rt/cxdKxE9CCGXZuXMFk6zpevvgsLt+8immeojU4BsvzER0cCJEj5KwyiVK1pDrFNhGnhZw9tM6UPYETmfZXdeh7EITQLaprdJjMMWJmkJ4jq1rwO+fwyH/1Mzg98DGbjtAubex8/Rv42Cc+hK1oCL10RPki1wwkTOrgdWnUIaHCeVUTKjJH6qB1IQclc4zXsbcUF+o6UxG2rBfnkORLHbGQI+H0LYqPlAs1FzvRjBaMSSzNEl6vJ00eVOwqCzJmH5EQVNfiVJyITWcWoGRDxZyfE1EeapaBzKRdrCKk1N5Yq/xqMoWNRbIvpMkt9Z+mQui/hSis1a5HycXDnx+qXUScc/jR7N0cS45rY/XFMZWf1bZgrFzluLVquRSrSLMeg4a4mTy/IFRuVXbxv0UFFhVYVGBRgf/SFVgQKv+lK7p4vkUFFhVYVGBRgW+pwOrZ+yoBFzRDACfafbW7y+iSUGl30G8vo+UrKy7e7E+moQBpo8k+ZvMh4ulUwoezOBLrL3YxEvEkmEt/dKpeqFChPziDzhnYyS5E3nhJeLXfFnLFcVtyo2ky7Nj2hFAhEGxbylqA4H7TLUdgtgFJaixHZWt8iw+6AkocXdkiVCQjSBjQdoK5DeI2TRSKigYPPb8toZ0JQS7mS2iaABXsLCa4bfuWWDfw9azT7qvTka5bdhPrmo9930A+GsHXewigY2n4Mn72u87iyZfm+Hv/7HeB3gbGowMFKvjL0B0feRhITUgI0KdbrHwsF+1uR8gU2ph0LdrmEH+wxYJq5fQZ6G0fsziGYVpo97qiauGYDPd2EI+HZGZQhROk8RwdIU8IllHdQVskZX0mSiF2hBouDMdBZRlC1hAAF7/1kv4ptMph57uypaGNmuQXiE0Fb9jpud5WSiAC9lQCiR2YIeCkzowQzRXgh53GlWlIVzPBWVc3JRMlNZkfo0Jfo8lEAFsCQOwqF8UTLWkcC4bjStemArNS6MzmodWbaaPQNbF9sfQM+Wwf5XyIlbYrKiR2qB8cHEh2DkkZw2ujs7IuGT5xWWF8sAeP4x3O5H24bR+W30GnP5DObVQ6OstUFGm4du0ajg9WMTnYR7vlCfGwd/1ZaFmCu86dwrmzZ+C2e9jaPUAQpbh58ybO33YGr3nNawSwHY4neP7FFzEeDiVLhRZZVUELEAODXh9+ZeDJr3wJ33jqCQHmfQ2INUvGlvUnQCnkWw3mSGc6gUSxw1GB1mK5QXJUguFNFHVXqkBZApKSYlTdrwTZAssUey/BCwn00vqJVnc10ZfXIIypW1iibZpr42C4hzxPZM3lkxkGy30h4b77LW8RS7MWgbQ0q+eYUi4pRYICJ28pFtS8EXytthA53Jya8PF6gRPIVORKHchdB0Czyz2YzWR+cy3yfb/w0gv4+Cc/geH4AJnrwMnbSFwP6LtwtDbmMXD/6+/DL/3cT6LQE+STFC++eAP/579/DM72CJVZCtnK7nYGEnNOe62WAF7MDDp24hRcAudJjly3cfs992JvHAhgx33vxYsvwXI7SAj8RlPZ81aWV9H129jc3ESn38HWzk2cve0seqmG2WwLs9ENyZZIwkxI3NtPrKOajjEabWI4HMJ2FZk2CyNoJPgMdna76IpVWyT7M18zx47qnzCYIY74DiJoOW3wPAGDaR9FchOWJURhbrVhmA5cbxl+byDEbBCGKHXuhRGcbh8tz8P+1g5OHd8QIFys52SuaNic76DY38dw6wZM38aj73oEb7zwAHySfwSD67yUZsybudCAdo01TTPuRzNU5DF1R7mAnN+mUGFel06FRtM9rXbXQwswAcUZfM59iAotw8RHP/5J/IcvfQW93jJ2dvdRBdwbaJPYlvwQKkjSJBf1EZU5dqsDx+/CcEn4mxju72B356ZaX6aNVrsHY9nHxrG7sdZvoeI8cz28541L+J6egWt7L2B/aw9WZQgRSGCSY8T3lVFRVZMo0sWd8R/ncYosSeRxyNVntSa5BsRFDVlBtZpSiLCpnIRDUfL1V8gqRayKU1ZnCaXFTCqqIRwsr65gcHwV/mAZZrsFp+pJFg97ITRd2W5qOr9OJMg6rghIc97kQqgwE4RWdwktPdloUNSERT0GPKfl/LAsODbtnGh3Z4gKQ3LSTFNs1ZrzgnsclSUEh8UJiraLhoG+zawVB6VBRYEu6iuGvpNMiqnUkTB4Kh6U3aeyWKrVbPyK5AdJxDqIvCFQvp1cYZGa64pmDh4Su/V1hgDkLCb3IJLwjQVlliEKaccWIqAqJQ4xm00QBDMhVKjcHe9cg3/bPfjsP3kPfuvvPYZ/9uUb2Iuuoxv3EAxomWmg3fJljdEuVci1mNaLXDtUIWVCqNCqLnF0HDtxEtHBEEhyUS6xeWAYxDh+2x1wO0uyD0yHBxjt76LX8UWxwwVBXQGvqahOIbnPxoX5cIjpeHhIqDAfzu+0D5UMNq9Fcg/7VYK7HnoQ950/h+NsekkKhJqBm3GA0z0fV59/Gs985YvY2b6G/XCG0m/B7izBbXUkJ00s4eRaQoPB+cuxYh6HbQqBx7VkE4xnnRninhfQ8kKZRwkJVMr8tsw2ijJBpWUIUwcrq6/CD/3XP4MTPZKCoShUXv7C4/jon/wuDqoAjtERRYo0cXAroCKmJv54bnDhNHQJr2UaIo6v7ZDk4JkqrlyqKUDOK1rJlerxbqnsvxQhU6uhGoKO85HRQiXfTyzXyDxLnJYPp9uDznwREh61ukSd4ZrsK0Km8HpqsosqScXqSyM5Q9KQyiRaqMprUdaqtHnk36HKS8112mqx6eMWqc2z/ehcl3len79SGLk+VqvgFuGt7PZkKI7YMzZrJGtyrepri2af5z7Av5ezMUksypSKWZTMnNv1c46f++wC61rcky4qsKjAogKLCrxiFVgcMq9YaRdPvKjAogKLCiwqwAoMTr6qIjBCEJaWKO2lPnr9FbFdandoL9NHt9eC59oCNLGzntZFJFSmswPxhCaAwEyFKJ4J2sPMElpKsDM4rQzplmbWSjqfIw1DVLSe0BSYajgtIV4IwBO8Ylej4fryPYK/hsXuOxWYqbqS6068psv0iB2YECrsZaxvfCWzhaHrRSXPTeKAHexVybDzDJ22hzPHemh5HQTzBMMRM0gqzKMUYZrJ62+1XFFpWJaO/lIbSx1fuikZHk5wkWGsRdkSW67CMZHPKsDuYFZcx4/fPhALrl/8n/85NickhRgQDUSahYJxpbSQCdmBaYutGMkMlzk2jo2AABrB54R2ahmOnziDlRMn4S6v4iCciz1Hp9XB3u4WoukUs/E+4skQYDhtFom9mF7myOdjBWrS1oJ3yzqBFeblONIFmcEWYIMKDLGaoI1EpQvwwS5qqjoKBlcTcatyBWjnCcqMlmE59ED5eTumoezSqgIFUQqxk6hABREJoiRT6hXOMfqX05vf99rYz+YClB5bXkE4m2I+nsClnRqzPirVXUvCjd2zJAh4ky7AP1FFdiezQxiVWL4wo6KMRijG2+iauliKaYaD6XSsSAi+LL+L7voJWN0Bk9ZxMJtg98pVOATyXAdpnoDA0tLqGobDERy7g9O3n8PueIiLFy/igVffj2AyFXKDQM2VZ74EV6vQ0jU8/MbXYWltGVv7I1y7vontrX1srC7h+97+dnSW+kgl1DnG45//gnSHZ3kC3zIxWF1VZEmlYXfzBr7wl3+BtmPAtwzpxpagdRIqtOSz6xyTQoVWEyQqSC6I9QYBFlrTKRs0jkdjA0IQVMQqtfUXH8eMFa3dVVgKQay6M5d1JwgmVjI50G53Ra3CNd1uuRjubqHKU8ynY8wmU3iOhX7LR89v4b0/+mPYOHG69navMxUOCRWVs2PWZJ4C1RXozg8VdKs+GvCmyUU5JFQIxGi3OsX5HhnATACaBABr8pWvfRV/8elPyXNMUWHgriNxbEwll4HhvR4eevND+JWf/0lUZoZgJ8A3n72I/+djfwB/L4DuamLFkrOUqMTe6vr167IfcD2P54GAYWvr65hO5igtF62lgYzvytoqur0+5nGBKFWk6HQ6x5nTt8l+9/zzz8Nve7j7rvN49tlncK6cYCiWfCk6eo6dg6twlz304aNzUGIz2/zWsHHui7TCIdhOwpnED0OKue6obqgJiCyh6oFkJeSzkKdUC8laaiOVQPoS9vIJDAaron6zHR8nT54WhU0wo9Wbje3ZBH2Cf8xccVwBiZeZM1SWopyaxBNUkzGGW9cQVgm+97u/D29/w5vRsT3prqeysdmPjypUDruga4vGZtyptTrsgJa8hboFXDrW/2PLryaUXuaMggIPCRZ+xUwwUXd5vlicfejD/w6XX74q73l3exdVOkYQRCojyGmhtHTJfCJM6RAQ1IFWfwB/eV2AzvlsgvFwD2miSCzNdJA6Gu6640GcXR+gcDwUhol3P9TFO1ZcXN9+HrPRVMDQKidgWqpsIoLlQtgHCgAlWVKDyaJ+IAFeFJjnVHbmQrYXWSlgfpUxEFuRKwlFUBVDvEkwaEgI9pdUsHC/r1D6bThOB5bpQ2dWiWvBXmrD31hDe30dbWMgIC7PBiqqlAKOigUqE3MkGlUTKcIok0D6iERKoezGaAVWpbfstSTz4VB5prruW74JkrE2wVQqH3kmm1RMKJsiKqcku4IKqIZcLZm7ook1GM8TURLUOS58n5LlRssjaTRQ6rXG4uhw76g79Zu8mqOKlKPkyrc2YdyyQ+Lz8O9KaHh9rSFkSp3dlMp+o/6FEW3SAsxCKnf3MZ8za2cmhPv1a5fxk3/9A/jN9z+IX/3lj+A3nr+Eg8lN9MoeIjotVrbYQAqATmIpy5FEbMlQQec5EfmA5LWOuaVhbeM44uEEZgHMkwDBeIjOyjEsbZzCPIyx1G1htLeH+XQmpCCNNqnGYEMGyUJeZ62vr6MIQ1GnhNFcFEYZM+YsWxQqHB9pktAtOEGBS8N9vPXRR/CWhx7C9NI1eLSXI+nm+zAR4KWvfx1f++JfoaIi1rdRuGx+sOC3uggnEzmbWDfJ5qiJOJJobOKwLWb4cI9QZLsA7bS0FEUir+cMVAazsvh6XOQZ1yqzfGycPPMgfvjnfwbLbiVZVU6i4+JnP49P/vm/wxAhbKMlll08y2Su1QpPeS1CNJUqM66xhKNNWq3gaCy4uMc22V2WbtU2mrTuY9YW4GumZPjJGpTmBkVmNISeEDZpLOpgNhuxUcdixp3Xq5sXEtVQw4yz2kZL5gLXIfeB2b7MCSp3pDaGjoIkMskhqryoOqVat8zYESHX38385rri3teQM5IP823na/M3D5VDNYd1qLKpLdpk65WztyZX6ufJayKVzRpq7Ssrz0PrTtsVJRv4vdpmV95HSYJcw+jZTy+wrsWt6KICiwosKrCowCtWgcUh84qVdvHEiwosKrCowKICrED3xN2VhMfrmuR1dAcDLA3WMFhZR7fTE+svdjp6riMgDy0Y5kEg+SnTYIjZaILpbIzZeCQ3bxIq3/bFX5+WT/M0k7D1OAgQT0eiaGFQK5USJFV0k0C5Ddv1YHptGI4nYfWWEC0PhpgGAAAgAElEQVSW3DQSgG1UKgJ0NF7WJW9ic/nGURsD1QmnOh87tgJv2FEeRyR8Ypw7sYTX3383HnzgbkyjKf7ys/8Bz13cQqm3MY0KTOZKNUJAsdByLHU76HeY66JAHt/35IZRABUN2Nmf4WRrFcMsRGZZGB0M0RuYuMfV8dD9d+FXf+Oj+NPPfBNLngPTKBGWhWSeuLxxps2VCCF06TAm+ETQKC4LOB0fBmycP38HeoNVgACe5ynLteEI4XSGZHKAaDaBFs9gVymQxUhmEwFZSUTp7dYhkEXQkF3IzG/hv7zS4ZieAiDFh6kOW63Bj4bEovJBOl3ZVSqB1+ycrrNMGHAfJzCrHMygli7JWi1EkMagNVZeiB87Q66DOBNyhHkvJK10Kj3mAVb6SxKcPZ9MZV4IGE6LLUMTgMe2aTtHhQZVL/T3V5dIaRggLHUkMkcqmAQo5/uw0xCr/Q6qkoReCBSpCqR1WrCWVmH2VqWLVltew80XXkS8u4uVjo/JZAzHd7B68iTG0wk8o4Pe6gBbw32x3rn7rlfhYH8fbk3wXPzK4zjW66FlALefOwmv4+LK5g3s7k7FVmzg67jvgdfAbrXQ7S9Ll/XT33wK4XwqCpULZ8/DaXkYToeYBHMJGP7KZz+DdDyUbJ8ZbX5S2rMpolDsUajWKUuxmpHw91q9QUKFwAwzcNj1KoQKsxCopMpypFUhih2CTAQwXc+DxjVXqwj4nCRNG895ArKWuwS75YkHPa1haCPDnBAtCaFlmRB/9937Krz5oTfg337wg3jTm96Ed7z9nbBbBLDZrG8frl3VvUqujWHUCoChQuFoR7iAbkcIlcZGUCz86jyVQyu6GuDk44VMiWNM5hM8/vjj+NznPyfgk9HvYeAdR2CY2E9nQE7isIWHHn4tfunnfgJJNkc8yfD8pRv4jT/7KLzdKXSjEPJX/PYJQtK6DMrax3FduO0Odvb24fk+Tm8cR8mOYq8jgd20RCNwvbyyjqTQ0F8ZoDdYESBze3cP+/u72Lz2Mt7yxodw8cUXcPOFJ3DvXa/Gmt+TvJ9nLn4FMFLkoxCt2EDq0vrHVGNN6zXPQ5nl8jVJFaX2A5I4EiCPndeqnvotWyPaL5omIuJazKmy29IZToWL1utjMBhIIDuzUY6tHBMw1nNaAoJvjQ8wmUxwYv24kJu72zuiriIByLyFm7s3UIyG2L5+GTvTPTz4mtfhR972g1j22wzPUKHjtaVNA7YL7VED71SZNeMvezsJ3Xo+KmCuiYzmNq8eKyo5US3eCqVXZLpS2DWh9PJYm5aEEKB4e3cfv/M7vyNNASQHxwdDDIebWFlaEUJlwlD2LJX3Ruspp9RwMBtBb/XQXj0p5H+Lyp4swsHenuR7VZaDaZXg/JlX464zG9B9NgR4eO/DS/gON8XV7ctI5jEMKjmosGLXeRaDVndFQoUKyZAcmRAmyhaTQCptDfn4kIQK81VEYUgSmaQKf02Bt7OaeGYHPxVUJE2pI2QdCBtrzD8zu9D0NiV6EgbN8Haz30d7cAyrJ49LlplJax7aasnrZC6LIioChtAnmeTKRAmBd0Wm0LaMjRhZoTJcBIhuQFXaOUn3u45eSxG7ok4haUJCnwA6w7bFEpSHj/o/VZpKlVSPs3j91fO5tgbkZFfkIFV5aq9SmUoqz6IJ1BaShY0A8m0qqm5lqQhZW79mElzf3rXfXEvws62p9ycKIiphanWK2HzFMdIklqaKWTDFNBhjOh5hPuPZPBFS0ut08X/9i7+N7zdG+Ef/0+P411efwnAyhlvSTjFBabWl4YDvyXUdeQ+zyRh0OqVqQ2xJg0RUjBMUWF5fQ7w/FnXsLAqRpjlO3X4XYgLUJkPWU1FQMr+JY8VAd+YxuV5bbC95Biz1+ijDEAVt+6KZjI+QKsy+cXi9pBSLnGdWGmI4S9BfPY7ve8f3o+1aQBzJ3h9P5wjKGW6+dBHXLl6EZhsoWzZCcM+0JWtjPJvKcxNEJ2FuNeNhm0LoV2zekP3hVii7YPYVbb80hCkVr5l6bZqLgs0iVoUotnHujjfiXT/30/CqAHEyhx1rQqh86jN/iJEWwIAn6iyOmSjKSEbwuiWnjVwl10dHCTeZQ5o6Zw8VGtyBaEEmQezmrWskuWbTwIwimR81oSIkEOdvbU1ZVimqkIQKSTEgdwzJciN5rXM8ikyIBlrFch6KgovzO00QhwGQzNS8E4tHS85vXitSKSnz1KJVagGdVo60QiXRKWSPXIXJODbvh3uC7LH1tZOskZr8OLo3S6Ye3586iFUTUz0mR++aqAijAlaeryaDGkKFj+fvlcyyY014FjOLkJa6PIc4HzQdkwWhsrgRXVRgUYFFBRYVeAUrsCBUXsHiLp56UYFFBRYVWFQAWDl/f0UbGN6E0dam21/B0vKqECrtXg/95b7YGzm0hIoThHN2Y4YIwglmwQjTyVA66NOYN+4Out0+HLGBQh2OW0p3bRIGSAgyjBUBQPsDAidUapgkPQhQO1ROuAJ6kwBhOD3D2ZuO9sb261amQgnNVjfiJHJUV76yG1E30AZa7MolWcEckTzCm157Ae995Luw0TMwPdjCzDXx8vV9fOGJF/HkC1uYhsSdeKNPUKeC3TbhO7QfseG7pthIibc2O2bLAqGAwzbGYSjdrDf1AEka4L2338eXDn22j69fjPBvfvfP4OQZsngE3fMkw0ACRjPWgAGtlgDwBD9IehieK37p6ycvCNAUJwnMlou98T4m4yHSyRTz0QgIpzDKDHoyRxVNxUJCbqBtD7phY95iZzJVPnXIsGGJMiMnsF5WaEFXHZj1jbd4/Dee+IaBtpBWmqhlxAWdKogGbSkJ4AZI5jMBWew8g0kShY8saLWRQtcZIK8xM1yRY60uCscRKwgG5NIDXGxKJhOsDpbFn50WXXZLWcxpaQSdUIbOjmaOKUEFQ2xieBNvVxVC0GvfQpRFsMoERjhCPj3AsW5HdaVmKYySHaK5dI8XXhdaZwntleOIBiex4rZw6StfwXq7jZZrYhSOkaBEt9+DWbYwY2ZIkeHUbWdg6TauXLmK9Y3j6C4PMHrhBcxHQ6x327DNCqWeYm8yQn/lOKrSRMeKMVhdwenbbsfy2jFRqFy7chV5GuPE8Q1s9AaSgXHx+mXsz8Zo2QYuPfkN7Fy6IuTdiDZtDWFSVVIrWsTwQzz6TUOyBQQ0PEKoEHgUe5K8EmKSY8rudRIp7FQm2Em1kNnqHKpTCNDTq5/zjXkyfJjTWhHCjzYjJbvCswhOQVXHJlwmJLVcDHpdnFw7hmee/AYeevB1+Imf/GkhBwnUiprkiLJMqRUItCvQSqxXjoA8TcCvwnLYha7m5rcTKgKm5gqI5gdznCRDpEjxpS9/GZ/93GcQcI/p9NB3VhHbNjJPh2t0EKQ6XnX/3fhbH/gxVFqK+UGEJ569iH/+yY/A35vD92zkVAXRPiXJJEOKIeEE4fmaaC8XJbGyVqsysY47fvKcKKkIxtNKLS+IWtPyiOnaOlJoCAigi81gLHuhq1eYdju41/TQL1O8sHdDunmNgwnK6ABhKwYiFQAs9jK2A3bGUxnSIhhZ5ohyHZ5jYx5MxC6J2S+si2U6Cig2aennChmbwYRFFaDTRVlosk8fpCE8yYUysLa2IoBcHGS46/ydGB2MMA3nQri0JA9Dx/7+fm1vUyunjBxuEmO0t4kbB5s4f9vt+PF3/jCOLw9gdz0hWBtCpQl3PgpY8zUf/WgsvxpSpSFUZA41YfR1l3QdsXwIHBJEbAiVBiDMNeZUuDIXv/n0U/jQhz4k4CDPEu45hlXBs1zJcihME0Gt8EGSYMluYcgsBq+P3voZaFZLsi4crcL21g243LfiGKM8xEr/DC6cPQ5/eQWdwTLe/9bjOD+9ju1ohDJOlTUW0X1dk7wnksZZFKrvCTnC7JQ624oKQAaAEyiNqUZhDlmirHNEaUdCQ50/ZmEefs39nOqU+ill/TJ2ojK6yLU2UJPR7K6nLRjPgbQH2edocUi7TWgOKnCecUvPEDNIO69EYZiXJGn496ByS0gu8LFFrhRTkv+gK2slkiqGDlfL4FquykmjBWhN3Mv6JkHPTCfmWtXqNCFbLFpRqvetVcr6SMj82jaQc4J1INGUcRJIxzu9pCRZXNmDNnsmt5eacBHSp1Yj3OrivzX/jhK7zRwVi6qaRGlIFb5X7r0kVaLa5msyG2MaTES1F0xHCMdKvfeOdz2K3/7gLyP6o9/Dr/2TF/DhvSeRJv8fe+8dbNtdXgmunfc++ZwbX9R7ygGJJBskTBANxhjRBIOMDXTTM25jQ6fxTLvc43Lonpma6eqadk2Nx+1QGBubBtqAMUEgQCKDaAmU00Ph5ftuPGnnOLW+3973PSjP/NX679wq6b5337knfPv3+/bea31rrYrpbDD0GL7OXLaW1KvX68o1BLO3+HlI3lEpVNGj0DCxV2YYra5IKL1nGJjFITqDZdidodhqrgw7OP304zKoAcNFCQe6zlyeSqz82r2R9H7XsRCNxzCzHNvzPelrfH0q7FS+FnNUIIqoLNuGHluoEhP9Qwdxx6++F0XiY3LiWZz/wSN4cnIe2XwOLc6Q6UBoG3JMVoYrqMIEu6LMyIUE1vNS7AfF8smhWorvryHY1PFt1ECSc05ChW/Y4PBGBdtsy2vbNhCEOq659pV43Xt/ER09FiswbZ7jsS/fjXu+8RmEbg7H7kmeUTOMQAKW/ZMqGYdZMqYlWSSyliTXSGXxXSRUeP4h6ads7KQPF1T2qSB2UVyktTqFKhzREZEoUAoNkgZ5EYkaiASUZmkoHBs6e7DVgS7XVSQilW2hKHINEw7VvVGAaD4DsgiJ5JRAVMUm7Tl1S6xIWaFCozKlhMXMHap2+VgSoyR4uLv2CXa1RZrrvOacQnJGLMO470jE8lyvRmJ+jFCRz8PPJ4StyFXksQ2hwn1/sa8re0N5rMnsHl7mcV+bQp425CfX+uyxhUJlcR+6qMCiAosKLCrw/FVgQag8f7VdPPOiAosKLCqwqACA1RfeWkWhLze8BAMlrLbTQ7c/FCuK4WhNwBCZhGdmQ66sdTjJP5+OsTc5J1PtnGpcWVrDoD+CaTpy4yk3fGWCJFJTnLP5HNPZnnh3l3ITntQgMIPFbehUcDguTLct4c8C6lptAWnE150T9loFh5PazIBgLoftij97x3TgmI6ayuc0Ib25aZtRJXB0F/N4isuvG+A3P/B2GNvnMNuaw+qtwcq2kC+v47NPPYsffuUxPEuPo8LGuXCCI60BTDuRurRp/0UVjViQQaaTOX2daF0JpI0TBkYDva4nN+rdTkfCpSezHDsntvAnn/oCop1NWPEUc6ONLOWE5gROqqZTK5M3p7rkGni9EVaPHMXK6jqyXMPEKDCPYuTbU6SzKfx0iiwYw5jPYeczmLSTocUPgbKWB73ThWN1YFcWQhQCWoitGy2CWGdLgXAkjApOLXPyWabD6xDweuKQIAMf29isNYATD63EqHCiEiaScCbAsmsbEoKaB1OYeQCrypDRBkQsbRToL2AFyRTajEmoqiNEEa2RmHHT6wzQsltI01JyT4rUr4G1EoZBmzhLJq9l3lWjjYchZCAj6lk/ZhDk0QRuNoNbxegPV8R+Ra8IaXNyU0duuLC7yxiuHYB55Eq4hoMgSxCXKbQwxN6JEyiLGIldIqz6GA4HOHT4ABjLvct8FD/GgcuOw+33cOrR+2CGc/T7HpxhH0NvhNlzG2h1bUysEG5W4MihQ7ju+msE6Gx3B9g8v4EyinB0fQ1pvy3ZLFubOxjv7mJ1MMB8bwvf+9rdYi9HkIvB8xKqbSsrFmYTdNttzOdzCRCXQFuZ0FZqHpIntG/jutUsdx/QIihFMIQ2YLbDvWbDbQ+EJBM3FuY3UIFCEMommdmCXpnIikzWMng8Yx8h1Wj0ys8SWFYXqWfDsVu46dBlePE11+CW17wCsfikc0r9oo2Oykm5qEAgqUICrVGpNOHiYstX2+yoLsL1VilLJKVDEMKTYGPK6W2iv5TDkAxIMpza2sDH/u4z2NjdxupghFhnNlMPy6MhNqc+9qIcP/faV+H9v3y7qNbSoMJ3nvoR/uKTn8bQtGUvT6IArUKDZ6pcA4KCJJYboocgKGtFopP7YjafCkFKi6vVpVXomvKL7w3XEQwdXG6OEGgWNlDhYGsZG5NtxEmEFWTwaDM13sJ8dwMbp55BEs2kJgScJFeDhGltbcS6cB1Ib82ZIVGJko5EkhAKtQqNGS48rqbTQXswEmCLCjGqxQiEu20P9L9ntoHYwtDy0fPgui0MRkPpFVSmGJUpgPvO7i4sz8ZgMEDkB7IXqGDZmuxAiwOcO/MjOGmBtOviLe94J247eg0yWxMlxqWWX0J0cFq5nkinFSGBc26ORrFAARUBOaVEq9UoXDsy+X3R+ksCwglIXhIcLbQLG5lY32mwbVdstizPxT3f+BY+9ekvwCFxT5vA2AfSVPZRXKRYWV0VAnY6ncG2WrJ/YiogdRP9wRBOZwkGhwV0A8l8jDwJsTkOYLsVDq4dgm6PsHzwIK64po8PHl9B3tpEMQvF2ssoL1oL0Uorj0IKeFBRlVJksrZpoSh/ZuZEDURrzFhi/yRgy4fU9kmN4oKALwFUHsfGFkusHbmCCI7qbVULnitpK1RZIOWtHqMhYu04NV6Hw9N+spLerEuuWlxaaq1R8VIym6XOZ6k/T6wx24u9WgHLDIXnczWkiq6pc7LFXAqzVqXxREkrJSoWCLQSfGUvIOGuW8pqsg4w5zph15J9pzLB6z2ozicKn7+oOFEKAQWiE9D+SXuvZv823/nMDRDc2D0p5Zx6XnYnEvs5raokhL62+ZLQ+Tn8OEI8LrE9OYHt+Rx6NIE2oR1qH2EH+ND//b/gPbd18PQ3/it+67fuwaPpHDtBCq3ykbgdQO8IocHrG1o2WawRc2FiEmolsiSWWgqBa+hodzpyDtzZ2pVMq+WlFWwEE1j9juQkzTa2aeIpezvmuIrhosfnp3VWAVEOUzVIUnY83hXrOrm+4qCBnD9MIXhYO+4LZsaRkCG5Qsurn3n5y9DtuEIoPv74o/AzNUjCY8YsMwL5LnuO2xFlVlplQkCnkq3HnA/A1Gg7ass5CGkm1wElFVt8nro3yAoW+zqalmmomC1l89xdoFd6iFMXay97OW5/2xswiEz4TJibT3H/F/8OX3/oG+p6xqJdKa8NalUGST6uD8nigpDIBXsMiUvqu5ogdyF51fo3SRAxl4o5bxwqIXHBDDLmLWXMJ1EkhCjCasaC5AvPT2QwonwOLynlPBXbGuwhlYiOHAteA9HyjvlBKZ/VsFSemz9FEk6haQUwm4tNY6XTRs2WASPDtWVLU51tMYepzj/j9ZoaBFL7X+XCXCQ6ZF3v/xvNccl01JaMQqwowpHX+fw32keyNzTktLLxqvOE6rsn2XvsH4oJr/eSImf4Pqhm47U9lTS8bmueT1Q9aY7gqW8vsK7FneiiAosKLCqwqMDzVoHFSeZ5K+3iiRcVWFRgUYFFBViB4z/zc1UShRKEKogvp9IdB11affX7WF4+KEAb7WF4o8WMCQKJoe8rD/35Foo0lzDb4XBJvOldp61yMjQV2s5JTt6cT2ZjjCckVBgc7kNLOb2obFBosaXLfyrfw6Y1E3NV7I5Yy1guFSiGKGU4qc3pfU7z5YYGi+HBtI7gzWKlbiAJ1poMWDfpNT7H4fU+/tn73ooepmhZvPHUoBkuitkFlO0BHo9KfPZL9+LZMzP4UYmYGRaFDtM1BPS1bVNyZBxaYqihcwGHU8RSLwkSZf6J6SGJS8QRAQgb8HIcqFr4iy9+DY8/fALlfBeF3ZXA1FgfiwWR8uI3YNkOBssrWFk9iMqw4M8ZWK7jQjQXmy/Hj1EFMwQRg+dncPICZjoVux7aDBmtPtBqoTA5nWoJqFtWsSIhJKSYlh6ugNyKUFEWL0KcyH2xAgUaC4fGKkOAJgElJDYYnL+kvQy/DMtCEvhAmYm1WElwNPVh54HYb/G9SaB9yfyV2n6FM86S10GLKoehGqho72YwvLgFjyC/6SCWkOYURRIKwGjVuTsSzEqAiKYZjcJBJ6GiiKMq9mHEE+i5j6XeQKa9hUwRUklHUpnIdQteZwBn7TL0uwN0llckrwBJipP330/NC+xhC+3uQRy+7KisySdOPAV/6uPAocNYO3IE57c3cf7pJ7FiaDh+ZBVX3XAdlpfW8NT9j2Br+wIiM0ceRzhy6CDWD6xgPJnh+BVXC9CyeeYMrjl+DFspM4g4BZ6LnVJJpQ8qPPv4wzhz8qSAuqK84DR6bV/Cuve6Xfl5QgVLDSDqYp3DHBvW11C5PKK2qkHG+lgL0E4Vl2PD9npiucc9KARFmiAtgYy/Z3qS6cP10Om0MJ2OkUZzFEkEgzYqKGE7HUSWKXv/7be9AceYB9OnfRDQa/egMQigCQK+hFCRidgmo0BA8caqimtEqVq4Fhl2L8ApyZS6P/HvhUzFJ2LnRn95Kt5I2pFy2fV9/MUn/jNOX7ggAK3eWYbXW5L9uzWeIy513H77z+J9b38DNAKkMfDtx57Eh//mUzCCCFmRwO130SWcmifSv/IaPONx4nvvthnezMyKRLISCMpxrVLJQoDR89ryfiVvot/CVcvHEOomDl17HXpwMCtCnHn6BAZGhTKNkIVUnG1jsr0htmrNNDx7i0xPUx1EaJkKFn4m2rpx2ldwLAVA09aKfYiQn+10ZZq50G10hyOxU4wigrQaOm0PuVYKGbS8tKTCtklGhZFkErHvk9ieTKcYDJawSwJcIxnYll2fhBE8y8GhAwcwjaYogxmePvEokp0xZhbw1nfegZ+/7iXQWgTHFVGi8nwUoC6Cg0ahRPsa9gYGRPNnAvhxZ6v1wDlrAfTEdkYRKgSfxU5GelVjYaPVNjUKCOVrCXgHA5bDQHodn/7s5/HFO+/G0tKykEGzyY70Ls3UQZWm21Y2k3uTifTxtbU1BFRBcKLd9dDqr8LpDGTSO/LHsKoCu2EGBlosDUbQvSFWDx7B1VeP8OtXrqA0zqKMSZ6wdylrIBIfPJJcrzaJkLTJUFGB0vyMZZ4pgoyWdmks61/lONQZDbV9lXx+ITi4V0iOKxK6anI/CLSajqwT1oSECgl0ktHslfxizrWsK74/Kl9I7kNXGSW1wonnVD4ney5DsPl3WgXxewJLETe1xZBM2pvKvkuOu0ObRmXpJMCvUKK69Ae+f8fzZJ/wsRyQaNQqzfGX3JxLslnYG6SO0iNowaWUP6LcqQHtpt/x9f7/CBUBnXk2u6T37CujmvVVlohjpQ5KaXMVx4iSCEE4F0JlMrmAOCgxm25gGiaotrdg5Dm2tS5u/tnr8Znf/x9w9sKD8HYC/K//+/dxX7SHIPIRz8coHdritVV+lgxoaLAMXQjiLE7kfeUSWk71iApWJ6HCc/B86svwyqg/xNnxNpxBV8jX0md+WinXRSlKdLyuyg4zaFWq1DB5EiPwZ0IIUC3F7+wVXlsNdzR15FqkhRl7EF88nIcYDfsSgE5FVZaGSDVlzSXndqoYdUOUjz2vJ4TKNJwJWUkSV0zpJAJLU+vDsuBUJN9MIVRk3fK6gKQ761/kMiRCCz2n5LVCgRmzUmiFWLRw/DW34R++9fXo+TpmRQZjNsH3v/ApfO/Re9UaIYksdlqKIOMe4s+peCbpwffN6yu+TkUis+R3RSKIErYOUZeMqvpL+i8V0aa5b8UlhMIlhErTq/haaRnAjnIUcY7UM2H1u7AqsiEAmMNHGzBetxgcLrCFYMn9KeJwCtqF6SmHjiw5F2uWJ9chJNiqSuUcmbFShjXr/8cJFaXY2ycML1GCytpn7yQ1TqUo22VNluw/F61Xa6XQRZLm77lvIpnCJ6jJGj5Ts3+pSpaBDx3Sm7iWJdNFXgsYP7JQqCzuRBcVWFRgUYFFBZ6/CiwIleevtotnXlRgUYFFBRYVAHDTm95VEUSNQx/z2URCh3mj2WM4PQmVlYNyg2x7roDytPcgSUIgk+BCksRyEyp5Jd2eAKsEUvl3Ai70rOYNKS15xtM9bO1uYswg9d1dVE0OQO1/rzsWbLeNTreP/mCEbrcvioVmmp5AGsES8eLm9CBvlK0SNnQBrOhxrSYc+W9UsBjI6Q9uzvCGV70Qb33ZS5BsnEHh0n6qQhr4sMoMWmEiWlrHx77/EJ649zmcn0QoXU+mNzudEWzLEFsd16HCwxBChQoVvrzj5mJPRiKoqhwUcBAnGpKYIBjJnB381PIK7nn8Wfztl76P1a4nJEMWawjtApWWI45TtDptHD50VGoY+ARxad1lIogibAVjAWDcKJZskIwgZuLDIaAe+Ki8FszuCHZ3BMPsiBd+whtzVGiVqQpSldBhNTnMaUKCBwQCxDpGbLoUsNRM6cp0oYAHPI4qUFbyU2rPbE6FyzS4o8s6EBCGdmCcSMwjmNkEWjyFVnIyVgEVNA0j4ZJnzARhNgTBVZI+lQBrhuWhKnUBv83eABEBcpIARLyTCCZJBV1ZxfB3CPoR2JfcEJOEjA3mvRCgLoMxymiKoafCaNV0aQmdFhTQMAsjkIAoWz30eytYPnoMVaeLPIxx5qGHYVYxvFELo+4qgiLHLC+QlhqWV1Yl1Ndrezh57hS2zp+DvrODl159DD9z28+gMHScO3MBkR9JJspzp0+h3/Vw7bVXiXJkZfWA7Kuzzz6L9aUh9rJcAs9vuvFF2Dh7DudOncRyv4vHH/gBnvvRCZh1ngwJFYJDVGrwGHHSmNP3aaayNIiaCRhGkJZHhuofTh0zR0fAd07i0u1E5QpwTSgizxMwjY/nJDh7AaeCM81BYdjod7tCqBJU2yOwnmfQGIBLgC/P4IcRinYLXquHd//cW3Dl+hpgAW6njY7dguGq1xaSsyZU9hULDal2SQaSAocU8MVpWdvuFjQAACAASURBVKOZthffEEWW8n2qQOhYehHXB23dbFMRDDv+HP/pw3+OrckebHoetUdoDVaEgpsECUKY+KVffCt+6edfKZlO80mCL9/3Q3zu7q8Bfog0j9FbWYIeJDKhzf3BGhD0n9LOJwz3bWR6w57k/rgOLeoiWd+9dkcIl/Pnz8OmpQyzg/wU9uoa3v9P/nu0NB3zykd45iye/tFTeOSBBxDOd+EILlVKloZMPzNPqVbrsK8RhBSrF/Y225VcoYqkMntsHT5ckkTVTdhuB0WpCZlCUMv2WgjDCG2vI9Z6fjDHLJxh5PVlPQ26fdkn7DvK/pGZCxX8UP19Hvg4fvwYsjTFdG+M9eVVnD55EqZnwEWBzY1TSPamGGs53viWt+BN174EmanUNASLGwtGtRZq8kSAvHqamy25lh80OSrs4ZJjUwOsPO6K+K1zVbiQNTG2qcF6pUxhTThxzwZNlaLbchCmCT78l3+N7333B7j8suNoOSbOnzslSsv+cCB9FpaBdqcr2Ul8zqNHj0l2EvuzJmqjA+gtrQmhEs/30DINTFOSEBlabhtWf4gDK4dwxdUr+LXrD8EuT8k6LZIUtsYeTAsgVrUUJZ9My7NXiQJF2SQKqUI7rZqELmlV2ZAFNZHyYxZWfLaaUCEhohQbYs4jNclIbsieIf2ps4Ji2yUj7qKDIjjL7BXagDEEneH21T7hwUyW5nFSWz6PZDhIIxYbOfl3UZLo8p05DyTJhdzlKdpS5K5cEzDzQchvwusVJrNQ5SmIbacrKpWL4C3VqE1mluoLQi7XNnFCuGW0OFKEk4Dol2TuCGh8SSaTTNNfks8kf6mHL5rXlN50CbBMm6owiZGlJK9j2ft+6MMPJjJQks3PY4/2gNMIu7MYXjADrC52Dy7jQ3/4a3jFeA9fOHkWv3DTtfg3v/0VfHW8iSqeIAkiIUZy2cccFlH9mOe3lDZrMa0uyVQpxQ9rRVsvEio8j/G8SEJFpvyLFAeOHcVsbwxECbIoFkWW2Czpligc2QO4ztnHmL0WSE4LFSUk0VOYtotWpyu1VPlrPG4WknAuP0siKgFLtDxHrgPKIpF9zfe0b9NI21JDR6vdR8vxEDFjhcM6JQlCRahQUSfqVlq4UY3LfSqDFaqvSX/g8eWxYnaIbSDnoEBSgvMpiZbBSXldZOHYq1+Ld93xRvTnwA6vDyZjfPfvPoEHnnkIKclIg4oOdf7nHmmyyJhTwvUmKq/aEq6xE5RAeVknivwlGaUUfBeze9R7VD+nspiDKz+mUhFilCRnjrJKYIVUOJYoOx5sKoyYm1Qo2zMeYwmqZ0YcSec4RRZOkZPoyiO59mJPh+uJOs6wWP9C+gdzlvRaXawGENReuFRh1VyvXUyiUvu5UQrS+lHIlJq03h++ILHLQZp9kkT9XrOf1JM0NnwMylL9RkhYkQjWyi+q26WOqjfxi8dD7EihLQiVxV3oogKLCiwqsKjA81qBBaHyvJZ38eSLCiwqsKjAogIve9evVZxY9OdTTMc7MrnImzzafdGKotUZymQjp3cJlBDM4I2khEBzco+BnTUYwpBt/g7tiKhYkZs83vyXJA1iTGa72NrewPaFc/B3tlEEc5nCJcjPKU1OSHKCkn7fDDF3JRjZETCXCpbGZ5rAW0OY0AaCChLXUIBNYzXCx3AKcZ4W6C/leO87X4N+4mPk9pAUGSoaYqRzIYryvRDlYIRPn9vAw3c+ivMJASIbhamhyjXYpg6HRIrB6UZaLtEWw5UQ2bbjCbhJJUBa6IiyElFMiyYVYltpLl4xbOG5KMWHPvsd7G1uSE5GSreZvosijwVgp80aAS8BAvJKQohZXx6XNPNRBDOYwQwu/ffpy01ihaG4dhfe2jqM0SryyoaeKiuLTCsQFAl6BKvou01yi+Ck2FzU07x6pSaUSZwQQqwnmxuLB5mK5vQhp0SJXQr8xpto2jfILTMyWwfD5/kM4I0/AaoyhhHtIpttwyWgzU/GiWIG7DIfoCBIWPt9y8Q2b7IdURMUsGB1+rBGS8htC2lqQifhk6UwGeBKkAIZcmZo8HlTNTFKwAi6IzYf9NMoggnSYIoOfHQ6XZncZ7gyQ3f5+Rh4n6cZMiqPrD6M3gpWr70Bs+kc8dY2zCJCXAQwShMZAYDOQKzY1tcPouVZhAdw7twZAZTKjQ14sY9bb3kpjl13JXLTxoWz23TwwZNP/whRMMMN11+NA4cOwPGUFdzGuTOi9CAI++wzJ2UNHDxwAHMGfJ8+je2Nc/jBfffDzBjxS0erbN8ug+gNj6kC4CrEJN/qIG9OUQsYRBKNv0elCtUgNXFV0CaJx5NApclp4h4ThAXkFLKLOT8E8U1afnlCUnBPksxhboDnuDLNG0chosCXWqatFuKkwK3X3oRX/9TNGC71pX+YpQbT+/sJFTUVq8jPS23ABNAplE2cfFHBJhPqXF9KrcKeEcWB9BRaIfH9SEgPbYfKAnuRjz/+8z/H3txHr9PHrDDR6i6JnU5aafALHe97zzvxltt+GsFsir1tH5/+2jfxwFM/QqsE9iY7olDRmQuQBLIPR6ORfNbJ3hi+P1MWYJ2OcIjcE91uByFJiskULdfGoNcXS8Q4i9BzR5hrJv7BW96Md7/xTdDzECEiDNICH/kvn8DXv/plhPMZXFOT303iDHGWSl9hdkaTmaGILwtZwcn+FjyC+G2Vp8MpehJ2uuWh1x/Bafcw90N4nS7mYYCUah/TwYGVVawtjRAEPibziVhRibWPrfJfuLcJflJZwO+d0ZJY0vHYHziwLseMlobLzA/a3cN4som2wWyVc4h2xthGjp9/8+14x0tfhdRQVk0ktpltdTFDpbZ9IzBJIK8OmW9yNITArddGQ/AKY0gVS/1Y7nEBDznqTQUFcTyxlFGEigD6nDDn81i61ODDf/4RPPzw47ji2BVwDB2nTz0jgwG0lpwxg0fTxdqLtnFRmmAwGAkRw5pwmt5tL2Fp9ZDY6oXTHaEodoMQicEeYsMadrHUGeHQ8TW8/+YrcMjeRBZPkfghHKLBdfaI2GmRKCHRnKnweVnv/DPPTVRc8DtVWRKeTu/DOjz9kgB2ZelTq7lEgVjnDsmf1S1kTvZfWrWy7SIhogLrOXquocjr3ArmXHGKvzKEcBX7sDpbQoB/dZRE3aL+XFt/8fQgtmGq7vxPESoEypXyVNSncm5WRIscH752pcF2XSGdqAJretfFLAZad9ZJOXLOqZV2teKOH4vXF81EPfua/Ky+e27Wzt9LpNSXfgKd18qohvTl38VOjr0lLeX9cT/Sdot7fx5OMZuRUJmhDLexSSvPwMSFuY+lroOgcHHNz70UX/t/3o8/fN/v4eTVN+J/e9tL8K8++Ff4hl8B810hrLJkhsxsy/VNkwFHspBAeUZlUqFIZR4Lyd5JEzgtTwgv223JwMn21h76wx4OHTuKzXPnkM5D5Lwu4/q3bbl2UxlYJuw2Fb82Mua/TCaSbRfXgw08P8p5nQoO5tAZHHTI5Rwl9la0daUCVawlSbzH8Bz2oou5GlRP0NrJ8dpwmd82mYqSMOHn4bmf+7e2ZJN1wgwS1p4EqKmItkb/KgMcZYkgjQHLkaEZsql+GcFOqUTt4qY3vwVvfP0t6PnAbuxD293C1//mY3hy80eSK8YAoUxXZB3XAK9TuDQawkEGSepsFCF9hdy9SM5xiWRio6VyUViThvSV6w9mw4iyqA5br1Uqko1Xn8eqIgZC9nAD5qAnuTFazIuuClXLFmKF6hzJ3tKAbDZHIarLVOx1xWqPe4kqnRZtHJWCCcyFoxKJn0lIj4s9orHOlHMlrxXkHHsxo0bWuVwT6PL5WANZ89JA6j1U95VLiRi1j5TF2aV7lPu8qbHsRdX21WNqu2D+nepI7s3m+pLPNXv8Gwusa3EbuqjAogKLCiwq8LxVYHGSed5Ku3jiRQUWFVhUYFEBVuA17/ufqigKMZ/uyvR1EkWiviBw6jJI1uvAbXfQandlylSmQul/nKRyU51llTyWk4+t+ntbyAZl9aERoElTscjYnexiZ28Ls/EmoulEFCq0qeDjOLUmN5UysammrxmszJ8L4OC5AmTxZoyAHn/OG1y+H9oC2WJ3RHitEMBYgW9AVlq47ICG1732Gqys91HFGpywElLCsDPM8hJ2XsIZDnHX7h4evPtHODkrEEY5YqOAIVZVSl1hGyU815SpfWYJEGi2zJ6Eu2eliTQrEUSZgN+CgfCGNW7hll6J7arE90+O8ZWv3iWZB2VmY08vMXRcLK+uCci0tTcWBUG33UKWRNje3ELiT2DmMbSYmTNTmGEgNhAktmjpYRy+CdZwgNxtIUkyGHEOT7IHMgR5iBY8qZWEgdZh5AK08XPRkk1ugC8SKvw3pRxRYfVCwhBGo/e5eGwrqwi50effbQIvnGymJz4nNTXYnBoP95DMdmg8JgofrcrFIgS07tLpb8/A2wRVTEuy2n+85KRmC5XTQtXtwSWpghbMEgIe6Gks6pO8SMA4ZE56a6lSuohdiGFDoyqCoa5JhDyawY62BHhiKDWBMRIDnIKezSeIgxC5q8PROqi8IY68+GbszgKUMx/9loWT505i1B3CHQzgjVbhtPsgaVjGsUyQ7mxdgJ8HKMdT5LtbuPWlN+D6F70Aer+LRx97GlUMzHzmUBRYXRnissuOSlA5FVgkBMLZFIP1dVF+nDu3gauuuBwrS0t49OGHsHNhE9/61jdhiJe6AidkAlUmwwlM6LI/PMdQE8Y1aMLPKCBKvVez2u9d2fIo0FUAGNohaSa87kCAUk6i83gUJCYItrhdlReBDDZJqprUYY4QLf8EjIsjIRMix0KR6zjUW8Ivvvl2jEY9WLaJvttBu9/aB19UFo+aoBVQp15nAoU3fyaQWU/aNtOx9NgXn/1C2baQZKAlTpYm0GvOj1P9UTRHkqWYRBE+/J8/jq29PQw6HYxTHa3uSMhQWmClhot/+r5fxm03X43d6QT+XoyP3nkXntvcRqfUcOrMc2Khs94b4sKF85IlMhj0hCgmiUNygbWiSoh7gv2QQKDrOQj9QEB6vln2LQEEwwprL3wRfuM3/zWOkhgufAkT3nnmJD70V3+FZ088RfwTtF4UNJvAtACIDJxXQFQYJ8oG0WvJ3iMBS0LHkABpXSbnCbRaTksmzWE4mMxmuPLKKzELA+yO96RfrgxH6HqeAHHbe9vYnc6kd/c7PQG1+dwE/Pn87DFUubDPKQWABCeh3+mi02pj49x56FoCs8pxYeMM/O09XMgi3PaGN+C9t74OhaVq0/R3nlca8kxsu0jO6iRhVf1kXRBoZF8jIV4DoRcVC2rKXXqUWDLlYpMkYJ1E6yjLIapTNFr98PfpRMPapik++tGP4wf3P4S1pTVYRoWdzfOomAmWpQiSVIiAzmCgiKwaqJwlCTqdnrLb0z0MltYFpI5mu9Jj5kmCkJlZug195KKNFvqH1vDfveYGvPaIjvn4Wcy291Sml2YIgKlx/J+AK9VefNvCYFC9V8jPhGDJOeWuzmMNYcDJdAE1BZSuM0TqsW+uETVdXmeKMBGBgCp7Is8Hte2R6gFKrcgv1cfVGmN1+VaESMkr5IKfsq8TmFX9g5C0kC51iHapwm5QicqANoEks1h/W/qLQ/tPk0SLIZZQcjCoZBDbxkqAf1GU8txOhVlZIoxJXKjQd1tT1xyN8lSsy6g2EPUie4Gqg3zWWp3SqLoE1K3VSw2p8pNXfWJpVAdz83UIqvMjyXPntGtTmSkk2MI4wMyfwZ+PMfcZQD9D6E8w37sAN/IwswF3qYW40vB//P6v4z2HDdzxK3+Gg+98A/7g7Ufxbz7wF7g36SOb+pjEc0T5LqBR/dtStlr1l03CrcyR0MawzojhZyOhI31dZ67RCLbr4fzGFg4fPoy252J7Y0PAdtoNMsuEx5zXbawxQXmeqzl0UkSRECpFFCOiXonEo+Xsk9i8DqOVpqgAg7lcP3D4QPK5OARgWZL1w8cxH08UUXVoOlUX7VYHnmFhPp7IOYKq5rzMYEiWuTpWXAMkVPieJMK9IVQ4GFBRQ8XzE5AGkawdR7NQ6CUiZuJlJHI6uPmOX8StL78Bfb/EXhwgu3AOX/n4R3B6fE5lo5geClpNkfhgj94/36g9Qvu9hiBpCAAStorMVz2J+SayPzn4Q/c5USbXGTskuTjkIaRwTfjVtpScphBSLg2QByS4TNijgdTQjHO1Z1q22AlyfziuJcH14d4YFS01dZWRIhZ9vN6lnaPjKhVWnMp1qQMdQZmo3llb1DUkIq8P+PmU3Zu6NpY+KheBP36N1/y7ImeVmatSvDQ7Si1M2Wc1MdM8H88RDfm9/5ifUKg0Vo/SjKVN1zXUdIwfvnuBdS1uRRcVWFRgUYFFBZ63CixOMs9baRdPvKjAogKLCiwqwAq88dd/r5rPpxiP94T0ECsSJnDQVoY2XsMRHLcloBtvBvlFqx+CqrTbSNM6zL7VVqSK60kIKsFGEi2iluCNYjAXy6+d6Q6m9K6fTpCHIZJI2T81U3OOo4KRW5xy5PcOrY2YXeLUBI26GVTTzKQ5KlgMU60zPcT+RAC6Ou3DcPCi4wOsH6xw46tuAgclvTlg0T+8ipGUOuyOCa/t4htPn8FX730WDz2zjTgosJf5aNM1Qi/Rsk2Mel0JtqaPOC1x5EbUNBDGJfJMQ5boiKNCPMJtZlTonPbW8eplD2fjPezmOh498STu/Mb9cJ0VtA4OYWUmEmZA8IZYiIUcaThHHMyQRT7yYAYtmEFP5mB0aREEKOmb7XjQR0PYx16MiGHiEmpcKVssCTZOBQzXqpaoPzihzBtZHkMGPTe2KZxqF5UQJzBrmxiCDEIGlQXSqoDBcF6xX1J7hoCVCkEGLNdRGQwy4UzwzRDbIjNnOP0EWhIIocIb9ZyESJHApkME/86cgDCEYRK8iSQLg6qkwrBQuW20l5ehe+sy4a7RmozgTOxLGDqPPO1+kCnCh174JFSoqtAMZjdw0jtFsnMKbc9Du+3JZC0/G9cSJ9Y5mT+vErT1DvqrR9C//CoElY7J5g4Or6/h2TPP4dBwiMKy4TJTaLgMz3Sxd+ECkiBQk8vBLsa0CEpCvPz6a3DssoPoH17Dw4+dwNlTW+i2PXRcG6NBG1dddRXSvBL1AOv7yCMP4drrrhb1w3g8FmKE6pXTp0/i7NmzeOqJJ3H+qcdkTbg2w6Gp8qFNiSJVqCIg+KZyNdQxa8AjmfwXCywF1BHwIkAqgIuuPOS553Tx2Gd4LMFJZhql0JjH0+7DlH9jGDCJTFPWF9e8H8wUIJWm0LIC2vISrFYPTlzgXbe/GesHV6SHrPWGkkHUTLM2hIq8bj0VLtZkPwGo51ScEAji57SVx7uQPgT1qYaiCoeWY0WGIsiRJoEAUKahY+rPceK5U/jMnV/CNAjgEPxz+mj3l0UNFuWA1R/hg7/6Ptx81To2J2PMdyN86NN/h3O7E1GokFCBZ+PgcFnWzM7OjspN6bZr+5tIjj2/aCDHWpBoGfT70gO5H/b2dmVdD5fX4M8S3PQPXov3vusdaKcBDDMX4vMrX/sWvnzn57G7syUAf0Z7KAZTOzY92eSYeRZrZWLmR9KHSW5zrXd6XbRIehRq8jhNM7S8jmRfSQYGMzWoMGm1pUde2N0WEsw1LTgMNjYM7OztYi+Yy/obDZeElKHSIAhDtHt96b2uxf5hSQ063bY8x8bGBrrM8MlytOxCFGR74y0UfoTTcYCfvvUW/ONXvB6Fw15NwFwFjrMejNSR41/bvIma4ZLjL/ZBNZgp3vt1noqcdyj5EpD84hQ1TagkQLr2ohEYlIomUazpAqyajvL3/8QnP42vf/WbUhP2pHA2QREznyoQooDvxSK51B8qEqCqsLW7JwSo6ThISxvtwTL6w5HY8mSBj0LPMYWDkebAWHHQKjyYKyt4++tuxK/fegQbzzyAjZOnJUvFgso3UoBsKf1OrI4aux7+fV+BcpE4otVZE0LfKHM0ZkXJNP3FW8WGWJA9Xvdq5iE1+00IJyEAa3CUACnB+3qynliwZLHkHBBQwDctwqTn1zZizOdRuiBV95w9WAgPpU6h7SLBco12groJQ+NxVz/jvxvyb7XlEnuS5H9rKjSd32ltR4K8zk6K/TmynOQ7VQ7qPKMIFTWdH2fqfV48/uocta9wqwm3/6+rvQYYFki8yVJhDTJmNGVC3NLyK0pCBFEgtqgkVEJ/qhRpsxgVSe/UhLvcx64H3HDDUdzzH38L3/i//gS/8amzeN9v/wJ+5zVD/M8f/Ag+f9ZHnprYnW0jKicoClqJtqSXN2qjlsPalfL8Rq1s4nsRRbCuwW610R8uyR7f3JvhBddeg4Q2ZJOx7M92t69ULdwHhqUGTLjvaatpakLkR/M5dJ5TLaUAIqHCPr+/v3hNQmtOKqlquyyeN7mWSKTwvYjlVQ2809IKdQ5et9VG23IQjCeS/UY1Bx9HPo2DGVxvGbckSRXaXpEkM5mfpNRUOi2zxAJQg83eShUMtz7tEG0Nbu4ijC28/BffjZfdci160xyTNMLk5NNCqJz1N0XVQvLcoCqxfq9C0pLEEQs8dR1ZxKSU+Gd1nlGEJQkYrnQNpeUoi0ESnDkVyspulDuD9RXNnIh4G0KzNtur7emqnIRKDs1z4AxHKtMpJomiIfNMRs/BdmiBpSGPfCTjsZBikoula0grW84HJHn5enJ+TxO5JqPiMiKhQ2Ka+7VWlcjwTJ1rRGXY/v6v90XTG6QOPC7yGEUiNoSMslyj8rjuL/VjLyVUuF/Fyq3JLNy3bFSvr06QaghKvZaqO69L5DgYJvZ++OUF1rW4FV1UYFGBRQUWFXjeKrA4yTxvpV088aICiwosKrCoACvwC7/xHyoqU/YmuwjDQEKVRTXCnBLDxmDUF2KDN9ECbEo4tMpPEGulEnDEWqIt2QEEqzpeSxEqriuPIwjKadMJbcXmE8xme/DHu0jmc+SJUqgw9J2vwdcS+yex8LLV9KRpynS1ECkSWqpufOVm3tTFDoIqFcGpJFBUZagQYA2yBNdfNsKgE+PKqw9g/cgB6KUNW7PV9LTdR6BPMN7bwjOPn8OffP8xPPrEJvTCRmwSlI/R9VysDvs4tLqKleVldFpdsakgMJWQFBD1hgOtMFAmBTxamJmahFRHZY4X9wwEiLB0cB2Hr7gav/cnn8GDj1xArocotJaAHZwopLKFZEo6nyCd7SIL50AWwGJwchqgMBjQTo99A8ZoHeahQzDaaxISLTfZvF1lqG2Vq5t/8bYnEUZzGhX6yhB53txyYlQAM06h83gzb4AZK7WyplGoxMrMCyYnPGtricZvn1OwJgGzSgVH8zNkDJwlcFbxxj+G6W/XG02BEJzA5roR8xmC+pGPLCc4E0PXqHEhYGFAI4nX7sEZHhPLGE7tE0xgmDNVKiRLaIshoasEYGRK2kZpOBLALOCNDoS751CVKUYdFzbtP3QdLn3k0wLj6Rx78Rit0sHK+mXA8grMwQizPR+jwRLCPEW5vYHe8ghOtyOTtsRR/FkgQAqnlte4xhwTG5ubOOw5uPWm63HdzTfiuw88jIcffBy9XgcWcvTbHl784hfD6w8kCJ72LV/98ldw+aEVvOQlLxHrG4LyXAMPP/aofB5O1T/2ne9he5OfIRPrOdZOAaMaHIIs9eQoLxjVpHcdllsrAzjhyuMhXvAlp855HA0hOmViVWxEGFqtQoAJoEnuitOFTjVKmcl+lByaGlwhoUKQnEqNVmXAZm6K00U1CfDGV78aN950ndS+Y9ho9RShI6DLJaH0DaHCEHAF215UKJBQEYCThKUoberAbAJ8aYaCuRNUU3C/RDGS2BfQi6TcyTNn8eCjT+CRp56BbrkC3OmtJbQHK0CRYBLEaC2t45+9/5/ghZeNMI0j7F2Y4Y8/8Umc3tpFVzPghzMkJmBnFYaDnhBvJFBYAwlG1zQh5QhATTbPi6WcAMLcPzVYzseLCsOw0B2s4s3/+D249bpr4JqxEJ35BR8f+eKXcfrhBwWkTeNA1j9jsgk2kSBNslz6KafMgyCCRQLN9RBGiRCZjmPBbPekN4ZhLP2aRActq/aJGQKjZQE/juRnVB223baoN7gGJSeBNUxSUceNllexvbsjIHar28Gh1UPy2alSYb6OfD5dw+bmpjo+uY8yDkXxpacVziU+XnDzS/Crr70ddpc1UgoV0yRBT5WGCpXfJ/RInhK2qy11lFqgtgSTLkEVi2ohkjMii+kioSJSCf5oX6VQEwiU/HASWtSOFkqjwic/9bf4wue+iKXhMhxLw2y6hySYqvwU3ZZzGfeC1+7I52RdCewTbLVbLVS0V+yNRAGUJ/RsjFGUITZjA2u6B+ugjV7Wwaw3wi2vOIZ/+6YXIds5hxOPPolod15bJvGz1XY4JAj2FTaVAkVFQlaTKRL23SgwFGFOpkRUglyH9X4WEFqQysYWTHnuKMJF1bb5asiUfTWH5Fk1odb1dyrB6vB37j2xi6zD5Bs1m5BYtRWYSAnYQ0hCmbR9IpBNmy8Dpt2qrb6YvaJsnUDwmnFAMvzgyuP4HkX1QgKHpIoQPZVkGKVJjjCOEMUpYhIdaS7kCj/bHhnSxkbqxwIeaqUOX+gnvi6tB4FsIXx56iTRx/MP1ZMJFbipXA9FcYwwDmXgZD6dIJxz3fgIgxnm0wx2kSI1LCz3O9iwHPzWb7wLv3frVXj/r/8BvjCz8LE/+yBuLLfw7373Lnzm1CnkuiuK04D7jsMBvL6plWb8TLwWIs/B3DnLog2fJntU3leRC5nS6fUxnQfIbBc3XXstts+cBsknWpOJ+Ei3RMFou0p5QlJLrBtNTYLm/flMEfTMuSEXYtty/SVrhjaDBNNp+bmvaID0JfaChoBT5Aqvo8g3KNKGYHnbdUShQrXFLGHfUQQ5La04lCGCD9adygsqqW5NTQAAIABJREFUmngdQIsy9gKuCfZ/xScgZ8+xHHi6g6SIEZYJ3NQBzAHe9IF/gWuuWUNrO8G8jLHx5KO4528+ivPRLvRWB1Gpwa3Vr7xulVwuHmNRw9RESBSJ6oIh9Pu2VTzv8zpFK5EaDlw+nmRnrtSwDIPntYAo72z1+WUwpba6Uqdpqvsy6BwsYf5Lqw1zMIBBFWFMm1sNqaNDL3ntawFlimROCzkOjFB7rAqQ2B0hwEVlzF5Oy1Sq53T2EQ628GGakGNCqMj1F5V6tWqIvyet4SLpeCnhKkMSNanGPS9Zd0Ly8lqtkP7XEFDSU5pewj1a71k+N9+D5PA1ap1awSZWrPX5n9efQkaRPLMtuRad/fCrC6xrcSu6qMCiAosKLCrwvFVgcZJ53kq7eOJFBRYVWFRgUQFW4D2/9YfV3nRP1CNh5IP2Xwwg5c2RqEIkL6QlU/4yMZxTsZDLzTEJC94M82av025LDgSnEx3LhUvLLgEgcwEnoiDA1J9izim8yJebfypUtIqTwMq3h8+v/rOEUOF3+v4T/FU3bAoQJ1lSuy6gsFQgvSuT0MragAyAKGxIUlgFTDPBdYd7WLMz9Fb6SHvMHhhhrb0CNzFwIj+Ds6dOYDBr4fe+/T08+dgO8rCE1jZgOYYoU9aWl7BOIIPTzaYHnZO4tEOpTLlZlVyXohRFy7GDIxxe7cFAgp24xAv7HuyhiSyb4/FnN/CnX30O9953HraXYGa1JWiUABWtgmJOmc73UEx3UYTMmPHRFr/sBEFJSx7AtZdhHTiC8sABhOMA7UqDw2nTskDEfBSCl5UBs9BRuGoaXeEinNxW/vX0NN/3379EodIEBPNmmf8ekVARdYrKTyEIQ3CN8/niaZ8RHK3gWZwsNiW4vagDj4s8RXt6AQTIBbRgrkepSBE+E9eImcaYBWNAy4TwyONY7MAdtyMgp7NyXGyODKclhA1JqiIJUREgTkM11So+8GR9HOS0Bqm4FjQBQvJ0gng+Rt8x4dE7rKzgtttICh27kzlmeQA7KtFp91GOhhhedpzmTWBYa391HeGTD6IwKiFXmNpCcDsraKFjYp6kWA8yZAeXUDLfYmcXKwbw+je/DmcnE3z+i19FWWU4srYC19LFfunA4eOIilIydra2tnDu8QfFPu71b/hZAWXGkwkee/JJ+f6Sm1+KUw89hocevB/z8Y4EnIvHfsmg9FImV3lUaJFCuyDuN+5VHjeSMYoUI4BExYOGOFfhuAq8VgBSZnswaM9D0IjT61SpEPQyHVSmK8BXA9g2JAeVRa5lYTLdg1eaSNpdpJqJgdHC619xK2555U/DY3ZCUcFxFfDyk4SK7FWuCZJ9JADFbscQ0IjrhYC7BJnXgAw/U5olSKlqm08QTWeIQh8wGAjuinLpwQcfxAOPPIpzm7vINRum24LW6iC1OvA6I7iOgb15CKe/jA/8yj/CjcdGmMzm2D43xp/+zafxozPn0aXFVb8ldizJ3kzWa0Mms54JszaKQoU7hyGsjPZ7lWRGEVgj+RTTWo7Hqgbl7f4I7/vnv4YbV5aQYSprde+R8/jtD38YnfkYvXYLeRaLsovqjG6vJzZUu+MJ5n6MJVoClkCnO5TsFIZh65ZSJI1TWgR2MJ9OJeeA2TUNscYA65ZpY2c6VvaAhiG5KyTASboQ1CqCSKkPOcleFFg/dBhb29tigUVSfDbx5dhwXfV6XVlzBLeZQUTwdnL2WZRZjDgJ4Wk2TkVTXHn9Dfint70RzsCDUWf4XEqoSO6MKKR4+mBgtAIqSWAoMvySUGNC3PuECgmDmjyFAkglFZpfdRD0vi2NZNLrcJ0uTJsqwBSf/NvP4POf+yIuO3yZ2L9tb57HZLylcgQsT/q5WKbVe0iOO4HhOIHDAYHBGux2XwjKNJpBo42RHuPsDFiHC+eQhV7Ww2nDxfEbBvj3b3sprl47hEfvewDTC3tC+jMzQe0npUbJG/ugfeJE/XuzZyR36hKiRdlPygeu1QFNYAHzNihHUXaKMkGvtDvy/VL1SqPmkNfJMmUjRHvHQhEwyt5NkStKCUM7MBUmrojZOvheLMVU3YQYqpUoOvsJ8zTYUwiU8zrAokrFUeq4RiUgJFhHAcBiI6loHiFkCLhSvVbS3lG9lzRjdlIKP4oRRrEQHhtzAvwKpW+A4oYwIUFCcvgnvy4lVFh+AdnFeEr4KgGVSRxQ7eEngSJzolCUebPpLmJ/htRn/5mjCHjuL1Et97FUGpi3V/Cpj/47DL7/Bbzn338d6RUr+PqffRD3fvRv8Sd/9RweMmcINB2jPMV0XCApJpJLw1B4sdQqGIDOvgg5T4KqKd1AFITyPkmCLq2sCam3tbOHwZGjOHbwIE48+CCKJJasOyrSPK8jVo0k6AX4N2yVuaVBPgeHW2hbWIpVqimEPs8frCHP5zwX8FxLBTLVMdxLDTkjRJdtw2KWUOIruyvp5TzGBlq2A17R+Lt7CPJUWUmWmQxskFARFTEJesuGw2sFXvPVGTuK0ElFtUWFSlQyG0qDWTLvI0FhAT29B9tZxZv/+b/E0bU2rK0AfpXg9CMP4Juf+SQ2kh2YnQF82tFSLUsFRgVZL1zbYi1Hy7myRJvXRqK2VQSEEAqikKukh0egRaiOgiR1EitSlMMiGkXC9GOkcrKSnBjuD3UeU8/D86QQKjlgkqTt9aGlBRwOxRhAYBWwSw+Oa8o1jbJ3zYXM4Trgeyx6JH9t2CRIeCxyrncG1fM98zqcBLQhAzQkVITWIBnJ//h5SBzVGU3sN83ab4Yj+D5JqPDnfE05/iKgoyUhM7lq1RKvB2vLL+knTSA9ySCyOvw9GZhQajMObshzWcpysJ52UjaScq1mQLMsRA99bYF1LW5FFxVYVGBRgUUFnrcKLE4yz1tpF0+8qMCiAosKLCrACrzjX/9BRSulaKZCipn5QKCMN/UOg6ptTRQnvVYbLhUjcvvfTKKVsC0TjmnDc1ryOPp3Wy5tPmqrHkNZc9AiLGXuQRIhphImCOXveRDVU5B6PZWoCThJcFUBgLSfVioVAYg4wWypvwsIZ6ubODUZroCXxv9cvk9p5TLH6kqFa68a4cihETx6vScG9NJFp72BjXkG9+j1+OQ3H8CHP30X737heV0hh7pmCdMeYTA8KpYtfVsTAJQ+6XZnhG4ei/WUphc4dvQArjp2EPPt59CzDRxeXcdj5zbw1I+ew6NPnkRh97E5TfDc1gR7tDqzHMxAcoYgQoT5dAfx3hbgj2GkEbQ0wSgpsJ3vQDMT2JmBpOqidfkLYC8dwmR3CreKFJBEL/Qmd6AOjRdwog4fJzAooDbBC83Yt5bhTbPAb1QoKA3JPgDHP7hZKpOkvEkWNQunVgmrSbB9jpjTryTVOH0qICnBFRpyKTs2PQpgRHMYRSBARkrSJcvh0I7IAGLahpDcyWJUWSJWXSoQQYGA5ugg1g9fj9xoYxLuoONaqGISLwwl30ORpMrjnRUwHJitjrrxLxJYWgUnSxDMduFawIAASONFoWsIkwBRbsL3J9CNEv3uCN3hQXQPXgFn7TBSx4H/+OOYTs5i/eAQTzxzCv3l4xisX4b1wwcQRlM4homN8zuilBhYGoILJ3HzTQygP4g7v3IPLBRotTwBpY4fP471gwcltyJKCrFWIjFH9cnychc33vgCxFmBMIixvbUF5oL0vDbu/updOHv2GThlCc7zp1EK0/PEKo6kUbPuWa8mc0gAEoZcizsYkRXm2xiiUmkmdWUiV3y4OM1PAIaB0baAYypbQcOo2wdtg2jdUdR5DP5sApMpNgyF1xMBVZ32MnTNwh1vewtuuuYKtB2l5iC5KnkUtCgjQUIiRRQItA/jolGT4bSCuTihr6kga7EF4bFOkMepTIUz6JhECtc6AXi7As7unENKQnge4G++djem8xgDt4tpkaC9ehCxrsFrdWFrVBlV8NYGeM+73oEbjx7CNAhxYXMPf/25OzE9v4Mzs230oKF/cFX8+7c2z0ngOAGo/nCAc9vbslcEpKStX5mrf89LebzkC5BwrAp4vQ6C0MQVN1yOf/WPflmsBZkh5OU67vzmt3H3576EYL6DPtVPtLwTlQ3D0AdiKcjsliAp4LgultfWMZ7PJL+D/x4EIfzpTNYAc334fqgC5HsUK6RUZbxQmRLMfXiOyqQaDpeESNmdTKVHG34Ks+XC7rXg0yLNcbG1vSskzsQPZK8T6OVzBbM5RsOhhHGTMFti3s+ZJ9E+N8E8C2G4LraCENfc9AK8+2dei85KV1nCiapQHX+Ck6IerHFu1W8UySdgJAHCOqdg3xqryf2pT9mSvlH3iMb6ij1HgF1hAtT0uOtYGKcZvvXd70jA/L3fuw8nnnga1155BZJwhnNnn8bezBdVBMlMy3Phem0Bl/n7VGCZVkcmqUl6MxS60xug1enI6wRRgigJEEeB9IHRcAWa5cJqO9Bc4K13vBkfuK6Nh7b2sPfDZ9AqCiSOCyNvI0KEljlDlamMoTrSZP9zSf8jDvmT6gsCq7UaR2rAfqk6gPy/UeoI8cQhd67GSx4vf65/JufT+vdFGUBAtrEfq23DklJZPgn5znNFrVyQ6XUGfctxqCFoMmUmyRBHgFhDN6E5PaUUosKU1w+2sv7i8RIQ1mYGEJBz2l4UXqaQknatSGW/ItBb5CrniecUEsNhFiHKU5zZGSOKEsRRSkZGWROyw4gFkwbTooKFyss6Q0I0YLRroqhG5bFwcIOrRyyJikz6JtVuSRIjTRLMfR/+fIooniMNfYSzMSKf1l0xsqKFgekjGBzC0rzE4bfdiG/+znvwx7/7MfzOZx/GC97+cnztt9+E//N3PoY/uu8MckQwMhehkSKa+0KkRlGMXncAt+VhSjUqgB4ze6IYuansnPifH8diDXro+BWSHROHCbzjh9CpNCQ7e5j7E+S2AY35d6YrBCf7BTOUuM+YuSREx3wKP5jKaIShqWspRScpkpbnadaF9o/yHnhseAoR6z4OJtiiCiY5sh37Ss0shBmJM1N6BRUd891dOUY2rSjDUK4d+VpRlisisT4fcHCHREWTF8T+xS8heDS1xsrQwsxL4CDAMFqCfeQmvPMDv4wRgCRPYFLNefdX8K17voRZxWw0F7blIQDtIUt5rzrVrHXWiAyDkBRgjgqHQXjOo+WVyNTUXpL9wU8q11e8olHXP+wVZIO51lgTqV5eXxuxj/GcTEKltqakkpc2bSRqaQebZIXUlGSH5xpyXkOSwmC9SWjyWobkK6+12z05Fhyk4KmaBD+tdpX9pi7XCOr6j+u6/hJlneqnVB9LX6hVKnxO6TdCWoskT11L15aa8lq8pGiym0QjSMKltghtJpn4arwGbFQ5tHQU+0ZFVJXMyaMSmt2VfaBWtjTZTSTf2GPHi1D6/bW2+MOiAosKLCqwqMB/+wosCJX/9jVdPOOiAosKLCqwqMAlFfiF3/wPFcFgEirzYAafk3K0dShzmSgkQEcypdfpwrPMfeCcYcDKc7qAQ2sJ2xHFAQPlTUr6xXJFh6WrqVcG2HNCMA0DmbaMfV/8ycs4VTd8MtlG7MUQMEVusiVMXYU7S2A9b7Dr6eWGOBELqUtCNNV0rbq5lRtNTtrnGVyrwvKohaOHOzh6pI0Day56Awth4qFyuvjeIyfx8b/7OuaxicPrlyH1YwF5aQ3VXV1CXBZo2R0stYcSkG4YtCvJ4dltrB3o4dChtoCiJx7dwIknz6LAFFcSTHuiQhCmCGLeKFsYhyl2/Ah2pyOTuD4BY9qKTHeRTHZFnaKFM1gEWMV6I0VZxTD1SvIfvAPH4R24HJN5DLukFQXzRGorC9ot8KZWMidor6Dst1TgK6eALyoFFHhE741MTYzWhIr4gfOmur47t2V6XIVkNzUVjQonqgmqE6iqynpSkjfryj6Kk8F8feYrIJrBYHaEoUJeM5IwWQxLpjB1VCRpigRVFondB0FSsbbiemgv4+Cxm1BZXez5W2jZTJgmGMeJ0DmiUNkQyfs3HMBqqdfPefxSOEUuFi2uUWBIy5MaGCCg4kdz5JojQBmnQi3LQ6e/itVj16F95Dhyx8GZb9+HKNrFC244jo3tXfRWLsPS+lHx1K84IdrrIoozPH3iGXTMCvPzz2Kp6+AVr7gF37vvh5hvb+LIkSNi50Xgor80EtUBFQAmcwZg4IbrrhQLokNHD6PTH8pnouJrvL2F6XiG+++/F/fd+x1YVQaPQCTBDgI6VPg0Qcz1uudrNF73Yvdjco+qcGka02X1FLqAnJJVQLBT7dWcAbhUf5mOCkZnHeMUTrsDs9VWGQiWhQvnz2LQ4XqPUZC06C/B9zOsrazj3Xf8AkYtB92Oyt7otrw6z6AOom981mmHJWSPCicnKLXv7S4ZGCqInqPyDHonCVtljbe9CrfntGs4DTDNfFhxKEDo5777XfzX+36IUXsAc9gCChuZBGZbcPQWNLsFd6mLX7rj7fipa6/EeO7jwsYuPn7XV5Ds+diMJrCp0OsR/KqwceEMsihBr9UVv3iz7SJME8nZYL/b3jiLQa8vwDd99sWWJ89lYlkscgoXt9z2cvzK29+K0kwh5mvzBH/9mc/i3nu+I3kqYtVEgrHticKExOXuzlgUZ6vL6/J8zDRhKPXMD4VQGQyGmE+mcGvihcd9TmAOEMVJb9AXqzICobQLGvVHQhAQ6BYFRkVCMcaRlQMwPQfzJMRkMkE4C4R04T4Owhh62xZ1oaFbGNKyhvs3jsSWaG11FY+ffALm2V0kGslVYCsK8MrbbsMdL3sVciOXjB8qkYinNUQK96CoVNjx1Tj0j6uYatWAAjQvKjYaBUJDCAjhuh+O3oDoasJeXsvS8aVvfRt33XUXrrj6GvzwBw+h31vCkQPr2Nk8jTNnnpHxgLxgZkgBr9sRQoUwo5BlJPErE1GSQbMc9Ecr6PaHsld4juR6C2IfLcdFm71Ft6Uf2p0WnJ6DV7zmFvyPtx7APEpw8vFnke8FMKwOEtrksUPbPM9enACX81hjldOcE+vcIyFPLskDaUgSyVq45EvypC4hpCVL6pK/q9+rw+0ljD77McssUYtdYg9E0lx+nz2nouWhsgXaVzcS0BWrLpJCBkrZa8rGib2ksfkS0F6UcCRJVbA6zysCbPOxcv4hxq7sjcSCCVTVqX1OxSBPV8z0SssKaZEqRV+SyLqezXyxwqMCrxQVkCIHeNYlmSI9RmvyMwqZ8JdFWT9Oq5TFmOTCZTESKnUZRk+rr2AO5swlcSiESuyT1A1Q5qlksB0cLYkycxc9/PEf/RpepU/wO7/91/jUWQ1/+mf/Ev9wJcfv/ttP4M7z/J0YRawjcTOK6xCHc0RUibVpcdkVAoLZFS7PuVT21sdD1SKXcPml9UNIU4L/wOEXXodiMsPs/AVlydf1JMuERAkJFdaSNmlUO7RcW/JJ/OkEPq2lhHisLZmkDmpopSH3pMfSurDOtZHMECHVCtiaIf1vIlaFypqPx9pueULckFAJxmOxSqOqmJakjSqCqhlZC1SH1PaJDi3iaktJ7qtGSQKS7rRESxxEHtWyc7T9IXrX/jTe+O43YUUzEBcJND/AA1/+Iu791t3wjQQZCT2abQpvpwgHucass6Wq2iZUXQ/UJIOsc7W2m59RgSw2jKLaUXtD1j5VRLqFjIQzr3Oa52UBmRkngfQZQMUniSTPkd7CC5U8K8X2isoc19GR+HOUcQK9zGT9SdYZySmq9To9lZ8k61gRKrIRavsyXr/95Bf3nYTeUwHIrcDPfwkxK9fQohqpM1RqW7xm0II5MYpQq8kaDuDI9XlNSu73HNZBDXQwK6vJwBFSm+c0kjpNfkr9OBKdSo2uhq72Hvv6Auta3JEuKrCowKICiwo8bxVYnGSet9IunnhRgUUFFhVYVIAVuP1f/H5FS64kihDHIULa6uRUCkBumo8dPCpB88wRoe2A3DqXDDGvfe4ZNEy/bkuFxvMmU3yUBaPVYdU3qPTR5g0mQVhmfnAqL0tTlHU2AUPc+fsEmBvLGoIwzc093ysBlH1QvywFcKRqhDe/MlkpN28/HlKbWQWqkiAgb3BTtFsl1laB5bUSbiuFbl2Pze0ZHnviNIqyhdHgAGZjgiYBht0+NGsIPx+js9pGHOWwCg8r3T4MxFhf7+DKm44hizL86LHncObkKVz70kO45kVX4ZOffxj33L2JvMupaTocWOLVHyWp2HB4vbZY95Q9U4CHaHsT5WQXZjyDkXCKNRJLmRlC9CwPfhjDXj0C7+jlCJJSQq31LJMb1v3PLt7ZpiIz6GnP6UMCVyS3+G9i2aIAgcZGhgDLpSDK/uR3jdMxH0X+nWCTTPE2fy9QaMzQIaFCcLQGLWhlIzfzagSdk6hGFMKMA1HRcIKVIDoVJgXBFssVQkiAPdpZNKSKvA4JsS4OX/5imXTenW3BMTWUiQbHIvCfYDILFQBCdN52UBqu8ugn4ZJGsNIQkT+GjQK9tiPTtbyZp+XZjOHqYtWUC9mXZQXa7SEOXXkDBkePix3WhSeege9v48jBJbGbsdpLKDUTWxc2sLTUQefAIVhuG6dOnUI4n6CtZ6Iyesfb3oqzp0/jwfvvk4ldkhy0ymE2BUFt23EFVCSIfeMNV+Oaq46JZV5nMMDeeC5ZFyRLAj/BMyefwT1f/iLGW+fhkUgpC7GVclqeTPTzqyESZc/VYLAQYzXZRIBcshAka1YRaLJXLO5dW9YL3xvXjlETKhJmnOToDkeAZaI0TLS7PZw8+SxGw76QRP58jsFgCXGQYqnbxmXra/jZ17wSB9cPiN2H59X9oA7K5ftR1nyq/zqOrabEa+BYgBvJUFAZGFpaIo4iCUgWMQ37jWkiK1OlIChMzDMfyd6OrMP7njmB//LJz6BjOdA6NrTcFNs7Trh7Rhtubwh71MO77ngLbrnhevhBhGefOYOPfP5OxNtTBGaBTlkh4ctDw9nNc+i4HpZ6A1zY3sHawQOKLDEMITTIB4g11mwmj2dvk2NAENCyME80vPmdt+Ntr34lwmQiqolqluCPP/pRPPv40zBs7sdcfu778301QJJm8DptrHRHEhDOPezYHmaBLyoSkibj8RhJTCLQQrvbEQBY1hkJmHZbFC6RhEqrIGkqWvqjJRVsXGkCfDKnxWm7sh6E4EgLXHv1dZhO5kLgZGQsFGQmYOru7rYEzC8tDyU/IY4jbDz0KBKtRGhoiDQNP/+Gn8Prrn8h0lwRL3LMawKP9VJKOgKSahE04GVjC7fPrMmrNhkpF6fGFbGiSAEh5RpAsJ6WJvgp1nhVhf/0lx+R3vCWt78NH/rzv8TWhV0sDfoo0gB7uxcQx5nYevGYUqFiOx7yXJH4ovAJEsm3oH0cM2x0yxNSQKkYCObP4NgkMT0hVGyvD7vbgtN1cODoAfzmO2/GTf0hHj/9NDae2oSHrtgyMnUnMtQ59NL/Lj3fNcrL/Z68P1mujohSm1xijybE6UWCRf3ej9dN/eZFhQ8VGQ05o77X1ln18zeAbUOqSP+vw6/l8Xmsfr+2BBLlCf9cf2dWhAD19LCS7Ce+Oh9T23M2QGtD9nNoo1an8HmTog6srxiAXSLmcAat0oSIAfxajUWVBxV/QUwShL08U/ZCHOYngU9bLbEKvWgBVmnMi+D1g1JHSA+tCRUSuOxvtPUioUhVVhIHyJIASRiIOo/EguaZGHYPIp9MEfzUi/HkH30AX/uzT+APPn4vohtehu/+0Xtx7yfvwn/8q6/jWZ5r/BxxkiN2IjiJgTTx4c986Sfd/kAUDyR0kBXQeY3Dz8n8sgqi1NDbLbT6IyHxW24bB686jmBrB+HOrhw7SjFT2lFRjdbuyxolmUJyVwjCNJWw+zgOFJlFJaLko1Fxp0Ln2fdZJw7GZGkidWB9uCdo9cXHN2C79GgqEbICmaYJKcl9w6wr2rqmfqDs3DgowcflKpuFWXn8TLllwCX5IcrF+rnqxwiBSHCfGXuRDR8htHIOO17C1bfdjlfcfiuWKw4JpFL/79/5WTxw/3cQ2RUyNppCkUTK+kpkbmQkpI+RlKCNqSh36/whvr9GiSUdTwdiEi6Sr8OrqTrfiHkqEsRuidKEgzckLeSzqakgNdST5dALrsMKhmNLj2C9uQ802xTbK4eDMvMZqiSW8/r/y96bB9mW1lWia8/7zDndzDvWcKuogqLAoopBUJoWBFF42KI4oPgcX6vtGGj7XhjGe9pGtGG3HR0OPH2KRjugIDghDTiESinQIBRVCAVU3ap7q+6QN6eTZ9rz8GKtb++8WWW/eP9Q/52MuJE385w8Z59vf+Nav7UW98hUIbFYwg6o9uqKbG8VZ8qbavZvpt1jY1XXGLJqXuAYa/YFnGuPj2893hAqrWrk6HNLrcXswSZHiAobzc9N3lpDSt04OVVmXOv3RiGo2UX7MVMoQXJJ78NCG+0hG6WLawjr/SWhcqM5l/9btsCyBZYtsGyBL3oLLAmVL3qTLl9w2QLLFli2wLIFjrfAV3zHD9Y8+PEgR1ApZQUcgH5AEqWDUThUBW6/E6JD8NVhTa8JxzVVbFSYGAfyNv+EYFkbNOseq4zTYZWB9imJlVQHTpE0DZii12v8280hzRzA2wOhQL8mZ0XV9Y3NFB/ngZ3PpW+1AENaI7C6PVvo8M5qStapep6LQS9AQKWDVQCZC4uVxSUPnoEUKQQavCDAZHaIvr+Oqk7R6XkCAtk8Z86cxtmbt1CUC2yPr2GxX+BZZ0/gtjs6qP0an71Y4p3v+yw+f2kfUccRWE8wQp8fBBN8BB0P+/v7OIwjLPb3kO5uw4tmCKk4KSIpLAgaxqzyzhxU7gjDu+7G3HYRb+9jo9tBnEzhB8Mm0FUeJshotUWgggoD2LIjIjLQAiU69Df++GxjGhTd+GqsI44pVIqnVSybe2WswXRArpoKc9qSEC4j2aZ3NluYhFYQeQaPla55CockoPKbAAAgAElEQVTZD04txRKzdAjeswhVYEXBPpGICDGV1SQf+jhz6wtQez3sT7ZFpFS5C59Bqk6GPONrZYbEoQc9gTpakjAnhhkr0RR5MoOHDH3fV96GAPk8VaYPq9NpLUUyhcARs1s2z9yM3tYZVLSrImiSLKRyYe7Eia3TaufF5ABlkWKwdhK90Qomsyl2draxMeoB0QwvuOs58OsaTzx5EVcuX1OIOImcyXQuVQ4tL5S54doYdn28+tWvwOnTp/XY3v7YgOKdLjyfYP0EDz34CXz8H++n3ACWvOBzkWRUc7XASBtA3VrkPRWsJdhBQoX3zFQhEwcqHQYis4+4agsF0jPYvrbknx9YFvxOV9ZSrBRePbGJ/fGB2pC2OLQ4ooc7wbO10Md89xpe/5qvwqu/8rWySLI8ZrsYspXVqQLqaOfV4JoKpyZAdRR+3IZSG1sSO6tQCcSljZuxmeMXSUlmmJR7cxReiXh3T33jwScu4l1/9B4MwxCpW8PrroocSdMSXk1LuBGGpzfxHd/xLbjn/K36LNtXx3jHf//vuP7oFVnxrDoBIqcQYDnPItRZpfmKBMTK+hp29vflZy9bQt9C0AlxOJ1KOTKfTqVooZpGFcqdFbzpLd+Ar3rRfYiziYiTYhLjV37ndzG7PkGUjEWMjEYDzYcEgtk+zFQg2Tbq9RsyrkS301dfJaHCe01rRBI5yvqgnV6WSVG4t7d3ZOEyT4z1l8iBOVVVxlaM5MyZM2dw4fHH4IYBVtfX4DMDoSg1V7Kfcj2guo2KFYLcV65cEQnc64Y4dWpL/x91Alz69GeVZXVI68NuD9/w2tfjnnO3KKeEgLrmbNeWOqwl4r1WIXWsGrwlVI7HXjgNw2D6eBvWbmYsrRd10VgWGbsvkRCgSiFXBsYv/t+/hnk8xz33vgAf/ug/YTFPsLm5iYPdq7h+7QkEVKUNRoizFFlVilAhPEngmHM2x0xX2TUdFAQMm/mF7c/+xzWE2VcEE/vDdaxunFaGFQlzv+vim15/L779Bc/Btf0n8JmHr8I9ZK4IK95p/eOJUDOFAGYdNETnMZJExebHfj72HEOo3LCyaufmp+xwjH/P0zY9N36mOrFpTH2r2uc2v6+yRkHVVLkbZUozHvW79IikN8H1ppCCc5PIXIL1CioxtkEmAcaolvh/YyHZBMg3f8vsCl2LQrbN80kAkhRNqf5i9T9XGxIqUq1VKrbg/eMcveCamsQineO00pji+5BUuVF40diW0hNR7wUDiLMf0IZrMUeaJEgXM0S0+ZpPpEDNkli2pSXHRlXD73YRBiNMohxv+rk345dfdCd+6v94J377Y5/Cq//t1+GPvusl+LmffS/+9KEnMO85KA5KqSYiewaX3afOMDucoshykaJer6PxSTtUQtWWbxSJdVEjLgsEoxGCwQhpXmFltIbNkycw3dlDOpuJL6gcCxkJJNvD2soKknkEi2slFX8k06kqpLqKay3vH/cJspRiOLqxujNEiyHjJuNDuI4DKkg434koIHHjcA1zkReZ5gbaeNJ2s7sy1HxEK86cKp/JTM/P+SjJosxkAvX8rvL47EFXa1hrMXW0ljWkjgpBXAvezMEsm6AsF/CqLbz8m78TL3jZHQgisz/M9/dw/5/9CT7z8CeRdx2knAdyR7lFJKVKEjPk9JgFx6IGZtWUEAmkQh7uHxolSNsfZRlLYp/tQ5UJ+zELUGQLpm2AUW22hAqfb5liBSl5+PlYSMRRysyZsCPLLymxWFDhu3CzVMVFFfdGbCf2VTZvEMLthCjE0LCftPlIhvTkPMqvnETMkZrtBlnYjmveu5aQbeeKVuV9NFaPKbwVcM+P2ai82/vBMdjuyc2EYdqABTOG+DXFUPo/jweN6lB/Q2UT1TAcx5zfjsahi/Hn719iXU+bnZc/Lltg2QLLFli2wBevBZaLzBevLZevtGyBZQssW2DZAv+TFvjSr/u2msCB7Ld42GHVXGCqG0fdPgLHR+h76AW+fPNl+0WgpC4UHprHiQmTFdthqrL5rwVMFUROwkNVxY06IqdtRG4OsPRGb8gQgiJtVX1bnavw3iYjxViMGXuWFiQhMECQta3QJ6jQ5hvw+6g7QMDger8BU2oPqANUpYe6IIiQqFUI3NAOKasI2BTIWZFIy540xdDtI+DfFRmGmz2cvfNmRI6Dzz7yOLZ3Orj3BV30/TEufPoaJpMeduIcl+dT7KclJtNDVdZSTcB2ZRVtp9fRNTLIeXf7GpLxGJgdICgSBDUJoUgqIdqVdCsbUWbj3PNegqg3xPj6HlYLqk1iFB3mzfQMICCVga3qRpEqCgp25O3/FMKqYLBpQ1LZFlwRYuZLhYsNsN1WMSvUl378rJJnBWlT6dlmrVgVD+y8UqNc4nNt2cXRjx9IWH1KL3tasdAehLCky8phqqISHbYJtJJUkT94FitLhZ+PIILVGWLr7PNk5zWe7qITMofC5MHQj74fjpDEkcnNgY20YjWuD9919B5WMpPqxa5idKgmCEKBpUmeYM5QYYXUGuCC95pkUac/UD6OHfQQrJ8wgbCN0oog0rVr1wR2rY/6KOwQYb+L3f19KaZWRgOsdTtANMetp0/i0pMX8fili1Kn9Por6A9Huj4CS73+EPPZGGUa4xVf/hI8//l3Y55kum9SIBzsoa6ML/lkOsYH3/cXuHzhUXRlsWMIJ4KUR4BQk5UgYLoBibxGMcY2NjAIK5A5Hhk5UCNvwt8JeIpM8Xy47EvMAclJQhhlEqvCWTW7sr4uy54pbUo41kLamAiNxD133g4vT7B75Qq+57v/Lbygh26/c0SotICM04xF9ht553NuaICco88i66MKcUxlE/3vCQbmKKnKatQsvF92nCOxUiQ7u+gEIT700AP4i/e/HyM/RMLA+vWzmJeZgHQrs5FZHk7feRt+6Ie/H7ed2BAx8+gXLuG33/OnSHanCE8MlaHy2O41pFGKtVMbcC1P2S233HYenu/j8tWriGfGgmz91KbySvYPxzh58qRyRpIoFjHB/p25Ib75LW/C617yYlROqjDy6fYhfvHtv4HkMIZvV9jb30Ev7GBlZaiq+sUiRhB2sbO/h7WVocgQBkwbVQRVdS6mk7nswdZXVnEwOVTfIxGzurqK3d1dAbR8/ubpcwKK2Z/YXk8++aSyT1aHq4YQIBHK3IPRSP0jo+poPtfvZF2TVQJIeX+YU9HtNORYXeJwwqynHBlJnV6Ix+ZjjNY38W2v+zqcXVtFl+RpUxnvMZyc4Fub9cHKbs4nx8C544RKC+S1xGxbvX48K4R/Kksnve4NQoXV5Bz7tCt6/99+SPZ8bMvPX3gM3c4AvU4HVy4/LpC8Li2NQxIqJPMFeja5ApwnOr2+iMba8WSvFvaGIgJIvnIMu1Zuvvsews6K7O+yosbgxBr8rodn3X4CP/HGV+CEneKfL13HwYVD9CpgEbroMD+FqG6zvj2dVDkikY4VHfwL0sUUhR9TuRhAl8CoGe83QFa9HkPrm8eaP3zKrkDgK+2wmq8jMLaZW56iTjmWx1I2xQLttYh7Erhq1myzyBrwVXaTR7kujfpRxRat9VtD+HLOzbim0G7MkpWXWaNZeEESpUZS0rLN5FroH0FmZtUwUL3IMV0kRmkSxyII+UVipS3MYP+WeWVpFAYk2pmNkizmyKgojaZIormUKiRTlJuSZgKcCbD3OpuwrBjjlS28/53fhpWPbuPHf+khfGj30/ivv/Y9eI1d46f/80fwicMFFnYETB34oYPIWcDNbbhVhfnhIZIoUhFHOOgZcihJlXVW1bkp5GCfyTP01tfh94cUsGB9bQtntjZw7coVLKYTk7Wi3CnzfBGtIj9cQyqQ5OW1Z9wzlSIjSaiIZBLhZdqFHGabI8N7Qjs7Eiot4SsFIVWvJAWzRIo13g8RKqMBwk5Hc6PUMAf7smnjvoRKMeVp0ZaQRQxRgnBtzbwnSTKuxa1FlIQclkjRquOinwTIywRpGcF1z+DV3/69uOPODTizTEq3ZOc6/vrd78Ijlx5G3ufndeBmFkLXAzNMMsaa2GI+RKhQOU2rrllVNMQpt3fsH5XJwSpNgQVVaeyrhqhtLMEaMk1zGa3KRCBQQWQC10Vm8B/zo6jyowUhc5l8T4QKrfGOCJVoLnU41Sl8PSmraE9HxZsXICuYc0NykqQKSRrdSa2BsmQjQdWWNGmYGdJCw02WiA2JQcKWap1mLtH4MxEqR/MB9zjHVW2yN/v/QaJISKn/qB+ZLJYjQkVOgcwXdIzFWaNSbYkXtunkkY8ssa6nzMDLH5YtsGyBZQssW+CL2QLLReaL2ZrL11q2wLIFli2wbIF/0QL3vPZr68WMIGAqT+uw10Uv7GEQdND3Q6wM+qAdV5f/fF8h2KyO08EvT+HTE5oHSR7OGkLFgKIGRGFmhiqJK5MvwKo9Bdo2tgUEMlpwxQRVG+Ct/Z1TFw3QYQBC/WP2RlON7PkmVJPgFwEEAodh0NHPfK1u3TmyCWvBOdkuqA7ZRlwbKwoCuzy8y4bGsowdF4GnPuDnHQzdEZI8xtptJ+CcGOHjn7uAnUmJNLQQ7ZVIJxmcmnknHnanGdC3cH1+CeGCn9+SnQzB6v0DU91PkI+fxYr2UBE0poqiyuHUBOoiZGUqYMtPAwxO34SVW+/A3jRGNZ5ixXIRFwmKHoN/OyZUVPkyDnKC33L7NtXU7X2Qz3mj5BH51GQTOE2FsNEY3ahMPQK8ZNViyBLZeqmymAAXD9s2PAJdAt0NqUJggFWZfF1WXKbsE24gjC5PI1QZA8UNmVblDC8tdegnMSCwjgqmIkZVRCzzBMJVE0pv+RjPtmU9R0KFX2k5R7+3aipuCYSVEGBO9QftSqjRKZM5rCpBnc2V2UL7Oiqu0jIWoeIGtJrrIaWffRKhLo2FjeV14IUj9FbWMRtP0e2wyn+A4fpI1kzTg7FIxrLXRVkWUhOQ0LrrrrtVBZxP93H7udO4eOkCHr94SWBGb7QGP+wgZB5JAzKywnRycB2vesXLce9992Ayj2WxRdCK4etZVMh/naDhR//xH/APf/3XCGRlk8CSZc2Nqmu2iezcmi/eK2UaCZAx1iXKRaH6hCQYlSpHfuumYpwWKAJ+CL40QFJFoI5giefD63QR9nrYo90VA6ZpazVdiCw9tTaEnUQKIP6xH/4xrG2cPLLvcxwXbmv7ROWCMXeHz/drfm+u0XjYq4JaAb2pPo1v0WPfNqqPiiSsUSZN0hjTdIpyPFWl8J986G9w//3/iL7rwF/twXf6YA09n++WHuLaxk1334W3/tgP4US3i8P5DFefuI53/+XfwI0rpG6F+fY2rs0P0e90Nbd1/ACz6VRKBlq3cLytDoaYjQ9xmM4F1vLrpptuEth6lK+xWAjw/YZv+Xq84WUvBTxaCmXYuXgVv/j2tyOZJNgcddDthvp7zlf8THsHh1K9uEGAq1ef1L3b2tjS6yZJitGaydkhYNzzQwGwvK9UGlF9QcXL/u6esl3WN0+JLCA4yHbd2dnB5vqG+gUJn60Tm4jzVIHXClxOM71WhlJ5Duv9laYy3WSzsE/0eh3s7e/q+R2rlh1S17JxuYpxy823482veh0YzRDQhY85P5qfPQGvVB+01owkVAzwfywEWsDrjWWq7bctCaA+2dhS8f98PdWPEyAkIG/XAkqtutAawzr/9c01vONdf4D3f/AvcfNNt2kNuvT4I5hNx/D9zpHll09LI97zvNT6QeIl5RzNOdAJ4AQdESyeH2pNEqkSz0XWuwRhLRdBd1W5XYONNanx+qsDfNcbX4bXnt/E3vQQn3vwCdQHFaKeh406RE5VT6NOacHkVqViPjNVBDcULEft0ACjsM3f8+vG37OC3fyO4G37+NH3JiBLP5Pw0FOfOm8ocFp/bxSIT/lq1KkcwiaUvgVlTcHE0b+6gFMZlUpr1SmAv7UrkzVQk9uhbBbuEQwZ1FbRc340yrRGEVlbIlWI17Pfx5mtvQXnRxItsrtEjayojIqtyDQ+Z9ECURLL4s4o+RyTqUKiv1G4mP1FqvmbGSlUHqWLKWIqLaKZyJSCmRgiBUhkexj2T+Fgvo2XfsPr8MdvfQF++f/6AH7jH2NsPCfEe37ze/Gh33k/3v6ei7iYzpDaVGqy2CRDoowlW9kbtMViQD3bOez3BNJLuVMBSTozdmUKc2ee2wnYYZ/JHZoTVgYdPPnkJY1lWZtRTUI1LOfWsGsy0qgsQZOJkTJ7LBehwvveqhlJqBBd196tUZKQzKYFWpvJpf2K1hRfuwf2f5vWfQ6LFwyh4nVDPd+l2pHzznx6RM5LqaDxS67WMiocKvCoom3WLqmZGsssjoN8nqLsOxjkgXYYeZ0j6N+Kr3nLd+O2s11UcxJOFmZXruAD7/oDPLl7EUmfRJSDIDP2lyQ6qJ+RfRpXOa4FRmSDqCSBYvog7yu/At9XkY+xUDRznsaXLE9rZefUZSGCg/3NWJ6aPtsSKryvXI8KtiEt10JTqCAykX0v9HWfcThu1E4mk07XYLsiVJQ/1Fjjac6j2oU2XCQpGpVYq/BqM+/MXMJsGg1K7cG4T5OrmbL0mvEmbogEZhNY39qdSZ1sxmhLfh6N/5ZobVRdfJ+M7em5IlRknde0U3t9zKrRm9AyVBU77XPMvDR99KNLrOups+vyp2ULLFtg2QLLFvgitsBykfkiNubypZYtsGyBZQssW+BftsCzXvGVdRxFApF4EO50CEL66Fguuo6HUddX5TeD6QkgB6w4JmjBwx0P/az6pD9yC8w2FiOqUrPpgW4q5VjBKiCfftCNxQ8Poq5vCBdTMcfnGOsuHuR54Euz+AgkbvMh/DBUsLLCl7tGoUFbIRELVqOIKQ24QyCWYAxPmAYgNnZlDq2ueEAMBojiBQKergluxAbAYeWy3h8JukFfYLm7toap7+HxyQyTzMIiynFlfwLXrjAbLxC467qO7cNLSMpIIbJeXIBAnck4yBGlEULPVS5EEi/gJWNjcZXO4dDuq0xRNp+ZR+zO4CS2nvVsTJIcxTxGiAopbR6CDmwrhBX4pkLQ800FKByBXAxHlsWCY9pWRAdrINv7QLJCB25ju8/7xfMuVQPGmMyohWiHRkLFlS2ICTclyMzX5h/Q1oquFPJJVwUns10yuMy80HMLOGw/5hRkEap0Aq/MYJFIY98AiQGSdIYkoaVGSTKloEd9CnTWcPrsc1HaAQ4n19ALXdStQqWOYNuhfNFZkS4rMyeQDQetLhiIXTI8voxQLMZAlmKlP8Cg2zMKlXiCoEvgegVZ4SBihkUxE1lRgxWlA3TWBugFQ/heD0lBS48SG5sbmE9nONjZRbg+Qp0nAmkOphHuffFLMT0cY7z9BE6t9mEVCR679AS6/RFW17cQZdmRYoMZFyRx5gc7ePELvwT33XcfwuFQmSwMGB8OesgWsUAbKkq2r17D3//VB7B98aKUPiScSFQct7Fpx1ILiPD+0RNdFktCT0y+ASuGaZ2jnKLGOog5CCRbZKVnG2LFWLsRpDEqAGbO0L6Ef2u7VKM5oK0ULFbflhgFDl75spfila/417LAUtW0qmktgWgcZjX7nipXiRgeC9Vlh2ClMtUFnAPKHJ0BLcVsKTQIYKY5yTxOOQy0tmH1ejhYjGHPIswOpvirT/wPfPITD+Bw+xpiO4NfurB77CM2el4XldvFyTtvxw/+4Pdhkzkj8QKPfO5xvOPP3oeR3UHVcTC7dg0HOfM/fGysjJQ9wj7aGw4waYPfXWNrEyNXlgozU1YGQwMykjzokLTLcThJ8Y3f+iZ8zYtfhKRcKER9+7Gr+E+/9RsoFwWS6Q4Gg0EDhBJsddWezC/xaAtX57JU47VMxxMBhJsnTuq+7B3si/QerK7onvHa9FqWhd3rO7jlppsxXWRSrcwWi6PcDz7uOTZObm3p809nCxSaIzlfOrI225sfIso4V3WNYlFB9RauX2d20LrmoMGwh3wxkworzEocBhae/ay78I0vf41s2KhU8yxDQJFQ0foSGO98w1ubPnk8Q0XA4LEcEALX6svHSBaT/2SsomRR1ID4eh71VAQ7lQthoSKh4zv4lbf9Kj7+iQdEeC6mC1x9kmOoRJQZC0TOaaysd5jDVNYiU3i9cZoqN4hZBgVf0+9I0cIvZvjIxjAgCG0hL2r4vTWpWAig8mZ3Vk7ihc8/if/tK56Hk16Jhy9s4/GLCwQI0LUylLZ/pMBs8yhagqVVbcn6rqncN4jlDZtMk5hgJFxtPoipQm9AYIK2xxQs5v/HSZAbe4Ib6pcbj98IKL9hO3acYKG9pLlOW2vIkVq0MHlnDHdXflpjw8lxL+ien8cm8cEqemP5JJskZcUb0JnfqTYh+N8SMsS2qfajaoh9NopLtYd+V3Hdo3qlRkqFWJbJkijJM0RpgkUWYRGnYN4KLR6pqnVp80UFg9QpuSFyU2PDxGtnaDytDbOEtkwtGcH50YXrB4DvYhH08Hu/9AN4YXKI7/mZP8U/bGf48pedx8989+vw9t//IB745ykOygORz27tokrGyFMXmc8iDGaCZcjmkQgbzh1hr6/2yajIqxKpEAIvRFZbGG5sytqSqspTp84gcCpcevIJzeEK+rZs5RaRMA96XSSThQkDYcg55/mMeyvC4IaIS5jXxiIWAfdmLVHMh9TEBbLpQnsXEslU/VDlw/2f8mi4Xhzl8TT3jHlCfC9aaM5nKkIx9pBmnm/7aGsrZXucE4wCri2S4e6iVSuHpYO4WyHIDBGQWAVWNp6L17752/GcrQDRhOqOGvuPPY73vfP3sTu/jmTgoiwtdDMPld/sPUUsmM/V7nXYVsw3MZ+1mU+aTLr28zvNfpITkK69ITZIqHCXRBJPxDA1KiRUuBcisVWaXDAWdJAYoeWn5bpyDJMqSPODAxwcGhWHSEFaeZbKaXJCFlHQerZjlN0FyZTUzGtUppact0ybivBppSScTxvihG1KQoVrhRRejlGpqHiFf8c1vGmTljQyU8lxArUhVBky3xRYmHnWEHBsBWX08bM1r2uUh5XWclr+kkiplO/XECokmEhm1lgSKstD6bIFli2wbIFlCzyjLbAkVJ7R5l2++LIFli2wbIFlC5x8yctqeYG7HsKQVlSeokVIqPRcH2s9H/1uF8NOT5ZfOjwqwJVVjpVUKrT1ouUUQRCCE6oAbQiVKjMASZu5YQBWA77wa5GOm8roVNXZBA+4+LWWHJ1uV2AiQT6Chb6yKG4E11spiZh2uWQlLy2EWsCJio28UbywIj+XBYkOg5WtcG6nyuHSHooVzVZr/0Ggj1WXFga1haSOsXnHWVwuLdz/6FXM654yVya7e8imB7CdQMTBcM3HPDvEfJ4hmltYzCs4/RIra6sCl69ceRJpEiOgZVoeI57PEWS04IhRx3NY+QJWkcFVdapRg6w+/4XIHB/RYQR3vgBjDqYWQ6V9nApPIvaMRz3VRQREWCVKUCljFT8VCL6lwziPxQRvVFVJe6zm0EwioLWzMFZKNwgVAhuOHcIhWEMPcVlNkRSDqcxkhgcrYB0LBUF/ywDiJFRoBWQLREsAv4+SlkUlsyWmcAkcFTUsWpfZc9DcvOYBmyCabN9SlEWMuiRYuYEz5+5CbfsYT64iZCh97hog1Y6QVR48l/76mfEbd32RSgQFGBbNVGIqXtLpnoJf14YD9SNmuMyiQ1mkhL0NlKWH+WKGupyaLJeC7dmHdboHFx3MFgXO3noeszRGpx+qqna6z1DwBdYYxOu6mExTnDx3G0YrA3zkQ3+JzVGAsCowns6UFbO+dRquF2LMsPB5LABlTgs4p4bnVHjFK16B+178Eixoiacw4gIzBg43VcYcN5994AF89P6/RT/0UHJwsaK7AYFasOo4gJrltXJaSC4dqb8c11jDsYM0NjusMiUxStCYVfm0JSOgXNqO1B0CNCtbViW0VgsHtJ2p0PUs5HBxuDuWv/8bv+a1uPe5z8bm6oqUQFQJKQepLKREQcXcGyqQaLVHwMUE+ioThkQmrU9kf9IQfcSwCGY5VAA4iHMGz/gYrK6jP1xBmgCPXXkM1WSOjhvA39pU2/71+96Lv/3Y/cricQddAXoduwu3M8D6bbfgB37g+3DzxgbG8Ryf/+dH8fZ3vRtrTh/h+gDF4SEO60wV1KudjnJK2GeCMMTVnV2cuemcISLzEgeJqS5f6TFmHFKHMCOh9hzM4giW3cFbvuvb8NX33Yfp4kD5I1ceeRL/8dd/HcUiR69TYX93VyoVqkviNJeFGEmO7mCA2XiMm2++WfPB4f5YZAazVAgS7+ztwi4qEbajjTURKqzGP3fmDGaTqYBKOKGufUHLI5IDvR6G/b7UaHmW4ep8jMU8xpkzZ5HOFgIC9V7zsUBAgri8f3fddReSJMNjjz0qgDQMAwXT720/iau721jJgevIcfbUOXzPa94I7+QAVRzBLZu52jOV8wR7W0KF/ZTEp4rSmz7M9aUlVARqNkHV5ALbrAADIjbZTwTs2uwUzqsE76lqKApDAHf6GI/38Wu/+evY2dnF1uYZxIsIO1evoK5yJLSyczzNhySkOQdRVcN24vuTvJdKg3ZIVD52ByaDiQoIWn1VtDDkFMYw8QpW0Ifrd5SlQBu04ak7MQwi/MibXoYvW/VxZV7gI5+fYGthI7fGsILRESEhxcjT7L2OiKeGUGmXupYcPRrzbbi9aaSjjQ1BXKlcnpLDcoMwIbnWzhckVFVk0LzW8Xmk/b958tPULEcZDsYysi2OMN9T7RFYPLBYzPW9zGnnaAouvHAodSjnNpM7UZnxzntJwFa5HWbN0r3VlEWintg2CRf2EAd5VSFWoLyxl5KtYUG6nmR0hbTKEOcZplGM2WyOaGFI2zqOpXAhoULCQOtIEiFjKH3MYPoYuay+SMxTmUBg2ZLagCqvOIyw+txX4Z9/9Y3481/4S/zcXz+MJzOgQi0AACAASURBVIox7j5zAt/8opfhDz/2IBYTC0l5DZXb17U40R5crGLmzZXJ5pB8iiLE84VkE90h+5iPOEo41SmXyXcDVNyTrW9wR4NOOMBNN90Cz63w8Oc/J0KJRSaDTlfz/OFiIgDbq2ztzRzP2GTWSaY8KJIl3CpR3yWSQXZfLD6p1B5sf47Vep6Y9Z0Z79qY2Zr7RMzQVpDdq6yMEo0ZLI3FX5VkmB8cYFHMEfodZDFt0mqNHZGARkCrQoXWUpCEFr+OEyr9KsC0lyPMTMB8XJdYPXk3vvKN34TnnnCRJrWuY/eRR/HeP/w9HGQHyAf8HLYIldQx9mziaY+xskdrJozVJ/sCbQlbglZkBMPZud7Irc7ssZQdWBYqHCE5yL4mAkGBJNx7cQ2rpHzi2lbGMxEqJFA4FtknZXNKKzHPgTubmbFaFioe4vrLHDfL9zTH+N2esVpLaYWaicbwSG6wuCNPj6m5m3HMeYIqckoEHVvWZpzbeJ0kyp5CqHB+o7qIStBGqaz5l0lKjf0X+4S5I2a+PZpHlJfi6LXZLrXLrBqz72bbct2XTazs+moUIlUMocLHjY2Zi8nnP7zEupbH0GULLFtg2QLLFnjGWmC5yDxjTbt84WULLFtg2QLLFmAL3PGqf1NHtOlhha4XIIQHLyvodIWeb6M38BWMvLayikG/j5D5ChZU/Un7DAWVEgjJKx38jirdZFdglrGjjJQ8RZ7R0sr4z5eVqQrlAYtVjSROaMnU7/WkPuHPPHC3BzljDdVYHDWHN1ag3vDXN4d72R41lYcOD7DHPeMb24Y2ZJM+7LVjw81KjOoApQeM3VJ2HIPKQZVdxcYdtyI8fwc+8E+fx8c/fRml08HueAdlHcGvOgJ6GCqdFZlsXVj1WKT0Ky/hjAYYjUYKy51EczhUjGQxsvE+/LyEw4r3MkIZ78HOqczIkZUkeHycfvbz4KyfRHwwFnFDQLqm9zj1NU4Al5WMyrhh4H2JjERWh/fHRp7y0G+qFbOm8lE21gKiCgOko0bQZKYQfGmrkU3FowmoJ7StjGHaRuhwzNc9VsFM+6ashAdXB+aFTCAq+AztjpmFYjzEqaQh4KJ+MpvCLRYILBo6UabCqlgPFg/3/OsigZPGsMsMuTPA6rPvgW/XcGYL5HaAKB7DLubodE4gZZ9g5TA9YAiAuI5UUVRMdLs9FMUUZbSAW2ZAMlefXun3FDDMvld5BF+AKMsF0rHyuO2b7IMFre8GK9ibLnDmplsEXPHrprNn5bn+5HgMKy3Q97ooUGH11BYsu8TFhx7CCC4yZ479nX0M+ysIQwYYd2X3No1nsF32+xNwbCoDSpw8sYIX3PtcgTJJmWP3YB/7k0gKjXhGCyzevBzXL1/E+MoldBxDALbj47hSpe3ztD87AkuO2ekZwMgBM6f1OKtoaVsk63cDqnL8pSK62F2MTRuBPgQhqm4fbm8AzI1VFEkAkkyv/Fcvx5fddy8CqxbRNOyGSOIZ8ngGq8rYSxqLoxtWZVR1tJZNKqZm/2284aUcI0jkmGpYExxtLAP5N+PZHJ958JPY3rmG2+9+Ae54/ouxun4K1y89jvf/ybvx8MMPo14bIqZaKbHh+j2Mzp7GD/3ov8Mtp08inkX46Ke/gHe9+70Y2r76axHUSNhPowK9nlFA8J5tbGyAqqIiK9HvD2XFs8jm2NzYkrKNBAyr5KVcoGou8HG9dvD9b3ojXv5l9yCLJ1gLBvjMhcfxC7/6q3BzM8dmmQkuZjusr51QxS9BPoKPO7MDhTZ3w54qldl/+BjnL/XfJEJ30EdSMHuHI9YW+azMnLLC+uoG7MDD7vgAs8kY57ZOyc5w53APVj9EOcl0n++8804c7O/rMWazMCeI7bu+tomw25E1nkzampPJwd4BTm2dxHS8jf3rO9jdMc8/ffok3vTGN+H0xpbIGY4J9itZMDJc2jb2RQQr1V+P2TyakWWUFqqUpzLuiFC5oXRSpX1DqHDuJaCnnIYsVSEA5zeCwrwH7miAj/zDh/GO338XMUucO3cOuzvXRbIoB4xqLFhSZpr8CEfAKLMLeB8ImnM4MAOLys3AD6XGHC9myhQaWo7spAga0i6TqgVeNW39RitrsEIbnc4p3PWCW/DjX/NcWJNtfOrhXaRXUiT9HD17BBIZrSpFJeMN+fl0gqVVqbTPFenQVia01f+tFVizvVG1evP6NefhY+8lgJ2ZV8fUL+280dpjHn8+Cw7ax6WCoSqmUajw7URsNT+bCn8Cv0bpoHySgmHrDHo3xAoVGVV20KjXbIS+L3KERC9XH4K5dr2ma+S156iQZJlUQ1wzqCZKazMWzP6jQqXMFksKujwrUdohkjw3ZAuz0eoKUR7jYHaoHKhkHMmukRZ7VAtSsUFueTIZiwCqrQTlwUzWlplVywZv6AQae8HKAPuljx9565vxn173LPzEj74bf/5EjEn5KG49fS/ufdYWPvrQI3runEqduoLr+/qZaww/r02iusiRM69lMdMeink8LrN8XEd5Z+zj3DP5nT6GW2eRwJMK89Zbb0U5P8D1y1c1X5I4lVJV6fQ10nlk1C4u+3Wl8UByWMrRPJU1njfoal5vc6xMn6DKp9T1+rVr1miSDdwD0MqzIbyUU1MyR4j3rqOxxAwVzhMkNWmJmKWJxgbzS9inNJ5ZUMP9oWssZrnA8N5of8csloz7L64UQBYXQJdDskI39xGlLs7d/SV43dd9HdaHPUSzGFYV4+pnPoUP/emfYXs2RrTK/BEXvYzLU2zmE7ZBayV2zKZOyhiqQupGdUNtRc1Zi+9On9JGwSIuoLHeU8yQmY/ywihw+KW1qTK2aO144JzOvS3JZLabyWyjosMQGdU8hhXYCMsC2SJF0uvA9zrgwlx1OR4qkWAWFb8MvG/GEttJFmS8Un4efUbf5OfwEREbVH5lR6pTQ2Y0+3IpEmvUtineMaqdG7CTMpF038xEonvX7L/VZupiNQpl31mmz7KYRfl8JTyqcBzG6JAEauwHRZCbe8F7z/l28oX/scS6lkfRZQssW2DZAssWeMZaYLnIPGNNu3zhZQssW2DZAssWYAs856u+sa4U1skTIWBnNcK8RJf5HVapSvh+r6MK7NC/EXBOn2eBP7ZrCAwSGfTgV7aKqXIkScOqSx3MGEKvSmKTk0KAjTkXDEfmgVTVy7TEcI0VgA5xrDSV1ZCxGDgCkppwWz5HmSetJ3sD4uhw2IJEx8B/86pPXVpJ4JACUNW16+kAWLkMe3cw3dvDxh0bKLsncP9nL+ORnTEyy8L+wRh5XovsKYuFQIBeGGCRxCJN5FldGcDQ6YayeOLBehFHqOoMZTxHPZsiIJgyP0SVL1BnM3i0uJKFVoju5lkMT5zENK+RR8xYYTUiFSc+SqqI/C48v6tg0TAIBHTkdYmCwLEywo3dWWE3Vmvyq29ASVVYmiwChY5LeXIDLG0JFbWrKsMN4KefCa4cBdc3VjMMeYWrw3dkEfaqRMq5SUbPCwHhDLiWLzhd4ghG5rS9oWVG1oQVEySi9zcP+hmsLIWdJnB76+icfw6QJ3DmEexggCSfokoOYTkjwA9kZ1bxvvECfc/YzMFFr9dHlU9VcWznCep4hn7giFCRvQZt5bxAGROLKNF9Yz8kKKDqcwK/YRdBb6jq0rA/wsraCRMoH3ZEMk5INsQ5ijhXHoc/7IlQObx8GVudPrJqhsuXnoDn+Bgo1Lqr92Jb9fqsZu+hKlKs9juosgRbWycwXUS4cOmiyCwnCNANB7LF0X2pc4x3rmJ89XF0bQ7ZG4TKcaC1nd1YqdqSnE8HTlvQhXkDIlg8X2M2IzFKsY/jo/LDxjPfBCXLKc/vwu0P4A9XMEkWAkxYxR0AePXLX4HX/KsvR4e2HnWF+fQA1KcxC4l0Ga2m2nwjAp8F82byXCoaAV8EiZpAYJECHOMeq6zbsGUCbpxjclXp0qJs59plESrwOrDCIVZWTyC0bXz+0w/g/n96EHtFCocKE6uHRVri5O3n8e9/6t9j1AlgJSU+9dglvOuP3gsv4xwWwx11BGh6lY9r2xd1fZyrqDJTFTVBKTg4PJyKSCUBLHA7LzCdzqUG6fS6Ijb24eAtX/NavPAFdyLLZhi5XXz60cfxX3/zN1FMYqyv9kTSsP1Vqd143LMPUiXBrCTev5XBCqaHE5F/rETn80jcDHuhsiLaCmRW2tOuigTMlSeexGgwRG91hEuXn5TVHQFNfk2SOQrXwkZnpNfh9Xc7HYHLZ8+e1Xdew9pwHW5A9aGxASQImGWF1DJsj2hxKHBxOhkrS2Uw7OPLXvoyvOT590rBEwz7yiQIAl8qSNejWsoQKkaJeMPOyljKtN79Bshk8LdZD+jn1/T1pxEqBHIJiHM8cy6GrjFD0O+KnHjXO/8IH/zgX2F1bUOk2OUrT2A6n0iZWLH3VrXmaDMGAhFIvMcECTk5kmjleNWcLp2MIfdImgSWUfAQXGQ7UcFFOyYC56rYH4YY9E5j86YB3vr652Etn+Hxyyl2v7CPqmfBrYzdkZQmLWDrNGOBpBLn7Da0vnn8OHHKx5+iVmlfq5kAnp6/wviD/xlJckToPCXg/oZ6xTz+L+carajt2tAUMbR5XW2V+w0bMKNATZMEOQkG5iHlC6RJhDxdMBXcEGVWpXmYIe3MYKsYPF/4KEqqLDwD5HJdoUWm2zHrEhWZnB6pSLEcWYWRFJvHZi8iQqWqZNG0yGNMZlNMFzPlpu3t7moPk0i9MpGKk1kqhH/jfAprGh8RKrSi6lquuecdD8VoDe/5rZ9B97Mfxc/+wt/gC/YIk/Qybjt/D+442cNDn70kYoJrjOZU34DOnEd8WWExfJ57rxwpM5fihQgGEnhhp6d9A1Uz/O73B1jZPIPU8qVAOHfTGcSTfRzu7auoRWOgmTM5jxZJKqJDCmIpQhzMZjNj/UXVag1EdaG+R6KznW+Vt9JkWZFQqeiGKrKWKlcu5cYajFl2aZEaktQ2WSUkb0XKsDAkilGnmchOWYyxYEH2og5s7vMIrAeeCFESyizWUaZMwtQrk4PjOyFKj5rIEkHuIS0CnH/hl+K1b3g9RoGHIi1RplNc+PhHcP/7/gIH6QLRIFBbh2llMj64D9PewthjtdZV/D2JI+5LjwgVznMik1iVUSkDSBannJuacal5SEolKnjN2nlEIDZKjvZn7SOYNecZOzb2Ba3DJFRovxqnQGAhzKiIzFH0e1K4Wfx/SLNHqopSMhOGXFHfzDXP6X6RZJEFJosOWJRiCBV+8X2pojFjwhQlyLqzIdyOEyqtskxjt5k79BnYOZt515CnJgPlaM/IOZR8m0/7Txb2GCLKXJtR8UnB05JMjVVsS/TOHv34EutqN2vL78sWWLbAsgWWLfBFb4HlIvNFb9LlCy5bYNkCyxZYtsDxFnj+G76rDggsMptjHqFaZAjKAp2qgFslsgyg1RdzP2gTYwJdLQGczG+IG+svZWQ2VW0kWphlQoCI4BkPk53QhJW24fG0A+LvbZgD+BGYStC4Oazq8NsASq0ypa12M5/BUhX0cTDoRiCuOTgzB0KAS+P/zBDVoyBWArhppmrBSRUrvBpxhnh3bGwwBh2MNzZwfVLg0kGM69MEWU7FAK3CaN9go3ZiBLSJARBFERYklAhA0BaJobAMTSaYw+pXWokw0yOew04XCBiImx2iSBdwqNSh3ZXjwwp7OHX7cxFXloBNHnYJTgu0pYrAC+Xl77mh2lye5bw3snaolfXBEy8BCgJARWXs2YSHsVKVADqZGFYmNhWIbeU5j9/t4ZrtdrxSWe3YACMtSC+CrKhEbBF0SQS7VvCpgMkKOOlCdmo8mNMyh6QFQXQ7i+FUmbF+UsgpCTpb1jm0aaKXk5UlCAebCG+6A2WygDWbCzDPyjnK9BCWNZIih9XDaWyyduwwQCKFkovhcAV2GSFnMCwBu3SGrmtjNOgZcIJVzCQEYWMexaoiZm5FEJoqYt4vy/bQ6fbRHY6QMluhv6JweoJizKZwVtdgNyEyVOJkDrC3t4PZ9W2shR3sX31coHEYeMiTFN3BUIoXWpgdjKeogkoED++gsh8A/Z7VpmvrJ3CYJvCpEqksXY/rWSiiQ+xfvgC3yIzFyNMqbo+PByJpT/n5mI+9AGtWldLuiGOwsT5ivgDBHo3JoCfwpx1XgRvCC3ry8WcmwLznIJ0wF6fGzevreMWLXoTn334bqjSWdRrbqRtSaUZwyISIcx7g/EDSL08WqAoTfEyyhT2BhAmtdgjKUHEkG5mACgfaktV6nBXQBGRZzUzQaL44xOFsju2DqVE85RkeefhhPDpOcFClcDoD9Jwe8srDys1n8aM/+WPYGPaRT+b4wpXreOe734tszPycGFafGQUe7JxKsEpkAduC44lt4XqBVCFxkql6nHPc2tqaSFhafjEwngATCZEn5hG++2vfgHvvuV15CH5u42OfeRj/zzveiXKeYtgxJJ4qmYNApAqBYJIsZ86cUZvMZgsM+wMcHBxq/t3cOiXAcTydYNDtGEuXolK+Ae8p54OtEyexs72tvreysY5rO9c1muPpHCdOnMAiTxHlKdY6Xc2PfD++N9V0rHbn9RCEVOaDcptihQ+3mTtpkqMX0kLNFwg83tuVZQ0r1km+f/3/8rU40R8hs10EoSf7t05INR0zuUicU51iiWg/Igy0DhjlVAtI0pLKELxNppNsCWs4DbhPARMDvkluEFSmFRGBato7MfOGeRFve9vb8PFPPqDPzXluf38XWZFIMQHLhE4HLulAAoOhyDDaTvG6+p0+coZeZ4lIlsDmmkXyqysLOGaDcKywwp73hERctzeSUoVrVtp1sTI8g/66je//qufgvq0hrjwZ4fOfvKyCBGYJtBX0AlqP2fdJBUIgnGDkMZJFzzsKqm+yUhpCxqh+TFaSXIiUmXAjp0Zrc1NsIOVZm2Vz9Dtz9BTBI6sjkxFxYw5pFWbmdwRWj1ega509VuAgC8km40a2gQx1p1VUmho1BrM2aK214Do4QZHTWishHQCHfWQYAnaAMqe9Eyv8PTgkrFxPyp6aNmu8DmZEEDi2Cb0zH6oQIJ9mtDyqpXohmZLWNeI8lx0fCxwO5jtYzOYY7xwgXURS3LIfz2ZTff4sn8OJTNZJ7picsEDkTYUZCtzx4ufhI7/9H/Cb/+d/wW/95eOYdXrY3d/FuTvvxKlehccv7JhAeM6xtGCSItIUOaifMwuqyFHQWixeSDmpxzzmDvkoK1p2Fvp9MBhidescSodkXYBTp7YwPthBNJsbC0KpMxt1Ia0aqdpkYQOtWim7sTmXzIzKlOszO4hv9mfMgJIyhf2ZxRnN92HY1/4opTIipcLQ5IXoM9C+zHc03wj691yt37LEiyPlf+WLSMqipxIq7L+uiiw8jluUIpxIAPBz8No419M2z7cC5JY0ubAzD1nVwZd8xavwyq/+SoRE8nML2XwPn/r7v8bH/u7vkNg14r4vsifIaxEqNwpxmryRNsOHGT0VFRWmeEdjUSoQ3h9m6xRGedOodY4sM7kvbfaobkMyGyLB2Ni1pA1/Fml47P00PmjJxX7KPRn3IE4JnzZsaYli0IdLe7c4RunbWvtJSiHPtC+ilV1BVR5FpVIPm8wb9q22yInkYrvfVSg9VeQsAmB/axVsCpwzRTa63ibXUJ+B46oh0I6TRS2hwjGv3/Nz8T5ReeUF6kdHexH2+sIQ28cJYL4+xymvma+TXPrUEutaHkmXLbBsgWULLFvgGWuB5SLzjDXt8oWXLbBsgWULLFuALfDCN/1IHQSEOksk0zlKBp8XJcI6g11ECAnm04aHx6e6aIBXSvYbC5gG/GpBMR6qgo4JMubBut8d6KAlMkWVjU0Itqrt6ZtuAGEdxHjIaw50Cj0lSN/447e/bx1O2oMbD+EELG4caE01IokUVSUSxCUwKJsZJWKjKDKT11IwFHquA/O16R4O8wXcqEQYlxicOoXgWWfwoUsF3GGARy5fQpxWsKsuqqzExmqIJJ1gTLCTn7WwkKcMGQZSVuZVtcmgIHAXJahpcZbFSKIJ7CyCT49/Wp5gripFWTgQOO/00V0/icHWKRzMIhTMISC5QziagHIQAGEPtkMKh+1TQHCG1EK0OilkccK2DZlbUtAvnTZoxo5N7UYyRQfqWtX/7ddTKjgbL3w22fGv9oDdvpa8shuFAzsKAQxWs+vwzepMEipFZl6CdnEEiZiXkSZwcioeIlmA8Hp56CfIovpv5iCkqfJN+ufvQp0tUI8nKN0uknIGq4hge1SouPBtG2lkQrftIEQuhMEToeJVEYo0QhFNRaowg2VIC6Om8nJOSw+G82Y5osRUERtgoFL/kDc8q2k9H93eAPvjKU6ePgM/MBZB/mhN4Cr7tdPpwO54ODw8wO6VK1js76NXZogWBPmZGWKq2j2/j8HKlnJVHrv6mADmKmM1sY/FfC5VF99jgwHEtLyrmXdR4mBvh3W7quo+uHIRVroQOHMcwDkOTgu8oN8/r1/gtSFDed16rCFNDHFpLHZY/S1wuBGteW5XVcSscJWNUkVLJEefNewPsJfMgdkcJ1ZH+JJbzuO552/G+qAni7a1lZHGBAF1hte3wIoBzC19JtqA8boYhq6gegFbMFW4vGaSLwSJfWMRoopcWgxmtHnLkMc5HKtEnCxUXU5ShTgbyc3HHnkUD12fYS9PYPkhRiHtgwKEpzbxwz/xIzh78gSK6Qyfv7aD3/+DP0O0N6aRFgqfQGyBKgbC1b4Ixn7YMTkq3Q6euHpF8x/JynTG0OpUFoWt3aCIYtuVQuWgqvDDb/4WPPvZZxUwHxQOPvSJB/Hf/uTP4NEvJZ9ia2vLKPtIPnUNwSESZThUNThJGt4rEl0E8Qcrq0jSVNk87MtUOh3OpqpEHg4Gut711TWF07OCfG9/X/ZInPPYwXm948khTmyeVN4RLVgItLIfUMGxz+dbtgihDsmeLMMimiEkIcJMEaVWG8KB3SSaz/U4AbbJdKz7973f9r/itrM3YVFD+T1aA5SZ4MInkEpgj1AqQdmGvDDztJmrDchnSBSBgw3p16oXW0JF4C1vOImCmlkctbJjCCw7gYfxdB9v++W34erVq/ps29tXMT7YAyyjQnCDoT6HrL0IZNueUag0YCUt1krHErFJxUC/04Vb2yJa2C+ZW8N5U9lhsnQK0RmsIKBlEzN/PAdrq2cQDEt808vP4+vuvg1PPLqNT378IrxYC+sRWcLPb4DRGwoVtMotAacNGdKQK2r/YwofkjEkUlRl3gCnLXkigqQpTnhKyH2TX9OCzi2YepxAuUHAsI1NqH37uxZc1frcrBn8v+6bCiyeRqg0Y5eWlFIUFSRQGci+gJXHyNMJsmiKLJ6bdRpc7nz9o5KhoBKyZhbJAGXJPYUBrLV+cC9A1RtJ10YlSxKcAC4VXMxZyWtbpEpERUCWYTe5isODCa5cvCylB9URrZ1TkkbIihQurTupZmizfrJSNpbMWfrpn/1BvPXLb8VPvvW/4QOXE0ziMWaHwG333YlVN8GlR64YgJ77GALptHtqvhQg3x/qPRl6T5KYRBNtUbmrUX/wu+rTHLNhfyjVakGSv9PB5sYarl69LCWKrNaoTqUdF8eY42pPwTbm2COpQjB+vphqnuF9FIFCgkhqYZL2DbjeWGNRvVEkuXKEqDIhOdBhdozNe8B1nm1KssOS3RqJSJIq3PeQhCZ5a/E1ZDXH2YmqxeZekRCkpV7YFdlDoopzgmwCuX+h8qsq4cJHSpMzIiKJg8wb4GWvfwNe9q++DDat9tIS2XgXH/nAe/HQAx8D+l0kPhVNhQotWPCjvtwono+ra838ZRY6Q+U3ymatjVTjmb+VGqnZRx4ne3lfqYSU9WKzloqgYEFL81qy9TqW8aQHmvGra2SGC01cYxYg1CgHfeXZ5LMIdWgpO0fqlCxrckwMOedILUfC1Vy3lCn2DSK6zRXk/kz7Ku7X2ffadZYLPFXK7I4NodLurVuitB3HR2Nbc8oxC0HzIc29cwP17eOFO1KQUg2tp5n1n19S/LCHW0D25ENLrOtoRlj+Z9kCyxZYtsCyBb7YLbBcZL7YLbp8vWULLFtg2QLLFnhKC7zkW36ClvCoWU1OYD9OBPb7ZSKFCg9ypFto28PDGcHRTm+gqn3aV6javLFU0MHd8Y/Cr1VZy4Nqe1CvTeXccTWL14Bpx0EbHcAaL3b7KHC+uexjlXM66DXvLcKkIVFkRdZ88RqM2iBBHDEYd4EomiONYgEqGf1ckhRBN9BBN54scGr9DPzzZ/Gp+ACpfzuu7F7CtYNrxtIgc1GyUjOosIgOUOQWVrp9WErCreB2AlVM06ed15TNZwBtPaoCFQGaaAoPJfwqR75YIMcUdUaixocdMhR7Cyunz2KRFkhigueR7Ch0kzwfLj3ROz0e7wViEJFisHzQ5GOwkpQVuDxQE1Atc9qoEFQiWMLcFNO27T2x/AZIaACWFsA8IkycpkL8WHsefw4twwQgCAg0h+UjUI85BPEUVpFJfVE5rgByAix2lqrd3XJh+ohyVJRSrapJEgyFgOo1DG5/rtoBJFScAFG5EKHiemuAB/ikYJJYQd0EkwpaCtkMlh7ATqcKQU4XMyCPBer2w0CKEZJUU4WAF6gYpMosGoJXDIFvGAVW0hNEpt/+xuZJHE5n6A7WcPbcrYizDL4XojegaobBvRZ6K0N0ux1M9vdw4fOfwwnXxrUrl1CVkdQGJrfEwvrmOZw5cyu2D/Zw5eqTCANX4yyJ5wKa2Td918a52+9Fr9uVrcreeA/RfIIsmSDa34GtTKLoKTYmTydUyJu1Hu/tZ2qJjSNF2TGQh/dCViQNmB06XdS+i8r3zP0rawWf056NKg07zvHs8+fxoufdjVtPb6JDKycSr3YpAJ7jgmBaOz51LQQ/ZdvfhN2zn1BJxXFFq5ZOxQ0ogQAAIABJREFUcBSU2xIqUsQ15J8CeVnhTr/2hOBbJUJtTv/8+Vx2P6XlYzaP8OBj1/DgpUeROz5G3XVMFwVWbjqLn/rZn8bGqCei83NXr+N3f/89ONzeRS+0UUjUZiOoQ3gdAzYyX4Q2X5snt3Dh4uNG+UYFHvseA61TM5+sjVZEhMRRpL9Lu3386Ld9C06fXkFeJFgLR/j7jz+A33r3H6MDD9niQH2i3+/q71ulCskMEhtbp85ofqW9GJ83GK7ofWkbR9uilU4Hrudh/3CC4WgkQoXAp2M56PgBxvOJXpP2XNPFHBsnNhElMWYTo1Th/MTHCcjxflKpotB4zgdlhTkr5jlWaQHJjIsGYOQ8r6yKNJV6Rte4mOH61cu49fwteMsbv0HzYh0y58lkp9Aeh/MUCRWSLMrgaJURjU0jFSoC3himXBgwrlVYtNaDyoFixXozZ3ndEFlaKMOHuTYcr7ldI6tK7E328fM///O4evkKzpw8JdD8YH9X8yL7v983xAjndlblEzBk25NI1evQR8qxMc0z/dwJuqoO7zHTxnVk8ycCn+od32sCwHlPuA56sDodrG+cQeVkeMOXn8cbn3sOO48/ifs/+jl0DlyUtLM7pkBp1zOCk2oHzwCYIhNboqV5TAC6hAeGgDEWnEadwtcxf9cqQE1odku0WBynfPxp66+46DZz5Slqlqfmr0gQQ11ke79aFWhjD9QqjARZN/OJ5pSsMuM2a3JVSCRmiciEiiQq/08LMBIqDLOfk6jLYPklwmEIvzcQqV5YPZGjfH+jiiEybEnJx+DvStktFVI+rhnV4quw1yg8Oy/5r0TkTHB9e1dK0P3dA1x45BHE06kUVdF8qpBwX0uaJWKN7eXmFRYokPQ8/O2f/wrsj/4lfuaXPoZPWl3MD59EkY1w10vuQL53FePtQ1nycU7lVuY4qcy+XYkEbJQNRS61ThaZNYDKj0pKVAcxLb+6fQTDVXBHxj66OhpgvLuj8c45UbkUYQd+GEhpg6LU2OZ4Zp4TCapI7WxsvlrlUNsHSIC1eyoB31VpxhQVm5rjUvgExklOkUSoa613fO8kSvW+XL85TqLpBMkiQsGcPO4JGiMq4y7LzkN1jq3xxL/jfZRFFa07s/zIEotzTIVCBFGVAEVnDV/xpjfhnnueD0ynUn1m16/hb//83fjC41+ANewg5lasKR6QDVmTD8LMGMlR1O7mOyml1saKl8l2MWuUKUJpA9vZx47WzaaAh6RSQPFco8zWuCHx1Lw3X6dV/OhvqRI6pv7iYx2qBqsYTpyipuJ5QALNQjlboOpYmpc4ViypD5UwZ/pRbUFtKRUb904m+6m9FkNCN2OUbUdCxXHN+K+43lb6frRXbnJU2n1zW1xzvMjJjHVTnKHWawoxaCOm9dAyuTC8Y5zvud9s+5hR0zDLpyVUuA2wkFxaEirLI+myBZYtsGyBZQs8cy2wJFSeubZdvvKyBZYtsGyBZQsAeOm3/u91TUuoIodTFnDyCm6WwCkiWFRXTCcGjqh5qDVVy+sbm1hdO4FOfyArqvarrYprLT9IBLAqsgXgCfBThWEq1Xj4hN736WTK8Rtj0VK9AZSOgKsm0FIHWM8ARoa8ocNFQ57EBuCMptMjoJLV8jwks4K3fc+S4G6cyLu7KmtEDIo+cw7W+ZvxaBYhy2088NDnsLaxBVQpdncvoRM4WDA3IyngD/sYhV1kES0ZStjM8MgS2TOpAjCPYdMvvSSIlKBIZ/BYsSlCZYbSimBXBGf7cFc2EZ7YRHdtA7tXd+BWxPJ0alZmQk1//k6PvjTmoJ9X8ANb98xrbGAYmkuVSlnVepzv07YNQQTlFrSe1vzMKhltCKxjpAoJGH7RaoNfOkQLj7gRMMrfuw1YRoxElY1tpSarhQk0ZHM4JJTyVKG1OW1yWFXNqssogVXOZbXBLx7FCbIQCxLgmeUIehvo3fps5Z/YtD8L+8iQGAsvawjbY1qKIWBU5c/P5gVSkFA5Us73UZWpLGWsMpVCpRf4GBBIZQ5GTB9+H3YTNs1qTto9xWlilAF5hJtuOmusnNLchPz6XdzxnOdj73CGrmUjrSrMkhRxzvBkyDZpdTSSHdQTn/onvf+oH2A2OVCbdDsDhP0VdDtDhKMTuHrtMvI8gecwD4H90GQJVAoaH6HXoQKGuQC5LJUKVjNHE5RxAuRzAww1lnbHK835e1Zst339qNr/WPhs+3eyDmmIyJboKEjUVR5qgnH0q6cRD6ubUWNjbQWnTp3ES2+/GzedO4vTWxuw6xxJFIHx0fKMdyxUCUNxjX0Ybbuk/jlmSVKXBFRzgX/8PB7t0ULTv0UAdULZv9Cbn/kW6id8jHZfRYGC4COBnCxFPD/EdLyP2TxGZnGsDJGlJR544jF84fo24lmBNHexdvM5/ORP/STOndxQ7sel8RS/844/wfZjl9DxLCS2IcrWglXYgSNVyJXt60jSDLff8SyRDrThoTWW8gMCX4oYErXrK6vKNDo4ODBB9cMRfuI7vwO33LIhQmU9HOHvPv4Afu0dfwi/tDEILUOeMVuBJKJCfWtDgEynqjin9dd4PDG2Y52eqezNS8yjBbYGQ6lTCLiurG8IQJVljmWjG4bYOxzj1ptvkSXetd0djE5siPChioOV7VkUqUabwChVL1SqEPAWOWw7mCQzpHGCDm0ha2PhwtsyHKzocw86XQGoVATsHh7g2vY2Xv7SL8VXv/KVyKcL5beQlKQdGskyKumkUGGmEsH8I0tHsx7I8quZR4ytEO29jGVVaz8oMph10SSKS6gynuOVGS383AyYnzCLwnexu/0E3vWH78Sjjz6mz0TbtHgRGRtKZsYsbrSrGQuOsV7zQ6mFUmYQOK4shAgmupZHbgl+r4OAGReLyACcjTWdcgy8UAoVXgdVFRsnb0KOHK/518/Gv7llDfn4Ov7iHz4BfHYOt9czoGhj06Wx2qxvAmFpjdQQsSJZSN5QudCEzVeNckuEC0nthpxp1S5Ha6seawDYNl/MsU2mTmu5SZC9JVSO5bW0hA/vQUvYttfc2g61c7/WiqaAguPUsww52/5jzhrlIlROEIhPy1gAP/MjaI3JeZwWRyJY0hxWcYA4TpCknFsd2B0XTteB3w8Q9JkZMjS5aFJMEdCtUWa1QupJCHLekjUYc81IqFiuMlZINGcFkNsJFlkqYnvnYB8He7u49Mgj2Lt8BV3XEaHCJVJrX9NeXgkcFgmGd9yED//ez+LDv/5b+C9/chEX/R7i2TYsfx333HM7di9cUC4LxyT7jwDvRgGp+0UbMqpeG7s26YS5fiexCgSUc9LpoRv4SKg06fbh9VeRW7Sz7GPQ6yCeTFTgIfUZCd5OV9ZOVLVQycfgeL6+77t6jnLDSBKx8IBWi2HHgN7NfNuS7i3hoEwi5n0YgZMUc7L35NpOa7WK2VjGv0lB8g3BVkSRrquwjaJCag9Z98koSmpby3fRc3twwiYfLOe8nmotCMNA6is2W22VslUtMwfO2km85s1vxm233qL9QF6UiJ+4hA/+8R/i8v5V1P0QaWH2pLyWjPZY3KfUSuG7sVdt8lS4NnNPyv5R0rrU4dzUWKhSsdZYgB1fX9knuKbJ4q9Ro7T9nnZqss9q9qxaoypj79baz7YXwTERUk1ZRnCzUnktJe0G+feLBZw+11xHxSi0yiPJQzWIxijJHxYlUJHUjH2zP2tzpo7toknMNYSK9noiVApTxNDsw/+/QumlMjtmA9ZmfBmlc2tfZj4bW1j7AyoROW+RrqK6h1aMDSHVKlqMHaGNxaUHl1jX8iS6bIFlCyxbYNkCz1gLLBeZZ6xply+8bIFlCyxbYNkCbIGXfNOPN+7jhYADt6B6IEYVs/pvRu8Z1Dw01yUG/S42NzexuXUag+EGbMr8m2p+Hhp1yKZYofGkJtjSerS3QG9bVdwe/FqrhRb0bwGbthow7NA6pQGc3OPh6CYPJCJ4GidSnvAfwQsd4to8l8ZyQK/LStDaVJSzGp7fudB6gSvQkBZM1voJbHcHGIddFGEfj128gP5gFZPxBOmceSYLAd5+0Edtd1DWmfJhqHjhAZl+N2lsVCnIcrh2of97eQ6noL1RjJpBsDzM5qkshmqE8Lpr8DbPwlpdQ8LrG0/Ro3om9GRDo0D3sINCII8BS0gCKYugrOE31muLIjW2W6zITVJ4TSjrcVs0EglH94FV4moXg7e14HwLqDAE/cjeRSqXY4oVy4LL/AZWJapi2aiPGCQtgKIiNhLDy2J4VBSgRE57K9qREACKFqiLhYBbgmEE/0m2sNjY2JWkCqXv3XwnisUEzuEBvM4KCjsToVJWtM8yXt0k9qREKkp4BDN7Q3j0X492gSrHYn4Iu8rAIlESKuujFbXr9fEEIYGqXt9osGjtNRwJBNnbPcBifA2nNrfU12gbFPZGCIeruO3O52O2SLH35AXYYRcbp06jN1rFYkFbtwXarJ5LD35M7721vo7F5EBgNcFz5pWsbWwi6K+J5NvZYzByYWyi9ncxYK6KTYsb02fnCxN07nY8+dMjSxGNxyijvSMQRaDOMXJRIIZD+ylTwd6Cni1ob6qUj1W4N38vCyNatXB8FIA76KOgnVtRoee5OL91Gvc+7y7cdcdt6Ht9BB3mm7BancSrCa8XYMpsisbqSwDwUZ6DAc91fWWEZB4JMKoSWt2YXB8Rc6z69wKTARD4sAjasG+xDzaWdVWRMoNcqplkNpYFF9Vddncdo5M3A7MFrlQJPvzZh/HPDz+GAiFGp0/ih37o3+Hu8+eVvbKdlPidP3gPLjz0WQQu6+FJcHSxGq4gzmOpDpKqxHg2xckzZ9HhBTKbgOSOBd0zzj0kWkiEMY+A+if2xwM/xA9/6zfhS+6+TWOhW/v48IOfxq///h8qQ6XjMhDdEyHD9qBySlYwnqd+wuyHzRMnFeTN/moqks13Pr/rONjZ3TXAJhUxRa4qfY6ptZUVdIcD9IIQ+7t7WKQJMltUBLZW19FzfbUzw7+TMsejFy7I1ozkIa19NtbWRbiO93fRZ1ZLY5NEcJBjhvk7g16gzJgoZZ4PsH9wgJfcdy/e8JVfhXw2x2hzpM/hNwRA3eQESVChfmnmC1PdfYNQEYHLOaCZlGiBpP7d9BtNNOIHfJPRRM0ewUXOe0WOjz74SREqLzy9ielshp39A1x4/BI++8gj+MKjj0vR4/l+w0FYUlyajARaQzJk28Wg28OsykB8VoSg5cqCh8RGzor6bgi/MOuJbPI4BzLUnnk9gyG6/QEsq0JneAJOEOIF953Dd37JzeiWB/irTz+I7b94GI7FdeQGoXJcrWJUJ41VXkOkyC6IbUnQXAUF5nFV1R8jVFqFC8HWI0KEj0vo0rzGMRKntSFqg7dbezG2R5u7YlSIjVKlVcBQIdqoXI5sN7k+NbkpTt1U+XNNa8BVAuacswW00nSKijMSqpwz+K8hVEi0FjlD4l1IilNChHKJFPByOH4Nf7iueUWkOAnX2mQzmWXfRumb9iEZwzWJC1VZO8hyY6FHBVJsV3h0+zIuXL0Ey66w9+RlPPbphzD0aHeXan1UtLfvwS4qdF0f2/EUd73qZfjQf/4+/N5//F380t88giskWsZ7OHHbzbj75ptw8OgTmERTLJiH0WSo8F5o/rdtE9hte4ZwaBW5FGvmGaLZDPF8Bt/z0O0aC7vOcEMWk8xZY35X6Ls43LvetF9hiDE/0NrFtiZZRiKFXyRCOEdKoVGWIg3Zvin3VCz8oJrhuBUkyTvm5s0SJFRqNOoaEi98PtcIqVFp58dsIea6iVQ085fsy0iE8X4JlL8RSk8LNmZj1Z6D0AoR9LpaPzhn1iyMoIWZ7MRKVCQoa+b5MY/EQf/seXz1t78Fp9bXYR9OwJE//8IjeN+7fg872aEsv0iic/5MqXQtcmNt2qhyZU/GfQrJB/aQkpaHvhRMRl1hw/NdtYfyT5p5pl1bVWxAO1DusLj/OWZJq+y/5nOq0VnUwueSwGjyp9qiFj1O0roqsahT+An3MA6yXihFih3F6KyGSLNS+zuSa5UC5g25p90a7XKp/GsIFaNCbkhPFqfw/1SvUKFCO0+bbckh3BRP1QUyWoc1e792j6zP2LwWH2sD6BVQ31g9NhtFqSM1P/B7U+wgUopjrjQKlXY/LpKXSq9W2WLbiJ5YKlSWJ9FlCyxbYNkCyxZ45lpgSag8c227fOVlCyxbYNkCyxYAcN/X/2jtewTgIP9q/iOhks0OEM/HsOdzWSaxSvj05gmcP387Nk+ege10ECcE75pclRYUkwuVAbl58M6s8ikV8lJtNBWxpkrTKFZkmaKcE3NAbAHgFKkO7kWRG8VJEqsSXFWftAiJDHDbEgFSvcgf2hzmwCM3wWHaY8lnyIT26m9ISJQ5qv+XvfcMtuU6rwNX53Dyufm+iIccCYBgAElQhElKDKNEUSNK9ki07JHKnilrPOOZsqdcrqkpeco/NGWPbGske0xJDKIEZpGUQIJiEIMIBpAgQETi5XffjSf36dw9tb7dfd8FLfmPiX/nVD28h3tP6PP13rt3r/WttRwTVHYYdgP5+gaudLu4HBYYbU8RCgAzQ56MUYxnsOCh43cRZ3NEDDwHO8EbEmQrR6HlKMKZqH20mKqVRAJG9SiExa7GMkGW06dd+bKzttB8ON11eMfPIGk0MN7bQ0Mz0EwKAXsctyFAPtgxzSBPBn0yo8UwkTC8m7wL7SWolEgC5JI1QTueBG4NhFTdgrUVhNwoszwE2HiTzU7Fqrv4MEtFlA/s4KzybMTqovLHr8B3JumQUBGFCgqYueryJhAoXcBaCpffPZoj4w28rUuYOWujM7Q2naquV3Y3aqUQKgQL+UEEFspGB83rbgHmU2gH+9CdFnKNVmisWxu6kaKMU/FYJyBC0Nj2WxL8TiQgCw4EtJtOBoeEim9bWOkxRNzGYBJI3k2zt4LOyipguQJAOI2GgDLnvvcYRqMDrCz3ZcxNggSt/hpO3XAbmt1lXHr6O9AbPpaPn4TNvIW0EKCLzz0YDbD9/ONiM3R8fU3UUmkcSVc+7VNW11ewsn5SFDEEgfcPhlhb28Du9g72dndF7dBZ8gUgp9UYszNoATQeDaClGab7+8in29fG/g8pT/gL22EehLL9qm1e+Nm1rzvPZw10HJKeHJd5LuC82HMx08IysbayilfecRdedeutON7pwNZKzHQNjucgYWAuKSkqk5hvkqjO7qygFYxfefgrUFwItMqWRU+GmA4HkiNEIJF/Uv6tAY0Gj10XX35RohHoInhKpYCuMpLKPEZOr/wwxnywj2g2EUs1u38M62fuQHzlKkYNE9+9fBlff+xJXN2boH/8OP7X/+Uf4/q1dWR5goOkwO+//yE889jj8D1a7+lo+S107A62hzuSudBeW8H2cChrhmdYsNIM6/0lXN7dxtLKstSX53w4PBAykBkmVCjF/VW8601vxB23nUSahfAKE0++cB6/98E/wXBrD65RCLgpOSxUjZCstW2xHKJlisN5X9ko+Y4v4c1UzxDEYtaHqwP7wwGCKEQQJ1hfX5d1cTadYqW/AtN1EY45xwzMkgjzMkacpljvL2OpQQWFIwDX1t4OprOZWANJRg1BV3Y2l4nYZS31OrJGUAUiapqiFEULCUoxEuR5sR1c2drGTWeux9/+2XdAJxjo5KL0aPoNRf5yrRebxsrai/YwNegv37M8JFj4vdllLstqDWxWtVDpLZCAcqpqXN8RYJ+vubx9Gb/zn/4jwiLFb7zxDeivrsFqNOC0mkgNC1/+xrfwyc88gotXtuCVBOkzIe4Ielo6834sOJaDbquNXSp04hiO4UgmVZfrCpUvwRSpqWHD7YJZE3UoPYmTRrMrhIrjePCaFqLMQqO7jOVNG//8ra9E1xzg++N9PPEfv4jxDsHjqhZHrLaEBCHRwnyp+vdUjVR/yERJFzxfU6tWmKPA7vVKrSjz2rKVCojXVCFiVO1rAoVzm+9FBVEdln2UVKFlmCJ21GuEUKkUFfx8l4HkJGgqALdWwdV5QpoQnsyrYeZRJgoMCUunmk/A+coSLFPAKzM3tLyyiGSwfGELcQkShczIKlS3O88Jx3ykT2X9tBotOM2OUhpKzgrLZsh5Pzx+udjxuqQhjnK5PiZzHYN0hpld4tmr57G9cxl6GmFw9jz2L16S7CFeHyW3gqRumqPleLgyG+L+d74dn//nv4D/65/+Pv7gO+cxLQzs7+/j+vvvQD8ucfn751C6EEJFCD8SFKIWUYQKCQ6qvLimScYLlQjMUitS5HEsQfQII5k/bBTw+2twuityjeovdeWaNzjYObx+i0LEspCI5aeyDGMzTK1YYz6XqIeYWSWKuAShpdQmPP9UFdTrPs+xKLXmmdiE0ZpOso0qtQHHipBMzD+RxhG2bpTwGg2lsksTRLMAMfPTSD7qmprnEuGmIaV6Udfguy2YVKOwyYQnjUqMNJNaseYkAtgQwbUkSw30z9yCt7/7V9CjLd9oInl1oyefwif/+A9xUAbIGy7SiAoXV2zZmK8mig/+qfL6pGGgUnr4JHS5dxL1JVcyRaiIuon7N6i8mXo/yqGY8ptyblbE+qE6i59RNbDI6zmeacvH/ZFlCOEte9Ka9OAYLTIEOW12S1GoxI6tLGXjEI1eE1GUComni41lpRsWMl0RNrTZkvOik6hQc6kmp9XFlso1E2VFqMj+u0hgU32DDGnBBgWlXK5tdus5zBrJ9ZwCJJIssgwoyy8+ROnNa7DInq/lsskenlM2SWHZhmSl8T3rfYYYwFXr1EKhsrgNXVRgUYFFBRYVeCkrsCBUXsrqLt57UYFFBRYVWFQAp9/8s2Wr2RMbIi3XYOcpnDREMdrHfLSHfD5HEkVotT3cfOMtOHXyBrFTIlhOoMaAp27s2J3HG8pDiy91E1WDgXJDWlmX1MCNAL4tR4H5BIbY0UdwKo6V0iROMBkrCxqx66q63o920PFmu74B5OeLDUwF0vBYSDLIzV9li3R4yitgrjBV16udGsj767h0bB1bYYFwb4iS4fJZijBgYGysug8JYjm2hHwmBP31FDrbN+uOWwau0+YriSU7xE1CCYYXv2raQYh1g/L/lxvtMofTXkVn4wzMVh/jkITRXLzKmYMQW0DXb6HhNQXoj/id2NnPQG922FbHRFiTxyfWKuSOxOKEf9P+RxNrnJwgVllKlgd/IDf8lb2O2LpVgJ5S96jvyg5QvzQkK4I31HO9EAWMSWBZAn4JQaiAU1Vn5rVUnvC8zyYgmMxRJFOx8ZKOa958iyVJCj0cShNobW+THbWeSjN4/TW4q6uI98YoPFMUU16SY9Ky4aYmYrOAE9MuJkZGcIhqndJCo91D7Dow4gMM90cCpnimLoqYtm+h11ZWMQdzZi8YWFlZwuqJU7CbfVh+G5bjiYf+/nyApx97HMlkhn63jSCZY5LkuOve12J19SSe3zuP4d4Am0ur6PptHOwdSHg9QVySf7tXLmJv9xLW+00Mdq5gfDCQutLyaGV9Bbff9Qr84PIl2O0uxoORCqNNIgyGO8iKFK5uwnIb0P0GVjeOC5AYBwHyKEA4HSOfDBDNJ9C1CoQqVHAsQ95pn1JUIDYBNLHbYsB9FYCu5iezBDIBZeqA71rRws9id3LLMLHsNfBzP/VTuP3O2wRIogpIAO08rex0FPDCB+1daFfGv9n9K1Z/7OglNkz7L85FgodMNBgNRN1Be6vZbCbqFgJbtUVIVs5l7JqmBa/ZgGN7su7w9wR7GlYHSTwHOMdEOJIh0w00l1bRX9nA4GAKqyhxLp7ho1/7FsKZDaO1hF/5R+/Gg3fdiqvxHPEkxR986GP44pe/giXdRLvjI0KChmZyeUGj2Zag8WlI655c7Lio4mj6vswFhjpfvXoV7UZTQMDxZCIEEkGu4/0NvPVnfxyvvPE6zNK5HP/F5y/hd/7ofcimkZAuJIo5F2u7mSq7V4BIx26IAoYkxM7ODmzHQW95Rbq+O/0etCST/Ifdg32x8qLCRM4jwWeZS5b8nuAogdn93V34XhNL/T7OnTsn4cB83vr6qowPnot+v484mgvgO0nmmM8CAdzyKJE5kMURprOhqOK0SMO0iJC6GpZXVzDe2UPfa+FX/84vC/hG8LHd8OW5tLRjHhC75nnuCMYSVBVC4XB9VsCbgOAcX+yg5vdgkkKlPFTZ67XFI0F9HSWzpiRzxMLDn3kED//5p/GL73wnTjVLAY89z1f5M7YLzfPx2FPP4F//9r/DYDQToqTdbMOQsGiV28zwcpC0s1jLWGpKizCCh8xcIohPyy/TbsGkNVGVOURFGNUQDBDvL63ASEqEPRfLy8twywSvfcXNeOc9N8PYfg6PPvcovvvQ0+Alw9WVbZnlWkJqhZM5mk5Duuz5OCRYqlyy+vsTMH1RMDwJF15RK8sus1YGVVkLR4kVWe9tdf51NjMwp+iQeKlIdNoQ8j0quzEJwZb8G/W3ZOMIoaPs1lQvg7qOy7ytsmoOFSkE5GmZRFIlL6QRQV2vM7mGKCVSgZIvLkpYDOpmQ4U0I8gVTtZFEo8MDmdofJaTpC7Els72G2L5mJW0S9LR9FdUtg0VKrRUogqyhKiqZI8BIEhjBCiwO5zg4tYWgoDB8ldx8cKzcALAt3wM8hF8vYNIY0bWBPPLz+HBf/zP8NG/93L8w3/yfnzsmW3kEbOvdCzdfBzLeYIrWwcIE6rWauVAVWshw1TTA+tEiyQhqyQMvZDmjzITFBvIprIuknTw2n3YrS6vvkJwtnwPB8MDqYu6jpei6qgzs0isdExf5j3XTO4rwnAuofe1NeckV4Qn1xeeI44FUZ5Q1UIFV5iqAHqOH5IoFTkm56ZSRZFQod2T02rAaChSGEEEM0kxCKYy/0im1NcdRXAp5YxhmLKmcYzVDxK6nN0khAjKH+gl7GSGZtbF8k21oVV7AAAgAElEQVSvxU+9+2fgaTOUMx95OcXlr30Nn374Y4h8pZDlrjTl2kSFGwOPaIFYkX6yT61IWl73NEuX8HqSGdxBpWaV60QCj+uy5SlVD8dj9ZCdFvdyklOiy16N6hqO24SKNu6rqLCk4ttidg13UcraTdYy7t84R7mXNIHZaCiWZlR6zmjDyGYZm+kq3M8EahxU8+GQsFSrgjQbqPWhUqLVB1nthXO7obJbJF+F/mkcPSqzDLR2lOYGNT4P7dgqwkMIXShL3fraLmtGZfnGscBcMzY4qHwVtWbwPLPOtmkiZ625IRUCp8qv4d60Wj9mC8uvxV3oogKLCiwqsKjAS1iBBaHyEhZ38daLCiwqsKjAogJA7+WvLzvdZXTafbiGAzPPYIUB0uGuECrskKTqYnN9DbfeejvWVk9KkCq93RvtJrK8kvaz+5QAbpUBUIPz7EaXruQKqKmBsvrGcDwbCVFCcINEivh8J+lhhoIEdBKcqRQvNWEidhC8aa0yPmpA/8WhnNJaWN3AXjvbtUqDP4mLCC23CctrYb/Vw/OOiyuDKbJJIPkkEjg9D5GliVKVEDxi2LZhCXiRFJGA9aA9F7twCSakEYw0EjsJ/q26EtXvaN3AG3SxxyoK6Zhu9dfRXj2F3PEFtJXOb02HZVjSadnx26KCSTUNYwaR08+ENha0gqgszUiAEMAW+5DKW1s6Mdn5yRvgHyJU1PMZ0cuA0aqDkIi0gDqEoq496D/O+2ICCbH8V3Un8ue0huFDOmsrmwj5GU2+CRjQIiINUaZUOlF5oMA4voqEijYfqddWeQH8jtI9TcKJHu/tVSxfdxrB7ggH8zHWmj68rMA2g8/jEqVVwqoIFdq7ZGkOMzfQ7PSRNxsw5gcYjcYqb4bdqGWMhgt0vIZ4qseWj/lshM2NNdx5z73YvO4G2M0eCk0T4PS7T38PV85dwIVnnke36SPKY0yjFC9/5QNYXj2BeRjiwvnzsHQNvV5HOpoTAG6rA9P1EO8dYPvqeRTRBKO9HTQbHq5cvIRut40H3vAA+ivHMUlifOErf4WTJ08hHs8wpdIimiGIpvAEELHRWd2A3+kLKEY7lWgylsyQYrQn+TAoEwWki1e5qTrHCxJuFWB9xPZLCMkq10As8OpxbVShshUIK0C/lqNp2Hjwla/GK+6+GxvH1uH5vvLfdzzBAcVCL1dEphBxBEVpT0Lyr7IEJFkqwCE7fOMEQTAVwH46VwBgDfgTfFOWSwpw4pjmh1BNZNrOoS0NQW6CbYOrFxAHEyTMI4pJ/jJA3UKz20dnaRWO4Qkh8fUrF/Cxr3wbZt6Bv7yGn/k7P43777wJKQPNpxne+5FP4HOf/yK6MOC7OqbZHC6tswxHCBXL97E3mGBlbU0UYtvb2+j1u4p84PqQZZLN0e52JOydBMdwNMJKdwVve8dP4IE7bsE8D2FbHi6/cAW//d4/xHT34EVgvPretEa7FgAeRomQJAQ9kyST9YCdzsxN4aS0DQ97e3tSW35P5vdsXb0qNRVyxfZUBzZteCR3icHXySGISnL48uXLko3F42amTU2ssP77gQropsKEeSuzyRQas3KYUVLmiLUcS402ijAWcG44m8BvtfGOn/lZnNw4BiuL4doORR0waXdkMgBeqVx4zlPtxQQKgTnpZObs1DSkzF+qFYtH87oIALJjm8B5TAVlXlkQ2fjTj38CH33og/i1v/du3NT34Deo8OOfpuSbcG5u7Q/xsU99Cn/++S+AdHHLb4pNn+T+aAUs24dlukIiMw9LLJSY+2BwvtAm0oXfbAO6J5k/fIhlEOedQbKliXanJyqttNtAg3kqWYrrTvXwrtfcgTNWiJ295/Hl930Do70JHMMXK7swi1QQOueE5iIhIHz4UCT50f8/vJ5W2SdCZhOwrO4ga9GaAOIVySK2eRWRRVz/MKOFda8IE1GP8lxIFpJSt5BwEcaJ3fb19dxR54vzs7ZMu9bNryPjuKgJBVFHqC56gvdSr1hdxzMSs6J+IOGilBoqR4pgNC84KsRceAghmaRdQEgTrjF5EUMTz1JOf1MpS0xaBHpo+LReMxAxz4mXzoJuk5GspQUMIVTmZYH96RxXd3cwn08RTPZw+dLzSIdjmImO1KA1XhOzBGjYGdJ0iF/7l/8n/tX9q/j1/+29+PTZA5mfSWpg7eYTaEYhDnaHmKezwwYPEh4CorNeohg0RU1CuyueAxJEouKRxhTC6cwNmSLgcWqA31mC1106JFSYaUcVZL3XIjnBmtaKBdY1ncVqrptUrMbI+IdAOhsteI49X86PZLDQgqpSCdcAOgkt2UdUFqocB5y/ks8SRfJzWp5KDglzkXxXzk8yniKhJZfJvQ4VFZqQaGJ9RstRqg65rlsV0V9ZGIqdGHNJ2PjBBoAsx8go4aQx3LSFE3e/CT/xrp+AX85QBC6yYoazX/oyHv6LTyCi3EwIOA0F1WYSlq4UNDIGq7En9SfhzXGlUb1SokyUNVfGjY/BfUIBg1Z+ul3ZDHKvpB5U9EmaiYxrTT7HrFTSGVtQJPBdESrcJyuytZA1mudKZQ1WTUR6gWgyUaSMY2KepKJW8hxfXf/iWZU9Q5LxSF5h/fqKUKmz7eq1oVZtG15H5rrYgYlaiaowpfRiMH29f6v3zzXRJ6QTX1c1u9SqZRlrtBGrGpdUppNVkbpqny/7csnbMRAXSqmuc19CYk4aggCNa6lpYHLuOwusa3EjuqjAogKLCiwq8JJVYHGReclKu3jjRQUWFVhUYFEBVmD5rteVjXYHrdaSgLAGb+bnExTTfaSzETJ25vfbOH78OI4fP40uran8lnTw266FjJ2pYhdVWSoI+ZFWdlsKbJVwYd6cJonc1EveQRQJeMCOuaMAS60yqTvmqBBRHXrVzSRvuEkB0MaLVhXS9a7O5Yutv4509v7Qqa6fLziNlWPNW0HY6eEp18ELQYSDwQT0fu83fIzGM0ThXMgi0gAmOxqZtWLoYokU5SEMWkWkquOPIadI+LNQ5csQ+Fc+F8jZjZunUi8SEgJ4eD30147B7a4gynXMGEjLLlPdhG27WHbaaDfasD0XUZpiGIYCuvE92OVd0vaMwBPfi1YhBKcq32vqRWizJTfxFTEl35lgdUVICU1SBYyKZU5tr1MpThxanmlK6SOKAlrC8f3oT04AEnbVqakAdT6OKlRo5kVCBVmgguYrIEDOF9GtaCz2L3JMzAzRSlHi8LuRBPF7m2gfO4ZoMMZ0PoZvlXCLAvtxAq/RR1ZGMAjaZQlK11I2cLEmhAo6bRizA0ymgVhCUcXhO0Db1tG0LOkqDR0f49E+us0GNjfXcf2tt+LGO++B2+5LePF0HuCvvvwVfPfRb8nxJukczXYXeWni3vvuh99ZxdWtyzigVYxRYn1zQ1QBuk0At40yjPHsM09g++IPYBkFDClOgaWlHu686zacufEOXNjaxg8uXsaFi5dw1y23YfviBVy+cl465putPprdHrxWBwfjmQSkt30Pg/1tTAdDFCOGrQ9RZnN5vviTFxosAtfsGGdeTWVxV6s+atBDaiXOIUfsOBjCTBsPXZNaMtR4o9vDL/zkT+P0ieNotlsCUNfv9SJyRsBc+tWrDnPJ5zBKJHEmdaQ10zxUFkckBlzXg795nbKbsW3xYyfoUgfSi5KHyhnLUYH0ArazY7YUMiUKQ1j6FNFsitlgH9P9PUz2DjAdT5CmhYB8VHYlpoEvX7qAp7enWHI3JCvndW97HX7+596OkC3NoYaHPv0ZfOrhz6CV8HUpZlkEn3YotLQpNfSWlgXo6nQ5LhiLlKDTaUv95tOZkBdUcvBBBctgNFSqE93FW37mjfhb99wphApB+oOtAf79B96PqxeuoOXZUmchN2m9JKgbO3or+xYCg+wEJ5CXlbBdRxQMU1H1zLDUX1MkdFkIKcIH7af4nqzp2uq6nCuqKwggB9OpECokT6ST2jYxm00qEsuQ5/L49w/2RBEzjSMhalb7q5LvcrC/B1vXJN9hFkyQWgnW3A7sVEOY5NgKRrj+1pvxjre8FSc6fbhlJECmqdNWiBBxKeeZ558ZLLWVkFmBcmLxVtld8btYuiIr1PqgOqlJKNdrjQTUl4ro1rhuWA6+8fVH8emPPIQzJ9ZFhUSSy2r60F1HQsl9zkvNwHPPv4Dffu97sX11HxbHmKbDcZkFUMC0SBbayAylpuAxkQDi58QJMy80OQ8m1Z0+yRAVwGzZrpAtjuej2VI2aVavA8duynnU3QRvve96PHjcRzm8gC984Gu4cv4qtMwWuzGOLa7vJCvZK0Byh7Z7L7q+cd2vAFxFTasOdWG9K8CXgK08p0KBrxEsFQFeMS2HJIus6ZXNWEVmCllTh9NXuS2SzVIrVvh7VykXapKAZB+B8DrTxXEaAqjWD9kLCLGnCD4ntZDzusV9Q6Vmkf1ABeDnQviQZCQbblWfTauhSrmkudIAkFVWmrQYLIX8oIrOgmb4oooiMBwGkSg/4jBGOGOTBNUgGqbpHGFRYBiE2N4bIIw4t3axvXUOGcc4rT5LD0nDQk7yrjQxMEO8533/Gu/yU/z6//4+fO7qBNNwjjgzsHbmmCjv5sMQqU56XSlPFACvLBZr4oL7G2WFpPZKoh7JSlH+0AqTahzZMyWxkCmt/qqM4ZWlvgTXz6N5NTYg45P7Kq4hvBSLwjTLZO5zzeQ6UeSq7jwWkocpGzdocWda8nO+Xn7H3CrDQDaP1Lms1DTcBfC46u8kALtcQ5Ry1/JdUbCFkwmsLJf9US6NH1TAKnsozj2De01mMbWZxaRC6YWI4L6AxFqlKmFzSGhrMGiDlXZw19/6Sbzux18Fu5gjnZlI4hGefuQv8KWvfgZxixksrLMmykxHr8iMIzknogoWhagiAVyOZSpZkgIJyTwhJtU1jA0rEYdfPVeq/CaSKfL95WD1KjNQ7X1yTdVWcmnkJCiirFY3HyrLZE6TXImRRbHsd1gHWs+S5OD8p62rWMJy/lT7ZDXXuX+s5rupskvqBiVl+aXmizQyeb5Sd/FYREXOPVwi34/TXZl9Xds7K42xenA9oJZG9g+icKnU3ocSStVkwzVXqVgqMrxSm/MbklCRKaxGSXVtJ9Gk8nZG5xeEyuHiuPjHogKLCiwqsKjAj7wCC0LlR17SxRsuKrCowKICiwocrUDnpvtKEiT0fXdtFzo7wsMJtGAMxAGcPBfwd21tDctLG+gvHUOruwLHcwU4N3xHdZtSnUKQJI4k4F1AviITuwoBUdKs6r5Ulh+qi6+UbvXDh4Bj6sZauigl4KHKRKlCqOsb0spN+pBMqd/jh629DoG3OrD7xS2+Ap727SVc7fbxbRu4OpgjDULYjoa+62A4nijyJ2M+BAQUE8C58nHPtEw8rg12QWaxqFA0kikkYHJ2+BfyOgF9JIT+GjEkN68rZ7C8vgnTbmI0CxBRCUNg1XLlprplNQQoJVBHUGUWBGIhxu/JLn5RfdQ1Y4dlZY0ixAQbXytgpbZBkzodsRchsXKUUKntuwRUgQavVKG9IXIYBMAygL2dmaEhMkrYmqNKX1uoVd7kBPX5+QzG1bNICBVFtNWhqlB++MlU7NIEGKQPOG/ehVAxpead1eugd3qYD8bwjRRJdoCNfg/7gxCZ10aehRI8XmYMIrckxLuYZ2i0l6D3utBH+wKE0wc+SeawjQxNo0DHstHzm9hKaNGeoEGmJY9FgXHfax7A8okzcDvL0pD91FPP4LMPfwb721fFXojli3Pg5Kkz2Lj9PlEfUSnBUHTWO405xm202n2snj6NJJ7hwtmncfXSeQFJer0u0mSO5dU+XvGq1+PcxYu4cHVXMlh8z8P+1W1RnzC7ZXllE72VVQSxyli54Yab4HsOdrYvIwlDzHauYD7ZQzYfVnkK9GxnhzNgiaWPe5idUoP2BJP4qMnOusP56N81UWLYBm697nrcf/e9uOG602i2GwJqiq//PJag5hpAIlnIjIQsioRkCMNA5g6JR4JcXquFpeVVsULy/aYAsWkN9lTqFiFUK59+HqPk8hCwsakKIxBJIE5S62WNmUYTyVco6fMfhsjCOZIgQByGSOMMs+EUz+zt4K8uXcGsbKBhLSMMU9xw9/X4H/+nX0eTqqLExKe+8GV85KOfgBcy4yhCWERoliZyy0DCIOpmC16rLRZVVKwE4RyO4wppQSKF84u5KbQuY1e9suAp4HgtPPiW1+PHX/4yTJOJgPTROMbvPvTHuHL2EjyT+S+hgKZ8UM1hGQoI5do4TyOxi+JnMfR+MBgIIdHp9YXkTDNdCA8BRX0PwWyORqspNl+sD9cO36WKwsVsMpGxMBxPhVDZ2NjA7mBXPpfjhXZfcRRiaWlJ8lR2d3dRMIehLOW4eM7TcC5kGUFTnm+b4DUMIWnGSYgYCd742vvx4MvuRVeyiThOQiFUPFepGHisAmhWYJwENhu2UiFI97cKDxdQr7ajEVxdqVZkvRJ7Ll3WFALGXDeZjZGS3C5yuEWM8e5VRNtbaPe7MJnHw2515mpYDjy3iSiI8O8/8mF84UtfgU1FCokArpkE+zQqCCzMshCOZcv3l3XYchDMI8wZnE2V5sq6PD/l9Qo6vEZTyBTX89Bud+WcSE5J4ciaHmCGl93Uxy/dcwr9wQV88RNfxdVzOzBShlGXsH1P8oj4fjyGo9evmmyqyRGpj+DDBD4VqVIrC+rr42EH+t+w7aFNjzwqhQDBZr5HrTIRIqBSv/C96nyV+u/CUoBr/f9CuFiqU10UK6IUUQRC/UcUijVInejSdCCfQ7C/ykBTVp0kdChtomSAwdpUqfD6qym1EI+VQdsVeJyDZEGMoqT9XyaKALvVkGwQkhQMvKd8cDYJMJ8EQrhO5pE0MczzBKMgwv5oIsTjZHqA3b0riIJdJMMR7LmLeVNHy8kRz3Rkp3r4wkd/C6efPYd/8C8/hG/shziIJgjTAmsnNjDfuwptWiJEpNSXtZKzsueq65Nxra7WM1plUWFHlRgtG0k0l8wxYjbaPBBCxe+voNAsbKwsiyUl11Duu7hecI5zrlH5QsJZgHfa69F6KU9VswGxeRpQVeA4mxj4b2Yj1QQMj4djgGuS5JrUID7twKhG5LW2yljhMdYKRWY62cxsCqaYM9fINBCEk0oJyzFgi58elb2c35KbV2WVyRgSyze19nENFStYy0Zi5dDm3Ar28GPv/Hnced/NcMR2sEAxG+GxT34K3/zuV5B3LZkPwh1oAKlYKmIVeVQp3mSeqj2QEPZiu1opc4Xs4V5GWWKRaOHuVOZCTaZQ5XHkQaWL5JJw38G1S79GXoiUjfswWcO4x1G2qsr0spo3nOvMk2OZDV2uh7VCk40mlFSJiWql2BLiVCz3+H0M+Z71XDpcK5l5Z6m1lkoQyS8SNbfac/F6ycYFaVrRX9yIxOOqLeT4NSU3hYq26npWN1LUewVmaYkNJ5s5jqzRHJOiuOJaciSjr96Hcs7y/E8WofR/w8q8+PGiAosKLCqwqMCPogILQuVHUcXFeywqsKjAogKLCvyNFXCO31Z6jbaAvz494aVjuyJU0jl6jiWAFcG306duRq+3Ad1qSAcjFSrssAymM8wnUyTzAHmcIk9j1YFK6yjaCBEcZBc2w6qr7kO5MavUDApMURYgRwE0AWpNdaOtOpFLlQfyXzifRwkVeX0N3PCG/QiZUv88zyJYZg9nex1839AwGZIMiWDYOhoaMJ7PBJjkTWFtyUNVDL+HdHPqimjQhVChbQbVGCRVYujMVSERIbZIKlOCNggCVmfKq9u+7j70ekvi707ANC0yCZJmTo3tNFGw65M2SPSmZo5MGEo4L/NY6H09pz1KpTARj3l2+IvHN127ASbU8FF3yNY3wnKzzP7ESkkguaK8+ZUnqw5LFswuFKGSIJOOTZ8KFdrYaLT7Yee56k5U1mHVZ0kMvAI+BRTJQph5KOCndI8S/qv88plpgiQ9zNEhEUQQQNdsAUeay6dgEeDd2cWykeDGuzZwanMdz3z7eXxvfyw1zEcT5EkCq+Ui5TgJc3jNHtBpQhsewPJ86doPwyn0MoJTxEKoLLc6OB/S/iVEw/eg5RE6TQc33HQLTtx6G66/7W7x5o/iDN9j8O3HPoq256BIwgoYKrF6y91YX6G1TwrX0HD53AUM9kcoCxNL/Q1s3Hg9uh0Px9aX8PlHPovdq1sCGDU8G46r4/qbbxdg76+++R286rUPCBD7g+efw6UfPIc+FRAE1DQd01kI12/i1KlTGI0HmI5GUsMsDjA5uIpwsAO9SJQtD8mpguHeGrJSdb7yISQlu/6pBKmC5+tO93pciPqo7n7XdZw+fRJ33HQz1jodnDl9Srr9ef4IwElXOQlG5mHwpwSVmAkShmAAMgF6EmTNRhttqmxIopDMoWpGJzBqIY9GAhapXFuGbCuyhESh6ibO5bl8Ha32BHiXMapsgeYhrfRS6dbOornqck9iAfUILrq2h2f29/HM9gAXdgPMYg3d3gp6a0t457vfhRuuPw4tMfHZrz6KP3noI2hnDFufYRoHsKhy8X0JfxcyynYkh4NWbtu7O7A9TzqzubaRFLnx+hsklJpgEokWrntUkLz+Ta/GW151L2YxCQ0DySTH7z70kBAqWjJHlMSHhIoQI7bouuT7TcJZpeZxxcqJn0PQm0oVhnLnuS3HRusxgqsxLWNoI2SZQgAc7O2LXdeZM2fERoqvf/6Fc/L6Xq+HFBk6zZasLdtbVzEPA5w8dUrWugMJu4+U6sKyZP3kcU3GQxhUvbg2SsrhTA3DyRCmluHWExu4/85bsdby0fVdFBUI6zkOWg1PCEoJf7ccZR0I1aks9kMECLmKaLSWUkA/NXA1+HtoU1UpWGqgk5ks/M4MXp4Gcwlw7nsmXvj+96CHAZymD8NzJIfCYF6DbktuCknbT3zja/jD934QmuHAdjw5Z8zi0DJi+A7GITMgLCGGLRIrjo+YgdMEEklW9VeVkivJRJnCcc5zz/ei/RrHLJU7VKzZdlPVu5fiV19/C84ML+Px7zyB73/9aTTKDozUQJoz/LlAylwvy0XBa2Z9N0j7RM7PI3eHsp5W85W1E5L+CMhKxdoPPw477uVaei17oX4fqXsFOPPfQnIdWojJmx9eV0n6SNZCRcSwu19eW70+5nWjUmQQfOY4oopFzjczWJhHVgH2hVYqMSpIrKu8k7KkOo1h6yZy2glRuSHjpbIytBRozrFTk0AaoV2xAUuhe6UoN3j+CFAzJy6ZxwhGU8RxiuEswDSaYZ7GmM4TjKaBzKvpdITxdA/hfA/xcAB9BEysHE23wO7uDO/8jV/Be/6PX8Yz738Y//R3PotnZzl2kwHz1LG+uYbhwTb80EJqqCyjQ2WCKDWUuoY1ICBe73lIRjN7SiyvCnV9N5yGPJekj9Puwe0uiaXhxtqqECqcEyQ+uObwe2aJUmvJ2sllsiLKZE9W2YEJQM4GFTZlVHaAcoy8RjDrorJ+IxFOpYwoW9hQUpFYtYJQFExlWWWgWGIH53LdS2IhVKJ4jpJWpwWbPxShwn0JrTSpjBBLL4+NI46QR6J0pqomUblSfBimi8JMkQc6HP8Y3v6rv4TrTq3CDEiAJXDDEb7y0EfwvacfQ9ZXewa91CW7yeL+w3ZE8VuTjrwGst5qDBnQwkTViFljVHZwDrE2sldhg4oiFNQeSql7lNpCrrLQHEuRToeWX6WoUSTvj5l1VSYQVcR104lIQyRDhuoWtTeWJgKT80YRkSRoSsntU41HNSkj6hNeP4VUYRqK2uPWjTqcM+KLx+yyyg5MmpmoFOHayyYWNrCQuIEmqpx6/qnMlGvrAd+XFq9CCB7ZQ8r/15acpSZrndSH9aBarSbFqmYd2YdXy5CIekgwVUTVbOv7C6zrP1uhFz9YVGBRgUUFFhX4UVVgcZH5UVVy8T6LCiwqsKjAogJ/bQWa199bOq4Pz++ozmGCZkkAI5pAZ3cuSgksPnPmBpw4fgOazWXoplt5rTNQM8BsOkEwnsgNoEY7llRZV/Dmcz5X3dtyg0+g/kUBmJCb3VphUd/Y1QC93NClkdwwKtC26sYV4qAOelWXyqOZH4cgMTmBSo3BG7pDUKPqyObr+J33bB8veD4uJznm44BGWbA9By6A4WBXuoXlGGxHOpgFdOZNfxwyxlS8tvWE/tQxyiJFmZNMUT7V9K3mzSczH3iDzs9TygDAp0/2Da+CS6AhLYSQ4hexvSZsn2C6j8hT1g5CNoURjDiCzS7skjYpKeYElqgGkRt6dgmqbkh2OvLG3imVnYZ401cEk6qD6twUeoO5F1V9CLaR3KprKsqaSnVCmwibeSfM5iARw8+iDRMzdcSXn4Y+CtAjocJjYc4KCRUjm1fBrgTKVIg9QYCCHvNJRut7ZeVEsI6Am+4o65PeMXSPH0ewt4sTRohf+59/EeP9LfzVn34N3xxOEScm8skURRJBb3qQONuogMNcB2aozMYCPAjolMdo+bT7KmDlpVhi7WhNjKahgKeOXqBlFVhe6uLY9dfj5rvuw7Hj66DB2vkr2/jERz6K2e4Olto+9gd7YkHjOX2ZH57voNPtYm80QMJgeFOB7SZVPa6Bt/7Em/DMU9/Hl7/wRQwPBlhdW0Kn5WHjxHEEM9pgmVjZPIGVY5vYvrqFLz3yCJZaLSFTeOy0SVlZWRVwn6C4ZZlCWNA3f7K3hcHWC0iDkVJPEXRhxo6pun3r7tyjlh1yvuT8X+v657jm2BArHscRQPi2W27E6c3j6Hie2My0O01RSJBMbDc7iKlCIlimmLhDYow2LyRbm42uKFSkq5nKI8eVjAkGzzOLhMNbqdFoJcOxpAnxxk5tAk2OT/DIgO66QoxJeLH47FNaVMIMY1FsURXHvI2CGRRRiNl0hNl0jFlcIvMbSHMTT71wBd+5soXuyiZ8v4U3/9zP4sEfuxdlpOOL36Utkg0AACAASURBVPwO/uihD2PDagihMghGKGgVBwXIUp3B0PBGqyMAEkkVqkYS6KIa4Xp0+vRp+TfXONaH1jh5lOOBN9+Pd/zY/UhK/sxCMIzx7/7oj7BzeRd2MhdVGW2sWC+eE5N2NZUlDi19CIg1Gk1l20W7xITqCAVON5tdGQfMtfGaLfm37aj1WazH9g9k/GysrIrl2sHBAXTTRqvTxv7BAdyGj7WVJQFMOS5Zw/XNTWRFhp29XSGAqIDhmCLI6domJoMRLEOXDvSLkwCOWWKj5eKuY+u4c2MVG8sdZEaKzNGQTXOQTGm3m4dZIxx7Fq3LbFcBoATnxJdf2c+J/xEXQgFrPbXe1mEgVSaXRJfT8tG0ZR3J0rAiNTxR7iWzCfa2r6AMVBc/1yl+ptfwhTwhmcL6vTA8wP/7u+/B2QtbEmjOY2k1fSRhIoqRRM9E4SDKgZI5NW1RSZSmjUa3jU5vDWFMa7xUMlW6vaVDJUa73UZCy6I8hdnuoOMtiepkjm388ptux6u0GNt7F/Fnf/IZFHsFuvYSgulcGhVo9UVwm4o21Vt+rZNc0Y/qwYaFGpCvw8Tr37Nm9bXwEDQ9amHEuV6RNPL+P7xDqIiS+j1Iqhwl5Pl0o6hDsRXRIqvAkecVhgKzazuymnwRtQuBYF+Ru6ZFEJgKFAMFlQymLeSJbrbFlq7gdVNsv5iPoiwh+XAcNWbku1c2WVR3UDVKlcM0H6HTagjQT6KVakgTJubTAHs7+5jEKabhWJSf03ko9pDBPEQQzRFGU4TxAPPBHrRJiIhNFGUCOBo+9OHfw9vu2sSnf/dP8Vsf/jauzjXsZQOkSY711WUMpvtoxz5m+eRwf0MgW5QCmmqmkLWa6hnuj0S6SXVuJmA+1zfmHZmWL89LCIg32nA7fZSGjdXlJVnn4iJT14dqLa+zp2rCvM6QS+Owmi+VBWRFqPAzSZSIYqwo5L14LFxnOWd4LeD454NER6324P9zzSLhIiSo7SgbP4opmPEVKWvS+jU8rlrZK6SGpmwec1o/Oo6sd/W+jzaTXGtk3JRUJkYo5w1012/F2//7d2C948GcZhjGEZzhHv7iAx/Es5eeQdRRChXbsIVQ4V6Fuj8hwytbOu7lispeke/f1DiugKQi6KgwlUaYks0HVJtUCo0qc441qi1uZd4ZpjSYSAMKbbFqaywJYmdTUaU+4f6LOUFiw6caCiTIvUhRpLRrrY7RsWV8aCSdYqU+vkam0HpL5Rfy9WRISKhy3yQNDbIvVqot2uTxcyzm31DlUlDxVhEb0oxQT/aqPUlyVl4cbi+NM7X9X6UckzWnIlQO9+ts+hBloSLohLySvSY/u1IlS3NN7T+oPpPHPd16eoF1/bV3ZosfLiqwqMCiAosK/CgqsLjI/CiquHiPRQUWFVhUYFGBv7ECvdvvLw36xZvUMhgwigwOu2PTAEjnaHkWbrn5Ztx4w81ot5bg2G14PsN4NQnOngc55tMJItousZMxjhEHM7H6Ej/wSo1Qq0+UdUEdYE1A98VZJwTja1sAuXmlVzrzQqouQQL/tZ0JQUx1E/6fPw474mog7shTjipVGn4X37IKnC91JNNcbIo0R4Vka6WGeLgjhEpZ3ZDzbUzeQDOnIElQ5sxKyUU1ohWJECoq+TaVzsWiTKQrm+CwePObKjOBthzdXg/R6fuQzhMgUb7W7IZ2Gh1YXhe57iLVM7GAIYhKSyObILR0+KXIigS55QqhInbdFSImRAcBANILGoGSTJQocjN8LaVYgm+hqZt2PkimqJthRXjwQRWKBIyKRYgiaQQUIsmUFcglQLuyr2A3ed1pTu/wynKsTALozPiQbkpD3oUALomZjIqeJDkkVHLx7TcOCRX0NtA7fgLJcB93eDn+xW/9D/jqX34G3/34ozjrtnB2KwKCuVIFNeinX6CIAbfZQeZ7sEJazkEAd62I0fY0tHwTNBziWLycWwgLC0lhwdYKdI0MLRdo9npoL63g7ntfCbPdxePPvYC9rV2cf/J7cNg1apQqUDvX0Gi1JQDZcpvQXQ+G58FvdzAaTxHubmN5pYf77r1LxvF3vvUdnP3BC5hOBjhxchN+08PxzROSsWB6TWyeOS2EyQf+4D2w8kK6kpnPwW51jkkGaxMo5zkdTyeSSTIf7WJw6TlM969WQIWymxLLnSN6rqOEYj0d6m7pmlCrAZzVpWUhCDY31oVM6TebAqY3O23JUCEo1m61oLm+gOtCxHDsE6AlSEhassiR087kSEcr2TYBZav5VFDRJmQrLUhULpBAO+L3nmESBuLNz5rS/oVdt6J6qohbLQqU+o0dwRUYyZD66WAfs/EIE9PH0vom2loTO8Mp/uzsU7g4mMDRWvipX/zv8OAb7oQWm/jak0/jDz/wQaw7TSFUxvEMCGLAUT78nVZTcngIInqNDjY2j8OwbHT6K7hw+ZKQIQQU60Bxqs2okNFyHa9/8/34b9/4AEozh23aGO8F+Dfv/yNMB2O0oWz6YpKjUSTvIzZnrEMJAR2Hw+Fhlz+VHQQHAypVdA2Obgswx7ylXr+P/eEIm8eOYW9vX46VABetyAjMb21tgSD/+uZxsQ88GA0VWMeO+LxQSpUsFjJoQiIcJTZWV5FmuVicSad2UUqmlGfacAwdL0yHWPdc3H/DKdx1bBVdl/kIGhIDGEymWG110fIbovrgz0WZQACd1mauI+TaD49LUTtIJlSOcBopRRXPO0lty5F5wO/OMTid5/AtDXoZC3nvuJ6QkCT5siRCNBkqdR7zn2hTRHsaW1kPSQe3beNjn3wYH/nThwUctQnuSpd9hjzKYLiGqLGSKBI/oHavL7lEcQk4jaYokFICt3kO1yeh0hOrRqpmSEQVpY39cIipnmPJW0OrcDDU9vC3f/IevPPYCgbxFXz9zx/F0196Cs2igzLKVTZZmSFiFhcVIHVXd2VfVM9RyW/gxajKsBBAtbqeEmgVy8eKeDh6hXyxgqVau49cJ49a/kjmRXV9qNeK+r3UcSiyqybpr60r1ZqQq2YEZRukfsvn12tCRDtIZusYSiVA4qSwPYDqHIL6rR50kiGOIlWo+OE84/M5Fpn7VtJWSc9R6pkQ+Db1KAktvgoM433YjokmrUmLBFkYC9FJEPtgb4DRNMV0NsJ4fCCZREKohJEoSjMkGE/2MT7YQREO4cUmDkoD7/z7b8e/+Y1fQjsY4z2//wje88WzmAYaDtJ9CaZf7XYxzGboRC5CqIYSIY25plWWUbUagyRSrSyqzzP3D7QH5TFYdUaZzfydJqxWF5rlYqnXkfWRxAHXP+a6kQzhXOG85xiUnzODR9SJqqlF5hYtWitSQVQLFViumkYUOE7ymDZ6JOwYOk/ihCo2tY8hVq8UZLTCG8wmQjD3Wm2UcSqZVhn3H1SxkpgUMJ2EuXFonaXysAxkFrO0XJmvNRDP4xeCgfaAtMozYuhRD6s3vQI//u43o4Mc1lTDGDGis8/iL/74j3FlsI2wayHPuBY6qpkjVd+T70V1FNdSORe0Q6PqIy/g2w5ivURakYdU4Wq8llDlRJKB6zEt0KqmIK7JdW4f65hRaFWotVps8ypCsSZZuL/hvo6KI6UUURZvJMRJGJokVCio4nNojcf65ym0KBHlszSYVHs3yTgiWUjFKQkV/lv2a2yIqRqTeMXXLRRcV7meSX6LInckz69UCil+PVEsWbWquLb9q9Q3dS5hlcFWq2T4WqqJ6rHKsaIaaXg4Sj1W7+91IeQ4XlRejFzZuRmr1M9sThptPbXAuv7Gu7PFLxYVWFRgUYFFBf5rK7C4yPzXVnDx+kUFFhVYVGBRgf9iBbp3vq503CZM25OuXZOESsEb2AmK+QSnTx4Tm6FTJ06h4fdgGh5sy5e7cIagj4ahkCnhlAqVFHlFqES0/8pzJKkKOa0JlaNkBg9Mq9QQhwdZ3dgegguVmqS+oZM24QqQ4c0dgadauXII5vw11l5HQaCjx+C7S/isE+FKCrRm0pOIzGMvnYEwzOEEe2LxIrYiprLKEMcGKjRIcoj6IpM/JFEIdIsqRby56autCBXVlalsw5IoFRuv9fVNDE/ejWA4hpHk8GwDvuvCaXagez1kJYG9ABGzaOIA2XwGJ03hKTNspEhgGI1D3/DaxkO+q8ZvQlCDChXebFce3lIbAgDsAKfNRfKisFFpCj2SWxAyIyHX4FREWKyr7k2LtkYpSYXagK2ymmD3Nm+w5W9ls1LEMyFURN1DmwqqZ2h9Ih2cEco0UcoorVQWKIYF3VAKlay7hv6JY4j2d/GKFvBPfvNX8OhXPodzjzyNs802vv30CGYkQSjQfEsyFNhZ7jZ7yBs+ytlAlEAGc1TGB4jnQ7hWgV67JURFsXYMg7mGrYMAWpKgq4doWSnavS78ThcnTt6IkgRXt49zz53FpaefQTDYkS5p2p7legbL8uDaHXhuG+3OEmazUEBtgsBXLz0H17Xw2vtfJVkYzz39Ap787uMIZiOkWYSVtS56nWXcftvdMNwG3C4h9hIfft8HcLC1hVO33YVjx46JRRwBM8nT8Fw8//zzAhRFcYoiGGC09QKme1tKcURQhYSKqUmAeD33apuOa12vFSEplh41mVYKmH/y5EnccccdaDUb4kXftG1RkLS6HTiuK2AxQfrEtODSEqkOFiaZZ5hIaYWVFXBIslCZVgXW8nnKqqkm5hShQosTDmQty8R2SUhJjkMSVb4PWKrrmN7xBPE4txjmK7MgUXkjksVDj//ZBLPBAcLpCOHSJvq9JbijDJlp4uHdc/ja0y/ATJt4xy/+XfzEW++Glbv4xjPP4/f+0++jq1mYhxOESOGW0vcrxxsGM9VJT2VCsyudwK7vY2X1hNhnkTw6d/ECQip3Wi1RtOxt74Bh66958BX4uTe8BoWRCaFycHWM/+cDH0Q6j9HVCoRpgiAOMed6UtnwZWmKlDkdBLBME/1uTyyKOHcczxOCg13eJknJtIDXbCBJc8laWF5eRZwQ/CT546PVaKLTICEUytLQ7S/L2JnFIWzTESvGYDIWxZZY7ZAc45EYGpIq18myHbkOMF9iNhpJ5zM717dmQ9x3+hRetrmEppXD73ky753cRjaO0Vvtwveo9VNEuuPZMKg+kLXQgtFUCpQaYCfYrdRTCgwdHowFZORrOZ7kHNAmqtTBTvZGew3BaBezg6toNz0ZK1GSY/PEScyDCGk0FoBSbHmk896E7jCcXpf5SZD1mefP49/+7nsw5jqiaUKUN70GGraPOItE3UBClmqd7vIKMlrwcbzZNnrtZVFGJLRwtB30+ssyN5hb02z5SFMLO/M97JUhjrePYSn3sV/u461vvAW/fNt1CIxdZDsZ/uw9f4bocgCzUN89yZMKHL9mcHk4byt1oVwjMzVGBLSs7J24xAvRIRaZ19oN6kYEvu7QRqwmw4+oS46qWriW1w++V61QOVTFqDimQ8Uj7ZYO8yFE7VgBuLV1GOHdIyHhnB9Eo/ktMxRIdA0Jx6QQKiZmTRcGVW2+A8334LQaaDZ9WLZSqjm5C8vRoLuM5WBDQwYjKVGEzFXKERSBNEn4ngnHVvOYx8QspjRKsX1lJmq2wXBX8o+CIEQccaVRYHMYzrB3cBmz6WX0Zw6u6g184LP/FnfHlzE9dxWf+PJZfPib2wgDHaN8IEqm1VYbIzNBO3IRFVPVrU+lkYSuq3lQZ2JQ5ais7Gh5VwW8F8wQUZaHOhV2WQbbdwG3AbMiVKi6IYw9Y9NKUaDhtzANZjKeSZby/4VgKRWpyvEg1wHa1YlCljUwZR9DEFz2apz7JA+47nJ+VuQKFR08fpIefIgFWLUu8mdUYLntNhquh2zK5oYUSZ5iMBvBdxqyVvNc1QoJ7pHqphmrvSQEaW2FynEgdqVUPhKcn9NeMoaRrGHzjtfgDb/0ALx4BmdqY2Ym2Hr8UfzlQx/BIB0j7vvgpcOxXSEozCyXTDPJpRMy1lTjUY6l0ksUJWITyJj9QwtW9p3QZq/M1F6EawezmiqCV5pLaA9Gaz7a2pIkrppZJK+lmlskzPgnz2bKDlVsKau9llh70SKNikySbErNy7Ggk4yOQyCM4XEtkkaiWtGhKWWLWLKZsv5zX1OTJbX6hQomKuhIrNhZrHJcclq+KWtVpRTSFOFemZLJ2nHE8kuaazhMK0JXFDiVOqVeU4Rk4v67UsuYtG6rMltU0xAJFBKqJMsq4qay/CUfSiXm8MrC8mtxi7qowKICiwosKvDSVWBBqLx0tV2886ICiwosKrCoAMG1O19XMvSZN0XsxHUNoAymMNM5Oq6NG1dXsLq2iaWVDXheBzbBwlZXLChGwRTWPJNO7HA6RTybI5vPpSudN4W0/iJIqCwtqvyUqltR+TJr8j4K+FGgWh3+KZwAf1Z156m7uap77kiOCgEogh8CLlVAAK0EatsRnZYkmgJ1eANMAIDAMP9Nm4n9hosvTWOYRgeFnWOSB/ByFzPaM6Qh7HlchaWrwFKqN5iPoqW0N8uBOBArK+kSFBBYESmHYe/MueANLdgtSiuHBKVmIzUbOHnzHdg3mwL8IGUuQgPNXh92uyOd7pKtkARIY2VjhDwRokbCW2mbwy5sQ4EkZZX2XoPm4kMvQd/1VqIKS1W+OofgRiyWFUqFwpt76RKt6qeAFXVjLZ2ZVagpQasyZRcvbTFoI0GjrUJACt7wZwy65U295F1osLIAejxVgeWlKWSJhkzIuzKZyY1+7fnOzBBaWtAnnuYaje5pOEurSNIZvPk5/Df3LGOjZWBcurg40/H5z51DtmRBTzUB0dHxYSYGfK1E2mrDY84EyQJdl0yJva2LsLIQm70mPMnsCLB5+11wjp3Bkz/YwqWzl+AWBXxHQ6fr47aX342vfe6ruO3lr0HZX8bFixdx+buPwynpaW9iEqZwvA4st4P+yhpW1zexs7OHNCmwsXoMUaOFdOtZXN+zcPqmmxB31/GRTz6CbG8Hy3kIu2Xi2LFN3Hj7bTCbbbT66wI4/8F/+P+wu3UJZ+64W7rgW42OjL2D/W3E80CyOlaWVhGE+5jPIyGrLp19DslshIbJbAIPIT3ceS7YPc9AcPrtzwmqK2CaSgTaNtVWdJyjJCY2NtaFTNnc3ESZhGjTbspx4VgWfE9ZT9WqAcv2BJIhQCJd41Q1pQTzCYiXcAyGxyvbMb6uVjnUJn22liMKZkjCucwfsfIhwMR8FgkBKiQ7hlkcKcGsCnzLEhXeLIRclMMVm7Mc48mBdFEP9qaIphGKYxs41l/BbDCCZjfwzO4+vnn+Eg7iAj/9zl/EW972GkRxge898Tw++P4/Eds9juVmuyEWP2aeSq05zsW6L8uxsrYOzXTRaHfQXVlDOAvEqomA3XA6E0A9DuZgcsPlcIqX33MP/tEvvLnqlDYQzef4rf/wMexevoyGA6yvqByOvb09WcMs38b27q50MrfKQgBSCZYuC3lvzjN24vN44rwUYIwkGkHELC+xsrImZOHly5fhGKaEzHuNBobjMXYHB0LQsQOdSifaDR6MxhhMp9IhTbJq+/IVbC4vo+O6ePLsExK07rktLPf6QpAO9reFzM1p5xS5ePVNx/CyEz04hobGygpy5kHtXsV1qx102j0UUQKNY9HQkVHxY2hiy+OxS5tjlWHwti2qFdqRqfwNBU7SCooALgkNjond/QNZP06cOo04zWE3G4gZKj4cqk5ujiHbkkwZ5iYlUSgWbGo8XbM2JDYs1yDDhmtY+O0Pvh+f+/q3sOGuIkwzBFqEJdNGlCngOdOULRMJGapkXIfzwIfhd5Hy2mKZSqHSasN3fdiOJXlIsZCDPCwNc1olmiXaLRsnlm289Q2vxoN+gTDaxzceewxPffwJ+GkbsW/ACkPoJUlEZRNUZ2ApWz31qAHUGpy+RoQcTRm7ZhdWkyBHiRWSn4fvJeoxZTEpOTZCcigwWkgb/u6ILZBcK8R26Jr9piQoVJY/SjFTWX5VVpDyWeJuVakidU3sKVOdgd4qhD6j2sK0EGsGHL+HPRuIm75k1jBzxaS9om+hazrQLGbucJ0x4Fkqz4nzoVZ75WEgxCutF0nq5xmtvcaiwDJdH+UOsL19FYMJ1SWRrF0EuLluJnGGRMsQhc9gdCnAKAZ++p1vwfv+xdvwh7/zeXxtsoLx3mX84OxZ7I3Goozi5ZbrHOdROJtKBhcJS50B46R/ucZKOHyuVBklrTI15LYh1mYkCksqJJJMSGbWhmoVvm9zeVVUq41uH+1mS7LqglhZokqtq4wsGdelauJwXb8iEywhWJijxHwqrtQJ55Q0ObCxgqoFpWLh3knsX6noOJJtx3N3NKeNBJBrmjLG2ZTjN5vymbPREAmVoVkKR1LJFVhfavw+spKirHNlmg7WrR7yqMAonyF3ClH72nChW01Msw5OHdtEw3Nx82034cZbblKZW1ThaAae/eRH8ZlHvwB0PARJBIf0P8PkjQK5rcNJKgKr2k9qHGcvypQzoZPgYKaYkNnMiGOGispB0Wxd1i6qcUk2ZSYzjli8DFpC21OVun5IUHKPdCQzhB/Gy6I0jyShqIpkb8qmE3lpjpB2sbYnSh0t5b45kbWM11AhsWqbw9oaUQgKRcDlGi1nebyFEJD0wCttG3qpiXqW1rOiW5MMF7Vfu7ZOiDfrYQYS369WwcjffDY/nw0R8r2uWf7xO8gMJvFNQsnQRRkkNWJTg2TVFDCpoqNSVjLbVAZNTajyredXn11gXYs70UUFFhVYVGBRgZesAouLzEtW2sUbLyqwqMCiAosKsAJr9/xYSTJFvKKhie2RHs3haRm6DReneyvodnvoL62h3V2G3+7C8RtyI85shGQaIw0jIVSSgMHQ/BMLCUDggMGkvIlSN1nMF7l2g6t8n2u/5coK6NB/WQGG7KD766yK6rOnolSvATSKP7jWFVsDt3weLTQUoUI7mFRAg4Fr4S+nMXSjK77/03SGlt5EJDfVETBnJzg79SrChp7YtIHgTS/tTDKlwBErj4pQofGDgHtVZz67+Gh/QSMkemPnhQmru4r1627CARykIW1+LLTaPfhLfbE7IeDJjnLaZYl1WpKI37aQHlU4NOuTCV/EDsQj1mkELwqqd6iQqXztK9KJXf98PWvPusYkrSoPcNZa7D9IAIkrBH+hADnpbJTXlZJFQlBGeYIrGxMSX7XtRaFZ4oGvsdOY4G8aSC4PPe1zCQ+mbVMmdcxzBmszKFVZiZBQIdhAQgWlgc7xG7B8ktkUB5iefwwvWynwurtvQuF28ZUnL+D8hRx7+QQd5lqgxCBPIOk3cYqy24ZLH/fqhp/h3OO9qzDzCGttT/I7Hj+/i07DxfrGEt709jchdV189nNfQnCQoKE3YDRTOE4HzeUN6K0eaOU0unwJ090r0PRUrE7STEOztYQ777lbwBKCckv9ZezsHGCs+2gkE9jhCHffezc2b70TD3/+y3jyG4+ixaSZIsR1153CXffeg5XjJ5HqlljqffzDH8LZZ59Fb/MYThw/jYbfQRgFYhV2cLAv6gDmp+wN9tFstpDFMYLBLoLBNi3+xYbIdj0Zm1meKlCjLKSDmgQjQeLaxkQAjorYdB0LJ48dx/U3nJHQcsc04DuuAISuZaPBrA7Pk+5hvgetZUR9wIFDX/00RVJZyhD0ITHI+SZuUSQoNF3UG7QNIcCXBEMBF9laTJIyJQFWefXzOQThRO3E/BVaftmWGqPsPtaAYDYAXUWiKdUWHJ0pAhI08xiW7iBteGi7vgDamt/BNy9cxmMXthHoPt71S38XD77xTsxmGR5/4hn82ScfxmQ4wHQ0FBUEP4u1CmkpVwNyhi52bnFaot3pYuPESVy9fEV+zwwTlRvTRkhixW9gL5zjxIkT+LWffkDe0/UdBKMJ/u/3fAKD7V05/5JhYOpijTUYj2Q+0O4pjGM0DUjnPMkazleuWSS3OOfDIBSAkrk67E5PqAiS0HVlN9VjgHXViU57xMlsKuemt9RX+TSOJ+eAloZuS3W087NJXqz2e9KFPZopgop2Zzw+Kp7293cRZzFMz0EwC/H6O87gwTuuh2cSWHREYZYHMyz7HvxuWwBJWukYli7WTQLWkdTlemKrcGha5pGsoAJIvitVapXNoyLh1Hp1MBwiSXK0uj1RoMCzsdLriyXbueefQzCfSr25XlOxo0KQlaWZ5LNI1sQ1CSOJG9b0q088gT/44w8hmxaSlRXlEWyC3oYnIGFKq0PWn3ZergeTOSwkjTUHfrcDzXXZ0i/kY7fdhWly7OcIuV7ntN+jEsEWG6usTLHacXDm2BLedt9JHIvn+MG3v4fnvvg8itRGxoyneYjUNESlV+dfHVpvVQEIYqWkqXkspIvkPrxYYcj5p66I6ju/SH1CQBfXFCgEusUSqlKrybXToDqT1+Y6WJ02kYp4EaKlIlRq0qUmYvhZdWD24THVll9HFJAcBzxX7PTPCRDrFjJm1pgOUpL9ThNj10TeoeqrAcOyoPkGmp6NDjv1HUPmjm/bMjYJWHMcZ3zfKsuIc1ECvpM50mSCyWSgmkFsH8YIGBzsY07FYKrs7tKilHnF8RPpCfTkALOd89gJO/jIh34Tr3Ji/LPf/BSGx05ieHkLl7euYDQLwEswc6GoaCIBIIC8paGM0kMlblYRKqKk4ejkudQMFYpu0/7OUOeTRADHLKtYZCqvpNUB7Cb6q+twLBvj4QHcZkNthaqa1kov2vhx3tIKUBQWlbJErvu8rHNMsMHEpRWaIlK47pKEFEVNZdOoMl/UXozzVPJqqIrj/qgiD0SZYDmy/kjuCwk5WtbNA5QkUyugXsaKNGxQBaPGou258Ei6ZiW0cA63YSMwgNE4xlprA8duuR2vesUr0eu2ZV2gwk3GTJxgvD/AYx//OL715LdgNJn5onLkkrRApuXQLANmciR0vZ4JRwhKyWBiU0E1XmUvxBqRJUhzJHoOkosZ3gAAIABJREFUI1UNJzz+TC/ku1OdaRVK5VE3+gh3pFiGazVW0SrQ8kSUuFmqVCq0MxPrrpw1L6E5vjT4UJFM4kUIMb6We6XaMlPIFdavstzibszIhVCRPh5eJ20TOZVHJNwziIKxJlSULVi9/64mI/PehCytFCoVcVoTRDyGerzwmGS/XanIhVThezIdhRaeti3vJRacYi8HaFkp40asHnkkFaEi11O9XBAqi9vQRQUWFVhUYFGBl7QCC0LlJS3v4s0XFVhUYFGBRQVO3PfGUnU06sSNYIlVQgxfp6e+h41mX4J4Cc51eyvo9PtotjqSgcCbyfFgJl3v88lUOjLTcC7/L8BEGiMJFWAufyRf5Bqhoqqv7BTkBuuI8uTQIkhu164FytfkyiG4VCkorp3Jo2SKUpVIADpBhSxXwdea6qKjPcaeZeLLswSG1kKmJ5hmc7S0FgUjKLMQaTg9BKIEsKI6JSOpwg5S2nwpf37JIZAuQFprEfGtg91Vl2lp8AY8l+5TWnl1jp9Bc/0EBjOqWnTpbm6trMBoNDBPUkyngXSQmslUgA9au5AwUIGoKuBT6kXfeQHErxEqBGUESCehQoVCBbaJ4kQARUWM8MGuWv6/2Faw+1nMsKvf8Ra48suujFwUIFfwhpne38zMoFqFdkvXrJ2kk7kCSFPdg0liKqHVSiKKFbnBFhKKSgbVeV57yxNAMMQfnF4yOjqnTqDR35Swb328A29yAffeegZOaxnffOYcTGsDlw4uo98w0COouncAaA5so4WcwddlKOAazz9zHGbDAzhlguWGDUcrcTHrINi5gpYVo0SIe173arz6x96Mxx9/Ht969An4TomlE6dwaXeC1ZVjaLe7OHv2OaTBGHaeCEmnGexkL3HmhutguCa6/a6oO2bTEC/sBNjs9xAM9tHyHLz2gddImPWj3/w2Hnnkc+iUMVZXl3H81HGcvuFGwPHRX1nFIw9/Bk8+8Tj6VIf1qWBg/oaF8WQgAd+cX5w256/s4Pjx45hPxghG+4hHe0LyRcEcuukAWipjU867+LmpcWlVHvYJLezYPUpfeRRY6S/h1MnjWF9fF0KA2QM8X77loEUrI99XFi3sYLaU3ZfK7GHnL4PoMzlW1pw/C2nTpJVCyNgEXapQZg4x5nVo8RzzYIpwOkYWBSqQmRkCWSLj3jBseU+C2CQyOFf43ZM4VjY0ROVLWtrosrYMhjvIswi9XhfT8QRZlsP3m2h0lxHoLr76zHk8tz+H3lzBr/z9f4jXvPo04lzHV77yLXzqTz8thDABQRIj02guweBra2vyXXf29wSsbbW7ol6h4onWQewsZhYIbbSmVKbYHjqdDqKQwcwZrr/xBvyDn3+T1JHnIAkC/Pb7/hxbFy/CdlSAPb8PbeiYV0DSrrbhmQ52MJ5M5P+5XhGsajYaMufnU6q7cqxtbiCYz6XmPFbX8cWai88l+UUwn68nsUj1xng8wWA0kZB6Wijxd6dOXScWSMoWrIDvu5jHETzDwN7OtnxOw3flNVw7GSjPf9sNA7eudfCG209jrekiLzSYto+ChDVJL9+FZykViE6fMAHe1PFQYUfViFITKqCexIqsD5Yad+zOJnis8qdMRJEKrLYdV0ie/ekQpVgZ5f8/e28abNd1XgeuMw93fhPeA/AwECBAECIpaqBEihIt2WpHkmVZtjzETizLbllx2xW7K4mr290pV+WHO3GquhPH3ak47o48xJGlyBqsmaI4zyZpzgQJEDPefOd7z3xO1/r2OQ+gnPwT/92LQr353nO/s88+e6/1rbVElcO6i7WP2OLoSm1wLYBPgq5U6bGG7HIfZbE872f//C/x8JPPoObVRalEH8JGfV5qRrA80wqYLlUStClTXlft+gIMWr5JGLMhCq56eY1QdTOmRiOiAtKAabkwnZoQrp25BkytwFtuqOFdKbD93EvYOtVFBkfuQ24YIGZWDG8rZT6CECglEK1AUqU2rBQsilhRHeDVe6Z5VXWvlO9935LHLBsS5J5Rgt0KEla2YblR2QKW4fOiLriGUGHAdqlgYb0NXVlY/bce30/qyHFzbjL0XUIlgSGkcmK6iEj6MuOi4cLiusOrqyBuX4dfc1DTOF06sDkPmbqyN0wUoSJKE84/GTAejJBOA2ThCGEwwPb2Ovr9IUzbRVv3Mer3JWuHKjmO/2kaIyZhyXFl2zCiPvrb53HDu96Dv/zDX8KD//4RfPa+UzCO78P265extrkhuSsJidAwhGMZMncSwOY8QUKxUtoyWyROEmVNJv5Q6jhpEEULOgL8bIIgTC314b2/yITAdJsdGF5TCBVeC6NeV/5G7uPlOa+Uq5IdItd/TbItKvKcuUKieigVQpwfeD1LNgoVKnzdkoC7do3FvzFK6yvaCZJUUWs28og2XI/EDi0DlYVnIWudGFlM+65yLURiVP6rzLc8K0T9Floaam4N+nSKyWAIc24BoeZi/94j+PFPfBjXHTwkrx3yvEoTRiYKkWG3hwvPv4Knn3gIG2tnxH6TNnyJRjWEyqGylIfp7vsn4SY2ihVhVGW3UI1FoqQknNS5KRDlsahTeJ2QBEmRCgHNr23dlPtE9eD4phqOo1/U1SRFxLGL1y1JtVQaH5Qdlq4szZj5xnNPdZ4BJIEiVGi/K+qQkrRUhJa61mg3WV3fwq3k6rVIqFClkku+EMmMHKbklah5oSJU1PFW7Ga5jpQ5WJEllQZO8gypWisJOK49K2vQah3OfD+u9zhH6mV+SmUpJ09HvrAk5Cp1zO58rOUzQmW2BZ1VYFaBWQVmFXhTKzAjVN7U8s6efFaBWQVmFZhV4ODbPiCNfdz3EbA3ixRGHsM3gbrnYq6+gE6zhbm5Bcy157GwtIi5zoIAG9MwQDiIpIM76PcF4KN9D4HEMAwUqBEpQoXAyW4nbQkWiAqi9PaufLNLp+bdTZgoH+h/XXbIVsHpDNcU4KcMb1abe9UZqD5XYfXsVORDQAR2CtM7m5+KDZKLNdvGvb0JdNRhWgUm6RRuaiswJaX9wrQErpiNQmUKN8YkVEqQRMABpdLgZv37yRT+jLZmfE0qVKgkSTUXe47chLzeQa83EZC+tbAEu9XEJMvQH44wHU+EfLHDkTy3WISUSpEKwBKbD7JgVzkQZQVRPgQQoUqgUF7Xch7KDb+oeFgrbtLLc8+O9Kp7m7WU+u6GRquNtwLsFDkmQFAeyLmllRkVOkrhovIRCEDQ2ky6M+MpijQUwIGhrgTZ6a8tdkU8LgkvhbJ80i3oGru/dXgLTaSagzjKsK/dxPDyaTh6htrcAnpBijxhkHmC99x2nVhg/e1LZ/DsK2dhe/skUwVJIIARwVnLAMLxAB4SdAjE6QXO91L4rYZQVFkQoLezjiOHDuKDH/9RBHqMuz//XeiLc5hfPoAFdx5BGGE7GGHY24E+YIjxFly3joitnAYwtzSPxeU9ouyxnBoM24dp1SXkevvyBbznnTfirW+9BdthjO88/CTOPPYgFuYaOHrkIK47ej1q7XmxtnnooYfw2qun4Lg1HDx8vYifLl68iO3uFj74P/wITp85g7NnzyFILQmPJ8nVXb+AZLjDNykZDlSpjMeDEkwq8yfKgF2xRmJGRpKBqhSxpdEK7N2zjAOr+9BpqTBx13MEEOLnDDdvML+gVKewpqwhr10h78TyhnZdhZAq4tHOoHYC8AJi0WIkEjUKiR0SPSSAOI5oEUgigfZaVECMx2MBzotcdfp35hewunpQ7Kvkeqk3BGgnKTOZpKi15uG7Ds6fexUvvPi0EHWcoxZrTaWUMl2c2erihQtbGOl1eHN78Suf/nXcfMuS5BB99Rt34ytf/Cq0PMfKnkUEaYhefygkM0F6Xlb9fl/CgKncIZDG64lWWJplobUwh3PnL4q9Gcm0JCuwSQImiHDsxA34rV/8MDyC8ZouYcP/4a/ux+uvnUaYjWAbBlqNplj2sEv5wvmzMueSQBmNe0ImshYksti1zgwJAUDZgT9RCkCC2M1WS4gnaf8GlMKN1zeJJyo/+DqdeSFU/HpNCJZBNJWQ7uXFZTjMLUKBSTBGAga+T5BNQkxHQ6mtbukYTydo1Fuiitpc38Jw0sUeO8O7r1vCDfuWUPOoNHGlvVoCwh0dNc8XIs6wbCGewEwHzpsZYJsKHJS5hp3tpb2NIWoVAoS2kEKiaCkJKY4nEi+KFDfl/Q96XdSbDViuJ7ZrzHwhyKdZ9u7zV8CeZBqUIKsZJ+hmAXzNwqMPPY4/+C9/AVt3YQQJIleDa3iiACJBoyznmNnhy/vgXLt/cS9Sgr0EkHMNroTae2DOEa3qqFDKIgZT83oz4Hok6w00Oi3UmjVR3J3IYlx66lnkGySN6kj0GDZVFgzrvgY8VUVS99Hd/7S+K98Lz12VT1HlJl0NqVdAeVXrqgPdltKXlkxVU0NJbvEnaalWUfcc1SHPj2ItKeRKqVTh/VaCsK+SKupvyvsTce2/o1Dh/VBDTiLE0MQaMysMxLqFkEQqa+45SFs11ObnUXdUPk/hm3AbLmok21xL7EJJYtDyS2z5oljWJmIVp2mYDicSRk8bqslwB5vrl9Db6cOyHMw3OwgGQ0y72wgGA1m3BFmKgFo3AuKGDTPawto0wWf/za/iCPr4vd97FjuNAtrCCrqXL2BjYwPDsVKysv62ZcAlqSdWp5TtKYWU3D+1XJERVK9K38VESCAuUwRkl/wLBotTcaGJXR6bF6gcacwvQHcbMtc5DsH4VAgc/p00UJTB97u2nyI7VjlBoopALkQr10Kca5hxwfNTrcuq66MiVDinc67n/FFZsfLvxM6pzNOIuV40TFHlcT1FMot5elRi0GKKxKgQIFwfVdd5OZZkPNQaWOnMyZwzpY1qqsNMHeS1Du76uZ/Fe28+gixKEAexELH8G76GZJhEMYJRiKceugfPPvI9xEWAzGP+joM0TiUPRbOpzFQLImVfRrs1rgeV4oYK2opklCB6FU+nbPXErrW0/uLtXRQ6tO5SWSRscJD1y26jSrl6rZ6QSidbF/UtFaCSl5KkiKNQXsey+HwkmdW8yNfPI44H5u5RgWrJdSHnpbzm1DvRlSqZ55xrXvm5KU0sQiLzPls2LjHbTx2fIlT+zoPNK9WjJEI5UpS9rVLAKcKPy5s3rsP5ZxGbZKgk47VnWap5p1Sh0PrMFPV7ReqWjTrV11R/rr86w7r+7lmZfWdWgVkFZhWYVeAHVIHZTeYHVMjZ08wqMKvArAKzCvy3K3DjHR8pUoaMxhHAAPkoBJ3bG66NmmPD8VsCru7fuxcHVw9gz54V6cIVOy+GbA4ixNMAE4IRgzHicKqsfOhHzu69WIWrit0TgT+xjMglgJYbrYDWLBm7/vg9ZTVV5X5IV574unMjp4JEpbNQ4G/1ffGwvoZMqYiUKsiTftf8XXZDE4yUYFQJXS4E5Ftv1vDNKztAShAMmCZTWFMNoygAjV70NFBdwCRT2N1I+ySSPPxfllQUNuy0ZvC7WCQo1YqQCyRUMoIOhJ+4qTVQ0LbjurdgpDFTwkanPYc6QVrk6I4nYt/DTnmxyomVQobG8zSmYKcmu1n5yHlcZVegqsHVDkLZdovntSGd87QakY2tPJeCTBRnoogS1uX7CRUBaqogYsIx5RsW8qvKjclDRagIKETSSZE/lcIot5vyPfqpp9EURhYJSF26+ewSKpVCRWxQSKgwfBUmTIf2Ix7yQker2UQ4HmI6HaPWaUk3Jm1CFh0bn/7UnYjDHC+8fBkPPfc81odNeDVLrL847gS8IAgejODpuRAqvm1gbRhiqttIjBp8rwVPAy6ffwl+I8XHfvpDOLTnBnz+O9/GcBrj9ltuF8D6iVdelLE4uLAGy0kQhTm8WhMRc3lqPlb27Ue9NYck1jDXthFrHjJYuHz6FA50PBw6vA/NfQehzS3ju1/4HLprl3D0wDKuu+46zO9Zhu56eP6FF/D0M0+h5jawf/U6yVG5vL6GIAlw/MQJdLt9rG9sob2wjGaziTyLsXnhNF599klMuhuYa7bl2qClCwG8RKxPGKrOrv0cWRQqP/dkKkAYQSICkrzG967sQb0EwW1LAdbzzTZWlpeEWKk80QWAokJJmmQ1IVR2u1tLIDihBRvDvwmiU32SRhJoTlupQb8LJ44wnEyxvrWFy+vb6I3HAi7VGk0ByGsEyS1LlBcrKyto1poKEIwzyW5ifoXjNeF4DVHYpNEIjz36AL774D2w6z70QFmGxbqO7UmM3PLhtvYAbgOf/NT/iJM3ryLJDfzVl7+Fe77zXQE3PcdUeSeuA7dIMBpOJLuBhEZl2cNrg0Cl7Tah2Q6mWYyEXviS/1JgfmEJV7Y3sTy3iMZ8B5/+xAewsLAAOydIGuI/fPkBvPjSC3A9Hf2druSa8MoeDvpindhpMTOngN9wJVtlZ3NLCAbPV+qgyWSi8lSyDNu9rvxuvdGQc8VjcyyldCkcE57jy/mkxRfHyvrmtoTVU70zKVL4lifnv+E3UG81sd3bxmA6xvZgB65VQ6vmS7d5GIewGI7N7JZJAJOTazxFCxH21zXsa9mYazlwHFsAScdy0GRGiu3C8nzJiKo1aBnZQGYYogIweM8hcEcwmVY1ZbaCkCcMOLZsmaern5NoqTrqBUCOGXCdSk0IorPT2/Vru9ZmVAhcxQsJUiqgWk2DBdJBH4GRo5Eb2Nzcwb/+sz/FubOX0TJ9jBChiBLYjif5HhxHtONza7VdOzLX9OGQ4CpyRDHHji9kE4kHvjbViMgjdS8RgNqB7jqSmXHkxDH8zzcdhhZt45EH7oN+LkIdTYxoJRim0EzajV1Vm1TB5gLqlqBlGqr6iQKBgGxl31SSLpWiZVdFxt8twdLqvnlNgcROSIgQybFRNlxXCRT1syrToSJZqvuwfE3FitgRSkiNItZLNUBlFVTVXoBaNlTQopBkikhRLUWoaIaQIYFrIW36cDtt1B1fOvZTIVQ81Pk6DAXXON45zm0JkmcNuD7h+IiSENNJLOD7ZDTEqLuJ7fXLGO304JgOnGYLyXiC8c4WJr2eKAgiZIiKQuYWvpd0Osb8rSdwz+9/FH/9f34b/8fd55H4GeqtVUyHa0ICU5mmCAkIQUklLMclCacqD0U1OHCeVDadnK/yLJRjo6JLSBZaPNGCylYfyeqQBBC1WKsNzWmIUsWnKg4FqDjhPCREEu0W2dhA8LvMrSCxa9mGUtCSZKVyUY4tl3lUBAwCyJfWT7S+4vqM9ww2gpRkjRBCVEGUamJ5fsPAOArk9SVXSzeEzKLCkK8Xk9Q2LUXwXhNELwci40RHYrvY02pjPBnCcD3kqYGa1cbe62/AnT/1MSwWSVkbPpWjmkNiqhNzZMEU2/0BXn3mSTz3+H2AkSFk5hLXPLxuQaIzEXtMIYb43qisZS1KC0HOF+pxNXeI60QxSeNxM3eMVrXMtqJKh2ufUvEp56lSXJdWWtX1Jg0DvNYsAynJ7zyDTfKRa13mCgppoitrVCrwaPWWRbs5ebyXMt+J6q1qbbc7j8kFpL5P0o9qcVqlkthS5+uqXZzYgcmxUDl9lVCV65jPUT6/PGXlAsaRVZJf0klQfs6/YcNLtfbm8yW8//N98RgspdpTDUZUTXO9rdRRcsrLebdSrFM5E268NsO6difg2SezCswqMKvArAI/6ArMbjI/6IrOnm9WgVkFZhWYVeANFXjbB36qiMNQyBSdpEo4hllkYvVC5wBuluY6HRy//hhuuvEk9iwuCxBHMkUAkV6MaDLGtD9ENByKTRXJFAaqC/BV+vKLCkE2WgBtSCRsNc8wJhCQpQjTRIX7ssuWJEpJEFQbOG7iqGyQDm/xfieQQkjialBmRaZU6gq179RUh7aEa3KjrLpECWrU6nVc6XTwjYvrKCJ2cuaYJmNYAQTA0BFDZ20Yak+Lr4KZF+LBooJLheeoOgAlaXf3+9WGmhtsBtFy7yy+3NBht1fg7bseQ90TZYrv+PJ+adszDEZilVbQFoTng7ZIuzYSCngk2cDdL4kNzXLfAAiI2qgMmZW8k1wXgIQgnGQIlGYPQvqIZYzqnFXkirKsqELLZdNd2mURRFOUkALv+E86H2lZwq5P2lhw48yORamJqrXh1oWUUR7tgQCwhpaWOSkqMF02/BVBI+AOOy2pnDGkvralfOBhWLD9mupkpf2InksOypFaDb/z2x/EA997DC++cAlRo4nHXorge0A2UYQKO9nDyQhaHqFmaGj5JAxNbBY+wiBFQGyWWRYND5YWI9pYQz7awYc++iEcf+steOixJ9DvTSG8hF/DaByIldGwewlFrsO2agKoEnxptuZxy623oYCFxY6B3jTBKMrV9dHbwuFD+7Hv+HHU9+zD+TNn8dDd30DdyHHsuoPYt/8A3HoD3dEQ37n7btx840nYLsN+dSzv24/BeITeeIhCs1BvtGEZSjUQBmMYSYDH7/sO0kkfvu2Kf37mqO5kWjEpX3NalZBUYadtJNk2vF54HuZaTRy5jkqfeSFASLRUyq75uTb2C5nKjA6CrcoPXQLpCZqZCiBPUzWeCLKxa1yuRQEKVe5JOB0LEcIgd6pQti5dEDCJ49iuN9CYW8Tcwh7UOy3p9DeZn5CkomASIpUqKr5OFCOchqgtrcCvtwRIHO90UXd07Ay28Wdf+gIubG9i58qOAFam74thXqM1j0y3Jfj6U5/5Nbz9thMIYw2f/69fxSMPPSYqGgbeT+IpavUm/Iz2eyM0WiTofCEyut1tuK4D3/PQbu7BMAlhNOqIpiEs6shoe+U5MGs17Kxto728hN/4h38PK8vLcPMCrm7gs998HA8//giuX13FhUvnZa5s1OqiKiGBzfwBAsVUwtD+LJhOhSAlIca6DYY9tDrMOWGnuY6A8xQg54y1z5JclC2F55bgqyKVaQHEkHsGphOcpH1jq9FCd6sroGN7fk4I3d64j83tTTTnFyWDxmWnMRVxjiZKnf7mFuZcD8f3LOKGg3uxVDMx2jyP7Y0LGA13RHXGDu49cwtC0swtLqLV6sD3mjAdFwWJEZIoZYd3RZjI/FQqbKQjnO/Hc2GYKrTedhy59uV+wnmR1j+ToYDJtNDh7xKUpuUPiRzDpV2YmhN3O/Ar0oB+/+yMHw/gilWZhy/cez/+819+WSwVeV+qUQlQaIgJDpq2ZLdQfVKBgpZuQ+fviLpGV4H0tgsmZHDe9dw5pEUIFJECVQ0bTq2O2Cpw02234vfvfBum0True+geTJ7cQC2uY+TksIIcplFDlJcZXVXuQxnsXNnqCFEtBDdzMBK5J8ixld+jDEmA3d15W2WLyNwt9/dSHSRhM7y3qDoR7BabTAKocj9RqpSKTGHnurIhUgHZQhJwvq7yNnTVLa8TMCZhT2LFvKpsqRYhQviLkZICr0noZIaFWNMllH5qaJj4JsxmQyy/+POEyiHfQ910oDvMZ2C2EElbBQTL+xWVpCE2glyrhEEsYemj/hYGm+sIuj04PHetNhDFGHe3Mepul/krGSKOL51jQsdoZOC3/9U/wMeXYvyr374bX423MR4ZWF1Zxni4JRlHtJ9TBBP/F0L08HNRc8S0xSTxRwtOvke1fuE4N4xMkRDMjdq1ZiwkoF4UWjClkWI4GQNURzXm0FlYlvk5DgOxSCTRSzVWRTRWBKWsfcq1AJ+b828UqxB7AccZUF/mvHGuqayxaHPItZkcb0n+VHlwJF4qYojnX0gw3hIdV44jCZXdpJCdRUYaUTJE2LDB51Brh0LqwHnfrTdh1mxpnHFzF1Fu4uYf+gBue/e70DQcaSzhmpIEuvw9m1LATCbafgXY2F7HqReewfPP/o0oRGkRVzCHh4S4oWzCpAmlPG5eLzz+SqHCcff9qmZeR5XKj+8t4r2SBBQVZuVaidcX17AqL48Zdqq1R11OVxVkPCbWgusqS2pRiHqH914SbjpzfBxXakJlisH3JnXXodE+j8TmtZaF37fepaKr4P2XlltUtXCJyTmCqU9UxVE5W+ZIlaeqXAOWOSzX2PPtKsjKzhllxajsY8UJtiTeZD4oVTjSLMO1NYmZUnkoZCHXukLqql8UhXBpT8e5mv/ZkBFvnZlhXbM96awCswrMKjCrwJtWgdlN5k0r7eyJZxWYVWBWgVkFWIFb3v+JQnID0kgyIfJgBCOmR3SBjPkQWoHVfXtx08m34IYjx9BudqQDO00I7pvQprH4zYe9IcLBEBHtv4LJVcsNbpwI8IgXODdmutgU0AYrLjKMynD7QDps2aWqiw2YUldoshmuvJvZ2U5ChaCndPtRVVFaFlwLZlRntgJ5uJG0uTGkeqIEE7hRrTdreEkzcM9mF3rswNBDTOMBvMjANAuhZRF0ghYSZqzIFBVyXG5SuclkPkj5PUXvEBBU3YmycZftPwO0uWEmyGCivXo99KXDCNwmjM68hIqm06nUkRZGVBsUzBZhVgu7JUlsyEOFG0vGCLv0JXDa3u04li5EwaVU1y4JqJiWKqwtOwnFwqH0xC47KK8FE5TqhOdIdabKf7EG4eZeGY5dBebKI+LzsuOTwC4zcph9kZEEIrBOVZEFWK4iVeIARTQSeyoGzxeGLc9PYEFlzpQADscVATmCa8z2KTI4tM7QDbjNObHXIijvmECkF3jn3BJ+93+/C08+9jy+9+0nsXDzTfjaw320vBzjkcqScGwD01FPAtt9s0DdseCZJi5lHlwG6uYaYgZGWzpc04Kf5Jhc2cJgegrHjh7DT3z8E7j70cdw9tK6BNB3FldwfmMDxrQvFkgcEkq1xcyWHIvLB9BqzuEtJ67DlZ0eLm/viCVZf21dbIFO3noLdNfGMNFx9qVnMN24iOOHDooKI9NN1FpNPPXM0/CtAvtXj2Bre4ylvfsxCCZid5RrlpAkIQOWqUQQDUyKJx+4W3JJaCHjuj5ym+gdO7ldJMzvSVMJcHYMHVE4BYK+KEf8qw6xAAAgAElEQVQIrhHwP3BgVSyaCAhS1SDAUpZjoTOHvctLkpnCkHmD3cUMny099NkhS0JFFBIoBNwkGcNuaAKOEdVseY7JJBBCgAALwf/5+UW0O/Nozc+LioGw1C5YXNkb8bijKQsMhwAQw4KDUEiVpeM3CwEw2NmGRfIxmGISTfFf770HL6+tod8dCFhruTUJEm/U2jDsGhory/jkr/0j7F1ZAGe7z33+K3jgvgfRbjZkLA5pd0UObxrK8TIknYRKreZJ8DmBuTCa4sCeA8hdC9vBBK7lYqHWRh4zO8THII4w2plg5egh/ONf/jHMN5vQwwhtz8d/+taj+Prd38Sx5VUhQCbBVMBClcFgC4nD+hEA9WxHzglJUYJVoiBhzgrVJwS2mWeVJJIdwmuV1wbJEdqIbYYBmvWGWB5xPuG5dGhhRfe1PEer1hS7HpJytIhTKpxU5m92je9MA9RND/sX94tKZ2c6EBsyJ0uwt9PCT91xCxbbcwL6BuMe4ukA40FXAuJffeU1rE8itBfncejQARxe3Y/9PN/1mqg6dNeEabhv6HrnfCQWQbT/M004vi/jV3eYMWAJqUIwverAp9KJCpbRZKQUJ2JJpHJzWCO/qdQk6vdNed9yD2Bugc6QaZKn28ijCHa7g3PrPfzxF76EV89eQNSfoGbTzo5lK6RD3qur5yOJzEer1gJVWLyn8Tg8qn0yAsamEKNFpiPKAunk5p2sSRWc34DZ8rH36H78xl03YkUP8frzz+Ds916EHthIHR12VKAwfQQRiZiKMCmVKWmZSSbEifqeqBD53vPkKhhOpUFp+SP31vIeW4HaPH7JeKhA2pKMv3ovvUadIhZErFlFrKixVqmKripRTLEJqn6PKkJFyJhi+cZ7V3Uuqtfh9cmcjVwjQc+sGh0J8ykMDUmhY2Br0FoNNOptAW1jUxO1Vc2wkfk8HooadWil8kKIXk57vG8xaD7OEUUxRoMuomEXQW8b0+0edGZMtDpipTnq76C3sylzotQs12BYFoIsxuLqAfzZv/4kHvrPX8MffPZRXKoXCIwmju5dQW/zksxpVOUKoUTChDcDXTU/iGqTKqokVSQX5y+SbxWhwugnKgVLOyqOK84tbBZhnRKQRLQwno6kOcFqtIVQETKETR+0kipzzkgiVGQKz6koTPgzHk+WC3HDxgWef84V/LtJHKvmFVGRKGsnIaTKNQ6veSHir1GyyDgi4cR51XPl+Ru+LwQzrUoH3Z68lhAuJNX4XsosDxlzpRKZ947CdLFv7zLCwQTjQYwT734v7vrYj2NPuw5vOMYgpmXbWLJVmM2X5RFQxMinIxRxgOlgC8+degGnL18QNYxl+rBo8ahl0B0dCFVNKgJUSAxd37Wt5LypmkgUySXNHSWxJddFeY2QPOH7IKHCtRWbgiLJ0FNEj8qgI6ejnqtSkHFNKONBmmlUTp1S8HCdl6Cwa3C8miJCoxAmj5u/zvFBMrLKTNq1S3tjA1EBR1SIhe0okixl7k6MvOC9OYMl/T9lk8w1W55K5Syryu9Dm0ggV65lYjtW5upUCrOqAUf+jCp0Ejq0EhUCVo0lZtCwriS2+agIFR4Lmx+EcNPyGaFyzTmZfTqrwKwCswrMKvCDr8CMUPnB13T2jLMKzCowq8CsAtdU4J0f+ocFcyX0cAo9miIfD2Ay0JN2ElGMpmfgxhtO4KaTJ7G0sAjfrcFlNoThICMRwPB5Agr9EaLBAMFoIl3o4+lUVCqqwzpVXeYES8rOvijLpfNvUOTyOxH9ptkpz67kanvLTncCMWVHJ0NnSaSww56ArcpVUZ12VVctQfk3hOIWqsPPEVUHAX42RrKbzkCz3cL9G1t4eBTCLXwU2RjTqI96ZiLMImTxCCY3yiQHiPSUJIRsmCtv+GSy2+EoShbZACvQQpQx5dZUAkcJaMDEytGbkS8cRNFewiYtyKZUwsTQo1gCtbN0Kh9JplTe1dV7VIHNtig4uJeXLuIqk6b0yiYBRWUP32bIYGEB5N5IqIiKhBZoZS6BvKfdQGOlZJDcF2bFSPAwA1KVfUPV3cxasw5i+SXhrQR82WkbqHrxTPJnTg26RVupAEU4VKQLj9twYUl4sLJLEzCj7FwloUJv7szwoKVT1F1loaNZdVGDxOMpGpaBqN3Cnv4Iv/QP9mGhsx/3f/tp+Meuw5998zJ8IxCgk3V3LB3DwQ48U0fNoEqAHug6In8BgzhFzNyHwoKbm6jbLuIikhwNbXAK2WCKxeUVfOxTv4xv3/cgLr9+BcsHjwLtJvpnTiElgM46FinSIobtOhiOAnTaC3jH296JlUP78OqFC8gzA+Ekxs5WF++76w74dQdjp4V0sINHv/UVrC50cOTIEUyjFIv79uHy2hXoeR/XHzsJw6yjNwqhObYAGEFUYGOri2hnQ+w25uba2Fm/hMfu/zbCfk+pEVwfuq3Gi8Wg7TgVhYVvM8RZw3Qyhl1mBDFwft++vVhYmBMSUwD5VgNZqAizhU4bK4sLcGlzZVuiPqClSySdtMrzf9cKSGxRYunEXVvfEJBe1An1pgpItx0Bn9nJn7sMH7fEHqgiKjUG3dKeTSzC6DufSPaNlsZwqEoL6NM/EaA5bCxgfr6DnbXLMKMJDOY35Tm+/MhDOLW1LfkGITNcvDo8Eil+B069DXdpD97/Ex/Fu269CTBcfO4LX8X3vnu/qHSSNBSbPtNxULMcDDinxRE830e708TG2hqmVDtpBey0gNWqIzQ0UZp17BqSqcpuKFwHntWENdfEr/7992NlaRFOnKJhW0KofOU7X8dBfx5+rSa5Cb1+H2kWS7j60tISNtc3hGDh3FknCZLl8F0bYRIKiUSiyqdyw1RKFj4ItApgDU3AzdB1sLSwgCSIkJBsGo7Qnm9LvhWBshpc8b9n0HpIa6EgUFZPeSLPsz2dYHV+L/a0ljAcTbE16SKMBlis23jn8WO443AdrtMQVZkQIZIDo0nH/caVDXzjhVcxGPURRhMs1T3csHcFR/evYGF5Dl7Tg2a1dsFGAeel51vZEXEMurQBIsFuO0JSkFStLI4I+rqi6pmI5RBrJ8QSlQlxZS+pyEI+l/IZLC10SgXGOJlgLsowHI8RWRYcdw5PnbuML3/vXlx54TSG3Qtip6PTNojWZZIToDrOXc+GFmbQme1QAui0kdJgKrsoi8SliQnndBKITgMLzWVYlofaYhupDXzsx47jg7UatIsX8dQ3HsNklKOwcjjTHFPDQZGq7vcKEOZ5EXBeAPhMGhPkYxbv5voQWOf30kJlVFGRUpEoAtyKClRBpmIZVDYZVLZPYrtY5nLJvaYE90mKcK4hWVIRWpXSgSC2Gnu0HrIkVFsIK1oBaQw0p0LFgsmfyZjlz9kYQFtJ3rP5HtX7Snlckh9hwMgN7JgF0Gmg3VmQmoY6FSkOGrqNgVOGo5tUkxjQTSqLVCA7wVxmnZHvj9MM01FfLB/jfhfD9Q2k0xAarfAsE5NxHzvbGxJMT7sivp+6V8OV4QQ/85kfxb947834J//rf8TXXzuNJGxgsqzj8PwhDDcvCGkvChWSRRwLYmuqFFS2lso9MBdrupzhHSrXSLLCSSBRscH3wM9TUcfRflUjMa1piHUPlm1KkL3bbEH3G3D8poxDWjTSio/rqwqkJrkqY53KChLlZfA51wPM7uCaieQPFS18cL2lrtsy1+UaNZcoVA19txmmUnpUlmCV4ob3jjqvvyRR+SmxsheNwgSG68j1TctXWanoJBsN5CSSqDBbmsNybEIPCsTtedz5Uz+N297xTqC7DQ8RLnUTaXDIggib61cwHO0gDkbob1zAYGsTo/XzONfbROjYsP0WzMziMg2JnkCrW3BGZUNI2ZQidnnXWFixOUBZtlK/qAgVqQePrSRPMktXJFCegwZhtHRjM9BEGl5U3UiCqHVXSUjRdo4qGTaPUKZSkjq02eT8RiUvCZXcrAtJyzVcGk5FoVIRKrrlkPW+qiYrj2mXFOZ70lzktomCyj2Gw9N6lWrvPEamJbAqCZFYvJYK5ZJQ5lzI93vtQ5ErV+/FJLH5PZkvSBZK7o5qeOKDGS28JjkvJGWeIMe1UpJz7anmHqUOVGtRUaewuYeZdjPLr9l+dFaBWQVmFZhV4E2swIxQeROLO3vqWQVmFZhVYFYB4Pa/90sFkimScQ95OEURReLxT/DS04HVhRYOrx7Gkf0HpMOeYCiBbnaX036Huy0qK9LhBAltvwYjCXlllzQ3+lNafpU2XqqDOMe0SDEqMvnY5UYTheSHSAgswaAyN4Xe1wwFJQggRIpGMkUT+xkCutwM83sVIFSdz2s7bCvLL95Qxb5IvO0TaJYpNj5/ePEC2wERT0MBjtnxSYWFdPhFY5i06+BGln7ZzPqkaoeZLOz8ZEd+rkJhCSDaBJvyQurhEVhBjpFmwylMRFEfTcRY2ncCo/0nYS8cxEY2RRImKJIMehzDSCJAAJVAdZOLIiaW924wdJQqGwKBtDDi+y6AqW0JocGOQCp4JPhbCBRF6rArn+AwAVd5HyxBCZjxa0dyL9Q54KZZfqcspAAEGT3IlVUFwQCCEQTUqDQiYABmBNBCjdYPBY85EWJFPuYFnEIFNmuOpTzbx1N5f5pZINW5yS9DcUuiRqlhFAgnaiYeg6GJd7mAHgyb9uvIdAcRAYtYh59t4y3LwMc/+HYJ3X30lS38zfkIvbyNXFd5NJ5lIOh3JSPFQgLP0OE5tJbxEBs+AtNDZCh7INaRBByBk+DKC4imkYBde1cX8dFPfBzfefAxdKcWGu2DGGshBmvnoI16Yr9k2AxONmCzazSPsNhcxnvufBtCAqPmAi6ub+O1c8/hztvvxN6FI0gsE1u9DTz3wpPw8hQ3re5HHkZYOLgP57bXka5dwaEj1+HA8aNIRe1TQxApkOjixXPY2OlJnam2GXZ38MgD94KUpKnnCIMp6lZNQJAgSSXDgyBOMhrCzlPUXAc7ox5qroelxQXsmW8L0eHSWqn05TdNF+FkjHajjoP7VyQYOk3YXVt6pVumECa0qGE3NI+LgN1wOBb7Kn9+GW6NuRJ1ZUdl8bqlbkvM+mUMEPQjyVllLAlRygwDguIx1TYpRsOe5BLwZ8PtLjCkPWGCIbOeDE2UT7oASRl6aYLLownue/Qx7ExiTONIgGV2AjcaHYBWe0v78TO/8EmcuO0oCt3Hn3z2i/ja176BvXsWoBsFur0BVvauknfF0vIyTr9+DsNpIGRH3bMQTIbod3fkemn7dfHp748niEwd08kEKyv7YGsWVjpL0Nvz+MWf+VHsa2sIwhS+6+Ghp57DH339Edzg2hhlKbqjAfYvLkMLYiGuh3mMgRYhXtvCzqgvWQUN10fb9pCGsZgkBcjkmqKCJaGVDwlchnuXSgUeW2K5QqZwTiLYatgGmo22zHkNz0eUkEwYicUZu80JxhLw9mgXlxZwTAuFo4tNmBblos4ZjXm9dfAjN57E/tUlJJy/NFPGEceP4xpi8UbrQpJB5y5cxKnXz2FzcxNhMEHHdXHj0QM4ceQwPLclIHOsa4hJSBuWKH1ox8T5x/KU5UzVVa5JNgfnQQXum7RvK+0Xla2PsjaSuVMyQBRhIASBgHpqjFb/eY3opoPRdAS9iDHXbOCVsxt45vwEFwYmHnrsa+hdOYsFW4fPfI5CwzQp0Jyfx9ZOD3PGVBQpmuQd2CBlznHedOqwciDINNjNGnzfE/ItJTrZaMBsNmHoDm76wEn8b289DIw38cjj3wK+McGwWcCMHeTGEEnmKIVhym7vopzLI0TMCClUZoaQEDznJFYK2lWliPJExrxkexGsLS0eeUeRjv3SBowZJlVtrgVqd22hytB5UYlS6VMGp9P+SEhkgxaAxi6ZwlB1jh8SHvy5qNRYbzlfJFRsIXhJrlTnlDUVVYSoOWlFpnIf+HngWQoAd0yY9brUTavVkdEOi6/L809lhqYC1GnlxK9JDtK2iySNzq59BpvTOi8OEI76CLY2EHf7CPVC5joq3sbhCDvdNSGja4YP3/KxXdTwxf/0c5g88ip+6/f+GuctquWA3J3HscML2LxwFqPxWFRMVDGwhlR/VCo7ktLMLUmCEEamst+qhgQS0STteX9nEHpGQoUqT7GQSlSYfWmHyfoZVGdaHuqdBSHqEEbQfUvsldg0IPlApeKX70GCyWmXR5vVSKnWWFPJQiK9QeUfmyosU0Bzy7ZVvlYYi7KWxxHbumSR0M6TpJ3YjEqDhbJ94utYLtVjzAqJpc7MUOOYZFMKaKsm60TmqKmxmHC9xInVNEShaPHeGxdYXj2Mj3zsJ9Go+TBpFzuZYiwklCONABgNMLj4KjDdxvPPPYEz515DAA+24wqoz/HDNSSPhVk6Qvol6rqXwHeuMUrykCSWrI/yMmyeQL/YD2YlaahIBa7nKqtMyeEriRFZi5CMqppQqMTYJSwUGSMEhJBJbDbh0fF3lDUfbRxFwVxrKytLrtlIoomyVxEXVIpQgVYp6nid8vi5BpSsI6pCrIa6L9KxjTk8JNYr2zvJMFHE8hvWxle/lONX1zqfk3Z0fCJ9d76gEkxZhpYEkzTgcGiohhy9IEGoC0FHYl7GNhU+HFe8JkoJ9LVEjNSERFSWI9iZZajM9qGzCswqMKvArAJvXgVmhMqbV9vZM88qMKvArAKzCgC48yO/UhTxRAiVLJgI+Ez7KSNN4Bsarj+wD0cPHMLh5X1o11uS3UEgpObVZdNNyyaG0seDMcIh/48wGY0xCcaqSzSh3RQ3ZNxI0j4lB2NTAwZSGgUC0FYjQ5AloHkWw2CVxYB6nTRLlMUXMx00U4AE1zTgME+DncdlqPq1pMq1hAqfi92Z4m/N5yQxIqi5Adv38EcvviY2Stzka2VwOZU6ZhjC5OaUG01uSA3VmafsL5QFBgEC01BgFjE9Aklq02sIqMxHTRvD1XVcd2IPfuz2t8NZPIS/eqmHtZ6NyPPQ7W1JN6qWxAKQgGB1ysBwdriyVzeVbj8V0k5ljaUCQGkgQ0JFuroBc9fOi4Gk3ESX2SiGXQKspWqGipjdzBTIsVFLIhZAJegmQEK56XbFUoS5JmVmhjwvN9/Eewh02ruhp3K8YiuUyn/xDS8gICPBEwHK6RdP4k7PkOmkSyzVpSsKGnXOWfNKESOWUrR0EUuSTMA406kBtNahrZlRQza4iHq2iXfffBgHDhzAixf7ePbCBGM0gXwo3uQcM9GgK/lAJFT4tUtQzm6KOiU064h1df5YaQEOeRyTNexsbsBl53M0wslbT+KOD/wwvvj1B3DwyM2InRo2zp1CuHUJ7YaH0SRCEMeo1WrICSgXJvbvW8ZNt9yCYze8Dc+fOoVXzpzCwdVD8M0mOnsWkSDB2XOnsHb6Vbzr5I3wCD76DgIDePLb38ANJ2/E8ZM3Qjc9hIWO1YNH8cxzfysd2SvMYTl/Ds1aHeuXL+GRB+9FNBojno7QrPvQaD+k6QLIe25NncdwCrfIUbMtDMOx2FzNtVsCJtNaisCbKKHkvyVgnO/YWOx0hIRhbQgopUkO0/fg08LJq4klFEGkOFId0wJgc55g57/jyM8FYL2mw5X5CYpE43nnqGbbtLJIIZATsGuXYNd0hHA8hKnliEZDeLmGZDxFVNBSkMoNFzBsjHMNV8YBtqMMz5x6FRtXzglQuLG9IUC86zRh2A20lg/gp3/+kzjxtoNwvAV8/ovfwP33PgDL4PsKRRHRYZ5Ls47BaIyN7R3J/hC1Ay+8LMOAhIptwMo1dNptJGmOcRZjQvsoEh2mDQcOEq+Oz3zyJ3B8X0tAP89x8fDTz+M/fu1hNGlfEyUy1pqtluTj9McjIWxp/bV3YQ5XNtelQ7ruupIbwW7vHYapc1w7ltixDfpdAUgdZgWFocy/rVYLicYMmkTUKbT4qjXqaLbnkIYMRs6FJKozVD3PRPXCc+Z6VCASNKUi0ERGyyVNQ8P2EccR1jfP4Winjo/c+lbMzTfF8ohgY6fTEZsxjktNV9c0kVpe5dMowebONs6/fhYbl84hm47gGwbe/e53oznfgVuvIaWVZJHDMW0hzCWTyqD1HwlspTLh/C2AbpkxUZQ/F5UUCXsGczMEmtcxu893d1KqU3pXBVVlfRQ5QslmIIkKGEWKGC4eeuEyXrw8xOb2eTz7xEPApIeaASH0WSve00ic9JJAiD0fjqg3dddF5pooGEaNAk2/gbqmFCxTUWEUsBMdZr0FY8889h0+iN/9yLtwxE7w0ssP4/JfvIbAypEHNnJrgjg25bhpY8b6UHVAoJofY94zqf4sCRUCwiRUxE6zJFXkcirft2StSKe96DgV+HlNhkJls1kRLPyoVKDq/Iv9JpsYytB5qk5MvVSkmMz8UIRJRahwTHAME/hVGSrqdyUPh3ZGZYi2/FwyV6hAItmjxo4Q9r4j95qcyg7WlJlQrifzjuF5cCwfMVWhVKySpGELQhwjiAIhVWCbor5IgxhRFIpNXzQaIO7tIGHjR5rIvEQio9/bllwSj7Z3Cd+vg/3vvAH//tfuwuf+rz/Hv7vnHLpOAXOSoj53AO19NYzPXxJCUsLSS/KOY5T3fyo1Gq06EpJeYSzEhyhYqWIoCb5Mz9W9LeUaiQ0LJYDOe2ii1gAqBF2D2Wgjdmtozi+JasNIUoyLSIhRAvZch1D1y3mUP+frMzuKzx+ROOR6inarcSTzDecLqvB4bjlGJLi9ACLmMZGkoZLAlVQoIUXkWGhXxnMpqLrKDFEZR6aErfN9kjxhPWiFF+VUMzBPTc3rKj+FuR+KECV56jp1aJaHQ9efwCd+7hewtbUljT3zjYaoDYeDsay50lEXz9z3bZx5+Wn0exuyfpsWDLcnyWoKyUpgn2OMxAjrYRaq4WaXUBHiTjzO5D27oqhSRImsV2nNJ0o2dd34JKsTpbiR5ynVYnJtlISKqI3E7kvl58jflkoVucZKckzsv0Q9pnLdeIzXEioZG1HKTCw2ZcgYIXmyS9RcJVJUWD0JlZpYu7LhhOsNkhlC3JBMkzVheZ1fo04RoqdUrcm9V4gUZe/HNWZF5ly7QeJ6/Ooam18pBbJe8JqlPZkKpq8IFZL7HBtslBJLOpIuHHOci3hsIlfPMdk6NcO6ZjvRWQVmFZhVYFaBN60Cs5vMm1ba2RPPKjCrwKwCswqwAu/76KeVQmXaRzweqRyP6UQyVWipdOPRI7hu7ypW55fQdDyYmgXHttFwawJUFKMpovEU0+FA5adMppI/QA/+II0FbBSbL/GOlj24AA8kU2iLk8AWK6dpnmCKApGuIRIbDP4dgctYwDQSKY5pwBMihZZFSvFAgOu/R6bI92k/wLBM2diyA1qBtwRgdNPEX55bw3p3W4E1tIcKxrCLHBYJlSxFyk5t8fSvQtxVRgRfWzalGU0gUrGUSpIxJpMuarYBv2bi0IEDeOfhFRzZez0aywuwogyvrI/w7YsjTBMHgyLAaBwJgK/RxiWciN2HECKklZiJYgp1okAPEhnsTC2tcUhYxLQZoakE8WjBedVmnQ/mV9DIouqqFICzsnIR8JrmNPxFtaFWXcLKS716OEVpZ0VjElpUlMCCACOZAhWkttLxqToTxTeeeTWyqU7lfGcERWkDQeAinCCV7lWqj1Rounibi+DpjQoVCWXlxp0d52JPYyiFjuvDoCWG3cS0vw47GcHVIrh+Df0IsNsrSMwa4sGm1IYESjDsQqPiBgRt2RivI3eaSEwfka1UL9JhLACQAhi0bCgEY9jdhpZOkBcBfvjDH0JrcT9eOXMezQM3Y7R9BRdOPQfX0iQAeRpEqNXqMm71ZhNRkOCuO96DH/nRu7A9HOO+B59AEpO0AVZXV9Fe6KDZ8vH4vfci7vewd2mP2N00lubx6t88irX1K7jrrvfC81tozC1haf9hvHD6FDa7Oziysh/Hb7hBlDmnXn0ZX/mrLwJBAEanZEGAOA0lC4D5JgSeagQP+fMig01FgK6jM9dGq14TVRUJlSoXobKOYYctjfUYMl+zXVGbcA4goeK3aeVVh19vSGdwwq7mSAHaJFFotUPARSxqPA8Wg+rF6qaylTMFOFUqBEWokABTwBBESTbp9WBEEcLhDuJ4jN7WJpbaLXi0/wlDTMME42mCjcEEV3pjtFb2oba4hJdPn8Grrz6P9lxLxtjZs2eRZybcxhLqSwfw87/8q3jXnScQJRa++MVv4qWXXhGrvSSaorO4R4i7UX9bLITipECdwdj1Oi5dPI9hv4elhXlc6e2IcqTGLmnDwPyeRYRJjLOvnsbBffsxGk4wKHT85md+HrceWZbrkUT0o0+/gP/7S/cj7F3B/r17Zbz1hwMhlpeXl1FzPOxsbKLlebiyeQV+Qyl8CJwybHl7Z0fAc1/Thbyr8lGoAOH5I7BHVRrVfpI7ZWhi5yXzh64J0U2wcZxRuTQn5OzGxpooC/xmQ8awZluY9+sIkCAOQ/hUYehU72zgyFwDP3nHHajXLAmhpqppeWkJtZqviDSLtnHKnosB7Smve9o6hhH6O1u4dO4MNi5fwk53HYcPH8Z1hw+LukW6xk1TjRXbRhRkYh/F8VPZdinbQwWeEkgVqyl2R2uGvOeYcynnROnYVyC2dFlTYVdlNvHeopHcshDEBP1s+DZzKabwmx28eHEb9zzxHLLmEl57+UVcfPUFTHsbksHE63w0GChbNAaFcw62HOmSzwxNzgvtmEhyIjNVVlI0kUYDz/HQaM/Dq7dQqzVgtNv4rb//Q/iROReXXn8Uj//Jg9BDA1nsIyrGEkouGSm0yMxyIQAiIVJIqKQIcpWfQjIlYXNDqVDhRyomKqsvsTUicZ6rUPQKpOU9r8rRkltBaQFW3Seqe6vKQSmVQqXlFwkWV7PLfARHzo9t2LBIiFEtYlDp5CmFCudsZmaReOHviIJFhW6TvLMtV84hJ0VRgpb3mqy0UqOXEsnL1K5kKecAACAASURBVNSR09rL84QMMN0aUgbVk7ixPLlXMvCb2UNRGiF0dBjiL5UjDiNMgzHCPjNUthEOBipbyMyRGZy3AiAgIcDXccBUlF/6Jx/GL3bq+M3/5Q9xb0hlTApnHKLR3It8yUJxZUeyehIqSxhiL7ZnGpjtU1lrVfZeKidFzXscewJcc3xS3cAGCp4jvWx4SGmXqYK7qfIimcb8lMJvoj63CIfkIq0zHVOub9qzEsQneS0AdlEgGI5heo7MGSGv/bJZJWVGC4H0NIfTqCt7riAUkoSgdzV38/lEmcZ7Pq2nuCahWpVkp5AsqgnDcdW5I6GSTsJdQoXkhKxPmKUmrBhJFqqJlOVqYTBTqCFNGbVaB4duOIm33/4eTKZTIe24LqJFoe/RetHE6WefwCP3fA3j3pY0xEyY0+J5qsGD91pRRikClmRKlY9SkQYVsci5cbep5BrbU7HRY4bJNYQKFdCVclKIh2odWRKyVD1VGTRKSVISL2UWDYVCQohVQfcFiS+VJ8b1neG3dhUqnMNF3UFVGM8P1SC8JsQ2S63TSDxy7SpqZZKhhitkk4wVHos0spRZeLTupSq4vPYlu0cs9q6SrKyZOpmcFMoMFLF3VRAU50sZT+W4qHL2pMlFeiDUWFDHosgfUXqX84jYnpWWi1VDkigIy6ad4fpLM6xrthWdVWBWgVkFZhV40yowu8m8aaWdPfGsArMKzCowqwAr8L6f+HSBOEQ27SOajBCPx4gnYwkdbnkWTh48iINLK1hudgTcIwhE4MsybEwHIxS9oRAqgXTFB9Kdzm74MQENgjxU9rMrXhoa1YaL4HpIiy+dFiamdNRGGhDruqgZ+HVagvomcwrYncyA4tKGSbJUCMyw41zsJ66SKn/ncxIq7HzlRo8bS+nGg3TT2Y6Dv9haw5nTp0XpQnIhYpc2e4uzGC7zCtjwWVrOSLA8N60kXLhTLgpMs4x7e+TBCHOeiev2L+DD738f9s63BaDOAhPbl8e4OJjCLmxsaR4e7o4FZAwxQq8/lOfS6P8fBIpQEV9rpeYh8FSBHOzsTBk8XXaP65kmwdkCYJZGXW8gVMT+RIEHlTe4WDEQONkNYb1qT1EBBgL4lB20Zhniyq/F87sEAnY7HLm5J0Be2kywO1UImfLrIguVD3uqXped91k8RRROoNHOzXCglfZk8pyiJuJuvdzUk1CRsNwqn4Zkjw7b8eB4LnK/KWACgY+d7U2x5CHI2ZybR3c0hBnHch44ZgIG2aYBbL2QUHbJgDHryJwaMquB3HFVoHI1NXCgmAWC7g6cLIQRj9DrXobf8PELn/oknnj6acT+9fBtDadffh79nXXp0ifRxI5yqrjq+1dgZh4WO02cOLmKEze/Bfff/zxeJxnTdnDTTTcRMsPq6n5sr13CUw8/hrlWG2ubW9h7+CDcIsTfPPEoTh4/huPHT8ByW2gurWBSpNge9XHu2Zewb3UVN739VgF+PvcXf45LZ85Am0bKGstKYdoqd4XnlYHg0XgII1WqHc93sTDXgee64v9e810FfDKnyGUeRAn20Y4kzwQ4b7fbaDRaCihxG6JQYWC3WMtJvgPPlwLTGfLMMUmgq91poeHXVPew+Khn0HRFqMnnJSAl4ywhKZdJGHMRhLCyDJNBT2ykCNYbpob1y5ex1YvETm0SExzsYBJGeMe73oHlfcv43ve+i799+QwMs8D11x/Fk48/jsEwht9ZgdXag1/6n/4xbnn7IcCo4/Nf+DqeeuIpZGmARrMGt9bEVncghG4YJ/D8uoBGBPrZx0ugaTIaYsxMlEZDgoDZib5nzx6E4RRnz7yOY0ePykham0b49U/9LN56dBlFpolF1yuvX8IfffkhzGkpQkvDpcGmskIbh1hsdoRUHqYRXILAYYBGpy3P1evvSF0rH/psPJbzXpNMGlPIDU0vhPhhxgo70wmethtNOT8ESZkJQ5KiWW+hGwYCWLZcV8BLnnO/2RKbNL/RREI7Iz1Hv98VO0eS3GEyxvHlRfzsXXfBoMosL9BpNCRnR4Koeb49hsf7CsAjoc1u6jKbh+qdcMp7xhCX1l7H6VdOYdwf4sjhwzh0YFXZv9E6y/NQ5ATgjVL5UObDsOG5tJdjrz9fg+oIKh84zjMqBHmfoWqQpHJpy8MwaBlrJJqYRZLnsDnuaYsYp6JYo0IlpRLRdvCtex/EQ5seDh48iO3tbVw+/zoG2+sYd7fF3nEyGcGJx6g1WjB8R8gUkhgMl/ahoePV4XrL2MpDBHkML9fhuz60GlVgHtxMh9Ey8NGPvxu/ev0KBucfxQNfuhuTl3geFjCiylPuhYrQC6jYIpmSp0KokEQZU31Rkipy/fFzWu1wbitVE2puvjqnlwiozNm01BQ8teTQKyXntasjAtCcEysQmh95T+IU7THjrDw/vCfbprILpDKF17xjKIJW7mO0+2KGEn/GrBnmfdiuUq2UhBkt36TLX5QziuQQeyYth0EW3DHEPpIKJZ5rnRaEzHOyfLFD1DRTqTtTWqElGBq8xyjlCokJ3t+D3g4m3R1Ewz6CwQjjIsSkCGR9kU9imLqL3PMROib+4Pc/Dvz10/hnf/wtvFpfhplPYGQZfLMNY9GBPYzRHfSUxZfYkyobrIi2nYnKsFFWZEaZ61ISKmUehWT+lGHwFdFC9YQsnGiRVWawkFCxmx2g1oLfnheygfNxqLE5QClGeB6oWhOrRdsR9YXYkVLBRCtXEhplYwjrQSuwoEiF/KIChWokyeOJYwHtpbmC5512VWKHVch6gyoVWnWK5RfJFNo96fpVhQqvLzE8zaQxQN3RuQBMxfKVSjnaxmqmiYbfQBRmmF/ciw/9+E9i73XXIYhipagB0HZdUU1PttfwyD3fwEvPPS7NF36jjWmciqUUX5/XPlW8nJ+UQlcpWuk2Vs0Vu40bcndSa0aSXrsqjbIx5Nqv81LtJnZ3JBauUXxVBIHKiFFNMKxJZW/FL2Q+TLgmqtZFZWNKla3n1FRGn+TYlMoVqjjFBtNSxFNpiSf5T7xHkmihZRrXU1Tq0motjkQdrBe0XOPyS5GpBgnUqulIWBA1D4gqWRSAbAgqc1/K/BT5encNxHu0ykOSJpryfXKsKF7HUbUuLc7kuUvCRCmDyHmX9oBV0075c/7deG1GqMx2orMKzCowq8CsAm9eBWaEyptX29kzzyowq8CsArMKALjr479KWQaSCRUqE7HDSMdDeMjQ8R3ctHc/VhcXsdhoCRhLyxja+xDE6Xf7wGCqQumHAbKIoGImeQ1ThuTmBTYThswycF7ZILALjgRLRDUFu6ipvBBgR2iM3RBLA8p7nV3OkqHCjkVDV93W9O1ml6yuw5du7P++SqXaOMumvuw85LFzE95sNvH/vvYCXj9zRgB5AhRRGMAioJdHAoQ0YAqBNN+ZE2ukyn6MH7khDPVN6TCtWy7e847bMOfUEPUCbF5aRxLGGIQuXNNHXGfb7RSvjAI8sDOFoTURJBNkyVhZNpB8IrFFQoUBB6WPtWcScFK5AQTs6B1PIIKZKmLDUXYbCvBRbVjpVy7+2ZqQWpWKRGULKPsNdskr+xHVuVw9BNSpgkcJIhAcr2wsKmuuMuBebMXYUVsSKhWxUm3QCQCk2QSGZgjgJISKdLLSU34iSpDdY6vC7sWGRhBTFeZaEirsjhaVjnSZqy52KiBg22i25hGlGrq9IRy/JsByxNcIA+hxAc9XpE0aBUjjqYRmmwbHWgpYdbHNKNwmNLumLIWkjlRIEYAoJMcjG3bh5jH0NMR40sWJm45h9dBePHU6lOMIwgkuXzyL1X37BDwajQhkW3AWWrjp6Dtg0drFHOP2O9+L8xeH+KsvfgXLe+q4/a73YW5uDp1OG73tLTz9xJMCVp46dQqNdgv7lxdw6fxrQiasLC/j1nfcjj37D0kwM1VVhigJbMkpYZfu6Vdfw91f/yayyQTbV66AQQ4q64BAY7pLqFhFjHa9LsDw4sKCWHqxxlRByDnJGfJswSZ5IalBElUrdjj1WhPNZktUE3GswfU5WxSYBjTtg4CnJKb4CMZ9REEg4Ku6huryPHFpTxKmymqGXd0CjosdWI6YipTpRK6ZcbcP4oo855e3NkVVwS5m+urHuQHHb2Dv4WNY2H8IZ15/XV7rPe96B15+6Xl878HHsbl5BW85cQzd7R2cfu08Yr0Oe3EffuU3/xneftthZPDwpS99E089+TSiYKjCcpmrlBMMizGeToRAIpkiVm7lWOXPMuXzI2OGQfXsFOd1zN8lqTEZ9DHITfz6p38W73vrcdGENRwHF9d38P988V5Y4xHWxz2sDbexsmcZTpwzQVtCzWvzcxiur8trejy/uoYrW2syH5GYIlBHaxzaIvIckWwieHrhwjmZL0UdkkTqeGxHEUJ1ZvCQsMoFSDVaDeken6/XMR0x92YCy1V2em6jBpfztZVjMhxg0u3JvE+g/0CngZ98z3vhOQV828ZCs46m7wn5zBnFcG3JO6KChMSn6dgCzJEklitbbAyZzTKWTvqdtTX0t3dgMVdhYQFe3RNCwCDwLmCxUqiQdDJNgcdl/qVVIvMjCAQLydpswfTqiDVdlI8kCUnuqu5/2vKoz0mocE6iYsL36wils57KQ5X9Uuu08MIrp/Dvvv0Krj95K1rLBzGm+mzYx7mzr8nxhEGMSbiGBkmEtJA8Bt+n9RxFYhMkUYjm4gHo7O63DIyKRGyYVpuLaLY66OcRov4Gjr71EP75B9+K+cEr+JtH78ETf/oknNoSgigSNQq7+gPmDZBUlM9VTgozVMaRUjaQyBEyRfSSpbUSgU6Gkldkt0zMaqxeq1CRewc5jBJFLSnt0gqqJADkb8sAeMFPCcDTsFGdR55PNj1w3JF05ZxIFYVjklCxYNuukChsxKDdl02Chb/v0F7OgMlsLBIDElZPFUSZ1cD3n9DiLEBKS0kzl659AdEdA2athpSgsltXhIrOjv1Crlue35AN9LrKHyMJSrVhNhkhm4wRRxMMtnewE/QwiEeKYMsdeB5VWTHe+p534t985nb86e/8Cf7tY2ewoflo5BEmJrC0uB9NW8OgN8BwOJDxJ7kSVJWS0IrVeKJiSuwOmQdHBVGZZVYB27RtM2nnxWwVhnZzrPJ9Ut1JW0VmkfFcJ4ow1hsdOK2OrFWY9QXPlnUXiQEqRZhjQZKGf6slJBQyIUQk743ECu+jvKfShbPQEGlqHuBaolIzyDHqSuUhakWSLSTnqK7Q1PUtAehUnDqOkC9CtsSxzF1Up8rXBVUiSvHB01A1YSgVqlrHuI0m5loLQmre8vbbsHrkCDTLwnQ8kfuElaeI+n10L5/Fs089jG73CsYBSWMfMF2kRirjigoZHhOPWdmy5iVRosD8SvXEn1cB9NL08YZ1E62olOVa9eBdjPe2ao15Ve2r1k2sD226qkwQtQ5TVnpCuNBGVbKM1Dmg357cP8p1l2bVS/VtKkSv1IiEiq1yYXjclWGtyrhT9nZihUjrW5JISSSEGZtylB2tupAVqVTmRZGAEdc1tWas1nlcZ8r3d99yqTKpclfKSYFrMeFkq+aWimQtCRUqaq5V9kjzEmtRWopV4708CDUfFwUm6y/PsK7ZTnRWgVkFZhWYVeBNq8DsJvOmlXb2xLMKzCowq8CsAqzAD33iHxU5LZh2CZURslEfDT3DYs3DsU4bBxaXsNRqoVmrwfZUFzBBnn6/j7gbKT/+IEERU1XBIN4MQZohKnKswxQfZf7nvl7sRjSD+zxRraQEEegRX+Z3sNuPgBs3irT1qoKupUuZRAoJFQI5JfDi0Xu9BDSrM3otwcJw0gpQItjDjSM7MAnOkVBZswzc+8j9OL+1LhtVgmBmkmN1fhE3HT2OOYI/BO1piURLF+l+LRUkJGaKDO1OU56Tm2uCtlHIrlRPQOVpFkJPDKBOkAl4cTTC3etbMDUXhTbFpBerwPVCBYoyH0FtuKmkocWSrzos6YnOLlDpUCSpRG9zTfICBCjZBRCUzZnasCrbl6qzkmACgQbJvilDZysUTcDJcsMt9WM3o6HDztTme5e42bXzUj2ooiyQjshrVCnXXFoxIrFckS5XAhVigREhj6Zic0aOS84PYYtcXMZ3CRXWT3y9eWzcwJf2GVmayGELEMdGZbeGwqkjKWzECUFYDVkUwCbiFEEIlTQKAQI8wRiGTtUSx10KzfBQ2B7gtKTbmcHJfE0qXZKCoFKMlm+jt3EZrpbB1TVMR13k2Qgf/sgP47nXe1jfGWBucR96vR7qDOhl17dmYBrRyz/EiWM3Yb7dge0bWN6/D77XwZ/88f+Ho4dXse/EcRw+eBArK3uwub6BZ55+Cjsb66I04PlrNJtYmKMCYoz1K5dw9MgNOHD0BrjNJvYeWEUeJ6JYyk0TL7z0Cnq9gVgNPXjfvTj72ml4jgKU5JFlaNcdFMFY6r/YaQmB0em0UGd2ikkCUwGwDMEmCeM6DD23xeKL1wHzP9hhTsUGSYaYgJllIowjsR0zdGXXxGuVj3AyFKsjju1Ww0en2YDNMN1S7UR1CUkc5m4oWybmLqWYjscYjQYIRztIaek1CtGfRNgcjnHdyRNotecEo9KzALAcHLvlNhiteaxtD/C3zz2HO++4A1fWLuGRe76L9cvMmLFx4/FjeOihJ/Dq5S6uu/V2fOaf/g6OXd/BcBjjv/zlV/DKiy+J5RcdT6LcgF1vYzDsiR0RHxVJsrm5LV3gCwT+NXbJWyrvgYRQwg7vELVmA6Ngiv6FCwjsGn7xZz6CH/uhd6DIdXiGgctbO/i3n/sWLl84j6ZXQzwdoz/oojU/h/nFJdTcBobdHtY21jDX7ihg0zGwNejJvMXcBILDtOoh8UU1HQkmBkMH4wk67abUc2trQwhfgnpREsJvNeTcscY5ye8SsGvVfMnK4dzW6rRh2pyfyGcl2B5tC6FnpClsv4bhdAgnifH+G2/CiRv2o2Fb6NQ9ND1HzdFUNlGxlBdwavVdgJxEJ62fZD7hHCeknSFgJLMX2IlOW6aEqd+lpc6uAk9T1l6uTdCeJLvKItCCAAEt+SYMl7dQ68zDbc8jc1xEqQL9SfxKN7Z0mSugk6C1mjeZq+OIwojd8xUZxuuefdx/9vUHsRHoWDz+dhRUhzWbCCZj9AZDTKIUjqfLNdjf7ooNGO0oGzUPBrMWaLmnxQL+k3zkGKEKqFlvYHnvioDhRX+CME/wGx+6EXe4A7x+9mH8xb/4MorCE+s4zvkMV+c9dZzmpUolVepPksSZmjNJotDmTOWkqO8JqEqwm/NqCXDufr9UrFD5UT2uJVR276Ul4EySUwDS8nl5j5Y+d5mbFUFGMoqNCawB5wvOJb5Fmz9FsLiWo0gVy4FreyprxebPSdy6QrpUYfUGSbOy2YJzRZrRQmuKMJlIODqBWo57q8G524XmN2F4DdgOx5tZ5s1QbaSLPRTnR8kkCQJQ1RUHI0TMWYkmuLx5CRHJrZzB7HVRmDWaGn7vX/5z3Ng9g3/6u3+Cr57tY5olaOs6NmDh8PHj8AY76I8nmFBNIYIBlbEh5H2ilAIkg0ShYpbWbUkipORuzUuFp4Sf8xxK0wLPoCI84iKCyeycKIJVa8FszcNrteS5PdvAhHldvi9PlzIInmqFnA0ejqyjgoD5IwW4WohJNvC2Tnu8cp1VrbtonSjrCmnWUB9FdcPGDK4ZqJLQFKFCslVIEsNGwuuYFoL8yPdMZU2pCIuLBGaqckUqQEOpGQjOq1D1UNexb2kv8rRAGCZyfzx6/XEcWN2H8WAI7f9n782DZDvv67DTd7+9d0/PzNtXAA/E8rAvJBZuEimaFC1ZshlZjuSyo9UVSbEjuSKlnIrjcsoqK1WxHCs2XTJFiXFoWhQpUpQgQCRFEsRGEMS+vAfgLbPP9N5999s3dX7fvT0DWK7KH8R/PahXD29m+vbt737rOb9zTuLBGw6wdvFVPPfck4CWSL7VDDYM5lNp1NyoPBHZs+REgqg+uI+hyyn3mCVFCMk4YKB83p+pvSoIxmIfUljg8ftmTj7KbudA0YeMBcnUU3uR4vOJejHPJ1L2qXl2HcfJAeVI8XpmwZEwA4mzvF9ILpTlCqHy1q/cro/FPyRI+LxoB0eLTGbwseCDI7QYqzlxVShuZAuQ31tRNMO5oSCQir/fkv+SfzDuh4pxLhas+d4PmlobFem9r+Ap2orZOtKuBYmTf6AiR8XbfmWBdS2OoosWWLTAogUWLfCOtcBikXnHmnZx4UULLFpg0QKLFmALfOBvkVDxEY0GiL0J0skU2WSIppZhpebgdNXFoWYLS66DOgOpTU1IkyCMMByOMepFoMeIRjcteuVDlyyUKVKEswxD05EQ+ogHcan0y72faS9BQgU5kMowUKlczmCXGDqvgueJwMvhXRQpkKpIgnbKZkR9/+2ESnHAU4e8/QBO/luCWUks5BkPRtkR5ccg9HB5e0OqnY90VkRpkow9WHnmwzyIm6xQfoBktZ+dVJCQuJh5MF166asg0TBOEcYRKjUgG+mICB7pBl6aTPDw3o4AgmHcw8x3pIqc1YXMF5EcFJIjBBxY2WsSwLblAE0yhSGtRG8EuNJ0eLEv1atsW6ns5R8phCSwoyxdispBZgjwcEtSqsgVKDIGpA1zQkUyVfIKS5tg3MHdSEGoMDw3z2wpyJTiEC2gRh50L6G7MXNJ1KGbIeQkNnRW0zP8lmoc+X1Vcc6Du3iIE0AmocLQU/rMC2mWZ7UQ6KEnOcPI7RKm8QyV9iqs2hJ8Vt7Taoo2dNMx6k5uheRPYWkM3J1Ap32MhHUQbSEZ4aCUEyoE+Qj2FLkPJoNV4wkqFROT/lAAI1ubob/zJt59z42IzTIurvWwdPgahHEJwWQIJAFq7boAbUmYwbI1OG4Nx0+dk6r/s6eP4pknnkSzXENglqXCtNmood1uYmdnC08+9i3YpRJW2i3MdAedpSoqDsPep9ja2sENN54Xm6Gl5Y5U9NKuaDCZYDT28fyLL+P02TNCdj7yyCMwklTs8WihQluQpmPCRIRw1MNSsyZtVXFcVKoMeFZWXwKASNaCJqQU1RCOQxDUEbUEgU9afLluBTOqplg5P51KVT6/2M9FISEhxzN4kxGSIBAioeZakoXE6mMxAWQlrlg8zQQ0nEynmIzHYlfFa66vr0uIdmf5KJaPHoNeqYmdW783EEUDrY9Wj5/E3fc9iJgAX1bC408+geuuuVascD7/uc9i4+obSPwe3n/ffXj51Yt44qU3cPsPfgw/+XP/PTqVGJNJgk/+u0/jlZdels+7fHgZultHfxKg0WoLkTKZUL2hxhrD3kkC9Xp9yXRy6lX0xyP5PY5JziGT2Ed/OsbNnUPYDme497br8KM/eK+QQBXbxMgL8G/+8C/w9DPPotOoI/M8CZY/fPQIlo8ehW2V5VnTGo+5NQKKWQYG3gTNZh1ZGMNMMkwCX8AqBdjG0m7ViotWrS59oD8awCTgGQYYe2OZRxrtlqqK1zQMvFDNkQRjAzXfVco1AWHFjigzsdndFGLMTFJRQk3TCEYQ4I6TZ3DbzSdRsyy0qw6atgXHNoVE0alipC2QzF86FLGdKxxo9cSqct2U+UnIIuZyR7H0AbFrIlDIeVoIkBwwpeDC0GAZBDoVYcx2oxKNgDBVZValBrfZQYlKItNWWTw5ISyAYb4GSMU05yOC6DJvMuNLWWuRYPHHU1RcG9995kk8/MzrKJ++DXrziNhE1lxHrOWoijPpzpRB1o/N/h4G4wEqmokVuyy2X0nqo5v4ogy6pk3Ltxle622KVdHR9hKOrx7FcHuCD713GT9cjXDh1S/j//k/HkHoqbyNaaosMPm3R4smqiiZncU8GmYPcSSR+KIVE4mUrCBTFLgsFkhFNlZeic7fKcBVFX29n6lS7IokdJyrL8nwXB1IEFXWvjwnQhEItLlSBD2vRRCfa7SQs7TkpFqFweOOI3kqJGMZJC8KFpIrhiJSHJvfc4WcNSS4Xq1lcSSemyhlMbIZ+8cUQeTnFlszlIwMJduGVnZhVepwK01Ydg1JyRTyiY2T2ZYohNj9Ms9HPBnDnw4xDaZIZwH2tjfUNZ0yAsOAHwzw4z90L371F/8OHv9Xv4tf/+w38YpHe9IhyiULntZC4/hROKNNBF4oCjbJ9dHzvAqSI1EsxATVmAfBZsnpyC2pZD9i6bKOyZ9cXSQKi5xQCVJfCiCYPVQQKnaNm4oUFdsWso3trCzHcjsu2pyyGICFLiWlWOCczP0Idz7MWaFah+oiEqgkhIUwyPdKEiyfziRfxiw7AvirTIwMrA2hwoSfjeOXNn4sepE9AserWJUp0oiKIgemFC4URS0C6DOcXD6thspqR/YHZqbLZ2Qbsq+cPnkK/nSK0WgL0/4QAZ9ZOIZRZUEPM2MAGw5mBtXEqpCH60ix15G1hXtOL1bri1jOqr4uzley/GQydgsiQb5XUuSrPBs+hZyMLe6/ULQUrxElUm6Zp8aMer0oU2Q/RwJH2ZXyx8p2LM/jY6aJWRYyhBazBn+fxQaGicx0UKKNWUllD6p7ypVb3GRyTud486ZiQ1uE0fM9RFxS2HxR5VKoTfJ9azHe+f15sUU+8N/+u1TLcJ8r8j65rNqjSm4Lb8xw5+0lSticLC9y/Io5tyC75nNNrmr2FgqVYspd/L1ogUULLFpg0QLvQAssCJV3oFEXl1y0wKIFFi2waIH9FvjAT/xilnpTROMhZt4UGT34p2Ms6RlW62WcaZfRMC1UM6Bq0mqL1jIpJhMPvb0+pj7BMJIchvhYMxx2AmBUmkkuig8qK4CElj559oeEq+dQepZZcvjkYZ2gG+22LBIocmgHTOSWL3lVJAs6SajMSZX84Pj2Z1qQLFLtmR/yeOgn0KsqC3OgLfUFcBYf/tznPAhjsVMQ8sem7U9e1SjVfyp8k8dtggYmD9C09XBMqUzn56WfJwAAIABJREFUwdPQSZJksKyy5GNgFAJlZifM8Nxogj9d20OWlOEHY5R05s74IELAakgeWAlmM6iX/vI80KrKXZULwEplAmfMjrFKJoIsUKoZvjMDmgk+8vBNawbx0icomYNrUgmpDtFizUNFTG5noULYczsYySdVtcg2z83EHiktIYj5FkKFigIVMCqVn6yEl+BbBs8qUmVmmkCYCknG6wdSfZ7AShJkBKgz/jsPTP4rCBVlFqKsyST4FAk0AihxKPZoRimFWalDc6uYpiVYbl0C0qNpoDzhCRLrmtgxORZBG2UlQsuvAsSlVQwVLrpVVnkjtIcpGXwnWKxU12hbF0sbzIIYNsN2xzsoWzFO3XAGexMNduOUVM0Ou7sIgwFqzQo8kkZeipIZwU+A09fchWZnGUeOVjDaXsfT3/gezt5xl1hhjXo9CaY3zZIQKoOdHVx/5gyCxITtznDTTWfBhKE337yMycjHLedvlWp5ht432x3EVPvotpANVzY2ZEy9+PJL2Hn9ioBz3Z0dTPp7qJlAw9Xh9/ew1CwLMUNAjjkaYqFWVJtS+cUA8yyWjBBHgFALjUYLjkubHlNsekoGq6B9DCdDAcSkTyUJHNMQyyv2h5DWXN4UZhLL/GFqBF4VuEXwPUxiUfKQTOkNB+j1elLJT0C/tnIcx4+fxC233YlGZxUp5wfLwrDbQ397F+VrbldWXLUy9vZ2BCe/+NILaNUrOH/Du/CpP/wSXn3pGcTjLu685UY45TqeuXgVN7/vI3jwh38US/oEFy9cxb/5nf8goBQ/rx/6KLeXEaQlIeiOHlXqI44tjkXJ97Bdaf/hbhepqWEah/Jv3hPvj0DfKA5wc30ZG9MI584u46d/7EPSbq6pY+B7+Ld/+DW89spF2FUHQTCVebZtqsr97SjAII1hTzkvaGK1xpwOZmisrKwgHk3RcssYhoGQCdt7u0LICfDGbI3RWJ5ZfbkpdjCjXhfD8UBAZLYXM2qqjotZyYRTcTD1xvCDQDJHaCHEfCaC4SXQ0ofPDfB7fenTJAPqhol7z55Doxqj7phYrVXQcCzVTypVWI0mdMsVUoXKFGYrU9HGuYftoxM0JOhbUkoRjm0C6ZLh4PnyLDh+afHHQGSZXuJEKsuJQQspihSJN1HV0lSEpBky2phVGzDqLVGcsfJ9Pv/xDnLQkqCykFCZBV1LYbAigH3fdDAdT2HTosnz0e+t4ff+9FFMaqdx4qY7ZZ1glEeaUYGWYGtnW8irTntZ1IC7/a4E0FN5x3mmkZVR1kwhBznbrix15Ptbgy66WYgz7QZqYRO3v6+Bj2KAb3/z/8aXP/McUj8VFeYgZC5KBj8DvFlGwZ38IYBMdQEpYeFHxDKTIKs6OnJN5pesP4Id58R4TiSpn9Fq6q2EigJP9780Nn9esi95SnJttaZyrSqIciFU8nWnIFZYhEDylM+77FRElUJCxTEduDbnOo6FqspasSpCqNAaTqzd8uczi1PEVF1IkDpDtpUlFlUq7Ct+NJagdLCPuWVUa03Y5ZZkY4VCCNuIjRJCrmcc30EMBD7CaIooCTEYbiP1fOxsbiAq1zB1dCwtO/idf/aP0Ah38Af/5N/it566BN+uYRitoZRaaFSuw7Sso22OYYXMJBopQ0SufbmCleNL9hkJiT5V7FBkuYnVnKzXGlKd+we1FklOBa22SJSR6EgzTBNfyPU0SmFV69BrTejlihQUkFAxOUYphCC4bpmiXKJ1H9db7hGovOHg4XtTRUgCgX2fChpaccaTKZwqbdO4uswUMRnGKFOZyz5DdQ9z47heU+nB+UElY4BmkAbVhSTOuV/iOKadIMPpmV/CHhaSQKA9XR5qD0VukFThPqd2aBlLlTqigSc2Zfzifojjmeu8Yc8kS8Ys6ZjEE0xST/J2jMxCiZU6liIMhFjk/eVKEo4/sQb0cqKJxTs5McjuIjalzD6hheoBUoVZJwcLQ0AVXE4u5jxkPp4UUUnltNhg8Xoca/xbSA31WdhvJX9I/qleUxBqEhJvllVuHgkVZrCQpDL4x0ZmWqKAJuml6mg4lmwh1kVBO0thTZVVnbIqU+NW3poyS4bE66qAqNgHF3tdpQZN54pUFXz/X9q/kqyU4pgih0mIFO4tc1s1S1lgyryQ23sdVPIIacP9dW6lWhBKhQpoushQect8u/jHogUWLbBogUULfH9bYEGofH/bc3G1RQssWmDRAosWeFsLfPATv5DRaiUc9TEb9WD6EzSQoW1oqOgGlqo6lm0bS7QtYRUsrby8FNNuAH/gYS8/mPHgNrNNJLoJxrr7BHhYAa3bcgiXgyu9z+mBT3KE3s48cBqqop2gISsmxc87B/elcplETe65X5AprFoWX2yNII76QPMqQ6kq3F8+aYbydkuD4rArB2KG2B70mM/b5yAhUzSZqjjcb0Cp0C3C1/OqRlZ9H/y+QR+RdkWB/4mBN3wfD21dwi4rzb0Me9kwD9Gl97omlkkE9WA5okQheEYQukJblCIQlaCYbiCSykeCjTOxaJLDK62xJNNdKQBmJCQIHBSH5dz2oqiaLYglsdQ64B0u/yaIpyt/dwKZ8tlZuUogj4AJPedJdDBgPKWVmHpP/pz+6XwMVmaJ3UbxSMQiTCyIFAGT+r2cUCEZQ5UMA3YJ5guOiozPR0LqSwLEyD2S1EliqZCkRZumM5+kJJkNltOAblVV5oxYXzBDpYbpNEQ8GUkOikHrEsNEyP5Wos87vcupbKEtTQ2a6SIq2UhKJLVCDFObMBAa6Vg+71YvhEPv+ukOjp88BKdUQWg3YJ46htH6DrSrO6h06hguu5h1hwi6Y9ScBpaOHoW50kS1XoGbZnjyzx/B9ffdKSHptt3A3vpVnFmu4uXnv4PXLl+BVmliZfkI4tEu7j5/LU4c7mA4HOLp514U9dL7P/BBeEYdS50WlpaWBLwhMcJ2HfYHWL96FWvbE/RGPbxy4RV0t9bQNg2sVh2M9zZRdSy0W1WpCJYw8nJlXuFLBQHbhZXmZVaPmw4qbhnNZhuWQxkWK50JeAPj8VjUD9InSECx+jnLBFyH62DQ6yuLlThAFiiAkOG5nEvGpoXuYIDuoC+KCiPTVUZIo4mVI4dx9tytuObYaSzXO5hMQwRZgkqrJlXy424X4fIK7HpTMpxHe3uoaxom4yGeufAyzt1xGy5/7xU8f+ECttYu4Kir49pT5zCx2jj34AM4fcMp6KmFpx5/DJ/+1KcEqBt4nqhmbKcqY2ul3YBllmGYZez1BkiQYKYTNNMRJ5m026HOIZnLqGKZhgE2N9fRqNewROWJZaG3tYszN1+HX/jxH8Uh14CPEFls4pNf/hKuvLiGzsoy1jc3BCA7cfIkLl++jNF0glqtgkngyfOZRYlU9NMG8dy118n4SaIIXhJht98TKz1vNIQWJmi3WoioIizNJPidVmGu66C/vYUKDFF0EGyjapDkrCJYgbLtiG0bCR0SSFQjMZUjCjw0m03s7PVkHJtpjJaW4AN33YZOuwV/1IcWTtBydDRrVTiVKsrVJtxaXQggVQVNRQzvw50T2gTcdQmCUGHLon2Q9YQ5SSRaYhU0Hee5CCRXErYdFX2JUpkxiJlzo+0C7LO0sLFdsSaj2kHlEtC6L5W+ynnEtA0YNoPQNbH6kwwfEr9U9DFnI7fQoe1X0B/hiWeewdOX+3CuvxfOygnoswBJFMAsNxHujdHrb6Nc1XHHmXfhJURozWjjE2E82MUoidF3dNTGM2lTrWrimNOAVa6iO5oiC1h1b+Ca48v4WN3H5jOfw59/5bvItsvYrvTgh5bMp7GQKaoSPyUQn69D/Lyc5QgWk1Ap5llll5hbBL2VI5F8rmJNnFfk54CvrKUHFCtaLk8UEJ1kf54RIrY/BPJ1ZfkouVwZSZaS/E0yjO9hlBIhXqgCYlA655CyU5XxpWuWWIKRaGFuCRUsHGsk8tTaz52Amp9pE0kiPpupan7aKhqGjmHIHC+1PmRUrTou7FpDlEoM9TaqLZX9kdticr3j9Uj+xlEEf7qGXn8sRG4FPrbNM/jZX70fn7jpMLrPP49f+d+/jZe3NrCRhqJg0TNDiEjeI4nkUhjMLUu55uVouxCWsq7kykuOAWWnOBN7UFFflUpC9hdgdbHnECA+VzIIVSJZTSlSzYTT7sAuN6T/1y0bI4oV2EpBiJpTFmUqH2XM3BUS25aNKEuETBFCJ04kB44/F9uoTNk0kdRme7LgRK6RzsQCkK+Z72dyYJ/tnJKUYWA6iVASRrNUKSzYP6NY5jIpUkk5pnj/Kqi+sBKlCpXGUdVaW7KXUi9EFAfQxD5MjW/OeVnZUeR7EiHyPWkHsYXTLXk9rdaoGmR7KdCe6z7JAfUodESK0BIFkSlzCZ8L930sECAxxXuVYhtDkzwpFgTEVNXIbiZV+8+ZUoKJHRavq4YDUk4bQmioohtRB+f2p0JiMCRe5jYV6K4KWPatyVxwfEdIZz5S7n+oljUcsdUV5SG3SSwIolLPVGSj2O9Fsay1tOst9r+yPzsYOs/X58+3GO+F2niuRBFZjrqfYl4QhbAoljXEUvyg7l9IF8n3UcVISpmmFCxC5B7cP5I85xUkmF6RXaX8ukXkPV81XluE0i8OpYsWWLTAogUWLfDOtcCCUHnn2nZx5UULLFpg0QKLFgDwkZ/8lSyYThCMesBkAMuboDaLUS+VUNZLOOSa6Dg22rYOO0vlkB4GMbxhiOnQQ9fPczx4ULRtpLaFiGA17SN0A1OrLFWRrH6MCZBIxaotPuus7mP1GitxSaNIBXhOqPDhEFThAVlsRAjs5yoVHrqVWkFZN6gCXfVv+VtOvnnlLUPTD/7sAFgkB+25+/Vf3R3kdw4AUgWpMgek3vYyHjILAEI+A52pygxiD1AplbFeAr505TVc3tuBPQoxzUbzz0AQjGABCBZoREp0JDxEayVULQsGD6bMniCKoDFwXlULSmFkbiMhYcGi2mHDEGgw1M9ym5aDlYhCmkC1L8Pl51/SdqoKeSrmV9RmqGrmgkAieCQgGytxJfyUeTIEE1Sei9h00YKDvIdgpvnzKSw0WM1KYsUbIANBT0E7hVAp8bPnhAr/n3cp1yDLIr79JGUIrqVAGCJj/gxzSzRaxVBlQusYS/qa2LK5VZU1EHrQ0lCFwJoWYlJFiafsSXj4p+pHsyVXpZSHwpKsCY0ygsCH5XVRJYjnKbC3asfI9BRlVGG0DuPYPXcIqB9cvILxZIjS8Q5cTcPexo5U/Dc7HRw6wxD0DFXTxJXXXkfFdXDi3E0wKy1sr1/B8U4Vr774XVzaWEfJrsIxXDRdHacOt3Dq+FFsbG1ifXsHnu/j1MmTOHvbvWJBJaoFAoXsZ44rbbu7t4udrSEG0zEuXbmEV198DnYa48YzJ+H3qaSZou7qEngu+RSOyjMQINQwFACdpbB02tWxylypMpjXoapwCayY8JltEBEUipERkA4DAe5YxWpDVcGGUSyZMqPxFOPxVLJ/aFWWRCNEVFQEIdrtDtrNJSFUzl1/A85efx2WDp2AnuqIfWa1UIHTQjqLEE1HmOztIrBX0D55Ev0wFLLJ6/bh6MB3n3te7NC0eIzX19exdulVeGtv4Mbrb0L99M04e889aB9uIos0fPkLf4Qvfu5zAvZTBUZQtmTY0h+WVw4hzTS4TgMZQ9TjAN3+HiynjFq9Bc8fo+5WsdJZFmXN+s4WVlaW0e/uosqKe5ISXoBD157E3/vrH0XHzhCVUswiA//+C1/Ec89eQKfVFvCRdl18jiQ1mNNx/PhxxH4guTh8tmx7/o5pWEKy8E+kA2vbm7BdExXbQdUwBdBktkNm6djb2Rbbnmq1jJkfoBQyR8gDrfjMiotOYwm7u7sCDlOJxLmCz4N2dcurK/BGI4RTT54J7cUE3PbHuG61jY89+G6sHFoVkjHo99HbWhPCg+Res7Wksp8qZVkzqFLgZySYTNKYaigBHHMsj/9zEFAmDCfqJl8B1qzYZxU2q7nT0BOAlaA+85Ake91yJOBc4/tYtgCSoRC3JHRM6CQYNAUAE1w1JM/FAGzV95XVX0nmMoLvzFQhqRP1mcnzLL75ylVYZ+5B+fBJ2DqzLmLArsFMStjcuIzXNi7grlvvxLFT1yCbxtiZ9KBnMYZUBfR9xFUH5VSTMPTU0rFSaQqhS4B4HA5xw7EGfuqUhsvPfAGf+YOvonu5hF4rRCk2FaGSK1IigqsqrUfah7OzyttSpApB0SLImu0Zic/V23MSikbnnJpKdf187czXw2Ket0E7KAUEFxX20u5cM2TpoUxAgcuc/+fqlELxmAPSpp6J8pQ5KmW7Apd5J7QNtMtCpPDfNrNWrApcEtsWLeH4LjPJIRFChbZfaYQk9sX+i8UDqcZcNEXIcc3UOIeVa3CqdTWOLaWE4bNmAUAYhaLCoC0f+9XQ20Mw7GF7tA7X6KB22434Zz/3XkwH61h79Cn8008+i6ujIbpsBVodlpjj48DKc6P0SAWJS54N+0ShRhDFFLNUWBKh9jIcA9yKcAwoEj+bK4QKZZHg2geKNLjO0EKL35vpFirLq3AqTVn/KqaF/iyS/Cu2PcmP8WgkcyvJBb4f5wI+PWariB2WWEDqSgUjjlaajEUKmkQ9IUB9IllZJBhGw4kQ50KKihKD7awhMQzEucUWr6fz8+ftymtwnPG6tA0jcE6Vitqwqb2bPDMqm8t1tDhHBLT5UxZlHLMk4UjMBdyhUFnCHJ2Yaz0VDxyrVJex3+2rKmTbJw5bSgknCrQkmJNXtKkkqStkVa465j5F9jGcF7gfosqN8wbJ5jxnTdWmqP1LQUgoRRbJTaXKFYKiGEe52kPuVTRk+1/F7xaWZ05Gy7IA0SyQ/Y1ucO0pCznIe+C2JqNUmySSqcgt2fuw/5L4ldwUte+V4Z9nlcgcwf/P3/7thErRzwr1nqhv5bWKTCkm5v3sk31CRSl6MrGM5Iu4xxIShv8u9teyN2DhhLKIK66pLNlUpg73D6P1BaGyOIguWmDRAosWWLTAO9cCC0LlnWvbxZUXLbBogUULLFoAwA//1K9l01EPwaCLkjeBFYzhRj6qWYaKoeGEraPtllFnNW+qDqcJLUgmEaajKXaHGoIwFBCO9gu6ayOxbKQEq+jbbVfFA95nrTMPfaYB06blh6NAXF3ZxEi1MlUqOaBbgLoFiULyRUKFpZBuf3ks3LgFEci/5KdFqW5u8yBAR2HdkNsxCDnyFlWGuu5BBYsK+dwnGw7yDuqEfRCMmtf6ze/FLBmIeOimjYZZxo5l4nOvPovXtzehjT0AymOdB1kSKjw4k0SYsQqUVjeGI5ZMrkmwXwFw/H2CGlJlKtWRhc+DKhJUIbDqyB7l/tv7n38mlZLFZ5doe3mRUqDsgzmpHNRZFc2KSKpUCihPPnZuJRPPVChr8UcFPdOfgiSNNs8wkPfg93LShciHAKreCGnKqmOCKfwVR4WsE0QQkIMKlzyTJa9wlApNHthZERp6AprwGhJATR1PyYQhdiiquttyq8gETGElry9VqayEpvFK5o9EPZUQwCAcmOSV1Qw8tlkFqyO1KqqaOBxDi3xAquZ9xH4XM9tArVRD++gZ1G+4DuNgAv/SOrrrV1E53FHqGlYMxyHCIMCpk2cQpzOxatnY2kEtTHDLvQ/AarbFkmml5Qqh8sYbb8ByawhHE5RtA51WXRQLVECQOCg7pljg3PnAh3HDjTeK3QsB/SBQFblsGyoMpt0R/CjE3rCL733nSYx7u7jxmrMY9/fw5sULuPZ4R4B0fj4Jm3ddud/CD50FqXymbFtmGhHEr7JqmDlBtKmzKlKBHCWxsuZJlVpJQEAC05MxbLeCPVpOTT14USzAvFupilXMSsXBdm9PSEKqcZaXV3D61FmcOH1G+febNpO15XnpVCEwa4VKoyTAeHsLm6MYJ268CVm7icub6+jubAO0wNrYwdLSCpaX23j4L7+B/s4astEuTh07i2O3vwc33/8AKi0b3ijCv/vt38b3vv0YGtWK5AkYbhkRxzyB/+YyUDKgay5shyqIkjyneq0Jy3IRRhNEUx/1agO262C7u4davYJBrysZPkcPnRAPFvtQE7/wiR/D4aoJhjUj0PGpL/8JvvPsq2pMMAy+VhcwM/R8nD19Rp7DIIlEsTKcjNHqLAmpw0HO573b3cNt150XQqvb3cV0NMLJQ4fQ2+ui2+/hxNnTiMUOkBXbKt9AT1MYAMbTkQDwWahyC/j8ObdLVbRjq7nFNFDTXbFr48+ClBkWPhB6eN9t78KH77kL5WYTrmNJrkjqB7j6+gWsX3lT5qsjh1bhLrUVYJvPx5zzPWZ2hbH0TwHYhABWxIBkQMlcrardaU2kCBXmJqXI4kDGcBqqcUzrPlaoC2BNMD0nVFJNEf1cN6i2olVbieNWNA+ZAM4kVjTbkudMkFaIF4KWfF+SKVGE2WSIi6+8iq9+5xVkR2+Ge/gsbOZu0XaKADdBfD3D1555FLGp4RO3fxBaxUUv9UUxRIDXGsTY1GLUbBuNeIZh6gtZd6izinEKTIMBbjtawY8cjfHi45/Hp37/Eeys65h0SsBEPT/ahcUEvLkmFPZdFAzmShT2CbbffA3MbYwy462KTTV37ysrmdGwv27uA6J8XpxHqBwVMF9slfJ1g/NLkSOWA+ViA5bbgRU2YlymxRhKrDuVVRh/RgKl4lIZV5Y+YFsOyg5tBamEI6niiiqOzxSpsvviHC85KinJEOZB+QLIkjQhmEuwXOYHZk9YZbHHcso1GE4lt4RSn5JqFZIZERUqcYxx4mO4dxVj7yp2tA7+x1//u7jRGSGzTPzZf3wIv/OFlzCKI1HcZkKyqj0K/+b8pyeq8IB5ITJ+8r2CCu3OkIaKDOHvC6moq3EmxCSB/zmBpdp2HhpeZJCRmObeiiA/M6xWDsGttsSGy9WpdpvJ/on5QyxGIRlbWOixoICAfUL71YiqnpIoNGxTF2sw9itm2HAuLxQzVFpwf8Df4ddwPIVh0R5Pkz2AkolqiHVdrFzZjzn+eY+R5wmBUrw/20nC7qVwQ7WTPAOSpfwOM4/qLTRcFxltwsJQ2jFOQlHK2JaBmC0kythQ5gDZx5Dsz1RuTLFfmxd6kIDKbU2FyPenUlghiqdcjVwodnk3HMfck4rcjW0cK1vUfUJlJiSL5DXJ+MsD2PMikzmZMh9F+3soPl8K8Ap1MMmLYm4p9l+cj5OUbUYSzIQh2Sll2d/x+dAWTXKFLNXnhFQmmRKFMv8pa8G3ZiDJPFAUHPGG37Znln/nUwVVPvO9YUGm5GSo/ECuo+Zi+azFeBfrXU2U0WrDQPW5MvIsLMiK60rZEve4nG/l2mq/yvmgv/7iAus60HcW/7togUULLFpg0QLf3xZYLDLf3/ZcXG3RAosWWLTAogXe1gIf+6l/lE0GXYTDHjR/DDMgqTJFHTPUHRcnzAxVx4FNawrmI/DAnemYeiFGowl2epmEnRK8yhgQaumY0TaCh1TDRGKr4Gp6g1OxQsCKwAIVKqx858GZgJeZEyZiv0KAT6qILTiGOqgVgeuFX/hcdXKgQlFAuQOKEgVkKGBgfmj8LwJ43+6Hst9Acug9YB9WHCoPXquwP5hXCObVinNLBFpQEEygJZbuYj2b4bPPPYkr/V0JldZpYSKrPf3TeTq25HDKtqLPOFUq/OwOwb7C+zvPjSHoqedhtnJPRWhwHo5KkiOY42UHKjkPHIx1sGpWESpyjXl1ZQ6e8d5Zmcpr01ZDgCLlj84vVk+qkFJNVSPOlD2NtCrvU2QO+/7a80rJ3Ktc96dIYg9JqsJdDT2vzqTCicCxrnI9CpVKUcVeAFElf4IomgjQJu5BGfsAFTwEIfjsNbFd0hlOb7sCkjITh5XSaUpv+okoq0pOBSmfFe1D4kgKNBnWzUwWWgnJMyKISzDfBE4eW8Kov4Gr3SHMwMZ1t9yN7MgqfC3B3oXXMdxYl6r+zHbR7jTEr7+3vY2VxhIcqwKz0UDfC4DNHdxw93tgt1rQHRNVR8eVCy/i6cceQ7PewmQ0EIBqdXUFtVZL+kW3t4uymWEWTPCuW+/F/Q88gIBEm26g0Wwj8H3s7OwIQFTXDCFhRpMRnvne09i+ehk3X3+95Fo899z3sFrW0G42pY1Z4cx7Vg9MqVT4FfmxVO4TDKFSrF6pwC3bQqQQIhVVQxRJhpBk6tAuhaHiUYhhpGN7cwO9vR1UKw6OHVnBaqeN5aUWKhUXA7+ER77+NRw/dRrnz9NCahknT5wWb36YJipGSQLcq80lscLbWrsKLZhCn44w2N7C7kxH89gxGM02et5YwEG+9+bmFna7Q9x1/jZ84/EncPXSBSGLjx0/jfMf+ChuuOduJOkUr7x2Cb/9L34Tw80NNMsVZWfmOpgwD6mkobp8DFVWhOsOHAZfW4ZSiZg2xiMfrU4V/d2uskUru5IvMpqMJRjeG47g6pZS4tQt/NrP/T2c7jTgJwFm0xk+82eP4DtPvyDKHwn5BSRPhxlVe3t7Mi+W6w0hN2jZI4CbZUK3LVGPULnih7G0edmxMBkNhXQl8UDig6oTo6xAa1b8E1wksM1nOBoNxaJsZ3dDyO2K686DtXk9gsX8qrsNckhS+R7QZg8zVM0MH3n3HTh/6hiaq6tK2WVZoozSkwi9zTW8+coLWL90Cc3jR3HttdeKVRwD54UUNw0kMavWVSU5+61OJVo+rxXh0Kw+J9EuGQBxrkjjGkQCP5wipTqNs2uibHU41XM6JHBJCy/On9VynvdD+zmqGaCL2oPrEX+PQLEo32hHaboyR/CeBHTnXBGMsbd2FQ9/8zuY1K6Fdfg6OLWyPGdmmnSqVVi1Mq5cuognXn8JDx6+HvpSE8ePHRPiMBlNMQ4iTAcT6E0XbdOClSbYnHlYNpQ9mj/LcE1lhtPxa3jy0T/Go9++iMgvY2J5yBJaIzFJfUnwAAAgAElEQVQ8eyaV3iRU+FUEywsJlZMqby8YkLlSsmH2j5O0QyryPngdZtHI/CrB9cXvFTZUzNuiTZVSLBZErWRFzHMh+Np9MkUswXIAXa4PSxQGYvAkKsaZ5NNUaKvHLJV6Fa5TQdVVGSuO7qrvUw1CEJwB52kkgH1pxrB0KpS4ZhBgjxGJnaQuz82pNqDZzMMqo9Joo9Zoo1KpCaFMYL8gDGWNyp8vM4V60zGQ7mH1B+7B//I3PozPPfTH+JH3nMf/+r99AV98+qJoDGIWbLDogUScYSDTZjL/kaRk4QBJgiJwnmupKGel2fJclbyvk1ARYD4PpidYz+ck/ZiKoyLMPAfFJUskVmM8NSwhVJxaSwB1i2OHczTt4IJAlD2yP6NaiTZn2Qw1zUI4i2X+EHUG8+G0TI1lkiRUwzK3KIqEKKLaRIo2qA7jeGVmB5XFVPqmBMFV8PvM0JXiGDocqr1ovxkEMvfzK6bSg8odkkF5QPx8fyHrNJVUGux2Bw3bwSwMhFCh8iuIA1VsY1qMX8uD3RMhemScK09TJDOl/FGWcFQcsUSCVlSFkpZFG8yyy9WquT2typdT44jPkIUTJF1k7YqVcpb/Ud0le09+bsmE4RhR6fJ8vqLSOkBiFoU+aiype6DyWuYvEtWGmLYiCaksSdTcl5JAogqPGWgs4qhC0x0hbkj+kTA1TUUIcQ82Y1+IQilY4F5M1dKoso15IdABQkUv8T33vyRe5cA9kw9R+7/8s+Qqk8Ladj+XJVfh5OtUkZciE64M9NyiL88nVIrjXCXDluKczN8p7MOk6CNdECpveTqLfyxaYNECixZYtMD3uwUWhMr3u0UX11u0wKIFFi2waIG3tMBHfuIXs8l4gHA8hB5NJUPFjgK0TB1LtQqO2JAKY1FqEASLS4gjoDucoNvrozuNhUyR/ARtJgYg9OZnJbVmWEhpR5EHEfM6JFIYSmtphpAohqYCaMVvu6TByIEUgm4mcx1sR4FweRU1D7UCVuSqDh5zC9WIABO0N8k5kv8/hIo4hP1XMlQUAKCa6yCZUvy7aMgC5JdMmAPBngXJInQAgRXTwSujIb70/Hex640kZ0Kq+UskoWi5YIpftiCDJIdom8GqRlowFf7TqQIhBTyUEFhWnh4khYrgYN7dAQAury6We5d2UoQJCZyCUCkIEdUeyoTEYIWskCnK1ku9TuAjeT2rVKUilGG3tOrigZrhyKwqlxLQaP6sinbiPRSAg0EboWiCJFZe4IbuICOIJ/Y8zHVhlkweqCw3rwAdsfChUif2EPoDZOy7BO5KBPiVDQVBEgJAYvNDm7lKDQlMzNISbFojhaxVjyRzoeSUxTKMAcH0JqfihQ8/zkoSri52HCUDlSzESg34+F97EJcuvYpvPvEyNi7t4sjpG1C/5gxCS8Pmm5cQ94di+dRaXpFxMZkOJPxYl2p6G5V2B26rjbDbw3U3n5cQbbdWRZYE8PZ28PWv/AlqpgO9agmAb7suDp88LQqPWRJguLeBUhLgmmuvx13vfg/sSh3tlRWp1GY2AAHonZ0tVGeqenowGeLZZ57G1TffxPkbb8LR40fw+BNPwPD20GkvyVg8SKgIcJUHybL6mcCZqMFmGcquhVpFZWF4U/V86a1OAI6ZNpLt4XnwJmPs+Cl2tzdx9sxp3HzuWrRqVdis0maWimVgUKrgtdcv4l033owzZ65B1a6gxXaJI+gc++Mu9kZDAUvdchW765uShbN16XW4HDOnboLtNrC10xVQhyTayrEjuLSxjRdefhkf/8B92O4P8Jd/8TC0cITzd9yDc+/5IJqHDsGxYnzl4b/Ev/9X/yesJEGZ5K3kapgIWKmsa1haPQrTrCCMZtIniTcRnF3trAooN0kDscGhumRja0sUenzdcrstY3u4tacChVeq+Mc///dxol2FF3lIJiV8+kt/gteev4AGs1ayDNPpWLJjaFt1aW0dnh9KVg4ttCzOwQJ2lUSJtLy8LEDhME7QajSFUFm/ugbfn6Jeq6JeqSIMPKwzV6ZWk+yKrfUNeU5UajXrVVQcB29SuZOkSMNALAVpG0bLHVoiSV6BZaPq2EK+qOBrHU3LwIfffTvOrbbhtpeELDFtFykVIcxVmsXoblzB1Tcu4mvsY4aB22+/Hbfccov6DKKGMqVfU1WiANJ9QE7WAql+p8VhIiQnq9YJ3pHiI5Aeh1NEolQJ1c+YgyAqAZI+zPdhDpMhiisSDhJybjtip0ggl4ooKlZKGq2PONeQwHfV/ZDwoVKIxE3kYbq3ia9/6xlcCuuwj90Iq16naApBBtQ4F9cq6MQavv7dJ7CxfhXHbj6HD910D8ZpAjNO8Nz2Omy/hOZqG34yRceyxAKz2x/i7muuwY4PLAV9zLafwGNPfB1rbw6l2MAP9xBZValSFzWRKPXmHmkyX0qORJ7bta92OKColAVsX2UpFj4EODlm+f957sfBLPrC/kcpUxTQWpD1ApIeVHiSPBfFCgkXEitK0TjPZpkZKtdLAuxnMKkY1HRYzD8raShXKyi7VVQrFVQspVBxjbLsEaSQIM9tk3WEczLn5sgXhaBYPlpmbl9FtVFZAr1hllFpLaHVWUWj0VIkf0x1VQgvDOZ2W+yHkd/HzkSHe0LHP/nnfx+Xv/xNfGPo4b+7u4Vf+vVv4NvrV8T6kGOY/YRkimax35AUiSW7RAiHkgoJFyu4AmQmmE/gX/KACjJgXwUrxArnmXyjwTVTESJKzSHPVdgRZcPFTK8yCZVGW9YomzZcVPXqtBSNZE3jZxQLK1Zf6JooVPwoEEKFJBbnco4TEiqGY8nY4n6C78u9GYldtpWoDficJatEkWlUaTCTgz9LdU2ISd4ns0hIDBQEJ78X5UpmAfBzm855u8jWRNm5luoNyYLJfB8JM7ZKynKQY1Msu0g4HVC18qVi56XnFoJ8X6rwEiozufNQqh9RR1IhklsL8tnwM8hrqbqiJZuof1JWEsicJDkoJLDy3k4Vj0FbM7GzU9ZgIpahjV1uccfiofmeap5fkpMPLFKAhijvD5yTqMwgISLqOrVhlPmLShnTcIVQyahQFvKU2S4mTGYG8nepZgkDRabII9ZE/a26z/6YF2KHeybup0TTXaSW7G/959Zl+f5IZCNy/zmxMlde72fCFHvGYh8nfTRXrog1r+xhc4XKAaKWz1JZsCk7UVEns93TBIONheXX4ki6aIFFCyxaYNEC71wLLAiVd65tF1detMCiBRYtsGgBAD/wiZ/NwukEsT+BGYew0gDlLMWK62K52UCnwoOSIRWFsyhFPGHYrofNnS629vakklv5hydStcug9JDqA41+0JbYKfHATzKFobQubYVMG1WTqhRmhqjqZoIrrIYVhYphwbAtAREJiIl/dxGOmtfbFiASQYhisSwq7wSEyL8UCKm+CiDoYIWeIhf2s0GK352D/4INHTisvi135e3XlH8f+H1R1ghQkiG0XTy1fgWPXngVg2CMLIqlGpGqA2Z6CBgkihYe7tWdWDotvfYrIXn9Ik+G4I2W8ECdq0uKKuLcukHPdKS5N7qEPRPwktD6/QpkVjyr9ihAE9oD8Xrqmi7LQKXxCEgoQF2RKYrIYrU9wQlaQpH04TPk4VwAQELwaTgnuOb+3FQr5TYyrNYOg5FUHQsYR4svTdnFEQsgoTL3BRcwUBOgVPJmNBrIxAi9PhKvJ+Ag70FUKrk1B0FvVkKyS9hVqkDqmJWUxRxBfbY9CAhZqu3FQz23XlEQCgHBBK5TRTrTAK+PB25cxT/8Bz+BT33mU9jZneHV1zewO0lx+LqbkJg60igS2yb2W/ZfVqQy26RsW/CmU8mFYNs0Wk2x2zp3/jysSkPuZTwYw0hjPPPNv4Q/7GP1zAnJwZBq+2YLhlOGUSph1N1EMO1jeamD9zz4Xhw7cwZurQE/YMZAKERkzMrs3S5KRglTf4LvPP441i5fEmD75OlT+Ma3H0Wye0Wu4eSqMVYFC7ZC6yNBcdRYIrjFMSrWMLMZbEOHaekwC4UTK22Z4cI/SQh/6olCIp752N7awfnbbhflCYkJqsZ008bKyiEB/VYOHxLlBW14zExlJakcHqBOgomWZf2BtKNYz2UaNjY3cfzMKSRHz8I2HGxe2YEfBrDKLqrLTax39/D1bz2GD917F0qmqwiVaIrb738Q193zXpSbdVjw8YUv/Sk++3ufhsUQZcnhycQChn2VNlHsE7VGR6zH4oRkGK1qUpTtKvyJj37kYXX5ECI/wmAylsptzdTluTIQPppGogA5fMNZ/NLf+Qm0TCDMmENSwr/+j5/DxitvIox8qVB2qxV0B33JgqgttTGaeCivdCQjR1kPMsTawPb2tvRfQzcxMzQcWVnFZDQVK7haqylg76TXlwD7njeENtPQrjUVqFqvwvNHsGi/NJthYhI+zzDpD8WWkMAo25g2TaJWs0mzzOBNpmJVxzFZLiX4obvvwH3nr0e5vSSV1WKXJWAlYHFuyLMf3ri6hoceegi7e9u4+cabcO7cteh0Oqg3ajL/5/o1CWQuvoSAZ/U8EUeSo3lluRC3kiuQIvInEpodjkfwgylSEnBUK4ifv8oA4DRWhJtzjXHcCnRW8dP6R5QxtFdkCTwnGkvC7Unok0gswsuZ+xP1NvDtp76HJzcilM/eCbvRkn7C8bpSryIxLJw0anjjypv4wte/jJvuvRsPnL0VkWHAtUq4uL6JYRRhxaxgqlH5lKAT6RiUS7h1ZQW9yMY1Roi49x382Ve/itde3IRhlmAmU/RLtEtTQK4QKvl8XaxqNHBjX1Dg5gG1Sd6c1OQU2kRVOc91cN8S6GCFO9tfFQHsqxkJmhe5YCo74a0WmAVILrHUAq4qMqVYA+fFDlD2RyRSzByg5u/Ytomy2AhWhIBmpkqFai/Dkj5fMW2Zb0ggMJ9nFgeYRfx/RQwkaaasIhmwblpIdYalm3DrLdSaTVTrbbW+5Wu8WJbmtpQyz2ceNtcD3P/LP4BffP+t+OVf+i3c9SMfxl3lK/jl33gaLwbbSHySHmT41HgzbROmoewsfW8ytzpKkBMnUnyg1hEB5+f5ZlQMqTYsvkfiW+1NFAEwt1WTghFaLCkVg4Tca4pQKbc68vskVKKUGVeGEKDMouOcK9ehAsvQYWsGopjEYCTtS/UeX8s9muawjZUClsSlWDjFikiUIheD4fW5p1ROqtECjmsv75qkIOdiKlQI9keBJ6/nPiPhvoxkBLVJVK1QtZiH1u9b/OlI3DKatFKkVVkYyHtGLKTQWWRTKBpU+xQkiRSY6LTo0zHxJyrLgzsWEk+zWFmBFn2Z5E9OrshqXmQ18dlQARsxPy0TNQpfxzWO1+OuUmLp82w4jgkpIOEakRMY3FdQNVTsFQ9sO+eWWiRUuD+WfDgS8uQTWJGUkgRW1+R6yc9nWmXoVk0KSsSpi+1AO1yueewDtL+jhRzVLTJHG4i1Ytyp8HiVg6IylUS9dsAKV8b/25AlEmT8XfV+b7MMnO+bFRl1cK97kFQRoirvR3yJEE85Kci+yP7CAimeI+TeqLbiM0ljjDdeXmBdi5PoogUWLbBogUULvGMtsFhk3rGmXVx40QKLFli0wKIF2AIf+m/+QSYH4SiAgxSVEtCwdKzWqujU62L3JZYjBCHGPvzeEIOdPWzsbqM7HAiIGbJimIRKxsDlGSICcax3JsDGqmbxsTekgpI5DK5tK8sPEim6LmSLhNQblgTVime3aUteg0kbGVaFFgBvfkDkYZhAgHhgC2CiDtX8vkIoFGlQECrFYbB46gWpQrBIARp5iH3+95ycyb3k56+jXcRbLBP2QaxCOVMcPgWAotd0VhKiaWzbePj55/HS+lWxmkgCT/zeaSnF/BkwbFVXFg3zrBYe2oUIURWjYpND+whCL7OYcPYckBErlpx8UYSDsotRr1OAjYAcOaHCClsJuJcGyAGd/OAsnvisJM/98tUvKfsvVZGs/qayRK6bg0dyYCYESyswAh259cN+1ow6wBc5rxbtonyC5VMVFg+G0OvIaHHBZy6A/f5hXwGKzC0g4KIqS+NwhMTvikqFbU4gZq5qYfAtj/hxAtOpw2qsIDMcde/hFJlTU9W8eYWqZMFQ5aKZQhA6tAIjKG3QQqgCTLbx8buP4Z/+xs/iS3/+J/juE6/jUn+Cb33vIg4duxbValNAy0kSwUtTxP4UzXINDZtgiYkgizEa9ZBMJmjYLuqdJdx+x12odVYRwRSlBSt9R7tr2Lx8SYgpfzIWQJBEY3tlVfnSpxH63R3oCHHTLbfj3fc/ALvemIeVeyNFQAy2dzHxxvLsnn7iMYy7XTxw//04cuI4XrlwEc89+hdYajdRc8tiK6fGTEnUYew7BARJekqFPwmGdIYo9KExY6lcRtutqv5K0CfvtEVFOMmVyWSA3W4Px06cwuETp1BpdNBYWpbsg7JTgT4LxSprPB6JtY2WJvCHQ3k/t+JistcV4mY02EPk+5JDtLk3xJbnw2q1EJsGHIcKIhutlQ5OnzuLKIkwGAzxyJ9/TeYZBoW/eeE1rF96Dbfd/168+2M/hkq9gt7VC/jLh7+JL37+D8H2ItBdsuhTX4JFyxnLhca8p3JDCBVmwAjIxfFXsuB5AUquhZXOKvp7XVQaTXhJjCCNRBEyHY2RJCnMkonz992Jn/nRj8OOpmLflCUm/uWnP43h1q4QYLZpKIsY5vZophDW1567XuYOjldm45AwKQAz2oHx+2vTLmp2BStLyyjXa3jljTfEeq1Tb2KpXkffH2HaH0KfUf1no3N0VaDCaDzCzPfhsZC9pCEYT1G2TGXtNZ0IEdFs1ZEycH4yge95GPvMrciEeH/fLe/Cx993PzSXqg5mlCgAnHM8MxX4t+QFzFLpr1evXMb2xrr0Eccy0W41cfToUZabq4ykWUlCptVcMhMFHsFPklpcI4pQbIKJHB+R70k/jIcDTCZjydiQ2Idc0SeaCQ5EyW1SGSvM7iKJImoz05G25rim7IjkiMaqdwLzOskYWjoloLtO2LuKZ19+DQ+9tI3GDffBqNZFxUNbyuNHD2PQncpc1Cy7+OLXvizjaGn1MK49cyMOL1cRRxmujsfQJiHKFRu7gy1YXozmsUOwEMJuHMOHlw3429/Apz//Jbzw3DYS14STAh6r6YvFJydOFOmRz8jMcMlDootDI9V5VDmokO5U1KLymvxvsZLMv+bzf274xXlfLI9EksE1QFXoc/4ubIXmBA2LIPa5lzmRotbSQiaaU2Z8plxPSKrkik2+F0Fg2uix71EdRdC/6ijbLwLGZZJecjmqY5kdEYlCiUoKPtdgHMozpnKK1o0p7UUtC3atCqdag1mui/KgyCtRxRkkRZUt0yBIsHyogZ/9F59A9MgF/OP/9yn8xv/8IURPPYVf+a3HsFmaIpz60DUbmu0iKM0EHK5aNrQkgedPcgBbhdDP9xk5WK4fWLflZwcy3fgI5q8hYC5tXtip5QrQTIeRPxPmiTgrq0Ko8PnSDjWk8oXFGlNPbP0kZyjPipHsK8uUPsC1gMRLKUpEZUdChSB6uVwVwmMWxUJw8h5JvpDM4b5Dh42SRUCcWSYqcUMUTFQZiqUblZvinSXzmBCRJNfFglITRYvaW+T5J8V+iwoM7q2qNSy5ZWQsNPDG8pqM72U68jnksx8oeJmTU3n34v5PimsYEJ8rVWQ9kr7Ot1bKrmLPlrKdE2XlxcwZg/aGaSIEPvcNnG/5u7xbGT+0VSVHmO+PihB6sSPMgJj9s7DLepudrBA/tAnLlGqXc5JwFrSuI0GYq2u4F+SYNLhHsKuAZiMxmPOU26lyz0m1IDN6mIWVsyLcEyYljoX9zyefM1ensB2MPDfmYDaPbPfyycKe6UIcsT/JPJzv92Tdl0D5t+azHPysfP+iEOevIlTERoz3TjVSbvkl61dOkPOzTNYXhMriJLpogUULLFpg0QLvXAssCJV3rm0XV160wKIFFi2waAEAH/nb/zBLokCUBI5eQsM00Ck7WKnX0apUoGcMUSYo5iEcjeBt76C/tYW9wa4EcIfjEF4cwk9C5TWOEmi6QuUDw8WrBGKo0shtu1h1TPKEpApBUx7iWcVP2wjbduUPwTnDtAQcpuWM5AaYtoBdYiFB1QGrC1lJmFsLqLj6AwfLojIvB3n/a4RK8bq3d4bi9/UDldPF9wrihK/hYVS+nwfcFwd3AQbFPz2Bo6nw2D1Dxx89+igu7+yKlRdYOSrIoSmh6bTX4B9leaOrzydVtMpuSICFhGHxymIljUMBAKTuOCdM5EBcopVaHhKa7yQKIEIKbXNChaAHrZ4UYJETKgxmFeAntx3JgTGx0Sh8YfLQc6lMLNE3XQXZFh7yQuJIjoEhn0NeVxAxEj4tD0psLYxZgsgfIQlHEphNQmXGZydKJdZXE7DI71mqZJU9j4CfhUolGSMJ+kiDkbLskH6hIWaPZP8iMBIEMMwKnNYRpJabh05PoFVXBGDK+LsxCSkCAKxydpBIRamBlq1hPPFgldtwoiGWkzfwiz/9EbSPreK5py7glb0RPv/Qt1BvHsPxQyewNxqjxAr8VgOT/i4O15fQtKsYRxECM8HO7iZM38PZpQ72hhPcefc9OHL8jJA7a3tdbG5uot1wcPWN1zDoDcVuZHP9sljjiEWbrkkIeDaL4A13YVeq+LGf+EmxiiIYdubUSSCOMZ2McPHlC6IOWFpq4uLLLwFRhHvvvReVahWbezt4/JGvoN1qoc58kJIulc7sIyQ5hMhjNTnHKRVm5aqM2cgPxMKn2WyikigVgCjQHFf+X+ySIl+C6uEsyXNcWllGvdkQgM+0VWw1QSxXcyUg3TJ1zHwPk+4ubAHL8lBwZrRQBZX4iMZjXH1zDY+/8BpO3nkPOtddj45RV8qcTMepG85Bcw0Me11k0wgbr1/Fa1dexJnrbkB3awcXXnkWD370ozh1+3vkHvWwhye/+m18+UtfxPbmmih5DNdEHMSwNeY3WfAJvpZs1Nsd6XdRGmE8GaJsVdFqtLE76gr422LWSQZ0xyNUGnWYliE2YMPpFEF/gjsevBc/8yM/DHMywkQClk385u/9PrbW19Bu1jHqdcUujbk5jlvDaOyhUm9IQDyJFLYlm0V3HFiOMycqbNfCaK8nuTzHT5/G62trYklTt12UdQM9rw8tAbSUNjwpMotz8QyxEFihqLUOHz6M6XgkxMdw2EeZ1nNZKmT5ylJdrNvI1Y6mJA40GFGAW08cwcfffx+aq4cFSOV85LoOqtWazNvMRCEgXihECCISTKRlzdbmVexSdZVlOHH6tADcEhjNSmkCwpyDcitHzvsML+c1OZ8KieJ7CKhQCULMxgN43lQIFYbDqzVAE/JR1H4z5n4p0FXZRupCnthuFZVyjZ1XhSUbZm4DpuywqLTgvSShjqh3Ba9evowvPHMVS7e+T3I6fG8kBMGhE8dQSRysaSHqMw3PPvM49t68jOlyEzefPY/zZ47CMiuIkwy7kY9GkmFv/Sq20gmOaGUkbRNHj12HH1uOsfXy5/C7/+nLuLwOhK0lxJOZCPXyTyVAqaylotJSK1Yq9l0qJF6AUlbyS/6CMMPyvKlk4riTddWiFZqy2OTnlNBvFifktkxUKrCCnLZ9Mp/7kVIqse/khIEQ9DkoK4D5wa95YYIiBlhVr+5LhVBz5FtSEKBIWILEtDQyaU9lGEKm1JyyZKjweTlgP2L/IDuXqmDyNJnbfp5dPS6Wo17sYxx4mCShWI5alSrsahlOvZPfhyIVWPxBYslyHdiug+1RCX/z59+PH3pfC//X//QwPvsq8OnffQ+e+dffwG8+8ir2Yg/T0QS2VYFWrmDC1xslNAl+xym8cCztR2C/sPtUhFeeoUG1AduThAMBcaow8/0Q/6ZahiSIEA5UgAlRtL8Wz3RrTqhEmQZ7eQVuc2lOqCQiecgQeb6Qx9yHiO0mM3eoDmCYuV4S9R/zXrIgEgLLTyKx/eJ+qyBKSMhwb8P8JbFu4t0GnHOo3uI6rrzPuAYLe8lCl5RqWipoYmXrxvdKYkwZTp/N4JSsPB9K7SdEncN5YMYinQxmsy05RLPRGN6orxQUtFSzXanBsPI8FOmjebsVuTRsL851BfnJsc59iqz/OWhPUjykqmmmSFVmbFFFw2fB8ct9mMon4kdS5SlKxTQT0sgQMo+ERqL2YizOIKmWW36lfE3+uQrip9iHyh6VezfmqMgWSI1TnTZ7tK5jBg/bgTZxtByUoosaZpy7TIbRa2qtZZuT2CGJIwQmaS1VMBQjynNJChvctxIqJDoKMmVOTB1Al9z857KPla6U3yNtKsXK861WYmreUHOGzD9UIubEWjGnKHWppM3kiiBV+MJ5lsopzq3cx7LPexuvLLCuxUl00QKLFli0wKIF3rEWWCwy71jTLi68aIFFCyxaYNECbIG//t/+chbQMz9RwH/bcrFs22iXXdTo288q3SiQQOOpNxLf+91+D7vdPQzHU6nQFKAgB9TnREReVUzTBqpACIqwOpUEilQL5+HzDSFWaPvF/ANlG0Nw1ilX4VCdYtVQMnUBBmhhIYGgvF5e7cfj30H7AYFp8gOuAsaKStnC2oriFZE8qIOglvs6592BNgnFlxwa80rTt/SWA/7Q+mwfUCoqcw8erAkKOFkiQblP7wzwp08/ibG/h9QPoZVcpLQQ4kGTgAXRMzmsqrBYqnqEmMlDQ3l0JWElpAntbBhqT8uvVHnXs1J0luUhvsLTmMDMkDwTsf7KrUZIvihbH2VDIWGrOSFDaw4BRghKooQQMcwZlSoluQbtOAjWiXaEbjl8HckdqSRVNiwE3gT8miUSLMsqaFrs8PNJdTSVKASPcv/vJJxgFk4VUMZ3ZZaJhCjQusKchy4X/t5S8ch8D4LdDK3n5wvGSCZdaNFEwDna+oSp8pcn4ChgV2kG02KVOgGislTsh5XaXucAACAASURBVFZTrjXTM4SpCoulrQk/GxFy9lNaU1jlCmZGWSpN495VnLRG+FvvvQVuS8ND31vDo8++CSvT0Fo6hEniCuBypl3G9Pg18LUISeiho7vANMLa1joCfyxZE5nZwvKZNn7wnjvRrnWwEWvY2hwiHIwRVjLsXNnFsH8VQX8HJ1aPwVo6iu0khkOFCAOVN17FeDrGvfe9B/e//4MYBDGGowCnjx/D7sYGLl3ZwMbV13G0U5fclYpt4tY7bhdbtfWNLTz1za+jYulYqjA7g971FiL2LZsWXwTmlCKLYGy9WhX7KoJuVA9UJR9Jk/FqcBzTsoQqAFrjiP2bDj2KxcqKQJtuqMwELSdu5JFYmli1YBbDKM0w7u5Ci3yMe12ZL7TRBJFuCBh9aW8XZr2NqztjvP/DP453nb8HQRjL3BEnESqNKibhFONhHw50bFy6gjcvvo7GUkeybL76rW/gvve+D9fffKM88/WtTbz53UfxZ195CGuX12RcEWBkKDK96ZnHYmUWNMdGiaHZ9YZ42idhIrZEZcvBkMoI00Sj3oQf+hgMBmi1qRSysLm5jiOdI7j4+pu4775342d++hPIgpFYWXW9FJ/8g89i4/UrqDiswk8wmk4QpJmodwxTE6/9w0euEZJse3cHKysraLVa6Ha7SmGVqLD6crmMJJ6hUq8hihKxtirmvZ1+V15/9PBRyUHheLQsExubaxj0ulhpLWN1dVVIG87tlaqLOA4wGDL7RYF4AjL6Iaq1CsLpCFoa4nCjjr/5sY+j06kg9COxmCPRfWh5BY7NqvhESCW2DclVqpwIXNIajMokfzLFxtom9tZeEWKu0WxKf0mYS8Fq7EJNQSCUmRsUnVFtEYaSW5EErPCG2H2RGI65hpEM0DKVOUBlxwGLHiEBJOBajWlRRZqOKI+oxqLiZyZZLiSCLQm8psJKCxP0B9t4+fIVPHZhB63r78cgcRCHE6R+H7VjJ3HkyBGx1kniGJcvX8a3H3sMhw6v4PTZszh37Vk4SYqRWC1WUQ8SrG+/gheuXMAtJ84jqbZx/kwZd6WX8IVHvoI/fGID6E1gVEPMMheGhKFz7tUUeT+3MlQqxhJlBjqr4GlbRLBfh+3aKFdZnGCjaddFicP1jgA2586MhQm6IaQTCx/E0pNjMmWmRyhZFrPEQzqLkNASKYpFkUPiLA58qdonwRLHIUwqGPL1uCgseGvxQqEwoHUlq+tVnopJVQmBb+a10U5x6sPWUlRcKoVmqJZrMDUbtkFid4K6TXBahxaXUZkC73vgXtz/iQ9hoxKiYbjw14a4/MIbuPr6Zbz+xhvYHvVh111Rq5j1Jcl+07wp9HKKYeqjbLehjTXMHrwOn/zVv4s//tzn8Vv/+WmEhw7hj37tg/jkv/wifv+72xgHfYw9H4Zrw6pWpU+Q2yEQT2BecjqEeKeVkbK1kn43U6A9maeCDCCZMi9sUDQPbKss16QtF8eMLHvc2+Rh9vKQuZ5mXIs12EurqLTayCLOQTZCUXWpMHbemJALYs2nSEWWJMh9SD6ZKm7g85R8JLG2ymTd4nrFOS/OtzM6g9ijFCELK7g+yh5hJuorklEkIFhIU6/WhUyRZ5smQtzQMoxjk+PZzyK1V8utzwjwK1CdbZSi5JbRqtelX1Flw35BmysWz7A/ljVFSHDvwzS3gqwgqSLzUxyr4gwqXbl+ca2ilSCVJ0EAl3tHFpDQApDZbkLYJkIiFc+F1+T9cB9UKLnk6XDuYayKkFO5ZdlchamevZFyPKkxKqrpXNXBYcl8Od4f95hzm9XC/oxB9VQbZ4koulPNguFUYLlurqJTBTkhyRZuIlkowntmYYrsCVWhElunIDeKzyGNlBcdFYU+83bLPyvfW5FMygKQbSxFO3OTT0XOFhkpqlCnNM8ylPlUrOVUAY/s1XKSR5GC6vVUyDAHjGp1/o4id/ZVL97V5xdY1+IoumiBRQssWmDRAu9YCywWmXesaRcXXrTAogUWLbBoAbbA3/ip/yEjEMVDNw+PLcNG27HRKDtiQyMB3wx0ZfXnZIT+sIfecIAhK5rDEKVgKgdo/hFipbDMEuslVVkq1i0SRGsI+ED/8aJy2aBvNa3BTGZjqEO4Q7CyWhPlilttid0XK2yZM8LDvSJTFKkiXuGF5cIBey51yFTvM/8ikVIcNHlgJhZ14Brq99TheJ+UOViBq2xLDn6VyDIc+FK1u/sHRlZi2gSjdAvfuryJv3juGfhBLweWXKnSn/G+pOIzz/Gg9UQRyjr3xFaVlAWooGea5H2wRpPgFk+pBKBJShCUFPUIKyxhCHChwDh1bwRJpf0IOjJIPv8qQIPiQMxvz7SZECoEXNhe9E0XiGPGrARWm+77a4uPfh4OrYCjmRByknXCKvDcF11QJvFTp71MiiSYIInGAshQoVIQKmL/UTLnIcrqNmldowgVyTpg9gE/djBFMu2iFE5garSwIIBLpY8izFhJyfuTynV+T7MEODXcphB59Mb3CWyJoorqBIZlG/D8PhD6aFSq0PWyKKZm8RhJ73Us2SE+dMcNeGEzwNOvXcF4NMDy4WOorJyCH4WIhjtYPnEj3OWaVP0mfU/sYzxWppozlALa5enorNRx/tpzuO66c1gbjKGbVYyHE/hpjOl4gr3uBga727AToLl6CFqrjiyOsHfxTXj9NehGCSdPn8YPfOyj6Bw5gV5/LCAMn/PTTz6Nnc01rDbL8Ed7OHn0MM7feouoybZ2evj6n/+pAOQrrZqonQiwprSNY0aKTkJLn5OfBGjrJBYIUjJjRPKPlB0fAWkSVCSsdNsWEEX6QJSgWi3DsgkqKXAxZTAyQ5AtR2xeVHU8VU4BIs9DKQ4xHvQxGfTlfq6ubaDZbkO3yrjj/gdQPXIaL6z3MKs2cWxpWYBeU8/QXGphMOpjY2MN7BUE6C69viaV6MyfGUw9HDpxAqevuwa24wj4vffas3jo4b/ApUtX5J5I0BCsIjgnwLtmCZE4000JujadimT4UJ1SrdTlGZFEISjNuYv/L1YzSIU4oTpkr9sXQuXnf/pvw9XV9dd7U/zuZ/4TXnjmebQbVVRcS+bQKf31OU+ScGaVr1kRwIrZCMweccsEYBNRbJAg4ZzL58IsCb6Gkgb2Z98LJY+F1e4kZ0lajEbjXEVSRa+/pxQiq0dyZcoQiViVOUhnCTY2rqDX3YFhWXAtW9Q2/nSMKPRg0R5mMsHHPvQh3HvbOUyGI0yGE3QaLawuL6lMgxIVK0pVKEHeti3zKiuxLY5BVtX7ARJ/jH6/LxaIzJ0hCeN5noDMQsZEJPlI4Kq5pRTFokwhwcNcCZIhMk8QrMsSKQzg55AsBwLRAvgVGVRqri6AQVl3SAKKpSTnBGZ6MTuCMLQCX9PRRAi2C5vb+O6VIfQjN2AvFFgY1B3qdeYgMeNGR71ak2fy1NPfkfnm0JFVnDhxCkuuizFJWbuFdpzijbXn8Orl13Cqcw0qq6u46Vgdh3aex2ce/s946kqA1aSC1ArRj2aiGhPbygPLUGGvyM/iCzBOQZ8pfaJeq0o7Cskp9QAlGZskgkUAQZUO11HOfVQkEGxmlTrHPgkVIbQCIYyi2EfqqWwksVrj2hIG8v9UEUUMEY/2SQTel1K75KpEAaWLjBA15xckHe+Na5ClJ0i9FJ1GR+Y6x9IliJ6GT1XDhqubqLI/zyIsZc7/x96bB1mW3tWB5+7vvvvWfLnV3lXd1btavahRS7TQyN3DogUkGbAFeGIwREzYzABhT/DHDOFwhCMmHMyAmfGMIQx4BszOQCOEkLGMCAntvVZ39VpVXXtmVq5vvfsycX7fdzOzGyLmn+7/XipalZWV7777fve73/2+c37nHDR2Ynz6Z34cH/n5n0Q13Ua0PsVwEmJGVZPpIp6GuHz+Nbz0tW/h6uuvo3AthJaJbnsByTREWMQIPF+UoLfMAv/zL/wU7u8G+LXf/Dz+4OsbWHjgDH7vZz6AX/pffh+/9pXL8OwC4zCCwdwUv6nGFIAGmzvyDImEmGubNMkz0xkpmoCg8rZWqDB7qf53tU4qYZmuPK+V9RcBaLVmktw2IR0yUeWURSUZKo1FZqgsiIVlg5ZVni/XTBREmrApCNBLgLoJM6N9lwLCxe6sKOV6inqF156ZMJzvKzYU5Mjk6Q6QUGHDRuWJYaay6eT1zVU+CxWMbuAjnVHdzPGgyCAREglZoNZ/XJ/UZArfm+A91xG1gqZwXCx0u0KoUGUjaxbmklA5Qssyqt9MWzWd6DlWVC7M0CFRlMZaIaQIFX6RUOF7sqYSOk8bQIL9kqvEa6WVQhrYr23gajLsLUSLKCl43trOrc5p0n93DUcRRGLlpa6bkDskt0za2yn13X5zj6h82ICk5yfOVVyD2g0hVNiYwPlfnomi4qQqK5OxIOu9w7ZwnPcOKaMPN/IcJlTq9d3blTT8fVHnSt6KUu/J2leTSTWhcpiwOZhL1VFlpGlCRdTDWt1c512J9a62ZhWFuQ6+l2tTVpjdPD/Hut6yg5j/ZV6BeQXmFZhX4J2swPwh805Wc36seQXmFZhXYF6Bv1WBH/gHPyWmBNx4epWJBc/Hcq+LbieQDu20UN1+aRoijGYYj4cCGo6mExU6vbUmfxIEI4hVf8lGrxLnAgFm2WXsWbYARFZtXcLdHC00dCg6Xyve1mId01GEStARMoUdogRruSkTKkVv/Nj5dliRonydaw9tbqpVJyK3p+r3tF2BDuDkBv4tihaem94Aq25FlWlSbyrfvqGslS7yO1oMI17z2lteglDLHHFl4T+9fAHfeOMVpMmedGJWUIHDAjTSAoy5A3pjS+KJnY2xpdQi/DUSKpm2vqBCRGx8HIJgDIFWIas8hzJP9+1HPFpfFakGG3Rno1gxKDKJFlIqJJbno7oy2QFZZ54QkKTNhHTgEuAR2EZdWyFZLNU1yY5aIUgIlsjvFCrolGAUf5f/q0EdflbpUi1gxAwynyGnXRc7Ig3myLCrXXy+hNyQ2u4jisrSQmxrSKgYtBcCKnZWz3ZQxkPpyuVrqcMhYUTwswaseA78GfEqEiYM7SUoS7uNnOAWARInAGxfOtYLKwamI/RsB3mUIikg3d9pOkQabuOYQRuvDkZJiWiyJ2O1PTgGt9mEWeZIpgW6x5cFQJrtTgS89JZ6aDY9lOEUG1QeBAOsrB6VLIr7778X7cVFvHLhMqJhDMsusZfEEoC+9sYbyNIpuqt9dLsDpHtTXL30EhzHwsJiH//1Rz+Bex58CJbri5XU5tpNXLl4Ddvr13FipY98NsLy0gJO334G3f4CojzHnz/1FKa72zixPJAgcLqekdbitebfTeYaucrWhABZJ2hhgVktrifjkiCueO0TrNPgr+s35Xc5LxBEY+C065lynahoETsWIVUqeGWyP3eIb3+WYbi7K+Aa55T16QQLgyWcOnk7Vo4cQdBfROa28Nzlm2ivnBQyp2InMoFB28SMVlCZAtTD6RTT8QRB0BLVRgygf/QI7n/vAwK6r924ie1XX8QX/vMXcenqNQF+prMZmr4veQ3CT1JxxXwPw0S7P4DbbKMwbVEsEZCeTZkrAgwGA1G3UOURhlPJ9aDyg3Y+s2mI99x3L370hz6BrlvBcyyMYuAP/uwLePqbTyOLZxJe3u52kJcGRuOxZC912y3EKi1Y7qtufyDjOIpT+EEg8/BCp4cbN27Ia4+fOCUkyvbungTZy5yXptjc3BRgv9XtSaC9hE1nGaI0wsnlI5hNpzLXEmikvReVB7S0ks55bT9EoNfmPZlmyOMIqws9fODRR3Fm4MmYCEcTDLpdBFRDVFQ05AKO+u2OzN20cDSFVOPNqiwNCfpzLJCEmM1mooIgRKcyL7SFEgPIRdlQwCYQSuuzJEYcRtIN77fa+/ZNVODJOTPTiyRAwW59BSjvg4Jvm/+VbaCpLLE8X4gVjmOS0CQYjChEmGY4f3UdF0Yl8oXbsJ1UAh7bVYbW0qp0/vMz9do9TCYTPHfuOWxubeDEyZM4eeosji/1MU1jtPwF9KsCF998Gm+uXcNy6yh6y4s4s7iA4trz+OO/+RNsTAwcKftIjQJ7RgVPsSIqB0ZbHhH8ru0VU98W5RjHAUnfpuPJc7bOQOB4ImgutkPaXpJKMubJ0JKRnz8rKxXuTs7DKFGUCaJ4jCiaIR9FonASQpqEiFYgCmicpiiz6T5hUKsxqGzjPVMHwQuBLk0G2tJKsrKUwsa1Y1glg+dNeCabOFyU0wkWfR9OnsHxSuSZgWW3BzOM8Zl/8mP4+D//ccTrVzG8uY5p1sVenmDiGIg4BzgOFp0Gpldv4tVvPYNzTz+NSTITZVRmOJjOUhxtL+JWNsLq9z2Mf/cv/jE+/x8/h1//0xfx6k4TZz90J371x+/E//6v/xB/9OII6WyEkPMYSeSGJ+OCDw+uawTUd5gTwe+VVV299qgJiHqMC8lQ56SIRRLnUw4bhrZznLIpQufNsD5aicAisaElzwqktoNg+SjcTlcUwQ1RdHH5oJ7HJGzUNdLZF6WB4JBKV62DDsYO35e2aGIjJRZcudzvPAbD1KlKTXhOzEJhQwuPq4lKIZiaDZQRz03do6JCNMz9e4fqRrE25bXXxISQB9qSTkgdx0OXyjohVLSlIK25NBFlMmuE1n1aPUYym/cCnxNU2lDhIZ+5tl7VC1BR3zILRRNKJFTq0HXJCDqUGVerpUWlogkzUR2ZpswjauxqYoXSG/13teZTx2UJuR6qM+ZIwnPq5jpN5p7agpZrHDadMD8lZeZMJiQ4s/Qssfzi/KkIaV04Na60Hdy+MqRWqjEM/lCTzwGpUt9zb1Vcv51UURIqlSskjSp6vIiNG69P3RjF+uv1YT3GWR/arCkb1gPVN48p6jmRt3AdpqzDxAKWFoscI9oCL1p/ZY51zfel8wrMKzCvwLwC71oF5g+Zd6208wPPKzCvwLwC8wqwAh//wf9OtnpVlqFRlFgIAqwMBmh3W4K6J7mylqHtV5onqpt5uIvt7W0BD9Nb6/KzJFI+1bTxqDdl3E9xQ83NrWvS8kt9LwC7Zh/493rzKB1xJi2EfAH4qFShXYntuQKa0QqHgJeAchpkZydfbQ9zmAjZ93N+i9pEqxsO/Uw2x5rgEdBYd9vVft2qc08RMco64sDCQwAKnbEiRIgmVA4TK6SYGMI7hYGnvvUSXrpxBWm0K+BkWpiiAuJB5RwYmCxfyief75fYynqLP8u1dRfRVrHs4j7bVYDMgc2K8mWvOxedshQ7HNU1mqtsFB2oyo2va3v6LRURdVhhVAMHhzNjDq6VAnHkJEio5NxEq+vCYOCMgAIpGgaY63/n5yCQSjUOVTlUv5hhIiRBwUB5glWmIlSoGGGXqikZKmo5JCCdkEDKj1vlHvhijVYVKbLpHspoD2aVqK5VsflgJg1PSnWZckOvQCxCtwaMPFZ5D/Sq9wI4zR4ZE+SWh5SWQhyzRYR+w0Q+m2JIP30GlXtUWxkIk10UJW2r+FmnMJIEruvDb3ZEGVBy7LR1HklhIegtwBv0iTChGo+xPrmFbtbCYPU4ZmWC5cDGd3/q47hwfRP5ZorMmOHGhBZUFibXr2Jv400EfQ+G6cHK2JG9KZ3iBP7ve/AhPPyBx3Hb7XcIoD3c3sL5F1/Fy+eexXLXF0udbuCj3etiYXlZxu4LzzyLa5dex6mVRfi2i5Rd+VSpFEph4XmByq/Q14A2X71OV8Bb/pz1JLBak3F8He9dkhucH/IoQ6/bRrNBf3p1TGYoUY1BIN1DKq9PyeQAEia/ub0N11JEzsnTd6PR72FWAXfcf48QrKNpistXt9FsDRA1A9y8+CY4ilsNR47PEGXOSRzLVy6/gjzNcedd9yC3bQTLi7j/wfcgmoyxt7WNnddfwZ987nO4cnNNhVqjElCaSGU0CyX0twaIG02C902xIEtMC2GWSZbK4sKiBKyPRgxHr+R6bG1tiVIAtiWf77577sKP/8NPoWOVklcVVzae+osv4dy5l0DQMAlHUg8C35zrRB2UpnB7fQU+VRX6C4uiJJjNIgS02mEXv9sQ0G9nbyj3BYFP2lXVeRtUR/C4VFyQACJhxM8YJyHanQ54VagQ6XY6om6LQlrmGcjTRIgCqqmiKNQKxhLRcIgqTfDBxx7DvffeC2N0E6vLK3DKCh3fRavhMbJaCCnOcXbQVYQlFTcMqyeJIkqIAp7rIq4qyd4hMDfc2UWWJgKqc24ioVZFkbLoYT4Cwcc8U6H0cSKgqsFnQ6MhOSucLwjiHu7ULlNaKSlVnXxxTtFB0kLqMldCZzSJuopqtcpQykHOW3GI3VmKZy9tYK3wELeWMclVxz979xdXj8mcRCUcPxvH/MU3L+H69as4c/Z2HDl6FqsrbTmnJhpoFBHevPQsrq1fxXL/FPqLx2CZFTavnMO5819GnlVwU5KUBtBwpANcnnU6EFysGUmGO8pGrTvoizKm3+qhabsy1xKAlT/ZgU6LOgKanPfY+c9sMp/3LklP1SwhY1ZAZtaHd2mKMBxjFk+Q7Y2EGFW2UcrakTMnayr2V4ZSpor9VUZwWzUW1BkiAjgfIlTk+VIV+2H2VNe5RYmmPEoKsVnstzoC5htZBs9JsOwv4v7BKfy9Tz2JB3/wg7ixdhnTYYyp10Q8ckQlZnKOotWcUYpKh+MwmU7x3Oe/iBe/8TXsjrcRlxbaVg+jMESyBPzi7/wSjqQT/MIv/yG++FqKqdnGfe8/gv/zv70bv/iv/hSfOz9CnEwQZ7ko9rj+IKEkjSNU69Cmy1LPPfnMctup9UIhVlwk9pU1k6yJqMYkQK9zvjhX1aHfHHMybnWWSm2PJqA0Le3SHBmvHQm8ZkuAe8+yMItS+CQ3SATq3B8JPxcCwoZPK7iaYGTtCZwfIh45V8v6Rqs1VOOBss3js5pKN8lQobqgKEVBw7HPUHuShB0vQCFqkVTGKL9IOol9HDOytNXXPhHA578oOhS5QxKzFQRCppDMlftKLGE9+XebNZHfV+uf/Xs7V2sap7bz1E00sv6QTBqd2aJXVGJlVa8jpM7K8orNLLVamuS3NKewTFxf0GZP26XV4eu8/qJE0Yu8jOsKvZ6UNVntMMvz0PZtPIW6CUUcwyrec5kQKrImsz1YJHNdKqcO8knE6TVX8xdrv0928PxFVWKIpdZbvvT8V5+vZEbVqvHDxLJ+EYkOpfKm1eohW9w600fXrV5zHz5WXZ/DhHW97pQ5S78fl0b82BxDqtaWWo/mBWbrL8+xrrdewfnf5hWYV2BegXkF3sEKzB8y72Ax54eaV2BegXkF5hX42xX4+Kd/omJGRJkk8MoCi0ELK4sDtDrMjDDRdCwBJ8fhDJPZVACjvZ1t7GxtyfeYxApQ4UZU23AJMaE789hhy+8FTBdvcFIDOhdE8Bt2xtVhwsoyhJYPEqBLUJXAtesqiwnPF8BQWTiojSeJmYMN3YGlS72hI6Cp/v0gW0U2kFrxQFBeESmqU1l+l6CbqV/HLn1uNjUQoUgVtdlWlhaHLcf4u4e6oWl3IOBEhZ2iwh/+zbO4tLWFLN6DbZaICks+H7/kvesOQek6rQNcFQnF4xIIpUKkJm8ImrGTtA6QJeRFFYt0gZKgsR1Y7CilVRhDUCX0XVmNiDVFUaBhayCn9r8WzFG/J0EZdtXq1Yh82oOMUjH/oq2U2Duwm1vAMhM5AVm+VAAFhhEUEojL0Hn5nHQeYde0ZcCchsizmZAqMgyYs2J6byFU9ketrifJFLIkck3stlj2EJ7JwiGK2S6qLJRxweuU0bKKx5TcmUpZwBF4FQcani8tVWibRuDLhus14bY6qDyV/RJbK3DtCqadII7GyNNYPivttwTM7gXKO56A0JCEzgxtz4HbCJBWDvorS5jkJI0KNJ0A/eVVWJ0mkukY1d4Qm/kuFqseeiunYLddDDwLT3ziu7E9SzG+MsS0GOG19W3M4hLmdIqd9YsIug52hxO4uYOGQ3AmxWQyQmthAQ8++gEsHz2GlZUlHFlaxDPPncez3/4qynCE1UEbd91xGmEcYxanCpzfG+GVF57BSo8gJIFc1k1lYIjCwFf2Qbwfee1op0JChKoEgvD8Ga3/CIgntJLJcwF4m76HeBZivDNCu9VENwhg8ebXPvcylvMc02gIvxFgOBljc3MHo/EU3d6CkEJHjx1D0+8jLAt43Y7YdpFsYEP0Sy9fxvLKSZx4z924+sYbiHaHuHVzTQJ+j5w4JmAT7WVev/gSXj//Kj7wgQ/hvkceQWwDqyeOCYmxfeMGrp57Hk/9+Z9jezQW0Jke9lTPGGUpqgurYctnzqiUAMTyy2p3YDZ9jFOG1zfguT76/QVsbGxisLgstRKyyPOwF8/k+7tuP4P//id+DItNBg2HyEwHf/IXX8KX/vKv0W7asEhmzCZChvhBU+4r5uxUDU/uqTBO0AwCeLT8ykvJmGox02Eay9zIDJQkVaHbVKqQiObPrCRGp9PD3niEyXgmP+8NFiSomfdClsQY7e3x7kdG8tOAEBq08aL1EEPvR9ORzN/pdIZTS8s4trSE5dUlLK2u4HivJQR7we7yIsXKQg8uwdIiQzvwAa8ruTmWzsyi9Ru/FBhPoF8BtPwiaKiUF2ocidqE9wkzIjiPpZFY3QkbWhMkEjTN+Vjd4xLGrsE8go4eVX3SEa5ASLGP1PaD8vyoSqmZdKZzXtcKSM55/PdoMsStcYGXbkywWTUwsV3EhiFkf+DRSm4g59mwmQXmyfe3tm/htTdew+LKMs6cfi96iw0sddowoxzpbBdXLj6NG9evYvnoHVg88gBGszVcuPQcdt54DU2LJC6fkzYCEl86TJtzJi2QmHdmiSJtIDZ4R9t9lXfFe5PqT60CrLvtq6hASICZ+WR+IOO36bfRcAOZt5MslWwZgtU0r+IkTOOnWTQURWq6tyUknKhRdM1rEkAAbUuBiziGHAAAIABJREFU13XQd00Y7Ks1qJARBYEihlSouVKnCNGS+/DyMc4MGvjodz2G20/fgeEkxSwtsba+hQdaAc7efRfu/sTjWLjvGHafexbjG9u4PgGGsYeE6gnLhS85TgzaqZDw3awKlW1gyfYxPHcev/W7v46dW9s40ljCFXOKn/03P4dPPfoQfu0//Bn+7GsX8GZB27YC979vCf/2Jz6AX/iXn8VT37qCSRmJupNEJ8k2fvFZSgJBQsUN3cVPBaZYnCoAWykmDORGoRsi1GfnM5f/zvuJoDznK2W1pNYbko/BrCDJ7CiENCShmzLHxvPhLCzBbDTFOtW3bcRZKYo3Xnc+24VMENErn4gmkKlweCEPeF8cUhqQNCTzI+sfnWnD60almKi22LzC0HkK06io4HrBUaQorcFIqDQtEqQMWSdRlMsahe9HUp6TiRWnqh41GXKIUOFxaftIBSMz+qiIkpVdrWRlYwlzQyQvzd4nS2ljSEUuiQkSjIW2mlXqB2N/PSqh6CQS9Zxw+M+amNknuzTJwp+TNKrXX5w79seqtrg6TKgIcaYXKNI4IvIgWo6q9Q/XHjK3aaLjgFBJlEqT5KjtCqFCYqWq16CyhqYiiISyIpLqc5U8m32iQyl4VdaJvsfkvdQ4q+fFv4tUketSK0sOrZFlbqV6WJOy9fqrJqTqP9++m6jfY3/trW11axtdsX+Uz2fuf6bJzXmGynxfOq/AvALzCswr8O5VYE6ovHu1nR95XoF5BeYVmFcAwPd+7DMVQbUsmsKvSiwFAZb6Pfi0JGKX3WyMKE8xnM6wMxpLNzPBNgZ+ioe9qWyr+MDiRlSBJrSp0gGWOq/DpnWAtsUSsqX2tpduPwUuKGJDdVfWYfFew1GECkOv2enMTbMmNxShUitG1Ga6/o8bSdn47ZM18ov7apN602faDNVV3Xk1ScLX1p2ctMeR82FXc93Bp728hVzZJ1T0ZrG2I9OqFmVrAaxFGX7/b57Dzb09lNlYtuaZ5e6DLbLRlA2nAgDqTj8JDtUB8ewmzEkUcAOtN+5NMbSC/JyQL4NlSaxw8yo1lLZjBaio4HhV50qH0Du0dtD+6LIBlyZWZckj15OgDu1N5JOWcIg7atCEMJOjEkYF4NgHLAgmSAclPfsdmARzCKQzdJ7nIGSPUqlUk6kQKvyP5ItleiiYsWCpfxd9jrZxU8gECS1lBybEl9NSuSi0qmEWy2wHSEJFGhFcgcoAkXNjZzDzA2hVIaG0tJ8SQwrxhicILDXgtXZtAeoavbvgdnzMshnG0RiuVcHJcphRhsB0kLpNNG2VFTCk9d10D66ZoDNYRnP5BOixHpcpMpJKKdDsLcBhuPfOFrC9jWqpCSexsL07EeXIex94D47ffhJLK0dQTFJc3d7Ajb0xhuMZZtt72N1aQ2sxwGRvD8Y0hpXTUk0pP+D5WD1xCt3BMhYXF9BwbVy7uYlwtIN4tIVTRxfx8EPvEXXZjfVNCWsPh2O88M2vIrANAcA5ZqjgUR24rJGyZqIahX+ypgSCSKr0Oh3JI2AHNIFZEjUMtSZA1m61ZCxN9obISNZaJoImo+IJIipVAGsdohJLqhs31qSr+YPf+Tge/o73S4aSZIm0aAeTYdBflNwA5nnktoNnL7yJ0gsQj2+K8i2wHFy8eFFArIfe9z5RLVAxcuHKDbz58huochOPf8+TaB1bxuLRFbh5hmuvvIYXvvEVfPmrXxPyjJ38nq9suwiEUQXBMea5jvL4Z2aU48LvduB1epKf0F9YRZJkaAZtzMIEvd4CEqpb4lgUKrTQ2d7ZRbvZwE/9xGdwZqUryhPDb+ELX/o6vvgXf4U8mUoWgE1wizYzGqDk6OV7kJCgoocEoR+0FECpu6h58zKsnqH1YmcneUGFZFwtLS1htLUj+SlqTiFZbUqmDcHwveGuHCen7SJKUadwviDJQCszKlQkDsWiDdkOzh47jh/83o9hwW/KfON32zh94jhuXr+G8c4WNq5dQdM24bvMSTFFeeK0+mi1Ahk7AkTqjn2ZfwV41UoK6UonYK1sdjim5FHCLm52wNMehzldGaO5DSGG5L7W1jgEHSUbgtZLQqyoOc/jFFbPp7RRJPCsSXYen3Oc/L4OdyZwLuoLnStGW7Q3b6W4sFtiq3QwYz0czo0OGm4TC0vLiOMUDc9Xc2xRCHn1xsU34Pouzpx+CJ1lD/ccO45qFGJn7xquX3pe7PjaR8+gu/wQjvaGuHD1ZVz45uvwqgLjRgEvN9CIc1QkvUpqRih1tCW3gteT13axv4BFZkFZlgpG188iztViD0mlwHiGcRwjZ75Ru4OG30ar2YFvN1EmBZJSESrMWpE73uDrEkyomIrGiPc2xI4tFQLMkmeFeq6qcSZzhGDISqHCtQRJFWZEkBywSkvsfuQa7Ktt1DOEP/NCG4/ecwy//K/+Oe647Rgmwxn24goJnwOGiYWVPtpHupjNdtDc3kZ+YxsvX1nH5cgCmovwrUJyhTge+Zn9oCFNFyQAOCdntoEjSYlrF17Dy88+jdeffwH3fPLD+Cc//9OYPn0O/+tvP42XdyKMSVBiiuOne/in330/fv1Xvoxz1zaxMR7JWKzzOeSZX+dgVAUcjiWxu1S2mPtfGqDmc662NyKhIs95bZ2kbNSKfUKlBt6FdCkSUWZJRpJFlVsGs9mCt7AMwyWJ66JJpR85qSKVZ1ttpUqehCoRPnbzPJH3rMkGGROazOT9U6SKBKF1KlXEVJqSKBLykSRcbqh7Qds6soGD/1Zy4cX1CocAn6WsN60WqcJhMdioQnUylUvy/Fdrj5LqR96bulAkITkfkczlHCcOYZVS5fL3eb48T2aX1QoNzk8kfYRoKJW9nygqtXpGBZ9rYpW5dCQGOPY0QSCi4koFuuvl4T7ho9Z61n4Ye30sWbfIOrc+c6GrdAOCbs7QhIpYimnLLz5HapWIqGYksL0SYlgyB6kqdDwYXgOwmJ+iyRx9/kUeU+qrSDh9buo+1VZqMpr0Z1UzpmqW0VZobBSqx9XfueFhs4mQM4oAUw0zbyVU3k7GHCZUmJUmY1jXWH5XclOU6qUe3/XaWSldOIDUOY9uvjjHuuY70XkF5hWYV2BegXetAvOHzLtW2vmB5xWYV2BegXkFWIGPf88PV5PJHqLpEG6ZYcFz0HVVoC03/MwhYFD3LC0wjVPx75fOVIbL0/YmTVTAuFanKANvBWZr6GBfuSLdh/rJpjootce07OjEyFuRFxpEV2oVBQYon2tNiNS7YP37NRGiOhuVJZgAZ0LqHKg9qDoRy5d600p4V3cjElAgmXFAqjDwQQWKygZbrAqUjYb8DtUf2haizo6Q4wsxw05Z9UEFaPEsXJkk+OOvv4iN8RQoZ9LRn9Mzmy2OYhWi3kcCljUAJcqTLBXAWMJe2Y0pYbPS8igkhkvrLE14ZLXNCAPr68+oiSsBDRkyqwGxA6BA+a2rbkQVbs8tdq0qYpe65KZI8zID6lUgfc7/GZUE2gpQIvYZugv2kIolNxvS6S7UU5mpQFbdbclzzJjVkM5QpjMh4ZihIp2amlAhCKw+i05lFkKFBVPWIaajut8F6GfweziUYPraj57n3nAaUmNmIvB1Yg1E1Q/BsSSBKeNKgTCst+rmVcAGCbegt4TKDZAR/JD3IWiYCOnU8tqoorEA56nXQpGFyCYbaHbbWLr9AQReS+V8FCUmoxAlQWDfwmz9BrCxgebyMtIyQzye4c6z96PwAxw5cgSnVpcRdBu4sRthloaYTGZYu7qG3LDhL3YwXL+GjfMvI3AKOecGAWungWZ3gKMnT6HZbGK4t4Pd3Sn6rQbScA/HBh3cefa0AEmjSYQOc1RmIZ75xldQRiN0gyY8PxDLI9aGn1HudccR1QWPqUC4TMZjkyHYzZaA2gQdp1EoajaCbj5tmBxXXj8eDeUcPd2hyuvGXIrxdILLa5vS2U+AmH9+8lOfxskzt6usAtOG3WyIT71j2DLWmd0SlSVuhRF2wgTDy69KpsfK0rKQHZXjoDsYIE1pU5hjcziFnRs4//x5tJZX8PATH8KRk6vIx2NcePoZ/Nln/wAXL7wpWRzShe64iNNMLKqyKkMWFfAbLoo8kUBuqhmoonL8QBQ+OUPg7Qba3T78Ji2+PDkOgcAGVXWSUVGgTGP84898Gu+94xiSeAY0Anz9mRfxzLfOIw2n2Fq7irW16zIndrsduI6FJJpgPJsKmbWf9UGLQA36s7au35J5g3WXHBSU+zZsimAoJcyeJBEB70G/j1k4QZbM5PemaSGqK7FblFwlRY7nqbK/SZMMjZaP6WQPH//IR/CpDz+B8fY2Gu0AraUFOA1f7us8nOLm5UvYXLsh+RIdBsxbpvy7EHKeAt6oZBA7ISrFqJCIQlEduV5DhxvrOZDgvbaWUhIK1lBnDsh1cuRaCY1MAJEKFg3mE0ivSRVTEzMyF2uQuybL62eWALa8RzlHMs8iL6WeURJjmIR4fS3GrbyHrcxAYvF+YCh2Bc8M0FtZkd/tdfrIcmaNpdibDLGxuS7nuLJ0Fv0Tbdy7uor01g6ub17CxtXzyMMYRWcRx+/9Tvw377Vw7o3n8Xt/8DySJEfshnBiPlNNIfZou1Y4NoKFHpaXV7GysIglElUNHw0YaNKCsOEKoExwPaZSKVNqpXg2w/ZsIvkbXndBrAi7fh++5SGbJkgMKg9oE1bLEGn/lWBvuovpbITp7gaiKBZAXUD5Q89Iee5QPSQ2RqXk23DOSOIQqbYJswpzn1BRD0Rt2yRKiBJ3WCX+73//b3DX2RN4/Y0LKM02xgnt9BIMBl0w+Mg+FsCbhYhubWHcbOLy5i6CqiHXLDCoyixQWSb8Tgu220ASRkLmtJsBxmYCI0zhjqZYDFxc3rqMRz/8frRbffzeb/8+nrluYi0DQgdoh3tAq437ll381V+9inG5hzx15JpGCa2XCqWmEmVErsLoxbFUqRIOwrxJHJqgnRkt12qirQa+6+cl1wCi2uMzDbyv9bOUSo8sUvka2torSVK4QQfeYAVwPbEl9C0bkWUiTSJRWdaECtVYYv9HC8c02re/4rlTaUfigvM75wueOpswCID7JBwzqo0SRYq4JhCpY7HWQj5q4rKwDRhUe8lKgZafB4SKrC2ozODaTdtV1XkcfJ5zPlQNDQasQ4QKbWVJGvDLqrTSh2sTyVxTDTKiSBZhaSr5KKJmE1WPzpATnyyl5lUHIknLf9PKkdr+T9YTBiyde1P/vlLrHOSF8HulrlGkAY8jxIpWgMi15DvwbVkqPRaovuUtVVu38nPLukLyoNS9wgYOrkNsz4flNqVmor6VdeMBKUKSmF+099o/NxltQM5lkCZBZL0tgT5cj+VyDD43Djfo1LuemiRhI0FNpsg6S/pjSFTR1u6gAeftqpS6cYnEmdzTtCSrM3x0Xo3SpaumDF6Tek3Kute2gHtzQmW+EZ1XYF6BeQXmFXgXKzAnVN7F4s4PPa/AvALzCswrAHz/f/XJajjdlc56JggsN1x0aKNC6whmpxQm4rzCNMsxy0okGb3DC+kWlw5BArr1hlYDAipEV1VXqU10CKvuoJUNm37CMTKcG3LxktZ2U0qpogAGyWu3CWQrL3bpJWYHIP+UjkFlhUCrjcNkiPrehmNpRYQmWQgyKPJEAea08VDEC1UqqoP58HFsAvbagoJB6Nx8ii2MpQiV2m5G1BLc8Nrc4dbB9/TZr2A1PVwah/js069jcxrCLCLEBDr8lnQi13WqO6f5KWnBwq+izOUY3MxLp+uhbkTpRKS1yaHcABVGTKsMTZKY7IBV70G/b+WZrTa48jqdJ6D6kyGdpvxPclEqCDia0qdcEypeqUgw9rWmBjuQVfckqR7p+OT7cxNd8Hu+1hcijJYiRqVABPH4V5SFdOeTUKFNF39GhUplMUdFAau0QKqvpZzg2wgVy24AomgxBbSuwhGMJERVqjBq5skwL0AyaDhu2clN8JR/8vrFkQJRNQRTq6QMUeIQ2NgFrA4Md0EyOwhAsGu98izYTRfVLIaTkyAzkXtdVLRY2bosYNWRux5G5bXgBR58r4lwFiN1DOROidGNK6jW10VhE9kpmiXzhlo48eBj8GhhUyQ4/eBtSMw+DDOTzI+XXryAqjWAu9BBPryF9We/hXBnA55khoSwvTa6i6todLoCoLu2jZXFVZRJhOHWTaz2Ahw/toLbzpBUMbG5O4Tju3juG3+D2c6mECp+K5CAatacwGitHOM4J6ESBIGEY/MaklBtkPSgPZoBzGIVJJ/FidyvQcNHxbwcdi+nCWaTqYDP7GyeRTFubKwjg4eTx0/hvvvuw8b6Jj79g38fx46fFICPWFfLoW2bIfkmJCaZ1UTAtKh4VzhoFiXeeO11hFTZcd7wPLQHS2IwSCJyLx3h2OAoRtsjvLmxjgc+8p3oL/WR7e7g3N98DX/y1O9gc3Mb3VZXkaUEjRmMbRqKwIxLNGj1Q+A5T6Rbn6Qyc3SojCqaAYJmW8YssylIFDFXg6+lFVoAD51+D+PdbfzQJ57Ao/ffjiyawW518eqVm/iD3/tzWGWKaLqL4XBXgHAq8ZjRY5JoI7AfRTKWHdtT1ksGZHzxKy0VOaFyA1Q3OOft2qKN948oPxjQzswHApEJCYAAe8MdJCR8NNlF0oPXj6RHy2/J8R2vg63dLQQtF5968kk8+dD74FWV5FYkNtBbXEKr6YvdVzwd4+UXnsVoZwfdlrKKa3ZcpUSwScCbQnwQZKOgioQPO+KFOHM8OL6vcrJcV8gVPiOoWiKIajNjQn8+jk8qkfg7rkV7tgoFc3iY40VFC3MO9FdOsPnQ/Mj5m2OznuNZG9aPNa073SVDRXLDUry6dh1XdwyU/buwHueIigksu4BdOeg0ejBbbRkTg8GS6qgXy68tbGzfkmM8+MDjGNzWw8kgwPTqGl6/8Qp2br6GwPGwZzXxxKc/g3/5sIm//OoX8T/9X19BlDkw7BnMWY6ctpthBMv34C/00V9ZwVJvAYNmF8vNLvqNAKWj8rQ4T9Pyy3aUgoJkUJhE2J2OsTUaIrJsNLo9NJo99Js9NI0G0kmM0KCahFZRnBHYOMDctBjDyRaGkxFGO5taHcU8JaUQFeUjn3PyfCdcXYgCkapHEgEx7Q9nU6RxiCrmo0Q9W1hjPlNkjIqtW4Gf/8Rj+JF/9BlcvHEVTu8ohlPmoDRgGyTeUmBxBeXODqqGhdhxkdzK4FcmhuEmHC+F4TTgkSyi8pBjpiSG7sqY4j1oOSmmMNHejhAOb6F1zwD3rRzDbC3Gb7/4Al6/sI1Zk2R5jsb2HtLWUfTdHM+9eBm76Svolcui0IhCZW1qMfekVPkpkimjXNIEvObzQhQaDFIXQsOWTByOMaWSVCoqks+ydjEqio72CRVpyBBuimuvWMgCIU1hCKnltbpoLq7yphSyumGYmLDxhdZjQuio8ce8Fc9voN3uioKD45M/l/wyniPVLqYpRG1mmAgLfhY+fyy4WSUEK63KSs9GI6d9Ja2o+KxOZW7gs4BAflLksG1HUUFcN2hVkqhTSajwNawTJ3KuJ7jmKhWhIiSFAZnTmkFD7L6SJFK2abSvM3k9DRlnaj2kbmiSsVxPVlTWJIk8i/n7YtOl73mONxIksi7lek/szJQiTil1hWKRtRwJlZoc2Cdh9NqI19J1FCEmBIUmVNRg1qHtYvuq1kCiPNEEjcxdFI0KuaBWOyS9JMRdK3Y5n2VsFmgwu6kpqp5aocK8Hd4jJO+FUNFNKLZuLKmtDXn/11+8ujXhQ3UTz5vNSTKmdNPT/i/rn5EWVI1CB0QS1+8cUzWhcthGsLZuq5uWCrGaU4QK5x2VXaOaXdhoxJw5kkm1Olytu02lUClLDNfmll+Hr8n8+3kF5hWYV2BegXe2AnNC5Z2t5/xo8wrMKzCvwLwCb6vARx//aBWFY8TTHTScEsvtDjx2B8c5zJLh1FSnxAIUhmmKONG2SNxG5als0usOTPG/18GkNYhfe0jXQLUKWFdgOr+4yT2cy1G/bv/fae+lPcHFDYLgjLZuUCDCQR5L/dr6eKKEEOBHKyekw5GhxAeqFctR9lMEP6iGIdhOMLIG2mSz7jqy8Sd4UKtWajWL7Qba3kAdh2BT7dPPNzKZsWCleCO08NRL1xElU6TJFDnJG4IQLgEw9vJRPeNK9ghDPElUEBAWEFQHqCrAVFzKVYC7eKIzYLXuyCTSwCB37afNjBUzV4BBDWS9LaCZ7yyu9gY388rLnSARQQm+byMeqhFj0HqMh1ebZYFF6eyRquOrTbuy1TgANBVIt79Zr/NlqGqpbUDyCZJwxpZ4yZoRrIKAHUNp+edhGxV5k4PNv6hSXAu+00GeElxlOPwQ09EtWFUOi3kurBUt3WhBorU3an/PnxkC1Ep9KypTVG3lPWRsqrZTBUywm9YVRYDd7MFgR6nZQDa6LqCvKBy0d3k82RObrWMrixicuRe50ZQQ8m6/D78BhLMxZrMQo3EIK51ImH0ZT8VH3ess49htd2Nnaxfvf+RBnHnwYSEo4izG5euX4fhNZX2Slvgvf/GXiNdfRIsB04WNIQOKl5exeOI2WJYHz+S4zTHcvIV0tI2GVWBx0MfRYyfQW15BZTIrYwsXX34R65dew2K/owPoVXcwQSpactmVK8oQxyTABOmIF+kXa2QZKsS9oN1PgjAJxe6K11fyfVwHcaQULUUcY2XQwbETx/HM+fPYm0XIKh/FZIL/4ad/DsPUxvKxI7jz1CI2tq+jvXJEArrTinZXypotZnAxgV/DFoXNSy++iefOvQiv2cbW7p6oHZoNB+1WA6dvO4GN7U1U8OG3l9Be7GL52ACNjiukyH/8rd/FC3/5eQXQ8f+oZHKZ09QQwJ+h1kHQljljPNpBkiWizCAgGk5nAmoalSWZL7Qm6y6uYHN3hGbQEmJQwuKjEXqtAYowwxMf/g58/8ceRzzbhWc0MB2l+JXPfg7b1zYAgoOTEWyvHosAeQFmCyh1nqW6sSWHSM1fBFsTBnxzjhJYXYHVdXYAia4oSUUVaHJsZ4mQEiTCFPhfSN4RiYNa2UcwlnOe5/nKZoZgLgqMqxwPn7oDP/2xv4/KKxE6MVqzBKFrYmVpQbKYLl94Xcit22+/XWzQxpOpWG71Wz4aBj9XLrY2VHNlVHgRDCwVUSRAvUV7OWUtxy8hXLyWdNqT7NYc8/58Tgo3jan4q7QlGMcdMw9oW6WsgEguK7sfMqQkZ7TyTIdw2xpQTAle87532dVPcmhE5Blfvw5MLR+bvBYEkEmsJTEsr4f+6mlkBUPbC/T7S0iiRJr6Nzc3MAynSMoSJ+64F4Fr4szZ44g2rmN87kVsDzcRBi10+kfxmR/9ATzRu4pf/f0v4Ff+5A0s+wZCM0RltDGIh7jW8rG8egInlo6g67Ukt2m538MSwXXbEeJPyDaq7HTgtSj/SAJEM2xPdrA52cWYBEVngHZ7BYHdgZvbQJwhLGIBlws+8yX8u0SSTjEcbYnN23BzU+Z62/ER+IEE34tGSkQDfE/VAc9nk+QoJRHiROVhsP5JPkM2CeHkfEY5iMBcHhvFdA/NMse//pFP4r4H34e13QkqvwMr6Mg1YEYHyVshLVEgp7pRcGzeeyHyKBMCKbUg9lf1ukI9t5W6VJocaINHAD9OsXH5CnwSw60ARsuF02ri4is38MylG0j8PjYnYxTxGMcXF/DtbzyLyTRB5ZZi/xiLIsVEmVSiamSjxiQaoek2FYhcr0N0MDzBaBImXCeIpaZed+2Te/r5V4P5JCyke0TB06IIkudOzLmzQFqksJotBINlWFRzVRV8xxRCVWzBbEeyRFjzuimE91Q0niorUa6DDik3apVMSls8WsZZBspUWYxJ9gnvOSqDSWQCiJNIW/KpDBmukWR+oCqDFpqFshKT5wbVZ5pcirJY2biKT5Wy3azBfXkdFaDtQJGAkymMjLW1UZqqScNxfVGMcX5Sc6BaY9D2i/NhVjdolIXMgLImEJ0eZwfIuBN7Op1popQSSu0iqhkSTcxZkWwctZZxdO4KyV9RlEr+GueP2u6LamHV3sN5RZS1fG/Jpcu0ulIpqzlp1WqQOgtFGoq0VWqVxbCabRiNNiquH/UIIKlbitIkU2soZZSlGoekaUev+fTnIJMoxB4/tfLwU+NSX5/aQo0/4/qyJjjKOkOQRFY9RnkvC0FfyrhQazu9NpN7/0DJzWOp91SqHXWedVMSmwK4JzBkzucRLFlfK/s2vmb3ynNzrEvXff7HvALzCswrMK/AO1+B+UPmna/p/IjzCswrMK/AvAKHKvA9jz1ZpfFMgISmAyy0A8mGKOIMOUkVUwUiz5JUSJU4YcgoQ92VX3ztj15vwAQw0LZStX1C7e1e2znUjl2y+T50Lgc9htqnXdu0yCat3rTqjV1NqrB7uf56O6EiP9+33nor8VJ7YbOL9bAipbbqqLvyXF+BfY7tCohAUH3fgox5E3WeCjs1aQsmxAztaNSmk6A7CZULsYs/f2UdYUpCJURpeTAJ4lPlwf9ZzK5wNJmhwDESKkmuukdrsJ6bZbG00bY24l3Ozbf21JbNrCY3xMrcUEBUTajwOsnmmOAZwThuvMUmgwod1Rm+v1lHCQ82SnawEiyRzT292g8IqVysYtSGWs5TK4fUNWHn4oHnfu2jTQsnsYmTzvIROP6QJ9LNKMewaPtFlcD/P6FCBYTrtJHlVCNVKPMJovEmLIY3VyayimPYFkKF9iuSkcCtvWkrSxYNrFLRIoSK7maXoaP94sXORo8722nAabTFfsVuNJGMdgWgoLWRMgorkc5GmAw34bs2lk/dgc7gCNygL9Z57G5nNz27UidjdnNPwSxlI4swZlZB6eDosVOS2fGeu87i3kceFBCYY2t9cxN2q4Pd8QS7W3tYu7GOl7/5BQE5246PUTiVfz919iyafgAJiAoJAAAgAElEQVSrNBGmIXY3N5CQUDEqLC0vImBofHcBdjNAy3dw8eVzuPrqS+j4tNbz9u8Hhh1TiWBWJGYYzk4rLwe26wpmw/Hj2gZani+qEQKZzJdgR3SRlciSFGu3NhAELSFm7737Ltx1x2lRX3372edQuR6uXLiE06eO465HH0PWPoJZHOOhM8fx3rNnsDOkDRwVYQbiLESZpkIeDRaWcH1tHZeuXcdG0EevYcMvU1SzIS698griMEHQWcTyylHEeYFpVKK9sCqd/g++/71wAw+TcYxf/N/+LV7+8hewuNAXcq3Z7SMzLEzDWICkbrOJlBY3YSz5IgR1GXQtGQI5g5FVgDuJyKA3gEn7K7uBOC/hN1sYj6eoPBMNsykE2P333oYf/QcfQ+CVcMFMERu/9Eefxd76JuwS2Nq4CddhNzYJDktuK2blENhaWFhA0GK+yxAxFTplhslkIkH1zLPivSSZJbRkI7hJspakizgpEgymMEjl39D2h+Op6bcQVQqElaBg2gcWStHieA05TjwKEdtAblf4gfd/CE/e9yCsRolm18NsfQ2b0wlOHFlGMpviheefEfXSydtuw9LKKna2dzGZjsUOrOvZkqujpgkTjkNSDKg49rX6Zh8wBdBo+Gi1aCfnSZc2CZUafBYwVPIlUqThBGkWI08zgR1J2vB7dtnz/AnO8rj87DLNVVQQ5HL9xKWQ5ENZKEC6KESNYXseZlGBy9dv4o24gcRqYjuthChs2IVSQzgdwO8hzSbI8gqDwYqopyR/JhxhFEYsJDrN0yh7KT54152YvnEZF974OrJiDaPUwODu78T/+AOP43RxE//sd34fL357jCCLMelZsGcm8kaK7um7sBB0RZXC+7zbbGGZKpUgQIPkNtWSbBwQdahSb5q0JCtLUUHuhtu4ubOB7WgG+G0ErSUEXg9ObqPk85xKSZnnFAnBCTHLQ0xnO2LzNtqdiGLI9QL4biDKmgbnUiFyqJqkQlKBt3kRi1IuikKE0RS0cMpjlQWSxpGoQWcxr5OFNueMyQQ/88TDuP+R92EUFeitHofls1PfQqvTFmUjCQMh8IVMVIQi65wnSoVEskDUpfr5U5OP8mxjeUiwMINkOsPuzTV5T1rxWYErdoKLS21sD2d4+dIaLt8awwi6uPjmFaxRQZglmKaUyBqihBDLJX7eLIPrkoSiDR3tkZSCQT281LqIALxas2gLO+nUV+R8bX8l9ko6V0YUoyQ6xT7KEEJFGkKSTCzGsjyH3WzC7y/CdBvyrPIdW8iumlBhbercJ7nLqPRgg4TOPNvPstFqBWkWYZMIr1+eiV2V3GNsTKCi8xD5kdCOS5Po/KxUK4qyoc4s4nunKoBeCH/mvVHRw4ebzi8TpYVWhNRZRnzWs2FF1A20j02pfM65cBHlY8E1AlVqmlCREnOM63XQYUJF1C3kbOTz5vI8lvWLYPdKtSJk0aF1BY8jxA5JLBIquga8plSUQJO7JGlruzq1sqmbLtQ9p5p7VFNJvb4S1lHb36rlkLYV1QodVZcUZiOA6VMFS3syvo22xavzTPRr5fe1uk7uCZ1ro0gqTWpIptHBOkbOrSa09DpS1oq6uaWQjBfVaKSyU7RdmD5XaTY4lLEn15fGkFrRwnWVLPL+DkKFTSs1oUKCtCZUZMxp8n9yfZ6hsr+BmX8zr8C8AvMKzCvwjldgTqi84yWdH3BegXkF5hWYV+BwBZ586DurJJ7CtyosdptoSxBpKRtb+sSzs208nWEcRojSAjE3vLq7jJ2DDLWtN0e1tUd9fCE4dAetAKNizaWtpnQAutg8HVIh1GqK+hi1NVhNqMiG81BGx4HhgXpFrWaR7+W9Ctn61mCcgPxa5cLfMaFAezlknQGiN5tCiCCTLtdasVLnSRAcElWL/pNd1uIzLqSKUrwo0CCAZ2e4mDfxny7sYJxMURAANNnpK7AFLIOvo82Vg5RElYCglRAqkbbjoJWDskZT/ttCjBAoFUWICnsVz+r63GtVTpXsd4ceKF1os6O6Oasy2Q/FreTz6nBSnXFjuX15P278kdKujERFLtgbQ7QTHepcExHKg1vbh0kXvbLeUmodHbjKv2tSpYx2kMQRjCIVQkU+BzNoNKFSdx4TFJGvSh2jVr3QGoy2bElFYI1tqCHSyQ5shnxzGBNy4sbeodUbMxdURo2yGWJybA2CkBxUVmcCTtQGInVQa8VsBZXN4NDDPuhK3kiYlnK+0kGvsDdUeYSEKpXZGH7A4OqjCDpL2BqN4DQbAvKtrh4RhQD7alFlQqzs7I1Agmp1ZQVZOIJTZvihH/6kZMBcu3wVrt/GwvHjePnSZRBP5PV++ZkvY+/WLQSmpbIxyhzHT52SQHSCeZu7e6p7P57CzFOsHlmB2wjg9xbQ6vTh2AauX3wF1984L530YhXFPB8269skpLQlipBzSr3lNRydKWQjiyeiZCPhQkwzpi88ffJJwo7GGPR7aLTaMFwXjz76CO6+43Z865tP4+rNDbR7i9hdex1333U71kcxbsY2HnnfY3j8gTtRTMaAFcBtZBJAHjQ8sYu68NoFvPLaBVy8egO5aeLM3Y/h7JnjmO1swEaE1eVlUck9f/4VHDt1BhtbY4QJsHz8BNrLA9z9wD1g1tBoGOM3fu138eKX/hTtdoAkjeA2fRiiOKOFjIGg6WI8iYRM8djtbhuSE0PDwYblCnjZ9kig5Gh1e6jcBvxOD7O0QnuhLxZv3X4Pnh3IOGs3TPzIP/wYVgZNIWkabgv/z3/5Gp575nnkcSaqiOWlHpPYReExGc+EbGPNOW8xM4DKDoLWEsJcEyTMSikKeLQ4pJpF35OEsKggUvc5FUR8vQIQOYZJnvH+UF3lrsxfRKHF0qeoxP6LGUC30iluP3YUP/XpH0a4dQuBCwzaHprtBs6/cE5sZkpaXW2uY3mZFknqHiEps7iyKATjrauXMd0bodvto9PuoWFbCJiP01AZBTK/G8q6TIgQxxG1lNtoK6WB64n1EGtBVRkJRxlj4y3JmYnTRAB7zhcE72mZwzq4JudiEji2Ok92X+sQa5JHtOWhFaKER2cxiihEZTdwc1rhpTc3ccv2kFQOJonqwG+5ptxblddEVNqYzCYIAmbeNKXJQHJvGGSOSrJ+AncRt995O25fWcKNCy/i1s0X4Uy3Ybb7WHni7+Ff3LOIc29cxk//5m/B2XPQsRrYtFMYuYHm2eO4bekkPDhirdf2Agx6faz0++j6ARoyRx8A9PLZ+FwwFThM26/re1dx49ZNbI73YHhNtLurCJoL8szheDByHoF1qYPjc6TZDDPagEYThFmFdmcB7e4CAreFwG4KscMvBtXL+1ENIGHnCeIkxGw2FkKF5JRX2IjyCDMST1mCtu0DSYUs5hhp4sMnTHzy0z+MUZjCa/fQXz4i19Hz+FyukAt5Q+WhymchyC22Wdr6Tj3vFKEiCichOLX6Vaw5mfXkI5pMEO8NsXHthsxtTuDJXNwd2Ljv7FlcvHAVf/GVF3A9dBHZTVy7eRGjnRuw3b4oDkgSUaFJLQOt5SQnhOOKz4+6uaHO/KH9WW2xRFBe57YJqE+Fhf43KgCLkhl0plaxKFKzJv3Z729mBMhLpVDxm2j2lmBYrjyrGrQU48qlKCVDS+6dTClM5BlHoLxQapf956UmOvYtuAiki70r7xdVQ84FtJTKaF9mKqsuIUe4PtBrp0bDVYoRPQb2GzX0WqtusGHDiNhD1UHktB2VJg69XmODiiYSDhMqJOZpfSg5UDrTS+Yo3mWsN4kcjncSMTx3KjR0jh8/LwkVfokCVQgVve4kocLPaCgiQVLpDhEGsn7U5Aj/TPV6SqgubWlVNwyJRSQVGKm6D0RBoptN6vWrzMH6GAcqYW15prNZTC8QlQrnOLHsknWGtoKzlPJE/q5JQ5nPJb+IqmFFntYNN/K7mqQTAk/nr4h6pVYS15avMtbUmlHlr9QKIjVGa2X34fW8fHatQJH66UwhZeOqFDycx9V7kY3hnaIIKx5RVNyWzqsqCoRrL8+xrvmWdF6BeQXmFZhX4F2rwPwh866Vdn7geQXmFZhXYF4BVuDD9z1UIc+wstDBiaUBrCxFPByJlYNrq0DW0WSK4SREmBZI2KFZqi5AgnNZoboSxdaiVo8c7MD2gfs6nFM2l4dKzw3v4Q3b4Y0ff344LLQG1+uNoQImNM4uHtZvVbaQqKnBOsmCOPTvJE/4Xuy+/1tfh4gV2SiLTUSd5aHCZoU4YQdoQ/mjCxAt6hQFahIEFlLFbsNzMlxGG1+8PsPebIyMAdeGA8L7nmPApk2YaYvtCi18CGZy80wLi5hZINJ1qOzRpBtQgxLKNkJtWCVYXttrCeGkP1+VJ2ILVltu1KSKrprkmgggxc0xwYeaiNIdiJndk02+xVBWdo7yeOIDrqx1StqrHM4o0IRK3THM8yA483ZSpa55MdmSTAd+DpUFayrVj+1JYGvtAc5/ERBG23HV5AwJFbgN5PTPt2yl+pmOYURjuEWJlJ+PwIfjyjElH0HAFxuOSzsYggq6q5RAmNgDHTB2AuZQtMOxmOco2EULBXLzP8NfhOs3UdJerFCWHxalC3mK8XBb1EnMLSCJMYoytBYHCLoLWOgPkLJbmygdARLLFdKSlnr9dgueWSCajtAKbNxx8jZcv3hFgLRmv4/rW9todDpotTrYWbuOV196EU3bRMt3RR1CwqbkeNL5NszLcMoc4WQsgfft3gBBfwnNdge7o11s3XgTNy++jAaDiT1H7nuWmqdmNrswzFTIFbvyhdRwnAJ+00UeF7A8E1GYwPebQj5MkkSA1HA8xW3HT+DB++9BmOdyvo888gjSLMGzTz8PywlgO0245QgGM2lKF8HiaTzwwIMYtIBpPEFzsIyymCCczfD6q6/h3DMvYPvWDo6dPCMB804rQBiVyPISd569V+wH97a24ZYpulQH+C7O7w6xN4vRWVrCA+9/GJ2ltnS1F4mJ11+9ht/51V/GrfUb8F1H7LxIWpmeK7ki4XSMNFedyh12tVsGdid7Ai42XU9uRZdd6gTrmD/Q6iAuKmQknlodWLaDdruPQX8RRcKQ4BSf+NiHcfftJ1AkkeSUvLwV4anPfh7DnZGoLgpapoUTBQ5T8ZLl6Pbacq8NR7sIwykMU80HBBbZfU+LLI7L4d4e4lkooDIt2jg/uE1lWZPyusSZIH6eyxBkT4gnyXnIcwkyz8sKLgPkg0DmNmbARGGFpAn86Ec/hru7Pbz66vN4+OxpDBgIvtrFbHMXly5ekHNYWOihP1gQ0v3K1Ws4dfoMiG8X0QzX37wkNmkLC4syXoa7zOwJ0Cbh1mjs2wnx3uJcIXZmSSIWV6bnwPEboiwQwJzh7+FMSCmqQZjdk/DcG1SzmJKvQNWGSxUabZfkFtMwNecxrZLhe/H5VUDZfJlFLCT35iTF+d0CN2MP2+kUccLMD6qxHDRdW86j8mhFZyPJCywvrWA4HKPZcDHa28PO3jbsdht70xmshQqPLL4Pp48cxbde+DPk4z3Y7iKWV9v4yR/+LrzP3sU/+52/xn/+0jOiEDPsFmZhgs7pI1g5cydamSOkuW866HY6WB4sYqHTFoUHrTl53UtttcN5i9aASRZjFoWYTqe4vHMVt7Y2MIymMrZb3WX4za4oEfmZfR6DQDxzVPIUGcngaIzpbA9xNEHpt9EfrGBp6RgWWgtoWj6c0lJ2XlmqQqw5x5fMBkkRx1OEswlm4VgIx2waw2kHmCYzGEmETlai4hilQgXAz/3Y9+Ghhx/Fpeu3ME1KIT6Dbk/ZU/He4rOAD3kqMTOSYXyPWGz3aqupGrAm4M5xXyskZGwbhczTeZqgilKsXXoT08kIrU4A5oykZY6jSwvod3t4+tzruDLK8ObWBKM4w/rmuiioeB+QXLTMCk1XKZmofCv53KTyx6htSw86/GtrK47V+vwE2KfNlF6H8OclLdekhlr1wOeYJlUE6JfAj1LUcVajiWZ3UZoNCGBTQViwLiRTPU/Ac54bQWtlY6kaYgRwJ9lvqZ9TwVUTUFw9iBq3Jjwo22LjAy3TDAOxWH0qIoWEhRyrUD+TZ7qhGg3kfXVOnazbtBKWCluxy9QK2nrtUitwaC/aarflWLT8YiOPkJv8DOKAppXFtDKlCpgqnjyTNRTHOwkVnk9NqEhNtWJI1e9AmSxZHmzg0dl3cv/XIfOHSI864J6fkaSoujLqcysl0kHTick8J8k7OVgn1uNvX6miFzt1swnJR6mjtmekfajZbAsBLQpk5peQ1GFjif78dcNKrfaW9RAt4ahOEUJTXW/5OmRNVqtn6nlVrhnzbUQRxfGnCHcRregwe7WuVmNHbBNFaa1/T1um1QoX5pbJGlQTKjUxXhMqPA7r/nZCRWjYokB04/wc65pvRecVmFdgXoF5Bd61CswfMu9aaecHnldgXoF5BeYVYAW+6+77q4VOB7cdWcHAbyAe7iEej+EYlVh7TKIIe6MJRtMIYZpLZzz3+ATf6o103eFXV7QmWGQTp1UJApVrhYoiKLRa4RB4LRu7ek+omRJlFHCQufL2q6Ytnvd/XJMmNelyWM0im2kSK3WWB49Ly6pDG1BlO3bglU1EpQYO1JvoPBbtW0YSoA6dle5wncEi3dXsprYIFma46i3iq1sVtqcjsUIpDAeeAQQNdk7zPSxkFQkUBpXyvJSFBN9PLBy4YSehUVtKaMsJUaeIZzhtWw4IJUF7+eo0EjBDgMXa51s23/S2Vh7oiuxgF7sixagSqa9PTJJCAyX7gIruDhXAtlShz3KttUJI/l7bheg6HSZVOCbk3Hi+ww3pXK67O+UsCehToSIaC+Ufzi85NwmTPRg/JA4qEghUSEgnLBhSIvZPTpEir0iSMBuHhBfDddl9r3JVJDOHr9fElJBvMh41cSVNoQpIUN3tBB5TkIAkEcV6ugtUg/QkUDYh4ZgkMAlCmSVmkwmQ7sBzqErxJUy4u3oC/dWjAlTsbdKGKwF9zN32AKXtSldws9FAt92S7t/xZAeTrV0YWSFB33bDw144EdDr0fd/B15/4RxePn9OOqcXugHiiJoDS7IIDILRyRRNBrckkRATVBBQGcLgetr4jMIx9jau48qrLwBUadg2fM9T3uvsELf6sL0QvZaPxe4pua52NYbvG0jCElbQQJKkmMwSTMII9OQf7u5hsdPDJz/2CbSaHrZHIwS9Hh585GF87nOfQ8Nv48jx27E9nMIrMoQ7G1heOoobOzN0em38wPd8ELvjLTx9/lVceOlFbG1tYTKZotfs4+jqMdxx973orRxB78gqwipHyq5vy5fcHZ73rWs30LAMTHZ2kCYVrm9swe608dFPfzdaCw00Gg7YGJ5GJf70j57Cn/7xH2JlsS9qkrQwUDBQ2nGQpQkm05nYErKrneOCSgi5xjDg0eufSijbRlrk6PT7GEWp5Oug4aPRbAlgdeTIMUyGEzQ8C489+gA+9NjDCBqWhN2vjYE//H8/i7XNXRw7chTT3T2kVAaIFZOBpiY8aEvGXIrLVy6A3eGDhb7Uhd8rwDjDcEg7sKkA/7SwIjCWGlQ/RaJA8BuBqFKEADINmbfEMrCAqBkIcvrNAD4t2vjaNMXuLMHqbUfwsz/2j3Dx29/ENNzC4/fcgyO+jygw0YaNixcvIs8zsQFiLZZWV7GzO0Sn14VdhhjtbGN7Y03IqXZvQZQw29u3sH3rJvoBcz1aYu9VZy9IpQn8slM7HAu4yuthOZaypEloR5nIZxZClYwJcyI8KqcsMDBBQsIrBm0bOluCACzB0PIA3OUcSpUYs6pEoVGIwurS7hSvjW3sIEA42UZVMVzZletNVRAVFLSryzgGvADNoI29vaGME2btpLQOdH3MmD/WjPB99z6JY66HV879FdaiMfLVFfzsp74LP3nUwlPf/jL+6b//CsyRAccNsUX7sPYy7nz4HhhFW54DBIt9r4Fet41er4du0ELLaaBpOQIsU5VAVR3rRWXIdDbDaDrCaDLGbjIT0jTOE7jNJly/J3MRRaicgxqVyr8gIEpSJE9DxDEzUEaSh1IETfQXlnFk9SRWeqsITB9VpsLPCfLzPqAaIC9SyRiKOHaZEUW1XBIL6L8zmqJBBc9oiGWzwuPvvRvveeg+3P3gfXj8/jtx/tU3cP71qwhzE057AYPVI/BaLbEGtMnqimudViTEKSajPVGMyDPKUQoWztEEyh1LhZkTDOZ9UVpapcpnTpphd20NN69dRSdowfZseD7zsGy4voP77r8Dl968gNcu3sTrNyfYGGZY276CSZhhHCpVGMUUHGOFYaMyPRTTHZ2xobLD+JxWzxP1HBEFqQ7/qYkUIUx0E4JJq8lDzzZZS+kGB6EAObdRtUrys9GErwkVAu4Nl0pCRT6ShJBrQiWJY8t7FmUpeVei6Mkz9TOdQUKygPc/M9ukOYQEVqYyVIT00aSKWMppGyz1mbRCWD/f2ZTA4x80nijyZf84ogJVZISyQqsO7KIsE1GaoN3pKAJ3OkOVZIo00Rkh7NcQ4ow5c1opTGKNikJlc6cUL1zv8DPtr1H0+ofqoprMEdVQebB24GfJHa26qRcZOudFNRSYqDiGOG9QFcP11779qsq6qRuClBXWwfpw3wL1cAZJrQI7lKHC9RsVKiRUaCfL95CsK67/SA7r9er+GktnoihrrhK2jA/VeKTGmV67apUWs/j21cN63cvGE8nskQ9Dq1dx+lO/p+fIeqzWuTL7vy+Et7Kmk3Uj1ZOaUOE6VTVMqQYdrtrZhMDTEpUUf0Iyi7k0JHPKEtOr5+ZY1/4Kd/7NvALzCswrMK/AO12B+UPmna7o/HjzCswrMK/AvAJvqcD3PvJIdeb4SRwfLKKazDDb2Zb8CdtgBgLD6HMMRxOMpzHijJ2ZlWRBcN9JEFHZIx2oU2RTdvjpVYdXa4LkLXkldaBmnZFyWEFSg/P6WIfzVd56CQ/UBLV12D6ZIt1zShFTn6ds6kgsmIpYqVUvNVDAn9dfapOsFCz7P9bkC8G3uuNQCAfmcZAwop2OVqwQqGA3uOvmWG8fxTORj63RngqXFhsXWnQz80QFw2eloSy/NPFRh69yk2sUmYCf+xtrbmrZXUxAQQiVeiuts0xEuUKlhAK9JIeD1IKIX3RHo3RJHiJh9AcXiywBqSzERgqDHY3SLcmuUVNeU19zJx7tn5NyXlf5Osoa5OB899VL0u2ouk+la3a4LoCnKIjEeo2ECu3THAWivI1QEQXLIUKFHuAMU+bGnq91qEZJErH9MouZAFoED0m6MPSdXZ+qe5YAjSFEi1x7DmgCHqw+vxdAhp9DwyQaMGGOjNifFQQ9Chh+D612D77fRcbMlkIdgyAM/5tsXofvuQJyM/C8f+w2HDtzB6ajMdavXkXg5YDTRGNhWRQNBLH5xWB0GA78poNkFsJIC+QCjCUSoF5wTFQlmqaJvd0t6finZQpt+hrtPpZOn4XbHSC+dRnhZIJoMhZLNbFcWliETRDHdhDlMdLJENcuvIR0OhbijfZ1VNrQAC7OHSwvc3xXaNpH4VpNWOYQgWegzGxMSACmBUbjmXTrj8MZVhcH+NgTT+I9Z+9EkmfYnUywcuyYqMl+7dd/AyfPnMUTH/00rm9sw56lOHfuW1i94wzap24Hc3wXzAh/9Ju/gc3tEY72l7EwWMKxk6dwZHlVANNGsyO2XI1uW8Y/x53tVnAajih4GHQ8SU2UlgNve4bLN9dhBS08+vj70O4TIIxgJCWSSYrnXr2Mf/d//DLsisobB1FaImCNel0h+qIoEtIxp4KBuc6uKd3qs/FEMmqYvSOAnVFJNg0DowvLEZCMJBsMW0is8WiKTqeD40dX8D0f+SCOrvZRZiEMq4e//Ouv4+vPvYRW0Mb2jZuwzBKWx1BoC77lYDadwvc9IS3W1m/IdVwY9LRKIJNzJKDtavKzoD0SyYa8QFKyA57qCk/AVdqtSMaKZDzQnq4QoFLuT1HFNGQuorqBx81aAb7/yY/g8XvvxSvPfl0Ihg/d+x4MWk2UgY2Ox3wcRSSOx2MhdbrdLhYXFzEajVCFVDpMZbyXlinqg9K0xBqL95IRaesa2xZyiHNmbWEjIOtEAdYy6Yhdl1IqyD1rGPDbXQXOaYCR5AqvI0kb/rtbAClJMBJUebZ/fzOXQTq8K9W173o+JkWBKzszrKcGtgoXN4czOLSparU0YK3UgLw2/Cy0vOoxjD5RQeBUgM1mEzSCFtaHM4AElreEu870cddiC88/9zTcrokf+e734+MPHsP5V7+KX/oPn8fTb1RCOCThGoqFJdx174M44QeYxso6kvdhw3MQCPHURDtooecHot4RdREVGzE/YywKtWk4kes3JrGRV5hQLcJQep+5Fw2U/My0cyL4ru0lBYwtVS4NQ+XjPJTvnW4P7U4Py4OjGHQGaFlNAceF3LYqWDnzTVLJGImoTonGCMMZYiox/z/23jzYkrS+Eju5Z9797e9V1autu6v3BtQCJNFsMiBACM1IIQGSMMIgQuMZhyXZljwxGlsxM1agkTRjZiIs2xEOjyU0MBISI4SQWjCsQwPdQNPV3dVdTe2v6u13X3LPdJzfl3nrVgkYO0b9370dHbXdlzfvL7/88vvO+Z1zOF/lPozEhD3J8PDpk3j/T70Vb33b65Ew+H44EoXNU2fP4fpuFz5zsOotLK6tw/Q8WJ4NzyKxfjN7hGrGwcEB+geHiP0JquurcDmvk/EU4F+pLaj6FBWhawlJphM4p6qm18eNy1enIfIMX09sC60ji1hbcbHRcjAZDPHNc1t4+oV9nD9/HtvtMQaxTqcypHmorCJNB4ZJmzdmb1H1EapQdj6ny7w3NgyQsCxzU4rnlqhvitDv8lk5u24qAWk+I5kVI9ZntNn0amL5RYUKX1TLCKHC/CDmxNAGjUHibDDgSCfgXqiJSSyU98t1D5sAACAASURBVJWse4qmiVhTzQVKnaBs32Re4DqOofA8FgkWjVlqCjAneSPETNGgUtr0za7Lyr9j04Icq8gZkd+XYD7PPYMohUQ9QxURyVI+x6TENnJ+NxI/mVKWsFGF9z+t5cr1XplhQwKkWJgIOSprFPaKcC3DZdHUbuymUSwB/vJ8ptepWIeSnNELRRKvK5lnlU9XrCkKBVBJ6El9ZxSusj4UQq9YkxX3TRlKz5WFXCOvDs2rqfUPP6cgntiikhbrIvkuhZXXtDFGVEE3q14SJ+XcKOTGTMMS/16pfgoVFHloXa1vFdlUhsoX+T05iufETXVKaflVNiVxXVVmqHD+UORW2ZBDy1tFqEzHi9jk2tM5e3TlW3Os69YNzfxP8wrMKzCvwLwCf4sVmD9k/haLOT/UvALzCswrMK/A36zA+97+9nxzbQN13cR47wDxcICK+Buxs3mA0SQVMHA4CRCyk5ndgQxqph84O+0KCQg3ZOxqLl8lqVHu+MoN2O2/TrMxZgLoZ22/bleY/I3jF39Rft4tBIl4ZBd2V+X7FPZ5y3lOu0ULokU2pAW4INkmM5kgtxM7txMt6vsVNhr08DcdOF6Gw8UTeDpr4HDQK7oAbemiN4i5coObE5rRpWOUAcGyAY1TGOK5zqwUduhGCvggqSG2EwwkFthfVEOlmiclJMr3g8HZtI5gl7OmbDHEY1t1jBJ0YFx1STaVJJN4ZAuRQPstZSeWsSOXwEthBVLaiiEKFFAh+SPs/iYJRXCu6NTlJp21LP27xd5KE1CVxzXbW1NbNjG854tgFbsY2U1aECo3VVCqG7kkVSIBlzKxWMszdig7AmJNBrsCnFv03KctB7tbPQVyy6Y/VX7n9C0vPVfY1S4hsqICIq2lrFyUZUW5JON3i5HHgdifCcBqeag0FqGbBAFr8r2G44HYsIz7bZhpDM8ykOgWVk/ehdXNE0JwtG9sYRBFaK2uiw3XcNTHoL2nyDses7WGKBhgsb4gKpeFlVWMQh/tTge1qocb17aA8QALizVsb13CuH0Awq+218Di5mlklSqcdIT2/r6AvY1KVcrLsHanyoBwDQN/DDtPsL/1bQSDXgHIOXJNSTi1jBw//JYHsXO4i699eQdR6EBzhtANjq2KOLAFQSjKhxGDpw0DP/Yjb8SbHnkVstEY46L7f21tDY9/9Wv40pf/I7yFRXzgl35NQOenv/BlHB5s4eg9Z/CKN74Vh4f7OP+1z+Lqc+dQb6ygqjuotVqoMZSdQdy2h5XFFaWasi30oxSD7gFaNRupqLGApcV1jMYxTp6+C7GrYedgAL3SwuL6MvJ8jGTcZiQ88nGKa1GKP/7DD+Py+XOKDLRctJbWhUSkIoT5C7RgoVqIQKrhmpj4PkaDsYwV5lCIHRGt3jQdlVodPrOnvIoERlvVKprMqnFd1NyajKm3vvH1eNlDdyFPxnD1Br705NP48J98EhYJN68qqrVx7KPjj1AzFNgoasCYyRyZkBck68QqS7cwHPaF3CbpIsD+aACfJJxYfnnS8a3+K6wLcyCMJkIM2VVP5jc5Jm0ebVtCoCdBIGNh/d478OvveR/Ghzv45pNfwWR3G2977evEMolEZq6ZSl2is1M9RK/N7I0RlhYWsbOzAz0P8O3nzuH6tS0cO34C99z3kIS7+5MBjqwtwbWqQgKQFOA1ZY3LTnqeV5xHArrrrDOVYQSiOW/Qwo+2irayOiKhwHB6NX3YCoxldkWo7IhSKjmEDFWd8qU9Eu0CmS3EOfjGMMPznRQ9zZN6Hh7soOq4qJcWaLR/Mx1oBK9TBlhnaC2uSB0JPIsNGcdJpYa9fiiEyonFu7CySfK2j4qe4NV3LOEtx1u4driHX/rYx3D+y9fg1TYFFPfNMU4+9CDuWjuNeEiyrTIlqHkvOp4Nt14RpVqrwjwTV57BVJ7RTo2qDVq+TUKqTAJMAh+DSYRJPEFmcyxUheAjZptT1VLkkJRqQhkHaSjWXczsoJVXc3FNrAUb9UXUrKqoVpnVQyssIa8iXWzGxuEII38kFmzhZIQ4HEu2xCAOcNRpYV038aF/8mt48JVncOPieRx2AwxGGXYPd/mYk/t16IdoLSyh0qgDliINacnJPA1mOQlgncTwD9vYu3gJ7Rs34J3cxCLnhkqteE6rYHIZ77Thcy35WR6PzyQtTDDudNBrH6qsHtdBapqoLzXRWKjh2EYLJ46s4OLz5zAa9PGXf/Y5PPHMVdwYAr7hCEFp0KbTtGFYFSFjSkVGEvGe4RO1AKALZakiBJWFEl/yZC5IlllCpVxLzDZ1pIEiVEiA6l5VQumZ8cNnIEm2jEotBtZrulKo5JkiHRiyTsA9yRS5yOd4sY4RC6ciz2X6WWKlqZpCSNKIKqYgffheUbOQ1eCjSdR7iSIqSIoWjTElaF4en+dFUo7zIt9TEh48RxI8Uhcqv4RQ0VRDQBApezZD3cdUo1mWLe9nUwdVcJyPSfaacq4q30VZcRWNL6L+UeQAB4MiVHQhj/nZSnGs1h8WG0qoaitsBnltROkyo6IVskGC19lEU2QNiZqjUK8y46ewc+N5kOgp81LKPB85l5lQ+nJM8JrY1SZ0V6nGaBXKxhchWxJFWsp6Z+Y78fhiNcZ1SBEqX65py7XsVIVNK65SmVKMPcmR4zVmngwJlZKMpnpvpiGGNRTRy4zdl1LrmiLZ5O+TQskq6yQ2CkmTTjGOuLg15DE5tYAzSkLF0OVa+FfmCpX5vnRegXkF5hWYV+DFq8CcUHnxajs/8rwC8wrMKzCvAIB/9IEP5Ay4xTiEf8Aw7xCOliIJfbH/GBwG6FO54tPOR8OE3YEEqQsbirTowCtJh9Isa7qhK0CEWSJlVsFC0Ev2vbcF05eb49sJlVvUJ2VnXel/XapgZgiTcgNdqlHKJkYeXzbK3L4W9hxqs1iEOMsGVikuyvfyV9ksz/htK+JBvWSfXv5boYDRohxWJUF35TSeN5ZxOOgW6gcbFVo62CR8lLaDUEzCjj723BOMiGKYskGHBMGXNl7MxkjZZUxwQwkrlOWDECvsLL1JqEgnqliP8BjK0moabk9CRVx0FAAxBYJI8DBbhCCQWS38r5WvOkEq0jka4WKx76CnfCygJ5U0/DcIlFx0ORahqFJiAWBvJVSMw2u3ECpiN2bQ3kcBVWXGzXciVFjr2HKQawkcdj2mFlyjInUa9rYBDOHGkPFKQsWu1IRAUZ2o3Ovn0AqFCos5S6iUtl+09CCZIvYrOr878xRCycDI4wiulYHRFG6N1lgNUX/QQujg8BDVekU6acNuGw3HBtU0R++6TwJog34Pg71tWMfPqEDzPEd3/wasZIyNlRWkBgmVdYSjNiKCV7YngecEgKkQY5fwztZ1JJ09nDi5gRfOPYn+zhYalgvNcNA4chSh46CiZxgOBghHY3iWiW63L8B2rdFEGCUYBhNUzVxyVEadQwHNHLciihqv4uCeFvAPf+Pnce7SRfzuv/gk9to5nEaGMJ0giavwtBRBEKFea6I/GuJlL3sJ3vHjb0Mlz1DVNLQzhkJXJUD8P3zmr3FjbxeZW8G7PvAPsD8O8dTnP4Nji03ceccZPHt5B65l4+hSBVeuXEB7EsNOcjSWl1FZaomKIIsSsTwi+Chh7YGF6/t7SG0DzZUlNBdbmAzb6O5fR6Pi4tiD9yLObLRWTmJl44iEmI+7e8BwiGjgw7jjND7zqU/i0T/795LPYVcaQkhxHFJRQgA3HI+UusHkyFZEMgkEWkDtH3YEqyWYTsUQgVbaz9GehzklgySWvIi1jaOI4wSdvTbe9uY34K1vejUqDgE9E+eu3sC//jcfxdiPsbm6joTB3okvgelVw5W5RTIrIn+afVBaPJlQGRi8N03bFGJTSJ4shUNLL8vGsD8Qi6yq7cKxTcksYsYFlQW5hH8rwob3k+O4kgVUEhyP/Ngb8J5XvBrPP/0kvnr2K1jVDbzyvgfQWFsWYN9uNhUwbZhiYUaigsdvH+5j6+o1XLp2Ea16A6ePb+LIxiYsy1PgqgRL+2JvyBcJHao7+KvMt4yLZmgxu+VJqPih5HtJgzWVgK4NzXWFRCExwOwFjSQxgU09R8xgdio7cs7vkhyuQNdCnUfrH95zgW3By1P0On1cPExwNVlANyY50oYVdGU8mMxzoOqMIHqlgTDO5HOrzOsocilYY1sCl0mc2nBaawg0G0tV4Mjpozh5fAFv2qzgDA7w2bNfxb/80y/h8FpNQOyOHqMVpEjuXsbdd9+Ljb6GbtWCEetwdBLFBIs5Bxjwap4QWA23Bo9quxyiRpkMRwgDX+zdSGwx30SyjPwIfh5Cq+hwanXkmoXET8iCIiGJJkCwAolZdQL3IW2oqMQ0dCzUV1FrtFDz6qLmsXVDlE7EVJlPVUlssW1i5tFw0pcg+ygYyRiQcG2zAvOgi1979zvxgZ97Cy5vn4NvGtjeJV2/il7SwXAwRr8/VpZatg3H1dBaaqJWd2GhBr3iSNZFnCSwqdpo97D17DlcPfc8kiPLOHr0KFaWV0XNQ/Kb15YkkXTn8+Y0Dbl3+Xx2MmpOc9y4ckVyhQy3pq4b58qFdSwe3UDdTXDPEQd2sI3HP3cWH/mLL+Hxbx/iMAaG0QSaSWWAJXaeUb2lAHoGoYudlrqPeP/Jn7VUgdRUPRRWdhJOz/czv0TGoSKL5MnP93HtUFowiRpLERCaV4XTWkFuKlszl8RhYd3Gz6BChesdyVTKmS2VwGWOEO9L5AiLf+cY5Uvu+TRRz3SdChQ1DsrMIb6nnFs8z5PMPP6Z7w/8UEgHx1RWXDx/fr6sGQrFm1j2zSp5i3tdFGWFlWuc6mi0aPkFyVDJAipPKE9hmHwmlqwkVGKqczXjOxIqSg0TF+sFXgrVLCIZILxvCkKlzHWhZZtGsJ+EQpDAZH04h8eKEFD1UMRuIlapeUGSsJmiUN/KnausreQeKjJBynWUKFmK+Wi6Zi2uqViHSqOMqrdbb0Jzq8rikGO8yLwTFV1BqJTNSlMVcBE4zwyTUiEj8yYXh9P1qCZzYqmclpUZx5pIg1UOjCiPhARRhBQt1srjcL5kY8G0OYrjQRRM6nur706bNWUnKwpC+V663It8FjLDSLioom4kVGRtNydUptdp/pt5BeYVmFdgXoEXrwJzQuXFq+38yPMKzCswr8C8AgB++9f+ce5MQqDTRzjqg8g77X2SwRD+YRed9lhyA8ZJjCjNMElS+EGCSELEDSQFcK68v1VJhZiYIVJkgzbzRCuDz2WjVnQCll148vMzoa2zQfSlmmXasVdYU5SfeTvZIoAAQXOez6wqZeb4pad3eY6SHVGAH/L70p5iRkFTDhwBH4q/v/2cyw0nAU8CW/7mcTyrVzHw2R3tC9BT1avQLPqDi+2/KE5k08vsjygSK6yaedPjXjo/wfdnsjEWIUOxIeZGVxlOKEVOSXBJBgstPnQSCMxJoRd4Jp8hqeVFvXWhDZQiQ8JQpStRWZGVG2gG0Iu9FlUZ9PbPuAFn/gA32jwnkiy0zIqhExygBQS748VbPhGLqUSzkfDYpo4o9GH1tooxU6hTqFLhJp7qG3ZBFiH0fJPY+hTdrqWHt645U7UCrcJS6Q7NkQckEbryPcwoEjKJllvMBBBLpiSDGScCOBMUleMXm36Vv6BAGmYmEKQjCMHxJ+OR/xZHArIj8dX4otWb68Fy2V1dQQxThXzbOvxBB4h9JHGI5bUNNJY3JJuDqo7K5ilULQd+p48sj+DUHLHmMUwPcQS4JsewJoqS7mAguRykqxjA3el0MNo/wPLSKvzJBDcuP4dwvI+654il3MLKBhykSCYDUZ8YhoX97gCNlXWsnzghGQu8pqbZwtYLzyLvP4+X3LeCI4tLWE2qyK7sYt8M8Zsf/GlsDVP8/Ic+gezpXSSWjTAx4GAA1j+2GM4dY7nVwPt/8iewsbCMSqOJCYFax4IZxdi5eAHPPX8Ou8MhtHoT9z30ctRrLQwvPofayhKY1RObFu6+5x4EwwGef/KbGLXbiI2mBJ1TKVJjSHuWS8e8UXFRW2yhN76ZDaBLlkmO/phqOt4NBjDYQ31lCa987SNYWF6QzvzRQQfdwwNEfgCj6SAKU/zWB39XSIdGtQKCh42lFbFw2+8dCsBWq7jKWiuKhdygWobXfNDvi0VLSBA5CmB7LuJM3U0ra0eQJxpiG3Ld6rqL0WiM5toS3v/+n8V63UOqZfD3A3zo43+Ga9+6BCzVUfUctPd3sbaxjpVaEzdu7AhoTSC92+0inIyxvLwo41A6vXVNgrMrdUU0hUGAcOJjobmIftATm6z1pTUEownGwxGq9apYvRHSHeeAC0PuBVrKmbaBCS2y4kiA6v/5vb+Eq70XcPXsU1ixWri8dwkP3rGAEwsL0JsbqC8sqAwpgpAGYPG+1TREQSykDDM1CJIzF6gEXsv7TAA8V9nLJWGE0A8QjscyL9DWR6x8WEkqDjjfcQ4hXawVNocE/EDCIYXOf88S+Vlao5EkIICcklihciqHEIrMKKLKko0AEgIdDXB+20cnb6EPG+1+V8hiI9cRTVJUK5YQpNQGcTyws10sHU1LQFY/jlA1TYSDgSgBItvEKGFIeEOOses6eOOZk/jFN78Euzcew19/5Ql84Ykd9A4TVHTmWOmYJBHshTruve8BuWZZSDLMU0HfFr8XiWxLiC52/FeqFupNF7qeoTsaIJ0YSAINesxwbAa2+/CjGFGcIQ3HmBDkrFTQaC7JcUgQkryiAqt8Tk2fF4YmKkmGhTOLY8VTP2MbLlxLXUMhmwmU6jk805N69wddsXELw4nkyJBgoIUb74VFf4h//t/8IpZqNfQNByPbheE5iIMh8tQWhQ0VI3xRkch5cWlpSawHzUppP0lSWz0bmYXS27qBZ77+Dey1+3jgJQ9hYX0Vuk0VpYaKU5HxRJVKSkA6I+FH0jCW/DLXs5EHMQ53tmFUavB439gO6vU6TM+B26rCrjpgbtGSH+D8xSv45Kc/h7/+wmPohymGk1Ce2ZxvYtdDRIKwUpXnJgFsPsWzhGQVn4eqAUHWH0XGBL8n71sC6LZYXNLCMZN7Tu4J3khUZ8VUZAXSXEGSwXIbcBoLKpSedo+ehV6klGpUX/C5bouSJFFkiusiDvicsWQ9VmbeEaQXB6yCBOKxa251mnMizQOGBpvEjJAi6lwks4OejDOh82UTRqkSYZ35aWLxhQy+XtjDFYocucYz1q4ef287MFwq41JEY19yyqiSUYoaRdiwXvxsKlT4PhKHYonqmEW+jjI95fOByg21dqMFJ60xb/1MWesV67ppXsxUBVIoWoo/S16OEDZKUUPSfPaeMSXHRWQaU6UO5xhZG1JxV6iBZM6TmnA80l5NrcMi04Vbqwqpk8SZjB+xPdQgz1SLOW+FBayQW2qxK9dAyCuu9dioUubwiFJYqaHYHCRJPiUJxOyU4i6jCprrK1uy4dQ1Uuvqm3awMhZnOpDkc9g0xBFe1I9/pgqbZFxKhaCWqAB7nXlTnKNUDlDG9RLXT7Spsx1RQKdhisH2XKEy34jOKzCvwLwC8wq8eBWYEyovXm3nR55XYF6BeQXmFQDwoV/9jRyjCTAYCjis2/RxDsX+q7+9L1YcAe1IkghhxkyFXMCapNyAcUOm0iZUPdn1NkOmlEBNSajwz9+NUCm7MmeJkdnuuPL3tyhcZuy4vhOhMmspdgupUvqci4WWInxko1x+jZJUKTavs+cxO3DK7zoLEpQql3JDyo5xf/MEnjdqQqikWSDAZdWsKZCIZITSdMjGVjqpCxsLs7Q6KerN7j8hL4p6G6n6OVGmzBBaZS2hKQCA2b5KBaQ29uxkF/CBng3SRUoypcjDkVooBQwzFwhMSVcpg2IlZFWXbBKTrhoENwuiQ30+1TCpZL7wcxiarP7MLnoCXKbYVFi0caHKo3tDysnPU7/5zoSKqGjEA1xZTZSggqEzaySDwUBybuylG5Wo8lARKgSzaIlCD3naGVGNRZufOIdB0NYiYMc8mpmgYH6S2H6pQGh+P5IqrIGQUiRUkggZu2aD0RRgYR4LA5/Z9Qy7Ikob2uYEwy4iWoDZFqqNhgSf0yppZWUFtc1TICjT3juQkGG3Sos4G8Ekhj+J4Jo6llbom28hCGMc9DrYWD8K27OlI3gSJtA1eunrGHYPcOn5b8FGggXJdakjiEYYHe4jnowkhsLw6mK5VWm15DtPoMM1DVj9S/ip15/E+3/2rdi+PsRHf+8TePqzZ2Fu2vjNf/ZTeKEf4xc+9EloLxwKOJvkNjwwB8PGKCbAmOLvvPWt+MH77xebOqdOX/iqkER+p4u9q9ew3+ng8uEhKitrOHXmARzs97FmA4QRK4tLeNkrXym5G4/+xSdR1U1UHRvjWJM8E4KrHL+2ZqDRasFrNeA162LdRsCNXfq076GKhd3HzcVlsXq79swzyDwLD/3Qy2HS3iqOsHXxMka9LhbqDZhVC5bp4vf/n3+Lr3z5MSzUaxL8zXHaHfkC1JdAHokBhm3TssowdSEKwpEv4GYcTRAF7F6nfQwtinTUG02sNFawM+qJrc2i08R4PEF7MsDf/3vvxWu///vgZwHCdoQP/uFHsfvcNXhH19BsVMUSjoBtzVKE4WA8EYJATbEKBBv2unJunD9GkzEWV5ZRr1QFYCShwtvRT8aS9ePZFfh+IGAb68lcERLlwyjA5sYRUXjweCN/IuOP5Mbb3/Y2vOvVr8ZfPPF5XHnhOu7ZvAf1po5g52msWRZWNu+C7tmoVFwBz8s5R6yWDFvOuwwjLq1o5Pxp1cNwYsMQpSOJXdr8kPgIqIScTBAHJEYSmIbKEaElkDp+Kh38ap7MYBo2ImaIhBNRycWF7ZJ0zCcxgt4YTs1FkPgYToZCEti0bhoHmIwmeO6wjUHkQqsfxZgqsd4+LCTwCPqDai+VFcZ8K97fJE0l14TKQNpiksgyWa9IlFRtf4yD/hCrK+uYDMboWDne/IpXYFUf40uP/jts3dhFiiVYFRdx3oWdVWQOam2s4eSpO9Dw1Jh2aGXILAI+jzPWzJR5Pk4jRPEYfjDAyB9IB7mVe7BQEXCVdoRJEkieUcy8szSET1VBpYpaa0mAebEFI6ES0hZOtaSrbnRdbJYk44PKCsNA02rC1E3Yui15C6r2tE6KhHC2jEDeN/YDDPq0kQspzkDVrqDieZikY5y0M/zXf/dtko/ROnEnkkpd1GwN2ucVlmzj0UDOi93sJAJq9aZ0uJuu6nbnXCq2VXw2pgnGuwd44ezT+NZTz2B98ygeeOlLYFdcIQ/EYorNAhlBbU0ICZJxHO+0JyNhSvu43v4hnGpFFGSm5Yh9HLO4qstNuDV1nW0jQ9Xj/Rji7Nln8Ud//Als7e1jECnrUypMqbKyqjUwj0WeExmtkDI4FU8UbqywKNxIevDZpCkAm+/hfCbKzSLInXOJKDQ4vkn4Z4E0V2gkVCpNmLWmECqSB+7oYv/FZxIt/ni/sOZCllA15tgIJ5ObBIamVDQJ5Zli+VQEmTPgns/O4vz4PUiomGK7qdYEJFRkPVMQKvwsvkgws+blukVyTUikJ6pBIxI3LbUwUc/OmwC+EED8eyq9vJuEiuS+FaHlhO/5mVzzcJxRfcNj0OJPFBJC1CiiQbWjkMtTJBD/vTzv2bWfjPeZNV+p8CjXqrOESalUudlsodY45YvrIN6X5c9ITWYICtZjOvdJvkihBiuydXK3KaRySdxwTUYSg2stkkgkVKR+IkOeJT5U8wzveSFCCkKlzHARVVRhY6a+FxlSEsJKVSKrdCqOi9yTsl4qN67M0rmZMSj1KtaYJaGiGqI0mYNzqmmSUAgVvpfKF66FOE6kRrwmXD/ZFkxmeRWkW+fKN+dY13wnOq/AvALzCswr8KJVYP6QedFKOz/wvALzCswrMK8AK/Cv/ttfz9PRGHngw7FzmKYmYF7n2nX0d/bFzkiAKYJ04rFOuxOGGhde1IVFALeY30mhUhItpWXT7KZVbU1vWmjNXpHZTe2UzJhRi5TvvbkRvGm3NXucWVUL/74M6ZxugCXfQ/3ElJCZJVW+gxWZbNoLIodAdvkqVSqzx+LGll2eweYJnNdrGPr8WRJXBupGQ2xT+PkMYBdCRYCgREAgZaGgOkPLY4o9DztLCSTQA5w+2wWQUKpxyu8hIIIE9WrSPa66SYvNcuExHtFjveieJZhDMkKuZVEDBl2XCpWk6F6WPmI2ZXITzQ5anjfrQEKqCAdWthuZ+KLrkjmignNT2kXoOmxmigQTpMP94rt9d0KlJFNkvBSESgkiGEYRKk/VCe27dEuBMeEI0aiHLI0kcJykTqpbyL2qBIbrmQ6dockaxzw95pX1W9mFqqzLVMco61qOMxk3JGcKmxEEw1ssMWi3ZVbqcKtNsRgbjkd0nMG4cygkDcFCWm2ZbhWLyytYOHUaSZxj5/oOLNuApWdYbFZhazrqXrUgejQMRxNRpZy/8G0sL7RErbC6soS+WYHtVNE+5HeNMTzcRm/vOqw4wUpzQex+ege70OJIFDMrR46LQmdC9VOthrRag3+whzfcu4oP/Mg9GO1fxOe+9Ayef7qPfGRh9cEW/umvvx2P747wC7/975FePEBs6UhSB1beR56TyLKEHHrfu94JW/JGQqwc2URkGTD9Ea5fuSo1/sa3noZvmDj90MMIcwO66cCioiADXvfD/wVaiwt49NFHcf7ZZ7GxsizHsb0mvFpVgDSCisxPqTcXBISexAqEpypib28HnutKZztDtBmK3ukNMNofCqFy8mX3YpKrHJStixeR+j6OHzmKyWSIaq2Jr33tG/jf/7ffg2uZ8rOjOEV/EmDBrhVZDOxgr6LdbwuIrhuaWILR45/KI4L5zA6Re5VKLP5iO/B0F/1kAs+tomnW4Lk17I26eM9/+Q686Yd+EHvDfXiph//zrx7F6GoXYc2W/2Po2gAAIABJREFUe4Xfaxz4QpDwOsVZDp85ISTxiiwkKkBo2eNWK9LdXms0BHwlGSIB9JqOsd8RgJvkGckegmFizUP1FZUVSSzvpYql2+/KZ6aBjzuOH8d7fvbnsKKN8Kdf/CJgtvDg3S/H2qKL6099DvVoBK/axMbR5cKmSQXKy/8Ev4sMAI/XqpxMii7uMk+pnDdV9zbniEiIFCqHaF9FlYFYFTrsapawKWUDRPC0mKRobxWQyKJ6hYBxHIrygrkszDapGBUM/T5SAn1GjjBmFpWJyTjGwX4XN9yWqK1SzZUw93DcgWPk4LxH9RWJQYKyAprbzjSkm0AyQfJq1cNwOEGSWzCqDex2+6i1mrjrzjuxv7Ultl8/9AMP4/q3z+Kpxz4DLcyhJS5yT0NmB4hGE1FaHT99B1ZW1uEaDhwUih+Tdmz82kqZyIBnmm3ut7dxZesCDjp7qFeaqHkt1JwFASmZ9cMOfapZslRDZGbSCGFU66g3mzA0UxROfjCRcaAlCtiPcwXAk2yQ50dCC8gcNs9Fo72Vmp859yV5iigmwecjTzty/ZNUw3DCdYEF165ARgAVF3qCUzUT7/s7b4E/GsNdPoLWsdOqWz8cw2dHPUHoMMCw11ckmmkLgcpzoeqH9z6JMLHuEh4gQ9Qf4MbFS/jSZ78g6q0feORVWFlbhW1bMhZox5eGMaihZZYLjzsOA1HWuhUPWppj2O0h9Eeoe3XUqguI+ZB0K0LUil1jHEBfb6Jpe5gctrFQaeLCC5fw+x/5GK4dHqI/CWFYidgXwSJzYMJ2azKv9ai4yoCqWeapqGe7EIIFEF0+00uSQdgkqolSkkYKfE9jX64p7xmThEq1AVjMSlLPUH6mEJMhCS5lmUYgXu5xXUPdrSAlmVPcg6ICIelIMN4yZY7gv1nMuopUHgrHAdcjBMvFiowEWxFCX5In5Z9JwvD68EWyT9SvQmClYlVKIkTWH2UwfGl7VihWRDNh2xL+zqkz9ifQkqwg7rgeUQoVWT8ys4dqG3ILJJtIGESK6FEuYUJdybNZrLdyZWs2beopw+GL/JCy/t+LUJGQsIIAk+NIyPtNQmXWAqw8jjS3lHk100lOWeqJ6q4gXKRho76EnKQJ108kjYTrUgSJqMQoBhNLOaVsmV7HYk3Ce2H6EWyemX6uUmWLOqRoeJFcmCI7RtYxVBOyMaTM87nNX1eswop14CyhUobOi0rF0GEVhEqpUFHX24RuuqKUEqKXyhfWhQ0szL/ifJYDvWvzUPr5TnRegXkF5hWYV+DFq8CcUHnxajs/8rwC8wrMKzCvAIDffe8v5wSyTJ2bcR1xEqC/v4/ujV2EnQGCTBdCRQXRAxFtVRJuCqU1TjaByu6reGQRNCu65iTbvlB+lOqLKbhWVp+e54UfswLMb16WW1Qht5Ep5fumQa7fRUnC980eRzJEZt47ez63fF5hhVVuur/bYOEm/naSaPZnaGFCoDs8dgLntSpGPv81EEKlZjYQJqHYI4idwlSdkiJjYDB/Lo9vIYFyhrkX3a18v8v8FbHGUR2LfE27MQmkTS3VSuuzYgNOj3yBBlTGQGkTVnY4lt9XdToWXuHsmmTIKBUq0mibQ4uHxeeqzbp0QbI3tSQnaNVNAiIik6SskPizHG/RZAg9HChA5LsoVDggZtzapNNSLCXKvBxu5gvfdhiOdO+Kl340QTjpIwvHsPhd2WXODnenJhkZ0vEdJ+KxLp7p9FQvwB6lwckFpMmjm4CMnGdZXKp82HUZ9tX1EYJK1cBwKnBrzOKoYxyGRTg9w5oHcB2a+RP9cVBtLWLjzrvlvUEETCYjHF6/gkl3D66u4dj6BiZRgt5gANt2xQJqf3cH4+EAJlIstBpwjt6BlbVjuHxtR7JYbEvHleeeQm/rMlabNWiWhkG3Cy2NZJwtrR9DwDD64QhuxcWYXaM+8EDNxd3WCJPtKxgnHI9VeIaFxr0OfvNXfwKf2e7iV37nU0ivdxCbmhAqtjZGrlEpk+A1P/hqvOX1r0Vvb1vA8Y1TJ+DnwOTqBXiVGrrDMc6+cAGJU8XdL305zl/eguVW8YMPP4j773sQwWSCr33lq7h8+bKAgysrS4Vfvy0A3+LqGpZaS6hW6ugNh5KhUWm25B7pHByivX+AZr0m2QW0QiNxRaAvGic4cuY0Vu/cxCSLUKt6GB8eQI8TyQAhGG9YLvYP2/jQv/xXaO/vobHArBpbsgqOrZ2QcPVeryM2XwQxqZaIJCMiRbPZlEBwkp8EKklQyPgrvOfjSQyrVYVpWjADDUu03kKKH3nz6/G6V7wCqRECI+D/+NRfYefcNexEIwGEV1qL8r1p8UR1CrvG7aL7XJFLGtqHB1iuNyX3Ymd3V+zGbFq46QY2VtdU0LnfF+ueCed4dpLrBgZdZQPGucufjKY5CQSvx/4YVp7jnW//MXz//Q/h6Scfwyjycfe9Dwnx4HpVjA+uo3PxWbRsDS1PF6ukWr0ioGl5L1a9mlwDKrXk/iJ4S1CeKjdaImWKFNYEQ05FocLOdFF+kaSi2iSOoWeaECoEXJWaTFngGJJ0nIltFIksZhrJNaDKJfQFUObPD+MIBtUak7Hc34lm4erhEDvjCGa9hW5iY+xHYk8WBWO4egLX4vcgWEhVhCXYNq+pAPtiHcUsFmXpgyREmBnQKi0cjhPojos777wTZp5i1GujUjuKY0eaePKJz+DSC9+SzAtHq5KvUBZMzgTrR4/hrrvvRY0ZGXBQdzyZSwiOk0wRpY8A4AaiPMTW9mWcv/gs2t0DuHoNtRozThrQNVvI+zQhcK8epJltIeJ8W69KzhGfR7SmkwDzJEEYkizKZB60PBe1SkVAXIaDcxxqzLBgdhTnW7HRYwB4BD9m8P0EaRip4HHLREo1lVOF57ioZBEcLcaCVkFDD/B33/QaVOs1JN4C7OaqkCXxsC/ZR0IGxCFG3b78nhZj/CRmt7DefK9Ba0Z+BiNRdCDzfXR2dnD28W/g2efO4eTp03jwJQ+qyBTk8Egy+CQHxzLWadHF70mFpe1WBHim/V2/u4eWVYdjN9DNdVgLC2IrtbTQglurIF2qyVxr075qNESz1sRjX/kGPvEXj2LvcID97h4024TlsPEAcOwK4HgICRnzV38gHfxq3Ba5bQTMC5UV52TOYZL5QqA+TlQ4exor4iAJVTg81SHVFvRKHZrjwvEcUZSGk0jqXd57vP9oc8V5iCA9M1SmDRkifFH3XqkSY8MG12s27ct4v1ERYltqfMi6QpEhZUPBrOUXx5dD4NyivWWKMPSnQfZiO0VZbKEUkp+fIQRm10iZbYhKReYEZrNQzSrqGYZvKEWbatpQ5Ircd4Vag/eTehXqFCpLhSBQCtzyu8+u82T9wPw6UX6oWpRqF1k/zTTJlMHzqoFD2ardPJYiMGbXf/K+ach7oR4Rq7AizL6c94rGEKOxKPc216mcj6lWFZKmIJAQFwSc5MndbOQpCY6S3FHZLcX4klKowoglmKyZqN8pwuiLagnxUSpligYbqeRMpuBsXoo0nHBayVW95LvK89CizFpZfnG9WhAqolAh4SPzSKGqtgx5Nsr1z4DJ9rNzrOu7bS7mfz+vwLwC8wrMK/CfXYH5Q+Y/u4TzA8wrMK/AvALzCnyvCnzwp96XV1wHlSo3OSk67QMJux4f9MWiI2SXa5bKJl0RKvSovrlRnSVUZIPFxsZCdSKEilhEqVyU2Y3mzXO6SaiUwLm87zYiRN7/XRQq5eb8FuJkRllS/vv3Ik/+U6PkdrLlZgfibCh98V1nCBtuSAm8RsdO4NtaDeOAxEYo2SkVvYawCIXlJr8MV6XdF0kuRagosmP6HQpChaAk3+/RJ56kFrtZp12LSpmiSlaek/LVLjNVBLwRwkspbGSzXGza1YeRNlHggF5soMWGYoZQ4XkZierKl3rQooZgBM+xsH1LLTmKZI6IHYoQMRnMPEIw7MOMvzehQkDj1td3IlQUKEIyhaQKQ2yRRIgnA8R+DyY7TKn2YdOv5cL2WtBNWozQrkWF6xpUr7BDuegiJhHFoSvBvVIbVa/S4m0KTEU9URHx56TW0n1swxAbGQ9WtYqY5EuSYDLowaWnv0mrIx2rmyfRWDkqXdFWtS7B7VG/jZ2L5xGMR2jUqpjEuXTlLq2sCXA97HYw6B4IUcQO+dXT96Fab8FPNBy/5z60Bx1cu3Aek/2rCLsHWGwxpL2PyJ+gubiCSnMJmu1KB39KoKPmYX3xGFoMqr74HJb1DLZdEXJAT31opxL8zn/3k/jTnQH+ye9+GnlviIQoTebB0kNEVBBkOt79zp/D5uoyOns3sLK6INZIO50OVvQEdrWBJ84+i8NxBG9hBS/9gVfh0c9+HidOnsZbfuSHMeoPcOXyZTz3zLNCBqiOZF2st9g5vrF5TDJItnd3kTGkvrmAtc2jsCtVyXTqtjsIRiMBJD1a0mSJqBOoXtjd3sPDr34lqisLgi45VDkMxyB9RsAYto4wyhBEKf7tH3wYTzz+VdQadVRaS8hMC5nlYTAYCMDIMewYOhzNQLNakSB2Pwww6PUKW6JivDD7R9RaBN8zOIs1pFEKO9IF/KbC51WPvBI/8eY3I80nyAYZ/uixr+D62UtoI0TFsgRUZ9bHQXtfMoWouuGtQCJMbk8dcg3vOnpSyNkes1wMXbrxSZIsNJrKBigNJIPmsNvBxPdFzWJqphAODGJP/bEoYDKdEUMODrev4/5778bbXvd66EGIS3sHeOjkBrKwj+rKClJnCdd2OnjJXUdw/exjGFz5tgDQJFT4HCGJ4jkObMuFRcukal3Oi9dUurBpCclfDTVXMC+EY40B4Rk78UmyTBVgKczcECBdo0rFteVe4LOEeTdpEGEy2EHoj4VIiakSmowkMF46ywEMQx8xFUUwMBhHuLzbRZeKlNoCfFgY9w5l/uS4I91r89rR2jLLRGFW3ufs5CfBUXa9Sx4AlV6jHmpLG5hoDg4GEY4c3YTn2ujsbeH4kTXcdef9uHL+KZz9+n/EeDKgXkKIOSPKYUUaRrUEx0+dxpm77oFruKB5lyjTqBpgVovhCGBdUBkYRyNc27mKS1cvYDjuIfFzIQgcx5XMAhofMYG9tPxhhhVzpai0qVbrUruM6poC2O34EwF02Q1PqzdmFWlRgmSi1E9U8smzLyVREyHLY7HxCyJFqCAzMBp0UG3U0Vo9hlh3kUchzqwt4A0vvx9OZ4xXvfx+bB5p4ttXr6IdW4jsOqq1hszLVF7FbB4IArR398W+zXZptWbKWOJ3E0KFoC0zUnh9GNodpxh3uzi4fBVf/spjGIxGeN3rXyt5XR7VG8jhj/qIhsxpUepZPr9y14EjhApVDjFu7F7Fot6AU1lCurKGhVMnkAwnYlvYWGoJUVRpeqgtVBHkIYbDMVNe8NlHv4DPf/rzOIhytHttxMlEbCxFGWY7yHULXrOJ4Xgg504Cv7SCUushEvCZqPt4z/L5ZPLZyHVWFAgprepOi9BMjdFaE7lbh+FWZAyRbIl8ZbnF55IiXgr7KZNNAswvU09PjqdEnsFFgHjxd1SVCInC3I5CzSE2gqWlV5FhUgLoZeB8qVwxCytMWR/GocoSKdZ6cptLr4EiP0v7sGIxczOHw9SlZnwlQQSTahhaiZI0Ldaacv0kck9ZwPHFhghPY26OCkvPCptOjtVyHinXaeX6RtaohUKlVN78pxQqsw0/kgtXKIZ5Dkah6rj9c6bzhm4V9qFKcaTuu1wsvrgGQaU2VRuTULFYr+LeVHklhXVdmfs3pY4UWZPSH1DGU0HsFAqaWaWKqFK4JuNDY5qJIhcJJpWBMxZfQiwx866wTKNSScjAGZKJeXKzhAqtAGn5lUS0mVTKIY53zkcMped8wzUwpyZmFfE+lpVUBgy3zs6xrttWuPM/ziswr8C8AvMK/O1VYP6Q+dur5fxI8wrMKzCvwLwC36ECv/OT78kbjQqqNRd+MMT2tevY3tqGPyBYoiNkJ21KoxEGmSvQnhtCtQmjbUCZu6EsIsqN1tQ9gO2ksvstf+a2jr5iczbNWCk2+rerLcoQzJLYmL6/DFafUbnMkh9lqH2Jy892EwpBUxAPf4MwKTbw7NC9/d9KgIK/loRFWVqJUZ05FzlvdkhvnsQlrY4g1mEyrNbSYecOIm6Y6Q2PXEBO6dTOUhXCnCVS+9mXZJtI4yfBqBQ2wz0LImVK8pTMVGFnpoLmFZAifYpyfqrjkQRZScZINkpp0SEXMEdC4LAE1biBFwGKqqqEvUZjFQIrXdFKEUPgVG3eNYTsKBUeJ0FOcolkG3JYaYiw3wOiXoGvfGfLLwKjs0SYqEBm7dksZ9plqggVW7qZjTxFzKDwQUfGKEFANryCnvM2Q4jdoo6xVEWAIlpgFPWQWrEBXbpkVW6AsgErX5qAOGYyFECM5JfUVrpp2UltCChIW6jcdKRzub2/gzwYip1M5lawePQk1paPSHYDiRfmGphRhO1LF6RjnoTB8voRNKlWsF0JDd/ZuoJkMlbKGz3DyrE7JQfHTzPc8dDLsN1to9M5QNzZRvf6FVRMAz7JkyTC+tFNuI0lWE4FvX5HiAAqdgjEnaw7OBL2UPep7Mnh2B6iYRurP7SI3/n7P4H/6/Iefuu3Po10PEREwCV2YOgBaNhTc+p497t+Bkdos7W/jcWFOsaTkdi1rDY8DFPgws4Brh70cPLUGcmQ2drZwS/997+Cc09+HX/+53+OU6dOwLVtBH6Ean0B3X5fsgiWFtcxDCZC5i4ureDO03dgYWlZgBl2q49iWj1pYl1Dq0KC+gvNBvYPtrG/vwvPsnDHfXepPCAtRzAYAGEk+SzsvA+1CONJJC47f/1Xj+JTn/xzuWa1hSUMqJSoNoRMJnlCiyPXsGDlGhaqdbl/hsM+hqO+gO0WO7WTRIVCZ8wB0CX4XKupTJJqaqHiNWA0Knjpwy/FT7/tbQiDHrRxjo999Wu48Pg5jKwcq4tLaFLVMxhiHIzlPicpB90UuyIGMne7bfnM5dqiKFOSTFl/eY6Ffrcn2Q3tw0MBoKs1D712B5PJWN5jM7NA15WKYzQUkI/HIjnUqHt4zStfgZfedSeSwQA7gwE651/AzvYLOPHgXbj7wVdhr59h89gywhvPwx70MRoP4I9Gcr+0GjU06w2pF49LVQLvLWWrVxKuRS6GKDxiZakVKusZqRnJl2IOJYFGYJgqAMNSP0/FwWjYFwupXntbKRA4VzIjIwjknhWwkVhknCLIc1xtd3G9P0ZkVpBkNuJIh0lFW9KTLmp25XMMMS8qCmP4WSxB4wT1qZ6gtREDpvlieHQkOVS5KMdiy0FEMoTd5lGKSb+NtaUGTp48gnDSxtmvPibWc83WEQxIUppj0CqwARfJygJOnL4DJ4+dgmN4qOoOaswBEos2jYZbyu7K0EV10BsPsH1wA7vtPfj+BONxIDlNJO8sqoGYKZUx44V1I4ZpITNNCb6ueTUBtknulXP+XlhkQJGEoNKCSoVJgGjig2B5CbCSvKV1FAm6KPKFtIoSqogCeBbnOaonVlBf2ESdhHJ3F+tGhJ9786vw9h9/A7Dg4NJTZ3GtE2GkVYX8TgnmG8xTyBFNxti9uoVepyPWZF61qlQqtYbY5RGgJanGccC5WNRJoxGiwwM88Y0n8cy5Z/Hwwy+T+7rK90RjBKOhKAzLtQfrQGUbMxzE0g0avn3tIuqhi+b6CRx5zSM4+tAD6F/ewsHFizAdAy23AnehhshKsXziiFjrxX4Evz3Gn3zkj/HspQPsdvclnyeMJvJdqhXmZxnyrOTcr54JbHxQxIY4LxUNDTmz0phdkiWKBCNxRYtMWdcoiyh+XxJPVFRlNi0rPbSaTclHAZ+vJIdIpvA4VDqQcCC5yvuP84/wMqkiLXmP8SksdmK0K1PkhGkySL7IDStUtzzOOFaKu9sJFR5P7kVKKw1d7jmepxCeJC1EzaQCzvlMpT1o6SOqLKjUc1TWkcxpc5RClFlOolBBJvMur5Icu1iP8ctwruI6g/NXldQZrf5IGJXZKUU4vVimFSHt5XO9XEvMNuyUZMHs2nC6zuQomV3PFdfj5ntvKp6pLJm181LrIebQUNGm1kdCqHDdSMUh73PHVXl4Gq8JhMgTNQeJNOp5JddP/ZsQFSREi2YjUa6Jyxn/siBeynFVKmKofKICmvMx76Hpd+HYSoS8mq4bZWDemqHCHLJSFSRzgZBJMzl2lqEsv5JM5oXbFSpUYpH8ZoOQzOOuLZZfopjJcwyvzEPp5xvTeQXmFZhXYF6BF68Cc0Llxavt/MjzCswrMK/AvALMUPnpd+fVagWanqLfPsTO9RvotgcYBRHdJyQLQLob2RUsAd1FoKeoDXKYtGYQjL3YZM2E0kuBC1VJ2bUom7cZ2y1CC9NuN3E7KEPA1aabgZYFgn7L9Zpaft1m4XU7+VH+WQFDN8mcW2yjZnByeV8RWCof+DcUEjeBAP5u9vPku92WuUJQRWPmzOZJXDGaiBMbtpGwiRhm4iDSU1EssANVbGcidldnQqiwU1s6LYtjStegtPkp1RBBDUleEeBgJiiVNWVdZhQoisoATAI6sjFXigoeh9AHeQMSM2LlJeQLAWgNYUGolOoLsSajDU1h3ZWk9NHPoNG6jB3NBIHkfFUmTCIdrmojLuANFQjsxEwjTPqH0JJJcXm/O6FSAi+q8jOZNfwc05KQbgGt2K2qq3Bh8W+PfCTsQGd+Qh4oMEtzYVgMjbeRW7SqiMUKg4CdWBLx+EWXJ0EbgtmqSzQt/MmFMityZjTYuS/2T8zQoN2MgEy8NwhKsavdNOA2V1CpttBv78Pv76NWq8BqLcNsrcIgicLu7vU1hP4Ecb+P/e0dAc3WT52GW22gWm8IucAX71ECtv39bUJ02LjjPqn73t4BNs/ci8R2MRoN0bt+CYbfF8VZMBlJl3e1sSgKldw0sb+/jzwOEOs1OLaOVc3HXXkfC0GMOCHp5GIwPMC9P3oaH/z5H8M/f/YS/tf/5dNIExpWhdAjD5oeiP977Cd4+cu+Hw9/30Mw9BRBvwcLOe6/814kRoILu/vY6o8Y9Y17730Qz559FqfvvBPH7ziBv/ijP8VwMkBrgQoSWg5m0E0PrlNDkuRCJh09dQpHjm9iYWFBus0JpAVJJMqFkT8SwG+x0YRnW0Ic8R7iyGO+RU7QkCHaEo6rLGUI/NMGy3TYlR2K5ROB5y987vP42Ec/Ao/ERL0JP8lhNJeEFKjW65gEIdrttpAjDWabeBXJ/OB9y+503peSpyI5BSo0uVKtIaIqKU9hTFJ4BLUrHl7ysgfwE295MzQ9guEb+P3Pfx5Xv/k8hmYmgPrR1SNi9bXXPVBAmmnJfcUx6o+Hog5YW12Fa9RRbdZk3iGoyw7/Xqct51bxHHTDQDqEg9EAdODh+CRxwtpVmy3o0QQHO7uSrUFy6P57z+DeO0/hnuPHpHvZ0np4/sktfPapb+FH3/GjeOP3/xDOP3eFqelYsRIsM2C838PB/jbaezsCYtMWbaHZQovjNvEVScIu+sL2q+wIVwCqIkBUx3sRQG/aStEiikfONSVoqeY6gvmj0UBUSAGzgZhXEYZS84jZDaLo0MXOajRJcXX/EPtBjNByJD/IoI0YmwOCCLZjie0iB4WWGxK8ThA0oXLNITGqQExDOvvV3BPnzBCiui0XFVo3DLF87DjWNzaxffky7DTBmTMn0R+1ce6JryCMhtDgAHEFceyjUidoHiFLXCwcWxJCZXVxAzWrhopuS1C5yS5u2ukkBF85tkz4cYh2v4fesIfBZCSEyigIEKYB6CXmeHUYWg1xlAmAaejMxnCFhKg06kKosFM8DWiBRRBaw8Di+xRRRZ0DQXYShFTLlUC6IqwiGcM8f+avUI3AKYmgcB75WFxYRnP1BCx7GWl/iPsaBt7zI4/gdW99BTDYEZvL/YM+zl/roZ94yGxHFDEps6y4rvB9HNzYxrWrKm9pdWNDxrvnKVJLcrschtQzIySTeZsqmqRzgCvXruLss+cEaKcqiOoUnlMeU31IiqwIBqcNH+3jmMtimLBNCzf225hc68BbPY573vHjWH/gXoRbOxheuATL1lBvVeHWq6guNNEfMzeoIs+v2A9w6cJFfOLffQrX9rbRCQP0hiN0u12YhoZKhc8ZE4mEl6msE1FNGSYsrokIXNPqLqRdINdEiviRdRKUHZ489wqSgISK1VhAalVg2FUsLTQxGQ6RSi5SsQ4p7KjUs1AFyWtFQwbXPnxq8dxJDApZxiYZIbZSqTkJ53J9RkKW9ewXofPTRpkZSyt+jrJoK1Wy6jhcG1DtQtstrhllTcHmi7KpRrTQyj5KSCDDlOtKOlPGbZILGSNWcsx2yVIV2s7K5LlY73E+IUHkpGyE4DdJC6WuUtbKE5qkG4ltifBQxM6skqRcv91OqNxi+SUZbTfXVuJ4xTyQaQ6K+s6KRFJrsinZUtpt0X5M5jCqisVUFbrlwfYqKheqUHHTGlXn849ruyxDQjKI303yjIpGHR6zmMel/rQO47qWClkSSUWtb1rs8nnKdZEtTR7Tpif+TJbAKkggqUUhhZ4llmT9VtiTyXK4IFSmqhXTgG3QmjJFTEJFWiw4XZEIJjF8k1CRMeRYyE1L7gMeY3B5nqEy34jOKzCvwLwC8wq8eBWYEyovXm3nR55XYF6BeQXmFQDwe+96d65bOoLJEIfb2+gQYPBTsRoa079Z+A8FjlOlUlo5ScqEdFsqNkLCyL+DQmVKtMwoVEr1iuq4K7pgCxJDyIFisyoYclJ4SBcbylvzNFR6+ixpcjuhUtqPiSd1GUpaXPnZzsPZB67Ejpakyv9PQuX28yN4DXaCb57EVb2JlGHeVioByXpkITYy1bEHwA8nyq6mCKaVDsKScCr9s6nyoOiFvve05ZjpKGSXpmy8CV4U75/6VRNMITBI4FLrrpp6AAAgAElEQVRyVtSvuZAdrLnaLCvSIRdCgkCmz67yrPD2ntplSKSoeO1HBu2uUgl4J6nCTkkCb4p8Ux230ojOPxOc0GgFoRWEShs6QxS+R4YKVS23AiG3KoY0y1bnS1CHgIzOAGMbltgfhUKoxHkghAqvt5E7gOEiZ+euaxXKGgJcBHOV172AE+wYZeit1DEVcovfS7pMS2JH12AmPkLJEvAFqBcwhqoaghAEDfIImtOEW12EYwCT3p54zburG9AbK3D6BxiRzXIt2HqOKgmizBBihAqWxdUVGR8RJRpZjoptoXewg+1LL6B3uI/6iTvRdGx0Dg9w/I67kTl1DAcDtC+/gGXHQG8ykG5+khF+nKG6uAJ2nfY7Xawst9BcP4Xda9eQbV3AD9QtNEeBBEsnVQOHg2088rMP45++4834x998Bh/6jU8DWsR+cmixB2gBwiyGy5BkzcTR9TU88MAZ1F0Tx5dWsOjU0UeMr59/AccfehiZ4eHS+cs4uraO17zmEfzpn38cl588j8W1JRw9tYkLV66i3R9ieekIVpaPYH31KO5+8H4J+daK/AzmghBMo1Ue5xbPVkHMge8L0UFBXLXqwGM+TDCGHmTYunFdrIyYrVD3KhJyP459sdNrGAYmfgTb8PD5z34WH/mDP5Br7FbrsOtNpDnBPk8626mK6Qz7Uw95hxZQUVBkvahsDdq/icU/7wmVJYxREqDquTAmCQzdxjCL8OrXPYL3/8y7kFspooMA//rPPo7uhV2MHU06eu86fgeCOJHzlO/pVcXWaDIaCEg1Hg0RjCc4fepeCWznXNAf9WEZmmS6OJaBerWGCYPnqUIZj+FIBoGGUeBjFAfyvXJ/yDRppGEi57i6sogHzpzGS+65E1aaINr9Ir78xBDXK2v4Z//if4J/9htoX9rCyfvux+hwH5YoxFLE4QT97gE6+7tiS8ccFAJ0FeNm5gDvUV47/k+yVgDjZCz1pKKNqhkC4CQPBIQuvf4FEKUPv6QNIMliRarFASaJPs1tUN3fzPfJ0R0OsX/QxqVRLHNOplGVo7Jn4oTWNDEclwCup4h7x0IakxgGHFoGahFgpUgNB65lqZDzmJkjJPPYYKDOOc4NpI6Ntc1N+fmw28Gdx47CcTU8+/wz6F9oI6v6mCCAlbpoGRaSZIAxGfXqJjaPaDh16i40awuo23VUDAamJ3A8F7CUvZzg7dCFPGl3uxgzqyeKMJqMMYlDTOIR6BVUqy9AN6qIfIKbE1gEyBNDwOpGqyXWbFqcIwk5TlMhu5O6IYSKAOxpIuqnXq8nSgwSjlShEthmXgefCawdiRxaRcn1tI/CMzPUqy4yswKv2sK6Z+NN927g773zLdjev4rD3UvYXF/AcJTg6fO7gLOG1PKEUCFJkgQ+8jCEPxjg+WfPoT8a4sTJk0Ji8mbybE81b7ie2L4RYOfcnk1CxP199Pt9XLp8FRcuXMD9990DjaB8RjKQOVgWzIKcY6g9yRSOS4LEVG/sHo6w/fRleOsncP9734HqqU2YOwfIru/ANFJ4x1pwbQ9JlMDSGZyewbBJIKSSmzJ8/ir+8OMfxzcvXEJi26J2G/S7UjPbZvaPDU23xdoLOq2/lGWZgO8kDMSerrBQLQgRWXtM87xUQwUJFae5iNj04Lh1yXgZ9/vopREc04LN5gASCLGaHzknCvkYTqb3h5CUPHCi8llYl1Az5Gf4fuYvSfNMFCMJAyEKQl2RnCXJUKoUpA5UdfJZySYCqpg5JgqAXyzD+Myk8oRrCipUxHNTNZ2IeofNGST/aAlISz/NhMYcF1GzKCvAMh9OSFIZf4mygrNt9V0jdn7oyHQSEErVI0of6RDJEOWxPDe59imbTEQVU6wFSdB8L8svzXILNXahFinWjiSLZL5JlYJHrRsUoSKEQmF5yrmI30Xy20nzS2NSLoSKRUKe35ekmNyrKQyGuBdkE0nPrPh7WZcVx5Tjc66kdShJEqqOUkWYlWtr+Y6cNahgmiFU5Cgic8lEVesWqhMhSopcvZuECteHSnEkc7Hkxinim9deZc+pDJWMCpXYR856i6WaCcvylB2q2Dmq57XY9nGNY6msu97Fb86xrvlOdF6BeQXmFZhX4EWrwPwh86KVdn7geQXmFZhXYF4BVuC33/L6nEG2wXCCYW+I/jiAH+UI2IELIOS+mBtBAu7S960sn0oLLgKYopyYyfngZq/0cFdg+UzOyAyZIRtDqgpKomPm1/LvSuXFlDS5jbFQqhAFcd8kVtSHSNdg6T09Y9sgm8NyQ10Ad+Vo+BuETGnVUHwF1oCv0mbLyJV1wexLfW6RYaJH8OEhPHoa26Q7Ugu66wiIYNNy3KLftCb2Fuy4DmNuSLnxVuBISzMFfODnSX5N8fkSuJqm0lVcBtKXZ1FWW5Ejyn9fSAFNUyoKKjqofkkzyVMoiZSb3uDcyKsaxQSlqGwpuhRLZQ8BOAbCxnmkOmx5/CLYlFZM4tnNc01NaLnyV5ezFwu0CEY0hildz7LtLy6Y8vkWexcJitWRG/aUUOF3UCqdm9eaYd3T4FSD1ha0/TKREhyir3xnH1nsQ+dnkRAkcGC5MFwGtjtCWIntGc+BXZWiUlE2GgR9idGwu5Q1I0BDIKW8BkIgwkIaDJAHPSAPhUTJNdqX6DAIujKk1WCgeAMePfCRots5gJaGQmiEtRPIjBSthiP2S/7+oQBkbqOB6uKiAEeRbqDaXESjvoAsSgX0pPLj8W99A5uWBbe1hJ3BBJun78L62hK2L13CtcuXxNKqT3sYx0De70hOQbXWwvrxE2Indn13B6c2FnD1hT1g+zy+r2qiOtYRGhOgkmDYMfGanzqGn33jI/hHX7mIv/zDxzEedGBVPVgEcnNbALCyQ5eA3MbqCh68+w4cWVuR8bDVGePxF17Aj777PVhoreDJL3wJZ04exzgO8R++/EW4iS4WW8w16PZpi7SE5tIa1laPYnFpDRtnTsN2CFgBjoBuGapi61WHPx7BDscYslOfSiPbhut5sEkcxKpLn3gblRe8lzwG1RPYJFVIK8M4Q6aPkCYkznL8m//7w/j61x6H6xAgilD1PGj1DSS6BrvWgB+m8Nya/HyUJvCjEEbGT1Ddwa7tTEFAgteD0VCBfmMfmq3uiZZTRy8K8dAPvBz/4L3/FWDGGI0CfPQjf4Kzz5xDvV7FaDQS26vNYyfgujXsHRwIoVNpNgQ8Zr2pJCTw79bqAqxJ7kGewSU5m2byPTmfkGwJxNueXvYh+ns7Mp7FXlAshXjvqfn6+OYGDC3AG1/7Kmyur+LG1WsYX+vjiWsX8JIffjV+8X3vxWf+4MM4s7iIRrOOSM+RjgP0hz0VFm4yj8ZHOB6L7Vh7b1eCx/3wAKbeAHIb1RqBeBugZZw5Qm7W5DqW1loM2CY4THCR30PCzgsbJN67DBan/R27rX0C/WMfe7GPAa/5lREOTAfdUYwbaR9WMIIea/JdaXvjOJ5SycicoUBqz3OErBLwOYoUMFoA3JyDHJNzVwrHrAjxRgDTJ2HqeIg1YOHIKWoGFQA8GWOtVcd6q4prl57DhXPPwLKrqhO/AEE5pwjoahpwqhWsHTuG5YVFrC8ui82brbswNdokktylHVMG09XhxwE6AypHQ0RxKvacYTjB2GfYM1WVSr3kORU4klEAUdeNmbNFdZpXg8fjEbRnphctlZChYlVRbdBeKxW1V0Biw6fqSoHjAg3rnHcTpFSn+FTkhUKCkYBeMDwENpUkS7DNOlpVDQ83U/zyu34c1wdtjEa0UBtgb/sajm6siNpja78Po7YAza7ApV2UoSHRckw6feyev4TrFy9j+egGGhsr8twhQSAKCsMQxR/JciqSxqMB0n5fsqR2blzHty+cF9uyjY01mYepZNAmigARdSoVNbapsnCKBQtB3rNffh5Z3sQb/+EvQz+1hvzZ8/BfuIDkdBOnV44gD2JEI5JIivjOeMGTEKZkgcVIoggf/8Rf4kvfPA/frqEXxgiCHrKwB1NXChue/7RZgeR/yhD3ELYWy/OtVDbw+cdnEX/lY9USJRHHPWDUmaFSRaZbqFeqyBIqBB2xLytzNzi+pZlCwPkMI02B/J6trMe4IOJ9RcKDdeW8J40lhTJGmlw4ngrCICnWcpKHJHOn+llZu4md5OTW9U9BtExJFlEJMY9MzTFC2JAoKG1KdUcAeLWelG8OnWrChOoaKqn0glQplLqF4tmg2ohERBCL3ZfkjQiOX5BGXH+xmaNYi8m6oVDCcd1UEhRxrqwZb1HNzaxRWfepOqdcYBXEV0nMTBtzZggJtZYqassTy/KibkUmiWprQWqoZhBZa9C2jUQ8VT1ioZYjlvmoyMErrbaKHKpco4rbLogUZU1681VYldHuiyoXUUlR8adC70UtRJs5Ta0LyzlP6lJYGyoyi65yhpoXCyu48j1cW7LJQMiuLEPkUw0Zyj1LopQKu9T3p2NJWT6aYndmcu1lWzi88PU51jXfis4rMK/AvALzCrxoFZg/ZF600s4PPK/AvALzCswrwAr8Dw8/lEdBiGAcIA4TIUyYBsFMhkkUI8polaUUKgSXCXyIaqAIoCdAz9csEVF20snmXIDxm48zsX+YCW1nV+Lsq9yk3k6o3EJY3EaqlFYF5XmoDW6BixeWYLNqlPJYsomcIVRuJ1MENJix0iptKvhz04wXASRvEjS3fxcG0E8yD+GxU9gloJWzK9dBZipCpbAwF0KFygX65JebW/poV5mRUig8SkJlamEigA43yQXBM0sqiV2Iqr8QJmI0QQJFjDUU+UFv8wJAvNm1eWvWDa83lSiyyeZ7i808c1X42RECAYQIXpSECjfhAggR4MhJqNDCJJwG5qa0NQuHsLNIzlGRNJJAooAVGV8K5Pj/QqhI9oucnzElVEhY5fz5fhtxOIaREVxR4BIBKSFUTEeAayELhbxRoJ2MPdaGNZR8DgU4CQqfKhsThSgxZ8VBFo8UqVLYlxEMle/DhlzeUfw820Ol1hTwYTTsIQpGqHg2nOoyvGYd9cUGRoMhOruHoP7H4vm5FobJGC2rCle3UV9cxsLmUZgVF/HYx/alq+jcuIR6YxmpZWPx2FFRKGydf0GArhNn7kHEDtbEx6DXxsHBAUzTwqkTp1GxHBxs30DVi5DtTnBMH2ExDxAdxnA9E5mbouvreMNPHsMjD57Br/zVUzj7+Wuiskk5hpIJYp2ZDUrZRDCaWRO1iofTx4/jyOqS/NvWbgcv7B3gF371f8TS4iq+9KlH8f0P3o9z55/HF5/4Ko6vH5HO+eF4JMfdPH4K60eOA7CxtLqGlZUlnDi5CYMKFeTYOLKGuuegvb+H61tbMAkKOS4szwHVSnJfxqmoUZjjwZeQB2mkgHna27AmJEXk75Vd0WOPfQUf/oOPotftCvBGwLVa8RA7NWhOBRMClASA3RomfiAh8cx2cUlVcGwZBG2V5V2tUpHubIbGTwIflSiBn0wQpDEWnBYS08SZlz2IX3jnz6DWchCEKf74Y3+Gbz15FrZnYzAYSGB2rdrAwsIKOr2e2MI4lQoqdVqhJWjvHwiBs7CwhP2DAwFtGQxO+ysSEgQwh8MhYAIjfyJKQqoARp0DAUYll8M00Bv24RgWGl4Va8sLWG5U8cYffo0EhN9xx9240t7D3o193Hn8JO674zR6e1tYajiiUhALtiASyzOxMDR18FkSBczhmSAcT3Bj/xCdzrZkWfTbHT5ZlAKDpKGVSqZGnIQyBmiFxGvC89tY3ZDz59iyCIhnGYbjMbxGQ7qbd9pddPoDvO3HXokb376OP/ziY1jPV3EYBpKE/f+y997BkqV3leC53qTPZ+uVr2qvbvmWkJBFDWJQYyQxsICAYaUBBrPLLMzsxs6sGWY1E8sGzMQaBmaGhV1JLE5CISGBkEMSanVLLdtdXd1lunzV8y99Xpt34/y+72ZlPZVWGxPdf5EZUfWq3st3897vfvcz5/zOOV67gf6NHgpDEaCqitzWVkoMwdZqAQa2E3g3FMhdgqvyuHN+yFm97yNOUlF42V4IO6yCRkJUTCysHhZg3zEmOLDYRs0zcensGVw8/7RYnzGbRwBjTeizUl4sjFxHck2W1tbEGm2x2UazWkPFDeHaJFVI9apzolJknI5FHUVSj+qUEcmPaIhRcpNQ4bm7MqbZsF1L7PhsTwH6Aa8xY34KFYUTmX/487pbERKSqp/esCcgv7JPy2Su4BguJHJKVcwY0WgoP+MswrGk5vhAxYVleKj6bXjGEH//5Sfx+nuO4+qgi7ioIU0G2Lx+GdWKh7BaQzfK4NYXJMuK5Cd8S8idtDfEzqVrOHvqtFjSHTh+BJUglL5i2SpLgmMKizioohiPh8iHI8nOoU3Z1UsXsbGxgeZCGwcOrgmZWbErospS1f4qK4jqLVFY8vpsE1dPb2J9N8Ub/6tfgnG4hcbVLVT3usiP1MSCaTKMEHeH0i4kUySzJk8kQDydREjHMTrdIf7ys1/AI6cuwF9ckGyZ8XgPyUgB1gKa2wZs5nRpVQCfY7uIVZGABsNLQkUyJjh4ZSxrUWOuXWeGSiCEPUkyEipmUJH5OU0SJCzGoNqDmUWsG4CJkVaAsg1ljhcFqVLQKRKWtq36nMqCBflgpSwj6cjxhH1KnocsEWJJ1hQkUXUWxnTtpHOQeAS2P48j18/5XKtmZwmVvFA2VBw/JfuF55AmouqlXRkt9/aTEyonRpFstFOlBZwqdLlJYJTZM6oIotRVK9svOd40dJ0K2lvXqLPrSLa7TPUz6pAyF2a2kEauf4ZQUesp1YbyM/25ZYFPeTz2PyEsJGYuE5JD+oKoYgtkZYGHEJu8T0oVIkI+Wn5RASO3S1nGlS+1niIZ4mAi8hhb2YvxvvEeaYUyWGiiF8tTdY0mVOR+l2oYTeyUBUVCklGxRUs9ziXCMSZTQoXjGwkVzjlUqZTtQKKT6hUSKvy93WfnCpVbNkDz/8xbYN4C8xaYt8Bz2gJzQuU5bc75weYtMG+BeQvMW2B/C7zr+ImilPKLMsB2EE0KdMcROqMREh0KrkgE9RLbAE2o2GVGCsmTfSoQIU/o/86NnbauKj+/tOKatZKQY5dhmvqrthJXm9r9RMoMOcPN7LSScCZ4k3ZWs9+fvX7ZEAu4eishNPt/CcDVr1K1MWsfVoamz26uS/WKHAcJRpkrhMqmxYBYBwYJFdq5xLRkUNWpEmSdplPboPJ4DMDm8W5m2JQbdB1Wqj2reU9YJc6N9OxLQKNC2VOUQLFYZAmmQBsXSYy/pcr0Vo9wVbEqkIJYa5C4sEXZYRcWooJBpLlUVPJPeQ/pz8/Nt5ALUuGsrduoxolGmIy7sFlhy/bg/ZJsGKV8kuB6XgfPTWyzyn6h7cFmLtAUS4qbeQuwPW2vogggjHuIh31gwowTWnTQ6oYh1z4sjyCuLVkCBLIkj0UTTMqLnN5pqq8LrKKrOgkwlveH4K4xSTWpMpIwcFroULkivAx1ANpD3w9qErZMAHnU78nXoEjhN1owq1VM4GKSW2jU22gstgUsaVccjGhdxopVVprmJpqtNmr1NqIsx1OPfx4Nt4LltTWkoY3O7jY2z12C5YQ48uKXwIoTnDr9pICWzeVlqSxP+3144zGato3B4DoOjFKsYggLMZxJHS5sjDBExzDwz9/9VqwsNvHjv/sRnH3kOlynwDjKYDBLxXQFABcrGVuB3vTh932Clq5Ujvc6A5jNNn72H/8TNBstfP0Lj+HOw0fwob/4MEzfRyv0pVJ1r9OBF1Zw/M67xLTl3vteKGbxyysLAtQvrS6h0axLZkmPiog0QbUSIqbnPC2LqGTSY01pXyKZIZOSOGHouc4dEkRRES1V38PnHvkCPvyhv8Dm5raoFQbdjrKl4/GCKsJmEzFTVvwKHK+GJJ2g1mpjQEua3kjUKqwMp2Wf57to12uI+30J9+6Nu6hmVANkKssCAbpxjMN3nsCvvOtnUW+6GEc5/uRPP4xHv/S4VNCTICZYyGsSRsQ0xeZpd6+DtoC1KcKgioV2G3s723Idi4uLqFarko3D3yUhI+O6BQHgw4ovSpBBZ0+eeTcMBKTtDXcFNL776DHUHVPIrkMHD+LixXV856vfgLhmIR5EuHzmPOLONr7jpffDdzh4qDErsF0FwmeatEpSAdXIJHDMP/XsWYy6Q6wtU1HUw2iYSt6KbcQwc+D0hatYWzuAhYWWKGpoN7W310W73cby8gqi/hCjeCzXNBiPBUDeHY5xbXNX7OF+9tcewndUj+If/W//HhtXgMVGG6Y9gDEx4E2WkASREFul+qTMSpJK+UwROySxSxubGUhSnnHPrYjN1CjOYIchvEodzYUFeTbVWEt0P8bqQgML9RCXzj+Nc08/LeOMQ+swbYcpOWMcR6hGKKg68YRIbS0uoeIHaNTqQqg0wjpCvyKAsdhtUuFn5BjGQ+z1B2IDJwqV8VAIjnHKIghDVFQcQ3lvCXKH1UAIm8CrK9WWZwuhQpWazMe0sPNtBBOqJ1Tg/YDB6iRTIobNK+UEibw0iRBFYyHK2I4S7WDSvk2pI4zAQGC6aNXa8DDEux56JZqTFLsEfN06smSMvZ0NIWVsl6HwFXi1BclYcEj6kCCmeiBKMNzYwpknn8IGLQzvOCbZSC5VRSzoSPnZKsuFuRIkcHmeAvwnkRCRZ86elXM8dvIOOK6LMAhkfFKgvCJUSDqzbdlOuWUg6Vk4fXkbr/2FfwhzsYr2VgetcYJRFRh0OijiFDnzWqJIBcZnKXKxMUpQeDa2blxFo17HN85dwYc/90Wg0cYgHiPNRszo1sQChBgsiYkScLfZmDpEvbSsE2rAdESlOSVUOD1VGpg4oVKlOJaQfRPbl/lmShzQ0ox9LVMWn5nDXmHI8yNtpQkPUX9ZFpJMKQzFMlMH28taS9tXMvODhCPJNT4vJKZJDsp6kBUDWl1zU8WhFBd8qXujCaUZQkWyULTSVuo6OOM7rtybMnNDCBWSYFoBLSZoM7axJaGi1DRKxcP1zLRYR2ediPKHajcSG6bOqBH1ii6K0OvGckkxBf71GpKEQRkIP7vGmyXBpr+rV8i3FKcwu0UTFkoJvI+csVUxCIl4yZPRhEqZOSikBNd1XHGxIEcTZqqAxBAbQjkXXSBTnn+5Rpf1E4tEqBjWyruSUJFiCD5PM+en7v3NIqGSUFEqFrWmKwulSKgI0afJaebpFDo7zKIii8xnwnlXn6NIiJSlI1WCJFT2Lnx1jnXdsmKf/2feAvMWmLfAvAWeyxaYTzLPZWvOjzVvgXkLzFtg3gLf1AJvra8UtraMISDJoN1hmqIfxwLk5rY3JTkUWK4CuctNmLJzuBksX1b7TTehAvIrUH6/ikW+X2aRz5AxpUJDNrDKXUIBU/rr7MZWRbLqn8sxdKbLPnLndgoVOeY+AuJ2KhW+r4xSkc3yjCJFEU3qM8vzuoUUQoZR5iA5cgLbTgDbcDFheLZlwE0msE1lNSNAFSuBtQ+3VNBa3MSqjTABA1Z2yoZZmcyoMFKxHFIVrGLpUDaotomwCRhIdaQYw6h8FfnKTTiZClUBK4G4mlwpr6W8D4z1ld/iplwHJLOCmtBNPFGEiihUyuB2DXxQ2cQNPe+J/OEOnkDLeIhs1IFTxJgUKtdA8kaopqEtiL4WsWZi9eoU5Syv/2Zbc2Mu75PNOkkfDyRZaP0hOSZZhFGvA6QjeLYmr1jVSasKN1QVnPxMAicEMWlJAU2gSLuqTBq+ynBb3icFEuSwxUqFl8+Q5C6KeKRCnmmlVrCqlBWyrEov5L2Vah225wp4TGunJTtBatnInCpqCwdQaSygVquhXq1h2O8h7w/QzyMYFQWwdtZ3sNBaRuvAIXitNq6cP4V0py+g9OZ4F9euX4ETFThw9E4s3X8/ts6cwfmLF3D4+DG0l1al6n/72hUkW+toOAZqFvBAuwZ79xpGnV3U/GVkSYGJHcGsOXj3b/0M0Krhbf/qj3Hh8xdhOCnSMckG5uSwAj+T/ikWLwSFSNxZtANSNiDMgBhODPzUL/wS7r7rPnz2rz+OhufjyVNPCXnSvXxJqlX9SohOt4d773+BYF1pPsHxk3ciKkZyvGPHjqJer0rGEC1/GCbO4GfaBmUpQXzm3ijgUEQ5RSYkFEm/JBoLGFgQtE1iZSvDvlIAn/7U5/DXn/iEhEnzuaLaQik86NefoLBdOJWK2KqR/PND5uE0McwnYr8UTEwBnTMTYq1FcDq0bST9gXzWMOmhwXxkcwK3WoWfudgeDrC4toz/+hd/GcsLFUTxBB/88F/jkS9+Sarf+QgLwJny3w4qtYbkZWzt7WJpaVnGAs/xBfzmeQrwLyoLQ9QIVMhcvXpVriVg8DdVM/UKOrt7GHS6SonhehhTAVcLJXz+vkMHcHShgRfcdQLXr69jpxOh3lrFyuISlu84gU46xOVzT+MN99+LRdtAGkdIDQONRkOAffbnjGQiQVACg2kiz1E33kXVbiCPN7Hb3cZ9D7wBl69fw1e+8je4dnEHdx1dlnOvVkPcWL8m57a718X65jbW1g5iZWFRgHI/9JFQpRLlOH3xGrYHY1y6voGf+dU34jcffjt+9/OP4jf+w6dgdk2YXg9OkiF0D6CPgbQPLYvYH9kmklugQUMqtXrDgRDrVMkwb4DtqMgsfjsUsNepVtFeXZF/89XvDrC3vYOqZ2NloYGqa2Jn/SrOPPUE0myC5sKiEGCSZcHAe1G5KVCYoKRdCVBtNxEGdXlPNfRRCypo1GqoVeqSGyLkLnxR9/UGXXR6PcRZgSQrELP9s5hCKKQmlZYkzlWANefjWrOGeruF0KzACwMhOQmwg0QJM0RcquZsmKmy8xELO5I0cSxtRPsePlf0iOT3qEjKSCCmSrlnkVS3XXkmcmuMth9gqdpAs2ri+154Es5ojHxhCVlQE+A/YZZTr6PGhKAGN6TNXy21zFQAACAASURBVFXl6Xg8jgoRH+3s4sr58zh//jwWl5ewTNtDx4JF20iZN0ZyvKklkjzzpihW+Nre3cH5Zy9K4PfxE3eA+XAlwM/nnmMHQ9n57Fu0GzMNBEYTz+5FePGPvBVmxUdlfRtet4dOPhIVCjNe8jhBzjZPxkLmplSTRiNktOSM+rANA4OJiQ9//ss4t91FZlsIayojg8pTqg/YB0ioyDRbWoJO1HmXdpaKDFYAuNgjUd2Zp6IUsSt1ZFYgCikpZJlkiB1P8n2myl9NbE8SRYiZjio2YBtQxSKKL8eR54xtwHGxtHQSiyfJyFBrD5mP41ypNqmCJeGi2DRtAaXIAR6jtA0VFZHOrOG1y7pDr/9KZe00n4508QQ6D0tlVfG9bGcSQlSsxVDXQUJF1iOaHLElo4Nz901FbalQublWVKRJeX68/+Vap7RYYwFAueabXVdO14Fiu/etXzeLPbguVMqd8jPKc77l+PvsYfNy/SxrMZX7Iuev169CSkiYvFKncH0yPTcWiKRUi+mCmFKhIoq48v1qDSXq31KhxHUaM/X4txB63+ali0q49pc20lmJYtdr2XB95tKxr2gyXcgrU5TVtG+TPlAqdcTO1ZZxlGu0zsV5KP23a/75z+ctMG+BeQvMW+A/vQXmhMp/etvNf3PeAvMWmLfAvAX+f7TAm90FygiUN7bBnI4cMat3xW7JRKKBebXZ1FkXs8elL/KMckQ249quSTbHumqw3FTPbhbVe79ZQXILIZHfBLTLj539PIKos69ZQoXfVz706jVLlnyrf+9/3/4mLMmUcvM9q0aR89YAZwkwFKwuzhxMjt2BPVY7Fy4yx0RsFvBTWpgUAl6VhIocQ1ePioUOKzgnZeCqlK5OT0nZRKTKo1/KUm9m2/CbAm6IwkZbXPBeSNaJIlMI4lis4GRl5ZRQgYC05YvbbeWvXhIqDNe1xZLGgY1oMlBWE7ScyFUmihyrJFUIzAhJwtNTm/x43EM+7sIrEuS4SaiIQkWrbBRsp66rvN+lWkjhUTqjRitUhORjZazpCggtoA6R6SKT3A+kDOUmaJchZtWo48OmXY2twADacgn5M0OoCOCkKzKndJ5kz5BEyOSrgFFUYzDfYdSDQXCN7Wm6yA1HFEhy/7TvvB+EQqpQETMaRvDSDlI4cGpNrB27S+yraCHEyk4SQXkQYrneQEBbDcdE4lrwKw1E3RhubiI81MQzj38d9WqI2EiwtbEOJsMcufdFqB87gd6NK3j6iVNo11twHR/1ehO+XWDj2jlsXb+IF68cxcpyAG80QHx5A14GsdtJixHadeDX/uWPYaMa4B3v/iB6T24itYcwIk8yQVhV7hW2svvSpKKQKwSgPXq7W6IK6kQpvvdtP4K/930P4+tffhzXL17Gtas3pDrfzSdC8pBAYZaK43k4fvKE3N9DR4+gtdoS5YXj2IhHQ1SqASqVQEBwZg8ZtKOhlzsVRblqa+ZBkAMszALjUazsdvjzbALPMpFGMZ746lfwhb/9PL729FlRMLQW2ogj2giNEfiu2K+RtPH9OgpmOFRrsH3aI9XhhHV04xwjVmAPx7ADDxGfLeYXsHNmKSoERIsJOsMd1CWvQ4WA15yqgKXVpTp+8R0/jZVF2mcV+NBHPoFHvvhlIWUmRSLAK/vM4tKKAP0J1SbMcnF9UXCROCIJxCeTZAZfo+EQKyvq/VSqyPcZ5G4aolgY9gfKSopko2mhLxkwJo4sL+DO5RYeevVL0K7ZOPPMOWz3Eux1I9zY3MM7fvYfYqOzJeHj96wssWwfB5aWsdenpZYaKbI8lYpygrt8LuLxEKxYHtOaqJ+iu/4kYMT4rod+XO7L7s55bFzaxqC7jW53T8DEi5fOq3EQBra2dzFOUtx1/E7JlSFRRALryvo2vvD1U0gsH91RjFe+5S78yc//FL5y4wJ++t3vxeCCC6fGE+qLOi5lyLznqUB2w8Bw2Jd7XAKWbA9aK3LsIJnieD7qtSZ8z1MWT4Yv48KIZBxzJFwXvU5XbMusosCxA0tYqFVw+fwzuHbpnND7JJ5zw0aa8bhaKVfOnhwXaVlUDVFfasMsPB0ibiPwHLG4qlWqqFAN5Tgw7IrYSvX7HfRHVD0USHNDQuPFtomh8axUF9tHQ0BNXlutUUej3UDTb8HxPVE+0Z6TykThtXUouG15iqxnjloSSz4T24dkAZ+TgmOOJllIJFD5I2SEtlk0nRom1hANy8BitYHFhouXrjXRsH2k7VVY1QAFCRD2z0EPo8EQpu1IFhGJQscPpP/Q1ow2fb3tbXS2tnDumTOiOmF/9hxDskSy8QDpeCTqq1LxmpMUEgKbNlAksYFz557F+sYWDh05hkq7JvesBKtJRNDmkaSKZIjw2TAbGHgNrL7q5coqcH0XVjSU4PkAFkajAUbsN6O+qHSUojPHmHlBoxStqo8oIvFt4JNfOY1z2z3EFkPUJ4rsobKD9oIkLzTpy3WLUo2m0mdKQkWtPxRwLjcqV4QKFaocdzLTF0Ujv8e53KK6kSRdnAqBLEpBAecLuFwP0KJVE94kyITU4XWTYJa5WitHeVWioFDkeLluYn8RIkXPg7ymWWsoPlslOaGOp8hq/ntWoSKFHHqdWFqnyn2nXWSao6Aiz2dxgi1ENMdqKoiiyXhKqKgFgboeEiq83wnXHfo1uzpVK1pFBgmhwmeR2XH6OktihuvP260PpyqT26wfy7GDX6fv4/islcA3rbduPback27j6WfS5owvEhuybuJ6zVTKXLFYVeNHaZVVfmZp8cVnq2wX+aoD4ZVtqiGqSJkTuY7WHyqfoTPvpsebWejuJ5Zk7S7FLpqUKUkhfgaVRT5VwZYEz2ckw/Rakms3jpMloSJFVcx0oe0Xi1dcG/2LX59jXTNtP//nvAXmLTBvgXkLPLctMJ9kntv2nB9t3gLzFpi3wLwF9rXA99bWCtnwT1IBRamcIPDH6mNuB6MZsmRWmcHDzJIS5SZMcH29AZN94ky13eykVm5Kuekvj3W747Hgr9yI30KC6OtQwbm6KrDcMM74WYvhxQzpMvtvvr1UuOz//v7/872zKhW5Nm1LNv23vkBlP6HA3cTIEec+zON3oRfUYbBiHhP54xH3NVltHAt4JQCLNJiy4+CfUapUKyWhJeelKxGlDbXPdUmqlBvkktAwNWBDsFNsuXT4LHfYAkzoCk9VMauqFqeAAQuaS8ChoKUYPedpQeRI4Dnzb5J8LCCKbOzLHBVWxqrOgozHJHjEvb7lShsm4x6KcU8CeYVQ0WGlKj9FhfKqPmFJnyyrQEtrsrKPyXsE8FAKFSFsLE+8vRUoZGFiFhj29lRmixBHiYBTYu9luTBZCW45KGgLQ5sVQoViwaHAGwIUumZUQ6K0OaF1FKvDUzi8H04gYAMrlY24B5s/ox2G6cIWKxVardB6RHncV6oNqc6mbdDu5hWYhiPqkfbaQURZim5vD55hIqA1W21RgrPFGsd1UK03cfDwIWn73a1dHLrzGD756U9he30TS42qVEKP8wwLB48hqC9gHHVx49mLWK420N/rYTSKkOaxgNueV2B5GGMXPdx59F4czqtIrp5DkY/RG3Zx9/EF/I//+h34zHCId737L2BdHWJk7KEYBkitTKrKHQa66ypnqRgmoSjAC4Pe2Z8IRHu4/8FX4Ud/6iflvl5+9gJuXN9AmhS4vrOOI0eOYHt7G/fddz8OHVqTfAAqFqq1UIAwqiHUs0FlBuUbaoypVEL5bJOVs/lEKrCLMjBZPOZ5ny3BUpkhkY1TPPXkKXzhc3+L06eeQm+vA8NnJgFxy4nYIvFz4jEtjiKEgY9JbiCs1SWMfGH5AOLMQD/OUSUZVKmju7MNJwhFPUHVB0FEgq4NkkAGsNXZRNNw4FY8FYJuOHKP60sN/NI7fhIHFjyMYohC5Qtf/LKAtOyjzBHhoxfUKkq1VhSoNZoYDsZCWLXabRkf9nq7Qv7QMooESmkbWIZg723vSb4JCS6+CNiTlO3HtGwDji8fwpHFNk6stvDSuw+jSHp49NFHceHqJrZ2h6i94AV4x1veiq2nzwlwfPDoAsKaL2oFl4QhnxWxUCqQMqxcqpEhhAoVWF/p2nj1fSfhjW+gs3EJR47fh2azjoVKgQunTuFzXz2L5cUmOrsbuHThnID5vAbXr6DXH8KrVLGytCAWbLSRGacFPvPoV3GjMxRryoMvOYQ//NV3INq+iP/mTz6Os19OkJo+UmskmUmOoQLnRblEYkuq5gl0a0UcSbbAl9DvTm8gY9FCewmWYYn9WA4LqwfXhIQlQdJsNbB5/ZqQpovtNuoWREl25cI5Ad5J3MRZLnZ8jhsoWySthmF3FLc5A/AaVVQXWihSV5GyEk5tiFVeNQgR+L7qA56PPE8khD6i9RRVYRNl1cQ+YTLjTIofSAabsBgWry2/mLezWG2JGsVxLLimBZ85KzqfQ4BtyxZyRjK8olSyWZTt1xhRPJZ1QWkDxmdRx9TLfRcrKSuAWytgjEdYarRQ84EHj6zicHsVu04FLkPcqUpxbXmO2aZZmqMa1tBstsVGjWQCCTOuPPp7exju7eH6hQu4dvkKwmZdyGRPJGMRcqo9NGjP8d30XVFGkYQqgfxut4eLl65I1suBE0dl/KSaktdEIsXzXATMXXIcyW4JixrstUOo3HEC6I/hdLo02pMxd7THHKQR4mwkhErU66g8F8dElCUwkxxWkcqxrnVG+OTXTmM7tUTlOxh2ENSq8txxnCIhxTmFaqnyXGlLyPlBBaVrayqdJyYFKVBzNokGr9rEuDBRaS3IPaG61GkswmDfpIKGxKCrsjI4R9LOjgqGsr1K9YlYAvK9fB8tzPRahVkk5dwvilTeNx6D52YqEpckBdVAZd5QqcgonyeuBcq1E8nRMkNFwHRNhpQZKrL+onqT6yXLhheEql1opZYoRS0/T5EQyl6sPFfSA/JeW1tylhadajGmspK4jjJMRQhpO0r5sQ6VlxujFTSza9DZgh5RmmqV9ex75Bqp/JgJqOexFKmkzlOtftU6sVyzkFyQ+1GG3Xu+rJ9KlS/fS2JUqWxtpTSZWn05aq1L8obrLa1oVks0rbTRlqwyHjBvxVH3cZKpc5D8PB5Dn8csoVLet/L6p2vJMgsRlprfp+teNe6QsGW/E/sxKhPFDpE2qhzvVAEK+6jqWxZyqm2o9HMsDC8/Mce65rvSeQvMW2DeAvMWeN5aYD7JPG9NOz/wvAXmLTBvgXkLsAUeqh0QQkWsE2xlHcXw85iZHgSBdbDzbHxJWZUs+1G9wdqfb1KGbhK0myUtpAJS18pxg1WG0pebuf2kyi1Vh2WY/Ux2Cr295aUDQctNr/pKJcbNI9yOWJkNG70dqTJ7rWWPmZJH02wPVXUs21oJ8aWntyJUxkiQFCG8O+7DMGiwfFkA1Qg5fKoBiBOlqarm1NWGU0KDFdUkunISAQpAuEkuaOJD0GX1ebIBJrTP8yo399zMktQgKyBZJ8pLvmwzsW3QFYdiCcbNs77ZvKScFkQkU3hkEipUfbBS23DE2irLCBKRYFDe8qUCRoGHVCjp3BMe1/akenY87mIy2oNnZcgN5srw2mydNUJyhHCJ2rxLte7UO/1mhsr0XkkVLokUFUpvmq4QKmLrAlPUQOPBHhD1YU0SkGDitRiiIGGwdCjgBWz1f1a1l4QKwRL5HAlnVpZq0ucLAmCx+OmHdOmwfSFPkI5hxrswkpGEyU6sQI5X5LRmmqDIYqn2dr0KwnoTpuVhPOoIKFOvKXBxxKpmx0EtCFF1fbSaC9gc0kLGRmi7QsIdX1vDyfvvxk7Ux6HGEr5x9SI+/rFPwNzqoOJ7yNs1HDhyHE2niq+c+qoEt6+227h25Qr6w7FUqzdqDHsu8Ks/8hD+4ouP4MtP7eFkuIqDySYayRidfh8rd7TxG//d2/Ce6zfwK//zJ9Hay9DBFuyojsgm6UebNxc5K4q1776ARxKc6whxVfUd7HQGuPulr8CP/oOfgu07qFZqklXS6wzh130BGyuVivj7E/CxbFOseZRyykA0HEkfDujVDgN+4MHzHHS7XQFSCZwSiGeFLMFOEhlUbmVpjGalhihKcP7Zy3jksS/i9FNnpBKfr+FohGqlIgqGMYPVkQvgy/tPAkaOmaSotVpCMLcXVxGnE8lTaSytwavVMea1UxVle+LW0u0NxAKL4HiaJhgnCdqWh5VDy4gINo4ybO5tYWG1jV/56Z/GUo0qKBcf/ugn8flHHxdLsywZST4DSdawWROixDBM1JvM1ZnAokWa7wtY79qWEBclWM+TEIsXPmesFrYDGAzlZruKWgzo94ZybotHDuMHX/capP0e1lo1HFqoob97A49+8THcWN8Toudlb/t+fN8rX4uLX/oajh9aRaXlITMzeb7s3JTzFYAtzxELGRKLHdFw1Mf169dRHHwp3vX2N+Crn/5LfOgD78ehE8dw3wMvx7G1Azh36gs4c3WE5YUWLj37FHY3biDwLPS6AwTVGnJaWzlUVhSoeK6A8m5Qw94gwhNnL+L0M8+i8cAa/o9/9k680bfwbz7zKbz3vY9iENeR10LEg+40G4W2chxHB4OhjH5UQ1UqNclXoEpinCbo8mfMl3F8+X48TpBZGVZX15AxqweG9ME0HqEeUk3iY+vieWxtbYnKhaofkh6zmUIFxzVdyV6SEVR+uvUKKostFFEgFlys/KfGhPkeJFUkiJ3gKC0WC9pwDcA8C0NyuDwZh2mZk00IaiqVnG068G1HiBg+48woYC6L5ThSRc7xo2YrMlzGMc5PeYo4yWSspS0hSSEC4byPJFSYCyQEIy28UhJmolUUoJpjIy2x/KYFK01RD+twnRyvOLyCF568F+uFyrfi88TnlX1zd3dXjkdrM+YAWdWKtKtrm5jkCZLxCP3OHvpbW7hy/llsj0YIXRuBY8I2CM5yDhC5o5DTDrNhUKAWVuS6S9uq7e0dXLp0BY3VJbRaLfgW79tYkZSBLySaZKvkKdzUg7FyCK3jR4GdLqqce5gTlGTY68WIJzGYghQPehhsb4r9mKjSJhl8zrOTDNVmC09d2cLHvnQKu6kC2ykqHObK+k4VQqjslzLHhJZWEgxPsiVTWRPqRfs2gvKUFFGYaKnsl0odvfEEYbMt94WEDyp1AbA59smax1ZFCJwzxeYuVzaXZY4Mn9XSAo3HzOLBtC9waVBmZoi1q7avEntEGY95CWo9Iiolw8A4juX+klASG70ZUkYRGcry61uF0ksGCv+wLRhUToaJz5rOexGdiRxnNp+N1mRqkeIEJOJ00Y0Om5fxSK8Jp/mAXDPqDJVZQoNz+OxrNj9EESHqWZFij9kiIv3/srhF3qsJsWnBi7bAnK6vRJVEJa9af8lnuZ70aWVhpwi1klCxaLfLog8SR3zexN8xF9UH/7BII58G0as1qCoiUTkl8oxwMuTnUVkm7SStrQkVkmpKdTI9Hz0ulNdaEm/SB/Sa7GZ7fTOhIpaauVI5lYQKFZuylpLIQqVQKbRCZXDpG3Os65YeOP/PvAXmLTBvgXkLPJctMJ9knsvWnB9r3gLzFpi3wLwFvqkF3lhdKYQAEMAc2vaLFX4si7QR601+SaiUxMFNtcbNjWYJcpcEitoc3rT0ko0pCZWyOo8Va8yzmNmo7ic1ZJM4Q8DwvSpIXb1mCZGyGnJaZckKRb0hnr3wm1WY+3//m8Ppp6H1MwcoN6ByPbkCMmYJlZJM4fu6kxh5ESC4636MWC2cGhhmCaIiQ8jqfvFIV4H0pZUGN/5lW8WG8jVnWbOEnWurEFblC4Fi6KpFbRvCXSstHQjaiGLEZBUzOZdCNuFgpacmTgTIK7MCNMki944EBu+ctv+YVoYymFaqqQlyMjvHFOAxZ7UjN81Sna4sxabV2AU9vnXIvO0KUBQNe8jGOwjMTDzh5TrEI1wBZaI2IbQuXt23EipyTjOZPaKGmCFULGaoMN9FEyqpayIZ9FFEPZj5GAZtydiGpiWAv+lVJCCVhIoC6WylcOENmIIV6v0qo4btkyLLIwGXqnmBxAoxsTwYkzGsaBdI+khgIXNC2AQ/80TsxvjZg0FPAPhKrS3ESpz0JPS4Wq1h4jhArYbW8qoQgZNximAxRNQbwcosNNstsUXJjRQvuudOLNRrWKy0ULnnON77nj/CqQ9/BpN0DOv4Ck7ceRfamYevnv46HMfA4lIL19dvCLbCe1yjt36a4pVHI2SNRXzssW0cW7sb9xSbqLC6e2LCuauF/+WXXo/fu7GJf/HbX8JCL8dmdh1BvoCROUE+GaKYOALykM8iualIKNVW0r4EES0PJx94Id74lu+TIO5qo45klKJWa4lKiRX15XPNftSsh5jQUolqJtuG5ziIBgO4po1QKtITIUFYeT9gXgGfIW0tKBkJKMQaKB4Ocen00zhz7gLOPnsJe8NYcl+osuK4xrD2KsPnmSnA54Vqg+FQCAGCygR+fUtZOE1sEz4D6qtNLKwewl6coh+lWtVkY2FxFUVhii0VCbFxRpXLiJgsVoIKVg8fwMbeDuwRf2+IpYNt/PQP/iBOHqoiK1y8/wN/hU9/7hEB1RxTEUu08RlmI1GX+B5tv3KxMKNlEq3RCLI1dOj2+rXrMkouLSyi0WoKyUKSaDdKpJ2ySSagLKvLR4MBglYTb/zuh/CaO9Zw/pln4KQJXnrf3Tj/zFOiFhqOSZiFeMGLXoTm0gI2tjZw5OASgiJFnRX/OkODuRuiAKHtlFg7FfI52zubOH36NB56+Mdhjc/ibz/6V7hweQMD28CBOx/EW978Q7jy7ONIExOb16+K/Vw67GCSxXIPGrSocz0MbAeha2FteVFs2i5evIxXvOYNcMMWvvzEKXytew6/+1v/DA8nwG989D342pk9xPEBfOnyOrLeEIar5gqCtUJAcLzi2KlzTRgAzzGJChXTc+V9JOj47FeDKsbFEL7rwjVITtTR2d4GIwMqoYdrVy8i2trEcBxJiHhMzJdjo+MgSSIRphSmO9VPSvYIn5FbCJVQqsuZ+QMjExs7kioyr+UT2Bbn4gRxNJBCdsepwPKqcFxPslEKpyJV+uyjjunAs/iHJDmvk0RtBa62PCNBW7V8uATss1wsolJkkvnCPsJK+GFEsi1Fyuyp0UjuKb8O+90pqVKqwNhHQyMDwgL1wIdNs0FrgnvbFbz2pa/AFtWHE0v6L59Xgqx7O7tyf2uVijz3drWuyBQSoEJO5hjs7iIfjrF15Qq+9uwFIVQqtASjSokWVjJPKDWc65kIPR+2ZaIa+EIikIjjOV+6dBljFDiwvIJqWJEsFL5IqJBsknUHMpgDA32/gtW77oa3O8TqQhOZa6G/swfUmojyGBlVe5ub2LtyGWaWoFKrIuWYV0RyvwdJji+fvYqvX9pEb8KQdxYmJBjKfMj+x/tjyfMXieVcgYD5W44tZAgJFc7LovyhYlKAbWVbSHKNz5TphtjqRUKosH/5gQu7RpVThjxS+SjMc+JYxn+zLdiTxBpOq1JKgJykSkCF37CnlBaawCkJlVKhwueE18fxXLJ10khdjyhUS/WmWjeJtSXD5HVmiyK32KfVWqFcF84qVEjccL1EEkEIMt7jwoBNEoXkjVbY0LpsSuzIuZJ+LKRvC0kkESS0siqrQdhHVMaIymBRhIrM6TM5JWLdOaM0ls/Q60v5PomIspBipmjmlvWk/sgyy0SIA1EaawtKTUypNpolVICC5C0JKl34Ived5ImEtnuwrIpSRpta9VJksKjCnKQw8xypFBTp9SL5FiFelLKF6xlmd8l6m3luXPeV60AWeMhaUN17VdRyc31Zrv1I9k0LfLTauySXZPVMe08OiI6lioJIsM0oVMSaTBMqsg7Udl9ghgqLIp6dh9LPt6XzFpi3wLwF5i3w/LXAnFB5/tp2fuR5C8xbYN4C8xYA8PrmAUWo5ARYICCMStVQBItAZLPZIKJIUXZgfJUVfWVj7idEuMGdJTBu2Yhyo6o3t4Jf75v1+BnfnJGi3lSSGvtD6WXjXCpZWG3MTd/M//ff9HIzWZ7jN5E3s9Kc2/QY2h6p6kT1QwYD00YkJklCay9appgVVO5/CbpuBUYqidviJb9oeOjS/ItABKsNdauWpAaJiTFD50ksaDuqsvpU2l4ADaJ4VFywSjxTtl4EyFglKJWCmbqftGDSJym2XtoHXyxCxE5JKYfKDBqej9hklKGvItRQSg2SHZZFOyuX0LVYmRAQMyb8molygy+CStzAE1gn4Mhq+iIZIhmqYGwJuyUAohUqBCOVIQVJE5X1QI91vme/9/i0v5kMNNZZObpq26BdhlRoGojCJhxmtnSvY5JEsBxfrJeyNIJHHN9WodMMHyfQTkUJz8umskmAFmZX0NaIFl60zyDQbwoAIhYylsq84ee59M3PYwlP5le6U+Wi8NL9g8AtA47TTBQQoq4IQ8m24DW22214foig1kCUGrADH+0gwOWrV1Cp1+AztJqKhcEQq6vLuOPEMdSrDRy/+048de5p/OH73of+xh4a9ToWVlbhVkOcOXUGK1UfvpUjYT+qtXDl6lVUiwhh3EM68eAurGHc72OQJHigZuKFqYnN7S7u+Y4KfvFnvgf/5NEL+OB7Po12cwHDPVZsZ7AnMVI7lNwcsSApdCWyZNGoilpaS3EkIWB74OAh/NAP/33Umi1YYUUUCKxKrnllxbQaZwje0fKL44oAgbQfpPf/NONH2eHx8GIxMoiVHVA+hsu8okEXN65ewcUrl/H0mWew3lXhtzyHOM3luAQGCbh6voPQc0VRwhfBIwK/qr9RzTCAmUzEaorKL/ZHLwxhuVVRNlWqTewm0lvhBIHKxmE/DwJRWVAZszvaQ5gUWD5xGP0sgzPM4YQ+CjvHu77/B/DAyQXkjom//uxj+MAH/wYmQbh8D6YxwWiYo2apbIFhPFYZA8y3oi7l7AAAIABJREFUiWIBiPnMZlmMXIdC87oski2BL8oZXndgVjCpuShGKdaHIzD8xh5FePVrH8D3v+pBXLtyDmefOotjB0/iDa/9Lpw7cxo7Gxfh5wP4xgSnoxDH7n8x7MzAiw+uoGL3sNG9KpZNFaMKO6hhnMewA1tA0GBioz8Y43Kvj/DQGl61lOMvP/IRPHHqtMo28ipYO3oH6ourOHL8JKLN63j8sUcFFCb4RsDZDz1EaQTbtZEFLioTQzJb/u8//zC+cvEqDh0+gje/4hV42aFDeN+50/j515/E9969in/1Jx/C8IkNvPPXHsZXrm3gt97zLLwbCQbVROyZbLOGCDE8OwHdl8ZOE6GVyn33vSp8P5TRtOwLzPZZa5HYcRGN+2I5t7zQFMLuxsWL2Lh+HRPDErs/9gKxRNw3P1I9wmeBT4JkUxWpyh1othHU2zAj5iRwjlRjOMdYIZFBdYeJEQaiDEmjoYzvBMZdPxAbOtevwgibAmxbIOHAcYukgwrV4hjveCaq1bpYvfmOL9k8KqdKPWucG5jhxXmDpITYLE0yJFkswfcJCQBmq0RKfRQnQ0RjknV95BnBUxO+DVEberaBeliDOTHxA296MybjGLldhUfgP/CkQGMc5eh1+kL2k+zhPQ+Y71KkGA+6QoSSDIqSVMhDqn/W19elP9fqKktHnn/FwSL0atL6AUkbkiR6nEjjFL3eAJc3r+HAgYPyXFNRFI27IvpxqUhMcrgE2AfAFcvE8bWjOBRW4bTrQrTHHPNDE93NDqy4QBEPcf3SWfQ76/B8lacTphMMLRvn9vp46uoGNnojjNNcVedTJUTQe8Zmztah8eX3qCjiPBmNh3DZ/qYaD6MkE1VR7gLuIEUQ1JBVa+iOUlS9KjokSlfbqDPUPU4FNCdRIesxBtBP1PzKYg1RpAjhqW0+WbwwKWTckPUCR7csEatXZotZDA2XfJ4MKVWlXANw7rA0aSJZMBCiW45Z2jmx75DAkLWF+jxmxZV5LqBlHJVtjiNziKxLTEcRImIfx6yrCQyxcWSGCu0VI7WuEltRZVNWKmw45+SGskblcyEk/gwBwH87+oHm+D21VKNqltkxQgRbU1VTqci5ZQ0rlRU315xKCaxtQanQZTtrtRb74bQ9RBHD7nhz7SKPvzBBWgnMe0UFSUpCRSngqN7IHQsJlSuOI6oymftY5JIpkonPDqjWouI4VepDtUbkmolWplz/qAKVlKpccR/L1TG0cpnrGkWaaAVOSUTNWvTy92cyEPWKf5qnI2s8z5f50WZBip5DpQ9I8D2jYajmVbZyZcEM7VZ5bZzL5gqV22wq5t+at8C8BeYtMG+B56wF5oTKc9aU8wPNW2DeAvMWmLfA7VrgNbVlIVSkapD7TNnk6o3gtyFUvok82ZerIp83Q6iIEqG0lypJDl09eDsy5eZW9jbKEX0xs1Zjs+czVcto6cjtzlWOP0O2EIj6du+b/R1FpGj7Bn0+JC64CY3pNZ7nSArWAFdQe+ClQqiwjJnVwbTjaUxsDIqbhIpqm5uJHdwA02xENsoERaha0BZrZdVlwYwUgjDcIGuvam6aTRr1ky/gHaXySBNkJCxIxBDAkA28rWzECEQRJCmvR8AKCc3VlZGmqmBUChKCGGoTzWtkdW2RxihI/pCImbEuIzBCEoaEikPSJxkhGfWnOQYEHARAtAlS3CRU5AyJfLG6UfeZ6aZ8Jr+GBIiACeJpbovvOL8K6GJYiL0q3GSArLeBSTSG4ajKfgLRLhU6pq/9vGmvwRyCm4QKW1DIRh7aUhXRfD4kt4cKh/FY1ATSdpYjhEqeRUgIfmYkVEzkQuxosKRgzkck1cQEowhyOlJtnEh2QSWsobGwCDcI0R9GQj5UXRtbO7totlpS/c68A7bxseNHcOzwEawuNOA1GlhcW8Pv/M7v4vHPPoo7T5xErVGVPta5toF81Jcg5kFWwK41kEZd3Nl2cfdSgL85twPfa2HQ2UNcCbE83sErMx+d0Riv/uE78M63vwa//OlT+PM/+BSa9QbiPqvaJ0KoxGw79j+GItMXXlx4vplQITmWZBle911vwhse+m704xiVRh3d4RBLTVovBfAdd6rSYiA4wUreUwJUbB8CNISuaYvH/k1nGIvV/Egx6g+wub6BG9eu4dnzl3H1+hYGgxSDUYzELMROzPZ8ZHkhQCOPx+OSTMnjSMA4gstRrMLd+XMB6AgQRawcJyXGO08hkyuEih/WEIRVRLRtI+ic5VhcPiCk2/rmDhoEzIMKdsc9+GmO1DExokVXZKDeqsN0JvjRN70Jr7r3MMyKi0e+/CT+6E8/rp7VrCPAex5bEqLOXA4SDASTJYg5igQYzwk6J2MBi9lerPxntoZJcMs04IcBTNunbgDG8gL2NncxHvRw8OgB/PzDb8Gzz57GM89chFsUOLKygloYYHcwwOrhI6zbx85uD/ctV1Crh/jqN76ItQOH8F2ve6OAfOs7NzDOxvAmBiq1usotSCcYjwYgESGAHeOFdjZw5eol3NjYElXAibvuVSS94+HIsePYu34RN27cEJKI4xituPgMb25vyDMcFxHuOn4CFy5cxJ//1acwJCFku1gJfBxrN3BmNMZ/+fMP4QdfeQyf+fg38C//+3+HX/4X78TbXv1y/IfPfh3/wx9/EgfSGgKnil6/A4+EduhhhAmamYHco02UymJyvEDUFAnJcIK6YrEYC8lDsP7Q8jJ828Kls2dx/fIluI4Nmt1xzFdzpsoNKDOg2G9Ixsr4JrZHOivBtuA32vAabRQZiRNVga7yp1UgOAl0GQ/tVMbAlDZ1WawqyVkV7vqwHReZHShAmeoUAeepHOB5K6tLJ7BQI/kVhPBIqDA/Rc8zjmsJcU0bQhUcTYUBszlUgDf7PMFR3s8eVYVZIgoRBmjn6VjG/eEogkmVCvhMEewFrAz4we9+M1YaNQwSF2EtFEWVTSA1NbC5cQPRoId63WNckJDTJnsF8zzyVD2fGUF8C6PxWMZGWoXt9bpyfQsLCwjCUN5Hyz5+j/ZZVF9ynCAwz8wIWvZt9bqS1bS0tCQZSSgSIaiolxj2R3CRougZ6DSqOLy4hpPVJvzlBiw/RGKTBDKwtbmNjONukWLzxkXsblwDNYw1v4LMMPDs9jbObu5gK2YRhS0h6yQM2I995pBp9alSn6j7IjZfHINcT9qa84IngfKq35FQEaWTkaKSW0KeZdUqhgkVpxYyzkeNEBXafVFcJ+QJrTdznQlVwPZcOCSmuabTOSIy1pFEINnBHBbJiuEUlU8JFSEQSJqwP3DNQTJDAjhmCRVFRojqK0mV7ReLB4T40KoUGBiQcC8KSFYeSQP2X8uSZ0yNqKaoQPjcqJwjqkiUjZrM9+X6UBMqPF+xk+K8PElhW55cgxDwnF9TZblX5nmZfN5l0cZ2UvklPL4iOLUaV5MetyNUqIwpVRwyD+jij9sVCVGdWxIqcu68vnLNO7OGKQkksfLimog2cLRy5JrFcVRxB1VBjsrRKgkVI7s5/xWiaKONqFLb8T5w3SOh7yRTdA4dU+ykDTWhwq/qOtWMRkKlXF+V+4OpIoWESpm1M10ba0tW/X+umXjfqOwj6cbxgutbpbhRhIoU2JQFEVw/sp9QcTUnVOab0nkLzFtg3gLzFnieW2BOqDzPDTw//LwF5i0wb4G/6y3wYKVdSEW2ruTjxlapUwyprpOq25lwzf2A0exm7LYEy0zF2/62LgmW2WPMCkLkeGVlm/7lWVLmW9272fP4VoRL+bv7FSmymZw5iVz/Z3YDfevxNaGiASyC76xaZA4NiRUSKkURoP6Cl2DgVDGJGCY8Uf7rdEOYJALyKoBAB3fOEAaZroZUG+WblZKySaYdWBoL8CGVnfTV1iGpcs8YUKyJFAJ+AvRp8kEljNAyTFVPiy2E1ForpUtp+aWOpypDVUYJSRX6+5O0cOQaSaBQoSJqhYkKfebGXQBoqSK1hZAQ7UkyQjpWigxabU1JEovvUXZf7Iu8Vh6fIOLsa7bPSIUljysBqMw/UcQT/4hChdfq1+FMIuSDPbH+UiHz7Nus2GQVpQ3DZUAqVQP8ymtTWR2EvuhBL9XGuv0JLBFIInhCSyiTAe+8TptAL+1baM9DQiUSgopEkgJ8lOVIxsDn8Ujui+85cKptAcN7PDeYWF5ZkXDz3nCE5eVlyWzo9AeoN5oCSA/GIzQaDQlyr9drOLIQYunwUUSw8Ohjj+MjH/iwAN53njyO0WiIjd3rmEQEOw04lQYiWq51b+D7X3UfXnPfEfz6+z4JY2jAiMcI7zyOxXEX960P0I1iPPwrr8ZPfPcr8Q8+8Dn8+e9/QhQ12YhKpxxOkSAyaOnDEBkNfpXVw7oKnkCZqHz0GNBaWsKbH/4+LK6sqrBm20EWxXL9As5ZxLp9qSTnvY0jJg1xbFLgHq2ffMp+shTD/h763R6uXruC8+fP48rFy9jZ6yNJTJh8zgi0MdfGHMs9p30KQWgCmUI8JIn49VPJZTOLQAOfVMcIMKzPuUhZdXyT1CNoTkDbC2twnEDUNrSL4p9aewl+vSHnUWu2pR8PihTxXgedYR+NlRWkg1gq/X3PwH/+w2/DG+47xvJ+PHn+Mt77xx8Twm9SDDHod0ShkpqptiuKlZpPE0wMGedzxjBxPud8BnhtBOW8IJCKflH2eKxyrmPkB6h6NhbqNt7x42/F6Jln8cjnvwhqFNqtZRy94y7EBSvCx2i1a1isVnHs4CoWzARPPv5FXNu+jsUTR+FYIQ74TRw5soaBnWC4u4Oc1nRuDTbBYc9Cox5g9/IFPP7Zz2JzZyyEVlbkks9x6MhhrB08iEa7hU6vi/76VSH+huMx6P5I4tByXcnH4fWFTo4jd57A//OBD+KrT55FGLRUphPJr0ksz8Jb/9Gb8N++/Q340Kcfw7/5p3+I0C/wT//1T+CFKy384se+hr/800fhj0M0GyHs0IdRhHBpeZVsIbWrcGgHRhDWD+Dwswdd9IcD+L6Lmm9jZWERnmFhsLWNzvYOujvb0n9IZPUVLKlAaxLHgiLOJH8R/JXn31bvYlU5Q9brLSFUJgiVMoUWUSIucGBTyaP/8BwILiMjyaDUYDJf63h4iesQBR2r9BUZLCH3AtYaCENfCJWqV4HLsY3V9Bz3mH/iWnBIAOQE91MkWSKEGOcRCYIXgjuRXCHeD47pge/Bd6hgSJDliWR8Uc1FpSSPE41TmFmO17/sxbj36FFcpWKu0YDt+vBstr2Jva11dLauwTITBOybg77cT8nIIanAZ57PmVTcKzKAfWVrawe94UDOvVKtKvJNxhz+4Tym1J9pkkieSq1Ww0ang/X1LSwvrQqhEscjCc6W7LYJMBjuAQMTxtHDWA4auCOoIVyswvA8RLTeitkuKUbJGL1RF7t76xh2uzASzm0OznEM2t3F1jhBTnUb2zNJkNBa0qQlmq3mdq0OkWmU94ZrK6pAeK9IPpIkpvUZq/tFWaDnXCNHxQ1geSFqBw/h0vq22KiB+RqBh4plCnEkiiTDkD7JeYjPVEbLOK2IKT+/VHOQUGGQPVwHnkM2kPeQlpacr5QCk3eCg3JJNJTkAH+X5JuQGNoySq6D86ooOA0Zz3mNw3QscwBJHBICfDyowhKFDi3bmHOmyRyZy6liFZtTRX6QkFLqFGVRVa7DeA4k+GT+5ueVBHiWyTNYql9L9QgXdezjKo9OKWxoC1pmrPBcb7eWJaFCLqT8max/2C9nCnGmvzsTSq8UtVoxNHPs8r1yzmLXlUkxE1XfvHYqaDkvijUW1W9CAJFEU+oS9m8Se6KYlMw8bV/IvqqD6JXbmLbi1ZZms4SKGj904U6ZQTizyJpd6/Lz5XNmCBW1FtR5cjBhu44QKlRGyXUnigSeKlR4DtM8OkWoUKVHy6/+xa/Psa6/65vQ+fXPW2DeAvMWeB5bYD7JPI+NOz/0vAXmLTBvgXkLAC/2W0Ko8FXmgOSaTFHkyk0Qv1RHzFbg3q4NZwmHEjC/LdmiCRP57BkbLwWQqyPvD7svj7O/qu5b3cvSMux2n7//d2btw8qfkVqY3Tzv/x1aEpXgK7+KQoURttrCK80TFKiidc8LMSTQO0po8oXImsCOCYulSh0kfuOlG7YymeA1suJVvK115bLWEE0BBlpo0T+c1lgSOE8rD54HLZEIGkxUmHpJqKhcEvWH10s7Ltp6CTDFqkc5jjJ9k2JRHWJ/8z4q5YeqomZ4L0NVWT2dic0VgRgJkNXKFmMSSbCqfCZBm3goYeF8cRNeAkcCOGoQQVEx+polrPWbfddKYKL0/WZVJq9T8jsI3pCgYdWsyxyTCSbRAFGvI3kvs4CWEGqsjPUCIVRoeULyREBKyTHQOUBiY6WsUwjW8UWrnCJWwdcEg0qf+iweimKH9k0kn6R/2ARQiDPESEYDaSuXoJMZoNFsIs5SjONE/k0lQpQmaLebCKs1USi0F5dRb7TEfocAJQFpgq0+Rlg+eATrnSG8oI6P/sXH8LlPfAKvftlLkEURro620dnYwqGlNbESY9bCoL+FYriFhp1i1zuMbDSBG4/gLrZwwgfa565ho7eHt//Cy/Gffc8b8GPv/Tg+/adfQKNaQZG5SAxaqcQYTxRJJpZfOmtJWc7YAojyHhFoYyW0R3WF6+Cue+7F6970Rsl/IOjP7kUQkNXZtBxilbPHvAGxSpuIhVy1WhUArNftorO1hc31dVy+eBFbGxvY6WXodPYUYcXqYYJSno9Rksh45ruB2HuRvGsvLctzxIp7AmsMdaYygn28VK0sMChcrLQUSUTQkf8m5yJAZ8ISfBuuFwokxf8GtTrqiwsY56ZYvDGnBQZDwenX46EeBgLQ73R7SEcRWosLYnH0ypfcj3c+/BDgTHBpfQf/8T0fwXhiIzMjIYyyqABcC616Qyp9U4aDRyMhURzfUTY8ael/b6uwaDCgXAVdE2ilUmk7NoBRAbdl4ad+9E140fIC3v9nH8RkI8LxkwewdvAI2quH0ItGWGhVcbAVwOjcwHD9Kh65sIGl5iFUm4tYPraEqhvh8hNfwWBngGN33I9Ddx2X54DZGJ7ny7mRyGvQzm44Rs/25f7t7e1IXoVP0Jzkbhajs7uD/qUr6I0GiJihQazSccXajpXnrHw/ebiNoQn8r7/3B+h0YzS8GipeKMocWo2t1By86C0P4p9/73fgs2e/hvf928+gf2YdJx4+jN/55Z/EhWGIX/8//wxf+NpVxBMbY2bsjIGqaWDsRXCduqjthGBwHFFKcfwi2Vathlhjn08zdNd3sL2+gYT9hUaHHLNp1URwkkUH+iv7nJgnlsS8JnAVoULgNBNbHq/egF9voXDq2sZIWRkptZQHywnk354XqCDpSYKcz4uuAM+yiVIHUiGn524ZNzkWObYQQyRgSYJWwhChF4pKgDlcUp1vK/DdSVmFTmVFhigdYzToSRg7SdnAdGAHBfqDLga9vihASPBWmDUjxPsEdsWRsSszSQKYMoYxR2G16uPY8iIscyJ2Va5bZUgNbMNFmoywu3UZW1tXUDcrSGlbx/wUTOQeUCVElRXbjFn2Yj2aZKLOI7lzY3NL+jrD5mVsEOUErasmWiWhAFyOIdRBXL2+iXxioNmsI89SGWuSMVOuTPRJfMc2Wi96EcIUOF5Y8CqW2HXFro08pmXlBP1+F93BNkZphP5giN1ujCie4OmtLsZUcrieyuVKWVhAC8REntWgJPynpIoC2UurVMk602HhzIjhOCpzrS5i4DVw7KotLuOel70MH//M55VtZQb41SpynWnCOUlIE1H2qLGX7Ujiovys0jZzNieE1LHD9UGmlLLMEpPCBOZigaoJfdyZwhYphqBFHUPpM3XPOHaLEiel9RttpyDWihwKSX6IHSaVC6LmVHkbSgFGu1OVYSS5RrSrotpCA/62zBE6R04UFaoERpFUJEjU93gO/EplmZyfBvctyRJRZAnfLwQBSU1SMVIxcdOSq1xn3FIww+eXaypN5qjPt4RAnf0cIbsNTfjodZP0SZ0tU64bZ9ct6vpJqKg+LiQDVSmgDRozeICJpe1CSUgIoc7ry1UBDM/fdZRCjv/RWXIliSRrSK7NSsswYYbUeqpc6+9fz86SKbIOL4t8NKnC85pd77LPcx1n+a6sB9mfJ8xS0SoVtjnbe5pHpxUqvFauB7qX5oTKfB86b4F5C8xbYN4Cz18LzAmV569t50eet8C8BeYtMG8BAC8MFKFSbiapTCF8LZXhGqApfyabyJkKXG4C9xMe+xt1fyh9+fMpSTEN/lY/2W/9NXu8/UTN7MbuW93M/aH0Um13C0CvLSFKJc3MgQTY0KH2t/ts+XzZ2SogXwgobvQ1SMD2oy2Oa7dQP3k/BpaPIs6EUIntAmacwRQvbGXbIV/l3FR1sbSHDgKdbnS5ISbJoEPgqeAgoWJRrVEeg9XqtlJtWIWym1FAn1J+CFlRBq3qDbOQKgQNuFknOM5NuPbTl9jTMieG1l+s7tXkR+ExVJUViZmApFSoCEhRqApT2riITRgRliyWHBMqWuR6WI2pX9yME1AR0kJpZhTgotU7s3301nutKyiFUCEEpMNVNaFSTAhSkl2KEQ/7opChFRcJF4J0dCCnvQ4tKAonEECX11YqX0wKMLRHeXlPCCDw/AmuWlFXhVzbJFSouMmRxZGEa1NVQVCQvuvKFoMVyAw7HyCPB8qmDS6q9SYsz5NwaxIP9UZV6s/5GUsH1xCGVbiOj4NHDmNlZQWthTZ6g64QBWurLYS1JrZ2qUbpwXMD/PmfvR/XL1zAC++5B9vdPUwGAwkdb9arAvgP0xzVeg29Xg+TehsTZgvcuIx0r497Gi5a4xE2elv4uZ97EA++5OX4sT/4KE5/6iyWWk0Y8DCaxHAYus5Aeo4S9HbfR6go0tWQvkrgNqLNV6UiIN+rXvsaPPDiFwlwxupvyXpwLAS+K8CbKKVoC8/Q58yQLBOGkZ9/9qJUqQ/6QwzGkQCIrl9DnERS2c58B1rz2C6ro1UQczFxlfLLdtBsLUifItEgqhjbRHcwlO+RgCDxQxBdwnV1ngstt0jqSAgzrWokdFmBSHxVm02l4qOqyQsA14fj16Qf1hot1KpNXN+8LuQAQVDafjHbKB908IoHX4yfe9vfgxsa2OuP8b//xw/izLUtJHYCi1ZlTg2Dzg7arZYA/XylyIV8SGkThAnalq/sfHhMIWZZQE2CwJL+waDzQWbChYs3PPQgfuCNL8FjH/wz0MmsiQaCtQWEDrBYcdEIiF7HuHD2DLLBGNkoQmXtKO566Xfg6B33oGYZGPYu44lvPIYnv3YK8c4YYbOOl77qQRw8cgARFSfbVBL0EXshjj7wIvg+lJLANDHs7uLS2WfgFikWAg9PP/kEhlvborqKi1SIMNrd8V5Zpit9/sX3H8djTz2Nf/9HfwrPCbBcaYly4sbOFoyqjwM1A8df/mL8Tz/y3di5fgq/9pvvRXijgc2ts7jz9cfwzu/5Lri1Jbz/q2fxsccvYrQ5QmpFiO0JGk4Do3ggdngMpw8dD67JHJBA8j14z7evXpLMj5EQCqYA7WOSVay6pu0a257KFB0mXc6P5fgq5K22I+SzIpaKlgm/RkKlicJpzBApagwhocJrZ/+1aP1DUj+fqHFF8qqUtZDYRtFqi6H2tHBiVT/nAddDWK3ADagKobVgFYHjijqFJC6fK6rjwjCAnShCJSkSIakiKuWyHFXLhWu68Bqm9PloNJDAcVHW2ZaQyhxW+QzJeTCThOOogPHMNtpDO3Bx8mAdQ5IXLjNfmkBBosREr7+FS5eeQby1ocZGyXJg3byyTyThSmLZMXK4rlKsCWEwgaj5trd3pX/z89tLi/Bo1ZbQP2wixPUkIdieSiF9nOTY3RtKkDyxes5XeZzDNmyMScBOQhx49SthdcdY7TPLhGOIjSJwEZkmBt0ehrsdOd4gjXF2Yx3nNzuI4SKzmCGUIuX5cSmQZwhdknIJBsOeyhOhldPU5kspUOTeio3nzWIBzr+8N5wfSQ6xnXzLwTDLcP/LHsTLXvkq/F9/+MdITUdsxRq1JsYx24DEk4s0jhFHSl3HPka1HdUfs3N9ufaRfilzjA2TcxbnZWam6YICWolKYQVtKyUnpUwXUvOSlGNwnaHttix2BmaTSf6JVmPy347qH2IzxgwVGdeVZZcoadKxPg8173NtURYzSCZJpsZ5UZawb9wSnJ5PVRzlNUqmibb8kmuUualUCKlrENs6qj60KrckmvYTKoow4bkq0oWdqSRU1JpNXUNppyZKs9IKS4oMVDnSVOGjFy5lcYoci4U3JJi5nhJSiMopQ553sdJ0qGDSGShU6cyoQeWzPEcIKcm/IWlLcosqNK7ppcCGqmGdwVISKhpdEuXcbRbO+9e6sySLUsbNWOXyM10SKp4UK0i7JKmQKnwWSkJlun7kGo1jkOvNCZX5DnTeAvMWmLfAvAWe9xaYEyrPexPPP2DeAvMWmLfA3+0WeEFFK1REUaBA9zIrguBGSSiUgemllVRJfMxuvm7XkrMVbrNkxhRw0nhCefzpMTShMK1su00+S7kxvd3n3jyv220ZZ39DKIvpN6a/p4GO/YQM3zhLyDBYu1R9CBHFqnYCAAVNUArEeYJquATvyF3oGi6cjDEqKSKrgMNAax1qX5IqPL4YY/D6aVWkQ1vlBDWZIrkiqSIm+DIJ2M9cg1haEaAiSUGEZuZVEirlt262oYpWFlKF1YW8fgIqDDWVk9ImMzrvhJt3Aom0OaEN0SSJhVBhmC2PU4IYJIyEUCHgRMuadKwsTixFXCgbEa0uoG0FqxzVVQkoJKTDTLDr/nsu907ClHm9yl6H1812I0HDClaSJ8Q001EX+agDl3SN7SBOaSWVy/upTjHdQFXosqpYLHdoYaE7qKlCf3murBgmYJ2kKfykh4xElhBCqko6pJY5AAAgAElEQVSWgN2ElcM5A2sNZGw7qTwnwJ8hGfWQR0MVCMzPcnwEtRqGcSZAf6NRkyr+0bAPp9rAkcPHBFwkMC1/WnVUqgFq9TqCkCQO2TIL5y5fRZROsLfXxcc+8lHcc/wOqZi++PQpNF0L1Qo/y5Wg4X5cwAua8CleqNgYXDiNyrDAmgc0vAI7aQ+/+etvw8LyUbztt9+PK397Ca1aiDS30M1GqIJAcoCUhFmuACuh/7Rti1TLGqxaTuSaSo9/nurKgTXc/8IHcMfdd6Feryi1iGUhCDwBfVklv7OzI1XxZ588i93OnlSlZzkk+J2uJ6NxrNrajiRLhJXctHBxCATbjrLdGSfwa4HKF4lp8aVt2TQQxgpysVjRoJcQM66q6ub5uq6NwaCngDOtWGJ/Yo9gRTT7HbNSeH8vXr2BxuIyWkurCKtNuJ6v+kg8wV4ywGK9jdE4QWcyQYXWY91dHDt5BD//9ocRVoEkneD3/ujjeOSJcxiB+Ts5AjNA2u+r7BStOGAwfWoWGMYRxmmCFdvHcDwStQ+fSfZFAvJCYkUJ4oTEnY3GwTbe/Su/gHTzEv7mkx/F0foq7OYiTGMgOTHb69uiABDVWJrj8IFDomhYCz0kLR/1xTaccYFklCFxTURxD1dOn8LVp89giAQH7ziC1736O1F0Y5x66jzCtUNYve8+DM+fQqvdRpLlokhZW15CPujCTiJcOHMa1KplRYbhqC9jQXtlCXGSYZTkOHHiJO686xB++/ffh8e+fhr1SgsVgseWifWdLaSWhQMrVTSWD+Hf/Rc/gdHWl/GP/+3vY3LaRRoE2MUAdx+Z4E3f+TrcuD7G6WfH2EsnyIJIWaUN2TcSAb1D9gNmW/UGMLRKj/2wG49V9but7A1HJN5YbCBZByaKJPuWhIpQ1wRLaZ2lU9RJNrDfeNUqwnoLpt/SJIoDx/ak/4pKw1HWTSqDxRAgNYnGYldF9QVzCahWifJIxiXaOxFM5nzk+B7CSk0ydDi8BSSqSFowsF6q+dWzVq1V4OW25PMwvDzNxqI2sidAwLwVw4Jbc4Qcj+Mh4vFISB3maAeuJySN5K7Qas5xkVsuPL8iZA0D3CuuiUP1QjKgDLuCSn0JOTyd29LDjRtXsXv5HOJkLNdIJR6fPxKgYl3nefAtpaQpq+XZNgSaSQZ3uz1sb28JceRXKwirVZimoTI9MBGSIUtGiFIDNza3ZbxeWl4Q9WDFDQVoTm1msFSx9PpXA3s91K9ehxHtybkbgYseQfLcRDQYY3evi8vbW3jq+nVcHcSYBDW0wrbY5NHiU1QPBP2lQCUH1anMRpmqKEX5psjaEvSnNZMQDCQ1qMYLfFHwcA7hmGiajuQvPfxDb8fxQ8fxB+/7I1zv9+B6FVTsQDKGaK3I8alU1ZGE45xAhZKs56aEhLYb0+Md1aGhVxFCBXGszouEimUKeTbJIthBMJ3LS+KhtLDj+oREGIlo9lXaNVJtxP/zmtj+SRYrkkXba3GsLe24eC8H8VDZ24nNprLLk7WMrD1YnKLyrmQdOWM9q9Yv2m6Paw4+JyzI0Eqa8jNILihCRq+VRBWi1lISDi+qMVVQNLuuu/lvtS4uX6Ki0UU25X0s26VUqJTzCQkVPkulmqVc/5ZrYtr0iX0a1w600dOkOckr2qOJuoVrpH2B8jz+lOQQizwWzzBzReWZ8PoKKXCh7Za6PpWjojL6SnWK5MHsK2jav5a+RZkjinJV7DNdJxsOTNcRQoVsZUmoIFEqFSpxRVGjYmykUIZrU4uEiueic/Frc6zrdhuY+ffmLTBvgXkLzFvgOWmB+STznDTj/CDzFpi3wLwF5i3wrVrg3pJQIVAotiXK+qsM2BXbAR2EXm5hyyq1cmP3/9W65Qb3dsTLN6tFbtqOTY+pN3zfjriZbni18uLmOX17QoXHVkKTGWKlPMCsH/7MhZYbbtq+yOaWFZisFJ4oYIs2DnzPOI/Qah2CsXoUXTjwwWDxGHGRS4ZKTAkEN5sTpZxhlav4ZRBE0xWR8lkMDSY5wMrRMgSewL34easTUyRXWT1KQNtCbunj0wrmFucs1S4lMcZNL8mJ/5e9N4+25byrA3fNdU6d8Z47v6enp8kaPIFnJA8gYQHG8SAbQhwcA91N0ukEOiS96EWTDkNWh0UCCcTu0ISmA45nA0Y2tmV5kiVb2MKyLEuWrfHNw53PVPPQa/++r+497+kJbJb475y1np7evefUqfrVV199tfdv780HcBVwr6ycqiJUbv21l7dpShgyH4qFBKP1Ee2+2GlKmyuxuVDdm7T/MNkuzP0gqCEkQyodxCRUCh3WLGCGJlBUML16aDdpUSO5A08HPOpTIcQJ66+7gCX+XSy7GFBPP3atHmB4bjREPjwHMyfgYyNhrohBL3d+xoHpBMr+y/YE5CEJUoj3Nwug7C8ygn0kVKg8KSo0siHSvASjy2vAXuU2x8pHnF717PAVgJ5d4iWycIw8DqUWBFeZMdNs9REzNN5zxVbHdxjwmsDvL2NpaUXOHYHRhUEPR48ewfrhVdWBzHOVpTh36rR0fRq+h97KGj5++yfw6EPfQjLZEeC12WA4NEH2iVj0BH4bnttCNy4wzGNUO2fRdfrw8xhOnmBsp/hPv/N2+K01vOE/vge792+iQ3A9hxAELYZoW4FYthG4IWjGl+Q3EGgVIJjd+SocmqHYrCW7xNU1Uona5siRw3IcBE05XoajPezu7kpXOD9XMOXBtrXnvqnel6vwYY/gY7StATPa1lnK8qaqxOqL48JruAq4GY5F+UByIklTAatIqLQ7fbGmqTv++XuxfNLjKYlDbU2jRpxcoxzLKASwtEwP/cEAm7t7KCoLjWYA22mIqiglMZDkqLoeDvVX+Akcm4wx6PQQZDk6Kz38s9veiKBBpYGBP//0/bjjy9/ARGxaYpRhIhkCEvYr49iQLAqORZIefJnRRJ0DXiu+iziMZQ5o9xf357MqGeHm170Sb3zpS3Dyq/fjzJlTQFyg6DbgJdvo9tcwnhTYmRZwgraojZgNFI934JUWtkc7aHfbWBkso9vsIQgaCDoennzqEXTzEsc3t3B6bw9v+fF/gCLJcPKpJ/Gqm16Bh7/9DZz72oO46vrrcNmV1+DxkycFqO0HDRxe7OP+++5FRLsYAvZRiHA6kvERZblYSL3sxpsQJTv4jd/4T4hiE77f5OUJxuiMRhOkeYXFpT4aayv4zX/6Zly3nON//w//Lx74yBOIlntYLEzs5udQuh78EdCwAgwDBoMb6MLDTpzCoiUh5xfxSdR5BULMcT5mgH0T43AqlkSW64CwbERrI8OUcUllSK1QIQks1j2aPOF8KqHTNFUUCztOuCRUDLFr8ts9OMGiECi09iKhwnB5yVGpFQwavGRGFYFqWgZK0HOeIk9SRJXKhRDgk/Y7tOPyPZlrOP8ZpY0Grb1IKhP0F3UE1QsegnYAt/JQlFTTMZuBSoUENphV5AvIbdkVDJPWexmieIw0CeX+QJUQSRqqikj0uMz/gA3bbyrLqDKDS5WVEUnWBclzh6obqwHP8VFwjhluY7JxRsgRXuuKCPL3CQiSUS7BWhhq7uQPeI7qTK+ywiSc4vSZcxiFITqDvtgiMticYDybAtjgcOLkWRw7eU6UXVdfcwVWBj10/CbytIDjtGEFC1j4/pvgULn2rceRbh1DwLpaBkKbKoQmNoYJHj1xAo+dPYetKEFMWya7Ad9ykTOfQ2drUS2aMb+kymE7jhDnimxWoescU7UCTilzbOnU589Itiz0u0jDMbIkgueQzDJx6Lrn4E1vug1B4eDd7/sgvrV5DkFvADsDojzU5K8v9oQkCkmo8Nx7flNybeQ+rq3F6gYLsSStSrgkmamESCMVGm/7KtSe56xMYfsNBYRrFa2o4GROourUQIM2iNq+S64HrQySY7NtIei4DzXBwW0LucKgeip5kkzugbxPq9ULmyFUELtkV+0HyXOBptYVQkhwLFMUU9J2kfkzHF9qLUBCjtvnPYm5QbWNWr1eVcoUfoca87MNG/Ucf/C3CqWvP6v+RymO6vvdPhljHKid1X4ya0yv62ZzCLnTEm6vVJxcS1CZxgMXckYTISQHC7EMVcphbk+tO6WIMs/IHMPMMvmj10JCFqlg+KoiuahVMrKWVsqkmhThem32dSlSSdbFtVVsTSbVpEplSxaKKYSKsjcV0ldyVAohaSVvRxMqfK4QBbDLTDMXu8fnhMoFJ2D+j3kF5hWYV2BegWe1AnNC5Vkt53xj8wrMKzCvwLwCF1fgula/UsGcM6A1VRcaHOLD5wXqFHm8+5tIioNvEZWLtkGoCYtZlcFsALw8mAogdXD7m33Au9TPaZ9T//ziv7kXBLsueBi+SGFSB67PEiqyv/oQiN9c/PkLHkD5YKnD3utA+mzGl5uEyvLyFciWDmGnstCxfERprEDtEgjrLxJ5kApMV2SKssASMICgvnQplnAE7Exh8KG1zJHrfJJCgDv94F/ZErpLu6/IilUWCMHu2r5s5gBEYaMJCx437TDElp9yAIIxZaQehsX2Q9mQWLbKb5CH42YgxEFOQiVhtzdtVpS/PoEk5YdOR7Bc2TEViQJXCEQx0JRd2AQRNKGilA2KCBHAQQP1s2NGHtpn9tnUtWL3pJxvkke0cmEHqO2ipI2IY6NMxsh3z8LKCEI5QqjYNGDThIpYkFlUqDDDQGUZUMXC4ajOxQGhQvKEpFkj3kWSFUh4/mxXWUnxVGYqRJpZGSRcSKiQDGAWSE6QLZ5I3UThYXtodgeKUGGXap4i8G20mk1kdgPtoC2fIylxaG0F111/NdYOr4N2VDzOydY2msxfaDg4tbONygvQbLbxofd8GNGjDyPoD2AFAc7vbKDdsvE9z7kSxXiEM08eg5OrEOWBUWBaKnCtlVdIei7+xf95K6qqhbf87geAJ3OsDpjB4mArGaEhQe0NlBx3mlDhORG7FnrBW0qhkhJYNJTNVrfbE5CW3+cz4J5kEwOkXWVnRcCYL5IaPHccM+wCZ/YBwUJmObgM3TYhADyBvJbhoUAuIBpVOySvojiUMG4Cq+3Okqg7huOJqC+4j+fPn1d2Or6LfndJrIOko1wrU3ieCc4R/CShwv0jgFfPRWESKjWHbcP3Wmh1OhJ6v7M3RLPVlWNUhIeJZr+PzTyEUxhYWb4Mj+xsoeX6WLQ9LBxdxc+96fXoNksB4j9198P44Kf/EpMqhe8UqBh0HSUqE4EWdZx5JUzboJOXAOWWEWMyDQXUbQ8Giuir2O3fEqJodHYTdh/4d7/wj7HSaeDrn7oHQWrgm9unkFYJ2r01HB4sIh8OJWzd77SQ2QbObe8KsdFaWseKvyKd+J2Bj8VmAuyekfyKrBHgzOPfxvEzO0CwiJWrb0Bn0EbHLVCefxKnH/oqWu4AMSp01g8jtR2MowhHDq/h6ssP48STj+PbT56AkWVo+y7Gu1uiCEqNEsFggFf9wM244zN/hvf80Z+g4fRkfKwfWcE0GmHj9HkstBewuriO6XqAn/9fXoufaDbxi+//GD78vi/hcGah8tj17yKKXKRtG5m5gw5taCILhu3DrmLkDIM3bGU9R9LT95EzoD3LJMQ8Szkt8/0WcmZGZLR8o6UO5ByXVKnoe2WdnTJrqSg2VlTzcY7iRKIJFS8IhFBxu8twHFes+kSVoi2PpGtf5kAFQHMujZNQwPoyT5W9U5KIWkkIlbKE63pilUWgUiw7S2aeBPAJXupwcd4JSCj5TVcs+FDasFHAt004VEXmpIxM2JwHTRuOqCkI+uZIsxA51SRyX1CmfoXfQDIdSYg9CSHPbyEhgcD5sCgQbp/F8spArsVwMkWr0cJCqwNkMcLJBNPhnlznJEam06lch42mh6ChLM9EBVSVYnlHQoWWZw7Bc8nkSIUw4XV3ZnNbSM24yCRjqtVoCvl0fmeMc5t7GEepgMKNhoNrn3MVlns9LPYGqBIDbn8Fgx98NWi0aH/jYYSnHoWXThAXKdymh5PbQzx44jy+vbmNHd53DY8UD4yK1kW22MBRISQkgT5XnNeFcE1iOU81gcAhwPmvVm2Q0BBiOMvk52urS2K7Focjub7jvMRrfvRHcPP334JqO8Qf/tF78OjuJrxuH5hmsBtKIaIUoZWQM45H4psWg6Xc9zj/yrysyQaS8EoBa8KmfWFVoCAJRGUP7+0kDKhMpXq2VJ9VCiEqcEswV04IQtNAUKnsIb6iaCrHINk8JJNo/aTttrgf9fqutvwSkixj3gxVnIWo66RmLhtKFHFShZF8TtYwdaMGyQLJYlGKq/q+UQfT1x0myo7v6Wv+mlBRShWlGNpXmcysLeR7hXk5WO/uN39olUhNvKtFos4z2t9eKQqVeq1SNyaJBaUmVEx9ndXbYVNBXlDVZEjOUWn4QvxIklut1mUpSGgZFvVe+2QKbb+UzWoB0re8T+Z5rOy/pCmHf9frS70mnLFyqyu1TxDxBzWRwo3Jwkv9XdufMu+F418IFa2wkTnkEoSKfI5FmBMqTx+U85/MKzCvwLwC8wr8nVRgTqj8nZR1vtF5BeYVmFdgXoG6AtcEvYMMFQGk9XOT7qyr81RmK3ZxoOWsR3RNntTg46woog6Il2dP/QvJ1tCv+jMXKkUOuv4u2Aftw1DbL8g2L1KnqAfiv/5Wum9dVnctarVKvY8XH2sN7O9bLuhuQWa/0xKG1h8COuigecRA43k3oDRb8NBAVBVi+WWTYICBzDVhZiVESMKORAbT0hKhqORPVKVi6VUTKRL+rvMqSDzkVDiwROwOpBKEHYc69JbglJNrewbpclcP9+JjLmoUPmPrE6HBAFVDpVARq6M8EeLGJpGju1xFQSMB7uzO1XZeYlMRw+QfsXlgHRTBweBV/lxCZKlasJQFFF/2/pgjcqjULKpFVf2+EskOQU2lnqrVRKqlnJ8nMKTsvgqdFcOj4/ZrW5UoM2F4gQQkJ6NzyCa7sCVzhh2g1JZwu+zG9oRMYRs8O3VJCmTaQkONB0kmVxYtxEbZe55ORVkhvuymy1RtCWInKZLFY9i0oKH9BkFYdtBajuSrFNEQBm10GDDueDIWWu2eqFwIhJNUEGJhoYvDhy6HazjS2b261MfychvdNsOCI2xtsGtc9o68DNp9Vyyy0pi2QX3c/hcfgREPsVAZeOl1fbzq+xawOljBB97zFXzzm2dg2T6y0oBrVMiZ65NZCLMIh5/fwgf/r5/DHbsRfv5f/THGG9tiR2T1F5CEu6imFYyWC5MWIBcRKsrKTQEv+5YhOttGiCqvId/LOia8ZhggLzkztLgxBUgmaEolk+M1laWMy07jUgUXVxA7MAEpnQpJFKvuaoJ+Agjzc8reC66NOM0lGHtpkeC1g5PHj8t7Oq0WctfFeLgr6i/a5tCiTUg+yXKgwqtCOp6ibTsYTSeIUahAcuY3S3aOIcoJAZ/dhnSFT+JUuuFbnS7Sdl+scEiAcOyS1HEaAR577Am8/OUvxzte92IsLg0kg+H2T92DT9/zdcSFhVa3jYZnYY8B2Ds76PS6SLIM0SRCp92WGnBcdQddAcrGO3tilbO6uir7mdL+CRW2kwg/8qIX4K03vwJIR/jKF+/B6Pyu1GQ3i9DwLXzPtc/DaHMPD37zW8hdH5YfYGlxHb2gi5XL17CwtCTZJo5Rwc2mmJx6BOe/dT+uv3wVgyNHMS0dPPjEWTitHkbDbXTdCtZ0T6y92r0VgNZW3SX47T6iUYhBQPs6F0k+wbEnjwNhibZd4fzOkwiLCuPIwUtf9iJcdriB33nXH+Gr9z8Iv9kWYLgVNLA13ME0zeG2Wrhi+TB2/S7+2U+/Bj9zZYBf+fjH8bF33onK9uDHFkJHGJH9TCLOe6YmltX9RKmReO4518g9qM5BEPtBElRUVFGFxvm9RFoV0hUvczwtGfVNRJz3ZjKqOHPJ/GZxnlHnn+OL32FRidZuwesuo9FqiyrOtn0EfkfeQ6LAcE1YpSRJiOKB9lVJPEUWTpHT/ivNERmpzk3x4VIdZfkqf4GB8dyhwMPq0mFYuYU8pv1SjKSawgs8BL0W3FjZaTGo3XGoKExk+rVMH2XuyXXUsnx4FQO/Q0zzMfIigZ2VMBmXZTEvi4Qf1TG0pnPAg5XvSmgbtYdO20fDNbFx8gyWe4toUBVBO8x4CsPchYGBhMZP47Ni/zXZBeIpGxFacFxl38iX0O4m95NkkwKPLSPC9ijEoyfP4cmzWxhR8SD3JHV/SOIJbK+FJFfvJ5HTDRqijrvmmmtwaPk6FA0PR179UvjNJnb+8gE88qV74DcNNCxgYxJKztJjJ45jkpG6JVmv5iIC9rSTtKji8Hy6VInNkRhtlYosL6jy4NeGiah56OWYkmingmFK4ncRuZnCDUiEkChyEY8jOCQU0gT+ygL+8f/88xiPFdF1xyc+iYcf+SZ6y0sYTmNYFu/PKhfNNHh/oWKVjRlqvDl+QylicqVA5dijOoUvkvGksvNC3VtV3g85P21LxpwmcYlS1wXJPrHX1PdZCh7aGsRnvVkTIcGFMFDzZ6VVI5zjWX6O+1yycgCn6aMRFU8jRGabJ7j2EIBfSDz1HUKAcP3CezG1gtoSjPcdqoKUvWQpah0S8DJ29Oe4X7VChp9jElZNIChLz1k1LDPc9PpALz5lfVTnz8k9QivP9O9nyRmpGfeQzSjcYzaaaLJF5gLLQe404Vq0OVOWqAVrX69lZZ3hCDkpjSpyUitUimWVdY9peCozi+Itrq8kfwcwC3WuVcqNPkZZs6hxUa9rucZUa5uDOtR2s/U4qj9fX4MXrM8trpkcuffxfDJzhzZ3VRjDlEyjXOZOHr8ooHmNcE3o+bAaDew+9bU51qXHzvyveQXmFZhXYF6BZ78C85vMs1/T+RbnFZhXYF6BeQVmKrBPqJQKcK8fnkR9oMPp67fvkySXUJFcigypwan68xff1IRUoVXBBSHxBzsnD24aGLkUWSIPgheAYwekSr3Nv4lQ4aOukCM1ryBKjme+/V5MqNR5JwTM2EFO1YL0E2rAxS5ceDdci6zy0UATMbsGSU6kuQCzmW3Cyum7rggVPpCKqoeESl4iZKcobbRKFfJJUkMBCvpc0buedi+WJlS0n7jyZaeaRQEPQqbMnHfWRezctEJFGjF1ESQMVYfKe/QeL2g3xrwRnavCp3eC1bYjQCCfyQWsylOY2RQoFEBOZYiMJ3ZcUsHCn5mOCiXVXa8mOyxFmaTICo4HZRf1dELlggtXjwsC+mJ/IXVTCp+6+1MsaxwbWUkCqAHTot3WDorJNgwGjVcGMnBfSZLYQqjA8sQ6gyABgbOUu1SPB8XoXECoOIVSoshYpF2Zzl6hgiinP7x0BWcCOnJ79A4nAZGFu8inI7Hfod0HiTi/0VL2L2mxT6gwqH0wWIDnO6LUWF9flRwVvhjW3um30O8MBGTcYVC3qQOASxN7O1OYsYMHH/gz/KMfex5ecOUyTj16HIfWl3Dfl4/jfX/8OIblCClzN0iAeYBfNUEFxur1Hv7oX/9PuGMvxC//6p8hGU/VWGp3kMRDkVYVvgHHJLGj8hz2gTA5hwfKpPq88Zzz+KjmYH0lsldyAvQY4DiWvIgSvueh125JoDXHt1h96d/Tt58kFomPJNbWYHEqfvRCAtpUn6gsAJJ+vFbSVFkiMaeBoLrYw1QlrKCFeBpiOhnJz2lJJYRW0JDt74UTBKaFXrMlOR8Mg68kNN1EluTIMpUfQHCM9jz8PuZX8PqI0wzT0sLioTUZ1712B9PNIaJpjBglFo8cwr/4Bz+CTtCUueOL930Tn7zrPrjNBeRFijSeSKB4RvKV3yvWdsxJKYSEYt16JIVI2FENMJlicXERcZqIqubcxgaqlod3/NBrcdNzr8CxRx/CZ+/8lHS29wdLcHttbO9u4qrLrsBCu4fHnjgOIwjQW17FNVdeh26rDUYkkSSi3VU8nTCGG5Mzx/HQlz+PpgWsrbRx+Irn4ewoR2K5OHnqKZx58tt44dVHUUzHGKYGXvqa78cwJcFjIx5N0DRLLC12MJzsYvvcFnbOnYNnlkiLEHtxglZ/Ba+99WZ865Gv4r/+wXtx7vwWmq2OEFO0hNrY2sJeGEqo+2XLhxAGffzMT96In3vuKn7zzo/jQ7/1UZhmE15qIbc1eKxJEqVEtPZVe+y3l6BrwpD6PqQATWXhmJWEbAksKxUa/441oUJgOqVVo7ZrFDB6/96orHVoWHUpQoW5A8z9cNoLQqiYThMOreL8QIgj2Y5jwiy4HwXKKkWaRciiiZyHbDIWdVdMK0gqXPwGvEZb5hLhxosSFv/uN7G2eAh2QfupBEUZIUxpf1eKNdiCS4sshmNXSLIRsnQsygTfa6PZ6Iq1m13YaLoeXN9BWkYYj4cwkxwti5aDhVjoUZVi+b5kHInVU5wgmoYoojFMM4NjZoh392DlBQbNAC3HgkO7y8BCmbUlKq1yppKvlUS0jiqwuXEMWVGi1WqJmkapJHgdK/CfddrdPovt3SlObO1ga8p6GKJSI2nBs0qgn9aSEZsWBNBVDQqc1ZeWV/Gq17wBmWPjhX/vFlFdnfrsF/HJ978PO5MNaQxwg7bYvG3t7iEzbIGnmRcjI4a5JbQH9BtiYSR5WyQudIaK5HbYlZBq8XiKSizSbAH6qQREHCMrHbgNG07DRaMVyNy+eeYcGRjYZoUXv/JGfO9LbkQFB67j445PfhIPPfww2oNFOaYiHSoiR+4vDPrWeTP1+oDzsFZ4yDqHDR96zSMqzjQThSXnVlGziGKUij+VjVVn/6h6K0KlJl5ESTuluk9lxtQvITgqKju5T8wbU7ZgQvqQGOf6yACozDFjpcwRslks0dQqhf/Pn9FOTu6t3L62+xIyaz/jThFboswgqU27MxI5sk9URKj9qokSrnHkHqOtG33en6m40UTKxUoVUxM69YpwvxTr8vQAACAASURBVGFImjw4TxyoV+rt1t/Hv0mCXEyoCBEnx+uicANRhnGNx3VESZuuGUKFTRq8JsTmTq8RpfFG7DRJNlLNSQWZIlSYvVOH0AsRo0kctcaqyRR1NPw3yT55zSjUhRjW751dd9dv3a+B9L94UnebakmSimwgyRKAGWdpKnaCQg6TpOU1w7mS8w2D7OeEygVL2vk/5hWYV2BegXkFnv0KzAmVZ7+m8y3OKzCvwLwC8wrMVOCqYGFfoVI/dEnwZP2AOXMnkkD6i171Q+TFhMo++TLzfnkQe9oGNHB+Eamy/yBX+6Xrz80+4Ml3aAuCiwmX+mue6ef17+tj4sPqxftX58dcasDsB81KALzq+GPnstgu6C5EAm6e1YJ9zZWIMhcBGshtEwWPKclUFzlBjYrWUxqop9uGdNIWAs6keST+56bYqByAFuJzThDFVZZZNaEi/6/DkGubotqeYfb81Q/FfDDnqz5+oSU0QcL6ujoHRAFRBG7ZX0o1BlUczBthVyKJE9rFpCizEFXGXALWhMBljjKJAHppE8jQ2SliQSJkjqrufm4KM2EIsGtAnuGs8rx/wdgTHw3dgWkr4JwgCkEGebe2OJEuTkVygJ2eRgkjD1GEOyijUADHQto+FaBqSiCvi5LADoEMkkazyieCAfy3tjET0IFdoXmqbDloqyPEDINhc7H2Yuf7/r4ycNpvMFEB6WQP4XBTiDICK+wEJnBNeyqeQxIIBMUXGTDuWxisdHDF1ZcJGbG1vYdWZwlXHL0WvYErZMB0PMTe9hBZmIsVjmXSTivEVcvrGCxu4UU3HMJ73vk53HXnI+gvjrF+RRt7uwM8cXYPaQF49Jx3DPhGgFE4xuLVwDv/17fh49sj/Pbv3gU7pyd7iarZQclcndhC7CpARoAcBtAKqEXkxIZZd0prArAmW9jxTvCRY4PKKtrTEGwjicHxQMJDoasVAt+DF7Q1MGfJewR8U3b68F0XaZGgyBKUYlGnbXc8BQwSuBLbqqAj1yXBNvH/12AaP8NzLQRNmqHdbiOOptje3pZcFwKfcZZKR33TJnFUoGKAh8lMB09UMrkEelfwSOAYzOUpsTBYkoyM3eEIDb8NsxtgQlictkN7Maokg7vQwave+KN4zZXrWF1bFHDx/gcfwwf+5JNYXDki9k5bm+eko7fT70lwCMcdwfOkZIh7KFkzg0ZLjklC1gH5mSibDBN7e3tYuHwF/+MbX4/nH17CI498DV/54r2woxJB0IHZaki3eNNt4uorrsbp8xtwOi2sHb4MRy47KqD2Ylt1fHOb4+FIsn2Gm1u4/0v3YGvjPK4eGBisHoXdXYPTWUCUxDh36imsLCwIUZK4TbzilTfi7MZ5pFGIluPg7PFjaAeeWNrk0xTbWyeQRlMhMzfHY7zsVa/A5Vdejnf/t3fj7i/cK1MhQTueE147m3tbyAwL3aVVrA5WMXIaeN1rr8W/efX1+JMH7sN7f/vPYWQNVJMYTFCv7wHK+pD6lINMBGbhCPCrO7Rru66aFA/FKadSqhSqKopc8q94Djh+Q44JzkUCFM4SKmpOmyVUeH5qhQpDqL2gKZk1brMlqiDHbgqhwnrLPlOxJWSNCtXOiwhJNEY0HSEa7yGLIkSVKQReu9WToHIS1HKEdQj1oInVwWHYlY0y5nUSYhJuI0ojUf2tLa7AdwPZ/2g6RBxNUOQxPNtDoxHAbVZCmnY6fXQXujCsAuPRHvJxDDfn/G9LHUgIc2w2AhUsn6YxYmYgTSLqMFHkI6TjXUw2NnDVyjJa5M/TGEZ/AbYZwG9StZaLIiVm0asKk+k2wkgRnGE4lfugUu65cr3Sqm86maAyHWyOYpzc2sUoSdU8zPOjgXben6g+IPAsKsvCQFnYWF47ghtvfiMmRYqXv/mHhdg88Zl78IkPvhfb0Q4sg5SvJdfeeBqJCofZT+qGpMFqnia/wbAXpRTJ2fzAMaFsmkj2e5aNcBIpIoXWSLTu432atpjK6VPWEFS09XsDIeKHu2dwxeXreMf/8LM4v7GLvLIRBG3c9bnP42sPPAjTb2CapBDDQypMSEK4VAgR4OYaQ90f2eBBtZ+oRfT8WN/TZNzr3BWuJdh8ICRRRTWImk/4c76vHrd1KLnk8/B7eM/P1bGKurBWrNREhGS8GTpHRll8ChkieVCONI5w/q+bIGbzZmRfdHMGmzpIjqhsEs7z6rr0qejVzStkIet1WX3N1/edej0reSQzhIorirIDwqV+H/+W9V+lCIp6oTJLqMjnNFF7wTphxlb2YkKl3n9uh8rU0muq/D5aETIbjwSQziyRdiFNDtXrM8ly08HunF9srlN0QElBZXCRSXNOfY/kuml/LX4RoSLzUb2kfwZChfeR/eeCmbXQ/nFT1cu1IIksVwXTS4NJTahQmUwlHxVLmlChsoYkpN1sYvuJr86xrks9YMx/Nq/AvALzCswr8KxUYH6TeVbKON/IvALzCswrMK/AM1XgypYiVGrbrtq+pH7ILGrr5BnCY5ZWmX1wrR/cZr/rbyI0CGD99S8FqD/zdi7sEKy3Ve9LnR/yTN8xa+k1m+eiFBvaNuGiTJf6oZp/lwLkQwXTMmNDK1Tqh/xGYwnGlZchSkwEVUPyCSTsOM3FPoaqBdIABN73j4TZKAx3ZX4IAYU6mJXAP79TCBwqUBgMrkAPBcKp8Hc+oNO2RVlvaMBAP+TXKqQaeGDXtdh/sWOSVgwz4KKACiQLxG6DChmGZStLDyFLCPjZnoR90+qKZEueTFCJTZgKijeLSALYSbJI96vTEHxCQBralelxJWHyBCckUP6AUKFKp36POlczZAo3ZCv7MCF1VHq8Hi9K+UCFCTt7iaNJHqpZoAyHyMe7MAnCi5G6ss+w3IZsT2w26CVPG5xaTSOYygyhUgMxKbNh6FPODnza+zBjxpWQZxIarB0/VRI5s2zpIvccC+l0iMnuhuS6kFDh/juuL3kK9XlzHBt9TwVx9xfbuPKqI1hYXFT7QRLO8dFmbkg+wXiyi72tMdIJra+AbrtC0K5gTnp4+0/fgL/64v34j792J1yzg8TYRG4wyNyHxfwRAr+VgcQs0ESAYTjG2rU2fvuf3oYPndzA//17f4nANjWh0gbKEGbiIvEMmDw/YjWifO1J3kn+A9VLVA1JSLwO02UnLvMPPEXCcYzQwke6ownGyfsL5Ayctx0Jzq7YDa7VTCRTJACZQBNtwSwL03iixhKrrEG8BrtfCX7y2jFd6XDndUkyZxyGQsqwxhwXAmhSdRDH8Kj2Yq5LlklHPJUfYmHEvAiqxLQlziQKETTbsp00nEg+DN9PyyB2exPYJqFChYrsWdNDa2EBScRMHdUl7jYb+Ps/9XZcs9iF7ymyZxIWePf7P4rhOMZouIfNs6cwjmIJal9eW5Xr/twGVUgmeoMF6Y7fOn5aciYI1PYW+jhz/hx820OHKoBmgP5lfdz26lfhOesLeOihB/C5Oz8NY1JIrkZ3aYBGu4/xaIrLr7gCQbcjpB63t7S0hIbngx3aVIX0Wg2UaYqm62A8nOD0sRM4deoUjt//WUxToDlYx0233Aq/00FCArUAkmkCo9vC2uoixrubmO5uYq3XxZe/9AUhA/gdyShEXu6hNArsjIClQ+t4za2vwFPHjuEPfv+9OP7UMTgurwEXCws9AfNpaQe/ifbCMg4fOoq82caLX7qKX7v5Bfjs176I3/l370Uj7qFBS7lc5fKoeVDZxV1wL5HrX8K2DhRWJlUOKpuE+S8cIyRUSKRQEcI5k8QKxy23Xt8/xR2J3dczlkAuXKmn6juHEOcCUFqmWOR4zQBWowWLlmoO806ojKJ1oLqW3NISiyZ2eud5giyZIg6pchqJnVXp9tDpdNFrLyjLJ6qk9tV9JaoebQLXYRcm8pC5QxOMh1sIo7EoOVaXl9HvLcBzmpJhkkWhWD5JkDTtkZDA9QN4QQuNFkPjbWKmSEYThLtjpE5HiBfPD9R1WvE+RsvIQojdfEoLrgRpPkQ83cPWqdNYbjbRNgx0GiSLfXiNhqjwGGDNPJtGg6qrDIaZIQlLZQM2Gkp4Pf+/vkbTJIfhcrza2Nib4viZDQzjRIhHyR0SUkHN2SQJDFOTGDnvOw1ccfVz8T03vha5Cbzyth8GtWzHPnM3PnP7R3A+2UZMhSGViqaJ0XgihIPcE4U0EH2dbNtkxpKoVoTZFOJH5jyuCUh4eb7ML/xDwkjVidiziSJNEFFR1miiEXTkPtXvNjEen8drX3sTbrnlDXjgG4/AshtY6PXxwAMP4N57v4wMFsI0h0fiXlh+pY6rFSpis6SVn/th7ZkimS6wvKI9HO+7kp2iskyyPBFlg0MS11KKF+5YbefFJgVRGtISM0sU0UyllF47yDqKzQtcq+gFVn0uRDmrF2OqqcKU7c4SKqzjfjYJBTa5Um8UXIfoULtSExlsx5H1iLYoFTUO+Rp9z6ibHw6UJwdrIlEz6utRrXdVw8psXhYJFdl31knvt9SjXhPq75ldXx6QN9pKi0QWVwfaBpbknih+HE+NX5JXtPrSahpZd0p2CcdJTYiob6eykwpf/uH5Yk6eqFConeJ2qJiasbotZrK/ZLsXq8vr879PKKt1Up2dwmafupnlYmJGauW46h5H1SmbCniNcCzEKYwkEXKWY4rXi8pdYvOLLZlunPs2H7tvjnXNH0/nFZhXYF6BeQX+ziowv8n8nZV2vuF5BeYVmFdgXgFW4GhrcZ9QmSVE6v+vH4gVlH2hQkURCzMdcJew7vpOCZWLyZiDzx1kqFxqWxKy+dcSLt/9eZ4lYeoOx9mtzBIqFcPORS1Cf30CX8ryq/YTb/Uug3n0CKZxhVbpIhUFSgEzp+2Fzg0RqE80GrAYMEzwICWARsd2ghVqmwIIMuDYUiCR6p9VFh4EfgTAyHINhBH0yRVfMPPatzjTXZCE+2tAurbCqckkfkxsS2g7Jg/8VGKooFl+sxAqDFvWKhUhkeIxKnq20+aBypGMfv9TsbliWDmD3wkykbiRfBGOKrEwu5BQEcsdEiC58ltX4JAm1zSIIscm4KMpxJRYkOiOWn6eoHtimBJorLp1S1gOg41j5MNtGNFUb1M/5PM4+F5moQghoPz66/EgpAyLIooY5Tdv0Zs/JYGUqU5jVsZ25RwUGTNlclEWSW0MW8BJdlnn0RiT4Q7ycEPOKQEtAqkkIhQgo2yv4JBYCNAJWvLvoOlheSHAYLGDbsdHGduYhrvY2D7PFBW0WwMB/9NsE81mhkPNdVx21MEH33c7TjwZSY04qtKcREyJhhGhMB14tMVBhkblI0lD3PCKJbzr538c//lrj+Gd/+UetMSWpELZaKHIxjBiB6lvim1aqQmV+loh6ENvedaIoCfPtXjsi7KJtl+eKG34e8t0xUOfHeokkKbjiQBX7WYgNZwyk0Bbwcj541GS/DKUNz3zHOrrUcKZ81SIANZYzSkmGs2WhIlzvCYE76SlV+XsdLt9AZLH06kAntwWVTL8TgH6xDZF7T8BIQnQnkzkczzfDOTm50gGBUFLFFFyTZkqzyBEASZGMI+EYNN2OEUj8PE9112P2173eiwOOmh4BtIswTjM8O733Y5Hvv0kWl4DeTZF6tkYj8c4evSodK9vbGxgOBzKsbGjvUpTbA2Hkk1AwoUKgd3tPSFHaWV16+u/Hy+58iiuXFvEw9/6Bj75sb9AkDloOh66ywP0Fw4JOMcx3ektiO1RuxPA8xxMmcUCA512gMA20HQs+BYQjSaS9UAlzwNfvgvHTp7D6fM7eMvb/iF6iwOEaYZuZxFpVsHp2FjudhDubSDe24SDDF//q69gurODJjv7swqVG8FudRDFDl59y2vQW/LxqTs/gw996A7J4mAmBgHnteUlnDlzCuNwis5gBW67i4XFNVjNFtavaeM/vPFGPPHEV/Fr//YPYZ5rwnMqsWhTL0W0Htg5qn+XJnMGZiyBqEggoUJgOctA+q6e2xMUiAudoSIh2sXfSKg4jIe2LbF0E6Jbd3zzO3jOXFrQ0VItYF5IC7blSeA6rw3O1Y62DEpp+1YkElidZbFYc2VZCq+zgk6ri4CERqEITF7jJHZknm7ZWFteg5mZiMYjpPEQ4+EmEmawMAOj28bqypqQjtNxjGgylbHjsi5FBt8meEurrwIM+up0PclEiZMJdnb2sGf00O/00G0vgMdaJQmMPANTiHg/S6YxwmQPaTmR/d0+v4G9sxtoWTaef921WPYqsLHdcy0hUkzDhWvZiPNQFGt0bONYj8MQe3s7GE2mSHJaKIrOA7tpKWH057aHiJiBY1ElpnI1VFg6M0sSpMwtE0KdAL6JKHVw1Q0vwote9hrYgYtXvP4WWEWG43d+AZ/+i9txJtzChHZ/bZWPxGtQyADJEdMWTEI08P5ny7UtjQkE9qnYENJM3DJlLiLBQEUNd5xjgOefBG8Vj8Wiz/ECmTPCKMHSUhfX33AUP/mTb8Vjj5/H7nAq+Vr9bg9PPPYoPvGJTyKiII/wNL+Hnf+8/7uKfFZRG2reIpFXqxwkS4V5bNpmlf/2KIiQ+yfHPdVGmQTa89yR/OHcwKYC3lf381GYT+aoRoY4nMp3yZ1PK1tJSHDuFsJlpimF22BzBJtH6mYV7k9N8si415aa8nvWkcSiJlTEDmvflk+t+2ifKuu/+jKfIVTkWrP1da6VLTJqZr6f54svtd1SKbvq+WAmCJ6EirLQOlhvyt2lVtLq49z/7GwDkiZUZK3Ge5aopSwhVGTw55lYWHKhVx8/rTDlviZNAiSmeJAca6rZQ/nesZOHdadqh59XRKgQF7U16QxRsr9+1mSj7OsMoVIvE2ctv6iwmVWo1O+pyRmxWzUVoWj5nmSjcL3DDJUyiaWRhvMk1zPqHOmmmUYDThBg9/G5QuW7f0KZf2JegXkF5hWYV+A7rcCcUPlOKzV/37wC8wrMKzCvwN+qApe3lhWhojMzLng4Fff2p1ty1SoHBVAdIPb7D7v6wfOZyJTZz9dA1zMRKuIf/de+LlS41N958faeaRN/E+FzMaFSv3+/A9JhFoQKeuUfElBigMEHZwmNvgLG5ZdhEhWKUGH4twS8Q8AfduQqj3wGtxewaJcgId+pvK9+CFWWWArsqwPbS6MUywYqVWpCRUBgDWbVFkj1YmKmGVsBA5JZctBRXZ8LlTOgiBYCgUKkMOxUVCrF/kM4wQR24bI7kSSE2FlohUptgWUkE+RZJECFdMGStGBfqMGQW7qv6KDWmlCh8oWAt+6yrgEPWvPI2KwBGnlIZ5uvrwgVHdIqqh2SPfpniWnCZ50ZUMxuZRIkJD8mKjTbqJh/ohQqtqMUKjwvzIaRTsrafkfIJV4nqnN8n1CBjyqJYOpOVlafll9UCJFY4uhgPeV8glYXTbH9KtNYwPh0eAp5QdLAFcKJoboMtSegz8wUu7+AIivR9Fpouz6avoV+x0GrWcF3ibYS/DcRp7HUh8qmsozgOzkOrS+gjy3c89kT+OpXH4fL7y2biLMQzQ5dOagqYfe2Bde0EJWpECppNsVNr7sGv/8v34Zf/dwD+J3/fBcCBsTTPqTZRp6OhFCJPVOyAGTu0JZfco60HZx0H5c8N8oDX8aHhCEzR0Vl1BBAJtDI42UoPVUfQhwxTDmNkVZKvUG7nDo4mQAfx0EcRrAdpc7iH1GwJClc2xS1CccHcSrap5FsaLYCZGWpCBDTEQsdKkumUSiKBAESTVOspbitOEqQTUNkhCUNXgelCtSmOsZvYBRGcr1SCUMyhwCwHwRiXUXxE1VkBbNYaJ3V6sNpBthIJjK0r1xcxttf/yYsHh6g120ijkPsjEL86e134t57v4Z+r4dBt40nt8+pUPqghYBKAGbJ0MosirC6uo5zG2eFnCIhFaaJjGOCv0VeCUj+5jf9IK5ZXMTlhxZx+vwZ/MXHPoZu4aDjNuAFPpbXn4OlQ4ewsbeDJC/QbTaxtrRIDxpsbW1g/err4Dk2DAbYUwSWJ0gmIfrtluRkEDA9duwEjp04hbVD6+gt9dEbLMNr9LCzF6LVsdBybTz5yDfQ9k1M9rZw9sRTkqdRUBXEruamh8Jr4JrrnotrnnM1tjZO4U/+7M9x719+De1WX/bL9Xz0e10cP/6E2C4trR+B5bfQbA+EYHZXLPw/P/06ePFp/JvffDd27p8gLyeoPFqxXfw4dXDPEG5NAFSlaJAXCZWcmS7MuVLKQ7H8Ys6ItvsS1Yi2AKs/qxQqB2oYySioqJ4zRcFYEyrcG7kH2ha8ZhOG58EJunAaHSFFVSaPJd9v0xKJqinpwOc1UKIyqX4gkEwVGkPePbhUp2TVPqFCBRqJILftYnmwAk5z071dJNMhwulQrIFIihemiZX1JSwvLyFPMgy3RrBLE02XtmE5un4TkzRHTLWWDQRt5iUYmGQT7E7HSP0VNLwmWl6AhuHAzivY3G+jgGNUQj7SuisppkiiEEmc4vSxU2IHtra8giu8Em9+8w+gyBOcOr4JuwoAI4NlK0Dehyn2dyQ9ozhGUlSSHbK5NxJLvTOTENMwwjhKxdqR9luiYGEzgmVJPVgHztlcSxBozkobpR3gpTf9AFZXjqC32MMN3/8SeLaJp+64C5//+MexlU2QFuoeTAuzaaQsKzkvCDjMRCDbRJWTdODtyoJLYoWkDlV2XLcIcE0rLc4XLrIwRhpGKtuF2WnM0WHwe5FiGjHfhuRvW5Q0t73l9fiR192ML937MGzOZYaFpu9jd/M8Pnb7R7EzmghBL9aKOiuK84Aay7wHqkw0jtlZRQqPwWWzAEk3rhWyTJpAWJ86t0QysSrerUjIqJ8LUZNz7aIs8qiO4PimQlGRAIqslDlebPCUEoZNI8qSVGV+CNGlc7PqLJGLCZWa9BQrMAbYiwKFa6ED8qPObRNCVGfgyfUrhIpW3YjFqCJpaqst3vDqtYG8n9JFaYNQL1m3CEmlCPSCFy0LdJHtV13nOivs4jlmdi3M75b8Oa70tA0dbeSokKSNHM8DtMJTtsPFA9cdvK+xEYM1pbWtWGk6knUjzSPcaY5HknxlqnNQVIOKWr/pvJsZcmd2fVzv42z9avJkP0OF43lm+pTPi3pG/1Dn3bFRxvBcyVGR1qswRh6FsjZSjRQ1maysEBnOxQyV8bGvz7Guv9WT2/xD8wrMKzCvwLwC30kF5jeZ76RK8/fMKzCvwLwC8wr8rStwpL1cHfhSKxuL+qV8wA+CQi8kQjT2pB9e6wfMCx7SngZkKSBpluzYtyd5hgyVSxEqF5IltcXTpW+Zl9rn76ZYNQkx+8A820VpOI6AJ3UXMwmVuuuS5EZv8RpUR9cxmRQIKhuJ2IDQZ535HY6AG2nFrtAEZpbCyXIBaUtaRtHGgYAcH2Clc5r0VX28CvxTAfIKVJawUp21wg5TseIggDBrxVEDB3WnJR/e9YvWYfVLfLEJiBNMJphRKkKlkod/9gZrEsMoUDLInaoO+tZnoXjjS4gqO2TjCSwCIQQCDUWosOOZR8I/BKPkIZ4WYQICzBxvHUYrapyD7tC6k1SIQFNZshCEUL3miiBidyqPIZVua4iqgd32iekq8D4aItvbglFOdeYKgSmSGiRoVBcowQsCHjUgJfb7/A9rRgss6QT3UWUJrJJ2aOpcCDHC5uVUnVMeO8+FKJJoX0SQt8qQJQmwewxxkoifOj9H8I4EAnMC1ldW0V5ZlqNqUoHAPA/HxPrKAvEYJLRS4++aLaRphmiyB9uMcd3RQ3ABbJ7dwF995T48+lAoXaQZJmIrNGS4uFPBJhmFHHHF7BRDFCrNykMY7+E1r7sGv/cLb8Mv3fl1vOv37kFHEypm0EVZToVQmdq0hFNk4AX+/DOECskFQ5nRqy5abedCsopjmpkzJDAkYD5Rtjgcr7TJ8T0HO8OJkAViG0IshwoX2oY5DpKQmRKRZHE4zDCgCkkswdiFTSlYJVY5JDoYgswubL5nEkXotwdYWFiQbASCpMzE4O+Jm/E7akIm3BsizCJYnsog6DYCCejmuaQdV5lGcvw5swhKgs4EvBowLSqnLDj9BTSpoioI7pliGSVuceMxfuimV+HlN34vgoAEk4lmbxGPHzuPz971FTzy8Dek8ztmZ71tSz1I2hBkp40L6+EHTbFG49iibZfje2JP1ep1cfbchtTrZ//RW3Ht2ioWe4EQZh/6wAcxOXkeRxaXsLy6hKWjz0NnaQmF68g1WIYhIipezBKDpT7a7a66LkmFlSnC0Uisv2xdY6/bFRKPJNbpU8cBs8CV190Ay22jNDhm1faeevQRtAMXYTTEeGcT8dY2yskUuWegtXgEnbVDeO73Xo8iCfHYw9/GR2//ODa3t1A5LQGUSQ7xPJ47e1rI1ubCEgrTxdLSZXAZ9L1k4Hff/lr0o6fwi7/137HxxSHsZoFsFg2U0XdpAp7EtQJSlfKMhAmJzpD5JVp9yKwKRaxwbiZwDEW2zVhLHRAqilC7mFDhPMTTL/OIgKoeKteH2+vBbXY1oaK6/xOO5SqT7yHYTnCbnzE9C45nyphpGL6oOKy0gpEp8pY2ndwv7qfXcbG8uCzZSuPdHWQRbb0mss+26UgGS6vjYP3QEmiVN9qaACkQUN2RJ/BcAzGnfFjwSMK5tFHMsFelmCJH0OzJ2HbgwDddRtaImtGsElgSq5UgjveQpSMMtzcElI+jVPJ9puEYS2WJ/+Nf/xO8+IXPx8c+chc2Tg5h2pl8b5aWsI1UmvHTLMdwGmJrOMHZ3QlOb+xgczgWKNxvBHKt0W6PZC7VcfV6RLScJB4YKJ/pRgUeS3uAW370DRht7eG673kurrrphWi4Fh756J246y8+ic1oLHMRrdaYTUICU+V/6Jwos4JNtSMtH0kyWKbcy6lnJKHAsUOijwq+pMxE6cLcl5jXFpsobFPym1zeCx0L04gEoIFOd4DhZIwXv/h78X03vgy2tyg13gAAIABJREFU1ZAxye9vuKbU9jOf/jSOnzgt1pSRdD9QLerqDBRb7te06CIBIYQC742iAq2kQUMIBSoFxMpKZ81o4kQRLZko/eRqcT1FqECtLdhUoHI8lCqXFoayDiFhSEtErTgRQkJC2bWqx7GkzUNsFDl/i11YJqSiEA4a/Od+C+HEuVwUulwbcO6hHucgUJ6kqmR2yZyuiZb9fBV1HQjxowmVmlSpCZV6nUNesp7fhIggoaLJFDkWEja0zZqx/KrHlvytFb71+nCWsJDfc71baEKFJCxryDWzqyw+qdgoqBzisei1tNgGsuZC0JHg0SQEGzx4L5G1jl5HM69OVMQHpBCbPuomk7qW+8erG1LUnKXXkJqQqo9LclfqUPqLFM41mVI33HAZWRnMqbNheL6o7mQcXIJQUUpfbQOnCZXJ8QfnWNd380Ayf++8AvMKzCswr8B3VYH5Tea7Ktf8zfMKzCswr8C8At9tBQ53FKFSqxlIohzcfPhodSGhMqvYkGdp3bFYKwdmH9JExTHj4cx9myU4pMNRK2BmH1Iv7PZ7ukLlwodBpaB5eheyqsSF5MvTq/NMn6vfOXu8sw/NtUKFHaJ8BCeoIiHzGmBQ4EOBpeUbkB9ZxWRCOyULmUXbCwZ8V8gN1Y1MMDdhaHsSw01TOEKEFJJzwTBaEgNUoNRkitqnSgHV5Fxoc6VtLIREETMQdlZnAtyIpzjha/1wLOChfmCm/Rj9yPePV9QaiqCp/c0vIFTYSVnUwAw7JTOU4uvtqE7OLAKyUOwr+MrjMbkH1a1KIxix0/JUQCmBeP3Vdd1IqNTEimyAAAeVLDOEihy77hilJQlBNJJO9ca4DbE8siyEMOAapYBdCX3nDVfAdy8LkW6fg5GPdEcnLZpcmBaDVdkJymwYS46tPteC6xCEkI5gElgmcrMpx2wWqbL2YrYJwS0SKnkKM6ZyRHWNFjyHzKWg5RWVObQwOfcoQgHrXG37pbrTG66DQ4cOiZ1WnIxxaG2A1ZUF+C4BM1ppsdPXR2vZxs7mGFmco+kUcIo9rC80sXXsPL5019cx8RYlL6Eymmh12tjePSl2THlmIa+24BcE2oHAdpHZBZqVg+FkCze99ije9c/fgl/+/GP4/T+4Fz1mPpCsaxFgj1GFFkZGDovnnDIXfZ0L2ciaEQyyLOmiVnYwHDOqc1j540vSAiw3QK/XE7KAFlMugVzaKsWJAOW0wWkEgahHqFKRzm/DQMNXuQQVFTlia6MIOc5lDGFuOLaAdOMJ8wk86Vhnl7uyFnPRCnoSui5EDYAoT9EMWkiyVLrq+90F2c/J1nlMsgTBQlvyEexMdWDT4oSh4lkUi/pIOb9UiEiyGA6CVhdeowk/6OLya67BiTPnVKf77hAdn4qCEpvnzuI1N70EN37fS7C43EdMdtHtIS1s3H777Xj4Gw+i02xga2tHwEXH80Tp0Gi10Oh1MJ5O0KDVj3jTW1LDza0dlCSbqgLNbhvveOMP44rFAXynwvLRw7jzE3fg0S9/DaudDhYW+7j+5TfD6/fg93sY7o2F0K2iCLs7G8iKBItNElImgk4XScoA+S0BOcd7e2gHDTS6bSH7qGBLo12MJ3voLAzQGayhu7CGeDLGZGdHOrS3t8+jMnNEox0MT56ASdAtMNFffz5eesutGIVnkU538blP3I0vfO4eVFaKyumjIXZYLkbDHQxHuyqEfbAiCpVOZ1X66PfaKX7rH96CI+Vp/NJ/+QDOfX4PftcQpdCFrwsJFV6XYsFUZ6GQEJ8hVCYkQ6tSgr9JptRKxJy3TP6cc9i+DRFVhDOWQASJyeTZ1r5CheoqmdYIcBNw55zg+vAXFuAFPdDUjoHwvC/EaSoZR2XFnCFaIBoK4Gb2SsuD7bnwJrHkcSHktaislsSKrsqQlCn8rofBwjLSMMFod0fyrPKEmU+cHzkftZBmQywuB1hc6CEeZTBSEy2XRHGK0pqghIey4pytSPbCtRA1XaSeg55RIqPSrbDEqotjsUgZIJ/CNCtRvsXjbZTpEJOd85gMh3AIChsVwniKjtnC8qqJX/+VX8L5pyJ84dNfwTcf+iqKMkKz0YPpTAV43xtNcGZrG1vDEJPCRGY3UFmuWBXKdS84P8lolfkhhBHncSpCswqW6ckcJPc05mK1WrjldW/Atx74Bl596w9g/aXXMKwDD/3pHbj/ri9iN48xHY/RaTPjApLbw/uwhHHbzJ7nvbmAJ4qlVGrecDw5XmVFWIj6h8T2KJ6i1QkErI92hqJkyflHZCSBZBRlRSyKN953fC/AwtIi3vpjt8EzLTAPhaRl07VhlankID340MNC/qckUbXll4TKE9ymTVSWw8hzuO22UrVqAoTziBDN+ypUtSjgsUkDRJ4jS2JpjiD5R0WnqDRFZUlCnESeLfc+IWgK1Swg60ZtM6XWZ+rfTsUsKzJ+Sq3Cc1krsHIqCi1DKE5Zb2jShn9Lk0RNCpG0J2nAFZBWzpLIqMkbde0eZKvVwfNyPIVSOtVkT53tUl/vJDzVSxESPEezDQI1ocKaHahYqoPGoJnMpNm15P66kyolTajw/idjg2tm14brUTFKVVm+T6jInlxAqFDVSTJMqVPE/pKEls6yM3PaXMoi8EB5wz0VFa0jGW4Xr4Hr9bOQbDpnr87Rk99JX4o62npunLX7letLrxm5zpE8P1pcer5keXEfGUpfK1Q4T8qaV1t+CQEYNCWUfvTE1+ZY19MfS+Y/mVdgXoF5BeYVeJYqML/JPEuFnG9mXoF5BeYVmFfg0hVY6y0SeVcPVnzILg0BLWsiQRQQ+m60DxzNBFteEOR+CUWKqTsa62+/WDFy4Gmv3vE0AmRGQbH//ZfIarn46Or3Eli/1Guf+NmPSFX5GPVDscoswT7woOxc9Lb4sKktpQgaE0QnwCZAFrs7yxyOpexBGle8WAU9SxinhymtgRxXOs/FAoPkQJbB4s+zBAaDtFWyiNozQ1nWzP6RB2HdYUjAhjWtuwoVNqAUAbXN1uzxP+3hevZc6kyc/XOl98EuAZsgcsVuVtqB0PorhyXYtiGdtiQhxJojSYVc4Htp9cXsFAEZ6XNEwM1UYIxYnfFBfKZTsrbikC5yKnMIdkrJlQVH3UE622VOkEbOGd8o+QSqA1I6xWHBd105MQICaDCTVi0ENsJwCmdyUhNSNkx2jNKGQzJhPBUUbx1YBtGarSYEBPCRXdMAFoENnlOxejEF7OOx2hHtwAjIZsjKTCy9aOvCbed5iXjrSSSTHbhEuEwbXmcgNlm+bWCRgfMkbIwcjUaF5z/nMnmvw+16XTTbi2hNNhH0DXzfy9bQLjfx67/3BXz1GyEWigmq9mUwivAgbHc/LFt3DzO027XRilTXdVTlaLgFppMGfuDWDn7zX/0sfvUz9+O/vfNueLbqZG40F2E7FYoESJNQVD/i/S5AnbLlEpKLoCnVGtoGZr9uGshTKhwfocXzrK57XqucTwpmoRQZHIZyd/r7hBm7tGl5RVCOnyc4nRQJpiOSdiY815UucF4NfB+/MyoKyTah+orjs+k1MRkPEU6mWF9fhd1qY3N7G57XkPwRWrhsbm4KcE6ipxxHcq3SmorDuAhjyQ0gSMdQ9c3RpoC4BM24X8ygYBc3A6Q7nQ7GVYGg20du+5KRkqY5XNPA+uICdrfOY9Dr4qd+6sfRaqsxWhQu/NYSzmzt4L/+f3+I/NxU1EjjvS30ux00GQ5PW7hmE08cPyEk0w3XPw/TaYgoTuWaYic/SRdaCv3ED92EpcW+zEcrS8uiEPjT974XO08dx3VHj+CG77sVS1euoWo7Ksg7LpGNU3Vdo0Cye1aUQMzGoL0MSUJm3Ri2gTiNEOW2XONOlSHwbGxvbcBrtNHrL+Gqa69lwfD4I99Gp91GVuXYHu5gtLMJIwzhxRnK770Rr37xDahGmxhtbeHUxg7e8+E/x+mz59H0XaROD82mugZpzUY7s+WVNTRaVCUYWOquII0tnHNH+PfveBVu7Bf4l+96P459ZhOxM4GVKbWCTKV6/NekB38mShH5pc5qkntdrXYDxuzgl2D6UoLoJTeFVmBCxClA8oIXrXn2XzorQixyFPC/f4/R84fMeY4Bv0N7vyXkjQWUpQu/NBDQsolAJMFr3nu4/44tigy34UsGg5mNkU8SYJqB99qiyhGWEbKKJF8Jf9FHw2nBiC1Mh5GQJJIBwjmVU05mw/QKGK0cbmAi8Hw0yxaaSRNO6mHP2BB7PBK+aQmk/EzQgt1pA66NPqPcqagUm0og4fVHFUcRo4wnGOdTGMUU6fg8xtu7yOMClmng8HoLVbGHc+cAN3Xx42+9Cj/xtjfjk589hcdOJvjoHZ/Cma2HYeQNpNFEVF5UrKSVA7+7ArfRhu83YAQdyeJh5pLfUAo/2gkyn4S1tUqlaONFRKUPVT+gKqfVkjF5fOcEbnjR83H9c69DvDvCg/d8GY898C2EQ+ZNmSg9paSgLaEoVkgOaOCfBINnJUgS5tEUvL1JbcsqRcb5nvOUmQKmj7y0RBHEe30aT+Xa5FxDZYLfaQnBEpUZkjgTtc3y6hre+vd/HG3djMD5MPA8xKMJPvz+P8HZzR0UJDB8X9R3kkdFiyiqcbRKiYo4v1JZPMxSEQuyGYUwwfI0Y4iKyruR3BMJZ6PFlg57pzOdWH7Zoo5TpAp/pr6vJrF5XdTXmMzhrBPJdl/Zi9VKX36ev+N3i5VjnZmi7wEq3Uqvd0TxmUodSYYx/6a+3kxmrMkYVkSCNImQPKCSRK8ppBHE4rWjcmJU9py2IKszRjLmwimihvcfnkdphplRw3DfZd1ElS3/1jkrSp+ic9X0/KLIBr00EAVQraxV60mx/Cpoh6ZIJLmu+f0kWSSUhWsZzq9KkVxINgoPwBHlrNSS55LzAptNSt7v9me4C6YitS8HmTD1fh+sfff7XtTcOGPlJWtMrWi6gCi6KNSeI0eyiri+Y7aLZ4vqjhaE4d4IRTpWRB0yGQ9SYxJmXhNuq4XtJ+YZKhfeQOb/mldgXoF5BeYVeDYrMCdUns1qzrc1r8C8AvMKzCvwtAqs9pYrCdzUhErdtVY/uF6q665+YBSQ/yJLgNn388suDkWftUT5Tk7HJbv+ZiGrWnVRg2XfAdlSf1wA+hlCRQAr/ZolVDRSsE+o8CFdwjh5/OzClxwKPn6aCmgrc1EgEDwIrnqpWDuIAsPWhIrliCqFnycBY+W5WEMZWSIP1nxEl4d/2R1SJupVkyr8fwIxqrv60qGhtWKgtsCqPz/7N/9/tvNQfYtSEdTvIxBDQsUReYYiiwp2HxMA0AG7BRUHmlAp40QRKgSUckUmyP6SzNCkhnT6XmSVIeCEgBwEaZS1mZAjJGSETFF1ERRQNqj30fME7DEF3CHIQmBAfZcQL9pDXhQg+rgEYEOpcjI2n9BgiSWECr3AK5PWZA3ti69ADOmG5TkuVffsfie66UpHMO1xBNChTR7BU7Fgs+Hr85RmMRKG1FsO/GYLlu2B+dHl5DTS8R6cKkVZmPDafWWv4wD9potWry+h9J5lY73XhmekCPwKm1tn0V9ewK0/fCWuWD2Ed/72+zE8NsZTmxZGlYWucR6TwoJJwqe29tB+8/W/eRwM7Q6SSuqXmJUQKqOhg5tubuHX//k78Bv3PoI/fOcX4BipgEHN9jIst+LhIktCsVSqxJOIwI8inAisVDqLxtJdz7USYPYc0K6KhAq93gkukSBhFktBgN40hCAZxwmatHtybAHW5BpLUnl/q9HEJJ4ImJrGMcLpVLZBsEqAP8tEd2ERi4uLYge0ubkt4CA76XnOBv0FnN7eknHAc0UQtshLhHEkgHWn3cN0axdey8cwnKATBHIt7GycR7vdRrPdwng60iCrspWjSoSkCgmdXreLzHExSTK0F1YwzSohbvrdNuLRCHkcoVGauO22H8Z11x6W+i0MVlHAw3Aa41uPP4YPffgj2NvdRkM6uHMJpGfn8aEjlwspd27znBwfx/doMsZoPBUlg99qoxkE+Om3vl4IlTyNZf9WV1bwwF/eh/vvvhuDoIHlI9fhxh98JTqHBpiwQ57jJSMwniLJEtheT4UmpxnyKEKWTCXQXOUfVFjy1fiibdvyUh9nTjyJU089hunuBq6+4nK0uz2c3tzA48eOo9fp45rLrsTx48cxymJc+6IXYP2a5yEdbiLdOS8Wdp++6158/DN3Y/3wZWJzZDYXFPCaJ2ITxXPVX1hUWTWgKqCNsnKw5YX49z9zC161UODn3/XHePjjJ2AHvD8dECqzQKea6RRorCY7AuEa9BSSkHcGZqYo0FZsHXWWilInKOXK0xoANKFyMIdqIkWTKjWhohSCinyR6TNowO0vweosobLbYhXmVaXcT2RbAniSfLGFoBfC0LZgJCGKKBGFCoHaokoRFxGyMpJ7W9UCOs0BvLKBjEnmeaa68PW8ZBo+UoTIzDFsr0SnFaDn9uHmLRiRidyOFMTtuCip7qCqstmEHQRiS9SUYPRSrK5IJEbM1UkTFNkUWTLBaLyJPNpBNtlFOBqjLHhOSiwNmmh4GfbCEtUkxarXxb/9tbfjyZOP4b4HK1iDI/jsl7+KJ+6/T/JsqKLrr1+O61/yMrQWFrC2uojFQR9epyWZSw1XWTkKicKCWvoWIfZIOsBbE+qi6JR7jQ1nb4rSBkqH1ksp8pj7zvycCmPmMSUkinJM40SUayT0eA3u7g4xGo8R7+0gDCcos0zUg7Q8C4WwVfNCGm1J7Xjv93wHyDKxOquVlXZuwvAcyZPwGoGsJTj/tBcHeNNbbsPA53GZyLNU7gHnT57Ghz/0Z0gL2nG5ovogoVKrSkmoyL2KQ9gy4FVKScIw+Fp1UCsU1H2NDLhStXJc8P4qTS7VARmoLpB6rKrxLJlgXLfo27E0yjCnRtuJyScqIKF6kQSMtvTiuBNFC21DTVOCyTmvK9IE8EgWU4WhCWraDMr38DqZIVRIK6hsDv6fuj+r+5BSS5JUkXWYkBaK9GBuzYESViklizTZJ1QU8UPVmV4DaXXJflC9buo4WFup9Ui9BFZjSlkG7r/q6UWv0+TYRRWiFFSZKF9IQCrVr3yWzJysMcUUVYg9qq8kQ4X3W2lu0esiIfhqsviAzJElkpBNamdmiaBZQmW/2aS2+JpZR0t9NXm0T0brY6v/TUJFzpeeI0ioeLQw1IRKmU3k+0nwynqRY4vH4zWFRN587L451jUzXOb/O6/AvALzCswr8OxWYH6TeXbrOd/avALzCswrMK/ARRVYXVipCGLKAy5/p72pL0WoPB18f2arrfpr6CEuD3T6wW726wVU+i4Jme/mBD4N7LrUhwWov1CdUr9NES76JXkZWg0xo1AheCmOaXz0pVJFQDb1YE+Qov2cGwVEpy0HHydjetBIMK62skoiAaNN+uXrQHnxKNfdpGKlMEMa7RNUGugTn3Rt03ABmaUtmGjHMEuQzJIy9YN2DbCoIz0IdOV7hSaqCRUqVJijogNiSarQaqggq8OHaoIRUSjEkCJUkn1CRbalu7/3H87FY71WQGkQQ0LpaWuhEDEBBaQTVYfFaks6yZTheXNUJ7IoX0SlogkZyZ0x4dAmhYoOgm3s1mV3rO76zfMMo/MnFNhAIoeAhQa/aP8lfvySqK5Gwb5LOfdNd3MaNi1haLFCL3MdDCsdw8oqTBFkkFpkWSIguN9owxIFhYPp9jHkoz14tI0pDTTafSEkVPi8hxe88Cj6vQFy2iNNhjiyGMA1Qlh2icOXH8YXH30Yrzy6iDs/dxr3fvoptBttRI0K0fAs1havRJyrvASxfWOddFcvzwG7hDluAzZtWyZSC2hYGXb3LLzi5gZ+6Z+8Db9y90N47x98BU23ErLAsNsw7AKm0YBlVpgkCSoGG9P2qipV1zJzaFx21Cr7MiFCBIA/CLMVCzrLQmdpRWyyeN0ww4HniRYmDK2OpxM4TR9+oyHXD7MRqPDJskIswUg0xckE/Q5zPFJMxmP5PMFmvni8vD7ZjZ7mJUajiepgJ8iW5ei0A4S64zpOc3l/nKSI0wSNoC37y459w7ERMRh7MoFLIpAZJhnf04TjNSQ/hde6dHynsRAqnD9pWRbDRH9pBUFvCRlsCZDvtXtKJTMcY+PUObzqxhfjtjf9IJZ7HQ0MMsjcFjXE+z7xCdz9+c+JqsUzbURhKFYxQasj89E0nch5WR4sIkoT7GzvSa6A63sYDAZ469/7UawuD+A6hnTZDxaW4Js27rv7Czj5+KM4cvlVeP6LX4jLrz4i1lplZkgIemkBaZmhkSjgUyx8eA3y3IzHQgbR3sjaPoZTW3vYHKdoLq4hLUuEk13snD+JfqeBngPsTCb49rePYXlxFYuDNUzyEivXX4OrXvR8OOEE508eg8l939nFH777/QhL5ihx/FiwW10hsoosx7nzZ5BnJYJ2C93+ohAtrtOE4TRwKtrEL/zYS3DrQolf/O8fxJc/8hj6Cz2EtC/SgCLHen1PuHDOI+Co5mO+VJaUImTrrAI1m6uAegGF9baedk/UQDS3o8b70wkVNTi1ak4SzQtYrgGn24Pbo2pqANP0lXKOc2193dB2z3FkfNcB4qBFW5ajSJRKJK0S5CRUkimKLIa9EKAbLMBFE/mU71XXqXoRjLeRliGSfA8wE7RaTQw6iwicHozckW3znFaOBcNrKNWZ68FxSWQLcwnfNIXwY/TEJIrlWkmzMZJkJGTZZI+kyhjxlFaQjqjPGj6w0GtgGBVoeyX6ZRc/8aMvwBt+5MX43375Axg3jqB/w3OwOxnh7i/dh/biGt769p+B6Tq44vA6MNqFlYaY2BVsKjO0ZZRwT1rVyvNku7TM0k3+tiX3AjnH0t1vSGZUWlLZRYsrrYxgLhqtOKsCfqJqVWe9iQKvLEVJwutuvDPFztYGzp06g8nOFkYbmzhz7BjCvV34roco3pNg+LzMwFtLXsRyHYKEve2hwfsnx5qcW0/WEpyTli5bx+ve8ib0qNJzbclUo0rnW9/4Jm7/yEf/f/bePFiW9K4OPFW51n73t/brTS012hckscgSWBYywiwGDNjYeDBe8NgT2A4vM8OMjVcGCCZsxjM2MxHYDuNlCIbNCBASEkJIrV3W3q1udb/ufuvda8+1cuKc7/vq5r39ukWb/rMq4sV7r27drMxfZn7fl+f8zjkIW10UUjmZMZwNGMbayhAqbIQgqdK2/yehsmwMkEWXMRD1mfUkVYZrXDCf82HD3O3x8loUARKYeY3jHI+flmsiatQsYeZrd+1L9WizWJwFp7PeUhMP51Q1N9imEKpL+N1WvSViKJ0tCRWqSJbNAFT3Ugllc7HMuvWEEDJKkNxkTEnhCtWI6wZZzTKLiwqQIlvOj9pva8/p7k+ujZ1CxalkHaHC9c6dFCqOuNL2luyKGXscoeIUKrQk43c60kbniOsLKjet2kWWr1KnmFwwZqbQUs/ZnLH2+j2t18zLjUtBvdHojP2ubMLYvFIjSU6IEjtWfgVChc0jmk/5xSFVvhHCKEbUDDEbT1ClYx13tjDElSNU/FZXhMrulz66wrrsOVv9tarAqgKrCqwq8MJXYDXJvPA1XW1xVYFVBVYVWFWgVoHzWxcrgovsblU3v+1KcyB9nZRw/66bnNQNTk4B+vY7TBDlyetU954eOE9+Vv/9JQmwtFe4M3lTf4A/9T1/QKWKUT48BzHktvMchArJEQEbttuZ4LDzCh88+LXG2mvRVGA0w1SNqwbtoSpU2czYVLBD0/p0i0zhwz4FFrUYZdZqaZFmCYZlmPKZzsFlF6UN6D17jEtSw/n/L8kjByBZIozgAzuQJRBhVzaB/0Le6cxF4Pdrf4MTQqVK5yJUGOh7VqGkvI3ay2XoGEs1A3QYezCjKJE1ukAOo4g5XZGmMgyWuStSpphQe3XUylufUc6eQDeFbqvb1diEEHBpUBmi82YtTPi9BA39SEQY90kdz1b9wk9SfUKAQz8LOyKYFiW9zAlqGgBUxAJ942mBps5a2qVkOq8ExL2I2RQ+ksktZId7iKhQqipE7YGAsF4vwKXtAV764P1YY34HZpgeXcdL77uEg1s3FQb90Y99Br/98QP80x94Ka4eBnjv73wZF8IFxkGKuDVAcRSgCkxnKF/OD529vc5WhddYO4f8/EmMRV6G0TjCW96xhr/7w38af+udH8X/+3MfRz9uYprMUVQhKr9A6PcQhR4m7EZnWDptb0oGDofwlRND2zR2jENguCNoRVLW/N7bgw2kJCTYaWy7q5m5I1CtqpDmhkBI2KHdapsQ76qB6XQuyzDa+WfzBFTC8KxT1aAMmhbDnAmkNmQPReBwpu75Up+hyqU/6OpztPKh9U3UbikA/Wg4kiqG38EMEwJ3zEsZHh9KDcBcA26jvzYwNiz2Ik+mU1MHBpfniereGmxgjWQHQ+mZB9Nbx8b6lrrdSRodjcfYWuvizW98Fb7xTW9ASHzSXPGq2aQI8G9+7ufwxGOPGSufRYX+2jpmSYYkzRFGTRwdHcl+jGAnwVrlIOS5LMu+73v/FLbXB9hY76HhNTAajbGzdQ7z4yN8+mMfQzrP8eBXPYA3vv7ViIIQt2/dwvr6OrYvbGL/aBfbs0NM53OkWaI6pdMJyvkc1WyObDbHaHyEa7cPcPs4QaM9wODcRVy++x4cHu7jxvVrOL/TRrTw8blPfQFhb4AH3vDVeOA1r1HOypB5L6PrGkPGwyF+4Rd/BVefvoXW2jbGaYEwaisDanNjA0Wa4tpTTxuSq9fDxtZ5c09yzAxbuD7exV/9/q/D//Dy8/iH7/x1/Pt//ltYUEVFq5malaSzCVrOGzWyutLYZGY0dcDLnub0S6DoGWLm7IKiTmAzg8wRIvVxSb8jAN9kRTBbxo9biNY24Q/OA1EfBbOgrK0iOQJe1wSIRQpadYsCrkny5LQhS5EvEhRUw02HyGYDKKY/AAAgAElEQVRTdC/tYL27iahqK0elTEzWkzlGD3nVhB9wXJ8I/G96FdYGm1hfO4dO3EU5BWZ5ipKEdKslwpkqQsWULxrIqgwhbatEHleYpzmSbIpZPkQ6H2FxdAuz8THKJMF8niqnymS2JdjZ6KPVDqRsKSZH2PHb+Ov/3TvQ32jjn/3r38GNaoF77nk5di7dA7S7uOeVr0D/wgZG40PETSAoFwgWJuOD979Rp7iMJgPSKyTeqiekfBSRbD/baGIWNpHPmfuVIGRTCdkXXi8e1TicJ4yVpVEvGWWimgMsOO57HQQketkuUZY4uHkTH/vA7+MTH/kwxkfHKMsAGSVfoIVgjNArleWUFj7K0sM0HcuOimMaxySuD6gAuveVL8Mf/ea3o0sbLo9ZIDl6cRufeOijeNe73o1Wd032oczbocqQ47iz5uJx55yrSahQKeiaLwiu1xQiPM6AxKWdX3llO2Uurw3XUCHlBYkIS8oYYsaonKKFJVK4aXtv1O8H1tAR+m4NYrZnzsG0lqnimnnc/aLvoQrSWn6RUFlmfljLL0eoSHFlSXv3uUWeKU9LeUWWaHONGM5eVHczm19s04EjTerjQ12homvXNh2R0BDJYw94SXzWrLO4gDPbMnXQfjKA3t7Py3Nj52hjT2byx7hu5NpKSio1mFSo2Pyk5gvew9xvQ2Zp3aRcG0MeuvMYOkGvtSqrE8pa4dUscTVu1RUt/PlXIFSM9S2vZZMr1oioxGqp7ukkwWI2XBIqnL+4fiWFREKlNRjg9iMfWWFdZyeQ1f9XFVhVYFWBVQVesAqsJpkXrJSrDa0qsKrAqgKrCtypAucu3F0x8HRB73MqJZZe1jXvZRfY+99QQuWu3iFbxW3KPaS7/9fBKL1HwOzM758iXu5AuNRJoK+0yy489Vk/9xUIlaLJ3APTfU9rEr5IqDArodVuo/eSr1Ewakl1BGsraxR2GBJkLlElY4W8y6qCQJcIAao+jG2VvLx5jA2TcWM6/My/Tx1n7cFXD+5OiWDDZh2YUf/7GcesY7WAkiVLZCVC5YElNkwYKvNTStlUNNkNy5Mc+nrgL2czkUT0DarKVKDAKVLFEiqOSFs0jJpA/uRLazB22ppuW6p+1D3OPl4dsyNkbDexwmpPLMVkxQZj8yEAzAamM4CZtSOgQTCSAKW80vPZ0v6Gn5FKhYQKQ+lJRgWxwptZB4JdsgxhKL0lqhrMW5FXei7VArvEBRhZ65lmbqyR2GEshQpD69XFScucAIt0D+PdGwhor0Sbn04Pi0aFCzt9PHDvBSClfVYDT9+4ClQJ3voNb8I7f+2d2Ls9RLEIkIQ9/Me//Sr82u89gs99IcLdQRM3prcRdiME+QJVo6P9E4gomzVjU8JacB8VXs5sBDaYew20kGOWtvG277yIv/3Xvhc/8ksP4ef/rw8i8kvZLdECyouJ8rbgNZgrUSKdJ8gTdsSTUPERMNsgiKRQUS+/BXMETFrSkd/NcOYkrxDGsSy0aHnDn5OM4HeVDOVuLmRxRGsUWnKxJ1jWbvlCypMimWA0GsFr0CYtVNe01CGx6aCnioT7QaUWbb9Cq4Jhfg5BaCo/9g4P4Pkh1jY3sbG5jd39PWxs7Yg0Ye4DQdS4E2Ot38dsPMJ8NEGv14UfBpgkprPdD5qYTMbIkpn+z2PgK0lL2fJsX7iAoD3Q+eW5f/zLV7Gzcw7pgnlEGeJGge/+lm/Cq1/6IuQkWe24c2s/w/vf9z48/PDDuqfHsxnavT7meQYvilHMzfXvgp6Ju1G9w5pwTPnO7/oOvOylD6AVNrCxtYUxSZ8sw87GBuajEX7rN9+HKxd28LWvfRX6UYgb15/EoNfCXXdtIy9m2AADuY+lOhiPjnF8cIiW7yFuehgdHOGj1w8xGw3BPvAFybWyxH33v0Sdytdu3EJn5yLSeaq8j5d/7Ruxdfcl1bMcz9CYZWg2RlLu/fa734/fef8H0O6uoRl1pOYp4KG/OUCv3cLR3h6efvIpnXMqfgZrWxhNp5hNE3idGNM0wZ/9s1+Hv/+6e/H3f+MX8FP/+BcQJS14wcl4punkzJOVxiY7GC3nHkumaCw/Q6m4Ln83dj4jQ+WsNSNVJnYMdipN2eMsc7EIphv9S9NvwG/3EKxtodHZRBm04FmLQSrlCKpKoRIYG0Lex9RGSQVKdSAzOBYJ0myGZDJEPp+hvbWJrcE2Wn4XSEvkWaL7VB38VQNBECOMCNjPcTy8rfPMe/HczkX0BpuIixizMkNJNVLb3NO0HdKcVZTIOb7mCQJ28i8q5Wyk+RzT+SHGo32Uh7dRJImA4DwvpHCR1VKaYKPfxd3bFY5mHczLHMmtAq99SRs//hN/Ev/mP7wb73rfIfamTVy4eAWvev3XIlhrY+Puc+hsraPXX0e3PUDhFEi8/tzYIgsoM9b4QWyUgmzu19RpbIzcOieZDVFOpmgmGQLO41SKWjtK3oMcH51tJsPYue8Cuu386kXhksCk4m2938PB7V184TOfxu0bN3FzbyIi3WsW2BpECKsCh/v7uL07wtHRHPPQKC2U70LrtqaH1lofD772NXjdm78OLeVvlbL8olruve96Dz74wYfQ6W9gkmSyLyRpIeCdChxmk9nMFBIqLS9YqlF0zdQUyJqn5BfG/CCTpcK1i5mPTZD7sjmA65JT+SHmc83UZAwZUZchV+rNGlSFmOndqDPcOeIcrHvJs4SVDUd34xg/R2I4blZLhaMjSrg9Ko102VsrLUN0GIWLVDAijnJdk2ZdYerjSHvtu0h7q1B2uStS4hniw60V3PplSbZYAqauUKmTTU4hZdavJ4SK/msJFc7DWiPYNclSgUulLO8xKn5Zc883czXPnRo3uHY0ZIoZiwyhovGkpmpxhIpvlUCnz53Zp+ciVLSmcmvA+kLxjNKc+8nvJimqDJUw1Nwbh7Gyt8rxUMdMyy8ehyNUaPlFQmWlUHnGKnz1xqoCqwqsKrCqwAtYgRWh8gIWc7WpVQVWFVhVYFWBZ1bg8n1fVREQJRBYZVQesKPfvYwCwT1cuXfrNifPUKA8hzLEdCaefp2J9H0GeUIg+E6vJfh1JkPl7Ge/ErlyYn9yhvg5cxxGQXHa8ov7UNiAc2P3kwmIoGKF3ePr65uIX/RapDkf6j0RKwQMaJfBMFHaTSwmY4E7zqzBWFcZyysCsVLQ1B7264TKqWOtEUvmOd5aNljLGb5X7/x09eODd53wWFpe2O0p+sWGkwqkqgo92BMgYa4Ku6NFqDA5mwDkdIwqS9BcpAIJF7ZD2+zrafUL38lrGQfsJDVdkia0XvYlVKsoDNYC81RX1HIKmlSGCFPg54z1lwF1vGUmgulqJdhkrj6qHwhoELCpstFSoSIAyQtFqHh+LNKk9EmomIBYESe8gj12ZRqPc3VlLmyQrQ3c5XHSTkQWLCQE+XPa8WSJzjMzdWhXRducdLqHo90baGYE4JuIO300vQbuubCOl993BddvP40nr93G3nGC8SxBO44xTybyRmf4ciNq4Dd+7BvwmSfm+Lf/4Ys4V8YI2y1Mi4lyfEQq2WvZAYUu64S1ThYF2mggZ6M8FSpFgmnSwjd93xX8yF/6TvzdX/s4fv5ffRCxZwiVON5As9WA14xlVTTNS9k/ZbOZrmdloSiLJhIYJFsWO6I4kEqdqtamh+oNWeCVJXISdL4n4I0gpCxmdAi00jM5L7w3At+QcFTDzId7uqeKzKhgaIfE46VdlrNGGo6n8IIQnd4A3V7fdEZPpwLq2s0Gbt26Jeuu3mCg7JHdvQNsnTuv75gejzBOJiJzqMDxygq9Tkv7SDWIF7UF3FE1QHVKSoB3UShXIfRJ0DVl80U7LebK0A6N+Tlohrjv/gfw+BNfMl3xszne9NWvwFvf8ka0I2Nt8+n/+nn85vs+LDXLZD4TOUQLK6oERukcAZUKC1/qlPFsKgKItml8MU9mdHSMV7/m5fj+7/tuahEUaL+2sYUbt26JYFvrdlCWEa5ffRSTvVtYJAkaVaFw+c1+jPObg6Xljuc3MJ/OcHx4gE4coR1EGB4e4Tc/+0Us0jnu3tlGO/Bx89Yugs4aejuXUPkxLq6fx9b9l3HppQ+gETax//Q1xMziCQMRs4t8hg9+5L/it977+4g7AxMYvraO3aMx/LiDre0NEVQ3rj2F2zdvotXpYPvCZaxt7mA0nmtsnCNHOpnhbd/5Gvz0a+7H3/mtf4ef+clfxbnwbmTl6PQweUbJ57rPT0kllbFhxrOscULonyX2Xcf5nWa0k88awNGAnoboFRDKv0GlmyHZBV42K1naeR0Gn2xK8cNMG6rhnEWRCEt+xtoi5bI2BDwBxyXSRYYpLbeSGdgo0V0fYL23idhrI5+nKLK51JHEZDmfxR7HuQrzbIqj0T6SZC7SimTfGtVVQU95XwTsPXttaVgpFtp+WTFfhzaPxtaP91SajzEd7mE63EU1n8kKjAQoj53gPzNBkJcKWd8JFkiY25S2dKx+OsfXv76D7/pTX43f+fUD/Pann0aR8fi7uOfFD+Kr3/J1iAZdNLw2qsxHd4tAsiEUZfcXhLLaCn0zV89JxDuC24aIk1BKqRKZzVHt3payhOHtbHJgzhXnIQa0U7mwYM1spgYVi8ytMWO/UdRN8zHa3Y7mLI45nFd4LqmI7LZiJBobfHTaES5t9hEhlz3Y1avXcO3GHj76yA3sHxxgOJ5gnqYIwxidwRoefN2r8LJXvxrpdMZbQsqk2A/wX3751/DJT3wGcX8g+1COpY5Q0Xxj50apW3lt0OrRXqBqJLB5I8ssO65N7PxakD60mSBsIjCWieaXPWux6cZyjnkkpPn9WmtY0sKtMdyaMed8TXuthgmDr5Ne/AyvZTdeyw6L15kNu+fPOZqdVajwfWdVxZqbpYWx/FqucRQAn4vIMwfAcdhfEiqaE3nP2d9ZKnNIdHBzzPJSeDwzgmwBa6H0Rlli1CbOFlD7Za8NNyY07b0t8sUqbPg7rJrWG2yqcQSOlFSG9GlyHUJiiNex+mmYEVNov/gGrzNHqGiKtAoVKrBUezfO2YwVV6P6WCUOzK1ramHzy7Uh74MzDU2GvzlZk5PE4XqqZCAcG0T8Jrw4RkwrzCSVnWmdUOF1QJWlF3fQXltbKVROTx6r/60qsKrAqgKrCrzAFVgRKi9wQVebW1VgVYFVBVYVOF2BF736jdVsMsZ8PBEwSqCDD24C+RXSeaJUcd2A/y01rFt71VUrztv72bZ5FsQ6+zlHuDzr5+6gcDm9DdtpaY+XP3OT79L2wdo6EIDSS/kmphMyk2OLAdAJOLNGxEfZmb59/hy8K69CmhVAgwGkDUOozCfK2yiyGZrsStUmzQOyI1T4XYSiCYo7IMLZkzmFirO/qncSmods0zFq9v/ZM1TUWegevK2/toidM+QM98SpQxYNY5FBEIrN341FIcuRRmi926djAaxeRXKJFiK0FLE2OvUHcZup4rq13TkxnZ7GRoLAgrMMcbYkS0LOheaW7NG2Z01WYb4sVPidBIMEtucWGLF+8o7YoY2Knx6aei0I5ATG0oa+8l6kzI6iYcKOTWey3UunPrHgiQAhWqywc7UwoI4D+Ew+UaZOaoKZJDMIvsdRG0EQoirmGB3uo8jnUjgFrQ7oKn+hH+P+i9tIGyN86nNfwuGkgG/txVrM5rAKCBJZP/sXvhpP75f49fc8jg3ESOY5+p0upguqNE7UDiw/75clwdKEOsrp4z9nUE6ziTifYp508fbvv4If/qFvw9/71Y/jP/3sQ2gHlZQoQTBAI6INTQeeX2FC0CRL1YXOwGuToRIJXFnm2jiPfAFY5mw5yxXmB6xvbKgjlwAh60hrKe5jv9+Fn/NeMqAmoSufgbc2B4WERtQoBcqxu5u/x387Mo3B8iQ3mI+yvrmF/jrD6QsRFATLOgyZT+Y4ODpEGLcF1nMf5kmGmAQIgMFggOPxCM2wiVs3bqIXRbh07jxu3bqhcaDb7UsRwu9N5sxOKQUejidDC3hVaLfbGI7HAqQ7g3WRKVvnLsAP23j8xpOokgrhooELG128/tUP4u7LO9jfP8Rv/sa7UbZibV/Bv5ZwJOmUFkYNkuWVlCfMfZEqRYShsUDi7+1sbeBPfts78OL7ryjUvre+gckswej4WCHcYbuDzU5HGRjXrl3D1atXcbS3Cy9PcGFjDeuthcBcjgvMhpmRMKWlEMO1pxMczTOpRAYbW2j1NjArGwjXNnDu7nuxdfEiHlzrorW1hr3JEa4/eRV938cg8FEytwIlnrh6Db/4X34bkzKEF7SUh8NraF4s0BlQH0P+NsONp54AVUUE8AbbF7F9/iJmaSm1zO70AOUowxu+9eX4d297A3789/4j/sE/+c/YmOwgXRxrG2eVKct7eTnW1ZWQllAhOH3Gs/DsduoKFXNfnSaNmZN0llBxcwjfD6oSBQJUDRInxH0rgfYg8ddZQ7PZ1rgkm0H9CUyOBd/jOQ6aUgoG9oCoeJrmqXJP+PPN9T56nYGIt3QyQZbPLdFN8tnT+0WjxLxIMJpNkHM8iGJsDtbR7w6w7jIqqMqznegC0YvSqMGKBGVBBUoqwpj3YJlMsJgfIZ8MBZ4ykCejhVscYJ7P0WxWyt+J4WMQbWFv8kW01zaQFRWi5gby0QFe87IAP/JX/go+/L5P45OfvYl5cBFXRyXe/ue/F2uXN22ulY9+MlsSVCLOSWaTWFeTAtBvhyLkXdOC1DxZJqJiPpsi8qB8qpwZVWxyoGVYGCj7Kp/O0bTAusgSgt2BIW6oThO5RbVNRaVeAZIHtOdagvBVhbBjCANmD/XiAN2oYTJfwkjrgaNRiZsHe7h1eIj9wyMpW7NFiXOXLmOwvYlFKQ9A9Hs9hA0Pv/qLv4wvPPwYmkEEtr5IiaEMeasMoQWXC6APDDnt1gesi3stCRURawbgl+WXVfkoAF1WZIYg4vxI5YZpiqHSk2SoyZ3ii9+/VMVaAoLkTULllSVU3BpNv2OVMjwvGttImhcFMqfwtGqgRmZC6TmekUR0++NC6d1cZkgJ03zivof7qCw71uMsoeLUTPwdOyfKwpMWa7x+mHtTFJp3eBzmHrbtPy6fzhIqJODqa8V6hgoJFfM6MQ+kva5TRrOByf1UCjYpVDjemiw48Vg8DhEqrqmEE6g9zlpzCddNZwkP1cS+npFX6AiV5VrxpOlmmbJ0RgFet+zVWpPZP1yrsvRsLuL+hyFacRtlUWAxpO1dqQwV5ejw2uHpiDvorK/j1sMfXmFdyzO0+seqAqsKrCqwqsALXYHVJPNCV3S1vVUFVhVYVWBVgVMVeNnXfkM1n04xOT5CMpnJtoUPcAIk+BBbsww4S6jcKVTebfzUA+YdHugcEXJWoXL29JzNXDn7c69GhNzp1LqOymcnZsweLLNJaoRKfXtOoaL3LKEiQMsSKuxGJ5hkrKGANFvgwuW7UF38KqlV0AiNbRHB3+kIJQHRdCbfduOWYeyYCEKLTNEfIAAtMYxFyzIU1Vl0mJ0xtmjWDkxdkHT2sDYcLqPkbG2W9XCAmQMeZHlx0oXI80iQwREqhP/4fXVCpSTpExgFBxUqi3QKj9klTWYDtPTVzoJL/1kSK3ySN4CCI4LMfvKsWUDHBt0ay6+ziQa2G5NgCq3BCCqRiJHVlA20l+KhUpe3CU+1V1yTAdM5mpPbS192Bb/6tPoK0fAigfxNZoLwb+WgGHDGdTzLysvWmYCCsgCoyKCdlWd+T+eO2QbJDPl8IkswHZ226aFRAPPZEE1vAf4k7g7Q8n1sRx4u9VtotDbwxScew62jA0RtY5VTFQu0o3XkaRNZ+wD/4s98Ex5+ZIxPfnEPYZWh5S9QpVOM/e7S8sVdt87LXVVWZ2mm7uwZg7GDAP0FQ63X8Y4fuBd/8Qe/DX/rlz+Ef/sz70dUFcizDK3WOihOWSxC5cYkBPTyTMH0BCEJAlHhIzszArahARQJbDn/e9XPETt+IEKFZyWvIGIjSWeYzeciIgZ+G2lOq7EQ8zQBCVgSCsw+mYzGIlRIrLjwX6OiaWOwtqbf2b11Q1ZfBOc73Z6UKjxOgXcE6w4PtH2qVwbr6yKIGPhOooe5KrcObkO2PgqxLtAOApHP/N1LVy7BLw0QSBBuODySd/za2gDT0diMB1UpGyXWep4Xsi+rvAiDjR1cuHgXPnH7KWy0N9Di+DA+xqADbG8NcP2pGygWTRE5PM7N9Q0cHRygUZG8pV2aZ6yG/IaUOFTCzOaplDfswG+3Wuh3+sZaadDB9/+pb8f2zqYyLtY2NnVODvf3MM8mysC5+9JdOHf+EiZpietP38BTDz+M2f4eqvwQkRcgmUyVydGOWwLzZlmq89DpbSGIOlg7fxcG585jY2cb/UELUbhA3PLwxFNPwk9L9BueLPEI3isXPE/wyGc+g9/6wEdxOAe8zrZUfLT3IkG3aPoIO330+32Mjw7xxONfQhCYbIHuxjl01rYwSXK00EAaZGilHi597Tn85ze9Ev/oY/8f/ulP/hIGh5so45kufUcyu38/c55yY7C14xKSaRWCZwZPjmXL+c0p+ZbWkBbAtcNc1TBZUIbktdaEbrxrACEK5MwlaoTK4mhWhKBLVK02mt0+wmhDID7HJoGtVIAF0bLbPvEbaNDKjoC3FGcLTMsChdeQUmy71xEx4jdDZAlVWSRU+J2WN1+YnIasUWBWZEjTXLkjvXYP/VYX/UZmxiurMCioRLH5Iby+G8xXWWQa4+bzKebTCRppgricwctnOExLBTRlSY7eoItJciyifRC1QTOjovLRCnyk+THKRYCg00SAEBgCr31FA//Hz/yP+OV3fhaPHq7hZjHAXa94GbobISJk6NHOyu8sCRWO587Oy9f4X6J5+4YRH3H8oU0e88A4jpPozgvsV6kaA2hpSWUpSRFZqzH3aTxHUuUat9y4I4UKbZioBqHFVkLlzQINXpuBmV/4fY7UpEKTdoKaM3ntVxly7icVbVRglAWCDrNzejonxhJ0gbjbwSzLcXQ8U35UHIeaK0ioPPnkdd0fCy80KldlrhmlEgWt2geqH0JfBBkbIEhciAhxWR42UyRPCtmh0W5O1l88Vn3GXE9UBcpqi9u1CkyOdcoA4b3H+UzKTnN9G+stY2fFOmaWkJTCopadxX3i+EViTfeFu8e4HZIztH6kEpbWj2ze4HVvSWXdexXXWbZRws71pexITwhNl7sm21SuZesKFfs5KmB4P5NI0txOlRjvMxI+ZYmETQKWUHFZWcvcujsQKm6eXZJHS4VojeixhIrmYKuQ0ZpIx06lLa9eO/7AZu1RaVJb/0gVw4YRWz9TvmfCRpVlURyp5vZLY5LqbtRy9fW6U7lwi9yT+usZhE2zoXOofDpm/ZC0CwLN3YtigWo0NHPtIlUdNY7w/mh10d3YwI0vfGiFdZ1dnK/+v6rAqgKrCqwq8IJVYDXJvGClXG1oVYFVBVYVWFXgThV47Vv+RDWdjTEejzGfTOS7XqWprL/YeWY6/2xoJ3O+nQ80H47VqWg68usPZa5r0XhQ2wdmq5ow+3DycHnqYc4C+XXygw/e7mVIhxMQ3T2g17sU9Vi59KfnQ7fp1HXv1//mvz0SCGeUE257euC1VhcidhxoL79qerU0kTVoe8KHRD6VCnUQoJAUFS5euReTjftMcDI8BAzkLXMBk3nKnBGTQ8JuUD5Ml9yGyBrrL1410CwIu5guUj0UqxXQkB5UjsyXXaN0gjCduQJPCHLQDoS+1suXq+VJTZZqF4IgVp0iv3MFnlYIxfbQy9t0PyrAlV7zPO+LEqG3QMIHZ4JMJHLSEYrZWMAViY2sds6cjU7d+K1uH3en65PWW+zElTUZCRCqp9Qt6gONANUiOU10MO+E9ZSXvAEd3PXgrjV129pz7qVDkYjNkhZTDCP2UWrb7D42gb4CVHht0naM16N8xE04danrYIEqI/AIgfUEu0qG+Ho+YoX+GsBIhJM86u35pXNOMUNENU8+leop6GzAKwrcv9XDvZttgVyj0sPvfupzyJuhQsjT+QQxLckaPiJM8Te/5214/JGreOTxMfqNECQZi6CNqpyjyevmzGqy3mW/KGbwmh1lqBCc9ucLjDHH67/xXvxP//234ic/tIt/9S//s8Benr9sHiBsNdEMcuRpaOxY1LJuADLdM2GIZshQ+KZqy1oHcaT9oOpIRCTVXIsFeoAsnggw5qxPo8J4MtE5ZTh6URiroHanI1BWPvkZLaMiZNMUo8VISiKCzqpvvtC92e+vSV0ymo4wT9g5TzKIofORlEFUuQyHYwPeq7MdCrkncM3Q9/WNLRyPJjg6OtZ2o1aMKApFiB4d7itQfWdnR3UjOEtweTSlNZhRGjCPBFmB0exY4CZJG+YbtIM2Ou0B+ls78KJIOSgMvKeih+HyR7d20eu2sbO1ifF0jC8//kV1+p7f3FaX9ng4Uh2VMbBYoBNE8Nsx9idDzLMU7aCl7yWYySyMph8jnw3xwOVt/PG3vRlb5zZkJeh5LQRehOnsWKAZgT3ZyMW+Mm2Yb8PxZP9wjuPjY0xGI9VBtkpRhF6nI2sorx2g04rRiQN1+0+G+zi6fVMOgO1WhIOsjW4nQLBI4BVzVEmComrioY9/Eu/+wEMYjpro9Gjh1ETQikXC8bhanZ4s3XgNsZ6PfekLIoN6Gzu494EXo9NqYff2Dfi0wMs9geNvePMD+Mk/ehn/+j2/gh/7h+9G5BsLo7OvO713Cmiszxe2A7y+DZEzdeXms9hcGnKbk6bNONB2DVG+nMtsJoEAVKsyMD/jeNtAp9NDxWLSRi+M0fRbqPwWCj/CwvPRqUr4ymjxFMOVWHUC71fO32Gng067jcj3jR1XkdNvT3Xm+BUSmCYxpzwsTl2FJJa0zIp5vRdTk0nFsY5A8IIAfYqSeTlUejC1npaGCVUeYwW8k2QJvUpjxu3DoRkfpFCBa0YAACAASURBVHAxY2lIsJ1B7uwFaBgQXJEsdq4meB76VAh6+Bt/+mvwHd/7VrzrY0PcDt6AebDApXUgnxXIwhBREyKvwyBCQtKX1nak0/f24Y8mWCQ1Qs2eN5fPIQWCHbOMpZKxJ9Sap8jMGEUC22aSSWnhc+wzBDtfVLyIbOV59I2qQPdJo2mURMwI4zwv20yTk8bzpPwu8syFIeBJPIdxKLtGZlBIJUMbsYBRNZWIkSRJsX80xu7uPo5GQxG+FD2SvB0Oh5jPE90jacF5hhOWh0l6C77fx6IRIwjbKMoM/V4LB7u3EXLM9IEkm6Oi4oFrEJIYzPmiNVPBpggzXpN/EAFvc1A4fvJ6UqqVFLxUJzRl+US7Ro6JMa/jqikbO15rxhLN5LiwCCLVXSOGAt5JPlEVbVRpi5zjvWlgqa/RnD0X689mDqOUNepHkZ02N83l0jmSRfN4zbKNJBnt6LRWap7c0+YaMJZfPG53r7vcMa3HrH0Z59elCmi51jETrpQubCrRdWdIopOxx2Y75Znmh0oqncCQPlbBw3XWglZa+kJzDbmX5nBNqLX1jR2HXHOK1i426205XlmrQbedJR/DtaNbp4jUMTUvysTUR+fSZsDw+rbvLXgbWOUpxyzlqAQxEIVqqmgc72vOztPUZLdxHGJ2U7uH9Z1tPP1ff3eFdd1p4bt6b1WBVQVWFVhV4AWpwGqSeUHKuNrIqgKrCqwqsKrAs1XgG779+yv6/Y9HI0xHIySTMVIGNmc5mC/iulGd77Pz4ObDMB+y+AC+tH2wgMUSwLb2Tae/+zTA5UBuZ0ewJEPcc6QLVz9DipzqqDsDaJ0iZM7gafWf6aG3ZhFxpxq5h1OBCnzkrIFeBCyKRnGaUCFgxTDqGqHCjlP55RPkZ3h5MkeZGvsn2oWoe5nhrKzf8mHWkFkBf1fAnHswpxTCWJuwZqkF/Pmdzq5radfGB2KSA3WSicCBBff1A0fOmDeN9Yez+aBChm+xq9AzyheROvRuV5bzAn5VIOX+MHcEJYr5MfLpaEmoELhzYcxnCZU/iIUcCRUCwOoyJelB9ZR2KRChsqiYWWFIP9aJVjiGUCEIaIg+d/w6XKEGJxZkzYSESibiil26PE4SKs1GAL8ZoHB2JayLU/FoO7YTlu32FQO5M9OZzGyIJgO12TUcCNR032uAOf7uifUKM2Ca2RRVNlH3ud9eR1hVeNF2H1fWIjQaJfJmC5954iau7u4iiI3qpcGwapD0meEf/eXvwWNffBwf/tTTWPNDkXQz/tRjxo05b/VXve4MfS/yhsKXY7+JMG1g0sjxVa/bwd/7oW/BT/zek/i1X3q/aivyZNEVoVJihiS19kPsbLbdy7K7CUOAgG/V0HXATmOBcbRPaRqrHHa688W8Dp4rXkM5NQqWgCLYSjUEgajpbKauVwLMIj1oqVY1MBlNsb6zJlWGup3jSGC/upszo+pqNhciV3gNpgnzHQp02l10+wORyLROI3hI+yIz9vC6aSKMjLIqYpc+VRJTQzoT5BUIS0uyThcNBon7PiZDZq3MTGaK7psKnTDA7sGeANg0nSvfoB21ZPfW6g5EppRNH14cyoZLVnCshUDgBfprfTxx9VFMxxPsbGzqOs/TuY6LpAety9Th7XsK9WZ977tyH7LZ3BA8k7H2lddYqyrwdW98Nd74dV+DnfPbIph4MbbaXZHnzGfwo0DkE8FaqqcG3R4ai7nqSXC42+4IeKQiiH8I+HXbbTNHWGBYXf7Mpml3dS66yHBwfKhMj16njeODYzz0kU/i45/9AqbMo+mds+Mb0WlP9ogkJdc3z6n+mT3mJ594XATl+tYO7rr3PvQ6XRzu3xaJNEka8ut//R95EX7iGy+JUPnx/+13MehSiXRieXMnIqV+X5wlVfT/M4TKWfL+7P/PziEn4/nJTSjQ3c4j9fHJdKUbANmAmE3VsOAYGpGkjBEEXSBsY+GHKBpU9ESmaaFqIuc9RDLd8xAHISKvKeIkikyQPa8fgf/M6KJVFUF/B+4TuLUh1M4ei/N/yzOEB88p/5BMqWjXRnUXFUeZufeKdGbVc6mI75DkHK3vktysEzjrWOstAsMEZGXj5FsCQ2SzAYdFRljLqa1+hX/5038D46SLT9zso3nuIkajXWxvnENa5ui1jIKN9043DtCczzG9eRPTvT2zH/aEiLRx9le2AUSgOC0aOX47ZQWFAmgoH4aEirLl7HzIadoB8u5a8UVslppXeN1SteLyumTRhkDzpLP0NPMrbY84Z0GKII07ZA2peAkDZSNxHpH1W0gSh7lezG6hYpJ2b9bastHAZJxo7CLpeePGDTxx9Wlcv3kbkzmzxZpIshmGswJBdwsN36jLeM3MJ2PMxhPEFa33OJ/y2siXajuOaSQbmLHFe1+EmGdy4ngdUL1JcobXSEQCfdFEVi5kV8Za8vyT9J6miZkTLQnswHmnmOHpcU0VrJtUuiTXaOVJy6jCzOvuz9kGjLxpCBVds89BqPAc6jNnCBWOyTqXjbP5Lu7/J8rUuorZESp+YEgmEf2uMcdlltmsNs3/bMZZZuGRYDHjEols3o9as9BSjufXEirMgIGuTzZkcC639m32e5wFbX39fapWTo1r7wFznFo9ndTTMipuzei2aRTZ5uxoXWWbbYwCyyp+tC40dZclmfLvfCCKgCg29qnjY1R5JkLFrNuaIlT8dhvr2+dw/TO/t8K6zk4aq/+vKrCqwKoCqwq8YBVYTTIvWClXG1pVYFWBVQVWFbhTBd72PT9Y8YGcOSqTMUmVsUgVdqDyQYmWM3pgZFulrKXYNUd1gmEqmEPhHiTdQ2adtHChnOa7a8oUPVyWCv4WSG+Jj2cjVNy+nyZLntl9fPYY1TX3HC9nI3WWaDn7Kwb4cuHC5oGUYFnFnJC6QqXIBa6kRROX7r4Xk/V7TLYGVREqGDv7U6BMBbTQBsxYPZAOMX87YE2d8bL4NsQASRXT5WgerPkQXCeWjELGnCN3PFS9yIbJ2nI4gmjp+20JGwIj9ghFuIg8oc6CLYg6VksouYwAhcObYHoegzz+kSGfHCKbDAWky2KL9hnLMGYLGBJcUDFM1/JzvWiXYhQqDQG/BMmoCJHPeDMUoaIauGyOGqHC81XYa87V4xmESjYCMgIXqRQqpwiVRoQsJLliumZd3ev7q+uVkBBtr8qFwKPKM/vMTnCfgKUj/OSRzmM3Hd/c7zYB48m+FCoKom3RK7+Brzq/jks9H2Bnf2uAvWmBj3z2CyD8RdAtJ/CMAFGU4+/8mW/Gk1ev42OfvYauLpQKCRgWW8qDv97RK1DHHoCuIRJ1BZA2S0R+A2HmY9ys0N8s8eff8Xr8wiMjfO7T16R4GM/GCLw+uRIs/FQKFWY6VEUucDWnCoPHHMdoepE5Z41KIJzzlfe9UACcbLJoq4UCcactgoMXxXhMcqlQzgDvj6DhyypLHdtRIPst1pyAvUiavMB4PBSBQNCYADRfGrMATI4PBAgO1jexub2jPJXj4UTETLvTM0Hp+7tI5nOBsgzXJXAYt/vabx4DlS28R2fJHLu3biFqtXDXpbtEsFAHRaKBBAXvEVoG8TpIRiN04xb2D/fQ7rW1LQJiJC7YdczrJGi1gaAl9dcszbC5ti6iiDkl/Hxv0JPKZH9/H8lsLqKl320jTzN0u21DAjHPhJ3MXkNZJ2v9dWWhMFeh1etgeLyHkMDxfIpuGGB7Zx1vfvPX49WvfLnsYm4fDRUw36FSJgoQtKmCCJHOEhE5x7uPa7xXsHanI0eabD7X+ZNaJezK3oW14x+CqjwXDuSbPfk5rG/vYJoXeOSxp/D4E9fw2BPXMGT+yaCP9bVzuq64PXbDExzvddewtrklCzOGa4+Oj3B0sIf+xib66ztSEPFe3L91w4yDrXUssgIve/1F/PRbr+DnP/we/KN//G6gJBj+/Ob9OiBppqxnzh91YubZCJblt0qZYTq+T15WoWbVKRp3rXqlrmYxQDuJD95vPvyY6oWeLNbKwBDNBC7DIJCaTgQ/1Ua0hLN2PSR+lfVBZQXJdTfPCMT1FBavMUEEraf7Tpq6gsRYKgsyqSqZk5Tx3ykqEin5HGWeAnw/z5UHRlJV436TylQT7p2IezRjDkF7gbOc5qyVkLN8cuOhZgXlyZgaJY0Q3/ZHLuGv/tAP4aEvJRj2z5Nplf1Vv9cxeV5UOSwSNI+PUd3YQ7K7q7myINlpySluV3NnXR0kQJvKGxP2zeMkcCw7qixRBpHCtnWCjPLNBaYrkNw2PJBQUf6GtWZzc41srzjK8XhFINWssaSCsLZaYmpo52YIMI41stoiqeFRZUAy2YxpfI9kqjK92EwRGQWkm9en8zmevn4bDz/yKK4+fQ2jUY5ofQcPvP5N2B3O8MQTT2B6dIio0cB0OIKXDTUWUVUyI+krO0GfU6wUKlHLjKdFZe53gvw8Xv6bxEpSpggbAZqGH9c1SvKHChOO45lvrj8RWlQA8bzac6HvqhP+XCswK0vkFpVQVITabDmB9Sf5X+5eyhqlxkxHqPBekdpEMiDTeLJUk/BUsrY2+4wrHq5aTtZERtHmVEqurk5ZIhXMGYW0SC9rNWZye0xzB9dT+qy1QnPNJGqqkLrFfJfWZjyX+mPsSnXf87qUIteQNRzInIWZGZaM2o3nqb5PS3sya6lZ8kZZNtSYY+UYY8bnBnKu27SGMWuzZS20jGBujbv8OUaYTBo14dgsnYpDm12HahnG6zcM0aAalFaUtPyiCpTzn/kC5FTOtTsYbG7hxmd/f4V1Pb8pavXpVQVWFVhVYFWB51GB1STzPIq1+uiqAqsKrCqwqsDzr8Cf+HM/XPHBmP7nBNCmkzGS6UwAqbF+cqGmVAgojVYgZpkZb3E+cMm+wlpBuIcyg0GYB1D3QGr6880DmB4KSQA0DKGih8uakuLkSMyH6yCWe+irv3+WEDkhGv5whErdLkl+0zWFih69mzyqmuUXCRU0kVQeLl+5F9P1u0/qI9/2XOA7wVU+dNPiiECiC3XVg6pVlbBufmHIBwLT/Fvh3DXLGaeAULu5nmhN1oqpPZ/FqXox2zRAggFijCCFKI154Hbdlzpfss0wNlVaiFTG7ssA8yakVd3GMAoaXhYCmxYJsvEB8smRAdSoyLEdkKYr2/mlGzDAXCtfmVAxChVDqJD4IGjBgGARKgQm2ErrwA6RR75ICyJ3ddsvd00ZqM9aZeRThRSjoPWGWqSxkG887VpC5Ow6tvYuxjrE7G/9GmT3sbKHSKgQjJJtmAFIBGbzj5zTDKDmCBUqCjpVA8loD01a65AM8luImk284vK2CBXadoVxF1XYwacefhRXd/dQkGxQdD2vvwLf/KorODwa4fFbKUJ62pNcitvqHqdFUP11tsOXAFnYiFB4RD4LNHMPGUPlgwm+840vxu8fVLj2+AitdozJfAIw6D6qEHfZrRzq2hDgmsyQWSBdgF8U6zgJ+os8sVYmUqhQ5ZFmqqHXoh1MAzHJBc/HfD5Xdz071NlBTcCL5yTsGOJhnmYC7EmIkGwgsWTuGWupRqUMcx0soRKwSz2IELXaypSoBE6aTmDeB9PUdKCPxsciJDZ3tgUuJ1mOIGqhu9bHrVu3ZEcURS2pPrqdHjY2NnD9+nU0qwKhZ2zESJDwfub5no2GCEiieg0pZybMTWInPYB0PkcQRdg4t4lObwetXhc3bt+S4mWzN8Durdu4duM6zl04h/ksE0k0m0901XY7LRzs3dZ9zhrEVLW02zgaHqurnh3XzI4pSA7Sfmc+li1YNhoJKGd2E23jXvqS+/Cmr3kj7rr3HilayvlcSpqYQFgYocxp01IgG1OtApEmtCLj9c994djN/SppYRbTLI5ZGSmy6VgZUQF95zj25Dlu7B3gE1/8Ej71+UfRaPA8BiIDkqJEu9cXMOtUZiQfafdFqytaGq1tbuD6009iPDzGzsW7sLa5rZwdksZH+7uYzGfoblxUXvSDr72Af/7N9+I/fvS9+F9/9NcxnxxIafMHfbk5xJEqZuJ5bkKlPge5eezU99kwdzNmeEsy03yHGYuXgKgFSZdjk6yUIFKJYxLPC489ijtoRC0s/ABDhGiFLbSittR5lSUifOZ1cUpomvlARCcJW46JFYnupu6BrDT3oTr14SHkmEXCl7kHyRxVMRU4XuYmfJ7jJMkU5bFkibJGCMZzTbCocjCKQ2ILa0VUZKXmK50gfif/eLYhQU0B9t9LBao5X8sg8HAH/uIa/vpf+0vYuf+NuJZ7WMSRUWalC3RbAcJGiWT/Fo4fexQllSn5At3NNWTMhilyQyhR4VY7lY7AaVplHe9N2nzxeuVxcdzKqa6wc7FEpASfCXxbIox1DWxmCd8j8eECzg1x1EQkq0SrOKI6wloeOpVis8FMnEAh9SycstOoYDGLITPPOnslm0Ei9Yi9rvyWaZZYBqGTVCsrTKZzTCZTXH38ANXaNl789d8I0r/Xn7qOpx59FNP9AwwPDjGHsRCkSpnnUQpAz8N8TgItx1ocijgeDY81/zrbNn5GY7vfQL/VQdQIkKWFlI4cA811bWxEdc2p8cI2etg8Lb5PMkRzqb32uS7SepHgPZU9Z64Pd7+5dVlBwlBKSDP+k1BhzUioNNQs4ggMkyOjtZBtLuGc7M7vUj2irLbT6033M6fiqK81uT2jUDFWr2r2sEoSUUc8rhqpashLqqWo9qykZmXTSCMIFeq+bKbhuoaNSxoDuE9UhtQTB7ku1KLMjB+WqHGKElen5b7adashtCyJRHJV1o5mGzbuxmToWASKJKtx9CxOESraCtejXO3ae5eEWcl/hzG8VstYWk4nGkekAqa1GXe50UCrt4be+gaufXqlUPmDzk+rz60qsKrAqgKrCjz/CqwIledfs9VvrCqwqsCqAqsKPI8KfMcP/vWKgCc7oKfTMaaTCZLEdCATICahIvCH3ZAEaPiwy6DTwpAofNiTDURqsj7UlelAewH35nP6rM1DEU5gW4cLZ9dkQ0vruy7Y3XZiPhuhcurzte7B5fu1FuWzpIv5zAmgf6ef6wHYzsbsd9RnHKlCb3lZP6mv1dg38BgbniFU7n0A0/4lk3dAn/okMcofAhPyxGbHrO0atN2XClV3lg6yq3EtgqY7U2AFQTa73wytJxHgFBSynxLwb3IhnBWW0CTtt32YNmfLAhfsXrbAht62pIr+2RDAfGITZexLDFWxgJeTLGAIbQPNMkE+2kcxH50QKssMAdbK2WvwmIwjeJ2YuNNlS0uYBa29+LsFu05plcYak0wIdX3q2C0QwtqfEComj8YBlMsMFXtC+f1+lQMKVSdRUyjgl9tlPgnBL2bQOCDA1PWkI5SoV8UOYp4PEipFLuszApsEDUSokESz1xABEHbvsno6l7RLYcfmeB/+Yq5roWQ4NYBX330ed6/HaDA02QvhRW0czVI89LmHsTebIySASiAkiPHVV1oYTlI8fVggVh7GAosoQpXPZQNUf9UDZ/k+jymitohe8Is5GoWPPIxx95Uufvhbvh6/9PldfOZTV9Ftt5ASME8aUqj01kJMpuyIN4oohp+TKOBxiVAJIhGFtPuSZZRVluhakiVXJtCUoHwzDNBZG8j26/BoKECP+RwEcpWJYutG4DHPS41VHH+U5bG+LsCU1zoVMiJ5LYhGoL4fBgL+SPqRUCHRUywaUpuUZYVOr63teTWQl2qZboe5A0DOTu7p1JLHJmyXipC9wwONae12S8RPr9fX+SYwpsBqjmtJYtQ5gbEti30fceBjPDwSoNZf7yNub2A4GeseetHd96IVRhgfDzFLEwRxjKP9EWgrkxeFQuV5pU+Gx8aKqFyIBIraLRyPhuqyr0iQxbGATdrhNPJcKqlsnGC910VRpjg+3EXsVXjRPXfjpS+7H/fdfQXnNrawKHKTV9PtoCoqjIdD+B5tpjz0ez0FY6dpguPhoSzMFLwdhMpQiQKGRnsiVWgnlMynUjx+8uGn8MS1m7h5NMIsXaDd7huFUacj1dEoSdFqxbqWmREha8Qw0rnq9PuImh6euvq46njxyj1Y3z6vJul0NsbwYA+TfAa/s0mUDq/5+vvwv3/Tvfi/3/cr+LG//5toRwQun8dkWLu3l6TKs1h+aeawZEidSKnPU/pM3SJSZ+9kPHJ75rrXdT+KPLdzghsfOR7b4HHfDxBGHaMEiCNMg3WEHm30QinjSDTz+osI1CvfI9F1yuNRpgdVXSIpm7I/ysBQcWsLyWGVtoWkx6g6SzNEyEVQ5tlsqUwpsjmydCrAvZGmptlBig0lR8nGy5APDZDYWTZMOJWBzavQeEqrSBGiVkVZI1ZYu9aiC3QC3PXgV+Ht3/F9KPwY88UUOxtraOYBWshxfPUq5levIjm8KXVMUiSI213VpPTMcbtjdypDp1ooUyoLjT0gr/8snSOdz5BmZg3EPCsRvySkqBKyllHu+mDeiPu5bCY59nKJQEWKb2zX9FnaeXmBUbjUVRELaGwMolhKEacyMnZLVMSYed/NkxzTSHzw/yLvA08KurBlCGJOkTyf/B41QqQBrk5TNC7fh+7FK6An3Jc/93l8/pOfkk1h1jFrs4R2hY1K4xu3Q0KF72+vr+Fwbxe7N66hoPWiJew5J4l0YlZS0FLuioLdI1/HWth1iDebLQkVKWqoirJNBmYfTRODWXuReCFwb64lQ06Yu0THb1UX9XuMCgllmygOxTaK8F8cJAoSiScNPcrJqREqmo9r97ersXKC6gHwzvKtlvHnzr9WwGcIFdekIqKCDRT6TlpbWtsvS6hwIKv8WOMd50ARolq0nahBaPfHtbJZExpSqD5OyP7Tqd+WqheTd6JrXY0XJzkrhryqjS9cvFh1r1Odu+1zX/yKpC+zkyRZ0npRPTA2D4lrGFcLNfqwIUX2kTGaUYQgKzQXkKzkfS4i0/PQ6q+jt7aOpz61ylB5fjPU6tOrCqwqsKrAqgLPpwIrQuX5VGv12VUFVhVYVWBVgeddgW/9gb9a8QGX9haylcnmAu+c4sR1v+n/uesaNA9h+r18ZrzGFcptHvLpge5AFNoWuPBXAn58EfB0D6/O11xdiTajYtktaDsy64BVHYCvd/c+24G7B9AT8Or01Fr/36nOw2XA54nH950IFSl4CE7VQssJrGZVgLvuewnGnR19dZFlerAk8EzihdYoepClkmLpV22BGBuMq4dYRxI5kkodfoaM0IO69QBXfopV/Qg4cKHJ3D8bouGObwkGMWOl1p3I9xXLu7QYOyE8XB31CRuuKwsKdibTGs5jtspMll9IJuYhm/CaJXEUbC87M2M7I3WPjv0M4H/Go4eNyBWVKI2mskEqdknTBkPEh28ASB6vJVSW9joEt0l42e5ed/5NZ/LJWaflVYN2FAXD7QvTKUvrDSpUmApjvfwJFBCUX4ITNWAjIODJDu4sFWhGUF2dmg0PvvXtd1Yz3I7J6TDniPfMYn4kdQ87k5nf4pUlXnVlGy/aGShDxWdWDXMFeut46POP4QvXb6DhRyK1iirCW195EUeTOT7x2G2sRbGApBnzMUJDmOi6qBNBthjmsqjg5w2UnjmH5JdGRYZv/IZX4Kd++Hvw0+/6HN71Gw8hDAzYlSUegriBVpfEwAKl7+t6oBVQmZqAdwbhEkwUCWa7k6maEKFFixdLMAbsHGeYMcHBKIbXbgtcZHB8licYHQ9l8cUXswZIHvB34jDSOY+CCONkKsBOGQ8E5G3OSshsFl5daWpImyCUVQ3VD1TDjEYTjKcT5RoRSEznCaazsWytur2Brk92az/JkPheD+v9gZQxGgfZ0T1P9H7hVZiMJlgbbIgQaobMtfHVMU1CRQAoKszTROqSXtzCeHSsjnBe/r7XRm/QVxh4FITox20cHQ6RMGC+38f2YBO7hwdI80SZKlTLUCkSewGGx4dS87hA7FYUqRv49u3bsu4abKyjTVA5zTAbTUS2TJMZNtcH6EUBZsdDTGZ7Ak1fcu+9eMkD92Fje0N1bsUhBu0+ZrSis6oC3u/ZPJFChVaPHOvXGS7O2pYNTNMMtw+O8OT1W7i9e4C9gyOM5wVSju2ej6IgARSZLBavicPhMfpbmwJZU849rGl/TdcCp4r++hrm4yEOdvdkJ3bhrruxtnlBBNfwYBfHB7tIUaC/dVmahpe+4W781Fsv4f/53V/FP/mx30a/w+vi9PjyXBNkfXx097msGk/ZdT2ze91tcznmng2HPhOqbZOkn7Fdl1+wHGMaMiQSmUKVigBpkvqsedwSEFt1N0UceAFt6XyUJHQbPjg6iEirzD2p+5zEozx8jO0gQd6kOrFn0zzBMZ1qPzZBLHLECyo2UuV+kVQps0QKDilSuF02CGhMc2NjBZ9EisgHH/GyH+CkjgxAdzaICxINHKlJNjjC3QLQ3Ottr4N9RFi/9x78sbf9cfT6O/DbtJzKsR3vILn5NPYeeRTY38NkuI9mp4FxkSD0Q3SYOdNqG3LHqiYqqx7QukP2m2atw8wOEhW8BpN0JsKQ73s2w0OEisgqY/vlrL+ogOJxatxXiLcJqOf4RxInCs18JxszzxBaPE41U/A6afLc+cpfMX+MwpFWb9pecZLtwQpzncX9VG3jGFySmbYXowgRORMwV8cofzt+F4dBG9ON82j0NlHOM9x47HF87KEPYTQaYcYGBSHkC4S+OTZZCNoQehIk0+Gx7jWkDIqnuraBVsR8qwoLZr1wXqY9aStGf2NdWWRUtIyPDoF5slRQOOJJ4z9rS0KlRhpKcWkVKrIvle+YXSueaZYxtSNBsRAByP8vCRWyMDWFils/SmnhLN+kFOUKwVimnVJ2WEsus546UUg7wmFJtvID3E5p1NpOoeIsv07uY9Nc4dauanIhOcFtBy00w0j3suZKNSjYbDvagXK9xDVKjVRx5JM+5o6n1lSyVP3yOCyh7IjaZb0dyaJs+wA6OAAAIABJREFUFrtetLkuOm67Xa25nPrFWs0a3ZxZGy4bdvRIwHNCFW5gjinwEfoB5uPRklChKhe+j876OjqDNTz58RWh8lxz0upnqwqsKrCqwKoCf7gKrAiVP1z9Vr+9qsCqAqsKrCrwFSrwrX/ur9FwWt3NBP9EbNAqyilLUvNAJWAwS05UJhbEZjAsCZOFbQUW4FOzTMgL0+nJblaBrfw5O6eXvstGUeFULHySdw9weuC8g3LFPeg6sPgZD741AKweJHqnUrgH5rOgmfuse3g02Rsnll964FQMu1Gw8HiM/3rJZHJkiHHX/S/BKN7QgydzU0ioFMnU+Mzz87TBsGCbHkatwof+8QQEREDVfPZlr0QyRd3KtLyyVlgCBsySoU5GOaDA/kB/sYPYkB3mgTi1tZK1kn2Z/BSzPeMmUcGjT7klw0xWi7G5aDAMW+eeHaFTFNNjIGO3qyFPlg/y8hMn9GHCVw0Cxy0+N6GiFlUvApqB6kVChR3FJ4QKyTujUjHe3mbb+puEi7Xrcuf3GYQKwYEyAzISNbmyKNgpyv10hIox/SehIg8do5iw3aasEX36q4KEQmLANoLYtG6x4bJniT/Xkc7tKKg9GytDhYRKxWPNUrzi8iYevLiptN2wMp3S8do2rh7O8JFHHsVwOlX1CLj8iTe+CJOiwgc+/ThaVEdUwKxooM2sk/ykRf9O4fTsJG6VEUoSNwFtPDwczIb49ne8Dj/5l/8kfvxdj+GXf/G9ymCg5U+Zh4hbBP6YM9BCyY5k+tRncxEqPFYD3Hpgfg8tSahS8Wm5Y3McXB4AwRba0rQ6bXWqE+SlNRcJEyo12q0IN44PZMtC8E+gXRgqJH5R2m7ndH5y3btVsyMZWd9FrsBmArjdbh+dXteQIhVw7tw5jIYzhbvHEQFRcw92en3M0xT7h0forW3brvIKw8MjdWWvr68L7Of5u2FJDQbfz9McFZUu1QLz4Vjqo62tLeRVicPRWN9LIkSEJG9xFIg85rusqZN6fHQsuyXaJLV6fdCMrx/GCnpuhB5G0wm+fPUJESLtMFbe1YJKllasTnxeo7q/C2M9RwIpbvoIAw+He3tI8gTM1NC9XyzQZbh5MxeB5y0yxH5DGSt3X7mEuy5dwFq3j82Nru3ON9e95gkqlWw4dTmZy17o+u193Nw/xu2jMY5niQKwSXjKdidsGpVQWSJqhhgM1kWiJeUCnX4P6XwqQr9RNVWLIO5ilmeIWx3s3XpalkOtuIP+xhY2di4Y8oykznysjJqtyy9GVTVx3yvP4V988/349w+9C//gH7wTAabKELrT69nGezPmubHvmaH0bltnyZP6HFT/PhG9UjLW1XhOqWc71p2FlFPO2c9yO2EVoKStpMZhbku6BTRo+8QA9CiCH7bhRS0giLFgEDQVChXJ3AqFFA6cR+y4TzWjtZ3iOMS52YHTBvAlAW/yK6RCTOdqpCjyRKAorbGYrSHyhePeolhaUrHSAs39hiEVORbZ/BCG0DvbSV1HOhCTcUWCgfe4s7aShRXB9kYDEXOV8gBX7j+Hb33725E3t1D1YkRxgmp3Du/WTcyPh4i9BZ6++mW2LqDhW6s9hqVbQp3NCSQDjH2ZtQXMC6TM+bANIQL6UZjry66F5J1nX7KwqqlVuJtU45Ls47hESzWRI2GAKI5lvcefab6rrN2Z1kelycZgrZuxmcs4bwRUuBlShfZ7IjL92KyPaMHm9rMo9TPe48rcIEkTsGaGQBcZImzbxyJroNi+gOLcFeRBD8Usw8HTT+NDH/p9XL95DQ3m3TSB0CppSOy6RggR/E1eAjPk6VzjiOpJK7NWT40ktNhqx1SxmfGTyrs5CeP9A5TTGWZWTcP1DNc1Imx4LMxD4/+t6tdZfmk9oMw5XpckEk4C1Hka6lk7uufYnGLXnLJbtPaoJAlIhjH7xd2bLrRe97eyzJg71Vo2HchWleSBbYIw44AlvqyFbV25onWAZyxvte5zBIyzsOW1opNBUpR5e26BRcLSWoRFbWP3xmwtZ+XaWKjRgGufYmGak0g0uewSR+hwfGUeia4Tp5izlqwcd0yTkjt+5+Flxza33uP6ig0xdv20HNc03rD+J2vK+th4aoyz+60GEV2zJAgjQyrS7nJkguk5BnBOQhRisLGJdn+AJz763hXWdccZavXmqgKrCqwqsKrAC1GB1STzQlRxtY1VBVYVWFVgVYFnrcA7/vRfqQSiKHTeZD048Jie1x2/Y7r/pFDJzMOdfXhjx/okNXY48mERpk0iwAVuNpCmM4E2AmEIzLuOOkuU8AHekSnOFswRLAbIf2aHsSMN6p871UlYB8Ss6uXsA6D7/1mw+2yhHJ/hCJVlh6NVIDwboVI027h0/4MYBn09ZFKhMp+N1OnLYyIMzS7gjGbztZcAKZImIg9oF+VyZ2yQO0kVdq8KdPIVQqwHe0scuHLp4VbKF0vU6C/adVHVYv7ma04AeGFtSQRQmJ2RmsAqGJwNjBRIztpsYeyVmlVmAAWCdvkU5YwPzwx4b6Ks22nQ8sISKuywdsqcOmBRPyfLfxNW9mI06P+v6yyVNYuIJpvLUidUXPe3LDaazDK5Q4e5tQHjdxBEocoGOS2UsiWhQoUKAd6coCVRE4J/Kg6rYEEeARELBPS+Zxe3JVSohjAASpMmYqc60Y1fuek+FrBYAl4xAbKRbqEGQ8rTBC+9sIaXXt6WXVSnQRVJgWbcwTwe4Pc/+zCeunFdHcWTrMBbXn4ejVYPH/rCNVRJqnyBhR/q3DQXBlB+RjC9XWGWDFVHW2HgC+TodjrYm+zju7/9dfjR734zfvy9u/iNX32/CIc0YYZKB3GLpFGFVriDCXhvZwbgTkw3sux1FGxs4N+0yOERAA5YS6MckZ2O58myK2zFSOYFJrO5gFiCSe0wwub6Bg7ziTrwCapz251uF93BAMPhUDZanbIQ2TLPqERpyf6GQI6z6KF1lo7NqmIIdHL/eM0OBgP4cReT0VjAL9V5/ByBfAJ+aZJj88JlXNg5h+HRMQ7296SC4bhHmy3uz1Ge4fzOBbSjGJNZYgAjBqZfv47twbrsrKJOB/O8MDZjCe9Y5gpAqpUXXblLFjmHh/s42tvHPZfvwmzCPJMQYbuNPq/7iNZYM1y9cU0A1aUL5zA5HuH44FBEWzMOMUxn6A76SMZjkSjMs+EYEAfsrOc1V8ILfQynY2XKeKWH4f6xZExd5rDQunE+RDIfIfCB9V4Hg04XO72+yaAIbSc+r+miEAnFczJtxpjOEnN+aD9GgJ+ZNZEJsz46GqHdbckqrB23sNZfQ9TuYfd4goQZUQ0gTfgz5tBEhswMQjCJKmp3cHv3mkgcqoaiTg+DzR2RL8VsjEU+RzKbIOyfx3SaSKHys9/1cvz8h96FH/3RX0XYmAGV60B/5hT4rCR6XZFix7D6Z+ug6p2IFTOumBuMhJ4hlw2pcvLSSTl1X5oR+oTM0VxQGNC6UtZWtcyckEqR73u5qZnfQk61UkSVV4zYixBWHjLxEpqxsWgY4tuRDLw3W1UsRYLmQeL+VL1lKcpFKlNGqqx4PZs5w8zvJedU2VFxXLTzi91v5qNw/lqGt9vcFBEsTi24JLwNsSKFCn9HChUTzm7mN6V0wVs08eKLPl73sgdxfbyGzVe9Ep12Atw4Qv7IYxhmU/Q2+njyS19CVJZoeQ1MiwS5X+le0HqBFqU8LuYrJRnShCqUFPOkkPIsofLCg81asYqHxQJJwgCbSgoydeOLqCCZYciFVtjUtd5ttWWXRdK23e+h3euCig2OReYasYHqVp1A6yySBoumzbhi3UiohFT3mYwUgf5sJGD2RFFpfwn2M4fKWIeZV0nSQLZi9h2FmDeVVRX6PRxGXXhXXoxg7RzS4xm+/LnP4MMf/RBuH+wDTUuC8+QumIdTiAhiMZhn1Y/6shdkY0zcieHHESraOYYR0pL2jqGUOyTfSFTlyQTJ/gEWh0cI0xxHkW32IMFhlT0ce3MC/Ty/NgNLB2JD6U0jjSP17NrEqmbd2s/dR57LIFpYO1Spm8xlSUKFNpXuZTIBrbTUEirtqLu0IHN5K8ZyzBKQtYy3uvLX3eNUuNbzA3UPWwstrhSazFZhM4a9X7UvXDeQJOeuRG2Nm8wHY/aN1lRUGtn7yFnv6lrh7/BKEjFlCLfMa2tNrf2R7R7X51bVpMyb3PzQjmOO1GnYNRAVySKkOPI48oS/v8w1rK+/zZjlxjZDoNDCzVr6WkKFeWKcAzhvN5jBMzySVRzVXbqH4gjrW9tqGvjyh9+zwrqeOTWt3llVYFWBVQVWFXiBKrCaZF6gQq42s6rAqgKrCqwqcOcKfMuf+Yt6wtSDqlUj8N8Ej9URbi0RBAp5phtOHXf2obNKzMMUyZfle0WJRWaUCzK8EQiTq4tPtl4EHW0waa7gdPM+gVmSNgy5NoQACZ4T+zA9NFoiZmlJ1qxQ0PufD2p1IoWJGLR7sTYFy4fqWvimefg9DXifBchOOIFa17Ksq6wlR6NEQOCKD5VBU93eHcTImzG2XvwA8tY5JLMp0unE5KewTlIAEboy3cLmgdfYbughm8j6sivRKIZOHvBPEwQLop8CG6iIoHe5CWN3SgrWS12DtWD1OiDobGYE9NfUIq4TNFQAvLNos8CbOmwNUMdO3oC/XKbIZyOUtPtaMBzbnH8CBfwxFTAu24RBrASKqEhgx7zOq0EaahepIZr4YG/239RJYbXMKiHAhwoFra/YSVnrJDUbpMUY0USeJ9sRLoWP6fQ2hV7igeaayxN16pvg4QgFu/u9UDka2pZAC36rySRQAK7eo00OFTq5bGQEDPshCobKeiSWTkAcgZDsDKdN1mKBVlUpOLlJa550rKyUrPTxwEYLX3//hsLB1YlOPqICenEbu+ME7/zYp3HMjuhZiO9+aw+ToI8PvPcm5jhG6ZfYTDZwHM8QmAbVZ30xhLnsdNEucgwXGQYND8dZiR/7O9+Iv/iWb8bf/M1P4jd+6T3oYA2z6RiLRoKgTdVDH16jLQKK54hkRJnO0GTYLkFHgurxwGQxNRuY0prL5sfwfLRbXeRZhq3N89i+cAGzLMetvX11WZfZHOOjfXQ7MZpBW3XqklzorSFj5zxBmnmiMedifwOz2UxWPbSiYvezCJNqIVIkZlZ6UWDz/DmMxmPlgyjUGU2RMlu9LQy2N/HkrRuyneoGkQkDjgKMswQXBmvYPdjHPS96AEeTEY6OR6LUiiTDhXPnZb3Ee2B3/7a+lwoLEQ3TiUgXArjZPMfly3cJutrf3xeRoyDvRQEvMooW2jORaO11+hiPp8iLBULag+UjfT7POM421PFOAolWX3wRhB4eMXy9iVa/javXnkarE+PypQuYHo8wHh2JYFtnxguzblDJ1ozWXQe3byn7SJ3P7BgncRL5Gkt4f8dUEE2HqhfvZYKU/H7+m+Au7wECx2mS6X0CsFTv8PonSM3fmyfMZ5iL7AlDX0ObH9L+zUOr04XPvAbmLIDb6jPiQSQoQ+lpW/TZRz8GlB468Truuvc+dAZ9XLv2FFpBDOZH3dy9qvyBrBPgDS9/JX7mj92Df/vB/4T/+f/8CLYnQO7VMgZqFj66b61ST83ZFkBlHR3xcWqctEikezATic2xoDK5M05JaMBgY81Vfzkg2ECiJ5kGyiByBA5JWJux4oiVwBIWUo/YnxHENLlOBqh15KyspXxDfJGk05gfxCKEl3OOzffQ/EXg1zfd6cz80dxs52Xur+yHrDURiQ6B+DbTzIHGfF8EjaYdM89IcWKzKkiOOsK/Pg+52tCirF4P95kl4ez5iKsS96+18JZXPYiHPvMo7n7dN2DjwjZuXf08Fk8+hWQyFVk3PjrC5PgIYdQQAUDDJJLlyvrICEiTNC0wnM0wTzLdC4uFsSbzIxNcT6tAWt4JXC6pzOH6wigqmLmkkVy2X4boiHyTYULV3NrammwA251Y94NIXSlYLblWGfDdrG1ME4SaHmymiLvepFaRuqcpgYzOhYLazVqF++lsVTkLmgI6EJzjsSGyOc6GXgvDjctYXL4fQdXE2F/gxge/iI986AM4mN8CGsbGUOO0Dq1p1BG8jqkq4XhIRU+aIOec244QdLsmJ4VjVLtDzl/rGpL+GrsPDzEZD9WdUQw2ENJ2jdZgtHsk0ZvmKPIUxaJAKND/RPFJKzBeq1TGcF7plyZXhOeKc6YZwTj/2mYIfXghxZ3y+uxtRxKZmX88V1LQ0o7RqkqZ9aJ7jmuTIF7aqmotaJsstD5l9pBnlcKWTNN5cZasXCfT6pTv6L5397ZpQGKml4gPu69avywtTZtSSVKNyT0nES9tEEkwq3bi/nKeoKWYlGS2OYgjgbuncn43j0PXo8tCKrWe4bpEZp/8Iq0nbZ4RM4yWll4n45TZN5MBtLwnnWeYvWFPr7F5Xk4URO4ZokES0DY1eIMBpkd78HLuPxeCLQStFjr9ADvnB/jM+1eWX8+9Qlv9dFWBVQVWFVhV4A9TgRWh8oep3up3VxVYVWBVgVUFvmIF3v49f+GOhIoBnk1HrHu4MsBJDcDhYzs9vu2DIkFMA8rQDsp6TweWfJHlRmEtY0icmI7PjOSLtSZghyMftAlKsyPUdIaekDfaD/ddNujeKRzYNc52fwNc2cPmAzwfwC3IVS/G2W7D+s9OEw5uY3ZKrgXSC1RvEgxtCmxY+E0BUO0qQum3sfXASzAL1pRrQEKFZJHz6hZJYsEQ933sTCQY5R7mFT5bnQ5IXYJndocJ7BAAFf1EmyX7b+W62E5g9zv17k49GDcbyNn5TEDNEipLuzZrfxGI41gYmzFL8tikFYGG7MAOCFQUc+TTIbJkikaZieRwAIcIFZep0qD1E0FbkirWnssei4iO5evZCRVjl0FLmgo5SQWCBqd+9yyhwod+QzLxRVDmhFAxqhMCEAzU9ggsy6HFECpBM0BB8NISKkQbRN4oy8YAo+o2JXBGBVedULFAGb/BASCydyHZY6/jCBVS2uYQAEzGYOJ7Xjbx0vNreN3ltrJc+D0E+kiotIIQk7KJDz78ZXzx9gHiRR/f/kf7mHhtvOu3HkPca6JsFvCGAcp+A43kuRkVQjCjCoiKDM12C1142JvN8L/8jTfhL7/9u/Ajv/IhvOfXP4A2OiItqmYKLyZIFAOLSKoTAlS0o1nkU/gE5y2hEsQmgJxAWFakNl+AlmQmU6Db7sniy4siKTimqQH3ep0Y7SjE/u4NtLtrIj62N7bVCf7/s/fuwbKld3XY6t6Pfvd5n/uaOzMazWgkECAQLxEhQAgcQGAwOC6SgAmQBBsSKuWUUyakklBxTGIbx5Uqm5AUZapMQmGnCoMgMg8JSUhIII00GvQYjTRz78x9nXue/e7ej96ptX7f173PmTuiXJo/d6tG995zunfv/dt7f9+31/qttXiFMHCdHu2z+RxdkiPLwmULZAI2m+0WRpOZVBTz0RDNVks5JVSQcIzi2Mb3kVTYavUFWvL+pXXNYjRRdgvDnqkK2erQ2kZ9/cipFKJipF7H5uaW6kH1BHMLuI987eyYxd9wTFJlgmwxxfbmpsgUYlOzyUjZJgyBvnx5H1OSNCfHUubQ5oykxHg2Q6e/gXa3j2Q6QrZkNkILxydnUm1QpTOeTpT1sNHrC0wmGXTv8J663Dc3esqPGBwdor3ZUYYKrxuS2pP5TPtPq6JGPcQimUolIlsnWt+FgQG29QBRLcQ8majuHNe9DRLBPQKIBP5ImBKQ5rHGcVPgMsfxbreLJMmQOfu1JDPShV38JHx5/qMmcxhyLCZTJPMULZJdyrDpi1DhefjEpz+MzY097Gxdxc7+JdSDALfu3kKIAOk8xWh8LDK72GzjO/+9t+CfvOMx/ON3/TL+/j/7CPbzBhZ1U4g86OXvyQeNi6s5wJGw/vO2LUfQ+swq1z3P96zGch+UXcoQ0e9LofTc1kq1ImLL7BylZtAXUmVg3+w7yvlz2Tw5VaJUba5rvBy4LcJFOVOROtr5dxEkIrbX+0+LK2+ZRBtKXwt/HBy3zdLREQCuocLbdzGPypot1mMcAWcKLLjdWFZQ9tnyn76ebADw+18mXlY/Q4yoSHF9O8R3ftOb8NFPfhbdh96A3d09nL30eaTPvYDRZCRifjgZigAkwE8LQo5DHFvNIo7X/gLzRSpSiCoS2vRt9Hdkr0Wyz3Jf6ohIeqvJI9f9bsQLCQt3HC5g3pQq9jneI9yGJ0Ls+Cz7QudZShIj0U2lWJMFks+i8c0o/lr1SgL2R4hQUa6Jy9KiLRjJLUWwuayoBxAqpAcixBhukVB5HDHqGEcFbv/Jp/GhD74Ph5M7IlQ8oeOJDa75dBUuC7ME5XqMBFSRI2w20ei2VRdFvHWokCjUSFIjOZ/MMBsOpQAiWbvsbiJm5lOrYwRfkiGfzTDj+CXFkM1PJED8fpBwJQmjuYOqKkeaiOjm3M/MsyRRY07KJhbxAJajpr861RPJrBkJCZ4DNXWY3axmfLeWLWqNtZrMrTlJVvl1ZpJMbe3C/9z94c+fFCJSoLmmH4oTdb7t7mWjEL+MSw8pYUvjkHLcWGenRFJ7iIYWl9HDVQ0V2vwsLXn9WoKqZd30bl0qlVgolZoIIu6nCBS37nXXoG9ksvvb2ZOxTkuvkL6oBD//7/K+l9egnlApj31UoZKcJ8kTkCSfDqScZS2WtQbCVgM7+x0RKh/9/T+qsK4Hzk7VD6sKVBWoKlBV4NWoQDXJvBpVrLZRVaCqQFWBqgKvWIHv+Os/UfiHpXKnpAd6aCtUfln46RogwSJbKVfKFlyyh6rXsagbcUJwIif5wgdC93BopIYRJrRxSqVQMVKF4B8fkmkN4btm/X4IYGA3JDsrLQfTgkFpBWVPsvosLQcUElvyePYPyh4wEhFz4eV/VyZWVm8pqVP0EMlOXNpN8FG+QWQ2R5wGqLW3sP26JzDOmgJe6UFOsJ37amSGkQnssteDsweh3MN5tkgEcC4L6/hfAVy+I9D9LK5HRmgRnFG+iikguH0+8FNdof0srSg8IMD9YJ8uX4oqZme1bK0sqJRdr/XVA7cKu1IOyaJFwB87P3PZfC0mQyTzkUAP+c2LzrIHc4Lo/L6iFpl6hAAA91MhyX4P7G/lugugcAoV7rc83i8QKsqkEOTnA9htm8qZoeRB3dLrLAUpRhwgIW9yqaBoWTaXRQePzato5EPP2pYUKmVCRZ3oRQ5aj1BhxXNMT3RavaSu23tFpqwvohWIyBQcNm4WyQh12o6B2RcBvubhS/jy3TrqcROLPJNCg1H2EcGeRg/PHZ7h/U89g2ka4Nu/tovm1j7+5E/vYJKPde+0kxam8YKGOV909GOmR0LlwHisUPVuGGES1PAPfuZb8M1veit+4fc/gQ+99yNoLlvKQSoIUNOvn/k4WSQ7KnYSE7Rkvk2gMOFcQG4Qd3VfEMglmM4ub10DBQRw7u7uq9O50eliyvD4VsfIi2SBfq8re7yjs1MFRz/0EIPHgdOzgbbX22IIfIbpybFTUCxFAvQ2NnXdMwOFgGK6MKUE95OB57TZokqEgc48t5txJCJHkRA8z3Pzeqe1Dbc/mc1FFMwmU6kvCAzePz7GxuYmTocDhOlS5IzZFpo6hl3eJJiGwzNEtSUeuX5dlxvBQ6pXZvMJTgen6PX7iJc1/ZuWQcxlmcymmGepOr/bnS7q0wSj8RTbly5hMBljyPD2NBEBtLu/g5T3aZqrS5/HSkKjGQYCQKm2qfUCJNO5jknjAW0G07msy0iopMzFSVJlKHR7bZ0v7uMyK9BrtRE2DRDPCZYSNHVBxByTCeqynvyz2WirpnyxG90D7YskNTJrPJbly8bGpq6VRtzSNXHI81erYz5dKEeA52lrewfbW1s4vHuIz954Bttbl7F36WHs7V9Gmi7w4ks3ENYjRCQfs5lGmWBnG+9829fi579hD//1r/6v+OV/8RSutrYxzuc2NlwgVTwoqNB31zywel8pRN6UfWZ140kBqvp0Hbsxx3d7r5RoUg7ZeHdOQeLDnkukCi2yeNGvMlY8ye7GG58xca5rfDWm1VF3ePNqjHH7rn3z1lqrfAyf0xUacU/rPZLBDizmPvvXmlAxoHs9dBkBYkHs62wQkTf6PjYFmIWX1gAEVj0gfeFPG+vXHe4PIlS6QR9ZNsFWe4F3vv2r8fzNO8DGQ9jZuITTFz+P2Sc/h6OzY5xMjjFOxkjTmdSxvCcItB9MZloPcNtxs43NzW1sbW+jt8l7uYUoiIwUiXzQvHXyc5DiWO6zPXQMDuw29Y/LOHFKkjJJJWDfd3WQJHPEu+xBqU5Rg4Hdj8ylUsYcc+jcfvoZUescEiUuY04qC5KhgZE4rDOVXt52TSokXkvMPnFKqHDZFKFSXH+tCJVJWMOtDzyDD33gj3AwehG5t4RyJ5jXm9QzTsk7Cc0Sk6oSKVaUD9NCLGUokLYber/UmcyoSWZIJhNrtAhCpGFL93TQaiAKYpFdDDpf5hnSPMGMa0K3RlNOX5ZJ5cPxlcc6mI9N2aC1CRAwpD5JkcymUs0saE3np3Nmjjgqkpaqavig1M5b0co2y13LrshBnfOAy6Vz60RrLnEvql9KxKeC7d02dC5rmSmQ2PwjYbERKrpeSPEkzvLvAYSKzq8jQqgss/WRNVx41VDDqcKVz8f3rxqQTONMgtk8zux+VG6Vv4/dtcN9IynjSRWueVfEr+8XWt3gXhtn44fP9vPbvPinVzg7IZ0oLU+oSH3d66Gez5GMxuCIkNdCBI0QDz+6g529Dj74ripD5Ysu0KpfVhWoKlBVoKrAl1SBilD5kspXfbiqQFWBqgJVBf6yCrz9r/1YUbbi8J2Sa4DHwAH/UL+y2nIAE0E5PgzqodS9Tz7QrqN1mlqGiiwLMgeu63cM/TbAhZ+z/JRUD9r2XrPx8vkq/iGWD/r8u3JZSKi4h20CEwSzfHgvAAAgAElEQVTbCc4xOJc5Lt633hMqZVXKimS5QKj4nxvYc+Fp03UR+4fKFYhkbcLIad+TLVGf1xFv7mHjtY/jbAqkyVz5GgRplB2tB2B7gCZoy5cnVEQaMKye4EKeoFbzJEapKZGP+04BxE5ty70xr33afnkyhce/KOWFCNjx7lMOcEsJqMjyhQAUM1H4n7OJqC0RskXWhcGWPboFvNQKETZUijDY3XI0piiW3G8D1wSnOxBJnddqZSaRYjkq9cCsi/yD+UVAzwAKUzTonBAqcjkVtBSR0qV0ni4CpyRVBHYJhHREi95vAbY8bq8Wkc83952HL6CCNhrMQzE7NfmMlBQq6hbXz0wtQ5ULVUjMv6CCggSiAbLrl6xBXNe+fsrzy2t6NkCjSBRCuyxCvOXJ63iyt8SC+wGzBuH5URZBq4NRVsP7P/Y0Pn8wxDd91Sa29i7huZfmuHH3FvLpHL14E8PlGQKXofJK40BOK5yI6pcl6lFXSplZsMQv/cw78IaveBv+53d9BJ966jOImOVABU7dbNxk37YMV0STCBXmECyZcWM0Wj1qAa2mrmUD8xlmTduoJloNs/AKW5G6rA9PT0VW0DaH5AXJFOYuBcxdqdWkxIjjBsaTiWy1SP7Q+mo8OjPf/1odPdla1TBgngetgppN5bBQzTEcj7GxtS17NapAuE3WlPY2GmN4ZTF/odVaKS6oPDkdDZV/VMsLbPY2paIgocJ7jbY0lze2RaSQQOG54T3OvyO3bAZer1SQkDDhtUFVyWA4RKvTklUZgSiqNhTY3qBVnKmXSDBxX6KiJjKCZNCly1fV3Xvrzh0pUahwUQA8ibvEsoxu3bqljJWMP09z5KGzrKGlIkHOVlN1SabMcyFhm6BBcBY1JMlcHd3qvOf1nhaIug3LCGB3uAvkFgFOkLUolOnCF7v9SZBQqcLjmC8WoJf+8WAotYrG62Wqc85jZog3t3c6GaHf6iBNaa9DNVhN+9dutXDrhZs4mw3Q7m9iZ+chbO/uSQF3eP8eWq0ONja3dS6XxRzY2Mb3v+2N+Ok3dfHT//yf4jd+89O43O4i8WHsr0ColO8Lr/Dg8fsMELMMdBlVBCwdkSLiT53w9rPz+Sgl1UjJ3suPc+XxSqSEJ3yooHOhXWVFiickbF+d8sSRE/x+/3kDY50lpCM4SMD6n1MhobmGoKazLeI1rM9fmOr8POiBUg86i7bm/O7tvaSAMdLbfzcPgfejAtydDZHfx4vkiicbyj/35ISutyREu1nHXifF933rm/DSnfsY1Dawuf8wxif3cfDhP8f9g9u4c/cmltkM9WCJ2WSOZEHbI6De6Yrw3N7aQafX1bXVaBr5R2UK1VvKAFk16hvwLACaY7UHtP01UVLaaD5iLpir+UqF4+zPNL8nmTVd+C8ggeTzOTgVLNNV2LwnLP21x89nuWUheYtUv64iQcrfk8Sz9QRtKY3kIySeu3m7UbQx3H4ExUOPIS5qGIZL3H7/J/ChD7wHB+MXATZDcN3m5lCba02NIcIkNtUtCRXVhXZnjSZC5vZwHmNOjHoKaOOVGMkxmyoDJQ4jhI0eUtqymvmUSJHQhb2rYaO7ZQ0lQWTq5TQ1UrgVm7Lo5Mx0J7wPI4adh1KYklRmLlNjOLAQe/6n9Y9BJ/weNrqkPsPI53xwa1JUmeI2rNMSz/J6pBz1wfDOXkskFRuC2EJAS8TILOq4b7SSa9c41xUuL8zdSxwjHGnB3DcjxtakrtY0XsHdaK5s+jyZ4tfDsmFTE44LntdCxRpgrEmJ606qbZ3Ky6tVeM/5jDZPIEk5aqory4jhOuriTW/bLq+h/HXhx8nyWGTjnt04vFZM+WJNPRoPuD+tHtoRMD45lf0Z11FRI8BjT17CRj/E+377/RXW9UqLs+rnVQWqClQVqCrwJVegmmS+5BJWG6gqUFWgqkBVgS9Wgbe884cLb1tRBn8FmFNhsjTLBN8xR5BzRW4olLVxzkKkrHLRg/DSOpsFqCXOP9wB5AJMIhcaq6BbB2I4ewsBCQ7Y8N2bKyDIWX6ltMdOE3lNy4qqZl2BVIXwOwlQepLIe1CfI1icQsODXCuixYdychf8w7ADwi8+HPPBnQ+QZUKlvf8Q2tcfxfFwIcWNgHYBc6VQcgRIitSRKfS8MGsHT1oxbFZWUg7s8J2YvpNYD+a2c+aRT5DA29EQxEGwCq0/9+jsH+j5QB2YPRvBegW8EljXgzYf1pfqJrXOWqcCcZZOqnUBzASc0Ws/QZbOdZwEE/yDt7eX4HZXvY8ifQxQ9YQKalTauG5e1hwWhLzy6HbA5b8LoaJzKTCLFlUEvpythsgy16laMP6aZCCVRgSNSAowKZ6gBK00GiJUCJyJQFFuAkEZA4gMfLI8F58B5AmVZW5glycadb176zMP3DhCpZgPRagICCsiR6hkGMOAf2UVLHM0m7G6UYu4hedvHuDdH38GX/HkDl5z/SF84OnPYzBLUZukUm7V4hx08f+irzxAERcAgXT0kKZDNLcb+MUfeSsGzYfwG3/2Em49fxMBMzyoHmOXb1BDI24KBIu7XeViJEmKdD5FjdcAxwjmzzRayJsGjAk0q4fy3W+3u9jZ3sMsSdBsx+qo5t8XSSKrJ5InBDqplGBYO8FP/x+PhWHPJ2dDAZGNZihiguPQ9vYOptM5TgcDhCS08hxXdi/r3iDArxyEYontzR0B8dyn3Z09nJycaJ8Vzl1bg2W7u7vodJs4PjzC8PQMi8kcnV5fmR1xr63jSxYzyx/Il4iZ5cHA9DQViNtp0jYu0M9qHNPoa0+vfO7D7pYpXIJYBARJE977vD4aDBfPcmWdTNOJakaAc2NjS4TTvXv3cHZ2JqudZn8Dk8FQZAaJps/feAHb29u6VtpxA/PZeGUjOKVapxGj1W4gncyQzRayKeK9zKskyRNM58yeAJpRUxkEtD4TYOYAXG895EkG7iP3n+eKWS/jyVTHsbe3Z8S3iJpEtmiTyQytVkM5QCRUCKCO0rmuq5PjobJVaMWkQPssw+2bL6LeamBj9zK6W3u6BlLZg03VKU9gt5YVOBscYBZ38FPf/434ya/fxk//n/8Cv/87n0c3riMrWVSWgcLzJMWaAPEqBG/dRL7eE7q+Bsp3cGoAC1I/H9Rstn4kjwns+t85paDLJvH2g6ESpVe+YOe2Zdulks9tw+VNlYkTjgt8aazzFoQlckN5GE4FKMsvtz9S1rGrnrktbn7Rnw6QloWSlHzWoS9QtxZa9pcDaUU8keh2QeCr93HtQM5cmRAGQF8EZH3NvG3ig37PnxEYb4chLkUJfuhb3yxy9PlxDdi+hOl0jPrRfbzwmU/huY8/hXx8prGSY3et1UHQauPa/mXdRyRCeU6Zg+JzTLh9juocvy0Dg+Qj1zdmN8p9ZKaQCEaXS1O+hvj5KDZV1voAjWzy1888y1e18+dJbLMD2tNkZuA8LaxELFgGjuV41URUlNckq/Oy+kL7PllHMeRdKqi6AH6C3Y1aD6Ot61hef1xqugEWuPX+T+AjH3ovDmcv6bs4fikk3t3nuqaluOD9m2gNAJLkygxhnleEmnKooCysOAxVs5ykLpWqs6nIdW47jtpGqLj7ROocWZ9lupbQJVHeRLvTE1nh1cgingen6HIu4zExa6cVI2i1sIygRhSq1bokXDgv8bxxe46Ap0KJ+8zx1HJqnFJaawK7zm1OaphCzRMJjvjyquDcZQZRlRQ3GhqbeA0w/4sq4hoJfdmbWq6O5XMtTWVN5V+N+SguL6/c0ME1F2/BRlvnukyimSrKSBM2FqzuDa0zzRbWNxWBNmXad9fw4e5T8wozosXeYKrtMqliDUbO/ssTaudy7CzH5uLr3HhHMlJvsdw/q6NvmKmhaHXQa0QYnpwg5DkMI8StOp548hIazRTv/52PVFjXyypc/aCqQFWBqgJVBV6tClSTzKtVyWo7VQWqClQVqCrwwAq89a/+x1KolL2/+aDpO1OXgQErIkpKRMfqoco9iOuZjY2Uziec4CU/w8fLFSBgYSvnAAKCqQKoCeavuuPsPXzg4wOkEQdr0MueD90Df0Ewl5Y2QBQFAukIaLJ7kBkJPvvDd3h6wscsGszaqgworciXEuCt73OdwP5h14NgqhVtKAIgoz0G9zkJsHHlNahduorh0BQ67Fj3D8MeBGOHJ7staRHEzlOCrSSsaFMm33aSPX4/XBeg6l5+xpU3vutQfYCtF7croMEDZXr2LaSksW2bukIdqcoC8fYujkDhOV9ZmDhKhO9ztigLb7VFUCFbWGi8e2lfXRekcktWP/dh8WadQsKChIqF1Ls3cb+4TV4fZZs1AnxUlagDlGAfFR0Gjng1in3OyDha7liHp5EqppJZEyokgsyWh0RGilpm6gJ1qzLotRZjSdWA60Qm+mJEj3Wd8qXsG2f55RUqYdQQkKJyO/BMhIosYoxENCXXEjnJHOaPZBNZolGh8ubXXMJX7NQxKQpljTCcntd43IqVWRKEbSzSJX77zz+JTivD93zbt+Jf/v4fYjhborWIMK9liAICTS8HRMoDQZ4FiNsMv52jmLexrE/w5m/+cvyz/+Sv4A9vp/jV3/skRkenKKgEIIjF+wuFqSeiCMuQhEhd99tiOgVobUdCLYpl5YW4sermFVBeC9DpbWF7ZxenpwMs0pkUGgybp7qh2+mjEUWYT2fotNoKeyeQTiKBNQvjSHklRsy0lYgjG5wolhJkMKLtD22mNjBbJEinicDUBlUZJG0cUTEeDM2yKAxll7W7vSNQ8nBwquutxVBd5RGZ+kUBzAqaDqV26W5sGvEZGNhMYkWZLRN67tfR7XZU5umyhk4jxsHtW1KwNEnGULUj0i7AxkZ/FeDOY5hSXbMs9Jk4CHE8PdV4RossEtKtZhOz8UgERrfTQqvdtbDqeh3zPMWMxG0j0phEcLIfh5jz3JGohVn2EPSjQmU5S9BqRxgNTtGKGtjcNku0s9FQGSxbvQ3MM3aCL3SMOv7SXCFA0lkQjqYTnSeqsjjW7OzsqL7LeqSsBNr4HBweC9jsNJrYInESx7h9cohklmA0nKDd62Hv8hUB3IPjYwyPjtDZ3UWzv4P+7h42eptYjIYKHh8vZqi1YvTCDu7ffR7Txjb+x//sHfjeN8T4yX/+G/jk+++i1eW9tM4AezCh4uy7VpZVdo/yWuAxczSTkrKUSSUyxQVlxyQ83HvUsa0QcsGLAjPDUsaJxgKjYfUZT0CU70c/r/rmBoODS4oXHY6zFOL46hSefg4rb1fjDb+fQLsDkEnkGBHi6sI5yOcziNu5kBfhsrT8z/2+myrC8it8rpoRTuvAdX7HKjS9NCeUj0cZGRde/jzxT4a+U2m1V5vjP3jbm9AIgGdPZlhu7iJqhegBePYTT+PFT30Wy/EErUZTJG/Q6yHq9RC6Jg4CwyYyJEnh8oDSjPq0lcKBqgoB+rQb9TUnNuxIDn+cnHd8vQUSl9Y4Fpbux3muq0qWZ1STSllAAQf/b6ksJQLyWouwnlRhuHuU2/Fh8Xbd2FziCSESayRV7fvW+Ts+lN6UkF2Mdx5Bce1x1JMER+lYhMrH/vx9GKb3zJbLqYKpdlkps9w1wVwxiNAtpMrL2AATRpoPOZd2wthUGzwGki5ZgozjDQkVNpkUNWWQUTkihYfIGltn8D6ZguR8CzFVKY223pNmC0yGQ0xnY9mUSe9M4J4qzaZlWPGapeItJBHtCBWprUj2KPclRy3JZUdqJNma6GLdLK+Ec3lhcxrXFPw3cz+kRDNlK4+Z54RkL//014+UHlT9nR7JdpGrV5LGypviNhcLKZOLGe3PnJottH3X/LikXViBpB6bmotLID8mOBs5ET9UWbFJyDUQ2edszawsq1XDjVuviVhhvZhRV5P1KNedqxfXJP4aF9Fjazq7np3Va0mxpjXoK9yf+nEQr87n6m2OyOF6LI8b6LdbmAwGuhe4Lmr0ArzmsW1E0RTv/92PV1jXyypc/aCqQFWBqgJVBV6tClSTzKtVyWo7VQWqClQVqCrwwAp8yw/96Pppq5w14oFwgs8OEPbEiH8+s3+7jBKXF6HOOdeFTXJFwP0FGwGGia6ULM53WoAC+/xKgbkiK/iQdyEU1IMZfLgkUM8Hy80+7TxigZoMOOZrziBVZ03jQW3ZQ5RJHUcArEgjByT494ggKXcgi5hYW0fxfbTSyGtLLGqpskKCLMLm9dch3dzCeEgwMxNBJWEGn5xpG1UKSLekD8vi4P4RbBWpQrDJva8MXpZPJK2pFILqCBPVhueOD97mWCIQz2ff6BmYmCdBAJ4zQYZmJbGygKD3tn+4d4RT4TNH3EO3iBPX4ZgTiGJ+jbod7Xz5l1d0XLTEMZjSgEsLqI/ULW1WN4QnHHHiAFGSLaqdI1T4XQx9XQXCeqsJgkuy4DBLIiOT2PFLcuQBhMpyjhwESpSmABAEkdWage0MX5fll88CIEjF69eBqvyTXc5yg5OH/ELZPUHUkB2LADBv8SKrEWct4kAMWjrxfNezKeqLoULpmaHy5Ze7+LqHekhRlz3WMiUYHiCMafFmoGwr7uKPPvciXrz5HL7rrd+IP/zMJ3D/aIH2LELWBrLFEPWg9UVHviKNkdcnYCN5t7aL09ldvOFrruM3/ou/gd89DPB//MZHFCKcjgYCzQg+JctC9xqBp5R1q0fIswLpnEDaVF3K9TBWDkiHuSWzmQgAXhf9zV1s7Oyi1e6pqzdJp/o5VSI8v8wpmYymev9mfwOhU7gQzCewr2B6WVBZ5zYJgH63p9/x37IXXObobZiVjKyk6rSJKQT8sf4cExiYzs51/py+/Fu9PuZJgvvDU4XG72/tIJ3NcZ/2Ut2evOpJ5iyyDIt5itc++hod/43bt6W64P5y7CEJtLe/o/v57t276OzsYWejjy88+1mkUoTE2s7B8Qm2drax2WpKPdNotXSzUm2TzGYKimcdqXS5f/8+gnqk/WWN+F1RbOHxvL5IPlHR0up3EbdbOD49AQ0Vt/sbUo4d06KMAGDITJ4InVYTDJ4W2B9ZBktcr2GRLkAVC62RdvpbsjkbjE/1fXz1OmaZpDD6ojAiqAhEYPEG4HcQDM7dmMH963Q39TNeC9wv3vU6rm4HzTjEcy++KDUMwdT+9i529/cwGpzhxc9/QVZDVKfkjTba2zvY39nF6OgIB7dfwsl4iOZWH/vNTQzObiPrXMYv/sx34E3bZ/jxX/kd3P3EGNFmgxHs58ZvfzOsx3QX0O5UHKu5xtnscEyyLneC1w5QdR3tBHAbTrXoP+fHHAKxHLp4f2s8XI1jtgcab17BhsyIFme9w7lCmVueGLLp2hP7Uf28AsTPtdoGyS5HePDrfcaLD7Xne2NGR/n5ukTUrOtkY5jmFWefuJrP66EpPNz+2fGY3afPkMnK+Stuo2XCxNuQXVwjrN6TZ2g229hrAd/1poex16rhaDxDs7+JrV4bT3/kU3jhhRvK4JFCIIoEvM9FWNZBwov3m7dqIoHB+4VkBpUVph61XC7N9W5tonwKEQJr1Yiff7xCh/tMFUJ5PaHj9xZNVLa4jB7NdWowMLaNayrO9UlmxIIIKzfGBA0bI/T9JYUq38d6cnzTS4QAv6+skJLQVY0IfGXoYr73OHD9tVhOFzhYnOL2+z6Gp5/6IGY4Rj2vidDRWm2V4SGfK1MiFYnGB9kK8hpkPlLU0JxKCoBrDFNluMwZjjMci0ns8vqLYh1DJuInQD13BBYbJgJT1gZRU7A+Lf9I1FN5QoVKyAB5qmNISnEOJzng5mGzmOIax4gpy5ELNMapNClVs0uMJ6dmwbisadu0e6PaRIQpAf50inliCh3e66q7u8+5HdlVRmtbW9UkNdssKfiSiT7LpowwbprKhtR1YtfVYngqQoXHQIULz6kyY7JU641k6cha8RluLcY1AtfBVKMwi4wqmaXZSupadbZsfu0t61M1oLilnJhDN+5FpgRek4FcG9Y0X6ipqFbK6PMq5JUVmG3Xv8qk7Xp84PjDQrgsppWazpRzeaOFfruJBeco6mWjBrqbDTz0SBdhOKkIlS+6Oqt+WVWgqkBVgaoCX2oFKkLlS61g9fmqAlUFqgpUFfiiFfim7/8bxYo8cA9kemBzD6x8SF2pOlZeyc72gw9eSulcK1hSWnu5Dn6BOJlTgHjiRSAzA5yNiGnQV9mH1F9QofBhjs/HHhzi+70dlpEtbOCz7ezubqPdaOLw8FC2PwRXCLISPPX75wvhj80wibVixu/HiuwpeV0LbFipPNa5GHwvY1kZHjstGJBaQ5jH2Hr4Scy6G5iOjVDh5yPXze7ReAPf6G3tSA6nDiHAxTqmRYq4bhkjOkelLurVQ657cJYtjOtgJWjBB35ztiDYQNsJA27UbU3ASw/wtPDIzoXe63sE8JgCI8xDs31w1i/eHoUdmjz2oGCo9cIC2RnOTlrMkzsKoOWD9VL1Wb9c/RwYWbDLuhY7FcgrEyoCBujXr9wT8wO/SKgIzCLAUCJUBJAw8NoRKqqnO++15dwMjzyhQpVNujDAU7ZfDRTstL9AqAjocp7t7BLmUV4kVFg2db76DAZv5VEKoW4sa1hkKULux/wMUdxGkhV43U4Lb3lsG8taiLDeUKdqo037sQy1sI5lWqDb7OKzkxwfe+op9PMpDhq0k+qjfphjHM0QFgsU/OwXeQX1Lpb5GZgWTELleHoLb3vHV+BXfuTfxz/40xt4z58eop6lSIanur5IqDC/ROREfYlZRhFKW7UlSJQtSGhOBauGzZZs0/jS9R838dAjj0q5cjocKyT64O5t/d688xsKvufr2hULoR/PpwYs5rkIC+amXNrbF4lIQJ/2YVSq0JYrjBis3pPSRUq5GrDIDPAj8cLAeipdpFSZzTGbLtBoh2jSnozkzjLHdJkawUUgL6FarEB/ewftjR6OBwOpLTb7W7iyu4/JcIS7Jyd49NFHBSCT+KBajiQI63N6eorhdIIre7uYDYayMVOAfQEcDgbKdGknc9kSjtPUlCH9nuvyZ1tzjsYyEiFFguqR1zwKKkFu3XkJVx+6hkOqOyYzdNsddUTzOCcMia/V0QwjhXM326zpAq1OW0H2Z5ORus0jYmBZjn6/KwueOKxjPp9hOJuonh3mmkznGE8GqjPzEDyho/O5LEyVNJ8LqByPpiJiepsbsiPr9Tf0+25vC812F4ulqZv2L+3h7ORYAPZ8OsaMIGLBa4QAYiRChZZB92+/hP3NTXS2rqDW6aJOa6AwwuDWLZydHOJ0OkbU7+B1lx7BfHqARfsq/pe//W14vHOAn/2NP8Xg0wssmiS4H2DJVVZ8UHHmMihWZEoJgKRlmwVc11cqFQ2dBG+JLzuy1CtYpFxzRK5IPBcu70n4Mqlh41D55lxnj/nGAu1/3RoNNIK6cdQTDsFyfXwrEqWUpaK5juoUgvEuN8WrX7g5jj+8t3h+tN8+48ud41pomSmyRHR18vOR1C5OIeGPQ9kMCl03MseHgpePskwk+QwY//sy2cK/x1TQxBG64QJv/4p9vOXJa2Zld3qG0b07+PTT9/DsjRuynpySOA0CZfbwuKnm4viX02qP5Apt5ooc0/EEKUPNOYdx7koTKRpIMrKpw47XAGIC5UHoVEsiRGze8y/Oo7ZesEy3sp0YzxtJS9bJW09a6LuzSSKw7QgXqSYJ8jcY+t5UVpKNsU7N6EgX3sMc2/ycUpdC2JFsWluZqsFzLkm9h2T/CRQPP4FiMsPd2TFu/fFH8cwnPoRF/QTLmSnKNGd7q7pSw0nGOYRrKJIqPP44EklCRanS07hGcLaqVPZQ5cpxU5ZfRQ0LXrUkROLQFCpUkzLjTs0QVOAkaDRamFMFUw/R7LSl2pnORrJMpCqPxIe+k2ogWm+Gds2Lp0hNoSjSgZZu8tGiarhmAfbxUiR1li5FxgcxFZ4S3Wjc3UBqeSz5Uv9mIwTPiV9n8lhkc0flEQky2nMpusSIlXqQy0qS91YtMusufj/XQyLoqFDh73jszYbZziWp7NG0jvGEqxpceP3Y/CcbMt7rhV23VKUsaC9JmzHOpVqPrO3rdCW5k67a+HWhC63nWkb7JstSI1VIRKFmVnO6p5UdpHS5dcZLYfuzes/LLMDM4oyEilcrekWx1v+NBjY6HWRzZgLWZMW5sdPElYdaaEQzvPddH6uwri+6Qqt+WVWgqkBVgaoCX0oFqknmS6le9dmqAlUFqgpUFfhLK/Atf+1vFt5GQniNA2O8YkPAuldtPECp4jvFL5IRHlhY2VPIgskssVaWGewoZ2homcjhw7GgW/dyncP+n+fUJeweLTJcunRJD3zKQnAWKwQBCdLyAdWslaxjjk/Tsl2it7Xz3V5t0weReosm7mvZKusVqsnvUQesU5eg0cHeo69XcHidnYqwTn7L6jB7LaabkPjICfYTMNNvl9on61q1LsWA5IjfB5JbDownAaCHbtaHdchzRDzOZYplwWM2mwt1SMuey3UaysoqlBUTO0KpfNCDtHuYNuIoUOA2t99gaL0eqA1IMjGMbVOWF8UYy8UMWEwM5HAWXHzYj1ygq7+uysHzqjkIyDHDhLZfBI9IXtCz3p0rggQEK9g9SxDKd40zW8aRKt7STA/8zs7G7G3MBizKEzO1CCx7pBxMT+qmxgwVT3DQkoWe5Aynd1ZoWdCURRfVKlTJsO6W9cN6shisv52DOsHhlCHCuZQmoO2XUx/pinbZNKtMHgJYBRBnPO+mpqoxs6hZYLdVww+87o2Y1Unu1ATk8E92rBL4YZct65GmNfzuU5/C1Ws1PPv8Ev18gttU+UxnqFPfsqrlgy9eZntQARAnC+UOjIdH+PEf/2b8zLe8Az//oWfxzAdvyHZnNj7DgkoVXuuNGNmyBmaZpDkBZAIlMeYMXZ9QoWLAWrvVQBFFArMWaYrd/avo9jbQ3dzEi3dvi9jYalca13cAACAASURBVG+IMFAncGhgKO2iCH4RCDseDXSdJfO5skWY08Gfs4bcJr+H9x4/y05ignYkCkaDoQiYRrOPvSuXcTRgKG6Ayzt7ImFeeOEFdDb6mE4mqiNtxDiOHB4diXyhLReBNKpHGJDejpqyxeI1xe3u7F9agc+8ztPZTGqwHhUiZwMD/6QSqGufSWi0ux2cHJ9p/6XqIImQUaET4ORsICJjc3tLJ+r+/QMBuSSZ7t87wLVr17DR3cBoONS+xpEpRWpxHb24iRaVIXmOe4f3kWKJbtdIpnkyQ5/2RySMpjOpefg+GxtzRI0cC3b8Bw0F0g+SmQiUvX4f3TBGGtQwGY1lYRZHkY5dYdEkzvMcrSDCjKREs4tOK8a1/U3cuX1TwOfWlYew09vSmCb1Tsds0Gi3RnKEPx8tFrJkG48nUgFdvfoQ7h7cw/M3buDK1UvY2r+m41TmzmwukkrDIYOyiwKbG5dwdnofnYf38E9/7O1odpb4pV99H54/HiIuAmRyQzQFYBms97kJ9QvSOa8k8IRGWoesi+JaILszjY+lzBEFWpfmzTJZYCT4WgCq+7ekduTYlZQ+q47+Vdi8/d0rC/3Py99l4/JaQVkmZzzkT4uli69yp7kn+/22/FzoVSm0tCsfk9+W3x8RjxfWDf7f5Tm7vK/8uyd1vJWVt/T0n9XYzPmkPsPWcg9XWsDXvmkD3/zWJzC591mcPn0Dtz88wAfSociDJedMzvIE3qlio11brVA+h+ou1QzH4BzZYq4xh5agnF9oMcVrmtZQnIsjqReMNGTWlxQYq3VQprWD9pOAOe8lp85dXxdEkknqm42XmhtQk4XfiswKLJfFczNS26Z2T3Gc4tjKMSiIG5ap4tV1nF9J5iuAvoasRivI9drGpsGaGlkS2l5lmzh98o3o7OxLlTe4O8Qn/vB38PkX/gz1tI5pQNszW29ZA4b93QfE1wNnN0XCg6A8x1fuN9cIPC6OvVqzsR5UuVLRkrm8qEIEV85a1GumzuP+c92Vm6XnqpmGbl20jwrqmu+lmkGBmIQ8lS1UWgRm/xWGZlmnc8YaOxs37gfnJv7JBhKpMhA7lWpdqj5ZbnGN5ZptwjrHEVMd+wy3PF+gtpjTSxY5yQzmBAZGtIi0VKcErdBSJPUGAmbNZSSRaIDKS8aaQ7RqoWrVkWA8T2wg4jZI3pPE5Liie03rLyMmeO1wPcAa0ZJNSiSSIbWl5sx0QTu1AK1GjDn3iaQavz/PbHxhzSk8XNq1xGuQ8yMJJ61hbC9N0aKGJlsrMl+F94cyAUXQiFrRfolgZCXduo33FnN6OPetcvLctWPka6jMtEUzUgYS94vr2mVYx+WrPTx8pYEwO8YfvvtzFdb14KVZ9dOqAlUFqgpUFXgVKlBNMq9CEatNVBWoKlBVoKrAK1eAGSpe+XHxXfp5YcCVt/0qW2fZQ9j6ofhBCg+CZgZ2+1wU91C2ypU4n/FgD+drEKfcTVsGsvzfg/pSIcx8qTM9NwswPnjqwTVJzCrBZUkINCAwRm0I7Se8t7xQhJK9ic9p+UtmYl87D+QSCAjafWxffwKDpEBA4LJGL+5Qf/L9FgDva2dAhB5xa2ZRJZCaNWAlmCHjwCUSHXytK1YHM24IKvOBnqQKQX2SAiSSSFzJ1seFzatm6lam4oIERh1Zq21Air7PumnzWqFudj4Yx7TycsCdukpp8eEyX8wyYoF8PkYxG4okUiqIDz5mnd2xlckUf50JACsyI2HY8S3Cg6CT9YTLVZxB8er49lko3L5l0hBgeBChYkCknbgwWwhcUMh8naDMOoSZz/+BCCgeh1mQkSwhUMKw14BEYtAypYojVMqd2A8iVGrZQgBFQXAopKLEEylWY/6/tuEzDLBEIzdiUaHlvF7iHNuNAt//xJcjjV0HruvCvUioJLU6PvWFAwwnz+GFYRNPXtrGJ1+4jWw8Q9BvknVY3dYXgVEDonIUDMZlGHncRDI7w9/9O9+HH/yqr8NP/b/vx+EXpgK+xoNjZLyPSNJdIFSo4ojoHb+sYTafYD6ZoEjn6NLqo6jLZqXX30Jnc1NWVxk7e8NA962yaorCbFkY8kwCxqGMJFX4PmV46FowQIn7QOLliEG3znKo2TbLLL6XoJ2yAdIUcdgRiFOLQn1Gyo10icPjY3ni097L24lxf2iPdefuXVy+egWNdguDyRi3btyU+m2j10ev0xPYeffoPpI0RbvZkaXX/YN7ug9JBhEAvH9MxUwsmzS+mi12Xs917mlvxcD7mzdvYmenh8GZWWptb+/o/p/NLHcpZiD2comjoyP0Oh19njkiVIQwk0SE0+kRGvUQnWZLtRlOLdxdWQTMkZrPVGeCc2fHJ4hjs9UhwEn11HIxxmLM3BcD7kg/cgzrRpFUOyS0CN4pwya3faEtDtUok8kYnaiBWtxGETewTFNc2u3j8P5dTGcL1FttXN27InKM54x2YSRWTg6PRK7w54fDIZrNln63u7enc/aFL7xgSqDNTdQabV0jPF7msxCMjaLQVEbzKXZ2rmg86FzbxN//wW/ELB/h//rXT+E4WSKSdY8Dv0tgsQV3223hrZE8QeCJW/9vAocCajlWOfLk3DxZsu16EPHglXn+d55Q8f8m4cqXgNoSocIx2Qhq+7Zyo4P/t6YsByjrXr4wV/HKI6FSJlAuzvGW9rJ+lRsWtH1v6XXhg6t6uf1cjekXOtjLao7yJla18lZmpaYKvs9nvAT1Ahu1Lt7yum1861fvorfdxOyFZ/H0n30Gn/nkEDeziYHyzlqUBATt5YJWQ6rExFkDqhHAAdYkC5KUysrUsoRoE8h1ilOL8prR35VXEbP7QS9eZ0ZgWXaQv7e9xZ1UDCJvTKXAl2IwqKTkuSgRKgoij0ydKwsm1k3eUBT10RrJso6Uh1QjoUKVJT1D+SXWTKHrgxlsLifM1k0EzRlaburIPNvB6ZNfhu7OvtQehy8d4WP/9rfw+Rt/DiR1ZM31flrdjTTUOipJETorP+aB6ZyTKKbVoAgI+X2JYBDYTiUurdMyyziTeDkMRajwsxzbFahOMpSWU1KuWpOLvtvll5RVXiSky4QK5xgSzdwercG8copjk23DlGP8l9aSHJs0vy9FSug+cetRvj+fD2XDpqYKNzeTmKilc9SZrUIyg80nUVM2WnZOSaQlKPIUi8LZ3jGLzdlO0uKwHhqpF7EhhOdB6z0gdrZ53L+kxlYbU9ToOqB9m9S1S2XQqBHIEazcdx631rbzhTXl8FhJaHGNRZKKNmJa43GNYcSUVwzz2lGTjrMctTUwryMbH8w+jOs7W58qZ493gbOP1QrMzWVWT67D2Arj9r1k9eoJlXotQNZqoMVGB5LH3GZMQqWPa3sRwuUZfv/3Pl1hXS8flKufVBWoKlBVoKrAq1SBapJ5lQpZbaaqQFWBqgJVBR5cgW/83h9eWX5dBFP4CW+dpIcoF+Lu7RA8oeJ/90qECskUAQVOncJ/e2LGA17cxorsKHfxOhDrgftGy7C4LoCQLylOCiNT8jwTYJcmS0zGY+Ue+E5VAQOOUDkHQq28o70/N90zHhzqXQaptO+0ZGFnJgHTjV109q/jdE6yg/kCgXI6PMhPkkG5G3yALpE4ApkcGaCgdTa6euuGVQ7NOhCXxxwWibpkZUGR0yucnYq56sAHXgEcUmKYBZhZVclHTUqUtNkSsUJrGgIafMimOiXn7wkeZPbgrHNMZQjVEnyv4kwKdWLm42MUk2ME+VznQcCEyy7QA/eDuqRdDo0sU2hLxu2zG1qECvejYZYiJGnkkf4AQkWUi9XDkzi+s1xgCcFAWpEJXWEmioFTds4JytCSbG7aIIJS/J0jVIol7YKWKIKG9gl1H8RrYKx1bBJNJMhiQEtAkidfWL4HjyFqYOlDnR3JpEB6l8EgcA5LNHnqCutIDQjyhSn60RLf8/gbEHVdiDTBIeenLlCEKhUSW50WPvfpm3jt6zbx6x/4GLbiAIf3BoiWPRxHORq0s3GvMuDr/65wZCod6AvP+hRD/OJ//6N46xNfib/1/7wHB587E3k1PD20Dm4ChlEohQpJjLjZxYRqGIKAQaxMgunwDIvJGM0Gs3FaiGkhtbONZreHySJBM2ooQJ5dwqO55aKQLDBrq0D3McG3vb29FRBH+Id2fvPpVGA8Q+eZUULwh/Vk9go7uhVYv7BjprLiyqWHDLQLzYt+c2NDConTwQjdfk+gE4kJkjCPPPKIyJXPfO5ZbO/smB9+yKbhXOoYNvDeOzgQocAbgMTSYpSi3+vIpsrazUmIzHE2HOLa9YdwQmJFGQNGotHyazAYiiyYzmdotiJ12PO6Vdf83Ky7ZFsUALPBqSy0aItDsog14Z+sAff18Pi+xpBusy0yYpHTsozWa4kIIP5OxFS9jgaJsDzBkDlT2QL9zQ3U0xSDoxPMZgs0Wy2FPvP9IqpykruZ9kv5A041FDcbaPe6GJAMESgXIg8j7c/l3U3cuXXT9rnTQafV17mRKrBuGTE8R7z2ud12f1PgLY+ZKpyzwQA3b76kz7BWpzMSK9vY3dqWioWEF4liu36X2Nrc173QudLG//QDX4+bxwf4zXd/HlkcikyLnDKvbPNogKCN8SSP7dQ4dYjPunD/FqFSDqUv3UsCtF9mgeOyT9z7aEnpt+//9OoLjVEepL2goCnfsxfJlPLcc5HEsbGpFFr/4OlrNSa4yIlzpEt5+ymbDjyhXzpWv08k18u/9/O0/wJvceb30//pv6PcMOF/V65PFMS43Izx7W/s4cnODOmdAUazBB+98RL+7HOniOqOMNbawmycwmZDRASBeBLVlvXFphCX3ZaaKoXjDG2hpLhKUyNVnPJpVX9HJJC8lx0a51Gv6OBsUSK9WHtTv7I7380JHNs5Py+LlcpQ54f2USIbbFUgQs0RJ1K7as5hkLvLayOwL8s1Rwq4HeScoTGZeT0kLBiGRVsn5fbUkdT2MXj9G9HZ2MJykeLOC/fw8T/4bdy4/TSQh8gil4EnC9W1tZlXsTFiSQpmjbNUOrh5sG4EBMkDrefYhECFpv5kO4itN6RkcYSKCCIpdpghYooH5rL4dSXnRv3eW4aK8LTrmfkpsp8t5ezRypD7o884lRAJBJ87I8LK5aHweqC6huO2v0aVkzYfgVF1UjnxODnuUZ2aZfpvwXk+MpUKa681kdZtkkVZBgqvrTyR8klzOMPnOacGVNJQLZNLLcI8QbWKkMTgfkgy5ey0vFTJZdlJ2c16utrxulLTDjMDaRnmsgEDEm5cibCmrtlAG2WtuJz0168WbJLriXDxta6B5JgRKrq+HcEqxZgyCq0eslddjRprCzCvFCwTs2ZjZvZnS+ZnKYsu1FzbaEVSqOxtU1kzxHve/ZkK6yrVtfprVYGqAlUFqgq8uhWoJplXt57V1qoKVBWoKlBV4EIFvv57/rogF/+QuVKguPd5QsWHuXt7MP8Ay4mqTKhc/LtUII5MsbBx9zAmey37nf+MB2Z8V579e51xchGs4e8JInjQgaBHQFsIde0akDgZLRSqnM5of7S2bPHZKedCcd3Duy/RioB4AGi2LqPQeusWpdd4EKobNNy4jJNZpgwYAg8Ed9R56UgpAZY0A2Njovcsl3rECAw9vsryxGVQSEViD77eFoLvauYLoQFSGvChV7YNls0iwNBZTvnj5X57r3zVfmmhy7RnEGDjAmAFItDqSVYX630UoSIbGD5oE5hsIBvfRzE8QJjS9ovkAFUuFr7O4yy/LPlm/WKoNUFHhqOqH1odnC3Uaw2Xv5GogVUP+66LnscvUIogxYV9U5jrynqCiA6VHy5QmWCTbECsi5X5K7RcEnnF75W9yFJZIAqmZ11JMknZwj+jVce4zoMMxw084Is2YUU2N3CpFgEhbcacIksBNs5jXXYpBuDw6ONlgRSJwO/6IsEiSNCNcvyVx96A3mZkYBsDoAmmqcOUth6h/k4k7e6dE+w8FOEvbh/gG77+a/Hxp57BBz/wHJbdNkLnyX5x4FsBnAQbKcBhuHhRR1g/xD/8b34El/Yew8/96w9iem+hOkxHp3aNuYwdEiq0sGp1NjAaT3QPyIKqWGIxHWEyOBF2s8hDPPToo+hd3sfRYIzjE1o21fCaa9fRihs4Gg4FvFBdxlB4Eg0kCwRwUnlVr6/+fXJ0vOow9oHs0+FAIBEBfn6/tjOfW2euupZDMOSZABbP05X9S7pmaOXFvI8oauDg4ADpfCFrLipHmIXCS4bbmkyN/Njo9gS4MsOlv7UtIJF/D4OWxpetzb5KTIJqOh1LcbGzt4tbt29iZ2tbJAhVFhyT7t27r3vQwEPfDRygEccKXicZMRgP7JrKE7S7fdWI6hASGyQiPDlMSynaocX1EL1+R6QSs1hmwzF2qZahOqbZRKbuZebQDGUnw/q2Oy3EYYxsbp33GxtbyvORj3++RLvTxNnJKU5OzjTOsr7Md2DOAW3RxrMpaoulQp0RhSJBrl2+jIN7tzCbjKSM4fXB4+Q5IUCnfCha9TBfYbGg8SE2N/uyO1Nt7t7FSy/eFnF05co13J9McfnyZWz0+xgORqpNQMsfgovc504P8xzYvtLEP/6PvhWfePEOfuuPbyJqcRzpIC7NMeV5zgP6ec0Aaf8yZdz65cHdsg2ln5/U7e7eWiYh/DzGPx9EyHsyYvWdXq32gD8vvvfiHPgyQsU3L5SaEi7e++V/m2XPg1kXbtsHoF8kQvx+lQmRcn39dwjYXzUDvHxPLn6+TKbw3bSGu94CvvHqEuG953H/2SHSRg+3scAzt4/RLVwGhGtM0BwfUe1o54aqv9W+KIPNyBNruqD9lxH25fUP7/PcKWupUtRxUQlKEoRzhkgVp0ZxVlycV0hmSElA8JsWTVKdmgWhJ7m8Ule/UzZUau8PQ5GmDC6nysbIEyNKPKFx7rpyGWYZVVvLTA0OzSg2ENtlggW0c2q+BsPXfxmajQ7y2Rw3P3MDz7zv/8Ptk+cQ1ppYMOXEHb8UHU7FIUKFFlIZ5093jbC2mkMtx0SjK4kGt/5AmhoJIMLTSD0nvNB8q+MUKUGWyRQtzDzhOG3X4Pk8IB0v6iJz6v57Oe9zLKctGEkP5p5IkWPb1D3pGnZUFKOJRLCRAK8pNN7WE1qfZAs1ozCTTNZcjsggmcJmlEWemd0Y83e8tZpssXKRD1QTM0MNtM5czI2kYw25flJ+iRE8Wvdl1kAjskKECs8xCR6nTFoNJi6nx9XIXzveMo75LCu7M0facK7ldeYV4aoDrx/WxZFwaizQuGB11jVWszXNuiYla0SXI2QqKjFOtu9uP3XOlAPj1C2u9j4XxqxSeW3zvohEqPT6TVy92kG3Q8Jtivf+20qh8sXG5+p3VQWqClQVqCrwpVWgIlS+tPpVn64qUFWgqkBVgb+kAl/33T+0QlPKCpMV2JMb4LAKg3edgCvipaQ2uQhMGOhtmSn2cOy6Z32nqPe/9g/AJTDIf7+RCOv/BG6U38eHxsA6K2mJQEsb6wi37xwcjcwKLCsslFMkwtJHaZhthd+v8oOis+vwliuvBDrxezygTgsRPnxvXbqOvLUhhQr3zYA3s2DwQILsORQEmjkLKOso5P7k3jJLvtmh2YcI1WCnq3UuEiiiBVeH1hN6sF0TVOtTvkQWtlZWMv7negB2K4woM+DDamBdp3zYD0Ozx5q3euuO0VUAsxLYTQ1TbyMbHqAYH6KeTgUyeNsvPtCXPfx1Hh1osj6/tD1hjkqqEFYjNmLlqVjwbeYdQVZdu55QEVXlu499V/YFQoXdpCtSj5YrQSTLM0+ocJ+VsUJShACAJ1QEQFOhQiUIyQtmzhCsch3DjlCp+5rJsidXhkqZUGFwe/m4ZR9GUInXfG5ZOkFhhAoBnGiRYVFP0QpyvOPxJ7G14yzZHNglEF6dwgbc7W1s4pM3buIkPcD+5ja+43u+G539DfzYT/6CgnkvWvpcHA6WOQHIBeKgq2Deh6+l+Ef/5Y/gzjTGz//6HyOaBoiDOtL5eGW5RZCVhAoVHgTvpCgRCBjq2NP5BJPBmWzTwuYmLl2/js7ODsZJIhrx9OREneGNMMJ0nmBrZ1tkBkFO3qsWdGx2OAS0WCupLHg1ZJkpU2o1ge60kCJhwLvdj1EkHHg/kJhpEXDPUjS7bREC8+nCQD0CfFGIwGXthDWzCCN5QuutyWyG4XiEg1svqtP68ccfF/FydHqCRtySlRAD5De3L0l1wc9x3xkcTMBd392IcXx2qP2mKob3GfeRx8KA4oPD+xYg32xiq9dHt9U2VcbpKQbjkY671zNrrMFoqO/hMahDOUlFrmzsbsq2aHg2UMB8Z9M+PzkbKmi71rYMBuYGRLT0mk+N5FwulQ3T39rC3YNDqUb29y9rHwjQng4HshtcTBa6zng8o9FEeSfbuzs4ODxWDZPJzBRktRranZ7OSZrMUZflWwNZLTDwL7XsKhIqtAMj2EmlD0nKbrujrBju9+3bt0GQuNfbQLvVxTio4YnHXisy6t6dO7h99w5SnttuF2EjxtXeprKqHn/dDv63//Bt+KNnb+EPPnwPzZhZVMxsOE9pnCMk3Jhx/p64YIF1YbzSPCY1gQMeL2Sq+N/7P8vfvgLV3RdeVG14kuIiSeJ/7ueg8lzkw9PLv3ul7TxoKcCO+Yuvc9/vLblKx3nxGMv/vjhPkvB7ENl08Ri5DW9ztlp7sM5BjsfCAG/amCG/cwf37tRwazzFrLHAnaNjxGxYWC7tnnAWnmHEVYNTIDF0XuD7UhZ9IlPcmobfQ5Cc9xQJPdr6cVu8zziucDyKa175SlWJgeG8n6noZDA476WIFnuN2JQJLsdJdkzKlopepv4h6epromS1iGRKA1GjaXkpnHOcUmpJ5aLLsFvP3y7XJKd1WY6cakrtB5WjkZEIzH7hnNV/PWZf9uWymkqGI3z2qc/gUx/6AxxNXkSt1lDGj9QnjuD1ayTWUuoZZonIIo/zIwkAU3mo8UKZJmYpyjw4qjMEsHuVg5B35ou5a8ypbCwDaak1DKeo9frO3udtX/V3qkwYLu/m7nWmUCECgf9mtURYeMsvZvO5Rh6SECLIXAg9Q+dloyaFZ4Aabco4DmS2TlB2C487TTUfS71BAsn/pymVimBSwWaPaPkxhWy6SMRpv50ij5ZnCmnntUyWnueeRInUxzYHra5319Ajlaxb1/DYuP9c83hCT9cta8f9JZnGta8sS9k/Yjk8WhvxfDmFil836Fz6TD6pjS1jhkohU69Yxsv6HnSWXt6il9e/W49qPJPlrx2zVq9urc7zLoIx4pqLTQ1t2QdvbTVw9VIPUbwAagu8/91/UWFdDxqYq59VFagqUFWgqsCrUoFqknlVylhtpKpAVYGqAlUFXqkCX/ddP3jO8suTIupKc0GjeqDnw6vritTvPAniugvLHZ7nCRBHWKyC3q37Tj7RIjasu7AMdKnx35EmyvwuhQBfBJXYNOg7PK3D0sgVdmSzKzpb5JanQmdzdQMawOO36y1SdKwPUKhcyCx+QDevESoKQWeYedzA9uWHMQ+6GOcWOO87mVVH1/3NCV4AMVF1hXkQzF93M3L/CK7QjkIPyASW6Uvuu0FJZiwzRA4MKZNMXsXAY0rrFsrLrkThGgxQd/Ylpedm19lpnYrnuqIjyzDwnZ/c5zoyYGm2atxuPjnDcnKGgIG0UsAYkK9jdNYn9rP1S92rJAZWNbeHcuusdEQSw2jV5WqBw94GRW90nefMjTHLCucF7wgVKnT4ImCurlMHGNEiRGohdWnWUacHP/eBZhxSoRCosTwT67SlDRntwmj9Zd7x+npHqNTYvOk6QJXcktD2IzXvfQJsUt9w+2ZloqSEUicnQRkqWxa1BEGWozHPMa8liKIcb3/t63Fpr6N9Z2e0WaaQDKiZtQ2vjzTHaV7g7uIQX/3wVXzwmb9AZy/E+/7sENE8XymcXun+L5YRasEYOTrKrfje73oMv/yz/yl++7P38fd++XfRnNXQpMXXYiKFijq7C3bmQgoVkUJxAx2FnReYTEaYjUaYTkZKpLnyyBPKKVlGEQ6OjtHqdgWEMViXgD4D6wlyeiBvkSaWWUGfflm90XYqx/Xr1/Ue2n6dHB2hGTdERHAf+H5abJHkIDBKcHUxmwmk7PY3lQcUNmO9n5ZayZzkHaQgKeaplBIkYSaTmeyjtrZ3wP3gPkTLXIoVEgr07+d3kThhtzOVEznvfQBTKosWCwyHZzo+XgNUpjTbTQyoqkANm/0N5aLwGGa0OEsW6Hb7IjpIqNAujduOGy0pbiZTgplLKUFINtCiix376WKmMOMrly/jpYPb+tlsMtH1ELdbps6rBZgOR0hD5kgt9P29bltAYD5byCqt02ojaLcVjswhXf9emjJnsUzQ3ujh6OC+tt/vG2HUanZU86PTU5EatG3z2VXMymm1+1LeNYoErRCYUOnSbguAXixoR5aLoJznKUbjMa4/9Bgm05HGbdaFx3nt2nX0e5s4PDxGtLWDfreNxWyO6XRimR4kzMNAYPJDW1uYFA287Rsfwy+88yvxrz72PD7yF0P0ojmG8zpiqhXcxb/KI3HWjhql/Dy3GgzXhIrdp2sViidHWEteBxybxFleeD2ILLAxg3aL5y3BvH1UeczV573tkeu692OG386aBD9vKcbv8Pkj+kx5kHf7Wd6/i4TKy/ZdydXr17l5xo1j5+aLB9TiHIlVtldzXfS2zlhbr/m5mNvNMMHrmy28qZdgdPNF3Lsf4PmjQyxqIxwdHKHeaugblVPhSAAjUDIRJ7oXl0tdd8qDCOq6v1odI1i7Ozv6s9c24pI2UuPhUKqzJJkjm9p9yrWEEYOmwGiFNp7EWS7rw2a7LaCeBEoUmsJEcw6txy7MqQLf1fVfOIVtaOSim+s037nzPl9MV2sWq7NdQ77JhQoJWW1xHpGoxQh7hrFzviw22Hd+jAAAIABJREFU3oDiq74acQEsTk/wzJ8+jc999H04ze9hWTQQRG5+dfOjzr+UPDZnLpPFyo7M8teMTGEwPa8tqt5EMlFd6Rpl2EBjChCufXS3rOZoEQu0+eK5SizE3dYCLs9Ialln7+nyedJ8adZejqRaqV+YaePqxPUptyObxhqkruE2W8s6UpJOJEm4XWbRyP7KvlONCcyZc/cn5wqRMyRMdL3Q1o/kh5EqOgc8ZilYl2CLgAgV7mtOMoYqHW7QDQzcb5I37ntIqNCuK3X5MV4R5McBf397JVM9rJm9l7NIk0JqtX4okKSmVgw9EUKbLpJEPruOa+xSNpMKzvq7cSik5RdrTymUGkfMLs5nm60yBh3BIwsxboP2piR53Dre1ObOflWNUmbxKMVY3EbU6iIrEuztNHDlEsmVsdS7H/6DSqHySmuz6udVBaoKVBWoKvClV6AiVL70GlZbqCpQVaCqQFWBL1KBr/2O7y/KhIYHP/wDdTl03uwQ1iH0AlccofKgbRj4Ug6kd+GXFwgUPbg7O4GL4I0Pwlw9aJYsnvgzezY2gMsDEtwe95XgLx+w+XfvGa3vccCEjqc0056zMnAdsys/7wu2KOuuW7P8ks3BsgA7IHeuXscELcxrzVXuiO1bJkBGChn3kLsiGgjak1wiEeAeTmUXljBfxB6oCWgrMFQghgFFHgAzGNCFjqoWpsYxmwofuEp2yqxEBMwwmJpwAFkBQzZWZArPu+orUCPQ52SgoSwWPrCnpsTIF8gYSp8Y+OtDTtmxqu5w2o44FcC5c+u94F12jv+dESrrMOaA9mEiPJzdiO+udIRNkNm1syTztCJwbN8Jvkb00Ve2Tg6GpBLckM2FCJo6gnxqQBuPkV2wBE6o/qGVWolQqdP6zPnTM/NFYJnURGzANYBGhIosRDJ9B4Npdf+4EGwPYqgT24FF8v2HkSi052hPc8xqC3Vmf8vjr8PDlzecNRiJQrNl0xVHgCaO0G53MRol+PT9m+gsxzguCvznP/FO/Jv33MC7f+9dCNFdld1fK2XQNAg6QP0Ui7yNyWiKv/VT34R/8jd/GP/ovZ/EL/zKu7Ef9dAIA8wnA+QEFHntMig+XYJZGlKSoI5mqyMgZjZdYDIeIiWhEYdo7+yj1erIg/7ewX0pDXobfYHnBCgv71/RNnmvktBhXQlwUn3hCRACpFeuXMEiTTE8O8N8OpPKhPdvb2sDSZZJYUESRNZRtGip1dCMY4FRDKRnkhDfv7WxITUHyYqd/T1ZffH6YFf61taO7Kymi4WUKPNFiq1Oe2VZRfUICS1ajzHjhP+RXBhPZjgdD9HpkFSiXRx1OwXaraaIpvv3DqRE293c0vHdObiD6WyG648+ov04OjwArZeocmEdeH9yf7ldkkME3UgWsSYc78Kihj4B4DDCKJ/rvuR3sn6zZCZwuNtsYTGcYHdvS4Mka31ycqRzyPqQxJlNpyIb4g4B4S7azSa6URPTyQSD2QhprUAcNrRPrGUcGTmrXIN6DSRQWPPh6YnUcs1WH/WohSbPey0DkiHmtdAsxxYJjo9P9bntnT3Ml5lImV5rA42m2TaeDs8wHI6wf+kKdncu6/29rR3EvP6mUxFDk/kMo+kUjU4bnf4G9rtdHIyXeOc7Xo//9u2vw699+Av4+LMzbEdDjFJ2/DsAkqChG+u9bY3mHafQOD+er0kPH1rvLXFEWLixm8BvmVB50P11jggp2WtpPmDt3U75sUHzXJl08WHgD1DC2JC9zkuxGcAP5TaWl/U2LyNL3PsftN/r+XY9x5Tn4NVn3Dj2oG0boWP7UyZibL/tFw/8XCnovkCCx+IQX7eXY/T5T+PFZ89wMJzhMD3FwekMC1jnvgfR05Qh4KWjpnqERCPttDokUnrobW7K7o9ESBAZAUklA++t+WwqNdlsOtZ4QaUXCUMqVjhGTEdjkYjNINL9+NDWhsiZZreDMKZNppEjRqg44k3KjrWdlQgvnlf+pwwQb/9FO7wFMmZhUJWwLHTvrRoGOE+XCDLl81BhqLNsALcRgFR11JAv68h334jwzW8WWb+4f4iP/8lHcfOZj2AanSFdco5SB4TOj9ZFTunnCS6SvCtgvB66bLW6LL+oWrEsOC4hCK5zLrYGB4H0NVpEUS1jikwFswv8tyYaKdm4ZgrY4GCNGH4tR7JSc6zctBgyFSCI4lVmka4t5FI6ltd9rL/UH1y/0BoscVZVypkhwG9NLCTYaLsYNFrKNfHrnSXz49wx0Y2xHtSQZrkC1ZnDxX3ne5VNl+dYuBuOY7JXEvu1s5pKHBFEokJrPpEupoTh+MrP+bWrr/96LOI4a+tndTCoHufvx3xpCqaav9Z4NXD9yDUI12N+aVfiRdVE5FQzRtAEUqhQgWsXo2ug4UmUCkkDvt2vrsmKzTy6fmnzJiLFW3+5tbwjVFSDuIuotwGqrS7tNHBpr4FZMqAbJ556z7MV1lVeGFd/rypQVaCqQFWBV7UC1STzqpaz2lhVgaoCVQWqClyswJvf/n3Fys6rpARZqVGK1DoVPQniHgi9DUUte3nGSfn9RI49SeO75nw34LkHR9kHlIEs9zC9tC5G//LbWgE07oHbP/SzS16gl/MCJ4lh6oS1tYKpJqwzXt2K7uUJFf9vhaqWZuLy/q5BIj5MWicz3x/GTexcfQSjZYw0bAus9SoVPuR6Uorf5R9mM3IkknOYskO5NVJ70ErD1V6dj5mFRatWrq4u10OfZ7c8H4xXtg0GXhDoNhsuszrie/xDfEZyYWUpYkQPQQTfmFwvFmY/wgdq90AfypIilZIjn50iTwkApWZlVaNVE7s7MzRqGbIgehmhQtLFSC3uF8mhOupL1xWpLlhaYhAuyREX0YpQ8R2UBlKSIKmhnvpQ+swRRa6GAksLZUuY5UdmViLs2mXAvGy/agiXM6dQcTYmOlYqDBaWwVHLUQ9oQcaOX1O3kFBh/Xl+1CDsj0cAlxEqsi0L4rW6qrYOwmZtCe4QWOPn+R1JPUWYL9GaZCJUavUMb33tE3j8oR0jBEm8OHWKrmcRKg2g3UJrEeKjz38O9WCAW/MFfunnfgL/8refwW/9wbvQXG6sgEtfc/8nf5GmEYLoDPV4B7N5gr/zs2/Dz33nt+Pv/psP4X//vz+E671tKU3Gg2OB8awhiRQSKrKGq9cwmkyBoIG42RQhpcDnxBQoRdyQ3c721q7C2ml11e31cHh8hHpE1VgsksWrRKgEISBJ8JLHfWVrF2e0n3JhwgRHSWgwcH6z10cRB2h1OgLtCe4T+GS3MkkZhuHOB2MpMHpb26rD1UuXkSaJjnU4GSNu0lYuwI0bN9Bod3Dl6lU0uh3ZV50MzjAanIjoWMwT5XdkaYp+p4s0yfWdVOIQoGv3NwQ+cb8bQR1PPPoaLOZT3D8+ZSOuFCi9Thsv3rgpZczR2bHySqjG6nZaykrg/lKNw3M7nM5kwXZ1Z1/7ydfW1qaUHpPTAXqtpv6ObhMHt+5ojOF1TnszKWFQYDaaYItd9wQ740i5JwTyZoupwD+qcor5HA0qV6IY2SzFbndD21qGQFIvMJvMbawo6spoGI3Gum/3Ll3Rsc4SWv9RVcR7OUI9buP6tWvoBxkOX3wOszBQrWTP464ZNBrSjxG43OzuYnt7E7cPXsLp6YnsYUiU7O1eQZYXiGux7vPFdIIwCjCdz3F4eoqN7R1ce/RhdKIQn3rxEN//HV+G/+7bn8CvfeRFfOwzI+xGZ1iAahl7eUKEfxcA7Il5drSXLCV9rhffZ2C/U6SV8lD4c/XdlxQq5XtrPTfwnrV5R9/h94V/d8Rw7Obcc/NMac6RlU8JRL+o9jDLyTURfo5QUSj4yx8lz5EYqwaDdXaCn+dsHj3/+YvEyMXu94u/95aaFwmUi+8rz/HleTiOQmwshnj7Ew207z+PZ//k87hzNMRnzo5xhC5mc2elVyxFrOZFIaKEiiqOJY2tbY1LHCOo3gqbLZG7HGNo0cUJnrdRREJF+U8TDAenmE+pyFtKGUVChXlJ+u/sDOPhCMGyhlajia984lGRqiT4fO4YbZw8kRYXZvnkM1F07ThlpmYq3gic81yDBEmGjCpH3VeWf0GSwttyeeWlJ+BqGRUdXA9Y9pHWP0sS3sAiWSK4/jUI3vx1qM1nGN+5hT9/74dx57NPYd6aIltGiGKXOecJfq7znKqH+5mkU60npCBUcwTVGkZgcQ5tOhLGlLME8F12m5y+SoSKU9XItioM9N4knSPkmKAmByOR1/edqXAazrKrTKh48ocEEgkVr3IWieLItVzTORW+VPtY1prWNKyzX+eybgEtNU13yiWOAu15vpy1G/eHRL4IlXqoMVq5JI5QmYdGQvkmCZFTzlJO1zgPjWSKbNyg9Rx/ToUKSSTuX1CzRonyfen/zjXQ6nPK3zuvSOPaQQ0jJKa4puB5krUs1732aZFjThWl8YPEnMmZQA2t1L/Oxo11tvWxG/eoRlrZHroxwm1fCpVFIgLnIqGicVbr0AJo9tDobwFFgv2dEPu7MSazAW86fPw9VSj9uQec6h9VBaoKVBWoKvCqVqAiVF7VclYbqypQVaCqQFWBixX4im//7kIPgRlB8nWgZ5qZTQbBcyoq9JBN2wH6U7uH/1zWX04p4bocHXq0Aun5kHeOOCl1rOrhztlEWdbK2rrJgyoekCmDVGXAh4DORaKjDBj7rkc94K2yQpwF1AWLr3JtVtt0hMvLgSxnjbUMkNUWiAjuk1yK+9h47PWY5QEwLzAPDAxXjd2DuLYl4oARKU3r3vSB8rJRSGUDxYfnjB2I7D+ltResyzHQ/2rqbpy4DmyHRKyUKatjoU+6B+UE3Fi3IWtBQmeOZB2szgBVhsQ6Kwd+f7SYSOVDeywFhdMznACBukwz1M4OkBMYzgxs9wBc6s6nwApXd7OKo9KEXaSWBWKI0vkO5jJAyPeY5Zd18coOzFAX15lKFU2GWpaI/ArChupEyyUF+hKOUDeqfY8+SssgPuzXQ9TzTCHdAjDCSNYecrBfLlAs5tadqdyThguZNzBJZlRFjpChtCRbpFIiHEMVEskw2lY1sFSGgF306+v0PHhJgIn2MtILsaZJgrDI8MSjj+FrH90zyy+C7SQAXUA9a0KFRBNbaLSO8Juf/QJ+9K9+K37n2Vs4+7Oncae+xHxEUrKPuEVLnAmiLEcnaII2XwsSnQ2SXdxmgT42cAf38D+88+vxTd/8Tfh7v/77+OzTh2BqDHM8qBAYMD/EhZP7c0krNCplmE/ATt/51IJ5CeBfefS6dUEXUE4GVSkKNm80ZMnCLvFZnmI2nkjFMhwYWN/d6OKlWzfxyCOPIE/MrmW2sCwE1oLfzXFFnctJtrLL4feya5zboEXP7vaOSIQFgeFWA0VaoN9oiZgcLWY4mQ1xdf8R7c/ZcKz8EoKmtNTi39klXluk2L12RcqIW3fv4NL2rll7jUfosjt9GeDm2SF2ml20ggiHyQS7nT52whbuTQb6PK+VaTKTeoTHbyH3GwK/GkWIe2fHuHt2rPusG8QCuUiCXLp2FXt7+yJZBqOBCBBaACVzy4ih+obkVq/TxSnt1JqxriMCvIio7CqwFZjVlkKvW01dQ8PJEPM5AdUcbbQxSqYIeC3Qbm2RoR01BDz3drcwGM4xnhC0JrCY6Jrb3NrG6WCE6XSOyWKObrMha8IwaqDZ7WNvZwf16QjNIsPBfCSSS330PG/1SOe+1eup7pf296Veee7Zz2GWZmhubuDyo49itkh0HW11+1IR5TrPsazVDs9OsNnfwmOPPIrtTgvP3H8RP/DW1+Fvv/Ub8Gsf+SSee/5M9mXs6mb1y/NBGcjXvVRSqEgJ4FQkXuNAQrr8UmaEJzhIXnM8O5c5sH50M+D3vJWV31Z5zrL9MAtIvtTh797ow8/PkSAllWaZqLhI6mhbBLUvEDI2fDo1gGN5LhIefrzyxE8ZYNb45w6zXhcce+7lSRbbxroeF4/BjnU9Lvv9KteGasiNKMD1oMCTcYH8pefx2ac/jZvHU9yZ5BjVxlJhMusq6nXR3NxG1O0h6vTR6vcRBW3Z8zVasc1jYSAiUrkTUhgRTC/0s1qWYTYaYjYZST3B628wnuv6pQXYZDTA8eERJoMhes029vd28PhrH11ZFEZx074j4P3rxinkZtVYC52NlpE3yptiI0ORah5WQHuSynKMrQR+nMuc5SktTJnPUc7M4fyb0XoqD9BICyDKMaknqE9y1JMWDigB+Opvx97Vq7qvxy+8iD/+o3fhzuC21hVNof2ZyAI2BSxpb7Vcal0ho7wsla0e578wikRWcPwwoo3zMLUwkf7Oz3Ee5Uu/YwMBM7A4lzJPRPOwqW507TmbTga5k/iQFSCJFmfRyRq5gBZZdZl61+41Knc1/imvZKn66VpzWX+6Ip0lJjPo+BkGuUtd6VVibHrg+ZfCySs/LddM16Fb42jdW7acpTNWSW1U+IYX3utsROFxcn2XpZZ9wutL++CaXTR/c9nM3ycoqDDyCmtnkeXVI34sWCmI5E3KdaEbUzhSBLHIEx2fjslyWXgGOYakaaJGJZKFahChStrZsYk4Kbi2cesRWprp2EzpzFeurBzmoNj+q8mI865TzGhfuO4hiUSrVDbWcMyBETNBVEcWNhB2emi1Ajx8qYMonKGoJ7J9/MQfP1dhXRfGz+qfVQWqClQVqCrw6lWgmmRevVpWW6oqUFWgqkBVgQdU4Mve9p2FJ0uIOa8e5NXtyUcyyztRqicfhp3HtCwTSh1zK6CqBPboZxcAc78LnqDwnZw+S2P1c/dGBln6l39veRtlVUsZOFt1+JXcP3xXsg/q5nu8h375O8pl8t9ZJnHKv68X4XlCpbGF3msexySrI1jUkEZm7aEg0nJwvOscZrenCAPXFUorLT78klDRgyrzTggyOLBP3tQiU+zPhOQAX6VO5DLERaDEyAcLvSdiKEDEExIOFPTbkDrEdSCy65QWVrRDkUuJ30enFqBHfTC4q85YXh8kU7zVifVVmkWYbGl8XsEFQsVbbfC9vvP0HADqCDmCGmVCxWe98KAY7A4H5tQiI1S4T3UXiquucwfG60BcuK46KNn96wgV2ZPVI0eopMgXE+s0lh0bLb9coLwwE8KeOUI1e54nVAimEBgioULAbm3Es7rKVpeQACx28dNahWqYPBWhEixTPHb9EbzliasrAEsADUk1Z5lCcBu06G8GeN9fPIf/6gfeihuTKf7Vr78X+bU9TA8Hsts4HZ2h1e8iDJpIk6W6bGVbwo5cd86CWYD9N+7iH/7Qt2FWZPi5X/s9PPvMIZqtCN0uc0kSjM9OXeCtgUoMDc/D2Mg+WXU1kEwTp9joobO1hVqdChUD0s5OTvU5dodzbOH+8zw1Gi2dk83NbWVoHB3dF0i72f//2XvzGNnS+zrs1F1rr9777bOSGnIoihQpkaI2ytptUZItQ4plB8ofTmAhdhbDsBPI8B9xgkBBECEIEMOxAyOJY8dIlASJJYu2JEriJlLiNiSHM0PO47w3b+nXa+1Vd63gnO/7qm/X9COlaPRf1WDwuqur7vLde7/lnN85p4PJbG4ASWulo+peaz3GbTIrhe/FjcbSAo9APauSHfHCKv25zSygxRLDpHOvFJnTbG+h3e4gy3MErFjXfZpjNBzo5ye29jBK51KT0AZsq7eBh/cfCHCKGnXsbWxhOJ+i2+qomn04m2A+mmCr3UVnc0PETr0R6/qOx0NVz0sxVSxErGy1NvD60QGOhn0BjxtxE9nMgLmtXhcbG5tot1siTgjs3v7610Sk0Mrqyt6+rgev5/HDR9jodbC12cOYWSetBm7feQ0hbdE6HbSaHZ0PgeGcfaq1+Wuijs72Jug5dvjoIQJa6GWlsgYWEYO2Y10jhXlnBHtrqvwnIcnMGQLIDLzmo8YA5piZMHGIiERdOlWlv7HAMZZrVAWEzJ4QqVaiGYcYnvVx7959LJhZ0+lg//oNqZoaQYxGo66+YzIcCyBsbmyor2P70XapFfl4UMzxM9//HH7+bc/gf/7DF3Hn3kwkT+DxPmPOkwEMV0kMtget49z7jlDh+ySjzN/fSKjw/XNywFrhPNbCaiXkvmIdWe3nRJw4lYAsi8z+/QohcxkxsjpuVbd52Zi2SihVP3MZ4eHsj9SXO72PHWtEYDu7yEqb/HEIFTcWX2zTKmllANuWl+NqUKCbDJEPJhhMcxyOUsTIMc9ykXEFrexaLdQaLfi0DGw2AatGYZ+jzCl3nUj0O2BcIsEC2WSC6WCEgvc5yYo8RzJL0T87U7/EfCjaDVJVQBXYzuYWuu2GscQioRNS7WeIBzeekRoz46eZa6ggggUFLoOO/TAJDapLUgNI67jssK7+jbA/baLUb1gFiMuL8ajr8FHPeDFyzPwM3jhHmTZxGrcQfvsPorWxAW+W4ejll/D7H/ttHE4eIskSESpUo6VUlSiMzsxFpL7iHICqMtlpeiI9RKhwTmAJAKjvqS/HIxIE+r4lW6RyDkw2jG5jS6g41RWJLPaLsjSkRRULPkhv0TKR16piu7rgmGet8KT1YDuwCMgRpnZ+YYov2H6+jrmwuVfLwh+SlTwO5rLYbbr7QEShnQOzf+dxyWrVFvpwDrLsS+yxkEg2lmwX7yepd3mNcpMJxuINzQNE1LgMnExt7O593ZvKWTNkhDlfElfW0NUVAEkR4pTY4QVCRVk6yoIzhUwkzV3GjSkscVl11iqNUh47f3TzK2XNuGeD8ym2S0X5rJldZgqt1B7cLhXUmVFJifQhWefxXq+hjBqIOj00mwGubkUIfCpaMykwv/B7r6yxruVscP3DugXWLbBugXULvNktsB5k3uwWXW9v3QLrFli3wLoFLrTA2z7wwyZDhRVnsn6ifcB5Tkoi6wAGjhrbAEeouABYLZ5WKmCrlh3GCuCi+sQdQBXg0j7sgrH6/jLf4zHXzYFQq0DSEiSzBEKV8HGLcAd6rG76MuDqcYRKsAiR1lIWRMJLgVprC41bz2CcLeBlNdQYKuoW/1Yloe3bNnMWYPqXNhLKR1mIVKGJjgAG4gcEAqwdg6gUuUn4KKxnuF2Va9HuwpNFOlAhIXsrk0NiztmAY1ysC45RKKsD/rjPHD6r8+WHXkh9QxWIbC4smMIlc74A0uOvG6BIeb82r4AKEVY56jhNJagh14wNl2xwaGWiTxjg8MI1r4b4yvLEAPYCCaSysdMjHReD7RlOm5rPSBXCfA0qVAxo4PZ9DiYaixGePxf89InX/Ud7MvmH+1IJlcnMVJMyV0VV0LT9sm1pSQQZYnihKtVNUD2BLwbWGkIlE6BrPMkdcOIw1XNQxBBAMj0hMZRn8PMUN69dxw+8/UnzPZuDoStnt8W8kCJoYrPp4YVXDvCF2/dwNn2Ib9l/Es9+29P43MtzpIt7aLZ6WHgxxjmQMKA98NFkVXaRi5Cjdc2sn+Lacz38d//2T+Crx4f45X/+ERzdGWNazhEFnsiCZGYJJgssRfUmcgI/rPimv3wQKfCd6ra400Z/PMLe3hWTZzQ34cYEHU3uislK8XLauwH98QTXb96U+uPs6BjbnY4AxrTGbJBUgL4sSvgdWynNYHupSsYjdDc3tF0CnyJtap6seaIaFPA+pzqn1UFJtYZfQy3ykBOq9BrKJ+lubBolzGwmomM2GZtcl6M+mhtdbF/Z09+YgcQMlms3rotk4e/NuC6g7P7hAbYaXW2Pyoig8LB9fQ+PDh4im02lqmEWDLNOxlOSHi1EtRDTIhWoye0TrJ0Nx9jc3ESr28HZ4bHC6NudJobjsWzHrly5ouBsvtLpFK1GQ9uvRzHCwBPxsre/j8OjR2AbkbiiXRyfI9oXNeNYNkdsr/6jU4FlLFRm/7+1sYnDhwfw4zp6O1ukbqX6mc4nImOG46kImv39q2r3wXEfV3Z3sL29jVlZYsz/ZxNsdpuY90/gzycY9Ed6Zjd6W7LZY//U7HT1nWR4hvsPH6A/miLqdVGLGsqyoaXSbm8bWS1XXsxkMsXJoC/lTNCI4S08Vfpvtdvoh8BPfuAp/PjVXfzqi7dxeEIihBxRiLzMls/dZf08r4n6H9ulVBWR7BEJ61Zzttwz7HpL2S9Wnu3qz9VxbrV/W/YFVHg4lYjzBKsQFrISWtn+47bl9ncZMXIZoVR9rzp+Vr9PCycd60qwuhu/CPa7z78h/FrfXNWvXDwfp1BdPXa3zQARposUpV+gXktxpRXieq8ni8jReAZ/nGBES655ioztFNVRi2OA2SlSVnIMNooU9qEk96mYdDk4jjAiAJ4MR1LLgX1Nmet5TEbG7osZTeyDWLjP573X6eq5kgWnBcIFQstq1ADiZszNRdqJdLHjLp89kgbaHkdekiXJXM8qFSfn902JfGbs/qQAcWSKSAGTLcK5RxjEiCk0RYI0BMphjjStY759Be33fNBYdU0TvPbZz+DFL3wKJ8kJkmwmdRznV8o4Y5FEYPoIn/ZRqoUxahQ5XypYXXrlJanAe0PlB5W5DI/VESrcVkaLLKlTuEHOb8zcwxGVBc/XjW3sh0pDPEUkpmxBhsgemwdkyBmj9pUq1k02XTGQIzqs6oSh8ZEldXi8vI+lpFEBiK9igCpJ4pSXul68njYjkJ9zz6x7bqSatUSZK/DQdziXkv1ZiSKdGjJNhRBGFaubiDMrFs6kpo3Vzsu2PW/jWthckkar/QnnG0arTPVJJktOR3IY2y5jdajt2+InNZclQUkQqVjq/OEzBI5V5/C4/aiOgveHgusNycTzMPZuhnxT5p/yATkeklQ7n/No/hQ30ehtotnysd1hvzwDJ53MkFkTKquj0vr3dQusW2DdAusWeDNbYE2ovJmtud7WugXWLbBugXULvKEFnnjP9y5UIakKbhN8aRaDhgiRqYKsmkiqmGpKLqZEqDBHw1b6uQ078NstPk0wpgHEzQI9VxciAAAgAElEQVT54iG4hap715Eq7nezOL/4uqzSuPoJt0CtLkC1uLTHwAWoAwEuA6fO15dvVLCsHotfBktCBamHqLcH79oNjLMSfu5rwW/yaEyIp1vo0opFRIRtT1UOSgVEOyOTJ8OFrwJmBfiZsHZmeBhQwQJVNnyeYLNxAjfgoLNk0eJfDc+gd+e3ZsAdQhvcAwkVhd3TfkW+5xk82jbRziJg+CoDphOpVeT/TmsOnwGxNUxP72qfAkpEqNAsxBAmXHgzNFUgFvEUu3jXol3WXZaEsI162XUlCGa+55Q2LrDeWmUUzDIopFCRoooVlQKPc52dqkyrhJ6yWmzFOujn7olQke84rUsYJk8whnZryVQZIbInE5ESKozX0ECuapSVqaGAIAEpllAhgBywjWRpc54ZY071oi2Q8ifKXEqbgtZf8mdPcW1vHz/8zmeX9wyr9pdt5HuIo4ayKs68Og6OTnF3foa/9HPfh1/+Jx/G1e0WgtoNJB7tOWpIxomIAf5OG6ztRgtJfwKv05DaKU9KdLfm+Me/+HP4ymCMv/ff/58YPRwh9xcCpwn20QrLPTcMflY7+SECEjv0wM9LNBtdtLub2CSgf3oioIfHTCCfRAW/TyCR+RskLAiaT9MEw+lE6g2C/OGihnZUh5+XOJoMETcboF0VAU5af8nv3j7LDFg/7Z+h3e2KdDg+PtbnGlEsRZWPAk1mnhQLkRRUjJCMMERnDr/e1bOxd+Ua0iwXaRBHEQaDvrZzc2cf4/mM2c/Y29tDMp1hNBhqWynJT97KozkmvHZhiGe2rspO7NFkgK1aA439Hu6//jqafoR0OjF9ISt3mS2zKEUw0UprMpupAp3B8M16A9sbm9YiCzpmHstgNFRuy1NPPiP7tDt37mBns2vaOMtFMMwmU+zvbusumyZz1FsE5ID5NDG2cQkD5mk3VBjrtdlcuSR+UBOZ1e52MJ+liJpNbG5v6XvTuWl3Hut0birKd7b39Hl2NPXAl90YQewpVTCzKa5u9zA6OYI/pb3YHLOkkCVYWvB6dKS4oaqoNh/h3oOHKBnyvb2DbOGh3WwjLnzsk4Bp+eoX0zTDYDIWgcdzisI66kGIpl/HWZzjL/3g8/jQjT386kuv4f5DQ0wzm8BZblX79GofLkvKldVWlVRxqozleHHJymyVRKkSEtWfLydC3kgoXyA3KpZcl5E11XO5jEhhFtVlr+X5XJKhcoFQIWHkyJQVwke/2oKKy45ZPd3SZvP8ONxn9TeqBVZe1f2HhacsH68eIc9m2KoHePbaLqhDZL89HS+UNzRJEmRUYVINEoWyfOJ2mrRqtACyIU+kX9C4rLHRX5i+bTZFOp6KoGT1PZUFvG8X05n6KVlr1Qyhy+eG/Y4UmdZ+qZoVwwIGV+FPBQ+/J7KJJKuw9IVUMAqcZ/4FQ8+5j3Qu9Rkt8Qj6K39N+UQmAF4WoYSwWb1hYHZMsxGisIkgNYH2ZVRDNmSeTAt46llsPv+dUu+U0ym+/NGP4c7tL2NQDJBkc9S5TRIYnCFQEeLGWhEqPMZcigZOS6hY4/ioNrRkg/pPO546qzzNKjQPMH10xr5O587pBecWJj/M0Ww55xqep/N3RAX7SPY1/L5JHqFCwpy/+YVzUatAtIUN5tmyBR0VtS77FWO5dj5mOEWtiHmruHG3oJsruBw6Eqqrc9oloVIhQsywbvJ4nL0h53vFnISYtXfVtQs1ZjI/ha+gmC/VShfV0pZUCYyFpbPe088V21wV3lj1D6+X7Fdtu+m+IVHmClIq5+oye1yTrs69jPUXg+rr5woV2X8ZYtLM3czcUaQqbceoUKGNmQqHzPdDzsI4pm1soNON0K3niDxaftE6GPjCx9cKlUs76PWb6xZYt8C6BdYt8Ka0wJpQeVOacb2RdQusW2DdAusWeFwLXP3W9wnp0KLf2SLR1mtpdUAg3NgrOGJFgZdcpNkqtSqYsrr4VABmNV+FFYwVQNmpKaogSpV0cQTE6oKXv0tVYNUPqySK+7zbfnWfWgBaNYyxVDCv6qLS/exCih8HklGJkNRyRFxkJkBj5xqwdxWDrIDPwFhrkcZ2WQL5NndGdk/277SwYDvRiquqoCmofJDiw9p6iVA5Jwn0c8XT32lNuC+bPGLObXmWdqFsz59Aqk8rHhJjqtk3YbgKViepgBnKNEFJwENh63ZLPK4akOWTpS+6CSE9J1SkWMjnUq6oHYnM6F5zhMoblSnuOlTBQ2M9ZwOeeV5LgUoNXkEvfCqsEtlbkFBRRa4lVJaVmjYfyDWDrgXvRVpWZTMRKjUqWzxDqMgiJE1EZxG4MpYopsJU4IZFNYwCxxAqvK+8GsnGTBXEJFR0/69Uacuj3FX1yn6NuycBlCNPZkadVKTY3drGj73rrSaLxfrDy/qNNme+L+usMGqi1m0iPznCFx+9hL/xV38Kf+sf/BrqcQC/+S3o58BeZwuL2RwLqk1anrzLF1mAZthBWkvgF8ayZndzhv/sZ34Av/bybfzKP/4NNEtDYpGoIEg0HQ+NSoMKNnNF0G600eh0MStyjOcZet0t+GEDUaOJwXyOWkaIHQLkqaxwWTApiY3xWGBgs9uRQoJED0GhdDpDWPrYaHdw2D+WtRbPlZXovJ5USNCCjKTMZquD6cwQHrQFY8bIfDKVDRWBu3anAa/mo1gArU5Hz8SDBw9Qj0PZ/NQ7m0YpkRWYTOfaNgkfEiu9blcKmKPTExycHGFnZ0cA0XQ80XlQaRI0QlXJZ5GHereHVrrApMhFsNzo7WAwH6qKuNc2ahMec6/XUxA8rblYFU5LIG6PSpAZMxSUZ2WA33YzVnW86z9IqNDShVXEp6eniIJSgDDBLFZi89hu3rqu4+e+mr0NtT/bWwSDtaYhoBuGgZRHvKabvZ6IlXEyQ6vdQau3ofPtH5/hla9+Ve179fpN9ZGs2Od1YKV+d2cXdd4H9Rhhs467Dx/h8PgIN/f3EPMuyQaYJgkm0xS+7Phq6HR6xsqQapaTQ5wNhqhvbKKzcwXzcoF2nckuETaiBg7nfR3/Rm8To9kE945oQ9fA/vYeuiQFZynOggJ//ee+B7/wzufwzz77FXz+yw9lgxZSUbZU3l1URpz3A2/MOKkSKk7B4sbI1bFCIHdFoXnZOHuBQFixxHQZY1VSxwHwprM8P77LCJXH7fsyIqPa962eR/UYL27T9tkrvMxlqp2lZVklc0IEwsrYWt1XNcPmsrYzFpQLNOIm8nmCtufh+l4XrcYCgZ/jZFrXc0t1VL6ogVEitTAQIK9igYUZ37VPzwD0ZkQ1ikmvmGNwdoZxf4hyNpcqzikpuF/2w1S7SeFCYseSCctjtYRKdf4hAarNoAg4T7LZaWb+VKjvSudTEZJpYi3xaJVkC1ukRrEFLVSPGVVfZFQi2n+g4gF+Lkkm8IK6CBXmJy3iAOlwgSl6aH7bu7B9620ieNP+AJ/7nY/g0b2vYbQYyWKLhIrma9YiS+MfVTAE3kkGWAsvZbdZQsUREMsMlUo+mMu4YlsTUlf72faiksMFtxsizRTxsGTHKQ7NHBQiOVwuS2iVtRrzndLT5YjwXzuncAoRZ22q+RvVJbQtrBRV6LgJ/jOzTsfp8szMfbYsullmDBniQOdi36sSKiJnlFVk5mfVZ1fFQakdL20BglS2tA7l/9xePrOPuStqOj8O7TOMz/sXl3WieZYhVlj4sny+aFNHxUvJ3D6TMwZLTBmyppKnZJU3vE3d+bnPLJ8X3cicT5n5AXOKTP4diRZ7DCLJjLqall9UNclSrUKoLOIYjc1NbG7GaAZTxEGm9mLO3gufWGeoXNbvrd9bt8C6BdYtsG6BN6cF1oTKm9OO662sW2DdAusWWLfAY1pg99l3LlwAp1soElzWYpe2CFZZQLsJhUBbYJwggfvMklCxlYFV4MdZDkj5UvFhd6TJ0sJ5ubA1B+qUKlRyVAGZC2qDiuJltfrXHYOzdOA2HKniQl+1cGT8asXX/pxIccTBuce1W2hWm9IRKjGrRhMPnSu3kG1uo58UiOnfbYERR+zIcduG0CtTwIIX9OA21Zs2bN0ss8GMlSV4pWBTAxCpHeyiVV7bFSsot9jWotbZqDkSgoCq8+unhZtH1RHD1bkQz0QKSE1DwKEokWfjZZgurUsU9K7wUYaol+b4GGIvPMFaY8krnOoFE7xryAsLcDgSbMVq57EPqANeXBisvMgNgKHtlj4CgrN5YsPQ6wIsdA6qUrfttzA2ZO5l7j/jN15mcwE7JEsKgjYeY8Fr5hyt5Y2+awkVQ9LY61Qy1D0QySF1D49FqoyaArh5I1dD6c19ea6SYVYC21SV3osM2XzKOAugTOXT/+fe9TZVRMtDn8TSwgSWE4AnODSDj5v7DZy8OsRH7j5Eq1bipddexc/8yHfg5rd+L37zaw+QZgyW72E2GiD0czTiGGfDBBtbNzBNT9FmMHk5x7c9HeKvvu85/MpHPol//duvoIsFprME7VZD+5pPx6ralmJqsUCaF2h4MeJOB0GzISKl2epiPssxSVJ49bpUTQkBxDRFb2tT4KCzQ5lOJsj8EFtbG1JpsFn590cPD9XvRH6ErEyM/VWnjYPDQyldSHLweJQFk5QI4ginwwEm84kqyKnwomKjSDI0Og3Tj/khomZLYOujowM0wwB+scDZcCS1BZ8rKii293ZFMDAInVXitJjKawvZl03HY7Tjhvqm3b09hV0PxiNglqoSuNFqYnLSF1kyzVPENZuN43kKcPcWNZEpPEZWd/Mans4mGJ8NdL+RwChqC5vdMMf+9g7yRYEJrcsiVlmb+4ZEFNuAhAlJuKWKrzSe+fyddnDKb2k2da147Mk8U84KFTCsuGfQdVkuMBuO0JOKJ8ej/inCVhNxvYl61BCYfHB0rIr/dqenbXK/9ThGq9XAYJ6hHQbYaDQQRHUpBahg2+v2MDk5xmh6gNk8RVbUEISRnoU4DpUrw3a4+7VXiICjs72D7t4Vo1Sp19GLGrKDezg4kc1Zvd7ALKc12gJXr11Dr9FBOiERtIV7aR//7k++F3/9A+/Fv/jSK/jEp29LyePXuD9Tse1e56S2HY+sNc5yDKuA/46wr/b71YWZ+nFLVVdJiNXxRCBrBYjn313hAftU93L9fFUVY6Bp8/qjECqXESxVQHh1DKtu87LtizCyY4jrPZ1JkADdFQWM2swNnRU7tNX2d/ta5rLYD1THX/6ct30s0lyqNS8r0fQCXN3tYqsXoNko8PA0xGg2R1Z6yGqeiAJafUWxCYGn4tApVBS0botFSJYLVOc9OhjoXpKSwqp03f0QMlSc147jnss6q4R68zurgLvGZ42jJUr2lznVIyQ9EwHeSTqT0i1JZkYBYospODQYSyWjAtVzHdf1nITW6pDkvqy+2KcSTC8SjcFhVkOWJ1LJZRMfk3Ab3fd9AFe2rykD6uzBQ7zwO7+Nw4OvY+rNlS0UlE4hyoyUSIUCyrsiSUHih9ZYyl47z1BxRIQhKYzVpzlfOydZKkHOCx/YhywzOay6VqRRzgKOVGM0f1a4vAoSGBTvISPhTTKcrVkJSlfhid330rKqouJgH6N5B8mumAUSRuXKY2Wf6+ZfvMZuTmCuoVFl87Wcn9rn21nELZ9VRxrS6kr3lbEjvUAWUkVczHT9dU68v6gCoq0oCzNIqhSJ5Uw5/7PWuCK1rM2py8hzz78lU5aFRiQvmEtnrU2VxZNnuo91LIFR+rhrZGaVthhJdoIVS96lkvz8upYITMh9YEh83n+U4VCp4tFKjapZq1Ch2sqQcOeECi0tyzBCc7uL3d0WwsUAccDnEkgL4IufXCtUHjv3Xf9h3QLrFli3wLoF/sQtsCZU/sRNuN7AugXWLbBugXULfKMW2Nh/esGFICvQuGBy1fNajAKIaYOk6k9n3WWAAoV1WlLFgTRaNK9UcHLhVAVZBCdXslK4HFsFVy6CKueAkhaFlSrC6nYvO0dTgXixtFZETQWk4mJ0dZHs9mNWoRcJldXP0sufCpWYC87Ew+b1pzDv9TBMCkQkVAgaqCBT0bIGZHHtZn2tzXkYmy/XFlKdLDwUwblN1zKkVKC8OW5WsLr2XwL1y1P2DLi8VB6ZykWZg7FkX8ROKtLHU35LrmMk2EIQmveA3mNOSVCHTzAZJfL5GIt0LDsS0TNL5QkRIdb+mgpM3gslv6tQegMiOtsz2mipeb/ZTMeqm1StyXJKqUPsNZOdhY/QKVRokRIyHyI0i3oRPdb/mzXJtA0R8WRsbESowBehQmsWAh3UiZBQUUUyqy5zk69iCBUCPsbKjM8JX9TwMGeCxBrBIM+j5zyt8Pjx8FKFStXyy+hX6OvPI8uRziYIaQFWJOi0WvjJdz8v5YJCe+V2YgA1Kjb42q/PcT9LsL31Lnzk07+F8SDA7ZNTfM/bu/gv/ubP40tnbfzvv/UpDKMtbO5cQdo/Q4v3TxBilJVoxB7qeR2PZn38+Q8+gZ99+w387f/rw/jU7z9EcnAHdPln5ohAKWtD4xRRJFSaYUNVwM2NnsDLjFZ3Xoh5VqK90cN0SIXCXN+npReBboLIBAnT2RwTYl5xjOlkhND3RBSMx1ORG7S46kQBaPfFIPTTfl/qEZIFBPUpA2KG0cb2hvI1BpOB/lYnAJSXUmXwWElSUp2RU0S2KEQK8Ln0MxKCvN9riBtNY6sjG7gA7VYLh4cHqLfaUmfQnop2XI0gwunRse6JuF7HtWvXcffhfdSyHFc2tzERCbdAMhkj8Ra4sr2vPujewwN0Nzf1fI/6Az3r169dxd3jQ9TSHNd29qSgYZ7K4dERhqdneOr6TR3z8fER6mEkwJEZKSSdOp2W2mKRJEYxwvwDLLCxtSWLLrYzK715HFlagOHWrIi/duWqCQpWJkOG6WyOTlxHUEKKm4zEUK+HXm8TJ0enyOYzeGFkKv+DwFgT5Tl6VPsUBc7mGTYbMTbbTTw8OMSQ+262cevqPvLJBAf3Xkar0+OXcXx8qnYjgRZHPs5OjpAkGZptZsRsorezj1psKvE3mx0kkwnuHj40VmjNlqzhmO1y88YN9OK2aRM/wt3JMT70/pv4Gx94N37z/gk++unbuqcYn+LZ/lP9xyUV5g6YrBIqF/r/SnZItauS9SUBf0v4P47IYAfnCJXLSBcndhMg6vZlBxljo2h+cWPi6n6+2e+rY2ZV8XkpYbSitqFCRKPNikJF4/oF88LzIojz8ejiqLxK2BgQ+DyDxYHCbozXNYtD2SuSxKfNZeSH2Nto4sndFjpRjntnoSy/CpAMryFToDkr6muYTydohQ0pBvmsGELD/J/OpkaNMp0go/qyXMgyT6oGOz/gM9KQPV6prCTe78sgdEd42Ep/9x2B9CUJlEz3LW0jFSafMlsq0fvMk6KahD8TlNa4yGIKqg4Do1ajJZ7I4TBekufSc3CbOTNS5qaAgBlT5QL1WqRxp6St3tTHtHEVne/5HlyJuphlKe688hK+8vGP4vj4LpIgM+qGhPaD5sKSUOG9wW06JY3Ik5DbNYobl8PEcyQJQlKYcweNSy5A3Son3Pi4EDliSCKO3fqXRQFsExJJSE3xQpYjkL2rIVS4P34m5r+ylTLjr+4hzk04drPR+BxKMGr6vyWZybkXT81eJ/e+U76IYFHwu8uVs9+1mYHuzq1anJkBv2K7WZkfat/OjtX2M5xbYJHp2pNoWCq4WEHBwhB77XWcslrl3JhqD2O9W53rLvunirrVPS8qnLEWXSLorFKEo1mNNqW0Lb34KC6f6QsFS5wDVsgW2YIpU47zOpv/ousYaLyp+aFRHbHEojy3/JICyBaNkFAhKdjZ7WF3v41FcojYyzWP4pV/4RMvf7MZ4MqRr39dt8C6BdYtsG6BdQv80VtgPcj80dtq/cl1C6xbYN0C6xb4/9EC2ztPLLhQ5YIaITM/TGUkQ0Op3iAqJTKAhApBZy4cafVFgIE2RNZyQAs+z4VWGosqVQIq8PwiqaJFsK2GE2DjQncrla3nVZ+rS8FzcMmBZKunvboQrYJKy8Wr83Z3/lGPaTtaMX3j7fvIkAvcI6GyfeNpzDtd9Oc5pHMg6GkJldxWowowsBWRnmyVWBF4TqgoL6U0dhQl3acq/uAKOBfKZoCAnBhENbiYAF6lHaneWPpl069c+ylQI9FjrwEtv5iPQ7svXg+qJnh8vE70is8QAmELtagua6p0cobFfACvmCL0QqtgsfZrNueF5AWrMB2hwoM0waj2c46QqIS98nyWhJKrFGXbkfzhy1aAClzhaQsoCMAqYtCTngCPH5lqW143C/aIvJE1Gq3Gzi3VlKVDqy5lwxBc8pGyEtqPTXUw28kG1hN44a2yDJY1miDktT8aoXIRTDWno+eD51lbIKLXfK1AMh2LUCnyucLGf+rb3yEyQYSKtVlj6DnBNn4/KJ9E1Hgd9XgXH335Y3jhqym8kMqyMa7d2MR/8+/9HE57t/B/vPAQXz+YYb/eQatIEcU+JmUGn8/72MMoSPFXfuxb8J3tEv/O//i/4eUvDdHIhpgVVNoY5QhBEypEWDlMdQZtaEgceXEdW9evSolwfNzHRm9bvv1Ud/RaTQWw047LVR6rGpmqjfEE0eY2Ws0GmkGA8bBvKomjWDZi/fEYLXUgNdl+MXCeoH+72dK5d5otFFmJjd1t9Md9nI2GItJYfa5cqCSTsqXux7r3pgyUz+bGwizJERYlJvkMUdxAs93FeMqKcZuTUA+ljOBzSCsrBbdTsUVVRLcnMK5B9UdRw2k2RiNdoJzOMfJSdEm8lB4GSBDXQrXDo0Efu1evYjyaSsG01eqg22rh4XiAweExevWW+om9G9cUus4w7Bu7V3Dn+ACPHjzE9f197GxuieCgrRkJJV4TfzbD3dfvo7u9qT56a29XBNZgOFQeyuzkVPdavW6UKlTBnJwcieAk6XA2GqFZCzCj7RYzbNot3Ds8xM2bT2CRltoP68gHkylu3LqFdncDw/6prt/Z6Sm8Rhv5dIy9rQ2ckCiqx5jmOa7t76Hh13Dw1RcFGgc+s2Jyqa7ieoDZqI/bt7+GTm8XGxubsn7rbu+JUEnKHFudLoaDMxwNBlIOhPW6lE71dgfdTgeLWY7tTg+tVgdnQYIffdcefvH978Inzib4nY+/ovMtBI5ftBV0lfJL0J7PdEUx5vr6N4CZVYVIxcKShMplyg63HfYSrl+rkjbL/sD2f+qXHOHDL9iCBmeZ5fqLah+5Oi5V+xj3M/uX87G0kh9l3zcWk4+3LXOAuyNU3HZXh80LRRN2myKzXUEC+25LY9cqGRfnVk3Oeslcr6WCJ+Hz5yPhKMs5yaKG7UaMb9nrouOnuDsKMJxOUUgdGWCeMdR9ocDyQf8U9dORiAvmi3AyQuKaCkBa33GMy+qGROGYSSA6TZNle7C/Yl+cMyw+S0wRgn0pJ52Evs2bM3ZJBhinbSFJWxKYNc+oE6j2MP8aImFJXNRi049TIWfJFIXMN+oiVag0cLamDPx23ydwzn36kYdJlovY1jnQxi+JMWldQ/d7vxfb8xrmZY6XX/g8vvqpT2Jweh/zKDc5aNNM4eCcU3DfHCOlGrFzHhJRfqOFLHd2peZeNiliNRGyUv3YlylYcEoVc18ps0aFNhaYt1lvTqHiLc4JFVqDusw9ti33T+tGESpi9YzNlHJ3ZI/K/40ClaQ4n3Z333jsNZjrxWsYGpWKe7mCFqlVSKJVyYsKoSKVkSWDNB9watncqj+oPCtZgmJIHd4Bmp9VCBWpeEni8f7jMy3WxNh+6RpYy1lHTHBuZixyTW4hr3mVCHZ2r+oPJFiVTExzLWdtlmdzjTE8Im9hLErNnFH6aGN1R1JMCmibgcLD0n456zQ/8+WyXgxBwgwYk6Pih4aAkwpX1msmv4XHy+tGlRCPO6Dat9FAd28Du/tNZJODJaGS10J84RNfWWNdqx35+vd1C6xbYN0C6xZ401pgPci8aU253tC6BdYtsG6BdQtc1gK9608v3MJIdhNhaBagBChkK1VRpBD8tUoVVt0JFCiypSplCYY7L2n6RVs+woA6Jk/FLXplxWEB9iVoYO0azGrcBn2v2LBoMWkBd1aem5czIlkum/WDW9hVbUjcAliVw6qSvEjSXGgn6+G+mu27VFYsAlWNZ0Uq4mH7iWeRe02MU1op1ACC9RawI6jLxabCXi25UPq0r+A62/yrej96mXPRzWr5BYN2+V4NhdQfLuDcN6AGy7CXlc1K+zC/W6sxX8G29ERPpHo4z7MxAfJxLjd5A0p4hjRz7akKyLhu1SrMB5H2BIuSAeVT+cBHQnHOqzZ1HZkdInClZoAau5B34J6zHDPqkXPA0bX7sspUx+XyfEzAvKpKad/F7TN8frFAREKK7Ur/cNqTRCaImDYrtYUv9ZW75qxodwAKK/6psKHShqH2rIynGofgnGy2coI9VOiY/RBoIsBJECFnsOwiQIQURb6QLYYeD1XCE5yj9YyH1AIXAvhZ6awqXd/gKgzb5s9YKIPHL2dIk7H2E7KyEwF+4t1vxf7eFibjoUC2vBYhTXLl0qj4Pm9hYytHWqb46qMUv/u5lzEdH2Nvbws/9N4P4rePvob/5Puewc61d+HXvjLCIKij8Ao08jmKIkbQWGA6L5HXzvDLf+4DeBSN8R//l/8Ux7enyBcnKJMS7XYbjUasMHe+GEjPAPqiWMBvbYsUonKA1cwkQ0hosQ/p9toiLm6/dhcbW5s6r2QyRLfTUqbGgkqgeqTcEj+guiXDcDQROUDrrYNHj3B89Ah72ztI5jMFR/NuZRsTSKcahVZhzAEhkcL+iLZkvK/qDaMyygs+I7Q860jJ0Wx3TOVzHKPZaOPw0X202139nqa58lgIGF27eQMnp33sdlvKdmGQ+oNHB1J/EE6kdRdB0/lwLJKC15D5KiSFZvMRsmSOMCKYFUstwmeJx8v7hKSKMkiaTWd7BkgAACAASURBVGSNNh7ef4BFlmK710W7XsfO1raq2UnS3kkGsg6MmYWzv4M7r78uxVItSzHrj3A6H0q5wsp5EQ9xQ209SWjNRoVcKsKKFmYkYhpxXfkq7Ed4XLzH2c/SSmvhhaiFVLYsEIYROr1NDM5OkORUsszQ2ehp3zsbmxgPhtjd3Mbd02PMTwfYZUbMeIjT+QS9nS1c7e2iUdRw+PAlUMXXarYxnk0Rteq4eesqXvrSC3j0+h1EvasI4jr2bz6Jnd19RFGMVqONewf3MJnPkI8mqLUamBIAL2tSptzYv6p+gVZs9VqAeZjjO7/lWfz7f+atePXkEL/+Qh+tvIaizvP/xoS8V2UsLhkgHdmiKvjzDmrZj7qCgCpZUu3HAgKO38Cuiz1Q9e+rh3DeH5//pdo/rlpWLscCR87IcvDyaneNf/akLhK+1iLIguGXNMvyLar9LnstFTVUi1Q+sGrx5bJGHrePuBZjMh2i2QgF7C8WHuphiCf2ethue5hO2Gcwi6RA/7iPWjLFeHCC6XgEEs8uH0SKPqtwUEj5AiI8UDMAtrJDqLolQeIULWmGHi32sgTTdG6s+pIUrbiu/obnyIQoEgsxCRangsECwzxDQqXLIFkWAhgy/5ws09wn4PgUylLJ95j9EqvvlO0j+5TA2FW59hRh7OygqMjxS7QQaXwbL0gk15DO6sj33oKt7/hu5RvN+6f4ymc/hc//wcdRlMbui/uj2ozzJmY4SWVAYomqXtlLGsUMgf9Ctp3eMhfGKCgKjYVUDWULFmGY+zhgQQK3YWPGosDYVfLlyMzq+fC4jcLBziNsu7riiWr+3mXP2JI45PWTQNYofvg/rzPPo0pISKFrnw09K4EpCHHzKLW6lDdG0cbzMpZvNjvN3qjOxpPWnNXncfX5y2Qjt9A8ELaIhYSKFD+1QAUaUveQ8OD8TiSKKXbRs0kFMduI7Wvnojo/c7Lq86uB9Socsc+75piFOT7l1kllZOZ9Ok9+zjNqXZGFUiRbgsjOrzXv4ffd9dNx0s6V6qkAJe9bkk15hoIEYsZniCVGBcqQc6sYUd3DzpUeOm1meNHijHMqc+9/4ZNrhco36l/Xf1u3wLoF1i2wboE/WQusCZU/Wfutv71ugXULrFtg3QLfpAW6155acEHEhSj/JZDGANIlUGPDgwU2aGFlwAcu+hyhouq/6iJVFgFm8UZMwS04CVZowUhLKauAUBUdLQRsBZ2CTW35qwD9SxQibjH4uFNzVbFucct/q17nUs/YEdZf4WFWF8e0BDLWVyt7Y6WlAG1jw8MFOcHunZvPIPXrmCZmIWoqBY0dilH0pPLUdhYhrrJXmpOFXRzTvkJ2UQSjFrIcMgSCsa+StZctdjQLe2cXYbzPmcVh2rqAn9HKi9Aqzaxs9aEyTbioriGNCRrQVMVUJ5qsG+s/DqBT2uBa22AiTMpcFb8EwAObUeCyRpTxosU7Kz9JqESs0TS2HNXQV9rZCEo5r0yuXq/z60Dg3lhRaOEuSxF+LxDASeWIfO4ZhkqiikSDwq9N+C8D42U9Zq83KznVYgRc/giEis/Ff82ASmwbqkgE2nghMnxjQsUPakh5nha41C1PQoV2GfQ9py0VRTPMC5FjmCFUeA0dofLj73wLrl/bw2TcRxhRKREizXgMBCsKxFEXWIzQ6rbw0v0BPvzpFxA2Itzc6eHnf/In8NJojo98/FP4mXfv4eZz34UXT0LMBicomhvI85HIIJ5ft5vj7//Z78ILp6/hl37lX+DkLgmXU1llsd0bcWgyO2gLo6YwNoFZkyqBtt4bTaaII2PrxRdD3RtRjIPjE/RHQ1V7054tJSnhRdjY2UfUbAjYJLmQ56Yau9PrIi0LHB4eahu1sjT5AFmOo0eHOp7e5oaIJWYl8PvGhqqtvomkBgkSVn23Ol3MCPSwWjnnfVsIaOXfr169iv7piWquTS4BrXRStDtd7F+9omOeDfrKRknSXFktzCjJ2f6+j0ePHiGs1aQgYjYCz3s8GqDdrGM2m6DZrKO2CNRuBJ8IlPKzJ8dneo/ba+7s6T6kQonZJt1mE2cnp7o/SUgdT0fohnXMBiM0mjFosjccj3F2coLNVgvjZIKNDkO62wqnJ+nG/JP+ZKTP0TInJLFEm6MkwdbW1lI5SIDYKxKcjcYyOSIpFjc62Nrdg+8HOHx0jOOTQ/Xl2zs7ODw5FjHVrjfQqTdFBE0DH2+5dguMfz8ZnmKQzjBLM1zd3NP7r73yhzg5OsZmd0Nt5tdDzJMxHr5+Bx3m7nT2ZX0TNJvY2txBs9609m5nOBv0Mc3mCEsP7WZHmTxnszE2elvY6XTQQgCvHuEsG+Idt27iP/rR5/FwOsBvvjhCPQcy/zzPY3WsWPYvFbVEtf9xn1/a9Khs29kvWqsh9mcVy6/LAF9XKb/c3ooiRLZFK68qubGaIfaGD1v7wyWBUbE10/lYxuRC31v5DAHmb/yq0iGXffKbfJ/2ipVzdu1ZPcfHj+Ommr8scoShr8wmKmijRY4ndpu4tdtGcjjAa68f4MGjPg4fnZpRYZFpPCPQT5s+AeIk9jl+ugyvgoHuFuS24zTHD81tCLAnxpKr7flIilzkXYOE9jxRNb4UL3y2FgvMUWDM8Z+XMitQm2ciy2X9F5qgd44fbt+aZ5HU8TxE7KeYkxLG6iNIwIW0WDS6XhVq6Ps2RN1dT3evUfUa5SY7ZrYgeO5jNq8juvU82t/6XvhZgfngGC984uN45SufV2YJCRWOz0Ylky8JFakDyWtcQqhozkEAnwUQIjcLA/AXkIJN+D6LGawOiU3BNiPJ7NQ7q+owXndaMAqs5/fsnKX6bK7Oz9x5u8+IkJHNmiFKjN2naWsSKqklic7Jw3MCU+OyH1o729yoV1X4YAgVvqqWtJwzuew2MwflPMxkNF0gOStzYc7bpJTNMzJvajvOos2c2RaIcOy382Vux2XqKPOvyFHSutRm7EkBRe5L5001zHn/oWfKKmTcMTHDTOSLVfQuCRWbucILXiVU9D1uvZK7orZVX2It10SohPBDEvCRChBoB1rOE+VeOUJlQcZtESJuhCJU2i22xVzzUBEqUYAvfPylNda1XqWuW2DdAusWWLfAn1oLrAeZP7WmXW943QLrFli3wLoF2AKd/ScWDGyWfYwsJ0KrKjALYdl82Yo/YTNccC6MRzhJFpIDy0WuDQoXgGEr7px1gPmeIVLc9oytia0AJFCvgHNbEWdBf0dIXAbArC5kzRV9Y4h9tRJX+7eEio778gLbyoLSVldaAkMLU667HSGzYGUpq/YzFF6MzWtPIq3FmCdG2WPgAqMYkce5AkqtqoSLYotHCUCRfQMrIUmm+CJSZDmu1axZzJttWYKHBBfb0FYW1qhWYUg6bStU6VnAl2USgRLjOy6VkKxYSI15WATnCh3jnW62qXbhopfbFGhnbDtIfokOskolj+oOo6u5CCpYe46aX1+SKax2NECEsZwQEGLfq4JuF55M5pE4+y9L3JFQocUHAQUF8lpChQARj1GWX8w3yJjdES4VKtwu73UHWghcIATELJgiVYVwzvaHpxBw2nTwN/4uSxkCLbZilcQGA+xD1mIWhd2nO/KFiDMCZwTAqTKSkMd6kYtsJKEiVQBJNyYALFArSAwYQiXgOwsfP/SOp/H0kzcwY/g5QRA/EkDC9qO9Br8feSHaG5t4/bSPD3/q85jOC9Qxxl/7hZ/GOHoer6UJfuc3/if8hz/xPly58u34zN0SU8yxaHtYUJ2SA/s7C/wH3/s8/p8v/AH+4f/6W0hGPOC5nnG2E8F93rt5scBoOhGoE9YbCHb3sbWzq/vp9KSPoGYIK6qFtqhkSGYYMzMgy5WbwUpu5nlE9Sa29q5qW1SY7O7u4uT4WG1JNQyfBSk74GM+m6HfP12G0fMYGKBOGyiSLSRBaB+2tb2hYzw4eCDChESCrMo8T5/hPUYQtdPpCcDa3t7G0dGRbO1UfZ4WsvmKaUHWaus7zC/Z2NiQSoW2Y3wWGVrfiJnNUGB3d0fPObc7m81RpKnOhYoikSqRsfRR/8qw+HYbR0cnS3uWzPOV4dAlKcXwdlW5p3j22WcxGAzQPzvB9b0rAuMOjg50P3mRUfPEIcFA5jSkiMO6CEXZw9GHn3YrUYjhyQBR6IvkoaKGdmlsPwbbE1RNJ30Rk81uD1GzhShuobuxIVL7wYMHCBshJiR/ggBhPRZgyn5hp7cpEPTVk1PUkgRXt3ZxfHokS7WdvX14JfDUlZs4ffASju4/kKqFQCXB3IODA4yGfVzfv4Ih6rJEI5nzzDPPIPRDDGjtRgu/LNP9c217H824idPxGI+GZ7h24zqubGwLuG52OziZDfDM1X38rQ+9E7MiwYe/MkKQFMgIFn6z/n1lpbU6ziy/b1WXy77JWeKw2r9KGKwUFqzuv7p9/izM0fZvbtvV7bkMsNXPqM/lvuxxVPvMKrEjEr6y/dV+9psRKstK/MdMl6oZKKvHr9G4kkFWtVZ7HKGyBHLtMWdLiy4gyxd6ToNyhrfsRviW6z1MXj7AK6/dw52DPg6Oz9Rv+FaNwqJ7KSj5nlVKMldIVkckUJNEtoAmS8woHF2AOPt+jicRh1cqRAGEkS8lGedBtBbjrZXORrKhmzJhuxYgotKOFmFljlkylYqP/QP3y/6b/UCDloCRUaIE9br6uUajpd+VpUISylqAzkpTuMD/zTW/eENL4UQiOC9FTmQkVNImtp9/P8In3wJvPsf09Bif/N1/g6P7X0dZK0TSmMgv2orS1szYWzpCxeTlWQA9CGWbZcZOkkDWuE1AP7PWbI6bLCs9ponps/wO712Gx/Oaag7mcj4qChuWSvBvjogxyl3zXb6q2T0X7ms7T3QZJ8t7j8HpNnaPfRYJdHOvnRN/5gitVZ9VdFywsOPcyebCSRHrslmYB8d5qiVheV7u/Nxc1J2rO9aS9x0VwtweFVN2u2auRzvNUOeq+bLbrv2MlIeae3M+d54lqDmsmzdVz0ttTOs2S6BwnmUzcYz5IS+iVahU+imnFHdzyWWGUGW+5vobzd84D7SECvtuHjsJRkeoUOWS0ZKOxOAiQtwORKg067TNnBmVKa95HOLzH1tbfj2ma12/vW6BdQusW2DdAm9CC6wJlTehEdebWLfAugXWLbBugce3QPfK0wt5dztSJTQV6a5qe+nBTmrABYQzS4CKAK66KfGvjFaOSHGkyvI7BPlkm3Qebn+BPLGVddUjlYrCAjKXnYG+/4aR8qKFihbolYwRLQjdd6gWeEyB7RLYcSQGcRlr6eQIGVVBejE8SxQVfoT27jXMywDzxLaPrJuI2RQCIAiWqoLSLuh9t5LnQlhe15FRo7ASdKlIIYFTARhoFcIFNoEKElusYOTvJD8KBuxmpoLUhbJLcWLa35E8xsoBqLuAdwNfLJvZWbMkPiEPAgnWv5xgub32PAd5f1vAQm1WAdBkY+E19Pc3KFScxzktV76Bhz+VJ+5amApM45muPBGphCIwxabGz/F+pCIlCHW+8i23mUCCUFhFaytYBR7RA5zkkgiVXLZTOe85EiWhbwgVbtMPpIjh9XOWIZcTKudgF7/L54jWJwKL2M6eh4LgFYEp/i5PdaNYEmVVshp5pgprf0ErkgW+//mn8Pa3Pov5eKDfWc1f4zmS1GJWSFwgrnVFMA3LFL/5qc9hMF6gG83wb/30e9G78ZO4NzrAV8YpHvzuP8cv/ugPY7T5Hnz50TG8NnfPjIAcb3syxl9+71vwD37jw/j13/hDzNMFsjENbUw7bW50jYKDOQPlAr2tbWzu7ODu6QAB84NA27sFGlFD14tgpdQMnQ6O+wM0uh2cHR9jMjxDsx4p46LR6qHRbmM0GipI/vXX7kiFQYsxgotRWBdRQ4KFahD5+3s1TOYJkjzH08+8BWkyM9YuSaL9zmcTWXuRJOHt53IJpAixoCrtukiK8NXu9kToOOKIVmYkUFjxze/0BwNli3S7XQwnYylpmOVCmxxafcX1EEeHJyJwTvp9bG5uotfuIEnmUpqQrJMq5exMIK4D+a7fvCHCZjyfYaPbxUZnE6PhUOc9GU9lKUbSYzI8kfUXb/nReKzjomKG1cE6j2QuJQ5teHhc3BffZ9UwlTjOgoXH3T890/6pkJpNE4XNN2J+rlT+DSuKaW1Wlgv9XTZIXg1Xrl1VW7h2Y1c07g9EqAx9HxFVOrEhMR+dHCu75dqV6/CIIc+OcHzvHna7HVX9n54doz8c6l7e3NxG/cpNNNotEc9PPfEkFlmO125/XW1O4ijtj4FmjKPxCHEQY39jG3u7u8aeL6qhHM8wyRLcunYF/+lfeA81d/iXLxwjnyuR/g1WkKuA/eq4sgr0m1QHYz9Z7aeE07MvfAxZ8TjCYPV95zi2SnpUiY8qWHthfFwJkHd/uwg8Xwx9/0bfv4y0uey9y8biywhxEeZUF15COK1+fvW6uN9zKgJJYpce0hJ6znphhnfsR7jVLvHqJ1/D64d9HI0THA/HmKRTM1C7wHFlqrBL55hqlInad7kwJIVV3rKq3pCZNhvOhsrz715sbZT4PNmxap5nssYr4aPV20CaLdBtd7Wvu/dfwygdIVmkaM4MkSD1CcPmI/Z9danR+HOjsyEbvVbDKOpMKDlzWDIVYNAmT6oZZ/tFhYL93YzYzNuyKhaSKUWIid/FU+/9ILB9BUEyw+mjh/j4b/0rjPpHKL1Mfbix4eIYurhAqOiasRCEQykJkMAUILh7X2M5x3hn80mFCUkMS6jItrQwBBKLLlSQsEKouPvZjMmhIVSsQlmftSqR5bWyN1z12Vk+EyiM+qgyd3EqZ7a3U8fo+O08zB2PvTHM/Iw9UIWIcGpqESh23uQIEPc5zSFq53Z6F/blCAupUW3RC0koXke2nSs+Yo6K5rFWtWILTphtpLk0SS8plM6tXavtR0qs+owu52numbOZMMv7hydLUoVVQCooslooki+W/DrfPguqqDI3vr3L86ZymoSKH0hZyHkOCZViNjfKHl37XAVBPmI0uhF2rnRQjzlnmYowpJUcc9g+99EX11jXZR3q+r11C6xbYN0C6xZ4U1pgPci8Kc243si6BdYtsG6BdQs8rgW2bzwnyy8uPrnoNzkVJj+F4dMuxFKLNgbwklThgt8u6k24OoGFc69qboMLNgeoaMGqhfI5MOAWeEulx9L6ydoK2O1V7bvcOVwEeRwJcJFIMeC7UjuXIIgBA8QALKsMqxWQq22khSVJF+cz73ynXaC4chMM0K5z9WPE3R1MUlbNW5VIjXk0Zr+q0HZElCVIGLKr+syAHu82JFWLcUMcGBcu812C6Aqp5TWwVZQhVQRcVBO4IkhSklCh7ReJJEdenStDCAqQsDEAEwkcQ3gY0NBYaklyYwFEBdCyapbgNLGSPEU2G6PI6ddOUMYQLa5teb1c1TLBBvjNClBhgmO1K2bfMBdGZkNvDEV215iEigE8TBtSLeIqXbnPnKGnbP8iMeBJwOyMUCAASY1qWKv2YwEigTVUUhEAoEWMI1RqkYiXmIBtOpUCosbcFRJdIucIvBAAoe0XCRmCUwsBDNWXQoxZfU7yhAG6tAshyGfzcYzai6BJioUL/QUJsbmpaCWQkpV431tv4tvf+Q4k44EAeM+PUaOdWs0E1i7qBYKsoVDvvOHj1z76+zg6maEXT/ChH3sHnrn1AXwtbeKsDPDqnXtIXvkYfvpH/wxej96K6fBUAejFPMf3v2MTH3xuH//5P/2/8dlPv4yUgMioxDydqG/Y3NiQwoFh88xJ2drZR4tKhlqAo+NTTFMC2LQzowWIp/B6KjQIrI+mM3Q2txUy7pU5Wgxcjuq6Nr3NTVmzUdHx8P7r2N4kwNhSP3TWH2I2mUtJwqpqnr/oPQJlno+d/T0F0CvLZD7HqN9Hq9FU1ghzQg4PHmFvb8ccN1UljQYazMYpCv0uQCwyQGYzrus8SRw0m23dA/ydgCYBUFa904KMJBEVIcppobXZosDDhw+xsbmNNM1EshjlE4OxC5ycPtJ30jzX53kPx3FDbUTChKASCSBWdyezVJ8pCxMYT+KkpOd8rYbj42MRw71WW4QTiZROr6dbjqoatned1fvWSog2ZyRR4kUhpUs9jvQZtkGz2ZKFmQRpQSjQjAQrSRqe96A/0mcjP0K9Vdc5TWZTHWc9igUEtxtNAdAH0xne/ta3YjaeYDweCkSdTOdot1qoM88lSPH1l17EVhigEfl49bVXMZlnaDS72Nu/hnDvKnb39nQ+jXqke/HgwUPQuow5MJimCHtdzIpMWTetIEZdNkkBgk4T2WCse2Fjt4df+tnvwH47xv/7uQMMRlOEDPy+pIOvjh9VINU9v1XgVlaNbjVWCY3nZ2SPVAnlvuz7jyNW3GdVhV6pBHefdxaYDtBdgrorg1Qla3v5l1Xgudq/rh6PQr2rweJW8VJ977K5gwuY5025So6s7r/6+2WfrZ7/KrGiRk5TWWHlssQErrYW+LatAP7pHbz42TMc9EfoZwv0p2OcDqn+WsAPqKj0sMiMvZAC5Dn2VYh0AdUW8Oezyv6FwdokbkXeUoGb5gp+1xhJQqWsqa9b1CM0exto7z6J5vYGok4L169fx/D4IT75rz+M/v3X0Y6YvRXqGae9n1Op8flp1Rt6lprdTfU9vPdJrpXMgWJ/NR1L9cbnUISDyw+zWVEOvGd7ycJLaqAQwzRE3ruKZ97/QZRxG9F8gntffxWf+thvI5vz+cwwY34W/cnKGhYBRKgYRatRSqjcQ4IbU1wge0lLpKhN2HEsJ2OGUBEhQKyefYoIGZNxRDLM3X/unnbfN/OO80y4KlHhLGbd/X2BBKlk3nHuJRWisr3MPMJtn8Tx+cN7rlyWEsNZ9dlxu9onuLmMzLkYts77zraN5rZUC1uSpUqoXCA6LKGhYzAXx8ydRahYy1vOR0JDqLg5VLUP0b4Wnu5FEWCar53bDSrVyeaqGLU3P8LjO7dRlaKJuUCWyNH8yxIqjrCpPt9uvu0KoVQ8ZOfu7vqQ/JZNLxWgHKtD2sdxXjiDX5i8F2qzpVDyY7Q6EbavdhAGLCgytqGcL3lRhC989MtrrOuyDnb93roF1i2wboF1C7wpLbAeZN6UZlxvZN0C6xZYt8C6BR7XAntPvcOE0lsihSiwW5RqEVZRaGhhZZUmrKrXwrVifyCQyVl9uQq5pSWJ9ZleBuRaqylbWXgOtNgFtlU+FAKwzy0Mluv4JQhl3qkW6y7JFL5PQsVZStgPCSCzpIoJgn+j7YoDAagwqBIqZm1szoULxoDAepkbNQLtpepdjKbGukfAuN2/ADHaIFQCZg2gEFi2gtZUoYgOtwDngpme1GYxTLDdBsyz0tHaegXlXARG1RrCVRpyLX2u4DGWao64ASsnWcEdtpa3hstoYbWpUcfU4Cfc58ISKgXA7JQZszfohZ0DhbFn4rmc29MYz2+9fCoFnBLEAJA6DmsLdxkgWb0eNQbD05ZDoK/JrakSKjRwMYQKzZAInFHBEQgIkUIlCA1gZO8Xki0ORJOCRiCZ8ahnmD2tvUSo+B6yZAKPlnZhzIAJsw1l+vC+J8lC4JwAXGktZRwZWMrGiWCG2ljVn2SRSAQYwEpkCgupfT5HtHkheEULvZlVGBlC5R1P7OO73vtuFLTGms8NcWPPh+GuDHVfpAzgDZGHMT76xZfw6t27uLYT4B/+yt/FZz71GRyFT+N02sDUi/B7H/tXeKY9x/ve+914VFxBhhm8rMBPvXcfz1xp4O/8D7+Ke1+6g7yeIpx1MZwf6wllbgUBx4zKoJDZFS3507fCOsbTOeJmS37qBNGieoy0SEUYbDXaqEUNzDKqMzzsbW/g8MED4z/vBciSDK12E9PREGenx4hjc37tVhengyEa9Sai2AQHSymztSXwfTidKuujSVur4VCh6w8f3Jea5bnnnpMF2L17d5ckBo+dKg7+nQCVqarN4MdNEcTcdqfZMoAibb0SQ9J0upvKWjnpn4qYoK0WAdEubX4IdvIZr9V0/nNmMpRQlgsBLlbino7O1G4kMkh2jCYTbG/vCiglMfLw5AhZkmB3ewdZkuP09FQAYafdlSKk8FJ5/HPf7bghwKrT7Ej5NOOzIYoROlYHFtPW64xh8kmCjVZD5BLPjecrMIvEyaJm7HCaHZ0rCSPafA1GQ4HX3DeVVSR4SDLR7osvXgenVuHPwzzHjatXdW/eu3sH+7u7UiqNpxNsbm3jareBh197GXE+gZfN8erXb6OM6mhv7OPqtSeQN2Ls7NEybiGlVplmUvwQbCv5eGKBaztXsNfbEfn3yr07AnD3t7eQj2eYL1JEXh15I8Qv/dy34z23ruFffvEABycDxIsG4J9b5az289qnG98qA8gqoaLvsT90RQM2k0tjwTdZqcki7Y/5qgKiVUC5Cti6TTqQ2o1Xq7tarfJf/bu/orxx+3D/rhIg1e9fBgKvHoe/QjittpezLLuMVDHt7otQoSIsq3nIyhT7jQWer+cYvvgZ3HkQ4sHJAP08w7jIMRydoB5xPDJZFASYqZZQO9nChqX1FG2/7LjAz/L5yDOj9nCkCq2aWATB75D8ohJiOE9x5dln8fx3fAcW129hq9dF5HuIkzkOX3oZX/zoRzE8fKQxpOBzH4Uml87eY+wHaPlFFV2z1UM9DlGPAj3HWTpX38BnlqTvRSCfagWjpHHXVZZioSUtiginSR2NZ96O6+98L/LSRzTq4ytf+gJe/uLnkKYj5GWKdJGJUOGcwY3DJIbdvjhnEDnBKooFM+Jo9cWhz8xrjDLDnI8y7uxcQYSKAHUz79DcySpjq/fKsliCik21qVGAmVw3m7XmguWd3dYlz5Ajk5zy0MxHWfZhbUVX2EaRBCuKDp4Y1SDs+xyx4Sy9HKGyPF4bTH9O/BgLtuoz84bDZJGBLRaqEio6Vs4PY5bi6AAAIABJREFUrEKlqqLWcdhMFY+FFdaCbZlTqGtlck2UT+dscjVntvNHeyAixUjmUBVjiRzNCW3BU/XzS32tuxc0TSHhywKPquWYKbpRsUrcEGHI+zKfz0Xe+Lx2DKWvkayL0dwIsXuli5rHHDSjFKUSG0GAFz62Vqj8MYeH9cfXLbBugXULrFvgj9ECf/xZ+B9j4+uPrltg3QLrFli3wLoF9p99txQqjgyphmNeqEQUOcH/TXi5C86UPVXV9sSF0btFrQOUXFiI9cU2WR703z6v0FWuhrWC0hqbAN43GAmr+zVXcsW/iwdMsNotaB0x4/zwtT/zWq0udItmFnJKpVEBxvRZuoawAo95JyRUQmaLhEi9CGf9iaxDSDiEtrpRi3+n6iEJYAmFJIq0MJVtBQEMvrj4ZbBFwcDZzHiV09qL6hPaL3AxXqYGECmM1ZHAQVs5aoJTzcKaVYQKlFXQPUmUECWVMAEJFhoy0OOb+g8bmsvFu20UBi6TuBGAIiv6hQgIZpPQVizwiZrIxd0QHsqBse1pM1xYyUggylR9WjsREm9c6BP8sKGxj3sSqcLwZHMVWPDFkDcSINlcEh7LojCV/LLE4hWnLV02E8iv8HlLZMnyS44vphrXU3ueEyq08uJ5RD6QzyeAbLWaqAV1o8KyihlVjpPcWKQGoA+M7ZW5b0pZUemZ0mcWqtw11ii+AHKvIODOimsCWyQiq4QKCSkCWAs8c2UT3/f+74SXzgRa8/qxYpbEjvQ9tToiL5FFGZq7+IOXbuMzL/4hru808F///b+Lj3z2D1FmDSw23ini75VHD/Clz3wUf/l7nkfSfhseJAmiosRf+b5b2O4s8Hf+0a/h4MuvYlQ7QzTdBuqJLLG6ra4IFCpuAlalNtuYZRlmo7HuLWa48HoSnDf3YSnSYndzS0TjJMlEFGx123jt1Vek0qDlU55k6lMGQ4bDw4Azixpa7Z6UDrqXaV3neZhOJ7LeMvkfPq7fuKH9l2UhNQYD6xmivrezLVUICQWC/yQz0vkcw2HfgDm1mrIOprMxupv71uLQKFJ4LUeTsSyneBbZPMf+tauGMCxyDE7P9Lzs7myJxGFQOy2uSGtwfyRneq2mgERm49TYLxQFqLjgOZAYoZUZ98Oq9ajdFEEzPD1DOk9w69aTIgAPjg4FXu50Gzg4PkFaFrLEmg9GePDgAO3tTQWye3OT9UBFS5vbCgIBsqenx0Z5025hPBzp78qNoDKF7dvtmX6j3jLtyewhhtfbbYV+gPFgaGzpmLHSNhkPzLzhNXLE+9wSTCQvR2d9bLQ6mKUJdq5cVX/WizykZ0fIjh/g6MEdTGYT1Df3EHV3sLF1BWGjLlCRANxkNEZYCzCdzBHUm9jY2wM1SdlwgnbUxI0nn8DReKC+d6PdwvDwCHlQQ6e+geNyjr/9F78VP/aO5/DrXz7Ea49O0Kl1UNaMwq36qo4bjtCtkijVnx0hskq8PO791X09LqPEHUN1X/zuKoHhFCqPOwfLhyy/t/q5SyJWluOdxodK7pn77mUA8eOO033nse2nEO6LrwukisuUqBQ1VK8PR9HAWldmvpkPbNVSvHUxx/CLn8XBwxleOznDaVoi8UgInqLZMvc6n0c+05qrCAA+n2uomIEkStXKyIL4DA5nH+b+V14cnxWS636EuRfgue98Pz7wwz+MxC+Rkwz++ms4fuUV9O++jmQ8RRkGWIS++iun1nX3Gscj5ad4PjqtFviscSwgYZEkM6NQSY1SRmMGFR82mJ7WSlLP2PGLfW8eGuVwLYtxVnRw5X3fg42n34p8XmBxeIDPffqTOLh/G/PZENkiMRlynJfQ7szO1zjH4LPOcZnbdoQKx6bAp77S5IIZqzCT6UbiwWdGh82YYXGKsXyyVqxWUVG916tEnVHDGCWu5gca1828RUQb55XMHVkW4Zxbj7k7iv2Gs/YyhIrJCHHkiO5xMaFmfqNj0UPhQudtgYZTIVPhQaIHbIMCHNWXd7C1R3WEy/I4K7d3lRjk2xzfeTyaa7AYocxFHHNuJ113ZOZf2pbdDucmmuMoa0059sscPZ0H50zKXSHxdU6o6FwtKeUOqQg88Lro/uCcUmSHJbBqzLKLURrf1vN+gXN1q6gR4SVChcd0Th7JtlQ2tSGiFm0+CyTzmQqASKiQuGJhTuiFaG3WsbPfAbwZinRmFEV+pDnjFz++zlBZ7bPXv69bYN0C6xZYt8Cb1wJrQuXNa8v1ltYtsG6BdQusW+CSFrjxtu+UQsURKc7+a5l5ofXzue+4NsFFoUD9BTJno1Wx/KqqVs6tCKwH/QrpIY/mCvliwHIT4s1XEZzDMaugjtaFLGO2ZM35Yva8ms5k0p77U2sbzhJB1YPWw9ottivnwc8mrLizhAy3o2O1x+syOVidxyrUtPAwL2o4OhnIuoN2F3VnDyZAxIA0PD+G5CpPodFCaav9tFDnZ9IEYEBukSFMBgJ+kJNA4TZzgIoMLqRJdLCGW+Gyxg5LjIbPCkACC6Z+3YAVRv1SMtTc478mj8RnqDyr6akA4PasB7ZZ4Zeq9mUlu/IUrJ1HnhOGoiqCYIC1xJBFmfXmJlSgwFqeK+2ujEWEATRqCmcXyETbMTJWlwCJS0BAZEWAGhUi1iJExcbaFsEBBjMbQkW2IwEt1gK1WZkaQkXXnGQAz88qVGRxRKs7nlSFUMlFgBhChUocVkc7QoXbZ4I7z+mPSqiQaCG5Q0KO+2O70w7FvVd4PC4CLoSsCLZQoVKIBKLd263tNn7gu78LtD4rEkOoMPOCiiVe7SDeRJEd8pKj3nsSv/eFF9FPjvBtb38CT+9dw6cPH2ExLfD+b/8+vD6N0G4H+OynfhelF+HPv+cpvOTdQDma4Gffuw3Pm+Dv/S+/g8FXX8PQP0Vzti9ChUD/xsaWyVWqeShoExXVMU1T2WORtOB9FoaxzjOdT/X87u9u43Q4wjQpsHfjplG+pXM8vPe6lA+7u/uIagFmsymms6HyPwgzJWmJqNmGH9K+zTfWYVf30T8xqguBkXGEe/fuoxFFIgSYSVBvRJhNpoiiQPZXJydHCKK6Pj+f0mrEgGcMjfaDms1kqYts4L2s7JY4wvHpCcJ6KMVJbREK4Nzf38d8PkMynen7t25ex1ZvAw+OHolEoj0iz7/XaaF/fKxnP/JoidLU9qk8IbGjqmf42Nvbk43X4WQk6x8qXxpRiO2NTbUn+wnudycIkXgLHA0GJp+l1caLX3lZdldBt4VOWiLLDXBMJQwVPnmaGdVMFGGalWofWnSRZGIfw6p2ElZUy7S2d/TZxILGxmaGZJ+n70yGI5GyIrTmM5GBJHfmaSIrtk6nh9u3v4ar+1fw6P49bPc2UI+byH0gaDSRj86wGPcxfP1VHNz5KjZ3dxB2t1HGHbQ3ryCu+8it0vH48Agb7R4CP0Z/OtWzy2yWPPSUm7PR7qJZC7C1uYmwFePuo3uIvQA7vX08TMf4m3/h7fipdz+P3/jSEV55eIRNf+MNChU31pz/e5GEXyU0ltXolRWZiFKroFShubMCq1jtnJMC59t/YwHA+YDstrE6RK++Xx0DBRpX6IrVv5mx6vzAL9u/bCQrgeEaKyoA9up3LhuDLztm956zfKqSKo8jVKrXxn1/WtbQpv1iPsfcqyFohOhkCd5Ki8dXX8JrL9/Ga0dneJRkmNR8nA5P9RzzuJOMij+TBUTSjvdx1SpLhGdUN+OAb4h6V+jAllMRhG3fIs8xHIzgRS3kYR3PvOc78M4PfDcWf/BpvHz7JTx4eAd5OlXeUbPRRRC1EDba8Cyhp/kU5xtW6eJUCwS7SaZwHE3mUz3zCoEnyULVq1/Tc81+T5aHuclgc8daD2JkUSmQPsiaGNQ28NQP/VnUr1xHMUmQ3b+D3//Y72J8doTJtC9ChcehvjijRaZ5tpnX4ggVWqQxrkvv5/wIgX0WV1Cdktvgc99kkllCRfeFVUKIULF2qexnq/dQlVARgWvJAhUriNyhUodjuiSdZLSXxSKrJKQhHTiOG9LMKQ9ZKOKus4jP6vxQx3ZuQ8ZzlTrbPieae3qe+rmc1osseHAFNCQKSmtv6opyVgpCqoSKaQPOFUg+WEJF8xASG0bpQ9LNFLRYUsk9e7Y9WJCje1BFKSSbOIcsVNzCGUNii2jcfquECvuoJDKECgs6GFAvQoX7tSSK79VNAY0rhFE9iMnC4zVwhIpRaVdIKREqJMRCxG3aui5EqCDNEVh7YM6zWcBCQmV7r4man6JIJ7L7XKgwBPjSJ15aY13rlem6BdYtsG6BdQv8qbXAepD5U2va9YbXLbBugXULrFuALfDc+39kiXVUgSEHbnwjiw5VMi4r+6xvM+0fnCUWF6sV2ykHLQlAsIGq53V5tjq3oiLhZ0JWTcq6oSbrDi0cbcWffubCz9qUuStKUsCpSmqhqTYUT2ArIUVoKCjcKCv4ouMzQXYdFwFze14yq7Kh6hfAOAuOeEUNtTjEvMwRBBFODo5Uxc5jo0tCm4tSrwQNqRK+R4sJLwYXsjyKtN2F7/H4UpTpFGUyhZcmWLDaPc0RlSPTnloIG/stqknMtVogVSC9AyKYrUF7rBALa3eRR6xCpMKD2RahXTeXCq9nhWRos0dM1SQXzPY62hyVeFHH3K8hCz2UNHnPEixmI9CKK1Qlo7HLEIlmF9nLSlBdNZI6ZiEuP2/+rkLSQMRH7pvqWlajLm0vrL2O4KzcM2oaW0nrk0AjjGgtRVi97Cp2nc+8yB97LUkekZzwaoYUYhUwj5kAdEgwyitQJgUC/lePkHC7VJAsFojIYyWnqAXMLYmw8CPkCswtQT6KTVTWIuWC1BYEsY0KyFyvnF8m42HAL1vdagBJo+Aw9535ne+zeWlLxSBk3jw8006ngQ994P1oe0A/GeseatHiiD7+vocwmaHc34Y/8dEOErx4OMBX79/Gh37kSbzr3T8Of/sK/tt/8s/wo8+9C18PdjAN2yjv38ZXbn8Bv/j+5/AynsIDz8dfe/8e7p9+Ff/VP/pVDI5LNCcBBo0RgiKU9Vivu4U4amFOQIpqh9ADg5mT0UTnwUpsh8pQBcFcDxIAJIdoJxWEDf3baLZwcHggCykqRqTkQA1xoyXiIaSiiOolklA+EHttvU/wiKqNMA6QFTnGyRRRvY5O2JPdCBU6s2yK0WiwtLZi8H1IoRfvP6+GvEhRJ/E5nYjsaMUNHPePcePGDaliZrNEYcy8FiRHqLTg/obM6ShLESKyvJqMsLu9qcrypMjNfUNLs4he/p6CmGM/xLh/JisfArwnJIOyTP/u7u+pvWShVpqg6v7ZiWyNWAW+u7UtcJW2PyQ2SBI2Wy0J06JGXe3GDAY+H+M0Q7NeRy0vkbFCmGBgmYn8iJsNzJMCyWyKzU4XO1vbIsYenZ3BrzcxnM6Q+AF67Q6SWYJ0OkO301buzOHxI/T7p2hGMa5fvSb1z4N79/Dk009LqfT1e3dx7dZNNIOmIGcqV0gakbThc0iVDa2CMipeslPce/EPZJ9Xhl109m4CzGHpNrDbvYLNzQ0d7zxPcO/hARptkmmxzpu5LnEYmpyY0RhPPnlL5zgam+scNrbwzGYHd05ex1/80AfwC+98Dv/m/hHu3J9hox0gY5L5CknufjfPn61at4PH6hioCvGKArNqseUAUzfurCohBVpX8iZWyQnTJ9pCgwu5B+fLP0eYVImMy4iT1dnMEnxmvsVKhX/1/FlNXm2f6t/4M4PXL3stj3uZ3WCO+Y3zBWvtuRJsXiWKNFY6dUhlZ3oOUSCXYoA/1RAtSjRrOXpejoZXIvj9T+OLX7uNg/kckzDCwbCPySxRX1okKbAwhDqB89I3VkpBPQYVYyQfCe52u219xoD/HKsK/aycpTmzoFIMRzNMxsxYMflG7VZD/cG927elCuN7JIn5LIckaK3N10L5aoa0EGHAsSsv9JxzLFrMDEGSZ0aFwnwsY/tprJ4WtSnGsxCT0SOE3gLzvAe/UUOrzryKBorQFxkSe3WcDRfId57E09//g7JDLEk0ffUVfO7zv4/j0/vIyv+PvTcNtuw6r8PWPdM9d37ze92NxgyQ4CQS4CyRBAmKGqixIsmS7Thx7FKcqiSViitVcSlxpEiJo8QVRbFTUioSlciukhXJia0pGiiKpCiCoAiQxAwQaHQ3en7Dne8980mtb+99734Xr5tUAfp3ngoC+N69Z/jOPmefvda31lLEK58JMt/IhFOqvBNpTlDkghD/IqJQKlteHxn3eu6T+ZTPGTYXWBlFMuY0mSL1pEWbw4aUZdOM3HPGh9SymzMEk5lDlL2ei4TZZjwu1oKqVx4Y7cqE0HBRas9W9S6o9mPIJvlvNixY6l1DnAipIF6bWsmrGx5kDOu8EXnvo/pmxaZViCeT+We979r3jrnngpqr3j9ZPjNDilpE7b/UnUPqvjmeA6hORr1PmGYec98ZQteE1dtEjn2/FrQ/FXsv9RzjuKP1l6hWNDEsjTyillWZOfzhSJVrRSW0fn6YvCfz3JKmEqqePRduvS6NFyWVqPLMyYW04Tvj7k4Xa2tUhuqcO26d48z38MTnK4XKiQ/Y6pdVBaoKVBWoKvCGVKAiVN6QMlYbqSpQVaCqQFWBm1XgLR/6vmOEiv0505m3AJn0IkzWeSa8VgP3xl+ef1NEi+qEU77jqjvTLDhlsb3oCLTAoxUyRRb9i7B6wZhl0W+6SG3g3pAlooZQpk+yCE1rClxfWrYogmRBqLiestQQlF+RFLLo1otwdkAbxY05tyUxQ/SdweOOECYkCa5cuCSECutDJQE7EWntocA1ahBqALtiw6YEYlPhQ1sLdu6V8xmclLYJmeomlJya6TFAzFjImGsiHYm0tJIuQ3aNKiUKuzQXAfTW+YrsgdYd7EhlzkhpFDjG9s1T1hsEVQSQCKVLltYUJBBq8Rz5eEj5hhBPAoSxBtqXmzUQIIKHwwW6BliM5EiRDQoskQ5HQb7YpqrJLE2WyJXmNuNCCBXaR8h1swg8dk8KWEZ1Dc9DW9fJ9TQ2b3I8S0szyaIpSbBwfHiigCKh4tboB06CRXWnEuinfQXigQIaCPC6dQH/xQKN+TlUm8AXGzCbUBFohL/LE+myF5BIZ+mY+4tg+PEfkjQKkKLNmmRzlECr4eP7P/BBbDZ9DJOpKKYaTl0s5Xhduo6LfSdHkAQ4vebhxaM5Pv0XX8DP/jc/gd2d07iWbOBf/ps/wMP33I/xxt0YlAG8/nU8/syX8UP376E48xDOxyn+/nt2cPHoHP7HX/rXONyP0Ig9RK05apkvIOL29h6anXWM5zHGcYyUNfJcAegIJI7HU+zv72N7e3thq8UcjkvXLkuXKgPFo5kC9BjqvrGxJt979dIFhM22ZHbQ4oukA5UqVEmwznGRoe4FAlhSuUFyg2QMc1poMdYL22KTQ0KSYKjpiCYZIR3LUPd32KoLAN8M6zjcP9Bd4erZwP2JXZvriB2XAE9qBKPeCGQ785my2pFg+SLDxlpXCBUCWn1aY3m+HBMtAMVObDTUYc5qwFLRwfFOtQzvKxIre3t7Yn1CIGo07AuhQrKU9SFQSZKTNSbxx/u71e7KWL9+46pYnPG2TEug0wglh8Uta6iHPuZRpHz3yXOy9s0W6rT5ywtsbG3j4tUbmNDKzg8wL2vyjE7mseSstJoNsQ6jZViSRghdgs6B1HA0mgixE3ZaGE0n8IMQjXpTzo2ER5KmQqhQGcOaMiOCNcP4Op7/0p8hqNXQXNvB2pm7AD+QYw3rbRkzPC/ZJ3N5mm0htPr9IQbRVLYpCiQ/wObmutimzaOpkEtuvYvNWolzhxfx/Y+8C//wY9+BPzh/CZeu8LkbS/7SKmlxjJDgvb1iN2X/3dNApAERV8kM2/7HntNuRnqsAp8mz8PMjavztFGQ2L+3t33SvG7vwyZ0zGft76/OJ6ufUYTva3++GaFijoFguD1P2+8Ar3nXWOSiLUku3s982pqsDQLr9TJDvZYhrAGnru/juZdfwcWDAxxNY1w9PBQixCOBQQK9qUgOEihhq4mwGaLRaqKus01IqpA4oPKjHngoUyryZvBIwJLwnE5wcDTEjf0+xiMqSFRgPe89P3DRo2WX7wvBaZRuKsxdzVe87xRZpJ5nUouUSkSqfDPMk7kcL8lVKvLqQUOeQ1SzUvU2HN+AU+vCwQxh6CEqOnC9HJ1WAb9sISpzRPEMbu5jNHNRnr4X937042i31+COJrj8zNNCqBwNroIGZ6LQY+yJNKGUC9KTzSp8XzCEIZ89kismBJNWZJogdq2yYR307bO4h/iMscdQToXGMshNvYsZOYSe0+VdZvFuqaUShmikHWBKy1OSY5yn1d+VDRoJsuUoMmPS2h0cR83X5j4wRIi5FrRalXubKg5Nrhj1tRyXS4JazRMLEtAiVIyS22x/9b7nu5+c8+K01LnS8pOESqrfA8z9slCD69NSqmPVdmQ/xwyPxTG0+vyy7ysSKnJN9f75XkJCRTXmKDu0Y4QK39P1+xFfwEQ1q0lXPt8MOWVIK74bMR/IC+qioqJCxa/VhNSXMdb0sb1FdSSfw8qeVg5GCD0PT3yhUqic+ICtfllVoKpAVYGqAm9IBSpC5Q0pY7WRqgJVBaoKVBW4WQUe+u4fE8TvZiANZfl25+1iUWct+MxicJG9oRfe9iLUEC5mIWY67uzFt30cpnvOLL7Vold1VtoglORh6AWzAO6072AHpbaNiKzsFrN9khCicyB+TYCXigZCqHrbVNAoNUMugMjqIlmIBg2YmMUySRWuO8+/8DImg6FsO04yxC4hdwcBPFGkEHgtwjqKkFY2HsrpWFQpJFMwm8LLUvgkPfhPXiBi8Lv+IVUkP8ZuAkCABmNMxEYrI26vVSKKdPKQFi5cqljKFC4X0sxEKRWYI8SXFwoFpTpolcKFQHWuCbCcxBmZFJd5KyVq8xmKyQhlNodLskoDRgZ0Ee8pEzSrlUAKUNOdymJZoXw+pMPRr8viXoJPF2eqQBm55gSfXHZPakKO9mRCyIiXGwgYyPa4L02oiM+7zt0onVBbfujuT6mt6syVfRC8SnIB/d2ggZw2KwTTJccmh5P0lWudVxcAmYom6STWBI5Yo9CCxVKoEP4oSKZoQkWsOoRQUX7xClRSAzBYdM9qIIrjldvXhIrjFkKo3LHZE0JllqQIa4GA4yRU/CLHzA/RDkL0wgjnb6T4/T/9En7hf/lJ3H13C7/2u6/ii088hXef2kPr3gcx89rYa3h49InHcEc5wAPv/SgupQX+vYdO4dkrL+MX/4/fw3SWIsx8DHCEWs68DA/d9U3U/BBxRhBL2UtJPglVKDqThNZSvuuKxRSBb/5cPLyOXCzDNpHMEiFICZD1Ol2c2tvBfn8fcZSi0emKrVM0jyW/hCSD5AY0agJUBm6AXqcn+RrMX2k0WvB8H/FkKEqO4ZDh7zHanSZctybgDjvIeay06JJw9clUfkcyg9ZeVLqsi/JDjUkBEDWoRhsq7nc8nSk1SZxhNBqJ2oTAa6fVEEKFyUmD0ViIDZ8BvbT96vUEJCXI+tKFlxdWNBzvGxsbQhBcu3ZNtre2vimALDNIONBoGUYlBv8tWQpxjN76Bg77fXm+jCZjUZzQbiunWiwvRAnELBnJkC5LTGczdHpdUQSFtBTMcnn28Lp0epuIaHHHgGXXQUS1FdV/UYLTu3tiIUUSoX90IETV5vqWBMyTQBtOZ0iyFL31NUU65Tk21rfkOlPNwxqz7gJoS5hxKYqjDTfHi1/5PFp1H35zDQEtv1ylzOF1579J3mRJjjotzuJEVFGsudMjceQg9D00wlCIJBIqJG/4362Nbaw5NZw7ehWf+I4H8F88/EH88cVLuH7goFV3EKfJEgi9SUaJedYsQc3lbLkAaS2FhT2XmueS1aiv5ijzNNMd7GYfq/82gdqr8/OCkDAhKd/iK8wqYaOC2U3u1GuXlSRUbKB29V3AnN9JtZHPSraCVjVaChVDohgQ1j7v1Tnf3qf53uLfniLNhRzUtkME+SVDAiV6tRLX9w9w2B8LITsZTeS+Ud0XJdrdltwHJE54z/NeI0nJZ4TMeUWGBkmVOJJ5ssHnfzxDNJ9KdtTB5au4cv0Grl47wJzjsaasOttNNRappuM2SSJy7MqcZlmFKZskqjiN8iGXZxsDvKkyjEqSyLTzVJJH3uO0GiShIkqv0EPTUXZJhV/CcUn+8tlUooiohQMm8wnyzMEsqcO/8y148yOfkJaSZpTglcf/El996jGMxocoasqui1ZWQmyXGULPl3tJmgi00tfktfDaGkJFVCv6Xcv+HPsh9FS2ANvNtZPrJupLTQpIpJ1Sksi40gSOsXc195CoHnRTBp8NJG6orKAt2lJhouq5JCCWSir7HuC1NgTJa8a2EEXLDMDFe549pg0ho63xzLnK6wevNXtqdDaeed+1VWyiSNJ5e4v7ULII1XiO8+TYnS3vQZpMknvGIlTs4zf31eK9yrKsPfZ8cn2VN2feV/l2I+82bCxRSmx5b9cKFfW5JQltbL7ktVOr9VhP+5lSY7NNPUSekPii2pd2mql8obkeorceotHgl9Wz2GTN8bXoa3/xUoV1fYvP9upjVQWqClQVqCrwV69ANcn81WtWfaOqQFWBqgJVBf4KFXjwe368PLY4sixIFAjyWksSGxwxAMJJi1XTzSaLNWtRJ2A/CQ9rwWiDLNItqI+DnakK8KStkrbjYXuo/llYLOkuQ7PY1+t8AZ3NAtsOl2cHvJAe2vbFHL9a8GnQvygQlN5iXwbYsT/L4HbmPghAG2d46dkXMB9NVCdomktosnyevfJegCBsitojKQsBTjC6jlqawokiOEkkAbyy/4WHuwp/lePSlgwCRhCUYE2hwtLlPAV8UmHnHq27ZMGu1RYMbWeovTimEdCgBZgrgeH8UeGwJCjoIe5p+wevRSVsAAAgAElEQVTaoCjVBMksX45zjpLWZGWK0smR5QSLVMejkBLcJrfDAHqG73K7xlPbeHDrjk8ZOx5TZkwIrVFtqK5Y/rh5KedGhYqQYAxz1wQNa18wL0WDGwSJDNDL79L7PdfXTzzD9X5k22b7voM0YXduALfeENsyqQX3wVyMdCAAFH/vBw0JvTWAk+PyqtLCLFUEiLb8Eksykjqst0dwgvAHiSoVwiv3jyZW6lrJRXCL3dxUJsh32Y1L25c8xfe+57144OwpjNIJxvNIxiSvI+vS8H3MEci1bflzDOMQv/+nX8Od99bwnY9s4/mjt+Hchct42+4Gzrz923GYOOj4wJPPP4dgdAEfed934Hqe4YfetoNHX3gBv/Lrn0Zc5qiXHqb5AEeHCda3d7C+u4fhfI7+cALPDRaKB7+3hn6/rxUTSt3F4OR2symqBafdUOHqa1tyXgTHZ+MJZtOpVhelMlY2d/eEUBnqAHWODVGONHwhKIZHA3leMNdDwL1MdXybTAHmm1B1RaKGNSPZw+/RVoTAJZVNg8MjuQdpVUaVRVKU2Gi35XpwfyRlmLXCe43bEIuv0kV3rSefGfRHQqbQzopjfjodo+46aLY7OBqM4AdNGfuiHvE9IRfiLBHwktsnOEiigaHxPAcSAwRRmZtCn3+qjjqtJmajMZrNENPxWKvF1Lju9NYFLL5+9bLquifJUPdlfySLWGeSGdPpHK1OWyzRCHTNJiRbmPFUYHtnV7IdCD5P+bzxfVHSjIdjqW3CunXaimCmnZkXYhrNMWS+QzwXZUmbBFMUo1kPcfbsWTkmnguvF8+NPzwmAqE3Dg9x12YPF596Au26h9Krw212ELY7Qop11jpCzpHkooqJ5zkbT4U4I5FV1ElE1xD4PhoaEBerNOXNht0zt8OLIzxx/nn84CfehZ965DvwxGiCVy7ECHyVEWHPTauNA4b7tafMY4CmiOc0+WpZdJnP8xkg97Nt32UpOQ24ahMS9n/frJHBng/tY1slNmzw1nzOPl7z36ukifksnzl2fVb/226SsI9jcXwrlmC25Rf3vQDJbwL4nkT22KRKTiWjxH3xeaiOlfMKnzSyrzofhFR9cF/KlorjjgSdvDfEShkmJJe+Vst9lmjMZ5hPpyqfqkhQMAeiTJElEfqHh3j13KsypudRhprnox6SNKVqy5cx6QVKaSnWfDw8EuQW+Za4iqiVd4GMWSckzGn3pDIqotlc5noVFF8i1coQkrW8x2nvtev1ENcyDMopHJnsC5mnk2km5H+U0orMxSxrovemd+HNj3wcyTxCJ47x/GNfxNPPfBXTqI+ipvLbWDuH816aouGTzFTB71Qa8IdErZDLVIBqxQktmvhjEy8kpOs2+G9ZyxlVg7K0Uu8ii/HJOVMTKkbBYRTPZvwtiEralOowdJ63IS8Wn6PSVv/I++RinGlljesv7l97bJvPrRIq9nHy8yrnRVuIGnJzRaFiCHnzDBAySL+iUjVoEyrc5sKOtlYTgtrk9aw2lMhY1xasNiAkY1nXU6y1rOfT6j1qyCk+KxdqIn2PUKFstrtseLLeN/W8uHiGmGwcywJRzsf3EDSaQgKSUOFcm3PbroPuVoBWO4AXqOw/uxmKwpmvPfpyhXWd9GCtfldVoKpAVYGqAm9IBapJ5g0pY7WRqgJVBaoKVBW4WQXe/cm/KYSKAWZs4EUIBNM4v7Jw5vZsEMlerC4WzgIuaMBJz2gGzFiGgC7/Ln/T3XskBRRorDoMjbWBEDFiI6GBLo8deLoD11q0m/OgpZRRo8gxEnw3PtlliQi0WtLdqlZAPT9LsKKuESJDptgAkDq1JaESTyI89/SzSKZztRDPlfe1qGAY4B4yI8IXO69kMpF/3Mm+gEAeF5tiCcLucSxUGQzFlnMhECLIEq24NLnCvTsN5SPOGtDZgfvUdlX8d0IiRcKLldKFZEnhhUJkMFdFslvM2wZbBvV+jHVXPVdWR/R7J/HDDJW8iMU+hCCw64ZiX0JVhdAGYjemvLX5j+mklOsqAa9K+cMLQfKn9JpyXOp6kkjQahVZ4fNcXLEFy7T6xKPNhwAc4kwutmUE2Grcl0d7LWW3xZZgcllpqUJmBSTnN0RNwnwS1UUuxBeBACqRvLp08LJG/DyBFCdW+RlUadR47UioaBKE+/JZdLl2yiSKOSu8PryWJFSM17vK/eG1U0SY3D8EbMT6RSmklN2ctDKL9RNrRw/5j7/97XjnfXdhXsSiEnAzRVxkgqrU4Pi0SMoQugkO+xk+98R5NNdT/Oa//E/w678/xONf/ip6XoK73/FhTMqGgJP7R33ER6/gRx/+MGahh4/c2cJv//lj+NSvfhr9aCBdpsTQcjQQtKkE2MQ0yTEYjkQ9wL836iHKIBRgkWqOyXAg453d4AT4CX7Ve4qw4PUXAK/REqAlSjL0hwN0Q1UvZqgQ5KcFy+bO9kLpcNuZu9HptCTI/vKVV9Ftt9Fs1KVORweHCDtrArxzjMZRhF5PZXgM+4dCZBBDZUA91Q+TEfOIapItUgaBZAcoYk3lo8wnU0ymI6XeorVaoyGKMoKQVM3wfHjOdeYWpBmODm6IZc/W5g7iNINfb6HG+9x1ECcJBuORWAdRlSLB0vNIiIb+gTo2/hNT8dHuiIUVryk/T4UbwSYSUAL8FTWsb21K3gPrPDg8kDFJRQqtVUx9SWhKjgttCjm2CJDqrvnJdI7JZIpTZ+5Akua4dPUKPD9At9dRId55KZZjo+EAjUApZrIkxt6ps2LpNU4isSfkNiXz5agvCpxuqynKF9oj0brLPHeH4zEuXbqE3dvvwF6zgW985VGVu8TsifUNbG2fQt0PBcTmc/Lqjety3wVhQ86B9xiVBVSpcD+ddhOh5wlhNItiUR4F9YbsM5tO8ZXzL+GTH3s7fuZ7P4ynpjOcOz+H75aKkDLqthPsq0i03orUoLLgJMDSfMeA9GbOW1oXqd+cRHjYc+XNyJVVIsSev+3vcJzcjCyROYzkrGVptjhOPZ+fZL1p78uEsq9uY3H+eh42APXSWnOpKLS3t/rfJx37MUJLHpbMtCpk/lDzMC3ASHxT7TYDbTk5dTA7Tc0/hWQbiYLRWkkbhYshQLit6JVX8NgXvoDB0SGcMsPwaF/ymLo9Na6bfkOTEOxhUCpIzuFGDRmEqiFBrK5IdBi1glFD1ZStZsl5jOC6EPXMLeGcyd8ri8k0K1ReCJWgoshTJGrQTnCPt4ZBVuDcfIhsOhSSI3FD5FGGOa0fGaBeuIiLNrbf8T685eGHkc1maE1m+NpffBYvvfwc5slYcuL4jJB3MpfP4xituiI+SQKJWqpWyLOK5yMqM/0CKONYK3f54JH5kflIxqbVssazCTGjUJG8OgPE63cM896pFKo6R03JKRbz9eIzJCnYpGFC1XXDAedJtT/1LFf7UC+tSn2xtBCzx9XC8ktb1sp73crg5LZcrYBljc335b3XIk35v0V5Y665latiCCN5L7E+I2SVrqG5t3gOhhRShyIGt4oMtPKYpCFpUc9l88kq2aqORymL5Nj53qwVVLal27Fni/6Oed81ik3Z1gmEirxPM4tIEyp5nKrUPM5PgYu1LQ/1kJkpqlHIc0mQcpzRNq/EV790vsK6bvWArP5WVaCqQFWBqgKvqwLVJPO6yld9uapAVYGqAlUFvlkFVgkV83lDHNDieUFOrMxKqwu4BVliLZ4JKAvQbH3XECdcJHoCjOi/U4mxQqiIjZWEpfMPSyuoxXHSz5uLNHaJGo9no4YRSwZnsU1+XxbZxuJHOkNVd6kBSJYdjgpAcCU0W/0syBQimfqHIGhOINzzMDwa4hvPPC/d2/J5h5ZANaARIm/UkTCfI43hTKdwRiNgNgcyFTrPEHSplYSt11D6roTI11gA/sjf1PnwuKRLlyCGF6jz49KbXa9ZIbZezGUhGMKFLNUREuzuMKzelyD1gv8tYe0MUzeWMMpXW7pF9eI5pD2YASokhJ7gQSH2YomTo+M2kM5nyKMpwJBawfipPPFEVUJKxRBvrDPtxtj5zq3Iot0hYMULpoPaCTSJv7cizXJ2HVM14vuyXapTeH4SUEtipGCXLkFTRagIcUJ7EMmG4V6YKaPBIL3QN9YhLlUveYmE5IwXSN5Ejf7hVOm4jtgcFQRvBYwgW6Ws0QSoK5UtXOjWVL2p2CGUwPB6XiOSMRw7uit4Sags70gBm9hdLSCQynmhdRgJFVqtsF5RmeGD99yLD7ztAWRuLkHiZcTMFiD1gMCtyzFnzgyhHyIaR/ijv3wa16dj/Mw//C5cj07jpedfQTPMcOebvh3TWgfwSxz2B3j2qc/hY/e9GW9+99vx8ANr+MX/+w/wr//Vl1CEyoImYAXrLWRliQSuKEgKx5HcDMkAyHKtNGjgzN4pUYUcHhxodVaMTquNWZaJIoVqDWZmNFodRRgSvHNc1KmCCEJ4fl2sbwoJhFdgImu93dkTED1OI4zGR3JdyzIVyx2SNqi3sLu9gyiKcfnyZTTCuhAE8WwqAGweJep/02InyySPhHZYBC95fxJkpPUWnx2e78g5idWbCyFUEpJaSYJOpyeEEM+DOTwEjeL5HLUwkBylZqMNnwRDb03G0+X96/LcW2u1FtkrJHRIDtAaSzJw8lw6lHl8w8GRPDdoocPudO6DzyR2sHNckjS6cuWafJYZJwx8p/WXW3flmEgEkqyTDmDH0+Csj6PJCGGjKcBanOZyHmL3k2VC7pg6e7QiLApEfDbVSgm4b4QBxpNIFCoS4t1qio3h1taW5E7IMy7PhFzhD5U2PDdmVfCa7R8eINxYx3ZQx7WXXkQ0JAHWRJu/2z2DPCkxGR5hHkcYT2aYRDF2Tp+We6/RbiEhiQtPCLQ2iSzXk+B7Wqzxnu+sreOuM2eQTiI8M7yBDz14Fj//gx/Fl6/v48q+Ct1O+Sywnt+vmQ8tSy3e5/actjq/GRBWHseapLVBWhtkvRVRcDMCxwZsl8e8VMfcai6/KamiFQb2sa9+9mbHw/3ZhIq9f/MdA+yuEirms5ILZf2s7uuk/33s+GiVyO/Twmsx6bI9QM2HThHLc1IcMkkeyTxZIGO+FwlvBDK3qDl2Cerz/uVPezbHc089g+eeehLXL78qz+xG6MHzXYSNhpA07MDnHJgyfAQQUpXjnPaG8yRSR0UyJaMKRd3XBjz3kliFsEu+GfPJlLLGKC2KelOyl7gPIXiprKSireD+UjzysXvQeHWMv3jyPL42PoIzP0LDaaCfq4yXoN6U502WuSjcHu54z4dw17sfhJ9G8A8P8eU//zwuXX0FSRaJ6o65bdwNn3t5maHBXDC+D3FelYaHUp5NMkdyjFMJK39bZpeYsc9z9bRU4th9YylFWIeaaaqxCBW5xq56Z1MWoIaQ0KSZVuiK4lWIKM7x6j1NCIxc1Tqg2tbYWGliRb1qqvcLyVmxLOn4FyUkUucqZAXndX3v2+NaSAE2xpgGCqupSN6TDJm0eD9S71FGfcrte5rcVke0vBds2zRD0NjEkBnq/IZ8VjcB8fc8JvMea1tymWtgXwtjOWZbrC3uVb4fatL+NYCTOVdtIcv9LogvfXBq7vDgBD78RkOuR8b3JTnPQvLH1tZr8APWRBH/vhtoRRfn2BJPPFoRKrd6rld/qypQVaCqQFWB11eBilB5ffWrvl1VoKpAVYGqAt+kAg9+4sdKWVDqBbP5+AJktxag5m+LjjdrUWnnrJgFoOAMJpRekyY2mcK/10sFMEhOht4BJz8TGs9F/2KhqP2uTdetDWpxgbkkBlTmxknbE2sdWgXpRTLBR0XsmBoYSyZt26AtFezFt5hS60W5J8SEIjwObhzi5ee/IRZDXDwTKCY4KCCG5wl4mk7HKGdjeLMxHKo9tC+5YC70+yaSSxLBoRqCwDKzXVSXogAB/DsBfTkCqm+4KFaZHwLsa7JCkVQFQgZaU1Xh+Mg9HqvqqBUbKnYXUsZB0J/dkfTbp6d3nomKhsRGmpVimyPh6gI+KmIBBJk8Bw2CV8xY4PkwTFtXXUghUamo77C+cg7SxUuLkVwUNaVLsHdJqFA9ws+QOBGyiuCU5yL36yonRTJLiIxxgc5jTpEK2OLBDepqH1kq+5DsmBpJJHUsxlaF+1AqEMBLM6S1EnlAaxEXTgbVmes5SHgVM1e68rldhgSzBszJEIAtz9AQpIQERKbUPZpQYT2F9GFtOZqP+ZIrNY7qbKUCgoAVLwNtYBKUBKqYP+HWMM4LPHj6FD7y4LfBa/kquH06l2uTuCRhAjF9i5wpmv42Gh7wR08+jqdfHuCtp3M4YQdOGeLut9+Ft7/zu9CPQxTNGkaHQ3zxy7+L77r3nXjkBz6Gh+4O8FO/9H/hM7/zDMp2jtk8RbMIUYQhGs22kFr98QQlrbg6ygKL14YqHto9bW5uC9DD/A/Wam1tTQB7WpQNj/oI6wymb8sYn8wiHA6GAsJsskO6yDGZz9BottDtdoQgSLNYSIu615AAdIKbBB4J1AsBUlOWYNxep9MV8HHYHyEMAxUKP5+KQilmeHpYx5QZRY4neSN8VrD7nMqa7sa6gPTxfCrh7ewMJ7jHLnSOw4PZWAC/Xm9diBWxE4pmonxp1OtodntiBUaSiaTE+uYGbgyOcKN/gKDZwHqnK3kpWxubYhU2Ho7EYovHznFG27YwqGM8GizqtN7tYTZnHo0Cq+bzWFQbWVrIMTPbRAggt6a60wlkUUTl+uq5VtYQBHW5HrHDoPqmZKnwuiRJisD3ZNvjYR/DwVjui83NLRnTJKRI5hwd7CNsBHJfcfudVleu+fXr13Hm7G1SSxIhtDyjUkjyJMw97qgMGz4Dj6I5but04c7mGB1cRtgN0Vzr4vSpOzAbxxjNmYEzVdaSNVfyYpgT0+mosTLLC6y1W2h4Pvwa5NpP5wlmcQK33sQ7774T/f4Yzwz28aF334F//hPfg8cPD3D+Uo40Z9C4et7d7Ed0aicoWEoze2g+24CQ5t+2dY2Z09RzVYGqZj6yFRL23HrSf5vfHSdyliHfJ52DyTMw+179zDJr4Tixsfo5m9iw91+Ix9Ty5zVkzIrllyFgTJ04Jm51rieROSeRQ5IxslB96Mwj5KJEMTW3AWujBnF5Y+jvsRa2ooe/99g0URa48Pw38PXHHkU2mco8OJuO5XlFFYco3TytLiEIry2feGYMPeePZFox84n/8B7UTR0BAjqSIeEc59cRNFtodrpCGNIm1Gu3xZ4vbLeEVBGQmg0FbGjIC/zwJ07h4u8+il/8F3+Cr8cJ1pwZ1lo9nB8lyOMJTu2dxTiaIUtcNLq7uP/9H8X6nWfRLlLkly7ii1/8Ao6G+0izmVh7Bc2OkK20SqQg1cuVKoU/BZlhaabQZKk0RygCY6FsIAivSQghVLRCxFYmmZFmxoC0e5Aw4TlJXaiEXRIqbPxQpILKcVnmjJHQ8OTZJlkirrfIuOIcz1qrLL5C1Usfv1F6yHXX49O2rlu8F2pVik2MqDGh3wH1eYu1pCikjo9lkwNoyEpDfpjmId4LHt/l9PiTelhKbQ5Gsfc0CjJpYlmSS9JQwjJRnWupzQyhot6Dl/fnrQgVOX9ROOvmGb1PQ6hwzrNrZSzAJHTekMe6ycauF9+vaqEvcx3fe5NoLo0hJLOb7QY6zRiOr0hOIZi8AFTtOMjEjfHxSqFy88mp+ktVgaoCVQWqCrzuClSEyusuYbWBqgJVBaoKVBW4VQXe//1/SwgVW6Fhuvbk3zrzwXQxmm0Zj+uYYa4GRNJe4mZb/CzBblkw6i8uOgA1KUFLLf6NwepUNMjiU9s1iE2ECWXXYB2PI9WLZEUE6XBSZoWYxSKzKqjeIEkhGgmtfNHdlAKGU9nABTz/T/LN2Qutsg6UUkTMlxZdm4ZQMWSKWQT7tC+QbIwSN67t4/zLrwgQQpC43moj9dnhWUOZFMiZ8zCfopZMgHgiwe6ZH8pxcJ/s0nfcuqyRi4ygnAMEujNUL4hZP1lC6+BWP46Vzzm9uFMusEvkXonCJ1oCBLWOdHPHujuWAAnxgsApwUjbhIQWSSt2cmcpHNry0HqkICFRYu53Uav7QqgQZhFrFSeAVw/h+gFmk6soogi1aIogz+DrAGFeT9FcaONuuQqaUGHWBVUq8r89pVBhd6wAI0J2qJwU6fjOE+QEij0qVLgQd5UShxXnIr1gjgvBDoLPDXX96J+vbb94fWQsaHJHgZ+0HVMqHp8qAQ6igKSJi1qi7KwKF0KoOH5HLI74vSgRikXC6flDRUUoQBEVMYRPlgoVgkPqdwZk1ecv1ibasoznGLSV1ZdwSlRHRMcIlUGS4m072/jO9z6EsNfAPEowGykbstRhnQI0nBJzbwoPuwgwwZ+98BU8fa7EXe0c3/t9345zL1+Bs+bjoff+sBAqeQMYHgzw+Nf/EN/9pvfj3R96B+5cH+FnP/Vb+PoXrmLmjxHFJe7dugf787HYxNBeyaG9V8ickBKDyRgpFTiFssYi6DgcTYSIYIYHba5IGsySFLPJCM0gxGQ0ECB/fWML+/2BsvdqtCSD5LB/JIBLGNYxmYyU5RRVMEjR6vZkvImVVU1dp8lkhp3tPWTZBKPRGPFUhdDv7e4KETMcDRAEHmIqepwaZkkE1/ext7eHw/193LhyRezatvZ2kcaxygRp0lZKWeyRsDnaP0Cw2RPgjiQa/91pthBHM0zHQ9l+EHaRiwUb0Gq0sLG5iRfOn0PBbm/PEZsvdrNncaLC4R0Ha52u5LuQiOC4YwYJzzeNYqz1OkK8jIZ9IX8ynzeSyu0JWfs8x5ykLInJIkOr0UCalxIcT6KL9wHHaeCHkv3Q2dtBp93DQb8vhBBzUsSqLU0x6B8KCUPyo7O2hqN+H2vrPbEdO7hxTUAxWuGRFOo2WpJ7c+XyNZw6cxpRnmIaR7It1nN3d1eILJ4rLcKYn8OMprLuYdOrI4gTXDr3AoK2h85mD2dvuxvDoxmO4qE8H9m5zAyVNEqENOE4aDWa8Lc2sLW+hmQyxeBgX/J6grCFgnlU9QZOt0KkCfDM6AiPfOg+/JPv+SCemY7w0sVEiDSepwE0V+dBASCFjKXdj2V7aQfBW4TKqspDgcwKEDXqFAPuGyutmyk8zLGsNjLYxM238uZi9nezz5rjOPHcV34pz+OVfIS8ps/P7s63Ov5PCqW3MyW+maXYSYSKmVv579zh/kWKiZKEuhwHFYpU8lGnEqh8NT3vEFMXW1BRogK1UBECi+t0TK1QYlTLEZRAq+bh3JNP48lHH0M2mQhRyHmIXfRJpjJFtE5ASH235gn5miaRIsYLK9+D44kgONUTrR7CVhudzR2sn9rD2s4eWhs9ITmZr0UrM4L1Mk7YfMF3GqpxuO+ixPd/sIEnf+X38LO/9Dt4od7EmRaw2d3AcwdT1Iopzu7cjsNhXzJU1nfuxNs++DGg10YnjzD7xov40lcew2w+RpLPxYYwbPfEZpCKP3EnzHwVzSaWUqp5haoiJSwq5f1NfmfUv6yDbsChksVljhnPXYe2q+aIJXyhslTYNaIUITahIu880lWh6sfntnxfguAVMcVAe+Y/8TkkqtyFskQdE4l0o0gRBdIKqSLNEVTdaMWLfN8iPoVI0OPe5L7w+Wt+J00d5vqsWOMKsVSqXBl5NtiWX9r2q5YdtxRc2H3qbSkiSatUF9ZnS8uyb5VQOYlM4RXkPKbuI53bZpO+VKAy500aVDSJx2uhyUB5I7PU24ZwWRCYvO6lB68eoN5uCvmYzueicAxCF+1eGw13DMen1al6jpBQYU3dWl4RKt/KA776TFWBqgJVBaoKvK4KVITK6ypf9eWqAlUFqgpUFfhmFfjwD/9dyVBZdKTpBaaxNDALNfOZ1cWprJO0p7YBR6R72nEFGKQtlP2zCth45dISyoRmGgWKoJSWVxiPyRAzskCuQcLXBdBaAXzMPk13pVkELrsm1ScI5onHue5GlO4/bSFmgB2zcLb3IyC9NP3REiQAvDqeffpZXHv1qoARKsuAtjOedO3l0QxlPBeAjx3ghqChnQWPjQteASLE3sH4XrsI2d0Kh+7nKFzl4e6WKWrZHMgj1JNSyBsGbBN0cAj+U5VC7Qo7XZ1M7L1yKlPkH9pmERxKpLs0mI+UtVaequ57gg8MrCc5QYVNUEM991BmJWKGmbJNvO4iyAv4CcNwB4idFkqvh4AWX9Eh0kkfBRUX9TbcUlmgSO2YmcCLmidwkjG8fI6s1kbhB8jrXGh7cJIUSCLUnAJO3RWgWzJNHF9Zf0mmBO2wVGguOzpp/8HBwOtAkIbnUhOVRw0pLbnEhmOZtSMZM5KTQTuzTEBlk8MiGSm0S8tSUQDMvfbSGqksEM3nYrOS+U2kmYsgvSE2TgR2JtMZmi2qJZiLAiEXKHlRwG2ug2TZgUsqS/qbkZBQKVIETopaHiNPpiqQXgcoU+G1V9bw/R//KFqbXQnvLsdzNBohRk4EN3MFEKEtEu1NcsfBNy5cxpe+/iQKv47/8u8+jC8/ewleYwcf/a5P4sUbEzhrZzC49DL2n/oc3v2hj+OT77kNTqOGn/qFX8f5Fw+QF5HYyKyHZ3A9GsoYJpgvAe8F0Gp3RFVAhU7G+7weSDYKAXteLwY6E0Bjnglzg4b9AZqBj8P9A1F6NDpdXD08hEuSbBZhY3tL7jkSVELCzGZI40QA/Myp4fbbb19kqpD0IAFB8oTjdbB/IAHzUZYhZGA6yS5ee6o3hAipiUUU1TUbm9uSzzKeToS8o1WV2PbMYsktkE7couTwRhrPUaQJ2usboowhsOV4vtRiOmaQ9QwNKkuiGTa7a5JFwHt3Y28HL1+8ILXY2dwS4JcEnKI6+ah0EI0nQg4ksyl2zpxClKVwGw1cPH8BW901bK31MDw8wNpaF6Xv4+rVq0I2cN88dyFSaHk24zE0BMwbjAcC0pKoIfhMVGw+mSMuy5IAACAASURBVCHc3hSy5WAwxPbOHm6//Q4M+kdSXyqH8sCV8ctnnFiOaaWekMpliWk6F6uteDyV8Uswdnt7U8Dkne1t9KNcslKY5dLrdeVey7Icm+tbosbZa7dxPZ5IbYcXz2Or4aO13pFO/XSeYDSbyj9rW1tyDeaTSIF7cBA0Q5w9dUauEcmoq1evYDydSjc/CTmqWe45ewb7+/sYHozwpnft4qf/5vfhxizF+Utz5EEKt1B5MjbxYIOPJ80b9mdp+8cf9XheEg4mE2KV0PhmBIH5vPmcIQNsxYsB6O250nz+NaSHWAqqZ9zqPMj/bYBwM5eZedF8fnU+tufNk94dVs/PVuCszrEyx3EOOmFuNvvlPXqzY5e6ryhnVxU/xoZolexarfNqbcz+uX3eqyQPa0WBV194EU996TFMrt3AWrONcUpCWXXpy/xIUl1bQfH53iRRWtZk/qW5XBHU0ej10N3YRLvTQ+e+O0XpwvtSMpm00sAoi/hdzgZ5mkgTR5Kxu99DrYjRDl384Ps28f/901/CP/v0eVyjiu+Uizs3erj0bIrIH2B363ZcP5ogD9pY37sT73r3e2TuCOsenn/663ju0c8pZV2RiiJF7MbE8ktZaBmrLdpjsqlBLA/ZjCDWUg7iVNleLa6DELlL1Y8QW9aP/b4o7zXmfVJbucp3dSC9NPJoSzoz5tV+ta0XSYqaJ0o1zg98R+J4Me9OkoEm7y65vMOZ8S7XWoe/m+w9vpSZ8ajuBfVOIkSOacDR72JUqhqVzPKNU53k6vmJEtgiIYXMM88Ja+yv3jeL+/81Cjhlq2pIIiHytEJEiCz9Avza91hNWC2s0wyEpNU2Fkks19I8MwqS9bQr5XNEq2U4BmQ7VO+p3zH3RI6ZCk6d6yJrhqxE0GnCrYdIKJCOEgRuhjan/hZjW6JjQfSGNDQ1evovX6mwrpMetNXvqgpUFagqUFXgDalANcm8IWWsNlJVoKpAVYGqAjerwId+6N+/JaGysBSxQBEBBTS1Yf6uQGvVqausNdhZyA7npeWBLHRXtuMTTtD+3WaBu7T0ItGjLVTM9/RC0ChQDKFizm8VnLGPz2z/OIikOhjNsUnX6Iq1gyworRBS7mNpe0Z7DxoYuHjumedwcHVfdeARAJA22RxpEqOMqDyIBewl2i59m7obU4AH05kpllrK9ktAIVFiECBwdacn7S0YEJ+IxZcAe2wApaUVF95eXXXyS3g6GSfV4U6AVBbjBPazFLUikuD0Ipmr7krWwHWUSoaEDM+pBJrsAs0KCaQuwkAsiMSOaxahNo9Q+CXioIWyvY7Ad+DMjpD3byCPEzg1EjPLPAzJcKHNUZrAzWZwi4hx5GJFVpC8oQqJ/u1JAjip2JGxC9YmVOQUCIIwY0TUSVSbaNDTJlQYqsu8F0+DIyuECoEgki6GUCFww7oLoUJwK08ElHdaa2KzRYVCo1HHaDgUgNwLmyidABHDZEZH1KvAa4YC7LAz3i0TJNMhXJf2WJZHPK8jCRUqZnit/bqA7l7JTtEYBcmIMhdQjdeEKpDbO1187P3vxfXRDXz9a0/hIw+9D3XfQeIWoOUcEbKwrrzwa76Pl169ir94/Ankjov33NkDq3zqzvvwwHsexsRdhxeu4fmvfAabTh/3vvPD+PjbdzErJ/i5f/6buPbqBKjFokCoRQ0MEInagWCgmJf5dSGMojhGq9MVVRk7xxmYzuHGXBPWqRmGuHHtqqi0hPxIErHZmjNLpdEUsLHebGK4fyDjvEHLqEDleNBWqu4HonLh9SNwSfJA7hMhSZSNE4HC2WAIN6zDb4Ryz4VEDfMc0XSGOIuxud7DLIrEwqy7uY6gHiIiWSId5SSy1L1GZQWVESRJJoNDCbXv0XaKGQNuDQkDmFsNySDheYwGQznGdrcjhMpoMBabM46B6/s3MJ9HorBIkznWNtaFtBtOxnKt6rwn0kQIFT4raAdI6yLahq132ji6dk1IKdatubUpx8X98kestLIc/f6hZNKUCeAHAUbzqYBavH9ZV6pSLl26Ig8uWg9S1bexsSnkIJUxxNckK6bdxGQ8xkZvTQjKTrstdSW5cXh0JJZk+TxGt9lEPQjQHwwwntEeLcTZvdOYZCWm0zGKMhc7NqpiWMu93VNCKq77AY6oxGO3ef8ITjRBo9uUMG3id9PZDKj7mAhRVOD2M3dIPsxRfyD2aZu9dQSeh9lkgvF4LF3/cZ7jaDTGxtYm7r7tNly/eg1H+wMhVH7u7/wQ9ucZzl2cIvViODmfm6+dd8x8sUoorALxTHsyRj+LucVyzzqJ9LDn2pMIluMkzHFChN+1CZ9VS6/V+Y2997ciJExXub1dux72vk76zEn1sc/PKFUX86cGkw3gezOFjNmGDc6f9I6ySsaY/S1+r/PVbEDePpaT6m+fJ+8/NiSQhOBzZT6Z4NJLL+Hlp5/B1VcvoU1VpH4fIGlubP+MSiNyc1GgrK2vo7O1hbXNHfQ2N9FZX0Oj1ZZxbwBxc4zH3knExpL5KyQ8aAtaiL0YmyY2uy188h1N/NZ//4v4Xz9zGVcG+7j3HVt4YGcDTzw2xLg+w97uvehPIqRuiN3b7saDD71HmjyS2QjPPvlVvPTkV5AkkZxjqdH4jMQ7x7Xke6hcOdaJ3xOLTZ07REIlK9S73Gq9TY1lHrWIxpsSDiQJzDuUzoqTbVqWVwuixMprId1kMtCkWUI3v8jxKjPNhVLSHKN6zzHKE8tSS5Mui2PUuTzqfW75HijKM63IWXldPUaeqHdeywpOH5Oph12LW43thWpFZ8AsCRW+3ywt7eScb/LsWb2P7eebqYt978iY5nUomNfF9yA+R5gzpJRWq4SKsi1V1qnGvlSOp6jBbdZR+lSKUTyWI/QLNJsFggbHVnIioWKOryJUqrVpVYGqAlUFqgr8dVagIlT+OqtbbbuqQFWBqgJVBfDwv/P3vimhsrAyWAnitLtFbW9os9CVBZdeHK8CI6b0tHAyHt78nfEhV2INdtKpxbzx7ZZFnWSJKAJH8kP0z832YS8uDdBjFu9ceC8WvtrKwl4QqwXk0hPfgGHm3KVztSyQlg6ef/Z5DPYPxZaK2xSrEKodCNCnibbyUOSFsr6gWkFZXBC2owKF4LTUkt2S8i9lNSI2VyRQJDCWFl/K57wUaxFPOtmpUMn5fekgVMdduIGQMg4tvGhNlcWoZYl03zPjg0RJzfUl0F1dKwIEKl+EP92khmmtwKxRh9tuwOe25wlAMJidjK01RAFzOZpiMYb5EdzhIdx5DL/wETHngxZKPDcqZeAKSeLkMdxC5WQUVIhIRgrtTkohiyTk3WG3LH9NmzIPNRIvtCBhYK4mVHJmxugxQIUKwW8BpzShgkBl3JjsGJ4TaymdtQQSaMNEIsblOFQ1Y6g9ffRpfQTfR5JmUlvWlAqZdquFKJpJN//mbT289e4zePnZ5/DK1UPkjV2UmbLByCd9ydUwXa4qC0edi8oWqomlDK3HeG1ob1amsdSdhApBL4aAn+q0cd+dt+Hy/lVcvHAB73/rO/HW++7GLJ7DD0jI5KjLfiAKpXNXruFzf/k40hK4vdPCu9/9FjjdLvbe8kHE7jri8QDPfPlP8I77TmPjjofw4TevY394Gf/0V/8tjq7HCOq5dANP9jOgo8cFj7kEdvZOi0piPJmqbIG6UkpQBULLKSpMCALRmodA+3pvQ8Y382ckbLzVlnvcq/nY3z/A/ffdi3kU4QYVG0mCvTOnBTi/dvmKAJzr27sq0L5ely5vKnS4DwL3vI+2ul0MpmNkNUeOiwRJpxGKjVfpFJKLksSZUqW4rthaEcRzfB+bWxuiNGHnObedzCPsbm1jPOhjNhqKCoRjQhRsov5SJJd0qZOMgIukSLC7uY3+/gHW1jdFPUHQj6BYHEVI5xMFCEpoPO+FUqyxaDvHfa8xe6VRx9FoiNAPsd7tyLY4vhkGX4R1sZxLkgzb29uiDBqOB3IcHIOnN5lnUkPY6+BoOJRrzlyX4WiqQurLDOsbG0gIlJY1Cbnn84P7oX1ZGfrIkxQHBweS5TKdTITI4bNga3sb+4MjTPpD3HHmNrku1w/20e62JRPm3DdeQmdzA512S3VVl7kc64y2XcxB6fawTusxr5RrNrxwHuu+C6ehOvEHB33M5nM5f9ZXMomCppCDtPFz6j7Obu3Is+Ng/7pc883NTSFjplGEsNnG6Z1t9A+PMBnOcP87d/DTP/FJXJsmuHglBhoFkN58KSXPR91tz3tnlZiQv+vGAfPcl8+txJGskg6r27oVKSG2ais2W/Z8xrG5uj37OMXiaIUwOkbyrGSc2OC3+Z49J94KBF6tj8w/Vue7qZEN7q4SKjcDfk96FVs9FgXoHlfimKB5m1Cxz/8kSzU5bl1zlwrVIkdc0F5QkbW8vuN+XxR1s6HKhOLn+dwiqWKrJLpbG0IgklhttDvwGDDv6jmHjQdUpNoNGysB6cT0TW4Yv8d8EypF/DLDbac28X33u/il/+rn8X9+eYRpMcaP//h7cUfg4Nd+4xlcrUXo7t6PeUwVah233XY33vKWt8j8fnDtVTz/zJO4ePF5eb6JalM3vUjDim7YMGPApLJRnaIaWmj95aDgvGusVNmgYJovjOpLjz9u5ySVkLQ6mOwNWqtqIF/e9fieoe8/u0bmmsk7GhtulFxamlhWf0gKicWcJlDk2krDhfpkCW35J65WunFEDQA1X4qt2DJfbXFP6I9IS48+/9Wxa8aj/F6rUezPqs/fGspZkB3yMX3QWqGixrQiVMxx2YTKre4Z+1jN9+2cG/NuTuM0dd34zqcaVeR/87rQctbVCvNFFoyrFenqXcllzp/vSuMMP09yMPSBsJkhCPnemR0jFOVYtKKdx/jMV6pQ+pOuY/W7qgJVBaoKVBV4YypQESpvTB2rrVQVqCpQVaCqwE0q8MiP/aQQKnbQuiw0jRLEAntOAn5M0LciCBSBIv9oO4ZvtfCyOJWucWWRtADhLYXKolPSWlzbHbgnESrSbahJE/vfZoFKtYUsXPXx2wtcRXx4yw5OfSwqnF2BSQLAi9c48OILL2O4fyge6wReZnGEMqU1F4EDArBq4U2QjstXsZrg77igp60Ne6HtEF+xbCFAkAhIUqNfuwTGOsqCgQSKSw90HyDZ4NIajHW0FuASMpPASSOUeQSHKhnjZ07Spu7DIZniBgK4MsuBtmRcXNPdy8vqSJs+snZD9ufMU4CgLM+Ai+jmJhLHRc6E0TJDbT5EjcoMKlTgIhXtjibWCH4IMF8IaeIwWL7MAPFIZ+i97iYn2cHj1ACIGAC5PmpuXZEjBBlYT23jwTwJISo81lGBpE6WwSUDwGOkJzs7XTUwxu/CECr8rM/wbdqhqbrlmfLoD7SPPq9VSnAsaMBjF/NshEatwA988hP4zkfuwZNf/DyKOMfvf/ZJXJx3kdf3pFOziQxZyVrp6FhNDCnSTAFEQaHq7ZSxEFRFHqv7xyX5RBTIhVckaDUDTGYTtJtt3LaxhQff/CalZgl8XnGx15P7w/dx8cYBPvelxzDLS7S8AA++9V6cvvfNaN3zbXCbXVz7xuOYXLuEDz/8cexPavjoAxs4f+VF/LNf/z0M9hM0WyX8Vh2jGwkmWYJOr4uw2UCcF2i2GU6u7G/STKkSjHJla2dbFCw3blwTcqPdaSLIHVE1tdZ7Apr3hwMhyZJpJMBlb12F19NO7IBWVGkqoGYqICABzFyAdOaJEEynOoQWOrR5kkwTgu9MUmgrKzASAsw/CAJfrLrcoiaED4FK1ofKGvNsoQJmOpsIsUEigGAV7a/yJEaDWSBRJHZgjVZTlHYEXjnGSF6RFOF3zl++gN3NLaSzSIiWzroCWBkef3D1OhqhIpN4TrzXSUqwZgTSPZKhUYp6qyn31sGNfYTMq2H+EX98V4gijmdDqPT7Q4Hddk7t4caNG2LFx3HU6XYxSxNsbu3IvXTu3AWcPXsnvFCd82g0Qb3ZgO/4CKnaoqVdWcP+6EhIJxMqz+NjjUlisD4kGumLz2czj3vn9CkBnqfjCWajsdgc8f7bWOui1+lKDXgtB5Mp8qJA23ER1T25fvPLV7Eeuqj5JSbzGfavHChw2nWwdfq0EHSDoyE6nQ52904hq5Vou75k6lBFMxmO0Oy0JZeHz4T2eg97m9ti3UZC5c3v3MU//onvxdVJvCBUjELlGMlwE3ssM1fZ84giwZbP01UyZTFf3IQUuRlZYvbFcWB+zLxnH4cNUp9EMNjNCKtzLT9vAFibEDppf2ZulHnNtjBaaYhYJVVsQsXMqWYb9v7t7a6Cvbeq0ep1W7UYW7U0Wz2Pb0aoGIUnlUjGNorf4fOU9wDndfvHXI8FIZMohZD5h8/sRTh9niOoK8s5eafSSg9DzojajmpQKkIkr8UXtYUQk7UU9919Fh/a7ONT/9Mv47efTHG1fw7/7T/6EZxJE/yTX/sqnh0PsXbfe+XZEPgN3HHbHTi1uYlaFuHg0gUhVC7cuACVWcY5Up0MbU7V8ZCMsAD7MlcKFSodTRA9Gw0ki2OpxJBxqtUmRsGhwP8lYbEkFtR4WiWVlu9iy1B1u07L/zYZOKYJZWlvJ9t0AvX+Zo5XHwcJE46NopYp59jFOyDPbTnGmZfGY+W4stVSYi3KbZ7wrDg2Xldyh+xrrD6n3xVXrLgW9VC+sYpM0e+THAum0cdYky3qocfj6nPHfmaddC+bdx/7PVfejamUNYQQZ3K+G3KsmPdil80nSzhKveNbJBsbYTxFqLDefJ/23RT1Ri4KFY8Ob0YNo9/r5b2X73FliWcfv1BhXasP7up/VxWoKlBVoKrAG1aBapJ5w0pZbaiqQFWBqgJVBU6qgCFUVnADWQbKImyxCDeL8eMAExHuRfCuXhCys1EWXqsbtQ5gdYHNPzELgxZOspClZRgDQS11ik2oyOcJ+FsEBH+3CvgsFpJ6sW+DVvxboAEjWZRrUsWuExUfC0uMkwiVokRaKwXUfe65F9C/diDqCFoczeNIVAdisyUghVpEEqQj1k8QlSCHUafQtksZWVC0oz7vssO10MoFEhBUs9DH2qujFFu1hgLn2SloQmgENSEww9DZmbJ0oDKF2xGQgL7koZAIvp8jo6VXRjBEk2Lcf57JNtJ6D7UGs1Q8lFEOzGLpYiybAcqmj8JpK+sN7ovdtfEUSTxDmsUotcqDXYpyPLQY8VTAe86/p5EACTWxwNIqEVqTiQKH3ydcq8Ltab1EJc2JhIr2+6bPuk2oUL1EAFx1uPrL7maLUBFyyuPf2KWqxi0BdQLOAUkiGVOl1Ij2XFRkRNMh2m6GH/3B78al69fx2Gf/DA++4wG8fOUQl6cegvYGkmgMzAdw6xsCqjCDg4QRa8DrLOMXpSZUInjMTeEYzVMFQHgkVGqouwGieArPLRFNxrj33vtxZncHnRpwqkc7L+bJOPBdR6mAXBeXDo7w2Ue/hBkBuyDEbqeLj3ziB7B231twNNvHo3/y/+K7P/IJrO+8BfvDPh5+8xq+ce4p/O+/8UeYHKVotgG34WNyQAVTgbDVRNBoCFlCdQDBd9aNREe9HooNFPMsqLqhmqTZbitSlNc8LZEUOTLPxenbz+LgaCBB6pfPvwoGsqxvbYtVFoH80XQiYDrrMhiP0O12JVSe50VAnj8kXLhtgvtUrdCOKkEhGQbMcnEKgn+lEBaj6Rhe6cm2G8267IckAQkG/o5A5NbWhlhMjfoDJEmsFBxlKeH1JFQOD46wd/oUDo4OhQQ4c/aMEDAMrD9z6jT6kwFatNpyXBwdHQn5QoUHyYp4OkPNK6UmVIWwS5zH7/iekDEZr09ZwzSJpKZUyHRbbSEWZvMYAUmslFZpM+xu78h3SXp21talL3w4HCLnk6dWw2AwwtbWFk6fPoOD/QEmkrPTQhbyOs3lPtje2kVBxQMVUShxamsHr146L+e5s7Mjx3358mUhf5j/QnLkcDRQAd8MoHZraPY6QmaRULnnjjsxzXO5NiRqqB7iMVGdNRj1RZlTzyCECkmwu9c2EA8OUfNzXL52FbR75DHSNi7Sneph0JDj6PbWpOt/PBjg+pXL6HY6cpyS08PMoFYbp+84i41WVzJcDq8d4c0P7uF/+Hs/gqOowEsXJ5jXZqg74TFA18wRS4LhtYCuPY8YrZ58fmU+E3WENcnZQKtNGtzqzYNj296f/dmTtmf+vgBUT1Co2NtYDY23gdfVbcmzdqX5YPX4VudXA4zebFt2w4O9ffPfN6uN2Y+tIDJzvn0Oq+8Yq3U/6XztfWc1BRibRhAShxJ0nmurUYtQss/d1InEsigkOF+zJUI3lPB5QKUJFaA22XAMjNfvK7y3hKBwPLHmo4FogAjf9pb78cHNIT71C/8bPvOCA68X4xd+5u/glU9/Fv/oV7+K/XoT/p3vwnw2Q6/dxV1nbkPId4J0joPLF/HU1x7H9cmBJjqWWXZKG6nVmIWeb/S15/PBvCPJ+Vrnb87Zvg8c01xiAHgrX0XVeXmFTyZWLNWINRjM/ekyN03Xl38274AL5Rh044GlIpExY7Jb5GCXBIGqv85T4TuLfue5GaFi3oNXCQxzHU3DjlHI2ASeqePqedvjzwA9wqvY1mpyCiSKlhk1/N+24kuIII67FV8y+x4whKF5D7bvIUOoyPOHdeB/8L1P1IasUQ7eH6JUWcmhUteH5HgdTt0T20mST0XC98MIQbNEo10Dk/EWiiOrackc+zNfvVhhXbeaIKq/VRWoKlBVoKrA66pANcm8rvJVX64qUFWgqkBVgW9WgY//jf/QBIjIRxcLRdOtX1OLK/vHLPwU9K9+CFqbAFL+b3Y0Lv6gP2Mv/Bb/7aqgTdIM0q2sQ0oVUMJ8ErXwNx2jC7uAEwiVVbDHLAJ5Tktf6OMLV8lQ0Nuyz1EWoPILvZhcdGSakPMlecPu1pj2Bc88h/3LV4E0F1srkgqyQF0hVKSDVVANAuG0tKC1hs7UELCDVgkkYXKUc5IgBP0KRm8I0E5CJasxo8VB3akrZYlWGTG3xqnlqGXaIiyZSBcqs0IEOnRceG4I12fmhA9EY1mUK1uQXI6FRA+BNAI8EW1MHF+suDCnLZUCrvOGLxkeeebCKwsEaa4UIbVCchcShyRTCS9iDWIgieVv7MKVhXyaIEupbiAh4KPmBJIBU5BkIpVAAihNZaVvEypCKHGMsLOWY4aqGG1fIoSU+J/z+0qlwvFiEyoCBBjLLwmmpRqEscC8DkrlwY7hPIvg0ZqCyhmtmKHWpvRCtMI6anEf2+0AL6VrWO80kccp5tOpIn1IihQJghoBCUWMiApJLOxofaa7Qnk5eZ55AuoXTDixdKx6vpB0rGnh0n4lR5CW+MAHPoCDo330Qh/37+xhwgB2pwZm2BOI5z6uDUb49Be/KOQHMzV2d3bwN/7W30bqe3js8UfRP9jHIx/7YeRYR16L8eH7u3j2ucfxqd/6U6TjGhrtHFGRYN4vsb69KaA+CaH2+hpGszlC2lQxnH00hRv4mM6YE8Lw80hAdAL7VDmIsiKK5fsRu7U7XQRhKATQqZ1dtJpNXLl8TcYewXISJLxWzKCph6EoQuaTqRArVH2QROG4HAwGsn8C/1F/hObaGhhlw/1NBiPJH2FwOrdHIowKFeaWtJnd0m5hOBxhnsQCzrNDfG9nS4iEJIpUdk2tpq3LCgz6Iwli55hvdkgkQUge3g+0yMoKqpkyyVMhcVK6NSFLqDrabFM1EuPoYB/xfCrbpIqD22InOokdsrhREqs8F98XG67ZLJJrHxUZOo0WwoD+9IVkqWxs7aDmBRjPI8zjFPWmp0igvMDmxoYAwXGcotlsI6O6xy0wHE2kVrTIaoYBeq025pOxHOOYBIfnynm3Om1cu3YNa92efF7I6nodVy6+KudMYo33m2TYpLRtc7B95owQwp21ntjAnTv/CrqdthBjo0Ef+WyGOKwLQXVHp4dscITRvI/9wwOEXigkJpU41w+PpG53nL0ToR+AQGpvcwPnzr2Mo8ND7G1vyXXkOFnb3IJXryMIm9ju9XDl0iXcuHqIBx46hZ//+z+KUebgwtUYhZ/Ks8EGNM2ccBLQbpP89rxmz3PyCLWmw1UbIntfJ21vFZgl6G7AY/uYFuD1CYHu9jxn8sbMeS2O23TErwRj32yOtPdtlAai9DvBstPel2mmOLF2KwDwKtlhkzfmuO3j43+vnt9rLMYsS7NVsuJW7z7mswnfb6ga5dxH+8eaI/eCZBuRXNGh3CfVVwBzyY5Q7y68B2XuscdHcTy/x4DsC2IgVfOuZLnoKHW3liJAgve+4wE8tD7B53/33+I3/vBFxI0hfv6//g9w+bNfxs/89jm8NJmh+8AHMZtOsb22gdt2t+DRznM2xpULL+PrX30C85KzsGpSMZZXtBqV8+F8RitQTeoZdYp9j4glqfX+Zqs71OeWVV69nnItuV/9EVHm6kYRaZix1MP2uLVrxLlZCBJ9neW9TO9T1GOi4VXNNZx7DHm1VNCoxh45Nl0Hsy3Ww+O7A8PuNcmyIEHEqYzqluMWc6v3JUkF+3dyzroo/L2QDCu2gobckL+TrDY1XFjkUi6jQ+b5FmUrxm5iN7j6XFlcM/XWp2pkbUeOQWxzFeEhdeR4lv2qMczzp8rwGIG5YllXC5pwQx/1ui/f5TyRJ2MhUzrroahFzfONxyA2vVYTU0Wo3OopVf2tqkBVgaoCVQVebwUqQuX1VrD6flWBqgJVBaoK3LICn/iJ/+iWhApheFn4WVuRxbClQpFuM8mpWBIy/J0CJV6bcXIMOJLQeq7eFChhQu25qBNgx/FkAUbwjgt/1VWnyA7uc9WjfZW0MZ1wCysLvWhdgFgm/N0sgvXMuwq4LQJVF8odBZQI6FOjVX9NCJXrDIJOMhU6zawFAf7ZCam6JEkEEEyVirrKWkR6W0mqsKYkUqj0oOc57Axb/gAAIABJREFUO/szFcouKgoCH1qJQvCfwDvJCC6UhVCRTkPaLCRwcpUDwoB1sbxizTThQEM24XMY35HMJdydJIZYLBEXcuvwGl249YaA8G5WwMuZfkLUnqQCgQtmlfAaZSrfhWGmvChBCDdsifWUkGxzZrZEKGICuEpxQsUHj61I5siLBJ7DnBcfOdUbHgGOEl6ewU1SZASEuOgXyy9fOmapfLkZocLzpJGaTaiojBpP6i37twgVerSTZCI5xTpzjBW5yr2RaNr2GorpAGUyQVBvYMZMBtdB2y2w03Jw1d/APHNQZjxZoF6kqDuFgMscu42Ax68yXESZou+bBUhCa7KyQJ2qCnaEZolYHUkeDpU5SY4yUDkrp8KuECqffvRzkqnybbffjlkG0DWIOSoEujlGjqZz/PHn/xyTJEHbb2Ntr4WvP/UFDI+u4z/7z38G7e23ort1BnGWyDF++J4Onnnuy/jUb34GiD2EzQJjZn+kTQ43URyAtmiBL1ZOvC/XOmsK6HE8sdZqNFsYTWYS7yOApOPg7NmzuLp/A7NoLnZp/cEQvY11HPaPRLFANdre5p6QilevXhVlAskGgQDLQhQr3XpbiBGSKTw/Y/fFz0pYu4y3AIk8QpS1Hu3WRPlVK9BodJAlsRAavuvK/URlTXeNeS9tzKaRZOKMx0NMub+1nii/OBYkO6WoieUZFRfsXN9YW8d0OMB0OMJp2lJlqVjPkQQgecLjn8+nopTpNlu43j8UUomKrwbvJdcVAoXb5njyvACdTkvImJSWfkmByXSO3s6OKN96raYQHM8995zsf3N7B/OUQdg96WbnsTProdfryPlfv35dCNGgHoo1CwOpSTzsntoTQoJEbxh4OKLKZP8A7Z1tIT84Rg8OD0WpQnstWpqJTVeSYDIaSx5Mk/k4KDAaDkVZ844H3irEGQmRqCwwnM7E5jBwalijSinh2M4wKAsZC8Fwho5T4NL1VzGLpkjnEVqb22IJN57PhaDa6m3KMfKJxFreGBwJidJpNuX8Waf1jU0kaS71vmN3D/3DQ4z6U1Go/Ozf/gH0U+DaEeC3HeSpAhRtUNIG7e3fn/SZBTBpIcf2nLNQZ1rzo20LZYOJJ5E43yqhchIRIiCpBdbaE/2C4DiBULGPyT4/G+g9idA56UXCANH232xwl7U6Cew1x7dqabZKqKx24Ns5EOpZvny/OOn6rZIsq6QOnzWSz0bQnUpOk+khj/NSiNpb/qx4gh3bPhsItBLErq1RXPCzAZ/zaSL3bEpFZc1F4OTwixne99Db8K61CE998Y/xy7/6x7jnvXfhP/0HP4I//9S/wT/+f17CjTTDmfd+l6jNtnpddMNA5trh/lWcf/lFXHj5ZcS5Ash53x6vj8rzKsp4QahkqVLaqDlaW1VZADrf5+xrqciH1xJGx2qu7bhIfizGJLM3+D7nOMcaXUyNDJEnwLtRIFO5YyJG9Lvmsesi5MDSlox/8zRRYMay2OMt7E7VxlxNeBWOInvMudPWkN8zf7efIYZ0OXZNbctYS7XjFktCd/HOuRJkz+3Jc0TeTXX4u7bhYlvKsXtrJRPppHvevn7ir6l/VgkVHg/fNaRhRmfRLO8njoUlmSPnvFCpaEtemo3W2/ACNjeQnCswH4yRJmM0uz7Wt1p0JH1NhgqJL1O7p5+oLL++yROm+nNVgaoCVQWqCryOClSEyusoXvXVqgJVBaoKVBX45hUgoSKLm5WPmsVTWpruxqVSxZAp/B6tbaQzUIfEm0UpLS+k218vYG92JGKFpAkVWUgTSCMBYAgWbRFlMiIW/ssaJFsFh04CrUgUEEg1C3pjy8E9G8DD+Dzf7DjtTBhzrrJwJZBLgsH38fzzL+LG5auiKknjOeJ5pPyxy1zUB8cJFa7mHXglwXzVKSgLf2Y9ZIn8UytSZEEgRAItr3KQpJAjERCEGQwkAnjtJDuFnYUkY7IITjIX5UPiBHA8TzppmVVAsqGg7VDMgPoUme9JYD2zTDyCAvUminobmd9G5oZw0hmctEDAzsIwQOo7yrZoniNICgouAI/eGUDCHJewidJvoVbUBBj1g4YcTzkfIY8mQsIQ2BArNHbT5nP4zINBXQiVnAfhAn6WwU8zJAxqvwWhQuBDFCoMV2V+CkkmAj+sA61bbmL5JaH0BBtKElOudAeTtBFSgooeWlegROS10KkXiPrXZLSUfgegimY+RstNkSRAuH0HIqcpVmde0sfGeh17974Jz1++gfzKJWXpRmaCxaJdm+5yV/7oLikdhA67ZZkZEiPlNfI88e9vwcGM+SpJij2/hdOnT+PpV1/C5nobn3jPe5AWrlhcZUmKekjiw8dgFuEPP/85DKMYnbQObzvDP/iPvw9d5GiHb8fFyWmMOHbdA0RZiI/c28Xzzz2OX/lXf4xy7qPVAsbxFL36LobjPlprXeSOiylrEvhCprUbbQHohfzIS/TW1uEFoagjeC8xZ4T3YuJTMREjbHYlaJzqE5IW33jlHFzXQcdry+dnkynOnDkjNnnD6QR+I8RgNMR6oy3ZKbKNMBQy5OLFi7jrrrsEjGu6PsbRDNNE2WmtdbpCXAwODyQwvtXuypg7OrguIfO8J5MsxVpvA61OB27Nk222Wg0cHOxL/kfQbIqtlusFopI5Ggxk/0kaCai3vbGJdljHdMBsjxHajVCInhv9Q+zsbYudVS9sIZnNMUpitBohOFDi6UTIJp4HFUiO58J3A1HwzKcTIZXbYRM1z0dzfV3ySSajIzTqoZAm3IdXbyLOc8zzUhQqd566SzJGWItWpyn1Y8YIrblE4UQCDCXuuOueRaA2ycg5FUQk1LwQjVYL0/lMZcB0OlIPkii9TgdO2MDRwYEocHZ3d4U8o/LEyQrcvnsKl8+fQ2d7C0VYx8FkKPvgtd9qtXF47ZoQKuePDrCxsY2tmoetRh03+lcxno7EbiemEmV9HVNe36CO7bUtZFGMPFNj5ZUbV8RujH/b3dlGNI+FkCLhuLG1jS5JvqMjjAczUaj83L/7gziIcly8lqAWksRWiLgN5ppnvAH1TgIlzTxiAH3zv22CgN8zhMoq0GxAc6NEuBkhQkLFAKAnzV32sdnHu0oUmM8twGN9zidZYnI7tjXRt1IPe/v2MS0y1FYyIsxnVhseVrdjk0+r57paD57bqsWY2f6t6rG6T7tGrEPKuZBKSckxK0WRlpPU93340bJxwlwn+3pRAfeaa2/l7lBdeBLBtji3vECR0crTRZwqoLruFnCzCT5AQmWvhktPfg6/+D//Jj764x/DJz7+PvyLn/5l/Hd/cAHNrU1sfduHsdbrYJOkaDxFEc9w+fxLeOXcNzAe9JHEClDPa1a+idiSacuvzCJUskyed3ZgvcnGkzGzSo5p9Yn9DmbXVuoE8tu5EOQy72lLNHmHZNXT4xZjco21KoLPSpLKxo7KECoLEpNkj4lyt/LshAgxuW2lVoMurOw0waDfS839LJZfmnxQZLx6ZpBQOeneMudsztcQffZ7JP/m5EuSx9x3NhHDdww21KwSKvLMEsXTcULFqG3se9Z+vhmyx4xRyZuzcl4MqWKOn8Q+SX0SKqb26p5ShIrZtlwTrXYxDU6yjbANx6vBpTo2zTAfjJDEU3TWfKxvd1EPJETleA5VRajYj7rqv6sKVBWoKlBV4K+xAhWh8tdY3GrTVQWqClQVqCoAPPLjPymIjm1TwcWkMpkq4dd0FyEXd5JtsswtYV+d6zekjKvgh1mwOSRcjH2Y1aUoCzW9wBabKmPLwIUvSQij/nAIY6sOUnaS2sCYvZA3pNCJIIzOT+GiVXWxL0PvCV7aoJcNCHBb7P6U32kAgr8TgER7Q5OQ4cGxG/7K9Wt45uvPIYtTuFmKOJoh5YLVgAcZw2HZPW9sHgo4tTokSp4EQ5Gqjk2FPGgbMBXWzo55sZ8SyyjdPcrvOQxoL0WRQcsS5lbYNXJ8ZqwQLEhQUg2RZSoDRXdFstOcwCuzYmpBC069gVoQCFEjx+IV8Av+k8OnaoZ5K0VJdxNlUdLqqbwbkj7aLokh3GLH4dZQTzKk7EQl6UbwKJ4Ds7FkuzjSMRoL6Sa9vFShkHhQI0r+vxNNkCGH43P7IQiVCBhTZsjSmZybWJgIcKq6bnk8VLZI6G/OnBYOIl9IChIurJcoeNIcpQkA53h0A5QOCYMSDkmgPEHo78DxSkyjIfJ0AupG2FU8i2N01jcFREjdAO31bWx2mxhdOY9v//aHcP+73o7f+cyncfX5GwJQM+he2agpy7bCVZZeAUU9FK5kEXwSOczZIEjnU6mhxho7/oXkEYCDdnAl6jUXH3rv+3Fqoyfd/iFtyKRsDgbTCJ99/Cu4MR5Jdsy6l+Htd9+OWZzg/vd9BDv3vwvz/7+9e42xZU3rAv50r9X32977zD6zz21uDszIJSMOjBoQBYaLisQLUUC/Evii8YPRoDER4yc0xI+S6AfFoDFCIASDyaCEQNQxOEaYwzAw3M7sc86cfet7r2sv87xV1V17Te8zIzXf6rcTMpzuru5Vv7fWqqr3X8/zZhCzuhHz2XF811fdi//5qV+LH/tXP1lVV2XFyWIzzidPYj6rWoIM1jPQWynroWxt78ZaXTVyOlnECy+8UHrlHx2eXK1Fk8d9Tr7neOUx31SBZFupHOOz2by09drbO4jDw8dxsL8fJ4dHsbmxVtYiyfCgVJUtVkqQt7t/KxZZuXA2LgvPv/OVl+Lh8WGcXxyXCpds55XvnOl8Fvt7t2J3c6eEvU9GF7G3uV3WSclKh+PzsxiNzktbsAzNNndux53bB3H0+FFs5HE/n8bJ6Xmsb23GnXc8F7PTszg5O49BVp6MR+X7d/b3y6TR6WGuE7IWlxlgrK/F1uZ6+RvTDANzPZfhekwvqmM0J2nzs+Ngu9qv1fWNmGRFUi7sPsngZzcms2qR6v3dg1KV8+jB4zibj2Jzdy+Ozi5KlcjO9kY8ly2vNnfifDSNs9mk/O6yBktuPxiWtWLmk2kJqXJ9llu7O3Hn4FYVwg4HcfjkSWyuDuP29l48OH5UxuPW3efisF6MPp9Uf5CVLjGIg3t3Y31tEK/93u/HfDaJ527dip3drVKZkoHg+f1HsXvnVgx3dmJja7NaO2Z0XqqNstpqNFvE4flpnE8vyufIve29mB4fxXxyEYvBIi6y2unWndjevRXDwVoJBdMyA9Gz08N4+OSwtAs72L8d9++/USpgcn2Z7d29eMfzd+Pu3bvx+uu/E08+N42v+foX44f/5p+PN49W4/7D45ivr8X6ck+uDHNb1SZXFQlL7XCaa4N2e5r2JGZ7Ev1Z1xFlgrKev22fq9o/3w5Ubvo97afhm8nN9uuYZjDc+rf8uoalT+T1v+Vgp1movG3yrHCi/Xua82SzwPn1a1tekyYfqqjMm8n0ZtvmXNr83uacdP27q6f2r/a39QLKZ3T9FMjy6/1Cr7+ZOG7+t+25fC2zfPg032+8csK9Wc+j+btPbVO3MG3vY/NzZX/z/FUWA891xerF7WNSKlS+9o99MD7y/sv4zZ/5pfin/+In4rv/4XfFt3/gxfhnf/en4z+9+jBO97bjgx/+unjvy++Ks5PDmJ6eliq3z/zWp+P1N98ogfflfFK519dXzRjkZ3l+TjX/Xa1fd93iLT+0yppcpWpndlV1OMlzeI5n3So122a1JyvaAVqzf9V1Y3UeaVq4XV1HZYVrq/KkWccsvzZIyLWqCqsxaweB1XGyVAG1FBaWa8b6WrZ9bdcs/J5Lqbf/ZaVK/iuBaGtR+uaaqXkd8zzb5Ngt6pZZpZXodTja/I63O7bye9n6tXwG1RU4Zf/qNqXl9eY1Tb2+Sft4b4LF9C4VSHUAVN5nGV7Vn2ftqpRnfU7lNVP+zWvb1bLvZV8z7MsrqAy2Vqrr5zwnl4eBhvkAx0bs763FcJFVmNN4/PBxabOZD6fkgxDbt7NaciVm+ZBPVpqvrpXvV2sHTuOT/+cNc13PGhhfJ0CAAIHOAk4ynQn9AgIECBB4O4GPfu8PNOvOP9XPuVkTJddCKTe0daCSN0IlIKgnOlazFdBSX+X2TWQTqJTAow4CriYt6oCkPGXYniB5RqDSPik+9Tdv6DPfnrRo30g3kyhVCDCI9utvP8nXvMbmRrq50c+vX93oloWKs+ZjHrE6jwePn5RA5fzkLFZyjYbxRbmZLy21SkuRnLRoWjA0E095S1yvl3JZLbh9WRaDrSoaFhkyZNiRz1zmRHxrMEtosTKperfPL8sT36WVV+1RJnpKWFHdvJaqjfmi/FxO5JSgZbUKMcriohm+ZEVHtsCaVW2XMkwY5O/OyZdckySf4sxWIcNqEfnVjd3yiprxmGdAc1nd4Od6Jhvzy9IObVaPfQZNGagsJuclQFpdZKCSDUnyhn5YbsSrf/WiwHWgspJVNoONyIVkqhqdeQlUKoMqUClOpRVaTghU7VuGs4tOgcpgULW0uLzMFm6nMcw2GPNpfOQjXxevP/hcvHH/Ycwz6BpsxM7GegwmJ/Ed3/qN8b6v/GD87C98LP7g05+rKjmyqqe0MBmWQGUxXK/CgsVlrOU6CrNRrGcYdjmLWbZ+qQOVMkFSWpTlk7wZlmVolmOyiA99xVfFV77nXTGZjctEeb4/suf88cUkfvHjH4/Xjw9jM1tmzUfx8t3bcefevfjgR/5s7Lz03phdDmIymsb2ziA++t69+MVPfDz+zb/7udha34hBLkA/Xo0nJ29VVTl5DOe6PdnnP9fQ2dwqlTzjXINkayc2sjVcmSRZLfuWrZ9yHvG55+/G1sGtOD06KiFYhiX59ayGOB2N4uV3vyf2tvfi9dc/WyoQMljI6obx5KJURGSwsrK1E2fjixhkoHa5iPV5rs+0Gs+/9EKczybx6OGb5WnkEoZcXsZoNi+Tf3u5XsrGTlxczmJ3ezu2hpsxmc/iYjqJ8XQUF+enMT49j/f+kfeX33f85HGsb1TrkZyen8UsA8PZLO7s7saTo8MSDu0e7Md4PIrJ+VlZtyZbreWkUlZiZQVajlGZxFwsYnN7KwZrG2VdlssMDlcGxSwXsM8woqy7NM/2fJdlv7MKK9eXyeP3HbfvlKqfi7M8vucxySnX1bVYXx/G+dlJ+Ru7e7djc2c/1rY347xuh5brwuQEY1bp5OdBTl5ubK3H0eFhCZVyLZo8lrNl105OhG1sx6uv/Xbcu/diCbdOLy5KMDM9z4qZ81hdrMZ0e618fp08zsXpSx1cWZy+VOzkWjXbt2K4tREPjo7iYlRV8Ozvbsf+7k6pJMkJtFgfxurGoASYm9NZPHnz9ZhPc02WrRLgZjvDne298rmzv7MbB/u7cfToYamEyQrJfE35+Xd4eFwqzkol2cZmHNy+VdbruX//M3Hy8DK+5htein/0Pd8WbxyuxBuPT2M6HMRGXaFyfc55esK/HUA04UX7fNmenG9/fzm4b7ZZnsxvtxG6aZubHkRozjHN/zaB//LfyG1zYrf988vn+gxUlverHao0gUrjs7y/N4UT7XPr53ccu26xVv1cFajkv2Y/mu1vfPihnhhuztlN5WxOjC/vZ1l/ovUCll978zfb1yNX5+/WIurt/Wmfy8qk/w134u3X/YUCleXQ52q/6r+fwXNOVucw5jk3rzOGMY31xUV8+EMfjD/xnmn8j5/4ufjJX/hE/OA/+b64NzuJH/pbPx4///vnMd87iG/46DfHnf29eOv1+6UKL9ecun//tTg6zaA2g5B6DYt8CCJbZea/0vpytXxelnXN8gokH57I80qG/hnulAc/8jxbXweUQGRY2pUWo7IORg7W0++n/59ApbyeXF+u3cqrDmryaxnOzleXW5VdD0hzfD0VItbXos21XPWQQbXuSnucywNEub+tz4cy1jnR31SzXD3Wkc/MVK/jiw1UmuvM9rFy0/9f2ntmO61S5Fuvz5cV2nXN+BcTqGSk17TeawKV5pr6iw1U8r2Z1+fXlnXVeitQKdFhaeG2Uqoos8JyuLkVu9t5zFaByuGj4xiNSiO9ODg4iP2767G5OSytXauWvcP62Kpa0X3yE58117X8oe2/CRAgQOBLJuAk8yWj9IsIECBA4CaBb/veH1y0F9nNn2kmEcpNaP2EZXUzWd9M14vEl0n0urXP8u9uJtiXA5WrIKZMLlc37mVSpNUypNm2PFk4qFpNNBUq7b9TbprrL9w0OVMaF7Rugpub7BLe1E9M5g3e2090NTf01ZODxae83mqiIicdJ/l03iDi9GIUr/7fT8XjBw9jkU+qT87rSYlqYqJUaCyaFg71REQhrdopXE0IlSAl1/zIUKWpvHh6IqGaXM++1jkZk2s9VK0dsjVaNdFWj1eu49LEMIt5aWGRr7m0xxoOYjrMCc31GK5vVOuz1JMrVYuHRbU+SlbA1P9bgpLhRixyXY3hRvl7ZeHZ1gRV3nCXm/M0jkFMMpDLm+mcNM4JmAxJxqdlUfq1y1EV2F3msVTdcCdmmZzPCqHJRczyKexcG2W4WVp0VRM905jPcgI5U6TrCpWyfb0wff7ewfS8CgVyYnEt1zG5rlDJtkXZrq35d1OFyjBblg0HZTHuydlZrK3k5PllfN/f+O547Y0/iP/+y79WQqXxdFoqgFbGZ/G1X/MV8d4ve1984lO/EW+8flatXZGBVI5rrpWTZrkmTk6g5MRRtmOZnJdAJY+D4lcCggwyBmU9l/L1rFKpJ1CzkuTley/En/nQh6o1aXJV+pwgKtUflyVQee3xw1gfbMX22mq88uJL8eGv/9Px3Ps+EKNcK2Z1LSbjbPeyiO/8o3fjV379EyVQmVyMYrxYxN5gNxaDSdVeKcemTEqtRFYvpEdWE6Xv3p3nYjabl0Bla3cvhpvbcXhyWiqc3vnCS7G6uVneDw/fehC3DqrKi739g3jtzddjc2sndrZ2S4VKfj3f41nhkZOn29ubcXx4FBvP3Y3Ts7PY3tmMbCM4Ox/lzGOp7jifjON9r7wcTx4+ipNc9yNDg+dul2Niej4qFS0rG4O4fXAn9nf2y2Tg6ShbRl2UEKQKOKsF5bPabmdzM548yidsZyXcyHVbNrMVz2xaWprkovKjcVa3jEt4Ns81U7Z2I8sQMmzItVJGF+cxyJZduzuxvr5Zxj5DnAyjMlDZyrVWzkalnVW2SszWYxlclnWVFotSzZTrsWRgkdUm21tbMckP4lwrZjCI89OT8hq2tvfrh6wXJZDJdW6ytU4e67cPblVt13Lx+EHExfFpOf4uLs7L68q1XzJU/cynPh0PH78Vt155uYzv1tZ23N4/iEefexS7m1txsLsXr09OyudWfg5srA7j8MnjUt2T/3KtmFfuvRjre1lBc1K9j6fzYrOxuVaCnq2VYYzn0xjPZzEcrMadre0YHT2J0Xm2PxvE8WhcjqlssVaear59J567fRAP3nwjzo6PYmWzClgvzjN4jdjY3ipt3PJT9Nad23F77yDuf/a34/x4EB/+xlfih/7qR0ug8uDkvAS566UnYXOSeHp9iKv3fX3uaU+YPjVJe8OJsx1K5LdvCh7aX1/++fbfflY402xfPu/qhZyvdqUJGLI6sm6TdNP5fbD0BP7y62gHKu3tm/1pBxbLXvnf+bT50+fk69dTBTmDp9amaM7BuU1znm9vv7zIfZ7fb7oZbqoBbgpU2mPRdmv/veVgo2nR1ryuJvy5KVBpv97VXKNkabK+vU27Jdny38z/zoq/EhbltUEu/5TngwxUVqfx1R98X3zTe2fxU//yx+PVz13E3/kHfy1+75d/Jf7eP/6Z+LWL9Rhu7Mfenc3Y3tyKkyePywMc+XtOL86rhx4uL0vbyKay92p9jEE+TJIPbayUz6xyBVK33sowukyc11VFeZ7INn5lH3O9t/rreW6vrj9ab6/mIZtW5VCeb8t5OIOa+nqv2aKENqvXbbWqdeSq46KqUImYrVxX3DZj8/RxeF1ZUXzr4O7qvVNXQlfnr2rL8nBL/dpX68G6Xhh+KVDJfaof9mmuufJ3tNdOao6xdoXKcqDyrGAl23uW69t8wKfWvHoPlOql+vPr6jXUFTT1MZcPN+Xreur11FVDVfix3Mz3erya6+DK9bry+fozYlDOteX79TXkVcuw4Vppjznc3IjtrWz9Oy7niNPjszg/m8ZkellaWx7c243tnbzGzqqVPOQyUMlKqLy6nMerv2oNlZs+t32NAAECBL40AgKVL42j30KAAAECzxD4ju/5wZtbftVnoOvJiesn9PKGK2+Qq5vk6kZ5+V/ztUFpw1RNyLYnGsr36+qXnMCsJvCrCeTqBrW6EcxWUdUKGVW/7KsnPuun6ZYX2qxu/q7/tQOVq6dc68mc8neWZkw+b+KrnrDKicr8+ase7s1i9pcrMZ5fxMpwpUyGvPrJT8Vbn30z5uNsKXQRq/UERGmiljf82farCY9yIdRcU6S5yS9PSFbrbGTrqbwDrdYIqSYBytR/3f4ig5n8PeXJ+KdCo/qGu/76MNeOqVuMlVCqNDFbKeFCqYJY367Gr2m1VYczlfdl2Y9mQm9Rv7Z5rpWytlGCga3myc151Uot/5VKpLpNWbYSy0mdfA3DwTDWMjyajGKWocp8EsPRcVWhUrcbKb2885jKICHX6JmPSwVGOYayemVRBWCrke2xJrVlHks58VA9RVsClpXqCf2bApV0WJmNyzoQNwUquQ9Ny6/LPB4zNBysFYu1+SQup6fxgQ+8u1Tv/Oarb5SnNLMVSmmrcnEWt/a34pV3v1gqdX7nzfMyOZ4TVBmolH7p9ZowGa7kpFaunXI5Pistv6pDcrW0hMpqkOx1v8jqlpVq8j8nmMrk0GRWqjC+7Y9/OHZ3t6/W7s2/ketr/LcMVHJNkJVh7GwfxPu+/IPx0b/4l2KxtR3Ho1Gp4sjqiJzU/5b37MbH/tcvx3/4qf8aMbmMUa5NsrIZl6vjaqKmTIyWlXsr1BcWAAAaUklEQVTicl49sdy877MdV747y0Tg2npsZHCRTz+vDEtrsJPZtKw5kmu85MT/yfFx3H3+nWWh+mzr9TArH8rxV00q5dod+dqyhVc5Jnb3YzIZl5ZhuXjz4eOHJZg4vTgt2zy/c1CChxLwrERZf+ZBtu/KNla7O/Hg+HHcyRZgJVBZlEAlw4tcfyirTE6OnpQF3TfW10rl3aOHb5XXs7dbt7Jb5PInoxKmZruv+XQau9tbpTrl5PgozkbT8p6s3t/VMZdSGRBl5U6OdQY/ue5JVm9tZsVZRNy+cyeG62txdjEp+7GxsRaHh5XFbJ6tAS9LtdDl7DLWd/djNF+UidLNXNchnzpfHcaTo9PY3VgroWv+rqzAyc+CDGlmk6rVz3w+ib3tneJ5fHxcbPLrWQmyMr+Ms/Eo9m/fill+lgyH5Xtvvfm5EkLt7ezE4XxcJmmz7Vz+7aPHT+Ls9List5Sf21khMiqByWXs7eyWMCXXiskWdHmcbJVqsWyZd1HGPyfdjh69FeOzs9jd247tvVtlUj6PlawWzLGN6TweP3oQ09FFbN3aK+eE8Wgam2V9mUFs7OzGeDItLb921tbjD177dMxGO/GRb3pP/P2//M2l5dfj83EJVMoaX+Vccz3xX33GN5UU12sctD9HmzPIcpDxrPPcF7rAeFZoUoUOz77dKxVpdaBy06RsE1Asv/arc8zS714+v90UBLW/9oW+n5VUy+efdnBQzpn1OasdaDT/f7tlWDm9LVcSLFW/Lq8h0W4HVc49rXCsPSbNfn9+y6jrAKgdzjQ/t/zzze+8csm1ON4mULle5LuubG09fJC/KytUcvSzRV+e99Ijz21ri4v4sve8HN/5oe34sR/+5/HaLOJv/8BfiI//9MfiR/7jr8dnpoM4fzyJaZyVyrVs9zkcVNdlpcJxuFYC1jwHlQn7uhq4XD/VgUpWGAzqCp98D+ZnV1a05HMj+aBEfs6cT+blvZfv5RJ4lKqW6rM6H+Ko2mxeVzY0Y1DOsXVV8lUIU1/vNYb5+ZGn7ao6Y1DG/motkkXE2jxivPL0GiKf/z67rpYuf7tVobv83mrGsjk+yzFRfyw0x0ep521dT5XWs816feX6pq7SaLXYunpP1euyNO/J5prmpuPwyiArlOqHe8o1cqviqnKtApVnHddNy6+bApXqcnG5BV/1l6+vQa8fKKmu0esHhVoBbnUMX1eelSqqfAgnryHXIzY3FrG+Mo3B4jImo3mcnozj/GJSHtrYvbsZB7e2Y3UwL9caeT2TweFgmPs6j9/41d811/WFTh6+T4AAAQJ/aAEnmT80nQ0JECBA4IsR+Pa//v3Ng3tXP97clLb7Mjc3Z81NarmhyjUznjEh1NxkZqCS/6qbtaVXVG4go14suWqJVAKV1s9lZUOZUKqftGwCleZmvbStaD3tWjKJ1iRSWfQ+J/vL8t/VjX+zAGhO/Oei8M+64a0meuuWDPXaHPmzuX2JePL700Wcz84iy3xWN9biU5/8rbj/+5+NxXgckROx2SartMio20WUnuRVRUoxyUnQMkdRLUyfE6WlJVSZbB+Uthz5syWYKf9bPbHZLBiaT3E2ttUTiXXFT71TOUlcXm+ZGMgp8UEJQi7XN2JlI1toVU+Alxvv7OOdfyNv8stEzKJMmpbJkww4VtfLOiTzbP+U/bNXB7ExHVdhT1PJkib5+vP/YjUmuQ8Z4KxW1TO5FstiNorLeT5xPo/ByeMyUd08EVuefM1HGetqjrV6ofZsm5ST5ovLarwGGTAscjK7eYY5Q5R8BLKaFM41bcqExvi0evpyZVhe+yJv6p8RqGTFzWW95kATqJTWXKvZZmi9jOVgNonLEgKdx+07uzE6ryaML2aTUukwzFGajOMdz+3H3v52/O5bk3J853Bm5UJOcM0XVdui0tZsbRiDfML04qQs4J0T1bn/GaiMZ/MY5GvP9WvK4r6jyBYh+VR51RJlEN/61V8dd+/dLbNS5XhcrMToMkqg8tlHD2NrYzvm80G868u/Mr71u/5KXObkW74ls91Uhlzra/Gnnl+Nn/6lj8V//i8fj63BWkyyIGI6iNHlaRXoxaCEDWXiJyuy8hjOsCfbw2V4sL1VWpRM54vY2N6NlY3dmMwXMZ7OY33voFR25MLPWcmSx2gGKVn9kdtndUOGDw8fPSrv/ZygW8/qnTK5N4x5BmQ5Mb+xGeenx/HwycOyRkiug5LbbS6yL3s1EZmvZbC5Hg8fPyjHY364jGMam4ONGObvXMn1a1ardiX5fssWYGdHcfv27ZhNJ6WVW6lOKVVrgxJo5GL19+/fj63tjfIk8Gw6ju2NzVKJkq/v4nxSAr9cSyDDgPy9k/G0fN5sbmyX9miTlUV5H0wns/IO3BgM4/btgzJJ+bkHT8p+r29Wa8fkAtO5/khWCqXB2vpW7L3j+TgeT+Lw5Dhu7+/FxflZtQ5LBknjaVnvJZ8WHo0n5b1+586dODo6itl4Fi++8HzMLrL94Lh45RPjj548Lq3Nnju4Fe9+/oVY29oqbbneePBWPDx6UiZM0/jibBQr68My9jlZloFK9tQ/fFS9Z/N42NvdjdffeCNyceNcp+X9735XPHzzzVhbG5TQaz6elFZj5fMtJ5Avp/Hk0YOYXFzEvXc8FycX4/K+zePw7jtfKKanh0clUMqJvJNRhjObpQVaVqbksZfvjYvROO69+EIM57N47bOfiflkL/7kt7y/BCr3jxZxdD6JWbZkay2kff05315H5XrR+uap8uac9nZBR/O7vlDg0vzcs4KMdtXn252vm0nrmyavl7dr78ezKluuzsk3TLjeFKI0f2P5e/m+y8/Zq3ZS9Xmtvd9NO6l267JmEvl6u2qLmwKV9v4tt9D6QhUq7cDmWXbtAGh5/5b9Pm9iuxWoNN9rT24vByq5L+3fUdYhy8+V8aR6YKA8XJGVpKN46fk78ee+bB7/9kf/dcxefmd8/3d/ffzEj/77+JGf/3Q8Hm7F+nQjLofVAxrzujVTXi9kBUBeR5QFx+v58lKVka04r8Ktuko3z9ur2dKyDoNXFiU8zXWTtjc3Ynq5EheTal2vnEjP31/Grm5VleeD5lqsvW/ta7K3DVRywfL62qyMfT4okwFLuQZZxLieyG+/F58O/J6u3moHKk1lTPPzpdqzruZq3uOZvz11XGRw1H5PNNeSrQqR5j3bXM9evbal9XLa+738Hm22aUKXph1u87eb821eC7SPz+Xfc1OgkmflpuL7piCm7VeulVq/tKlUab9X8+fLuixNu9vVQQyGGX6vx+VgVhae3xxOY5i2s5U4PhrH2Vkelyux/dwwbt3eibVcLC6vkXMNucusNh6Uc8hv/m+Bytt97vseAQIECHQTEKh087M1AQIECBAgQIAAAQIECBAgQIAAAQIECBAg0AMBgUoPBtkuEiBAgAABAgQIECBAgAABAgQIECBAgAABAt0EBCrd/GxNgAABAgQIECBAgAABAgQIECBAgAABAgQI9EBAoNKDQbaLBAgQIECAAAECBAgQIECAAAECBAgQIECAQDcBgUo3P1sTIECAAAECBAgQIECAAAECBAgQIECAAAECPRAQqPRgkO0iAQIECBAgQIAAAQIECBAgQIAAAQIECBAg0E1AoNLNz9YECBAgQIAAAQIECBAgQIAAAQIECBAgQIBADwQEKj0YZLtIgAABAgQIECBAgAABAgQIECBAgAABAgQIdBMQqHTzszUBAgQIECBAgAABAgQIECBAgAABAgQIECDQAwGBSg8G2S4SIECAAAECBAgQIECAAAECBAgQIECAAAEC3QQEKt38bE2AAAECBAgQIECAAAECBAgQIECAAAECBAj0QECg0oNBtosECBAgQIAAAQIECBAgQIAAAQIECBAgQIBANwGBSjc/WxMgQIAAAQIECBAgQIAAAQIECBAgQIAAAQI9EBCo9GCQ7SIBAgQIECBAgAABAgQIECBAgAABAgQIECDQTUCg0s3P1gQIECBAgAABAgQIECBAgAABAgQIECBAgEAPBAQqPRhku0iAAAECBAgQIECAAAECBAgQIECAAAECBAh0ExCodPOzNQECBAgQIECAAAECBAgQIECAAAECBAgQINADAYFKDwbZLhIgQIAAAQIECBAgQIAAAQIECBAgQIAAAQLdBAQq3fxsTYAAAQIECBAgQIAAAQIECBAgQIAAAQIECPRAQKDSg0G2iwQIECBAgAABAgQIECBAgAABAgQIECBAgEA3AYFKNz9bEyBAgAABAgQIECBAgAABAgQIECBAgAABAj0QEKj0YJDtIgECBAgQIECAAAECBAgQIECAAAECBAgQINBNQKDSzc/WBAgQIECAAAECBAgQIECAAAECBAgQIECAQA8EBCo9GGS7SIAAAQIECBAgQIAAAQIECBAgQIAAAQIECHQTEKh087M1AQIECBAgQIAAAQIECBAgQIAAAQIECBAg0AMBgUoPBtkuEiBAgAABAgQIECBAgAABAgQIECBAgAABAt0EBCrd/GxNgAABAgQIECBAgAABAgQIECBAgAABAgQI9EBAoNKDQbaLBAgQIECAAAECBAgQIECAAAECBAgQIECAQDcBgUo3P1sTIECAAAECBAgQIECAAAECBAgQIECAAAECPRAQqPRgkO0iAQIECBAgQIAAAQIECBAgQIAAAQIECBAg0E1AoNLNz9YECBAgQIAAAQIECBAgQIAAAQIECBAgQIBADwQEKj0YZLtIgAABAgQIECBAgAABAgQIECBAgAABAgQIdBMQqHTzszUBAgQIECBAgAABAgQIECBAgAABAgQIECDQAwGBSg8G2S4SIECAAAECBAgQIECAAAECBAgQIECAAAEC3QQEKt38bE2AAAECBAgQIECAAAECBAgQIECAAAECBAj0QECg0oNBtosECBAgQIAAAQIECBAgQIAAAQIECBAgQIBANwGBSjc/WxMgQIAAAQIECBAgQIAAAQIECBAgQIAAAQI9EBCo9GCQ7SIBAgQIECBAgAABAgQIECBAgAABAgQIECDQTUCg0s3P1gQIECBAgAABAgQIECBAgAABAgQIECBAgEAPBAQqPRhku0iAAAECBAgQIECAAAECBAgQIECAAAECBAh0ExCodPOzNQECBAgQIECAAAECBAgQIECAAAECBAgQINADAYFKDwbZLhIgQIAAAQIECBAgQIAAAQIECBAgQIAAAQLdBAQq3fxsTYAAAQIECBAgQIAAAQIECBAgQIAAAQIECPRAQKDSg0G2iwQIECBAgAABAgQIECBAgAABAgQIECBAgEA3AYFKNz9bEyBAgAABAgQIECBAgAABAgQIECBAgAABAj0QEKj0YJDtIgECBAgQIECAAAECBAgQIECAAAECBAgQINBNQKDSzc/WBAgQIECAAAECBAgQIECAAAECBAgQIECAQA8EBCo9GGS7SIAAAQIECBAgQIAAAQIECBAgQIAAAQIECHQTEKh087M1AQIECBAgQIAAAQIECBAgQIAAAQIECBAg0AMBgUoPBtkuEiBAgAABAgQIECBAgAABAgQIECBAgAABAt0EBCrd/GxNgAABAgQIECBAgAABAgQIECBAgAABAgQI9EBAoNKDQbaLBAgQIECAAAECBAgQIECAAAECBAgQIECAQDcBgUo3P1sTIECAAAECBAgQIECAAAECBAgQIECAAAECPRAQqPRgkO0iAQIECBAgQIAAAQIECBAgQIAAAQIECBAg0E1AoNLNz9YECBAgQIAAAQIECBAgQIAAAQIECBAgQIBADwQEKj0YZLtIgAABAgQIECBAgAABAgQIECBAgAABAgQIdBMQqHTzszUBAgQIECBAgAABAgQIECBAgAABAgQIECDQAwGBSg8G2S4SIECAAAECBAgQIECAAAECBAgQIECAAAEC3QQEKt38bE2AAAECBAgQIECAAAECBAgQIECAAAECBAj0QECg0oNBtosECBAgQIAAAQIECBAgQIAAAQIECBAgQIBANwGBSjc/WxMgQIAAAQIECBAgQIAAAQIECBAgQIAAAQI9EBCo9GCQ7SIBAgQIECBAgAABAgQIECBAgAABAgQIECDQTUCg0s3P1gQIECBAgAABAgQIECBAgAABAgQIECBAgEAPBAQqPRhku0iAAAECBAgQIECAAAECBAgQIECAAAECBAh0ExCodPOzNQECBAgQIECAAAECBAgQIECAAAECBAgQINADAYFKDwbZLhIgQIAAAQIECBAgQIAAAQIECBAgQIAAAQLdBAQq3fxsTYAAAQIECBAgQIAAAQIECBAgQIAAAQIECPRAQKDSg0G2iwQIECBAgAABAgQIECBAgAABAgQIECBAgEA3AYFKNz9bEyBAgAABAgQIECBAgAABAgQIECBAgAABAj0QEKj0YJDtIgECBAgQIECAAAECBAgQIECAAAECBAgQINBNQKDSzc/WBAgQIECAAAECBAgQIECAAAECBAgQIECAQA8EBCo9GGS7SIAAAQIECBAgQIAAAQIECBAgQIAAAQIECHQTEKh087M1AQIECBAgQIAAAQIECBAgQIAAAQIECBAg0AMBgUoPBtkuEiBAgAABAgQIECBAgAABAgQIECBAgAABAt0EBCrd/GxNgAABAgQIECBAgAABAgQIECBAgAABAgQI9EBAoNKDQbaLBAgQIECAAAECBAgQIECAAAECBAgQIECAQDcBgUo3P1sTIECAAAECBAgQIECAAAECBAgQIECAAAECPRAQqPRgkO0iAQIECBAgQIAAAQIECBAgQIAAAQIECBAg0E1AoNLNz9YECBAgQIAAAQIECBAgQIAAAQIECBAgQIBADwQEKj0YZLtIgAABAgQIECBAgAABAgQIECBAgAABAgQIdBMQqHTzszUBAgQIECBAgAABAgQIECBAgAABAgQIECDQAwGBSg8G2S4SIECAAAECBAgQIECAAAECBAgQIECAAAEC3QQEKt38bE2AAAECBAgQIECAAAECBAgQIECAAAECBAj0QECg0oNBtosECBAgQIAAAQIECBAgQIAAAQIECBAgQIBANwGBSjc/WxMgQIAAAQIECBAgQIAAAQIECBAgQIAAAQI9EBCo9GCQ7SIBAgQIECBAgAABAgQIECBAgAABAgQIECDQTUCg0s3P1gQIECBAgAABAgQIECBAgAABAgQIECBAgEAPBAQqPRhku0iAAAECBAgQIECAAAECBAgQIECAAAECBAh0ExCodPOzNQECBAgQIECAAAECBAgQIECAAAECBAgQINADAYFKDwbZLhIgQIAAAQIECBAgQIAAAQIECBAgQIAAAQLdBAQq3fxsTYAAAQIECBAgQIAAAQIECBAgQIAAAQIECPRAQKDSg0G2iwQIECBAgAABAgQIECBAgAABAgQIECBAgEA3AYFKNz9bEyBAgAABAgQIECBAgAABAgQIECBAgAABAj0QEKj0YJDtIgECBAgQIECAAAECBAgQIECAAAECBAgQINBNQKDSzc/WBAgQIECAAAECBAgQIECAAAECBAgQIECAQA8EBCo9GGS7SIAAAQIECBAgQIAAAQIECBAgQIAAAQIECHQTEKh087M1AQIECBAgQIAAAQIECBAgQIAAAQIECBAg0AMBgUoPBtkuEiBAgAABAgQIECBAgAABAgQIECBAgAABAt0EBCrd/GxNgAABAgQIECBAgAABAgQIECBAgAABAgQI9EBAoNKDQbaLBAgQIECAAAECBAgQIECAAAECBAgQIECAQDcBgUo3P1sTIECAAAECBAgQIECAAAECBAgQIECAAAECPRAQqPRgkO0iAQIECBAgQIAAAQIECBAgQIAAAQIECBAg0E1AoNLNz9YECBAgQIAAAQIECBAgQIAAAQIECBAgQIBADwQEKj0YZLtIgAABAgQIECBAgAABAgQIECBAgAABAgQIdBMQqHTzszUBAgQIECBAgAABAgQIECBAgAABAgQIECDQAwGBSg8G2S4SIECAAAECBAgQIECAAAECBAgQIECAAAEC3QQEKt38bE2AAAECBAgQIECAAAECBAgQIECAAAECBAj0QECg0oNBtosECBAgQIAAAQIECBAgQIAAAQIECBAgQIBANwGBSjc/WxMgQIAAAQIECBAgQIAAAQIECBAgQIAAAQI9EBCo9GCQ7SIBAgQIECBAgAABAgQIECBAgAABAgQIECDQTUCg0s3P1gQIECBAgAABAgQIECBAgAABAgQIECBAgEAPBAQqPRhku0iAAAECBAgQIECAAAECBAgQIECAAAECBAh0ExCodPOzNQECBAgQIECAAAECBAgQIECAAAECBAgQINADAYFKDwbZLhIgQIAAAQIECBAgQIAAAQIECBAgQIAAAQLdBAQq3fxsTYAAAQIECBAgQIAAAQIECBAgQIAAAQIECPRAQKDSg0G2iwQIECBAgAABAgQIECBAgAABAgQIECBAgEA3AYFKNz9bEyBAgAABAgQIECBAgAABAgQIECBAgAABAj0QEKj0YJDtIgECBAgQIECAAAECBAgQIECAAAECBAgQINBNQKDSzc/WBAgQIECAAAECBAgQIECAAAECBAgQIECAQA8EBCo9GGS7SIAAAQIECBAgQIAAAQIECBAgQIAAAQIECHQTEKh087M1AQIECBAgQIAAAQIECBAgQIAAAQIECBAg0AMBgUoPBtkuEiBAgAABAgQIECBAgAABAgQIECBAgAABAt0EBCrd/GxNgAABAgQIECBAgAABAgQIECBAgAABAgQI9EBAoNKDQbaLBAgQIECAAAECBAgQIECAAAECBAgQIECAQDcBgUo3P1sTIECAAAECBAgQIECAAAECBAgQIECAAAECPRAQqPRgkO0iAQIECBAgQIAAAQIECBAgQIAAAQIECBAg0E1AoNLNz9YECBAgQIAAAQIECBAgQIAAAQIECBAgQIBADwQEKj0YZLtIgAABAgQIECBAgAABAgQIECBAgAABAgQIdBP4f5Lz+CUX2MB1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png;base64,iVBORw0KGgoAAAANSUhEUgAAB4AAAAO1CAYAAACPWvjLAAAgAElEQVR4XuzdSa9tW5Yf9LHr4hS3ePEiMpyiQdqWjYSF7AZyg0IkWCAKCxn36IEwfBoayGDRoYUwhRAtDEKiwUcAG9tYMnZmOuLVtzjVrvdGY8y1ztnvRaSNnfEiM3f8Turpxnv3nH32+q2511o5/3OMOQhfBAgQIECAAAECBAgQIECAAAECBAgQIECAAAECBAgQIHARAoOLOAoHQYAAAQIECBAgQIAAAQIECBAgQIAAAQIECBAgQIAAAQIhADYI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AgQIAAAQIECBAgQIAAAQIECBAgQIAAAQIXIiAAvpAT6TAIECBAgAABAgQIECBAgAABAgQIECBAgAABAgQIECAgADYGCBAgQIAAAQIECBAgQIAAAQIECBAgQIAAAQIECBAgcCECAuALOZEOgwABAgQIECBAgAABAgQIECBAgAABAgQIECBAgAABAgJgY4AAAQIECBD4Qyfwgz/1Z0/D4TCGw3HEcBDHGNSf+TUYDGIXh+f/PThFjGIQ+Wf/dTid6t/3+339p8l0HsPJOAajYYwm4ziMxhHHYxx2+zjsNnHcH+r1J5NRjKaT/CUxGo2e/4nR8Pm18/cPxpN6H/3vzPeaX8fDoX7n9nHVftdoFOPxNMajaRwH+X4Osd1u47h9qt83ms1jvlzEZD6L8Xhc35d/DgbD+vnTYBCnPPRhe61R/vfTKTbHU/3+/H1PT0/xeP8Qu/Wmvi9/fno61ffncex2u/qd+Tqz2az+OSxu6+8nk0nMxpP6mfzZfM38Go1P9e/5dcofrGOLOHTHd/fh6/rf+f2TOi/DGOY5imEc9qc47lb1e5bLeSyvr2I+W5Z/nc/BKMZ5/kZ5fts/+SuOx2OcTqc4xCl+NBrGq6tlXE0mcdhs4v7xIe7X6/iwWcf9ZhNPp2GevjjuT8/HNzxF3Nxcxe3tbQwn0/J99otBTEajmA3HMRmO4jQ8xXAU5Znve5r2w2a122zi4Wkdu8M+9vmeBsM45C+L/J3H2G938eHhMWaLef2um5ubGM9m5Tms8wnjE2oAACAASURBVD2OwfAY42EbP/na7RibYx7r6dBeLw1X602sVqvY7rfNIA7tz/0g9ttDbNdPsd/vYjGfxvLqJoaDSYxHL4/49XqnNvhrTA4GMZ0sO5d17GMf40E7l9v1LnbrXWx3j3lG6/fsavznz+f5T408hm1c3VzHYnkd86vrWFwtYzqdRg6JGqc5drtjzTHUj518H/nPcDyK7fYYq6dNvY/jKY9tH4dDjtmIzX4Xh+0uNuunGJ6O9dr1urN5LBaLmE7beO/t8jylZ/6u/O95jN2wrPe92+9jvV63z9YxYnvI37WL434bp2M6nupzcjpuY74YxST/bzKJ6XQe40l65rkaxGwyaudtPI3B8BSz/LvJME6nQ/vs5WfueIztrl1bDod2fTmc0nEXu7yeHA5x3B7j4+FdjNaz2G/u4m63jz//r/7x+Bd+45+NOI3bZ/N7/DofD9/Hr+lf//t47V/F1+yvu7+sYx8eT3GYTSO2+9hvH+Knq8/iH/ydvx3X233EeBSnwbSuD4PuBpdXjzzno2HeK6YxneY96uV+3P/vflzkn3V9zuvYMT8jh/o8HQ+DOOwHcTquI6+A7XrVrquH3bZ9fvNePDnUZ291v4rN06b+e36ex/NR3j5i/SGvHft6LpjNhzGbN7n9ZhiHzTB2sY/pdBST6anuu4fDKe8A3f1vEqfBNo6HU5yOee0axWy+jOksjym/dxen7bHdn8Z5LZjU/673ejwlRL1WXT9P+zjl5z3vWnkdHg7q+nlYH+JwzHvJqq5B6Vj3v/Gkrke7p23sD+tYrR5jvVm1Z5TZMibjZb5InA738eHDh3i4f6qfeXX7Jt68eVvXrPV2Hw8f38XHD3d1zVsur+P29au690WcYrPZxIcPX3TXu0Fc3dzGq1ev4ur2qq6x+/021qt93dfzmMbjSUzns3rtdh2P2K82dSz980Q+M708D5wiBu36/Hzej+1e0t9/0qSui4dD3V/2h+7edjq0+0OOr8Gx7gF5vus+uFrF03pV7ytv33U+9/vYrLex2+T7HUWc8nfm/SlilM9q40PsTvvumeoQcZrGOJ8xIt/fIN9mOzendk+t+3feb4bzOB5P+V0xGuV4yOv3Otb7p9gfd7Fa7+vv8ukgny2n41ksFrMYT9tz3/60a6+137f72/FYtvP5vO5lr6+vnp/Z6r673dd5ye+r54ThsL6vv+/VOOvva/kMdNg9f1+OnTRpz0f52Rm08XiMWK9Xsd1s6vgGw0OMRsN6hp0OR/Vsetjt6j3mve9+tY7Ndhsf7u/iw8NDPDxuYjKbxvXVIm5m07jK48vnz+ki8g652z7F3cN9/OSbD/Fbn7+Lz795iN3+ENPJOK5upvFrb97ED2+v4gevb+PqelHHlPf2p8fH+AdffozP332Mn364i8dtexa9vZrEr3/yOn709jZ+9Po6lrNZPgjVeV6tt/HNx8f48v3H+OKbD/E779ax2W1jNB7H7c11vLlZxg9eXcUPb5exnI1jPhnUNShft1wO7Rz3zyF57vf7PD/H+jzlZ7w+pfX8uq1rUX1vjJ6fndqzy6C+5z/9r/4nc6i/rJuR30OAAAECBAj8QgQ8vPxCGL0IAQIECBAg8MsU+NE//5sVAPcTry3e6kLYDPa6iaOc5MqJm/MHngwCN10wkwFpTpjlRFdOssVwXAFwTta1SecWAOefOYFbk3DjnBbK722TnM/h1vkv6SaE83flhGD/Pf1rZnhYgVaGv+NxTZznhGoGwBUUre5bgDUaxnjSJhb7wHk8nMQwThUAV/g9aL+jArdBhlGn2FZYlwF0m/BdP61qoi/DzQpzMxTvJhS3XQCc7y0nedPiOJ0/B8Dtfb5M8KZ0vrfnydwuXGyT+m0SbfXxviYpawI5k9Q8lFFOjo5a6L7d1gRsTixneJih3ng6j8FoXO8/A8TerX5fvna018+vyeAYi/ksZqNhbFbreHh4iKftJtY56Zq/K8/PMcdBTpa2EHhwPMTyah7X19fP3hUCdxPZqTodZcjeQoQK1StQj5iOW3Cek9H5Whk455+HSt8HUXltTvkfowXAj/c12Zvh79X1bQX4FWbnRO5wHNNZGzcVWnZjqA+j2+u0ADit1qufDYAHp3QexGF3qMUE+8OmwvSbm1cxHs0qfO6/+vNyHspNxovYbtex2q1eJp3zc7HaVqByOK7r/OTP5IRofpwynM9Tned3PNpXcLBYLmOyXMZssXgOCEbjjD9acJ/j6XzxQB8Ap9lms4v1KkPRbQXA/bnKECgn4Q/bbWwr/DjGYjqrgCQD2RorOcHfLcAYp2tO1eaChVGb9K3FEfm5zyD4NPhWAJzjIRcRVJCT/xzTMWoSPE6bWCynMT6N22dhOm/HUOeoGwfnAfBsGtNJThK3yeV8H3nqNtu20ON4zGnlNm7z3/Pz3QfAd8f3Md7MY7f+GB+3u+cAuPS6xRXf1zW1t/k+X//7eu1fxdf9gxQAn2rh0UsA/LL0KW9XLQDOkOn8vtdfw/tz18K2di3JAHgwOP5MAJyLtM6/P8Oq3aYFhRkAT4eTeLx7itXjY7tPn/YxXU5iOB7E7v5YAfDhFBUA56KO/IxuVxH7XQbYx5jOMiTKFSu56CSD2VzwMa0QOIabyEeE46GFQ9PZ4jkArt9/7O7r41EMcvFO3kNO3XW7njdacJQhb4ZP+d7qfln37HEFwLv9phbv5PNFvmAuLKv7X963trmI5CkeHu5ilYtghsOYLa5jPrup147jQwXA93ePkSuVbm9evwTAu22sHx7i/fv3sXpa1wKy169fx83Ndb3OdreOh/t3sVqtK/zK63jepxZXV7WYpd1z8nrc7sGj0bieCfoAOEPk474txuqPqZ5h+vvY87NY+55T90xwOrUAOK+R7bqc95YMZ9dl0QLMfuFee2Y45fVyl9fNfazyPrhZt+eDSbfALRco1SKFDHDzlVu4O5kMYjgeVgC8j3bPPm5bAJxX6Ty2vL8N8x43aL+3v0/ujjm2WgA8OLVnvPzaHTaxOawqAL5/WNdzQf79eDCKxaw9Vyyu8t40LuN/WAC8yOfN7vmxXnvX3mN7Tmph7/lzV79YsL8O9GF6f5t4uXe2MVj3mGN+BtaxXj/VAoNxDvUuGM3njoyua3HC/hBPq03cPz3G02Yd7z5+iHf3q7h7WsV4Oo35dBrLScTNYhGLxTKur17X81UGwPkc9Nn7u/j7n30TX7x7fA6AF1fj+PHbt/GjV9fxw7ev67mrgvHdMR7u7+OnX99XAPzZx/ufCYA/fXsbv/bqKq7m8xgO2nluAfB9fP7Nx/jsq3fx2d2+AuA0urpaxqvraXz66jZ+9OoqbpazmI5Oz+M1F5a1ALi9VjPOZ+1cjJX/D0J7VmkLQXZt4eKwhdL1XN491/bGAuBfxTuwYyZAgAABAn/4BQTAf/jPoSMgQIAAAQK/cgI/+pf+7QqAc2Lsu5PjLfhsoeFzpVtW5px97U+tMi8n3aqiZJKTr8OqOsqQbtIFf/UaGRJ1k9E1GZhBz6lVOPXBbgZK/Veb3GzVr/1XVolUlWcFkofYRRe2ZsXisK8gahWfNTG1eWz/+5iVQy+VxjUhW6FqN4malbHdr6kJxS7q3g9eKrAONdF1iDi2Sa2+grgPgPPvMiTedxW7+fen8Ut1z3n1Sf+7Tmev39X/duFXVzX60CZAK6PvgubhOCc9W7B+XLeJ3Jysz6C0Kkjny5rMzv+eBax9wJyG/bmsn8np8mFWJmUl7Sm26008Pj7GeruJ4aCF1Xms/YKAmhDd7qpydp5VsstFjCMn+euXxDEngruwNwPyUb7prgKkgvb0znCxguxTpOf9QwbA+zhUUXOrMsmJxH5M5fupCueb61he38SkqwDuJ3L7yfSaiO2qnGvcdOey/jwNa3yun3ISdx3753GYVXPbiMMwchhv1+vY7VaxWM4qCJhOlzG8mr8E2F3VbwYU+VXj8jSq8Ddft69Oyr9fP21aZdhhXWFIfm9fyZ3vNStm1utNjMb7uL55VdW/GY6MZ9MuAGgVwDlGn6vDumCgP4/5Z1ZOZ9VTvlarkNq1iq+sDu+D++02NttVjavZLCtyZ/WeMtAYj9ukbe/Xf75aUNuqu/qv46lN9vYVwDnpmwFzmxhuAXBWOOffD2Ify6tZjI7tc9IHwPW7Rlklnp+/DBamVSE+neb7yt/ehRsZ7hwOsd10n+NDViG261D+98PhWMce22Pcnz7EZLuoCuAPm238O7/5x6oCOKvfftmB3y/6BnK+2OAX/dq/iq/3yx4PWQG8z0BylwHcY1UA//bf/ptVAZwB8DFDyLqW5LX67D43nMQkFwx11aL9/fG71/CsjM1qwPzc5eKP7IhQx5hdDfYR+0NWep6iOnV0VfX77bYW12R3hME0K+7Hcf/hIZ7un+KQVXujiPl1LpYaxf7hVItLMt+ZLiYxW+Tl5RCbdasCHk0yGB7HZNGeH06HvF+Oa0FSXfdiU+FQBsC5MGc6mcdsnguYupD30J49aqFGd2Htg6LSOLV7+WGfr9MqQPN+k/fSwXgUx3XELhfgrB5in90+8jYyyYVgs7a4ah/xtHqIu7t3FQCPR5O4vn0by+VNfc9x/yHev/sY9/f3df+5vrqNN2/exGQyre4Jm8eP8f79xwpNZ/N5BcCt80W7p2yePsZms6375Xx5FcvFdczqujquZ479NqtG80gGtSBuMp5VOHweQPb3krp/nS2Eq4PJRTV1vTt01b2HyEVLNR4yXDtNWneJDMG326oCrmeU7jqaxbwZFWcAnNW9ea94emoVqvkeJrP2WnUv2eX7zYBvFKdjC3dns1wENKgA+JD3leq6cIhjnuesku0C4NE4z+9LAFzv93SM064de+sqMav3tdltYrV7rPf6lPfAeiaYxnwyj+ViEctcCDWb1TNNf+xp3RYCtQrg/PtaZNBVTPfhci1KOrRFRH2Qfl5BXd1gfs59tFYidF1YynPb3WN26+fK3gyAR/k5HQ1jOhvWM1AuFMwFebVy7Th4DoDvn57i6/fv4qcfH+P9/UMMhuNYTCdxO5/GJzc3cXt9E9c3r2MyGNQChXzO+fzdXfzWl+8rAN7u9jEZj2J5PakK4F97fROfvnlVFcDtXPUB8F188f4+vvhwH/e7lwrgX3v7Kn709lX82puruMpFZd1zYB8Af/HurgLgn3zIMbOrz9MiO61cTeIHt1fx47e31Rlm0gW49aiT15D++b/Odbum9CF5BcC5piLPcl6XciHkuOvYMmyf49a9o93T85+//F//z+ZQfxVvxI6ZAAECBAj8IRbw8PKH+OR56wQIECBA4FdV4Ie/+RdPFYYOX4LCs3nompM9Dw37gLafwKw2vznB3IWjOYGZX/l9ObFbE09d9W4fRPaBVk08VqvBl7bTfeDxHMY+Vx92LSG7EK6fJM4qkppUzbC1KpbbmXyeRD5susmmNmFVIWy16W2Tnt8KuLrw+TwkOPbV0DmNeWwBVB9k1oTttAV2/eR6TsLmxFb/fcMuYK5J65q0bVVO9R5zEryr4mmtP/O3ZV3SoELWnKDfb9v7Huf7ztbaNbGZLbZz4jdisNnELqujMuydZIvNeUyq4mPcQtBBe83+qw8v++qh2WjaWiYP28RpBtjZ6nB8am2AV13AX+FeVl8esqLpUIFdTsLOcxI9XzyPqWsF3QLFrnI6W3L2wWxWS9f7z+C/BQBZcZyVQlVbnlXYXQVwP8mZlTf5PuaLRU2sZ7CQE/85zvoKn5rs7X5HH5T0ywj2Of3dBcCb1aYFtYdWRZbxy+G4ijiM2vdstjUZmy0Ps5or2zufsoq1q/buW01XpWx3fIfTMDab9UtFVVZnR8T6MSvqMmxetXaVoxbY92M/w/aHh2w7eqqqsVlWU3cV6s0rWuVNt+Chn7TuJ+vPP5ObTas0yxDglK1SswljZgDfqQDOn81J66z+zUq0fF8Zup4HwOmek9rPE+hnHZSrpWoG6V0L6PMAOLL9bLYL7wLg4eAQV9fzGB5axfd3A+Csouot8lzMqjKuXUv660RVnG921SI8W0D3x1xVzX3l3O4UD/ExprvlzwTAGfD8Yf8SAP9iz+DvVwCcLaBPh1UFwL/1t/7vWK63FQDnAqDqbjHMcd+ONYO1DJWqcrELgM/b1rYKz3YvyqrfDOFaFd4uhqNTfX7zOrrbZpC1qrbpbZFVqxSu9vRdBfBguo/xcBoP7+/j8f6pdTGYDGN52wLg7V22gD5WADyZj2NxVcuGYr8+xW47jFlWCc6ylXDey7MCOAPdSQW9rY38rq5F+wqO2gKxCoazUjDbBe/adaAqep/v221RWa3dqa0OMrBu4WYfANfimMk4dvU+1rFZ3cUmuxxkhWZeg0e5MGkUg/0xHp/u4+PHb6oF9Hy2iNvXP4irq9taILJdvYuPHz/WfSi3IMgAOEPe6XTWAuCn9xUQr9fbyG4QVQH86lUdR94L9+unCl4Hw7wfLmIyW8RsNq9OI/VctOsC4LpHtXPaOiu0c10ts7tFPudB5fM5ru0gMjRLx7zP77u2ut0CpEO3XUIGatu2CCivl/35HmQH7eyAsc4FULvqFpHVzBlO53tZXL0sqMsK4MOudcQ45TqsCoDTsgXAGSbXorPsyrDL9tltcVg+Q50HwH3lbG4P0ALgiMmobQWQ7yu7bGx269h27apzMdt01No05xYW81nf7aI9V7TgsO8E0Vo757NHPRdMW5eHl2ew9h77Z446+rMuEM/dZ/ptInKR1Nk2J3VO9qc6p9ll4rhr57c6o6zX9Tw1GeUWH5O4Ws5jOh7Ve8/q7Lw/rjbbuH9cxd3jY3z5zdfxd795iK+++VDj+OZ6WUFuVvTe5nYPi6sY5XPXblUBcAa5v/PF+/js/WNsttmaehjXXQvoT7M1c9cCukLX/SkeHx7i86wA/vgxvnj/GA/7tugyQ+Zf++QmfvgmW0Av43q5jGnXzWe93cX7u1V8lVXAX34Tv/31KvK/5TleLmZxczV7DoBvl7OY5UKL7pm7/v+E71yOa5xW6++ud1BVAPfXp0PMxq1ldf59LZjIa0+FwC3Q/yv//f9mDvUXe4vzagQIECBAgMD3LODh5XsG9vIECBAgQIDAL17g1//1f79mbmpyp6sSyEmu5yC2qjza5M63wogu2Jx1E2lZUdRPvOUkW4Z6OfEzPduDsybfsxVz7jPa79da7YzPqgy/UwHcv6d+wrsyzX7yLlvK7doebqeceOr2nqv32r3fSbcfWauKeakKaX/fqoX61+516zj7Fndn7TP77xueTYgNJ61CtJ/k6iuPe6sMuvKrD7Trdfuq45zczMm3vtK6UrvcLzfT0dbu9thVw46mrZVuVb6Oc9IzK4yyAnJf7THre+N4Foz2gXibYO4rmmtCtAsV87/PR6Padzf9alI+K3x2+xhV++hRrPsJwGjVufm7KmioPZBHFQDXpGlhtsrbDJT7ScO+LXNNEmfVdFepmzPMaZRBaY6V2kQwW3f3LUG7idic3K/flRWi3aRvBeH9Xn7DceT56Nt2VxVaH7BXVNEmqbM9Y07iZ/CaYWULxfN4NjE45p6T41ZFtXms0OXq6qZCy1PXcrrtx/tSZdxX6w1Go9hmULDpQvjhuF55u1pXBXBWrrWgdVJBTz9ZnSHq/f3HmszP0KEPgPs9IPsAuPZO/k64ff5ZrD1xN4e2B3AXAGewXd1V23Dqgu11dmitts/ZInWSe2Ln++r2zz6viqrKsP5YczvI/vP/cwLgHNenU2vPWuN8N6iAeDQ8VgCcFcDPlW9dC/Tq3pptNLvW1vn7ckFBViPXUoD67LXP827dFlQ87wHctYHOfUXLYXOIx8FdzPZXcdjeVwvorAD+F//on2r7X/4h/xIA/2JP4C87AB6dInaTcV2nMwD+bP15/P2/+TdikXu/ZteNbLWbbZvrmtkWS1XFZLetQe7N2S906RcZfes+dxYAZ4v50SADsgzNBl0AnB0ismo2F+K0ADgXpmQIfNofY7A4xGQ0i6cPq3h6aAFwttVf3M4r1F193FQAfDyNYrocx2KZVX6n2Gewt5/EdJELN/L6nIvA8nqaQWfbn7XCznF3LaqVPd1xdaF2BsD7XbdAKBc9da2e+7a87R7cAuDszpAtjvP+U9fQbsuH/SZit88A+D7Wm8cWYOc9YbysPY/Hg6zKzArgD/XztZ3Aq09iMb+te2gfAD8+rur+c3V1VfsA5/U6A+Dt6mPc3d3FdrOP2WJZ4W9WAOf9KN/LIPdT3mVgPawFQ8Nu64c8/rr27rb1Z76XDIDrOpsLmPrngu5+961noPOAf9da7Oe1vS2CyYrtQ7VcrnvdMTsl7Kq987HaQG9jky2Qq9J1EMNp10r/cR2rx221887vyb9Pi/nipY10hZ5dC+gcMnVMuQf1dwLg0y4XFmS197cD4NwDuO0/38LavK+PY9rOSe4nnPu+Z7eR3Gu3e8bMMVuhfj2btcUB+b6W89wKIVuM9/sbZ2DYuqJUxfC4BcCT6Uub57r/1OfhpUVxhtjnAXC/8K2/h7bnwvrJblFXe87J+3m1xN48VEeUj/c5vp7qGSu7xizn42rHfLO4qq0nquN2LQbbxcN6E/cPj/HZ11/G3/rsQ3z9/i6Ow0m8vc3w91X8+idv4maRQfcyxuPcHqUFwF+9u68K4J++e6gAOBcPZgD8o9evn/cAzt+Zx5MVwBkAf/nuMb788DE++9AC4Hw+vJpP4sdvbuPTt9fx6dUiXt1e1dYbWTm+2e3j/X3+rof47Kuv4ne+6tqBDwZ1PLfX8/j01XXtHXw9n8Qy9y/vnrnrc9dpnT+D9wH6c9V5//yVY7X28O7OYbedQ1/VnX/+5b/6v5hD/cXe4rwaAQIECBAg8D0LeHj5noG9PAECBAgQIPCLF/iNP/8fPPdc7kO7l+rCQ2Tb136yrJ8I+tafx9aiud8brMLYnNh9rjrqKnv6kHn0sgdvq4jNveZy7uzbv6cqSqsa6qVFYe7D21fL9O8p21HW7+/2wat2dBVYtd87zgiw9phrdn0b5qyLzfAsJx2/G7K0n2/vaTroWwO2iqsKuc9aAB9rQrPtx9d/9dU7teftaPoS/p7t+Vv1UOWW+xa+tNerKuWuPWYLXLsAtwuAKzzO9spZAZxb8R1bq72aeO3+dx3n4KWyup+s6w16wwoURhneNqPnEDBbXNe2ycN6nfxddV7TrJvczRZ/1Z47q4WqxWhX9dEtIugLeXOSPUPwvvKrqsI6qnrf2do3q8NqX8cWauf+xmWzz30tu1aDo9YSedgtHOhbluc56tsW98F23/45w8mabO/2k91v9q1V+WFfIXsLVPL3ZwbTAuBsAd0qo66riu0weamG7auMzifrMzRvLcazzWmb6E/nXVasZUvp7fq5XWUfrOaf2U4yK9Pye5fXV9W2ezSZxqhv+dodb4YG/eeyrzrux1k/HvsW0LnX7yl2ta91ddLOye98L7k39WZVoUMGwG2f7r4C+GxP7HzvfZvrLnTuq3m6T08tWMgq8fynWrt2bT+rAjjHxzZaAJx7G1/NYzzoWkDWfqaTCpZzb+McA30AnAsGJtNsOd7vN5x9S7vWr5sWAO/3u+fPURs3PxsAn/aPcbfb1x7AAuBf/L3iEl7x9yMA3uYiml32aV5XAPz//o3/K+ZP628FwBn2nN9Dar/YySzOA+D076srn+9Ztedqq8w/bDfVAjo/R7U9/CYX82zjUNsonKo9a36Wcr/f2p/8cIzJzSDm40U83a3jqfZjPcR4Norr20Vk9ej6fh27TV5RxjG7msRsmcFiVn+28LEqfacRo/GpKk+zNXDund4HwPl+8t7SQr78vhZo98dyzGC0W4yTi48yMO1b+GaVbAbk+7x+rddV4Zut5vO6XveCvAfuhq2idHUfq6f7Or7haBrj6TJGw2ksZpNYrR9qsU3+fFaOXt28aXsAD0Zx2GbA+1ABXN43sv1wa/8/jaxgzbbyj49PsT+cYj5fxuLqJq5urisYrcrqXbZezorbDHazG0jb57dv+5/HU/eEfEbIau8Kf7uW189th/u29u1+1z9fVdC3OVTQXOe39sPN62wu9Oq2WxhO277NWVHZX5t321qElSH1MIP5wynWD5sKgKvK99C2jKh7wbQ9X9Vim3qNDHHzgSTPUS7yGj7vAdxXAB82+5+pAM73cx4AV6V5VwFcnSfSfZ7V0e1+ll1L8ndmOJ+Vs/lck+O9uopkMD3NgPels0q7B7Rngb46vhZG5OKDbky1+2GrHn9ZtPiyGK2C4e7ZLX9334a4D3/zvpTnKP8uz2n+vt3qobp7ZAD8kOOvAvhjVSnfLBf1z2w8qxE8jnFsD8f2/Y9P8fkXX8Tf+EnuA/wUo8kibq+X8entsvbzfXV1XXsdj/MzuW0toDMA/p2vPsRP3j3EKheqjQZxvWx7AH+3BXQuSMg9gL/++Bhfvr+vAPg+rzHDUSxn4+77b+PT23m8fXVTn4O852a177u7h/ji6w/xky++ip++28fTelUjMbe+eH09jx9ku+nX13E1H8dN7uPdRNu47ToCvSxa6Z97u9bzGZFXh532NRm2FuUZWNcY7vZUri0csgX0X/1r5lAv4cbqGAgQIECAwK+QgIeXX6GT7VAJECBAgMClCPzxv/CXTn3FRIZpFYrVXpst2MsJr5qQ7CbOzitJ20RervLPyeBugrdL9/q2k4NDVnu0yoQYtsnfagn7HGy9VGv0QW5fLdtXPLXKg5dK5ArC+tC0lao8T2D2QWQ/CVgtlb/V0zonNCe152weX+5Fmq2W8yu/t9oyZ+hYxUfDGOdvPq847gLJMslWfF1AnL/jOTw7C4PH45cKiu8G7G0MtXaN6d1PkvfHk1WrdQ6itWvMtscVEFeFU+7T92JSgWzXJjdn3PM1246qrbK2/+qPpQ8Tt6MMtDO0fAn/6n1WBneK8aEP5/pwfAAAIABJREFUhjOoH9ZWd30FR062ZrDYhxKt2rZ99QFwhas5GT0ex3I2rwne3AOxP8aMlaviazwp775ip9/jeJjtfrsqnZqA7CpS+wnebHjcV/Xkq7bx27Utz6Bg0lV9n1plT1+pmoHI83k9Zkg8qn3rskos/y4rZLON6CCrrfqWz90+2c/V3F2g33ZTzurpVlVe1dvVtjj3S1y1lsvdHtX5/vOYtru2H3EuYMj21uPpLN9sVaT356ZVTbcKmv6/fTfAqoUP69xPeF2VcjmeqoI838YhA/xBVXxt16uya5P+GTRPq6J61gXOfUV+f/76Y669mZ/3/c5gaV/Vzfmatd9itc88VnBU42N3jNVq1SqAr+Yxq0q83LOztUqvz37t/9sC4Az08ysD4Pz7XHzRfnc7X7vVuhtv+58JgHO8DbetBfT8cB1xeIqHwzH+3T/3J2oP4EF8u7vAL/uafV6J9k/6u1UA/5PK/fyf+/0MgAenTQXAf/ev/58xe1xVANwaHbeGE21rgvY1Hk+qbfxw2hZQvOxx2vaDff6qvTZPUYtb9nntaveKwy6q2nNfe8LuI0Z5HWsB8MPdY2wecyHMKa4+yWvAIlb322oBndscTBbj2ns0A+Dt4zYO+wwt5xUAT2uv3wzisuVzvsdFtYAejFugk9ecfO/ZRaEWFJ3dO2tZVr+wJBc35V6t2c0hvycDoaymXW/icNq3Kt+8T5wmXQD8VPuY5wKU8uo6QBz3kzjuN7HOoPbhY4VMo/EiFvObmM6vYjYZxWr1FHf37yoAzmtxC4CvYjicxnF3VxW+GcDl9SSvj69fva0QMp9tjrvHup7lfW82vaptCHLv9NyKoO7NuQVDVtyehjHqtoOobhWTSd0N23YD3cYOtddxq4B9GYfZOrjZ9QFZXr77xVi1nURX2Zv3jKyYzTtchvA1LsbNZ7/Z1h6/1Z5/ny19R22hT1VmR2yy/fPTSxVt7fOc+zTPuoVoXYvePgCufYurFXkG28MYT45x7LaJ6APgvNH2ewCfB8C1ICzD/GPu4X6K2Xgc11lZfX1V9/+8a6y7rTLWTw/1jJL3o6yIreeDvEeMs3vMOCIryKsNdhdM1xjKxULtfpFBdm/VL4R7CX/bQsD+uTJfI5/1+vC3ee/aXsrdvanC8GxZ3gXO+/UmHisAvouHzWP5Z/eS6SiqBfSb+VXXSSP3MG6L/arN8v1d/PTzz+LvfP4UH+5XdW+/Xl7F25t5BcCvr69qH+C0PWQAfP9QQW4GwJ998xD3201VAN9eT58D4B++fV1VuvmVexTf393Fu49P8fn7u/jsw0Pc5f7Ng2EFwD98fR2fvrqJP/LJTbx5fRPL6aRagmQ18/uPj1F7AH/xZfzk6308bdb1vJvV/K+yBfSbq/jR29u4Wcxjmc+Zz9syZIDentdenknas0aO6fyqED6vY93zZIbj/fNivzVKXq/qmWS7jf/iv/tfzaH+Ym9xXo0AAQIECBD4ngU8vHzPwF6eAAECBAgQ+MUL/MZf+A8rAK50KCcou71jayIn27F2AW9N+NR+qu099A8+m2od3cLLrNatvXizArirzJ0Pp60dc4bLo27SrioJWrCaFbY1GXoWUrbQ86XV83PlY7fv4fPkabVJbhUf/aReBsD9v1e1SLXQ7aqMuzbFWXV8zDaZp1MsBt2E1jFbHmfz3FYR2+/ZWyFa16+xr7js29RWsFUVTv0k2KBe43wvv5cwr1X+tDfXtXeuts1dJWp3DDXxWv+7TXpOulaJ+aMvgXirfnqebKsp1OafE+61p2S1lR7GrqvErknQrjq39673H7kncsbcoxgdB9WC95Qmw9amcTTIiLVryZv7DXZBfH/M6/XDWSD8Ur3UWgO36qP8SpNsJ5gT6zlG+nNUAXAGeVkl1x1Thp59VVJ+32nf2ivX+x4cq51zTeZm+FkBcDcm++qeLojO85vVOq2dagap7TtzsnLchbl1bKcMJaf1+rkHcO4rXWFmtj2tvs39wojWUrqMcixmaJOtODOQzzAhi/wyLM3zm4FoVlIPssVqqwirFqDjbDd96KqNN7HfbGI6m9cEeCY0+Wc/mXpecdwvHvhugJWVZ1mttHnaVqXYaJAtxfPdtzA9z22G2ruqAB5UgFFh9DjbQE/bue8CpvNWmX2Fdb9QohZHdHuN7tZZ9dYC4KwArkCjC4BzD+AMTHIP4OvrRcwnV93n+2zxRxcA1yKFrhrw5wXAh9MgDqunNhnfLUR5/qwf2uduehxVAJwtoIendTweT38gAuDza8Lv5aotAP696P3sz/5BCoCP3Z717Tr8cr/Lf58MW8v/UV4bMujq7h19mPJ8ZGcB8Ha3+lYAvF61yv+snh8MDxWWZbVotjvePu1rlc7Np4uYT5fxdLeJ1V22iz7EeD6Kq5tpxPgUh8ddHE7Znn1ZAfBknveCDOPyujmJ2fi6QsThpIWYuTfpeNwqlzMHGmcb9n5P0O4Y8/j6CtEMSzM7yntX7cG+zrB1V/eDDJGrxXG2Yl6vYrt+amFr3VDafTkD4NxIeLX+GE+Pd3Vdmkyv4ub6bcyXtxHHbazXqwqAs+tCBsDXt29jubipa3arAL6rPV7z2p4VwLnP79XyprqYnPZPtb963vey7fA4K1QrAO7ay/ddJbp29vm+87zlPac2ZdhnWD/IZWi1CK7vblF3kjz/3b7Gz501ukVfeWy5VUZrf3+oBUOtRfOm7UNbv2NU3UCy28R+tak/szPDdneI4XRSIfVoloHmKbarXLjTqloz9MwBl/ekxbLrtnEWAOd1vRYAHrsguguAc7FbhfzdHsA5fvI5pVpN50K6rhtE/5yUfuPRotpwz6bTuF7MYzZvC5rqeS3/2bYW0MfhKMajrktE7hM9ybE1iuOw63BSi6vafbjvSFJdTsZtwVB+tZC4Lair54auE8zz+0nLXRq0sL32VT5t6+cnkxYqt+eObHGex3qsYP1xvYp3dx/jcf0Q2/2m3vN4dKqK5h8sb2rMZMvq/Pccl5vdNr75+CF+8tlP4x+8O8UX7z7E7jSs9uI/fHMdv/7J63h9vYyr5bK23dhvHuPpoVUA//bXLQB+qMrxiLevl9UCOkPjT9+8qgC4KsO7FtBfv394DoA/bvYVAC+mo/j01VUFwP/UD1+3FtDDQRz3u66aeRVf393H5198UwHwarupZ5nZbBRXyxYA//gH+R6voj29vzzX5QnvjXv3/nklP8g51l4C4FF1/GjB/EtonL45TnOxwn/+32oB/Yu9w3k1AgQIECBA4PsWEAB/38JenwABAgQIEPiFC/zRf+8vnSpY7PaUy9LPCnq731T7zD5HZy+/vq8Irn1fnysEXibezgOr2ukwWz3mP90eeDlRVsFaty9q//2t6vjln5xA+m741f99vpvt6VAtb+u/7dvec9kWud5TVtJE7g/cws9WZtUmYfP91ERkF1T2R5bVmecTiH0g+/MqL5tLX8GVAXfX6jErlNN0kC3wXiqD6zj66tTu/dXkWPf+6/2c7bdcAXYfGndv8DwQaoFo9/pnI6MP3Kut4vMexqnUBcMVXLc9gofVt7gLGLK1ZythbW0mI2o/wXE1AG2V0jWRl/s7H7Pl4SAet7lf3iZW+6wiae0kK8DNYLEqejO8be8xq0Gmi1YNW62T41D77+ZXhqrPrTH7PZLzvZzO9mg+tvOck5D9pG4GB631ZPtvVSHctQTvFwVURVG2H560dob5fe2/ZXLRV9N1rcq7CpcaTxWIb9sYzc9E/ntOxh8P1RI0FwrkMdT+vlXBnEH6sCaIT7t97Rl8mozaRHvuX9yFFnW8hxZi56R95dYZuH9nrFS7xdwi9Ky6/LvjMPcYrYnvCsW76ricJK8xmMVKWd3dVVn3exBnlfG0a/2cCwv6CuezhRj97+l/d/uwdJVd/eR57bfZ2ofmV1YP9hPsuSgkP+uzq+W3qqv61+vPdR9uZTjd/85axFD7BLc9FXNP6r7qsfaPPNsjc73fxCwrxbYtsI/xh/g3fvOfiz/zG388Phl8GrtBa7H+B/XrdwuKBb/fzxn7ZQfAeX3dTaZZyBi7zWN8vf8m/t7/89dj+/nnMcoKze4zmWO+rl/17+OYZhVthqi5SCMXjnT3gQrgMuTKrQFyT9/8bO9OXaC1ieNpU9WT+Xl5fNhURW0Gh9kVINvv5n9/uFvFbneovXKv3y5jMZ1VAHr3MfcAPsVkPovbN8uq7M09dk/HDOdaa97RND/v7Zo5HLQFLVm1mRWpueirb9+cr13LUCZ5D+iuzf09rILDrOw8VFBc1+Ss9t+0sDavY9WONwPAvLbvRrFbH2K3eYrt/j6OxwzHspXCLI77RYyH2VHhMR7u35XDbH4V11evYzJbxug0rL/7ePdVPD091t/d3nxS7ZwzuNxU+937eHy4q+tP/tztqzcxW85iODnFcXOoBTYZbGdXgqxYzirhPOa6jp9eFiNV5W/X6SBva/UeDy9bWLx81l+qJbOiuW9x3xY1tS0t8j5WYedxXAtqsnq59vfdZMife6a3PZbHk0GsVo/VIjsD/9XTocLqxdUiFstcQDCMwSFik/vEP65jv2vvN18j32/u6dx/Jup+lO2da6/dKnRtnSImuVVHW2xXXT+2GaAeKtTO954WuRdv3QOqujkX8LWw+LRvgXh65/hprbH718pWy10leBeg9yFsv2XEadC2FsiK0vNq+Xw/1aljvHxuK1yPQ2f7AOczTAbLx/22nl2yTXYuhuq9M/jc5CK70bDu1dnuepqmw0m3bcIuHp+21Rnk/rGFpl99uI/71VMspsN4m+2cb17Hp5+8jatsBT1pBpvdIT7e3ccXX30df/+rh/gmW64fB3GbIe6rm/jhq6t4fX0di2m2WT/GYbOO9eM6Msz97S/fx0++fher3TZGs1G8uppX8Jv7Bn9yk/vytgrp9W4fT4+r+ObdXXzx/kN8cfcUH1e7OAyHMZsM4vVyEb/+ox/Gp9eTuL5axPV8WosEn9bb+PDwFJ9/cxdff/gQv/31JtarzfN5fHt7HZ+8XsQnr+ZxfTWJm9n85Xm8m+08fx6ZjV6el+sZrD7XLayvfZ27z3d7Vs0OLHnOW/eTHM//5f/4f5hD/X5udV6VAAECBAgQ+J4EPLx8T7BelgABAgQIEPj+BH7jL/xHFQBXBW4GmLX7a18rGVWlcV6dVJN8XYVp/e8uNPxugFuTmF0Q2rforf0/s+Kva1/YB8D999ZEcBf+9kecQe0/LADen172fMsAuMKwQ1cxehYA1/FVANzt2du1lf7dAuCXAOZlgvQ8PHiezO0tMkw9C9Lye9v+tG2y97mF79kxfjfsrn/vDvzc4bu/tw/c24Tr/78AuK+TfTkvLRjPcPe5hrYLsPuWvjVJv8+w99SC4i6AzTbKo/2xQojVeld7P24Pue9gVsXm+8nqpVZNMxxlYNdGVIYa2Vo590/MMZCT+1nY2QfZ/Tn/VqVy1374u4FYTTTmhGOF+K0a+HkM9oXW2WY032cG/l0I3KpWXoL6TFx+5ryeWhBeIXNWuHZhfYbVfWvLXVWl5njdVfvmrMjOCuY89pzUz9afVX0+Hdek97wLXPuWqLVnc+2n3DXOzsnRPgjv99mrnfe6FuxdVdO3AtluAUJfYVP7E3YV6M9jMSvP+raNadkHrfnZHA1jkuFpvx91VyHeBmwXyHZhT2+U7i8twNvkbx9c5Y/leDnuWxVWvodphkZnFcbnn+X8+xwztWigu1bUXqVd9Vt+b4UvXVg+PGsz2Y+HbBc7GYzitBvWZ/s0/Bj/5r/2p+NP/9N/LG4Pr+M4ateHP6hfAuBf7pn5ZQfAo2z3nmHuzwmAcxHGc7eGjqHtZ94C4FockVWcw0mMu0r5VhG6ew6A88f2XQCcwcrhuI5xdrfoAuD7jw/VtjbDqeVyXsFetoDebbON8CQWrzKcm8fq4TGeHrOF/KAW6WQAnE0JzgPg2WJewWwGuu0Skde8YV3P873mHvQVANeCoi7Y7VqG5L2iKgS763Zrx3+KUYZmVW36EgBXm+Nh6wpRbatzn99N/v1TbHZ3tU97Vu8Ox7MYxs1zAPz48L5CpelsWUHueLqoAHi3zxbQX8fT+qlaP2d1cC7+ydc+VIXwQ2yyRf5wFIvF67i+volx7lU7PsZgnwuc8nqe9/AWAKdXHwBXlW8tgBlU2FWhfV6P+sU8Z/evVqHaOib0zzr94pZ+7+O8htc2Ad318LRt7f3zuHa7tvd6frXQPVtARzw9PcR2leHwNjbr1s3l6uaqAuBBBumn3Jd9H+unrBLuzlFeY88C4LwOVWVsBcC5xqu1T84fnua9q857q7DNa3Lte5zbJhyPVQE7X7RAul88VhW2Gbzu2723D4BrsVTmufVaadeqnPOrv0/kn30APBz31city0x/n68FArWGsLUYzkUJbdHWtxcL5X2sFk1096UM0PsK4NV2HU+5OKJrN51BcG2JkPsA1+Ks3B83W6gf4u7hIb78kHvuPsTDehXL2SgyLP2121cVAF9fLWM+bc+WGQDf3T/E519+FX/vy/v45u4hNsdR3NxexQ9eLeOHtzfPAfBoFs8B8DcfHuO3vngXP/3mfQXAOdZeXU/b73l9WwHwq6tlPU9s9odaGJA/89k37+KL9w/x7mlT1bfzyThul/P4Iz/8NH78aho3WW08y1bp2wqA71ebCrLff7iP3/7mqcb3/niqfZdf3czi7c0i3tzO4maRba1bN5bn546uU0//77msMLt/nD+v1oYt9bwybAsa+w4A3XNI7lVd+03v9/FX/of/3RzqL/cW6LcRIECAAAECv0cBDy+/R0A/ToAAAQIECPzyBf7YX/yPnwPgmrTsJm/6CuDzfWnz3dXET99iuGsr3L/rfnK9TXK2AOm5BXJX/dtX/PXVsuev9RwyPVetZgvJvm3vS4VgP3mak05tD9Ku+jADtQwiu/aw7b1myNSqHKvitdr1tvaRPy/Q7QPb/pj66tX+2F/+exfsZs1JN9n7rdet/R3z/bef+FZ73d8tBO5e/Hwy7Tzs7Y/7u951nN1/zAm3/PdWgTSIyaCbhDsPi88mqGejbl/fjIEztK09arP6pwUNtf/r/hCDbCtZk6wt+I1sUZitICsAPtS+jdUCsqqt20KCOtfdnr3Z8ns0apW4OfFcm8B2lbDnLbOziuw8zO0rrHv/2pqwm0isYLCbXOyN27g6qyI/tPPQ2jy2SeqqkO4C3mxdWQFE34K8q2jPiqP8XXXeMvjOMd1XwB5OFXpnBXBOgPb79w4m0woJqrXkPiuAhzUBnxO2+c9zy8R+srrGb7dfb+4B3VeyV5VzO4bhqWt5+p0Wsf0YyBbYL3v0dpPo41Zxn+e/30P4fLHBt/ZI7kZO/9++NbbSpKtI6z8rafASOL+033yuhD/bI7AC8Apxvt0W/fz8Hrv9MPP99m3OXwLh1kL8JTjJzgQtiOi/8hxke8vDNir42Zzex7/15/5M/Jnf+KNxtb2OwfRlX9Vf/tX1H/0bv/v5Pv8JVcD/aL9/3O/4gxIAbz77rCqAa3PZsy0V8nOQ+8bnwoz6HGToOszK0hao9gFw/Vz32cmqzhbK5X7Zq6psze/LCuCPX3+scCwDuuvrZV1THu7XsV1v69qwfNXa8m6essp0F6PhtNrEX98uYzTO0DWvUOOqAK7QsQuAs3V+W1iTFaLtM94qRPt7fy4kG8b+tK296PMr/y5D4qoM7farzwrT+kwfMmjdxm69js1+UwtfsoA232N+tjOwPuzWsdp8iM3mMQbjWcynNzEetQA4Q97zAPhq+aoC4OzJkBXA3w2AsxV0rnUbDPex36wrrMzlUPPZdUxzn/Sszs4QOvex3e5jX62OW9BdFa+z6bcXqw26+91ZWJZjrd+qIO+l/R6o5885h2qlf+j2/20L1/oAuEw3u+cAOMPf/Cd/Ps9ZC1OHVdnc9mXPPXeP1Y3i+vY65otxFwAPY73e/q4BcP9ckYuRMgBO68y08/xmAJsBcAbyudgpz2GOk74CeD5fxGIxr6roPiTOAL+1ot7EeNC2fJjNWtV0uw/WaKhj3e1e9pStlufdYqHWsWNSi8Tqu6uqtOtk0VVI157xhzTuF1NlpXa2lH5ZgJTPA2285fhpfvnvWf2bAWoFrfk5qxC4LVLLxWutvXXrzpL38/cf7+OL93cVnD5utrGcjuIHb27jRzfXXQA8j8WsnY/1dh/3D6uqAP67n39sAfBpEDc3N98KgJezZe3RfNzm/syr+PrDXfz2F+/jH3z1voLpwXhYAfCbmwyAb+IHtzf1v9MxA+Cnp6d49/Ehfvr1+/jJu7t4/7COw2Bc+/1m5fCPP/0kfv3tNG6urmIxGcc+A+/1Ola7Y3x8eIpv8me/eYztLjvm5HNK7tW8jFdX03hzPY/r5TQW3XNLWtciga7Kv783jQa5CKCdo+wy8K1n4Fx8cdw9L0Cr5/VuH+ZqMX46xX/23/w1c6j/uDcx30+AAAECBAj8vgp4ePl95ffLCRAgQIAAgX8SgT/xF/+TU1+t0oLMbLv48pXVg+dBRF/N24dZ3Za1bRK7qwbsv/+5ArgLXH9uJWAXJp8HpOfHkZPH36167Ccs26TySwVw7h1YlR5nlSIZAPfVv6dsJ9214c1wqqqdB+1onye0nmtwX/aQ64/tu+HBeZDVh9393oT9e/6HVTD3v/M88D1/L+fhUG/b//35e/lukN2HmRUAnh1P/WxWMZ1NUs9yP+Rq2PgSlNZOyIcsA9rHLqu0skJnu61K4CrnzT0lcy/GbAO52lb1b7bCrHbgXTV5VsJWJU3uPXkatJbQo9bWNCtbKqQdtEnWftKwn+B9bilc+0ufBXhdSHvIvQO7vRH7ALUmIEft/H7LM1uldi2va4J50u0/3E0ot1aSXevyWtDw0io7XzMD3X7P5r7qOKt/K3w+5R7Jw8jgt8Lfae6b2dqsZivkGu+53/C07W1YbZ4zoO8GeAWZmXJ056Wv/u4GZP3R4uqX8fndsZh7PL/8fb6fb39e+v2Wzz9T2Tb22ahr39z/fT8mf9egrK8Cf96Pu/fNFu8v/+9Qf53o97g+Dz3Ow+hs/Vztxs8Wi9T56vbGzoni8/FQVV/9PuQZsMQpKuM9DGIyv4n19l38K//yPxN/9k/+ybg+XNdY+4P8JQD+5Z6d3+8A+JvDu2oBvf7pT6sNey6oqM9DF5xOa5HMrFrS1nUxW77m3qhnAXAGbOcBcFYqVgC8eYrDcVPB5a7b6/f+m1UtmMiQ7vqmBcD3d48Vtub1+NXb6woTs8r0uMvwsAW9i6tZVcDut3mhzAB40cK7cavk7bs6jCaLap07znUy3f6gff+QFvLsnu831fFg1ypZs61uvpfRuA+Aozon5PvY5T6rp239ngykd1mYvB/G/pABVu7l+xCj6SKuFq9jOLh6DoCfHj9UWJcLQc4D4M3uMT58/DJW66dYzK/j6uZtLOZXMZ5k8Hes95N762a7/DrO+bLtn5utj0/b2G1zUVIuHssFTZNyyJbHFYgdXjpPnO/Z3l+ns9oxj7Xdr9qzSv+sk+22D2cVqS0gPsRg/BImZwD9+PgYq6cWWGaAmbekrLrN85TX98fHrABex253jN02K6cnsbzOqtzvBsBZ/dp3xWgtoOeLdr9o4dwptutdbNYZ5Lf793By6ALg1p66jrlrEZ0LEzIAzvcxy8C8Fnu1bThq3/ndLiaj1gEix3QF57V3cV6w230rg+n+3p2u54bplAutzhfrnS9IzPede+H2Afpmu4r0rk4Yo9xDurUgzmreWnyQQetmU+F1BqHZ9nxdHWRy0UJUlf0sA+BsB52B/mAc4+moqq8zAP7smw/x1YfHeFivq6L27e1V/Pj1VfwgK4CXi1jOs711VwH88BhfVgDcVQCfBnF7e/scAL+5uYnlfF4t0o/Z2rsLgH/r83fxk68/1O/IRXK3V/l7buKPvH0TP3x9G29urspwvdvG09M63t0/xmdfvYvf+fpjvLtfxWk0jcV8Gm+WGQB/Gj9+PawAeD7O4+jaXx8G8eHxId5/eIgvPjy17SzyPjqdxtViFteLSby6nlcV8WI87bZN+f/Ye/dfy9L0vutZ97X25Zyq7rYn8dgzcYzjSxQ8Y0PsTDITQ0JiIyJixCUg8QORQAr/CD9YyJEjIoGUIIIdbgJFgRABEv8DAoQUQuzxeG7dXXUue+91v6Dv93mftd+z61S7S+nqrq55z6hUXefssy7PurzvPJ/3+/26+Asc66CLFnjdpNB7NkasBu5bjY/hXA4fgfWBc1ShEwmMZCwyYonkN37r74ce6qc7BIa9hQqECoQKhAqECoQK/FNWIExe/ikLGH49VCBUIFQgVCBUIFTg068AADAbgKs1rAKpVRHoASJfrUvVhGh2sA9CfZWGQVEDfOe8T1XgshnqAd7L5vyqOvTAklVohdKuqYoWluagarNPm3pobmaEbFTEWkZvpFZ9PD5PLaoNrQcYjsAUX49BaB6/p4bmOTnAbJ/3AfZjEAzb8EHw5fld7vcxQGfb9e2sz/s/A0TfmtKaqgaoF6iCUSM4SDLjFxl/IvXYSjItkg4j5Gcic08AnPSjxOMscdtJN2izd4nR0EfTGbBT1eS4Lmgkr6o2AGBn/YurdGkv7p8/zhU2o2t93D3KHF6XQ2uZyqYyRSfXXwAgi4LY1Fmq2j2AfF+FsbPmQ6NJaVnRvODOCh1ZyQA0Lv8Y8MXgr4LMSCLAXZwzGthZsapk2PiG67iB5xjK7FkV1s5WmsAZ5+UymaFUx3VaM7YvFijYvXj+++ECBt6PjpBq/fRe5zPtWzzbfefUUpeLCGz752btWTXN7bpzsG3afe4fH3fqFMT+dbXro+8N752H2qx4XN9CkWQEKHw2AdT5vjhDZ3ig5jHU2SJpcSXH9kZ+/ud+RH75q/+s/HD1VEOUP8df63u4JId6AAAgAElEQVTuc3wOb9Khf5YAeOxreQwAW3Ym3mE+AOb4dAGA1TYe1rpANjrGAQAjS7zrWhmnWrCoYhoADhs53nYENGVZEABjX8dDLX0/8J18/d5eyiIj5ELObZbB5jmXssI7nKtkRATOCarkTBLY4uO9p6N3HAHaaWYtn+fZFmDZwg1YTaslLEFd30vfN4LFWni+6VCARVqw1++R0dpLP9QyLL2CJclp744c4mXupelupOmOkhYb2W/fkWUuJUuWlyqA8caAOvhwfCZd30rOfOCnBMB5kUqULDKNarE8T5iXZJIXW8mpsE0kdkAT72kC4EhdLLCQSG2MH84NLt+jE+yjCYChnj0rU1E7jiNdzbETUI1jKN6tGcZLdU2I51kOhyOhPQAwLa7znHmyuKY4JiiAhxZgc5ZxiBhFAIAPsA/AqBbQrSqAkQHMWAQA4ELK6jzfAdjtmp5ZwjgvuKVEycz9ZPn5vavv74j3D1TTBoChAMaXqp17Z+2sqmksYiA4R+1S3RY/O+ix+C4RNj7oMPzQqcXmS7aICAsUTHHctsiIHjQbmKAZCxd0QZjAtQN17lDrgerZ++NBGvc8YZ+A+kWWS5kUUmW5FHgWMqx9UwAMBfCHdzXhbJXBAnorX3znWt59+kS2m2IFwE03UAH8wbPn8jvvQwFcOwXwVt692soPX23l6f5atlVFhTbmVX1TUwEMC+hvf3DPfWBesK8yeffJTr747jsEwICyOK9uVJgNC+jvfHgGwMg8Rk7w9baSL7z7jvzhq1i2yIOmBbRCW7h73xyOcnNzK7fHQXqo8RHRgaiKIpNtldNqeot9YX7jBulhnhxAVyU4F/CNKe9vTH3zDABY5/U2b0Du+Hnsj7hwRVXx+r746/9lAMBv0vgYjiVUIFQgVCBUIFQgVOAPrkAAwH9wjcInQgVCBUIFQgVCBUIF3rAK/My/+R+yE2fAEMATjR2qBAGMJmSg6kFbI8iHmo8BYIMWbOpZhq/L/V1hsPu+2Se/DP6+YAHs2UPzoBBS6GDWOZtUG60KeEueB1WxBHzajDZraT9XFNuJYXFsilBmwD7MIL48TlMj+uB3VbRGIpnLm7XjMUhrDUzCd09lbdtbVZIG5r37xlcNrvaabibqEmVXsG5AG610OwatS8p6QGFKMOwad1C7Av4mgMCLyGmqJR1mSQdIN2D73Es09FQFIwd4ga1i00rb1VpXNHhpGWkZkGgUZ1KkqlaCagig2JTjfq3XawYs61Tc4gFggmPADWeZiYYuVMlsmiPTECo5ZPA6dQqBPDJiXcOelpq8j53qFvc3vD0dHOV95O4bd8OvadiqfEIjXxvbdg2QAwz4uxAAFxLnxWqRzMY3wAFUqCDBlrXNHWpeIQEl7ktYvqZ49uDBbU1X3Btnhftjzwhr5u5/y8/l9bVnljnC+oV7z74u627P9CVwXDOIvVxifU60gTtePC/+ewLXkGIv9+Xv076nls64hs4K1x2s7dfUQ9wnM6XPiy5oASqocScJlhIkO6nHe/niH8rkL/zSV+Unv/BliZdzA/oNe/V+rMMJAPhjleljf+jTBsB4v3ZJSiEcAPDNcrsqgAWKOXvXvUQBHBX5SxXABMALFKwzIZUB4MTlnh4PjZxuFAAXUPbtS9YJYBiwN88L2QAkVqlMQ0/ImiJXFyrXEu9wtenFIpwkKSTG4h2YZrhFUwCmUaJuDjp8qE0+1ZaAPLTQBRxKBVaxXLhDANxRzQs5IN55gKF4zUGBjHc6APA4qQo4WUqRBaMonBU6afs76ceW9s5Q+cpSPZoBvKmu+JkYC3ukl7a7l27qpcg3UpVXUuQVASkyyAEs52kQLAoCcAYYhfIT8BT+GFDGwtGCYxfGdGdVbHbXNv94MKY7O+wJ1tUzgKiqnjknijMCVi5WG07u2nXS9aqGxXhhABPq0Pv7g9zfHamWxT6h/n3y5Iq23thn09QyIscVFs7YRJxKtS0J8X0A3Jx0oRYyo2nfTQXweYEYxjUA4KbBnArHmfK+qTZQ72p2LyaDWHCAfQHe494AAAYk1vFXFdXYD+rK+wZjc6LxC5wDOACsi6A+2qIfoN2U5f7iN7MQ7l1GLwA3spCHqdfoC4LmeF1QhPEKqngo5QGAT00rd3d3cudstXGNcB67aiObvJSrYitVUcoSjzyXu8NJ3r8FzG1WAPx0v5EfeXolT6+vZOspgBUAn+TD5zfyzQ8P8uygGcAAscjX/aH9Vp5e7WVbbvlMRfMgQ+ssoN+/ke98CJvpjnOdXZnS9vkPv3Ml713tVgAMGIvj+t4Ht/L+s1v59s2dfHhfyxTFVPFelRkB8BefVsz+hjrZ3FSQ93t3OMjd3UFOrbq84L6GHXtV5FLmGSEylMS2wBHXgPfHqFbmBninKV0Xc1BxjQWQzDHXRZ6WlW3PBt8L60LNRX7zt/+n0EP92KNX+GCoQKhAqECoQKhAqMCbUIEweXkTrkI4hlCBUIFQgVCBUIFQgVeqwE//G3+NCmBOZAi/EkFsqgFgqD/tywfA+vFIxlWqqIDGb4Li32jdmroYag61xdXmEJrfiyNEjzXmCRSdAtearC+cnAPA1nR+mEMI6FYo+CIAVnWlqV+5/QuL3UsFMACfD04vj5Pn4ICdKVkIHt33fABs1syokSkouD0HMe3cfAh8qdr0zx+/m1BGq5m/lo/LJrJTUhIwXIA/g792/mfoSB9PQlVYPDP/cKqZ/5v2sH3uJIGKCT/rO0mgvll6zR/sYDUKG0Bt8gIi4HzRVMS/cwBgNIyp/l25Khvrdi/xb0+AjeNDQ9Mav6ZWRu3Q/GSTGXmRBMDa0CbkhbMy7mUAFlgwo8maONDgVLAAvVTvwtb64osKXLcIgBbTpoCBggg2k1BCg/vGiYy41rCZTJwNdJHL7PLtqOBCMxRgF0qkNGYWNfMUkVONbOUFxxYTAOMzUPDwXnXXDwDYjuVlz4j/fKqVsn6H9wdALVQ/dp87lTfvEQijnNXy5b23bnNd4aDQ2r7smvgQxLdqxueoqnJZz/4x+ueR8AlUa1E7ZrOd57vELZDAz7SBff4cMpbHGbAbqsdY5mhD5WAW38ivfv0X5Ks/8dNSRNUrvQ/ftA8HAPzJXpHPEgBPQ/MAAEdZui6kMAtovONgl4sMYLw/JM8+BgAGWIUisJVprLEGhu8oAODj81YtoDe57K62fDcA8E1LJKWzOgYAnkcocgH9Si7egQVyDHXsNBDyRUmxZroD+OIdpypRe38DFOtCjoWqSs1dHeeOVrqAwLA8NgAM1S3G6pje0XhBxbTzHamGBQBuZFg6yaNrSTCLiHMZx1a64V7GuZckK6UsriSOKkmi6YECuCi3hMNZsUESvUg0yDCepJ8HZhnn2VYB8CbXPHiqljUHFTMCjFlQ/3KNFH+GdUWYN+iiJo4nKbJPFZCrwhS5uc7imS4UWgMIncdJVc8AwFBLQzkL2AywLD3suDs5tarunTGGFme17NA0cnd3z9xm5u5GkWy3W7m+3hJgY4FM056onob9c9eNBMCbXcVrjnEvWiYqgJsT1MY4LtjywiK5kHKD41fVNv70yO7tcJwKdjfbPQEwbZsjdVjpHWxGPYp8x1qpHbU6fhgAxmKpotjqOBQ7RS5qxzHFOVe4sfplT7llzqp6enFqctReATosn7Efnh8U0qNmJOMZ0PkjYiTUjWSaMG+YCDyP9Ulub+7lBuAY9ZtG5hg/2e1lV25kj3uo2MgSKfC8PRzlg9t7eXY4yalrpUwjeQo173YvT673VMtuCoXd7TDI8dTI85s7+d0PbwmA20l43ZCt6wNguIMYAP7g5k5+7/0b+e6zezlBOS6x7DcJ1bh/6Olefuh6T2UvADrOAfOf779/Ix/eHeV7twf58FgzzgPg9rpMaU39I9eV7DYbqSp9p+BehUoa9tHHupam1VxfjLNY+IAM5Bx5yGmy/rfNV2ntPamd+Xrvx1iYoWr+LNW5NcdquJ8kTinPZ+N8j2HOZU49v/nb/yD0UD/ZIS5sLVQgVCBUIFQgVCBU4DVXIExeXnOBw+ZDBUIFQgVCBUIFQgU++Qr8M7/275PHGeSEFRwAMC2goQpwAPgS/tqRQAFsX9b88RXABWyA8RFIhNCMcwA4Q0NVIpmoBjnn0Nm2bH9oWvlfl0AEUBJfyGNVBbDaKNo2HwJgtR/2ATCEmQ+gtVM0roDLA5TnZvf5nNGwvwTAvqoZFnr4wvE8AMDi8mDNA9eDa6au5HE9ogD2a4Tt04rvFQAwGvxWnwyKWaf2psUlMAAsIoee2XSydLIgd7DtJB4HSZdR7aDbht+fk0XGrlcAPGmeL69xpnl+UMeiYQ4FMJrAax14XmgEn6+HZe3i/KicjWOZsrOdIGA2QR8AcKeWme1w0izJWJXH2KfmNca06SR8gLrWwDM27hr5uGfs+pxrqvel3X89bUpVMYwGPZrt2C+by2kqE+5PAGDQAlhAF6XAaBFNTlM8495fkkhmWIqmyMiLCH/RSM1EM/YAgOfUALDmEPO+sby8i2zfFZhmOF+os/17/mylnDqQPLn7gxt19xoBsC/AMjW1t+jhMiPbX6yggPbF7G+rFwGwe1T8Z9KHcAAhD45JS82FADxHqNP5t1Pmu2OkmJpqulKm6VZhvGyZW3o6/Z78y1//Bfmln/kTUn6OALDVxX/HBQD8yY55nzYATpZZerwDAayGRm7lblUA+wDYeSrzvQdACBDjA2Dkk+LLXAjWDGAqgBUAtwBZY0vlLiDfEbAKCmCBarSU/fWGzwxscPGGKJFBmmZSbTJZGKUAS+eCz1xW4L2EV4UC4CQ+A2BQayyywXsWC0jgmoHn014ly4TFORPHg2Gu+Q6GlTseYypQe80BhuoSr+IFc4wHAPgow9gyz7hM32EuL2DjJQDO0q0k8WbNAD4db1ifstrJbvuEADjDmBOP0o5H6YeO50IAXG5ks1XYPc09FdAE2lFGEJbkUENHsiDvFLEIXDiGuQhUzwkhnC1EYjbuqIArTjS33hSTc4fr00o/AHj3HBMA+LEd1HBo75jHDAAMEAwADCvevCqpYu1hVXx/kNOxo3IX98R2t5E9s2CRrZtxTMIY3LUAvQPHt+1+8wIAro8YuwBo4QeSEgAXlYJrQr5Fs+sBSpkDXaJOmhENrod7gefcKyzHfYprAziMYwYAxn2AOZgCPkBbHfM5PqNuANIOAPPdBtW157phsNEW9DUd6qaRHtgPzhcLtHB/M1d5UFcOAuD2xGgIZlS7RXZQswIAq+pa84sBT0/Iz727lbu6JwAe5oGg9Hp/JVcEwDvZ5huRRBXAt4d7ef/mjgD42DYEwE/2pfzw9qkDwDkBMM4PALhuBgLg3/ngmTw/nh4FwFAbx8jAXkbp6pMAAMMCGgD4CLU3AXAm19uSAPgLT6+ZAYx7r+k6KsLv7xp5fqjl/fuTPIeyXxbZlKlcbXP5IdhTVwWtpvH8Yy6N69L23WrlXDcAwLzBGVVB5TTqhfdQDIjrMsqZEa33ONTHBoDhkMOFHFjsmaec29iiMDi/cA6HeflgqmE3T3F50r/xXwQF8Cc7woWthQqECoQKhAqECoQKvO4KBAD8uiscth8qECoQKhAqECoQKvCJV+CLf/Hf1jQ/gFHaMar6lxAGisRRGzaW4+c30PHfIwCvU8GsFrRQOLrvFYsH+MCB04iNKKpoAEUBvhzkYuYcVJ+zAk0CHmcNi+Mxu2MDRPgbigcCMKhYAH+RjejAKZtSTgGslDtRhSVy5WJVeSbuWC2LFuht3Q+2y+J4kNrZB2vTUm0tLdsYahxTORssTh0gNys9HjMttmfWOZkTwsJ1Ionzh45mmWmvm3nAmo01D84ZVHvsplibqq45Z8fD2nkwEU1GqGQJpwHbZsjHkPHbSTw0EneDpNMgedfL0p9kHmqZe8DfXiJkx5E+q6LZV4BmUL/i2J0qlzDD5SPrzaU1TZwCiOpl3A8GDN3f1IlfwE/bF9Usbfdgv5pT6RrNsILMy3OD2buOdh87B+gVXvCedFbNvAedRSX2ZRampj7G9+JtKnG5kTmvRJJS8qRUwBvNhAjJDLCbyJQntInGggkAEyj+kO844+eAw4DIsJEGwKYC+Ky29XOSWQt3D9hzq+X0ADD+vcrIP9pi06yWzYrZ7qXVWtzLAMfPVsWb+28ojl92/+n3VellXzh+X1Rs338Z6OQ97uUa27NvltHUD+PemlJJlyPa39LOtfzKn/2S/Ok/8lWJsvzR4/u8fPOj6mLP8uflXN604/w0YDDGm0R6vgf6KZb7/pn83rf+D3n2rd+V6+RaxggwBUBOFzhwkQtwKVTAWc53hr7T1MqcwGsCrMS7V6Grvo86XRQDR4wZ6sBO2lMth0NDu/8SmZ77jSSpvsdkSiRLN3hlEfqoQheZ2wbzch4PYM/6/oXROsZkgFH3PkwA/BAFYAuV4GyAn0Et2LZUZCI/Ftaw2G3fRoLc1mmuZVoAhyeZx0yGPlXnhljVvP3Q8N1RFtcyT4kCvKWTU/NcurGRsthLVV5LNMF2GBbOnfTDiTXKi52Umyspyr1GUMDGd1SFbZwUkqWlFEVFyBmlTpnoLXTDuG5jCN9gtOc+u0JQDSuzDMiDh3X1jGsysO7MQ0aeO9TPAJQtFM04NlVi43ej1C2EAvwcT3KsO2b8QpWJ8RRKbQBeqrXrWk7HRuoai6wGjo+73U6ur3F+Cma7tpb61ErXQkGtc5DNNpdqpxbROFqMk9g+3DpghYxfxAKAJBvVscNFK+CY4cpBhXRRERKbqwfgLs/Ji1iAEptRB875A+PWeXzWuRGhuef6wjEWYyDnaW6u6eaLqBvr2atd9UAwr/NJPAMpFlnBXQTTjnmW7nRUG+wOts61nHrcV4OMzF3uZV9sqQKPl1QSzEWjlHOrQ426H+TZqSY8xpyzLAq53u1lv6lkV5ZSpTkXkeFZOhwO8v7dvTy7P9E+GqkO1/uNvLPZyrtPr/k7mwK1iKUbRzl0TgH8vWfy/NBIOyxUGFMBfL1jBjD+vSsw3Zrl1HZyc3uQ73xwI995fi937ci59TvbSK75O1fy3jUsoLGoIZFuUDB9aE9St63cnWo5NgPVvJhf7zYllcCwjwbY3m1yLsZSZTog8CxtN0jfLZwr6Nxd5/m6SNJFpSQ6r6PimvMWBby4Jkwhd3bv/j3BebfLYIbVPD/DzG8s7IuoEre4lt/8rX8Yeqhv2sAYjidUIFQgVCBUIFQgVOAjKxAmL+EGCRUIFQgVCBUIFQgV+NxV4L0/868sK2RwObBorplSdnS2g75Kwxrn/DtyjWlaySqEOmeYilRZrtsi4nRNbgA6ZxcNEGiMyZS5sJfEl0FLQKYH4NmpA6nyENjoUipJteTZmk6ze/MkVwRlgJNW0NrkgvUxQZdTI6wNeNgHWq4qbaN1/ypWdECNkE4kp+WuQm7LC7YmGlqvAMC2XTsHA8CjNZYBgD2oh9MH/GXT06lesS9kxrKha8cE8PpIrquvckZD0P83tvMAqEIaaupKB4CjUS2eAYABfuMBALiVaGgIf/FH+oHqKMvT5fEZrHM1IexztoA8ZoB3Bww1izeSFNDcMpedmtQ/pxeO1zXkDUTC+tLuX9bZwd+1Rg4A2jn7am0292n76Y7d7jMPRJuy1kAAGuBUsTkbxBQ5i9VWlmInUVoR3Ni9juYxlV5QCmcJ/8wAJdgYOs68xgqF+RnkaabpCoAN8BsA9q+br1LW7z8EwHZNV4Xty95M0UX2rlPP24KFSwBp/7782zb/4N3Ax+5Fi21/IcfLtuMf7iUA5s9s0cg8yZSlsoyJJMtRRDbSTCf51V/+snzty1+RyIGzz92L2R3wywDw+ry9BMB/Xs/30zruTwP+8jFHdqz0ki4ZAfBheE4A/Pz3vylX8ZUMoiDXB8Act5iZnok4JwWoLbm9lwDgvm8J+QCH8bwAfsESt6uh4E2lgA3sthDkdOJn0Qz1ZvEoAFaYpwAY45C9g21MVpcFBcnLBAiqzg9cuEKAByisAHiE7XKGsRyWxyJ9DWCtAHiWRiLYz86pTKPaIgMA0/55bDlfKLIn/D0DwIf2uQzDGQDHc8btRzKokheuDrB5LveSZhWV1HGCbQJGD1QiQ7UKQEUA7ADXeQxxkBtKVTceKNzScV9BJAAmQLUCYM0Q1rEZPyP0nCOFpV0vbQ/4rJbXBksXF20xN7XcHg4EwKgL4Ob+eie7HdTaIkPfrwC4a3uCT1gJX13tCYDx3of7hgHgYVDXBKi6AYAB6/EuR7bv6XSSoR1o44s4BgDgAuuW3LmOzHfVRW95BgVyQaX0Ge6qnfV5wR7GdI14sFxkXGfOy5w9trl86D2ksR9aR53fwOabyx7c72C8RT0BgDXXWiMe8EWomCtwpsIa7/6uZ53rFkreRuqhkW5opRvx/V626YZzwDTOpIj1WLFoEIrr4+kkz5sTlbQDlONFIVfbHWHuvqoIgDFnwfEcj0f54P5AAHysG0niWa52lby738u711e0jWbObpIwJxfbfwZF7wc3KwBGvZ9sC3nvarsC4G2G52KSuuvl5v4k3312K99/fpA7nJcksokHebKv5AtPn8i7V1u53m6ldPMKKHebHsfTyv2pkUPT0lYcx4AsXxzP9W4rOyiAKyjhobQ3AIws5JH52vpFzx+FwW6hB2fBLoJC5/r23KvbDt4NgOf+/OvBHMXFcfDnbo6J5QABAH9ao1zYT6hAqECoQKhAqECowOuoQADAr6OqYZuhAqECoQKhAqECoQKvtQLv/eKfX1b1poOa1uhFU1ch5UMAq808nfpYRDBVHVDHxgpEkXWKv9FUMwCsjSJtKFNDAxWkgWDCIrV7tkkVoaoBKYOeFwBwnBRwgl2vIBHQzR0zGpIrdDQW5dQNUHrCgpcwkca9uo2zWhaWjqrWuQTA9r0Cp+zOleCceYcKNWmP6bKObbv2fdZcFhnd2aJpD+s9+6ItM/IAPTtiv9EGq1B8ma00/9s1Su082MB3x2DHaNu3489h0ehUOADWUAADACddI9nQS9ycJB1HAuB46EWGmuAXCmAohQ3qcnsexPYbgWtNvftrPUan8PXvKf+GvwSKdp4GgH2AaPtZ4S9tt3ljrPcAt+cdB4Gws0RWR2q9Bqul9vTw/jflitkhsjm+3YuUW4mLnRRZ5Zrcs0RpLDBWJdzNM5kIed11IwDWZj1UgqoATmXxALBfB+YYemDd6m336ssUwB8bALss6sv74zIj+WMBW3cfa9PYnveH/1fpDAL0ofwo0MlzdYtHzp+FfSgWTkwyoiHuAPC8VNKOJ/nVP/sl+aUvf2XN7XytL9HXuPGPqstr3O1bvelPC/5yfHwEAP/+t//PFwGwU7njucCiGkI1KB2dAvijALDm6vbSt5pPjkUXVEd2jQztxDEpK0spN+WqACYIjXJJK7Xy5ViLRRW09lXFMeoEBbD/tY51ZgnbdzLS6vdsz0/r52GQnja2I/cJ7DOOCwEwbHgBgJeolYVQtpR5yghn42SWcTqtALjMn8o4OFWtdHLsHAAud1IVTwiwyjyWNFsUAANK43zzrWRpRRAWZ+DSnVr3S047ayxMUrCpGfMPFxGdx3zMV5hnbApVLsDS91U/dLKMcCyB5TE+A4UvrhuyVhXsQaGK69B0Nf9t6khC9DiS8VTLs9tbAuBlSQhlfQA8TxMB8OnUCQAw5gybzYYAOMsBq4UAuG0AS5HPCyvnxSmAcb0VAAPU1ceGNcDsCzC1dGBQJz4O6iHfflEbcnwmhwrYqXsJdhe18l3HokShpyo+FZr7taI7C+YVqBviKlhHt1APSlCZOF6ak4guKkCetSq2sYjBgDP2kZUKcbEdzViG/fkopwY17pnPe2qOUndQEHeyz6+lzHKpikpKWGunqh6uu0ZOdS03bc1MbFhHF3lOAHy1hQX0RjZ5zvkAADDg+YeHIwHw4VRLHE2y35bylAD4ieyrUra41+KYgL1uGvnw9k6++f4dLaCbfua1fbIt5b2rDQEw/r3L1SK56Qd5fneU7z67ke8+v5O7ppdhWfjzJ7tKvvCOAWDc06UUTkV+ogK4k7tTI007Sj/CNSaRIk+lKDLZlbmUFc4/x7pHLtDAMz30mgUd4eFwcSQ2Vq/zfSzO47ir1xX3leUo04oe7xgsBvTmzXb9/Tno+f2xcK6F58UW0P0n/9X/Gnqob/VoG04uVCBUIFQgVCBU4O2rQJi8vH3XNJxRqECoQKhAqECowFtfgfd+/k8vgKi+0yubdA7kmiXvZSGsScTGHiGby8JFTl4C5WvOJmvhFEwAWGgGssGH7UMptEDjcDmFigkSTeE4OvCzNqU8G1qqkABJLXfWKVkWQk1tsEYOQJkqBQqJFarEkeSRNhPXPw9sguml+0Axa80wg4xQ+K52kasaWEG22Tyf7aUdSKbFs+5zdLDMFJeqHvWBmMs+RRvV2RETKrtztUYb9+caeX5D24C8Ha9dx1UVPMNCUyEdATBqP06S9Y2kfS85/oY6BlAYil9kLk+9xOPIfOjBKU9ptelZNSvIcOfi1fTFB+qsAGZT2ROMKpB9qCB9GRDzQfGj0NiBXR/+mNId2/SFqnbP0wr9YgGE3Uerwgm2lNudRNsrSQGAi43Lr53BdtmwB/ids1yGLJXRZVqziQ4FdxytAHjJClmYB4yG68NKWW19NTA+ca774xbQHwcAPwBiBsMfyeW2I/IhsAHoy8UH633mgVu/xrZP//L6EOaF981qFao/MQtoWr+jvrC0nY8yLZXU41F+9Rtfkj/1R74Cg/PP9Ts8AOBP9vJ9mvCX7+QLAHwcb+Tb3/m/5MNv/a5cRXuZYlVCQgGpVqzQ38EhQ2MSLEPdB8Cwedase/ooSN93MjkbaCiEuaBnXgjQ5mHmwixY52rmLx4eRCZg+5kkmYJQWD/buKHjiyoDz2OjjttnAOwUrpp6rDEAACAASURBVCPyfHvNEHXKzBl5uKPmEo9LKzFiFmQSuFPTAhqW0dKKLIB7ANaVLHMucQRIpQAYFtBY1FJkT2UaFQDPMdS0t8wCLpFNW1xLIoXkRSx5iu2qbbDEueTlRrJ8I0WGrFuFeIBOwgVaCuosLsA/T98tQ9/1UJKas4jCcJ3vuPoCZlNViesxETAqoNT6dPUtIWZd1zy2OEmoPEZmLrbTASze3MjxgDqltAU2AAw4PQ7DAwCMOQU/s99JXgDURwqA21baZpa+47KzFQBLpPmsUP62Neqtx49oBGwHoJCjFOZSs2b84g7E/Ua1clYS7Np7njDWqTlZq1Rzb/3P2BjJ+5qLEfAr+Bt/zHIb+4IVNe4pnS9h1ZXmxSKjtqGlOaAurx2U3ZhPFppTi3EQY9swzAqKkYnbD3Joark73MupwTMyyb7cy6aEoncjVV4QmuO4AIABaW+QHQylPOY6aSH7bSXX271cwdI5z53V9PhSAHy1UwXwNeycy4K5ucM0Uo377Oa5/JPv32oG8LDwugMA/9D1Xt65upKy3MgWCxecAvj5/b1879mtvH97J/cEwLE82eZUJP/Qkyt5ut/Ik20lm7KQgrbtsTSA3e0gpxrPxsQFmZgT5ADAAPiZ++8CiyvOzzOsmQlhL+bfl+/HyM05mf07Ij8az5FT+S+Awv0LCmC97m4hqGf3zbn/CDW+W6ixLPKf/nf/e+ihfrJDXNhaqECoQKhAqECoQKjAa65AmLy85gKHzYcKhAqECoQKhAqECnzyFXjv534RcaTa6HWgziyY8W80NR9rmvsAeFVVwiIOTcEkkzhLNXswP+f9UvUKu0Rn1cxm4jA9sIzGGVJJ6rJ4oaC0L6oL4ErnKV2tIXvOLksFXW4cA/JUk0i3gAYiG7XDOauWjW7LoqOdtMJGyx/Gv7JIc4kv/1ijOMm0AXr+k1L9bNlosCnk8TqwZudi+7JmGc/bqWj53+6DZod83v/ZohLHYE15u0ZQZfgZuTS5vrTQds05HDPSJ9kARj4csPscSTKOUvStZGMncVtLISLlNEmOJje+N8+SLYvkyKKbVP1FcOHVifWhfuQMJlcw6zFdg63+uasiyH3I8bvLa+7DwseAr30vhaLZs3S270PNwq8E99tDAMx7wFQxLn8Q33sMUCJ/NgEA3l1LWu0lyyqJkWENsOEUNwCUQ57LCBVwDAVSxAUQaIoPaMrGCe2fYWVMP1OXxc3jds3Uyxrb/WILBtb8bVPfmqrb3UAvBV9m/+3uN4Ph/vP9sreO3Xt+bS4/i3xp/8uO1753qQS287rcjqnUbXM+AB5puZpKMiMPUgHwr3z9x94KAPxRtf3kR4O3f4ufBQBOo4EW0N0YyWm6JQB+9vvflL3sCIB5z9tCKncJkkTHTYxjlxnAlwAYUGYeoUIFPOt1C7AoBgwF6wUAhqVvoTCUzy0gMyznvcVE54VD6t5h4wvhIMbtxcUJwLUAmaDY3wj1caeZ5x4ABmOe+lG6BRnEmutKA4ku1mMS2BnD5lkBsMyVKg1dBjBygHGt8vRKhglwGQBrlH44yCRQa26kyPeSxKWUOWygI9o885wjKFc3kuelpADTOWImkAkL3IX5AeArXrWxZFRAqhuJKVvN4lrnK6ocVhWqvss011YIHscembgaC4BRw1fLwtJ57A6Eh8iQxWeSNKWCFzAeILM9HuX53Z2cjh3PH5Bwt9/L/morWZbI0LcvBcCAmYDEAMCAmE2NTFfMpxLZIAN2t5EoHQklp36SrtGMYSp285LHwEUGkQJg1MhqsAJg2IS7+Y3l++LceX/A/cSpx22B2Rn+OrtsV1vfOQP3DO8n2ES7+wb3I++/Se9bqNlRX0DdAQsUCbKF4BwKa8xr1GpcFbRQtXZDL7fHk9ze31EVi+3tir1sq41cbbZS8T5RV5sGSuG2kZvTyQHgkfD+aqc5u9fbFxXAsIB+fqipADYLaAPAV1BuVxveb/04yd3pSAD8zQ8P8uxwlKYXKWHJvIEF9G4FwBvaky/SDr3c17V8eH8vN/e11B3M4SPZ5olsq4o20MjzvXYAGIseMTfHwoMGdWqQc80Vc7w2eaqqbCyMwDknmef04uy2Ie6nLTrnbWf1tj9/nLCAxKn9x0nn0FRr826PZRF7Ns5jhz9PMrW3zYfFxZjYOP83/+v/LfRQ3/5hN5xhqECoQKhAqECowFtVgTB5easuZziZUIFQgVCBUIFQgR+MCrzzJ35RM4Ch2s0KidIEyG6Fodaosb8vwds0ovFJeqm2yyBqzNlVK2SoEFStqkoHqoOcioSNaNjM4ee0xtVmEzJ/qYj1LHmxC2hbLr/QxEIj0hSnzKR1ABgNbpgss1mFzDjktzoFMoEl9ru4418VtEDP55xcAGDLLrZ9U51saq1890BNxG3C0hfNSTTIDTBPs5C0uy87k8UsNl12ngG4NYPViWOsQQellqqtVAGSuVxdg5zYJywIzaIYzfZLmGfqDKp6qL5RO2qwQgDgdJyk6Fophk7iqZd8mWU7i2RoFi6joKpFnBIA98gY9lQkBoINIFxaiLsE5bM62AFLs7++jIzF5cTXywDwZRbuJVBPoT7y5bROCbxuz9XdVOe2rxUAX1iO+wsB+Fk0o/d7ke2VJOWOABiwH0AGt04yLlSoAv4OWaZqXwe4AYE7qONgtQ54kuSyZBlVwCuopp7rbP9sjXaD7WdA/BC0a/YiniGr+EUd7D50ANhykB/c417dPg44ewyQAwBf/u4lBL68vi983tnjPnj23bOEXGxaZ8/pAwUwAPAvffnnJHG28m/D2/zyGXgbzunTPIePcw9/0seD5x0AOJlTZgADAH/nu/+3PPvW78p22dIBAAAOT6mpLHEMcQxAmxEYEgQ7leQIVS1zWDU7mOm3BJQT3QoA1vD+geIW3+dCE8F2CskKZMLiPYAFLwBFCRWp5/HhvPDGV/oSnk7dGtmAz8+TKnkBSLtO83rjNOIYx0VWeO8NkwxLKxJhzB9p5Tz3CZWbEkGpC+iJ8b6QZSoJrwwAQ82LlIMk3RHyIY82zWbpp6PMyyAZsl2zLVXDAGtFjjFXQSwxb1YKFmflKeY1CoCx1ow205ybKAAGSOTcAmP1pDDMwDcVwwuUzACWNPPnZwlNJeb3ZYDddS/toFmohMp4hyMDGBm1p3u5P53k7u6Otru0/d3tpNoiWxcK4Fpu749S18gIFsnSXHZXuxUAA5YeD/VqAf2YArhrayqMYQMNyB4lgMwKgLMydgB4YNYt7o3E7J1hiZxjeZfeLzpnwIIuXdAGF5fUIjxcrIUtvFkXJDkYbs+WLiI4j9exwUNYBuMPFaSazwsHGNz4yCNO6KsdvwCA7+tOZplkjjHRg9sLnqdUogXRDZhvql03bqm26+TmeC/3BK5QZC+ySbeyqVTZC4tmXDs4eyAvGCrh56d7zU8eerrVGABWS+dSokTV48gAhgU0ADAygNNkoQX0k92VywBWBTDq1va9HE5Hef/5jXz39iTPAHT7iXD/qkoJgM0CeutcQjBnO7aN3B+PcnfE8YxU8wLgViWsqTdyvdvxPLDgAeO/vQNaAPMOMPwcYZLgvk9jqbKUc2ve05hrOOcZcyCBQ4FO3xXA4zWCBSbMr17n63o9J465atfN+a1zLTgvHHGf431k2eEPFyQCXKvDgL53/uP//O+HHuonPeiE7YUKhAqECoQKhAqECrzWCoTJy2stb9h4qECoQKhAqECoQKjA66jA9c/+yQUNU2bilZWkuUIqWhRH8iCD1vbvgwjNeNMvNpFWFag2VpFHRsVMpAAWf5RNqbVxmpaS5olEWcr9sQFLBP3Q/dfUkGj0mf2uNZ4Ifx1RVSCG5pKCWDQs7XMGRrVZrdaXBtTO56ZTOmtwmhcvt+sANX5uEBgNaB+oYruw7zTVxBI5y2mnAvYBItXMbCwzenFVna4QGNfF2fatYJ05vWjyuozlLF+BNSEurPrQeHagm4DcNd24H6d89aEwmr9AwGg4oqmaDaMC4LGXjcySQf07TJIuo2S4ZklEAJxFMTP8DFZbDQ1YYh+T44++1Tchv4Oa1jj24Yxda14HZ5ns3/t2Dmy4oxH8SEb1el3d/envx7c1nxa32ICLF3TRganM9b5RBfe5oelnRANQ5BLvdjJv9hKVUG0pAMZ1xbWLAEkMAKexQDGMawJQAgVwE8EmNpIREDjN+VkAfrVm1GdQnwndr29RqrbqBn4fB8BmgXwJv86A+Zx9zc79+iy7unq5zvZcXN5H/rW5vJ4Gov18a3t+HrumLzvOSyUxnmteKweAoymVVE6CDOBmOMpf+MaPyZ/60s997jOAH6vR6xgH3vZtfhbwFzUFYPEVwPV8J9/7/v9zBsAcbuDLi+fb7P/1nU0AxzxeuD64WIEBMBa2q3hu8cwriCTQWXSM5QsG2lqA4hEeD1DP6jgLy+CIqmM4NKhbhw/v7D1njhpqZdwTAAOE6fsnJWyilfMI610FwFRXYozvAJ8nKoCXpOf+uABriETGjPbTUQzbaAPAlcz4Pt0qZhmmo0xTJ4RY2ZYAGGreLEcm8YmqRyh/02QrSZYy3xR2yIDgtLVdAGkRQZFLQYtrjFOA4wrDIywKAVxOFkncK2+dm0TLqmQmBMOiseGc8Yt3epYCmkIBPEo0LgTgbVfLMA+EvwB9GK8BgIfDrdzfHwh5ET+h+b1XUlUFjx0ZwYcTMn4bGYeF13t/rQpgMFEAaAPATd1yQdmlBTQAcNPUMvSoc0zYDwBcbitJi0htiakAbgimsQ+A3yTPmI+r4y1ymVVFji8qmZHv66yqDdjZfMqfx9h4oOOkznfWccAthKN1MG3K8aejWpuZyCkWsTk7cknUpaVHBnAnfd/Kbd3KuACGDjItWPQADbdC4ExyyVLNOZ6jRZq2lbv6KKe6IQDG9dvmG94fCk7VOhl3PxTCyA3+8HArTd1RCQsAvN9uZQ+L7QoK4IzHh/segN0A8KlpVwXw0w3snK9lU+SyxTVNEukGWFGf5INnN/Kdm1qeAfD3E9XLV1Uu7+4reefqCRcDXFcZ6wWHGgDse9wPR80zxvfzLNLrjePabJnny1gVl/ON+VffOXX7bHMEdTZBXaq40PkM5per0lvnHlR0m/0255WA3bqggff8jAV/ujiCqmA3cdJkDJ1n4n1gP7d5tt1DOr9XWGz3hMW12Bzv1//W3ws91Ld98A3nFyoQKhAqECoQKvCWVSBMXt6yCxpOJ1QgVCBUIFQgVOAHoQLvfuXriuNgGVdWEhdQIELjiYZRJPH0MFvUmjwG4aZRrfaIRB2UNCUTAR1URlCPzJo5pjl885pdGlNlgkZjKjOa01TgiDZmZ4Wu+GLDyLNqRCMUjaU0Rh4cABl8dxXUUWAM6ainYMT3VwAcaxMU6qfMNUC1YempJZ11ch8r4OR5Q07rrJzRrOexjmdVL5W5lt3oMoCpzMKWaZEMy0mXp0fF87n5z6xY/LFmmbbDBZ32FbhTpeEaagYEDQCaatSpYdamvlMK+xaNPsDHlWbzdxkFDoKIA067USpYQA+d5G0ncddL2neSySIZMgzRVIeJqAfybX+WUWvXjAo390Vgx7vtrEb1VW+PQRrYl15+31ecIL3yEgAbkMffZmlpqm47FrPWVhStiw18ZarBdIP+VrPLBQO8j7Y7WbZ7kXIraVLqPQILaIiacN8kKfN/BzSTAc2xKGGCh+osNZTxUSxjlMiQZATEBoC5T8RNOsDtK4EVCp9/RlWfU69p7ZVs4Pnwvy5rCXXV+r1HAPBH/S6375rCPvj14QCazrz/7R4wi2oHXh675v73ztvV+8a+DADDwn2EyukCAP/KN6AA/oq+B96iL//ZfYtO67WeymcFf3FSsHHN4nG1gG6WewLg57//TdnMG+dqgbxwqP7XN6Wq5GKzf34IgAFmVI2K90NMYAbo4gNgnLMpWBcogGMFjoCeEP3pexgvl/Pz4S90MdtfQEsAMGTyqjrU5fFOUB7T55kAGO8buNdr7u1IODp2gyTFvALgZQBkyhXCxr0s0vFnsIAGAF7gBhJhLKqZvQsAnJdb5nvn2YYwc5waAsQ4KiWJNlJsoGJNJc8AD1W1iFlDkhcEmHDqgJUyaqUAuNDlZQS9i8QOWOrcRO2z8U6H3TUdQ7pBM5ahrHZ2xQDAuD44x7mDsraVugHgHRSqliWvHd7z/f0NAfDd3UGmJZH9fr8CYJR+aGAprAAYABcA+erJlez2G73GDgAfj60AAAMqAyKfM4AT6dqjtC2uD9TUAOUVAXCxKWmxDMCKRQJdrXM1zHkAIzHvylEjjhWaAcwFegR3qYJuZ//szx/MClvf85g/OEUoQeEZAPPnHgAeeoBFWGp3VJkKYDOAOtTdyKN2ABg51isAbnsZl0G6oaFNMsbMNM6ljCvJ01xK3BcE/JM0XSMHwPC2k7rruQ1A001eEs5WZUHgjbsAAPhYt/LseLMCYMsA3ldbqnmhnkVGNu57AOBnxxMVwAaAoQB+Wu3kyf6KAHhT5rx+/TjKoetoAf2t9+8fAGBYQL+728o711gEUMmTTa6zwGgmhIYa+e54lK7FM40MbOH13m63LrMZi0KwqARq+YWLDqC4x2IM1E/VtVi5CUv2WNIZOb0anaJvDF3QhuuC69Pa/HXBosWzUw4WWXAxyKL3BNX+cCNxkSj4LAAwtqW5wGofbvMtLmChe8EZAOt8REdxswT/zd/6h6GH+lpHv7DxUIFQgVCBUIFQgVCBT7oCYfLySVc0bC9UIFQgVCBUIFQgVOC1V+D6a39xGWmjXMi22klVqgIRjWuoEisvjxUNI0JKz0Z56lqJ54kwEFAU9rUzm9dqr8h/u+xf7Ij/TamlUwgnuRRVKTlUMynscZUMEeoCGOJYoGjF9/k7syxDzyxhwGkcIz4LEKjg7Ww5h4YXer+msJgchCaYTlMp8lySEtmDZ9Xv2oJ30A2qWGtYwdaXjXMwOpXnyDKMBLuMXEVXDL+HDNc4kilSkE1oA5gdJ2y8ArIT8s3apLOf87zd582SdzDQjYafA+Do11KB0XYyp2rlifOJqOZydtpQdmAfaAij0Zur2plAkvBaT2xAA9BBZMDneQD47aUaBonbVormJMnYS9KcmAecyCglsp1hKSops/kM+Plgdv2eN0NmtrMH5QkwL0DgC7DGB8i+lbNTMz8AyN72L68p/u0rf2lmCCjvLJLt8wbY1n+bQvsxdSwAc55IvNlJsnsqcQlL0lQVwLwXoOxbZF4SmaDsTXKZY22cAhYAYtZYUwAr7SSSIU5liDWDmvVDo9SzDbcmvIFeu57+ucawVHV2nT6sNuUerrmpcaBSg4L2clHH5TPw4HdeyJM+q4ah8n1wjA7OX9bUQNIKk9w5UsnvsouxT/wc5rj2LbNd99X+ANB9pMo76dAQnySqZvn6V39C/oWf/aMSTdvX/g79NHcQAPCrVZvP/cWza1uw5+DVtviKn8b7a5gkS1Np51GauZb33/+mfO+f/GPZA46494//rOK4aMGLxSWRAh/LpQWk8x0w8LKAGnh1fHBKYHumwWjxXBmQ4fvSLWJibeKJi5bwCNp2YbEMdA1F7zLlBFGAaQNsmaOJ358nZM9OMvdYWNVKnCD/NlLQ2AwydRAiQ406S5LCexn2spGMA945cOcYJE4mWZKR9u3YD0f9FMAYrhj4HcC+PUd3QMICi9MEcFmzbAENAXmhuIW6GV86v4j5HoZSOStcBjzVqTre6NiUcFHaNCsUNRWjvpMcCJsGGY4tFcfddIJeku8ZqE6RM0zL3f4ox7pmxi/GF9Q3KyoCO9Stb+7k+fPnVPFin+WmIgAGoMVnj+2dtIdW2uMo/bhInGeyv97JdlMIFrdgsnG4P8nxeKKFM8YNAOarqz3VoBhWFFQrgMM5Y45RlBs9VgBPKKOpuNX5S5IUPAfUlOYs7hnxAR5+l84tXsSEjek2Hmi9ddGdWgbbYjW3aA+Ww7D9dvbaCxYS9K00veYqc2zL4JiCRRIRHUU4V+snaZtBun6UGr8zdVT3IucY173IStnmAMCFg8eAoQCondzXJ1o0190ow7zILstkU1b8UxWwBE9on1y3LbOZoTCG9XIzjJIlkeyLSpjnu60kd4peWJk3p1ruTrXcnA7MGca1BFy+3ucEwE92e6nygrXEvXSsD3I4HuWbzw5ye3cvx67hHPdqv5fr7VaeQtG73ci2hCW5XgPUENnEUCTjeUNtk6oiwIfCfQsFc55KkULRr3PkYdLrfh5j/QWbmHO6f7sFjQZ57XcM4tKWXWLmEY/jJMOkc5h5vNf5Ad8zeAKwT/x81nl5DRU/3iM2h9aFoOaug3sE5wW3b863knPWM7b3m78dLKBfcUQJHw8VCBUIFQgVCBUIFfiMKxAA8Gd8AcLuQwVCBUIFQgVCBUIFXr0CX/gX/9VlQpZahmZUxbwxEJeewCyTCupQB2UNNFmuLf4NBcsyTBJNCgKXFM04NF0TVVQyD3ek4hGZb2wmwW6OtnSJlGkmZYVmG/LWHuaVMpcVCic0mthd1SYUcvEW5O8hV5DqX6hrYS+pubsLbARdUyyNNTt4xu/hXBzRzdOMjdKsgtLmxXxUa3Zi39YgpkIIKpsVAAsVQFD30lIPkBcqaNhZE746G+tVNeysLIucVtlUVDhAzWPA+XrAGPvtZte0dTANzVSz5UOTkGqnTJUnsLyE2hR1ilwGc5Ru9TzZaDzXF8oga+QaY9SMvkbycVwBcFYfJB17yZqjRM1JBFaJSSxlnD8AwD5UsXr60PUS/uIzzLH1Yp19+LsCWB8gewD4MRBmCl6/UW3fMytlnrO3Tf93/Mb2eizu2l1CJNsHAHBUbQmAk2r3AgBm9jV07FCEJbBXFyrRcS8BAHdzzEUMAMDIAR7iWBdIONU47lsDVf71MyvotfGLRq8H01VBiCUKes0fA8D8HhXgrtnrNZLtGpol7AqNPQBsoMpqYbnEKwR2z+9DAHxuVivAtixDuAUYrDmr/rG4wb50P9r4tm0ih7pDJiiAxahWr3PSyS//8z8l3/iZn5B41uf7bfkKAPjVruSbAIBhA58iG3QepV2aFQDvkP/5CAC255X2z54KmLmbbjywZxYvC80CVRDH55QZwPrfAMB0N/ByN9cFKngvZGB8CoANIk8zlLAKgKHMvQTAtNydYipWx3aUbmwkSaEsjQn2+naUuUcecCIZphPJSNUxLI6nEXndCoABeg0AywwYmREAAwxz1GbsQkkADAtoAGDkCUNBSgCcqBIXC5xU5escF+CyQaViQgC8fh/W+1jAZePgBJtstSK2/Ft7rxJqToNMdU/1c9/XMora+Oaw+V9S4bypP8rdAQrfO467RVFJUVXM+YVqcmjv5ebmhhDXADBUwFB14jDasZHmrpEaELifGIVx9XQvV8jvBdQcFv4uFKh9r/B/s6nk+smeIBgAmLbKnaqfDQDnRaUqXgeAAbqpYsaCGkDiDD/PVwCMGj2w6nXW4xxE/EVDbgy2+21AVi3rp+4uFgnC8ROK6QWgHJ8ZZBoUbNawy0ZWM8adFNcxIQCmQ8gIAIxt4dpMggRgfPbUnR4A4F2xIQDGfWG25gDAdycA+Y8GwDg2qLYBgG9OjQJgzHHiZAXAW1hGV1Amp8yyBnwGAL6tjw4AR7LbbOW9661cbXdyvd1JkapbCepxanAcJ/n+fUf771PXSl4W/B3kC19vN3K12UpVArSriwnV8x1gt1owU00d6UKQosykAtiH2h1zbM6doMp1YHYdu1XZa19YYOh/GQC264e5sQFevl+g+Oe7wM2lpWWet6mAaWsOSMw5+Sw5VftY6eg9f7j0Djiv99SCj5wXaeCFg/3+jb/7P4Ye6qsNaeHToQKhAqECoQKhAqECn3EFwuTlM74AYfehAqECoQKhAqECoQKvXoEf/dV/axGoZbItm5JoMKFjDCgFZWJ5YemHPTAf2KlGh66Rue1l7tGqE2brEkCqgTH/BvhFk5qNRILfiNmuUPdVmSqAYYcXuQYRPkcljqkAoeoxaEyFSCdQHkNRPEaTs4BWy2hkHp4bumpbZ/vV49YpG6wAoRyC7bUPDK3ZaZU0K2AAOzTlmO0KcOa41Dw462lkLbrmcoyubApwDUUOjTb5BaUwGsRQgqCxSpjjKx4dwMPnTZGEPDm1unaN2EkbZ2jI9W3HRlyGfMSykBgKFNh3IzPSWT9HacXzxB+qL7z96TWE+sllB7OR3Eo+9VKOoyRdL0VzTyAMADyf7mTpWsmWRYoklzzKqAC26+XXbm1Cusau/xn8t9XEt1223/EbmD6sfWw/K1xclV0vZtf62+PBeqriy+PynyD+3gUAtnvFtnkJgJnV7CmAM6xLgGoGuZmweI5UpTogn3OepBtVaQ97aMBfQGBfAQzRu52jb8PJ58Op+QxoKBQCbtZmK75vuX3r5z0jZX4mUotyU3+tYMls15160p73y2tgjV5s3wCuD4BN8cOy8x721UraLOc+kSEKSuS+eB5UDGlGou0X/ex1ccCyUI3eUSmYSQGL9FSkGW/lV/7ML8jXfuJLkkQ7/5J+7v87AOBXu4RvIgD+4IPfk+/+f/+vbBmertm+5+dTn3ezYPYBML5/fl7cc+OUebAK9hdyGAQ2AGzbZz2Qm22qeygwmUuOMQXuGaNMHKudAnhMCYNgSUsFMCIRoJCFAriH3fPAfOAkF8nzRNWoLYJDsc1Y0nJZFcAAwGMPBSDGJ0gCByqEAX8jybmQCSA5hnJUzIIWltGpglUHgDEW4/ABgPEuV6WrwjfWYAXAkcSpy1V2ziAKlW3wnqlIBZxU4IYcY1cPp2qdm166vpG2PcqwjJIhV7iAL0quUcvDUW7u7uTm5o5zH9r17vcOAMMG+yS3N/dUCGPUw1zHADDG3nZopblvpT7UBMB4fyED+PpqI0USSdvBfljVTLxkHAAAIABJREFUrxMyGkRku6vk+vpayjKn9THmIDx+KIgBxPNSnUYyAODMvdtxXQGAMfVAvdSmOsUA5X3Ze97uP9TUxgb/3W/fA5Q2+LsC4OgMIZHVi8V/mg3dMysZ6ltYQAMAzyne3Zrpi3ETudFcpLdAwZ1INyOfd5S6O0ndqFrbVwCX5WYFwMzQbU5yOB0fVQCXAKiIC/AA8KoA9gAwAO22KgmAWb9hlKZpCZdvTid5ftJruas28s62PAPgPJUMA1Ssivm6beSD+57H03SDpM4efItMYijBq61sSq7AcOAY2cewu+5p68zpIa4nFcC6YJFuAG6lF8ZIwPyzI4BbNOFB+lVx6+bsdK1x/21jCaJe8F5BTjQXZMHlx0HffoAd+yyw5SYcZlxIpDEWyNp2kSZczMUMYSy+1ONAjcwSOmXGOQZvdeih20ck8ht/JyiAX21EC58OFQgVCBUIFQgVCBX4rCsQAPBnfQXC/kMFQgVCBUIFQgVCBV65Aj/+l/7dRdJC0hIZYxvJc9gTL4S/sHIukNPmZY3iv62BhEYaLB+HppWxhT3fxCYoVAtoJKEJDejJZiHUv9hOmigkTjOqZcu0pJIFjVM2q+hzrLZ1bFYCUDpwi9YtQNHQ9QLwjL9n0aYmFab4nFMuoGHFxpUpZ+lwhwaxNqJK2OnBOjJT274H0HFtlsGCWm2lcZ7aLAZwPquIsD2A6KkfmE9H4MtGdSTjMvNccWxoeEHJUcK6sFQYC9BngBrnsKpVsX/A7XFkg1itHWGpfQZm46DZg2hCUwFVbSQpCs1vTlLuF/AsSQvWl7mEbp+4TudrKFS40FIa6i1Yeo+9VDjPtpGyq6WYBsmboyz3tzI2B0nnWQo0JQmAz2pNuzf8RvElfPX1KAr5H06h/c+z+QyN84X1s3+T+wpi26+v6tVlCPplYNX+7cMhHyr6x//YA+XfLy+zgMa9iNrkgPUSSQ97ZywKoKIdmXlo2E/M4OP3kkT6NOXfZzvFSKC2s6a8gVX/+KlI98Dq4sAO7Nh5vRe30MC7v3inOYAM61a7bj4E9kG3Dx39mplyyLZlAHj9XdfAXq+Lg7d278XJQ7iQuGu93ptQNRuscYpoyzq2GuQS060AALhK8O6a5DTeyF/+c1+TP/mlL0kUBwXwKw8Kb9EvvGkAuJNWDABvAMq8jO5LhT8hnKcAxnNh4Na3gV6fF47N+m63ZxnQBuOwLqbQcQ4uEvb7SArAOGEAmEpNB4CzPJFljGUcnQX00K8AmPbG3SxDPTCHNC8iyUuFxUMLCaGzes5GAmCs7YBieBoA4GBhqwA4y0GTkQkMtaUCYM0BVmVpGkMBjOiEswLYAHCM7aQJIR3GVnuP+TAd73yrB7bnv9tZg34kjOywoMxFQ2Bb+G8u+OpHhZb1Pf8NqFrkW0mRj7vEMnf3BMC3t/dcdAXr5931lez3W7VF7mu5uz3I4XDiNgFnr653nO/gOI/NUdpDI82xFSz2goPKdl/J9dWOAHicZmmajvMPHQcSLpYDRAYQxxwDgJLwFWrvBwAY6lJ9/wPsG4zD9YZ9NlTSSf5iC8t/92P5mqo/VWWOexI/t0V2i/sZjm+1J3e2w5jdMAaEAHgmAAbIbvpGM2NlkjEenfNJLBEmf7hEC7KqU9p7N9OJAJjWyJ3OhQCAS9wPaSFVofMa7KsbOrmrj3I81VL3A2uzTXPWa1tUAgAMC2jUiLnNdS13DRTA3aoA3hYlLaB3G7dwLkt5rCeof48HeVYfqARGLeCYc12Wcr3byZMd1Lw4rox25MMEmNvJhze1HGrA/Y73B+acVZ7JrqqoALZoDub5AsJiDoZsaSRzSCQbgHyXp4vnd114GJna3y16wMV3X/58yRxv3AzIfeL8foDKGCpgLijE/bfATQdzdlWWN12ty/XcQjgsKMPv8L7DjH5yc2cXaYLr7EfEnOfxem9qxMPCxV6Y2/z63/p7oYf6Fo234VRCBUIFQgVCBUIFfhAqECYvPwhXOZxjqECoQKhAqECowFtWgZ/8tX9vibJSss0VISGUBlT4OACcI1PTAdJL9Rn+zWzAppWhVqUAla1outLFcaZNH5vKUPrBEhANsrKSBPtJc9nkBRt0+OOrBa3MiWvgLsiHA6tiY7aXrm6ozAGUtS80GrFPtRyEFfRMmMbMW0BRKCKZC5xIkaMhiOxA5OZ+FADWZif207fIA+zd59VyF81sNGAJo6dJsxszhdsaqwYTXlUy5gmUTAqekdeLrwl40DKInYoVdWVDjtAZaidV1JgaB+eI5hyamDjHvKwk3W4kyQuZEmQBp5JmUIukkjkFMPICzwBYlaKrEoTZzNrwa5HzOw7MAY6g9m2OUk6jZFC9HJ7JdLqXeBwJgPEHau5X+TJVt/3OywDwCmRdHu7L9gEbRP+LqnPvmFJRMICvtc7ez81u+eMC4Be2kacSbTUDOCk0A5gLEaiAmQnLByyUiFPN+UXzfBll7HsZp15aKH2QAZxmCohTeKbypBXSOgWwWbj6kIj3A5TnPJ9z9rUqgGH1iaUKClm5IMPsxfFz/A8KYERvuq9LpZfuy87l/LmHCiJ3nGhSI6fae1fo86HNef/4sYjDrofBCQIqPzPYLSwAZOGXUwTb9mldLYuAX89pzrpvolSGqBHJOvm1P/cN+fkf+VGZI+8EX+VGfUM/e/kOfkMP8405rM8aADO5YFpWC2gA4GfPfp8K4HIZJU7yFxT+9mw8BoDt+qt1Op5rBT/2TJoS2J5lABkFwGd4h0UiUG1yXIkngjZ9/5/tfCUa1VZ5jmToF2lb5LYqAAaIwna7dpKxVbVuvklUkQrb3nYiOIYCWFJAXmSRqgU0LKWRQau20KMkGXzqofLV8QoKRzzUOmdYaE8dx7BdLgVAGhnEANQA1ni36O8AGCJqwkEx9w5Sd4tzhAP/25SIVrNBx1kAYOzTYDLqy8/Dkrer5XQ6cK7DcbzEQrmKcH5sbuX+eJS7uwMBHxbRba92BLRUU3sAGOeT5blmAG9Lviuhhq3vT9KeaumGkZbIu6stAXAF+Ih6drBvNsAHF5FCNpsdjxUL1OgWQsXowvcgz8E5fmBosHcsf+6iIQBYCRbh+PLI17pIh8rwkXMDfJmzxOqyQmjZqWqVsQa68MnGSUZaQE09zNI3Pecs7aBZxhgHO+mpXI5GRAAUksW4PxT+4rpSAYxxssd1AAAWyaHCRoZxkqwAGNcaxwAF8PF0WgEwIkYAapkBnOUErgCcZgF937Zy6Bpph5HntgegL1UBDLV2ivnsOBEW3xzu5bY+yW1zUivuspR399dyjSzgq50AHgPK47kZkffdd3J3C8VzQwVwFCECJJcyy2S33cq2VIUxoToWXc6A2Hrfm1ON2UrbXIBjPl8QbuHWeJ7H+XMc81jBtTvPf1RBDucRZjBPk9TMGobV+ERnEhwL5qmcK+DaIk/bnhVapquaG59VGPwwSuTBM4gRHWp+LBzQNBin0oefj94jf/3v/INXm0C+MSNLOJBQgVCBUIFQgVCBUIEf1AqEycsP6pUP5x0qECoQKhAqECrwOa7AH/vX/uoS55Wkm51UJSygNZMM3ZoJyjrXqPEb6WzuOZvbduylOzUy1bXmE7JBFREAo/FcZLk2jCYFpynUqptS8mpDy+dNsVEAjDy7GMph80HWqVUc01h6VSHgx2hEQ0nSNSc2H63Zzb8BM9HIhsJknAicAaVpL0mFccTGYVlsVAFc5A8A8NpI9+yn2dTuOsLRiSoJhW56rMhJnKhuwd8ZoCus+nI0Z5GjrBaHaGyi2Wf7ZNPdwTUfPtp/o0FHuO5Ux3aLWUOb6oymEeRL5putFLutxEVJ9S9UZVlRCnKOmR/noDN4HuG8ZwGIzFRBw3ES6cdBOmQ6j52kfSdL00nSHKUYe8mP97LcfSgzAXCvCmANQz5fMw+yXoKqh0l0ejZ+LrAPbR/7b/97Dx+3cwPSn4yvoNYpSO3fviKY1zA52wtju3bc6/4cgHzp8WEhw0YzgONyp9bnHgDOnEa9jWLpoliGSBu9sDGH3XYHEU2cyJAmMmSZTFw8kK4A2BqoVHa5ZrF/nHa81niFJNwgKZvGcbzaieMaEwI4O2Yqp1JnmX1h9WlZmMi3vtyf3T/+wgTCBM/CmT/zMom5MCJNBapfv8a2Lb4bHOxf7x2ABKdg9rMlsWhAlURgRYssWSnxkkoRQW19kic/vJG/9PWvyU8//YJMzmL3c/yKfnDoAQC/2pV8UwAwxoVmGqSPuhUAF/PwkQCYz5QDYboYw7dIP2f+PljMg3ePA8Pq6jA9BMAYAxzEAaDEcwSQaQCYqtUJ6tyRsAyfBdCt646uBQC0WR5xu23TiwxQyw5SbnPJKyiA8f2RAJhZv9lIAIznHgB4mZDXW0mazVQAa+j9GQBnBcYvXcwyjQ5qIm8eea/4WQTwNOliMEF0Rbxmi0I9ynPie0/vE24HtrRuURhViKkujuHPOtg/A0zq/AXvKbxnsfCEIK5rOM4eT/fMZsU7bFNdEfRiAdvYPJfDqZHDoZEoTlThudvK1ZUDwF0r9/f3cn9/ZM0MACMjGLVvuk5Od/e0gAZUQwbw/nonT59cySYraKdrziN6L8PyWl09cG9EmYPco94PAMAE4rnOd+AEsY4Nbnw2+Mt3rgPAeK/48xCLoECItCmAuUjHKYCtrrOzzwZQxRyP9yIW3DED2OVRTwvthQGAoW4F0AUAxrm1C8bBgfcLFL1U9mKci5EHnQjyqAdYQA+AqID0i2RQ0gIAw/Wh1PPEF+Yv9/VJTk0tDYA0MmrjZAXAmIuWuYLvhwrghsAYWcQEwMWGgB4LGgCAMY/tmpZw+Q6AuW1YUyiK99sd/zzZ7WVXYnGfAuBhgntLL8dDTQV31+t9iUxmuOxsMOfFYkhcq1THaVwDtVB28yMsnppGQn5/TLexD9+z+aB/jWHFbGO2wVt7a+L5sMWD+PuAazL1PF5sD4AadeJiLizgynKJnLXzZPcCFMBuscWwODcBLL7k/aUKcftj0S9povfOsihABlTH19/8b/6X0EN9tSEtfDpUIFQgVCBUIFQgVOAzrkCYvHzGFyDsPlQgVCBUIFQgVCBU4NUr8FP/+l9d4mxDC+hyU8kmz2iTRwAM+BINat3mgCdFra67iqYTlBN9U0t3PMpMWz+FjFAOxUvMBheUIWj6oHGVFYWUm62ksEFGDm+u6l8DwMwudA1EqqcIgAGuAJ11uoVtQZHRNCeZho6NvrMl4cS8sgV/pplNRMKnwmUMOhCFRi0UwEmhShy/+WlV1HPWPN4WKg7k8DngbFmmaNqimTV3w6oAZnPW2TwT3AEAM6dQgTPz+dDcBIxbzrW1Jiz2q6okNA7VLtFAmTVm0bxDDaJ+knK3l82Ta0lhK5kUbERjXwDARQb7zNyBbj0zboulhI1fRPUQLT17gPWTyNBJMigAXpqTFF0r6eFO5PYDmU+3ksASOo7YMEXD2Yd42gQ0W0JtXL4M/vp1fuy/bVv+35d3+AoGvR9wnw4+TqZK9WCk//M/CACbBfEKlC8Vz1AUOQVw9JgCGAA4jqRdImlhCw4Tc4KHTvq2kRaLABLA35wAeAF8gD06nzk08B209QCwX188K9qMH2hV/rBWuvjA4AftobEwg5bJCmTn9KFq15RmpthF49bumfXe8SxmbX9mUc67yjWH+fy5Z8vASgKFn/u6vE/wnEDJZfthzR1MV6URlEN6PHY90giquY1Ec4JUTpmio/yxn/0x+eWvfFV+vHrKXOW36SsA4Fe7mm8CAIZKHe9KA8DPn39bvvOP/5EYADYVnY2zPkAB+DTVparp7R3u7NOdFSxAkT133J7LA4dSF44RtOOl0lA4PmJMZpxBMtN6eRox5sCaHj8bqPTFmBVDyVj3cjri86MUJRYxZW4MRlwAcmgHKTYZATCdKzqRZcBzl0hcTpIjqjeGahhxCoXk2UayAnRJc3cJipkBnKpC0y0SYebohPkHQFwuaQZwizgJBcBw38D6HsIzZCE7a2u8Q/DYw0gBltR08BiQVaxzGQJeuiNMamENANwdV3cPjJ1473POMdRypML3jhAP+b9X+ycEwFADjx0UwC0tnpHnjLG/2lUrAEY0BtTBgMCAnwDAyO81AIyIh9PtkQrgOUJmciG7q71cwVI44xvNuYCYkhPHX3DeBBvnOR1lHhQcAtRx4Y6zxIYLydkCGveA+7mbzykof7ggB9/jAiVzUaFad1oVyAaADVbCIrtHjjEWqyGHGIbCmL+5124EpegIAAwLaDdPQ+UBjqeez8TQ97QMLzNYOm+cotstXprVmvjUQ0mrSug0yRgdgvsWebr23EABfGjqFwDwpiipAPYBMDN661puYRkNC2gogOOYAHhXbmS30dgMppVEMZ+ZU9/KqcMfzDtHzq+w0G632RIAb4pcSsaKZIw8afue+2jbngpbvfewAAI24vgb5wF3Gl2QgGeUVtkc63T8n5Z+He94X1/MP/zFWPzv+Qz88e/MxSyoCly3b+eOv+9b2DwrvMdiSdSqyFMp4pRzhNlZ1DMJxdk7I6KZiy0llmaAGtqbo1BZfp4TzkuvSnPnXQ31Mf+/gIuu+Bt/938OPdRXG9LCp0MFQgVCBUIFQgVCBT7jCoTJy2d8AcLuQwVCBUIFQgVCBUIFXr0Cf/yv/AdLxAzgPRteVDEgt5bNp0j6qF9VH2oxqI05fk2znGD/VzcyHKFwga2fwkUk1qZU6ikAhrpGFSc5QXNWVmqZuN1oBnCuln4Gd2gtjOakDOdmrAeAASoBZJkFPGuDkvBqUhWwAWA0Iw0AIysXTUPN4lUrZgDgdZ+mPvYyj2MH0GARif3RctpTWHUj1Ctn6IzaFLDShn0g9uOsmGnHDAgMu2bmLMMEb5F00Uw6a9BZ899UGsgfZF4eGm6uMavKLgXAaMBudleye+epFPv9CoBhvY1G8aaAYkubjaYm9U2TofJGvaDu6NAMbE+yOAA8o+F6OknW1pLd3chy8/5HAmCrI/5eLSTRkL64LS9ze+3HBvX87Tz2s4ebc9DTfdO2YUpf5O/62/MBIpqaU2QWyuet+iDeB8D+8a2fhqLIUwCbBTQV8lB/OwDcSSxtJII2PpqfAxRTUJdB9ZPEBMBjnovgDwEw1G7IjdZ7w8CFn3WJ749QFLu8aIOkiQfgs0QzHM0WHZCASqRE70cAZ3ueramPczMAjN+362l/271IGOnsPrFN1NzuY4IdB4DZAKYyXq1a7XoQzlnzOIm4UOK8EMOp7N19v95PTBI/f2XxJHNSiUyplIAPyUl+/pf+uPziT/20fDHZBgD86kPCW/UbbxoAHuJeDADnU08F8CUAtueDz/wjAFghnVto4axjuQhp1oVCPgBmBqgDwHzOYYuMyAIsnBoBJDWeAFnyXafqQABgVQDnkiyT1KdOjgfY7y6y2UJ9qq4edX0GwIC/WZnoQqJuFhnxLKcEwEWpoBEAOFrKRwGwLNkLAHhA7ijfIZqFDKUkFMCwkNf3RiKRczAg+HLjJE4Try1MIUaMbYxwgMrRA8DOWn88KQDu+hPHdr4b8U6MYM0NggyAeyc3Nze0Md7s9vLk+h0CYBzXPNwTAAPyAgBjMdtmv1kBcF+fqP7FHwA3RDM8eXJNi2iMxwDAzf1Rxm6UGHOFspDtfkdgCfXqEqlFNQGvg38Y16typwA66vmepfp3UZBoABiLzGDhf1aH6tzN5hh80N1iHf+dbPMMzjtGqG5V5ekvTLD7bGoVAMPKGlnKM8YqQEfXGYObyDLFBMDz4Bw2EI8BJerUc/449pNESyKVi+XQsScSLBbCfru+l2PXEOyuADivGC+CBYs2pgDQH1oA4CMVwLhTMAeFBTSygh8DwPdtTQBcDx1z5AGAkRdsADjPYloiUwk/tHIcOh7H2A+cr2YVYPGWeb6Y62EfWMgwwt66wzOGhXy4x7DYws0BAegJ5xOpTMHurJItQxdzb7rLJFDKIkvZiynxHFw0osFbdOUBYNQudzW0+TG2j3lsfWp5fLdNK6fmJO04SF7ivoK9NuJKoMiGG0mhABfKXi6GhPp3kmnUHOB2dNEv0OOnyFjW+QTvGcRTMNNbc4Vxz8BmnscFB5k8l1//2/996KG+VSNuOJlQgVCBUIFQgVCBt78CYfLy9l/jcIahAqECoQKhAqECb10FfuKv/LWFtoXldrUKBqxZs7ucagQglU1CtKJo86zZXmhO1vVRmrpmU5l5g862FQ0s2Lryc7AHjITWzzktiSspyo2qJkpVW5i6BPsBxGJ/8pGKo5kG+Ik/aNyaHSHt8AgzEWg4UZE75MLGHIFvimahWjFnyF+jKrh40Nj0d4fjhmAR24XCBQoUWkUCNDNDF8AZgcnISGxl6gc2tQB/+XdZEOZR/YiGV6r5fWysI7MQTTOn8PTVXagvGmx6fo0qa5yVJZr3ZkmNn+O/N1fXcvX0KZXAKUB64RqRUDvnuj+ouk18ieYsGrVocNPOegEknKXt1Fp7bFuZYS+N3MfmVpbTUZLjrSR3z2S5u5G07yXPYGuNpqACwpcpZE2ha3W9tCS8tIF+FLJ6FwX30AoJsRgBkMB9+b/r2wz7wBn3NcDvR8Fmvxlu9/26DyjDvGOIkSENO9DtE4ECOIkL5tvBFhWGxGy+J6mMyPmVREaXmzcOnaqKpl4kKQh/AYEJZLFNl5eXuAxbNFWp5E41s9GAKI5FMxrVCv3c3NcnB1CAdpvMqNYcR8AjKIzLErnRugDBoK4BM/ytWdXauDVbScIBZ+GJpxPWtlZr7AvXW5vNowaBuwUOVKS7+54qX9iDIpdU1DZWFcLnbSnkQv3UslYzD9USFs+bqqNjLqDo0lHyKZYizuUoz+Qv//lfkF/4sT8qsezVzv4t/nqZIti//9/i0//Yp/YHvVc+9oZe+YOzLHhmJ5F8juQ0HuT7p+/Ld3/nH8kG71m30MOHcj5oSxMdF2mf7hYKrc++yxm3ZxfjHYCTWq3q2AyAisxcvjNg9yywjV1k7Ed1ysjhEgB13yh9OzLvl7AxnaUoUpm7mfAXQx6ex7LKZLfbuHEfi6EKLtJKM7wvdHHHMMDWOREeewUoiQxggCwsvwH8KpwdvL677N0SAzzxHRHJJAodkSNMgJRkq7PEal3t1I2oLV6jXGSGTOM0IWzD8hsocHE+w9jq/ISLalSliNnM0g60GT7Vd3KsjxJHcMyA8rOUOC1EppYK4A8/fM4xE4B3u4XF8xUpcw/geDrR6hfHqwB4x79xHdrjHdXBxztVAMOy+unTp3L1ZE94TYBKOK3vbgB/zhE4hygkWtQ9BeMz3oCoA5S/ln2M2q7uJ5FCRV3spfM0qFrXsctlwK+LBOimAhvus2Uv7xMAZTfPwLwG717L9V0X+uByTpgzQDk9M+MW54dFT1BlA+72fSdjo+9wzBPiSI8b731k5GIc6ZaB8zWOb1iIGGGulGsObRTJsEA9CwUwVMatjMNEUFtkpZRZKVWp9wfmo/00Mm/3AKiJz86T5EsuVZHJttpIhbkm7q9INFO4aeRZfeL1rfuOC+Zwbbd5KXuAXai9NxUXHgC0Yg6LawUA3APY45gzZF+XvN6cR+cV62+LDtreqdydAt/U/ATcCdxpzlBeF2Cdc6up4IWa2C2C0neYwn5bpIZ5MhcEwmK7h50zFoGo2hgTnZxL0BbO27FQEnbUzGFudUHjM+QaHxrpZ5FyV0lZAfzGssE8OUqk2u6Yucz7wtk2Yzuq9l4I5zWvGPuLdd7O/w+gY7Yt/uJ58/7T79lChP/oP/tv3+4B+pXHi/ALoQKhAqECoQKhAqECb3oFwuTlTb9C4fhCBUIFQgVCBUIFQgVeqAAAMBtYsIAuSzaxfLUoGsbWrIGiwgAwm4hoANFK7+UAOF7QPESj8QyAuR/kDReVbJibppl2lwBYG3v65YOOxwCwWRaicQnLQfyNRuZURA8AMFQKDwGwNpYfqGK8/WVRzEYis/oaqCa0oWwAeBm14fUyABznBe3v0NDM8oQKEYJnB4CTSEG6NvfOak+cT1N3AgWwAWDCt35Ym4toPF8C4KyoHgBg2Gx/FABGQ/GjAPDY3sl8PEh2UAA83T6XZEAGsDabofR+GfzVK3fO6MW/fDUwz9uDsZeQ5jFo48NX3fw5u/Blj7efRYumpKmDfdh5+bt2PzwGgOkt6qC3AeBoc80MYCjHAIDnuadSDY3QOUmkZ/5vKnOkcAYwAtaXHUBoqgB4yooVAKvaLVottq2xrw10bfpqdaGs61V9j/uSx3WG4rg+AL8vA8AAElYHuw/tbzyXUJGpolCvHPZhABiNZljbGiC2ZjSAM6we9friPBRKvAiAYdWt52IKeX3O9ZqqEg3bIQV27wH8O+J98zIA/Gv/0j8nP/+jPy5JdPWgFm/j6/9lANjemZ8d+Hyzqv3Z1eFFAPx+/T4BcNU0sjiw6b9D/fEIC0oMANtnDAjpNXYZnIBHZuvsoB8BMBZEASDh+YFdslPxDV1P1wdJJ1orwz65rXvm/eJdkmYi1bYQGURORygZMU5BzZsSAKsDRSvTgMVisHkGCFM7XgDBZUZ+cSkx1b8+AHZ2zswD1/eJvV8wVlF9i0VXziYY2d5rPfAuW3RRDRePJBGh1gI1Yu+sZX0ADB/iAfbPGLdb6YdanRSoqs4IgAWq57GVw/GGADiJoeLdUqWcZKXMgwLeZ89uHgBgWDgDAI+9AuLDvS5EIyC+2qu7SJJIfX8jh8NBTqeGAA1gFwB4d7WlVTKiI1BLHwDrIjIFiTKrUpt5xITXmDu4nF8v45c1pNuJuixwEYDeIOcHcVY1sC0mw7uDdt+Y/6w2xFgMMK0AGO96vocXZMSi5gryMMfCPQPVNMAvADDmZYDko/TSjx0BcIwFcpglQA0e6WI4bAc4G9eyX2ABre92gF/MKHwAPMqwAmBAW+RCAwDJS2icAAAgAElEQVSXUAszQsQtjIBbNzNta6qAW1hSz5OUCWyl8aeUKtO6wfwbNcX2kOl7qE/SdgPrTYCfF7SB3lZQAsNqG/c47lVAbrV1ht003D6wAMoWMOK6lW4fhLLDIP3kFi0R3ivw1QUNuoAJtbDx93xtztfMh/Vr7dzYj5rx3oF7CyIler1WjEqgNTrmvoUDtHgUlhUA16eG9/VNU8vtsZEGdS1yyXKRTRrLHvdxVlKNjjkr7xE314Ly1wBw07Z83uk04L6wzAOQHcdg83qqtKlU12ttX7/+t/+H0EN9s4bKcDShAqECoQKhAqECoQJ/QAXC5CXcIqECoQKhAqECoQKhAp+7CvzkvwMFcCWbSlUrPgBmI8nZCq5NKqgfmY+n4JIAuDmymTT1nYM+CjINaKJxPEzaQERztdhUUhawft7IBpZzVARrw3QFb04BDMUm+5jOU1DhmTaf0Ygbe1XBoqEHO2YDwGYHvRQxG4VoABJCocmYI8dQFYmAsfi6BMB+M8sAMNUTLpPXADBsDQ0AY9/cR+VAOvLpDACnULic9xunapdrqi4DwHYsBMBNQ7C8wm0PAFuO22MKYCiPsS82HGlLmEpepMyywzWdnC0yhZVoQEIJNMiFAvgkUTvI3CgATu5vJLl/JvPtc4m6TkqXraxKqoeKWv8h8GEkz9f9cAVXFwD3o0AN70FPfctN/f/svduvZdt23tXGfYx5W6su++zjE+M4ICEU2yBsE3GxX7gI4gcg4i0EYQSKkEUIAvEAvCIgdvADPCCSGCcIKSICnAih/CtEEOP4+OxbVa3LvIz7BX1f623MsWatqtr7nGPv2rX73CpVrbXmmnOONsbove/269/3PfL7l1DsXQrgxz6/XQ9mZTkDmgsFcJSlVAADAFsGMKvsAHBC2+dAGgBgQIcoIdxA4xxQtgd8QZM2y2VMMhGXIQgow8/tcj+XAJj3g2vsD5PmNRoAVnir9yb+oFkOAIzm8GQK4EHhKdT4ZvVsr7e8HglsE1UHAwCrQkkBMKCzZvI6QMzMQlimQnEIAOxUh+69aA+5VADjd6loPANg5H8uHwQVLaACoI9rHFN5DymRqoiiSagAzvqzAvjP/Et/Sn7+J/84FcCPewh844bpN37gtwHgD+cof/QjeZ8A8IvqBQFwDgv/BQB+DAKbAtjmRrsH7f7meM4NSYBaLtcXCrtJpKXLgM6NTOykLXKgFtCNbhqZwpHgFp7K1aF2sLeXJE9ks80lkogKYABg3NMAwOt1wd/VbFOobfEaiRQrtYuFVTJoMz97irEGANhtdIImMXKglwAYikUM46aIVAtZA9vLeRFXgQLjM4xUmDlJR/vqRiSAm0DAeS+AuwA3x2i2fddXqrJNMlpKcyNJO0rbVXJ3/5IAOKUKdCtFviUAHtoT1xmwgMaGN6xboBIFAJ5gddsh/1czfvHZsJHOAHAQhNJUd3I6HqWuMF6GXP9cXV/LarWiqnbsVeGLY8BnQ22wPoH6lxvxJnX8QC4srbAJEWNuzOG/nbUux4FwkfEL2k+RrsuQtdxWi5FwVrwAu1RkutfjlEoXFc2DVpDZ0O6X1tpxKOEYSI8NR63CR8wtNSyeudFAlbJNj+iKTuJJ1daRqPuKzquA2RMzmJuxpZoWcx1+bgCYGwEmIXiGdTcUwAaAAV2zeMV1HRS4hIthwGtyX54eZADPABjrshi5tnqdAUHj+ACAGe0BEB5pZAdyfDfZmjbcq42uG0NAa6iWaX1eqpqbADeaNzDieYhsgDMKjo3XppvfuJmLylcdy+b1Jp0tdD7HFGfqXhvx1KVluUnwDPDxXN6DrTq34PjxwOYNqOBxnAqA1TEDr1/C5aXUTQv3h6N8UVZyvz9J2U4yxcg7HmWbx/L8aifX6yuOAXDP4VzrNoMuFcCoRecAsG0c4z0WYaPF2bWEteIGBJ2/DWz/5d/+Hd9D/dGnN/8KvgK+Ar4CvgK+Ar4Cf4QV8IuXP8Ji+7fyFfAV8BXwFfAV8BX48VTgH/uzvzYRxK4UyCoAtlzagaaNaien0NeaV2hMoSkJEFmXR9cUq51FqzatZgAcaLMNzWoqLFYbvpcqJxQA4998H4OJkQIlx3/n18PP0egCcGbjrq6o0FUlhDYt0UxlDjCAYxwQPBFuM49Xm894PyqBAfAMNru/l5XF8eP10WQ7lqoApm0lfSfRdFZLWtThEgADxIYxrJ9VeQIoi8+SZa7JHcDqWsHaGVDocRsAhu3hmyygUQP8Liygt9fXkq03swW0AeAky2n/nFMpcz4yQGAow1RjHcrQB1LR4rqWrqpkrE4SQEF2OhAAhwcHgG9eUQFsAFh+DAD48kp+DNZcwpHHrv7L35vrurCJ/nEpgO29AIAlLyRYbRUAh7GzOtSsygRgJgwJgFvUygFgKoChEEoCCZNCJMslyPB3JjGuy9hlNbr6GgBms3vxMACM65PX5ayU1SYrlFcAsgA+AMCE6KDakbOAdmoxu+8uAXAYm1W42kCrnapmGyrQt3HBWXHCthlwgWCBUaJsPvP6T6HyN7W9QiGmJI9u40SK3E2MG9oUVxtNhRBCoHwG23gKlVTYhBL3kgyh5JLKQW7kz/yLv0AFcCjruR4/ntHy/XsVD4C/3Dl5XwBwORwFAPiz3/t/JMP4/Q4AbApgu+8NAJsDAMZvVdzrHMuMVOdQwDGh1c0hAC/YzIFsXI47yHdvYbQ8yBpRBSJSHispy1b6YVSr56uVxEEshz3gEsBTT6UvADA3XDWwT04liifJGOWgcykUgdwmFmYSw2IeuzQCtXpGLvADADxv6FCnAIyfeA0FYWplq8BI1xQ4VhyjwUjsCML7EQA3NW33w2SSKE6pOAWkBIiE+hegl2MW8kwFCuBQojGQujkRACMLNYP97/ZKVsVO4rQgAMY6AwAYYy3WKuvVlhm+BoABf5ETjJpQAby94vNCrJnGk0Btic+H98Nmu812x01wfFDhqxAfG+tCKkgfWjzT/hkZv8zGjSRwY7ZZ6eJlONc56Gtfs26j5h7beEqA3inIJOBd2PQCAnO9g+sIgNc9D2pe1D1MdRzHJp+Gbiit9PXIjXdYc8F2G0soAGDAdozu4Yj5CrME1jyq1uVhE5AOUo8VFcBUjcLe2llAE37zWoI9di9l5wAw4gJg0x0h0iOTzMUi4Lmwij5WRzlUJ90MCAvlIHTZv5lkiTqwpJm+NmqBvGDkFxMA870xT2WyK9a6ZlxpZAg/9qjK4RbPb3qei14UcuZ0dTFlL9Z1OldJiIxvzea2MYhrx4uHjeO4R5Zj+hIA63nVDR0239d1TxtmrNu4yUtggR5yowaOBdcS3pc5xlMgddtLXXWEv3e3e/n+/V5u9ic5Vj0hepJMcl0k8hPPn8vz7bVsr7IZAFt0Rof8ZrOAZrSEyEIAzCODAhguJvNGRKcctyW2QeD/6n/8X30P9ctNYf5ZvgK+Ar4CvgK+Ar4C70kF/OLlPTkR/mP4CvgK+Ar4CvgK+Ap8+Qr8yT/3HzAD2KAs/o0GEhpeCpDOeV2a9YV+njap0JREExgW0KqKQCbgAhjR/lWfa4rBfFVQBaO5aWvNZXPW07AhxIONMgeAoRp4+AidAlgzgNH0RYOQTW0HwS4BMLPZikIVv8iXI4TNqPaA0mn5eB0UqAIS6pMT89NcBjDzSc8AGA04A8Bo7lJhDCWuUz2iEUbFSooGYypBrOBM1ZpaJ23wqVoDzUkc32MA2BqAXwoAO+vdxwDwbBfoMoDLtpuh+uQygA0Ax4dbCWEBfasAGHaKVNI4heqbILopgOfNA0tLShwwr5fLc7zI+XWNU1PMXJ6f5dePQR7Wc/nyaHgvbKcfwvfzlWDvt7SA5vfoo3o+X0ESOwXwVoJ8ReigWXcDc24j5OFGkXRRLA1UODi3tKBUYFuDCWcrhchZQcV4gqY2YE0Q0pqToNNlOy5BEEHJpMonvfbNAtJlBOOdRrWAVgUwlHNqNY7XgQ07LJyXynueU6dM53UaqYUl731eJ7BMVVtShc16f8BG3MANszYnzfWFDfsMgJOcx6W1hfod5xkZhwqA8UffSxvkCoANcKmiGJba+hynogKMSHpJ24iZhcfxlfzr/8LPEwAH45qKwA/94SHwu8/w1wWAeS3DytdlAAMAv2peUQH8JgBscyDve2SKG/hzYNSsYhX6KfQ1ADz2Z+CHe35oOm5OGqaeEQS4J7EZpCkrjgl4j9UqpwtEeUI2KECtSL5OZbXNee/u70vpu4mbOpALvN4UuhEE4A42z5FImuL+1bFD1aywgE4lThMFwJbfjWzgWLPMOfdhJ4dliDoXARsDdBxy6kjsATH16thTiYpjUaAp3CjSNrBh7iRKQ2fbm8oIBwFs4OqOBL16zFAnQwWcSTyF0rQlAXBZlwTAu901FcAAwLCAxtx+c/OSG8Ewr282O9ltr2VERm1TUv27399xTMRGOgBgrG2g1A2kkrpqaFEtAhvkSLAGwhoBwDWAPb9T2mIzlSl8+XeotbPzy+sgcc4ezkLYrPkNqHFd5lTDOvepywinWkB1qHtx7tyGuXFquRaxTGE+r1PASKW4U5APU0sAzJq3WPOVhMB9p5nSOIc417y+RmwiaGWcOommlIAQUQBU+HLDAzKAAY17aUe8huYfA+jyuoFbBGSszChWAFz1DW2XUSu8VhJiLYeNbWrRjGMEqD6WJRXA9YBrfpQ0gPI3kTxLpEgB7wuuN/kZ4LLSlLw/8AdzHK5ZQv5izXOZ5Ja/rWsV1BAAGJ8Z7zsw3iDm3BVzc5PW25xrcH5mm3Pe2GdLaFsbz2OTc9mw+xv7ngDel+MBN+txXnR5xKVuEDzV1bxWxOnOM2RZa5YybaoTAOqE92xZd3K3P8jLm738/u2dvLo7yaHqubEAe0GebVfyk8+fyrOra7naFbTZ5pw9W0CfM4BH1ATKZeRpu/8n0PWA2lDDecc2KmDbBZYftqkDz/sv/4e/6Xuo756+/DN8BXwFfAV8BXwFfAXeowr4xct7dDL8R/EV8BXwFfAV8BXwFfhyFfjZP/cXNAPYQVlCUqovFMyhyaZWd4EMTtVrjStYIra1AmDASABgbQKZRS2UH2gKD1SF4AGVUL5SdQVUwBuAUmeZrEBRwY6BN1MAWxNMYfLIBiT+GJBFE4xKlLZjPh0VNeMkyDiFytfsrdFchAoEzUAea/5QUbmsGj4HMghheYfmowFgqpkdAMY/AbksA5jq4rWqmwGAmW2KJhy+DytmNOUcFAYIRLOODbNHMoBhc30JgC0D+MtaQBtYAwB2fJ3ZgHhvBfpq882aXgDgqWkkOOypAA72N2oBffNK4r6jAhjHZgDYzs/lVfc2ALyEs5cQ6yEQP2c0Qyn0AOY4tdvl+y9fDwB4/toB4OX19BgcugTAM4C+AMCCJn6xEoENdL5hhqQCYBDKSQJYnEYxATAUwNA6Wb4lmvGneCIADldrEQeA0UiHAljBjx6vZeRaM98+/zhFtOi0zQ9s8uMdnM1iNwQy9chZVACsvw+QENOuFE1aA8AGmuy19Tq1DR0KgK35jAa/vYda0IYSOlUVN4LISAVQNOrYYRbQ2qxX63F9PwBgywA+W8vjM+B1G6dCw2cnLHIgwzln8t5ro0HiTgQJkofhJQHwP/nHflrCafOtAMB2z3kQ/OY5770AwININZVy094QACeHg0js8jUvXChsvEGm+DkvVJWxBpQISAMFevzTqa2zjRHc9NE0UrWaW59kMTeVYNNWfaqpAsY4AEUvLG6rspO2GTgHp0Ui643mh0IBPEDJH0LpqwCY8zDAncsoVrisal1AIeSj4l6HFXMY4nmqYpUJzztnweo1a9YUpvbFeKIbN3Asdsx4Pxt3kG+KjWpgjwDAhNo4zrFWdTAsoKEmbvH7ndTNXo6ne4I+vH+R7yTP1twcBGXw/f7VrAAG4D0DYHX9AAAGYISCFwphA8BNWcrxtJfjcc+NLNhItwFALtZUX47DUZoa4BLTAQY+qIAzAmDUPnS2whBN60YfhcCh1chZfPNcuznXrgeCNKcYnS2HAcQd5NXaam4vHgZ/LTKDmbFTq9DZwVuOr84inBvNql66sZMJ82aCzz9xrVOfsOGvlThYyUjgj7gJHdsJ3Mea9tPBEC8AsLO1XgBg5AUbAEY8B1TTVAJjg4CzrQYsLjvEbyjsfACAsxUBJ+YTgGIogMsals4tHWoyrPew4S9JZQ2wu17Lyrm+YL0IZTjyf+ngMmLfIWBxJiu3HjYADEWrAU5mHY/Y15FIAFtnN4cSdGryMkEvawl17OBiC9zmRpyreX1h58/N14Dpy0gHotXZPlotpwmhHQDeH07SYrNgXdH+GutUDCWwbc5gyy6BU63nksWJrvPqXl7dHeTV7Z18cn+Sl7dQTfd0q1nlsTy7Xsv3nj2RJ9uN7FZaO9z7WNfgvoMduNrKg/yGEIQTAC83pmDdAiCOta+NvbrxTq9zu6f/67/yt3wP9cv9r5p/lq+Ar4CvgK+Ar4CvwHtSAb94eU9OhP8YvgK+Ar4CvgK+Ar4CX74C//i//RemLDVb5lyhqAFg2MkFqq6wJg7NHZ3q0zLIDAADRGkTyCkQodQQWM8NbJ7CebYoMqeAURXwVaa204DABoDZrHRgD2lq+jj7Fy8zgMtGFbmzoqWDfaEqXZgPm2rDlaobqptVXWIAOC80d9TgyWugYIrZ8IICuCq1mU71I203ob4K2HCFTSTgM+0A1ysFzoWqH9AEy+KIjUgDwK6E6Kgt7AHP/zYL6LJWq2BrmJktowFgqo52V7J78kTyzVaSrFDl8cJGEvAXymMAOtroOrUGTCdDyL2otBGpoOZG87SuZKpOMjWdyHEv00EBcHj/khnAYasW0Kri0txme7wOWvT1rcY4i0tQBaC7VC/hefYattGAZ99dg5cA2ETpbwI8r0HmBQBe3iWXv78EwMvPYwrgGcTGEdW7CoCRqYumvrNxBACeRhmhigoj6YJYJmfpTCvTvpdjPEkMELta8/cD2JSnmiXIa8dZQS8BMI+JKtqHCmC7TtB8tizBFhsUHADG9UrLcaqsYsmLtSRQILvs7SUAxr9xraoCT1XDlwDYbFrRtFa1HjIxYQ1bsQFO2MumL1RSan9uABiNZDwfkIS2tc4mXa+TM+iF9ayppfn9hcoIXwbYfBH1knaBJFNIBfC/9s8DAP9xD4C//DTwwT/zfQLAt93tGwHw5fhnFtBLFacB3yUAxnzXOlt5jg0Am8gZr09q6+/Uq7jP2qql3TNUs4DC2y3UqoHUJUApbIHhRA8FcMbXQQbwNIbc0IGs39U6V+DcTzKFek9bbIRBIIN4/PyxuiFwnB8xltuaYpIOczSTX/XB7HDaQusYwDFlOOecq1pWc35pR0wHgknaqiMA7oeKqlnYEeN9pjqRYWykqgGAbzmXJnEumw1UvhseX9fXsj/cMAM4idM5AzjJVtI36mxye/vKAWBTAD+lkW9X11KxxiXXOZj3i81W8myjAHiqpClhoeyOM4wkdq4nVAA7S1+smQwAw/UBIJLgdlJ1N1wnlhsBGA/vQNpyTISqFusRG/8BRjm+T9MckUElNfN7Oxml09d1jh48BwDAzk2lPsIkfGQUPQAwzg/thqtaN+4EK10PwhUDKbHcsYeYANiGYz2okDoUgO0z+Ac8xGcdAmxOUiCaQPG8AMC66gsIdk8t3FB07QXMyjgNp9aNQ2xSFBfV0TAvGOtNrNvSMJM0SWTlsn1hd057buZPD9Igr7hRS3SWOYwlzXJdk6a5ZLS9Pq9/cQ1zvhONFglC50zh5mOuWQZV+arDim5g0Dlb5+3lWhNz63L9Crh8jjIZJEFEBLODbUOYumQAAOsasJaybWV/KuW2PEpVt5x76XKTpLKLQ9mu13K13UiRYa6duM672R/l1c1ePrs/yss7WECPgs1sRRbJ9TaV7z67lifbrWzSmDCZmwS4acsAcMtMbABgUwDja1vL6f2pucHz2pAKYv3KjtlnAH/wU68/QF8BXwFfAV8BX4EPrgIeAH9wp9QfkK+Ar4CvgK+Ar8CHX4F/4lf/wynPACwVyCokVSUHlApo4FgunzWnTfW5BMDH49E1/B4C4HgAcBrZkMMjW2VSrFeSrfT9dqla8tGWD7bIbkVlADieV1jaIkaDSTOAkVdYymMAGApg6WB/O0qYxzMARuMVNoMzAI4TyVYKgO213wSAoayARSYA8MisxdcBcN+0mje8cQpnqHwMtkH9mySusQhrXQfJXUPQ3tfsoN8EgN+mAEYGMAAwFM+WvUYg7QBwRNiMNp3LU8S/8DWtBgMp65aK4zMAbiUsTzIc9hLeKwCGBbQBYLWrVKvGNwGWNymArQmKBq/V/oFq94EltjZBqYRZKICh8B4cOfhxAeAlXOVrmmzaHSOb3GZPjnOHnzsATAXvBQBmYxpGrQ4AB8imBNSAtWXTyikVifK1ROsNFcAC1S3VWHrMWaSN30sAjJrxdUaX6eka9rD/tCYs7k8ogAlQkQE8nhXABoARYby0gFaooq/NBjevzzcDYGh/1A5aP68BYIwdsMZEFiib+7jv3OYSNN/RSGaTmBbQo7O4xmaRc1YijqVr1QYUOZ74Gps6FIA56/BulCYeJGlF0imR4/SCAPjnf/KnvzUW0MtZyquAH5+z3ycAfNffySe/+/ceVQDbWGobPGJYLDv4g5+ZenMGraG7/wZsvNDNQgqAVSXYlPfcnAQYxtz7OJW+6aU8NhwTwiKR692GGzToOFG2dCjIikxWm4wWsgDAAQCeA8B5kWqGbAfJpHO5SNQpxD4XxkG1MQYARt6325RCyIZxRW2hMT7puG4KyyUAxrgA1SKsiDXmwfKMMa7qRjUoIhUAw+K5H2q+l+bRRhK0Gb9XNwep6iPn7TQpZL16IhmcF2DHPzQzAI6jhCpeKIABgLv6xHUNLKKhKoVFNBTCm/U1AfCELOS2kqY5EXLj51jbZKlaQIfRQACMWincVACMsRAHjffHWKa5xhjrIyp9af+MOc+ssx0ANujbL1SlCtbPSnC6JSxiFQwAnyMyBgJgKoAvADDBpQPA+LsuA80JBszLACudpXir19nQ4vMmc/4wlaLhRAAMcI51BebMCNEIDzKAO65FoADWDGBV35oFtGUAowLI5z02pxkAx6FCSazluHHI1WaCCphOMI20zqFl7HUD4BqOLwk2/ukaDNcy58dJs6wNAHPjAqM6dEPiCs4p3CA1cWMEj5nXcEQ1eDeVdJpZzlsAwIwhcbnNS+DL13FAGPczGDE+c10r0LVrfHC5z4mbn3ndcJOUzsk8TlpXd3KoKnlxfy8v7/dyJMhW9w3cu9/bbuRqu5an11eyypFHPErTTXJ7OMmrmzv59HYvN3e17GtkAOM9RK42iXz89IoAeJentHHWOmOtEHIzCe4JWGwD7FOFHkCNj3U+NkcC6GPjAWy9NYMYD7OAxr8txuQ3/8bf8T3UD/9/M/0R+gr4CvgK+Ar4CnxQFfCLlw/qdPqD8RXwFfAV8BXwFfh2VODnf/Uv0gJabaChBF6pEtcp+kzhOSsOF2WhEqFq5VQe5EALaM0gJcREdu8I22ioINS2EuAHr295vFAe79YrKlahlkUGGS2gQ81t5WsscoHRaIKSBe9jFtCwLW6RAdxCZdzNypap19dIY9hZ5rT+M7iNphRhN4BUdgbAj0GCKUSD2N4TGYm12t9RYdxL49RJTdVSAYxGWbEpZL1dSZrFkoQrKiEMfqkCWBVQS3B6bhJq7a0RCGtt/JuKUWf12Y+wYdQa4GfIHNw+e6oK4DQnAIb6w5RZyHDDMYewE3aCaqo1AH4DNNxhAT3RChEAGNl+yACeqlqCYyXj6Vai/a0Ed5/LcPtSogYZwJbjeLZnZnPUNZ6tljhK0wDPx2jPWVozX9xuy6ap1ckg8IPztLCAfvSOhTxlqfC+eJI1b+3bdp3P7+EUu8vvLz9HD1ibZSJpLmG2ksBZHqryGA1SiGQiaaGcgSINwBx16kbN7s1EQgLglUxZTgUwzh/VM4TAeq1A5cSNGVAch9pwBqiJp0izhFvN5TUAg/OgqnFr6Gs+9wzSsfkBQIgKJ7WGNdCM18bXqnByqh6n0ZvzB2mDCeNHe08cKGAzQE2jm0cAgBwAVjVVQWijAFghs32epa2pNsYVGDGL0ixuHfSY1fCwtR1CKaNKkmGSsAuliUr5lV/+OfnFn/wpSWQDndkHPZCfN46cg649BH7zhpQ/6oshHCfpYZ2LzU9jIFXXyqG/l09+/+/JtH8pUYg80sUYCot522yysH7FOIAH7Z85F6grBBSIQw+YFUjf1FSz4p7k3Fx3Uh1PzKjFczFP5EkuPeBRqXNZvE5ld7WRJIxo9VxVLW9O5P/CAhpQDraxgxs7cB/T+j/U8SWCx0fsMndnuOWgLj5zMinYswxaqEFx309OGRkhGgLrBThpAITqRg+gQSomkQXbY7wUzu1NeyTQDWO1lY+DXMe9rpO+q/hzrAMmWFBHuUSSErLC5rms9qoATnNZr64kyfFzKKV1DXM6HajYXK+2stlcSZrk0nYnqauTHA73rG1RrGR39YSAl6m+YSddo5m5tBCGw0iB+IdcIjhkADLisyG71m0G43g7Z/wOVLgqLIRlNqIazq4rASyVmbHrslannq+FN9MNStikF/McYX8MznsP9Sss+rGOctdQNKnTQt8iwx0bgtROGVATtQywjytUEN1XnXQl1lKDdGMgURIR/s4qdNgat7AcH7geU1eYgHMTNvZgzG07rJOwewebenDlIiLAwVSqhDG+D9IFmuuLz47jxzoFyukoUOtgBCbUfUcFMNZ6CsojqoXjMJEsDWVTrKRAeK3LDNb5sJK6azk/chMcIjmcAwvmoHnT09RJVTXSUvnuNpnBeSOJ6MRhz8Vnt41VNmdBaYtry8ZbU/0u1y7MR3YQnz9bHvAAACAASURBVBuYuBjR98E6uWuglIb1uoLoqm2kRmb3iHMz0kFHYzx084B9HtQfCv6ybWR/OsmLm3v57PYkX9zD/nqQdRbL1SaTj6438t3nz+Rqh7iVnIpyHO/heJJXt/fyyd1ebu6PcnvsZEoy3ZSZp/Jsl8mz7VquNoUU2LCQRJLymsVasZd+wPUaSk+1vjssW7eaohtzvW1g4DWi1wnWFAbB/9Jf/T98D/WPelLy7+cr4CvgK+Ar4CvgK/AjVcAvXn6k8vlf9hXwFfAV8BXwFfAV+Doq8Av/zn80aR6vAmD8eRsAnhYWdvi8BoD3xyMVCdoEQ6daQbA2w1SlBFUCADD+MAcvhRJH4TMgMDLI1ErQ2T+i74mvzTcOGXquoQowCmUTFA8EwGiidapswb+pQhhDyZKADVm8J94HzddLALwEiq9DYKiUJmarQSG1BMCwQ+wAgNGYbjR/mKqR7Yq5ikkeSxoVfM83AWBr9i+bhmwM4njalseoEEybnwRsw8j3Qw3wNTIHN0+dBfRbAHC0gKUGgMcQSmmAuzMAbstaRtpA1xKeagJgVQB/If3NC4nbbgbAS1iBfxvsfQwAs/eJjQXub4PR9v23Xf9L6PrjBsCX77sEMqZ2t+9dfo4hSyUEKM0KCdLiNQAcwabzAgDTJJPWxr006SRRsZFwVVBJbBbQaqkKxY0qwWAjrgDYWT9r0i8zdnmtwObZWYXT4tMBVCplYQ8LW+bxnAeJjEwDwHhtg7FUAM+wJyWspZXlBCX/2boRzefBAWDNOAxeA8B4TXUQQENdrTfnhvoMgPV4VE1+thO3BnHTvB0Ax33wrQfAl8DXA+BvLgA2OGTjzdme/SEABlwjNIxgxQxlphDqAXTapgyAyeP9Xg7IGhbRbNq0UMVhWUuHjPc8kqvrLdWCyABump4bsfJ1Kqt1SvUmN5Ew/1PnMa4PHMQJJ4xLZwBs87+CR2x4wR4uBV68pwEU3XzOr2mhewbAOC5kxxKaBaoAHhmzEEjfNtK0pXT9iepZgMJwyvV1MS/CJrjec64O40xtmIPsUQBcrK8kw4YbqIfbhjm+iLLAY73eymZ9xTGr60s6YgAQY7zG+mi7uyYAnnBcE0CqrjtoIRwlBMtYzwAAY87V+VuBrY1z3PASxCKB/h4e/J4bi+cNd6yZboZhnuzYyYD1zaSK4TEYJJz0HE2AwATA3QyA1b44ImCHCnm0uIy6kq5vpOkGiZKQ9s5Q0OIYhxqK2E4mPB8gPY0lznWzDud4B4ABkzm/WUQDnTFEekDqAWD3dQDMOYx7HPBZR6kGjfAwAIzrEMppwF1eZ7BoHnqpetg6d4KsZBiG4+e4voo8lnVezABYYzmQHQ+3lobzo4FfrjkXcxA/Ra/KW9QBdbL5ndc0oxjcZj3Mf4508jmE2BB9nyMu+HpO3cs5ExbhHbYJICQXx2tZwMCiGq2AKBFcH3WlVtRlA0vxmipmrNHSUAE2Ng1yHQk4HiV6Pvtebg97uT8eCYA/vTnKy0Mj2CC4XqXyZJ3J86s1AfD11ZoAGGcLmwePp1Ju7vbyg9t7ud2fCIBHbF5IU9o+f3RdyPPdRnZrrM9TyeFgw2sTY41ejzg/AMB2raI8hMPYoOCuCcz/uoFLN6XMG5awepkm+Y3f+tu+h/p1/I+ff09fAV8BXwFfAV8BX4EfugJ+8fJDl87/oq+Ar4CvgK+Ar4CvwNdVgX/q3/2PZwBsENgAsDafFcpcKoCtGbYEwFAhsgEGcSwaYIj+IzBWcInG32azmWEsrafzlM1SvDcAsCkE2EBifqgusUwxAWUjFTsOACMjt3HwCw1ONlsBwqDQFdHGlQPA1vxbAuA0f2hhfAmA0eBDQ61C3lrdqJ0mLaChgESzSwEwmmoPFMAOAGfxyik4NAMVjTyqIF0zFSoS5sq6hx0njsMAsCqIFIRRGYzc01prgO8tAXDqLKBNAQzlBmBinqRg6/ODvA6N/RCgHDl7wvw4KIC7qpGxLGVqGgLg4XjzRgWwnRur2yUAtgbxEkpBNcTfe4sC2D6oNQ0fqOTemjn88E7CtYcHX+eRm8z1cR80Jx9e7+f8P1NTLX/+LgAcwxY5CKkAHqJEBqfko6qu69+oADYADJWbKYAJT+GJzqa7Ux65RjCuFVOSmUKWf/dQsKvdNK7XGPc0WujI+0MGMJROrsk9Q1h33zED2FmVs4bQYw1QHrUzbEZ9LwEwrD+XCuBLAEww7CyuLQtYv6cNeFNaqQL4vPHBVMFLBXDUybcaAL9p3vi2Q+DXN/J8PTOsKYBxPvIppAL4OOypAB7vXzxQAHNMxJaJhfL3POboHGEK4CUA7qGOxX0O94a2fKAABgBGPIOEsVxdAXoWnKfqqpKuhgV0ygxgOAEMzSRtr5tE0iKRrDCLZY0JAHiiNS9cCKjgxPedg0AM4OtiDTC5OJUj53EHgDEmEFq7cZ9rBOT1cqMYIK/LPx2wkWwgHIaFNPKHAYCHrqXCtxtKwmG+7rDSEzuM0jZHOZUAwLWk+ZoqXwBgKIm79qECOF/tHAAOmFl+PN0TAOM1AYChAk6SlJnCqjzWeR9j4npzLXm2FmwOCgN1XmA0Aw1LEomRH4sNbci8hYNIr+ufJQAG/OVY50CY/Uznf2TMurUPnB6ojNbaITqAME2c1TciAqZIRm4owsIL57DlmI/jBtjlfAWF9agqatoHl1BLV9Ij2zkJJUr1nHKDWa3qX7io0BYY8DFTC3A8+DmaiWpizO/YFMj7jQuMiQCYCtaxl2CAxT+OBmbObpPPQgHcTJolbAA4DjAPxJJE6jAyiW40aoeWts5U1E7YRKCuFWsoVGHvDCcOzh2DWhG3NRXAAMAWn8BcXGb7qo0y55O+pW0xXtdsy3nNxmdYrwsIVazP96NbOEQOANt54+Yrtz7EOUNsCM4xavtwDYOJFREOZwBMV5emlhOiTTqA3EGSKKTdNWzXAWBTF6UAbw3U9WZ/J4fDUT67uZNPXh0IgFGizTqTJ9tCPtqt5ONnTx8AYG4eLCu5ub+TT18d5NVBATAcSlArAOCPn67l+ZOdbItM1kUhWQJFvZ5nXp+jZnDDgUDHWt2IZi4kpgpWAKzrZRsL7BqCIvrX/9rv+B7q1zM1+Xf1FfAV8BXwFfAV8BX4ISvgFy8/ZOH8r/kK+Ar4CvgK+Ar4Cnx9FfhT/95/8kABTBDr4OQPA4C1UQmnOc0CRgPoEgDDjpmq42wlWa52zLRMdApAU1cYAJ5VA5NaDC8B8MFZMptlMqz0DADjvQG4LhXAgKFmAX0JgHEmlvAgBAB2CuBjWUtZnwEw7Sp7tWsGCMffOAaof2EDDQvoIgFkU/iLJrspgQ2yW2NQrwCzBtRjbGpVhLwLAL/NAprWfc4CeqkAplJrUgto2HH23USLRWYAl2oBPdaqAP5hALDV0QAwe6imoHGXOwCwKWXedAf8uAAwW9OLXEQDv/a+S3XKg0atg/OmRL8E0ZcAGHmIdqzYPGAK4C4CBI5lRGYllbQTQUyfBVQAX1pAXwJgKoDRqI8iAmCePyqL1JLRmq9oGi8BKdVaTuWE+5BqPJiGwqq8WEvsLKANwMJq2s7dJQDG980O3dTGeE0Fs2cL6IcAWPMSqbzPCl7/qmxWu1BTHn9VAGyNZgPAcT9+Ky2g3zZzfJsh8PsIgGEBDTWjWUAvAbDdc9yc4azRl24DVNMCBjoLaAPAyLvF2M2NSAsAzGzRupfqsJdjWdHWebfb8f6DfSycLLq2lXSzlvU6p8WrKkR1cwjGhSzXHF0FPgqAkU8+K0FHeA6rra/aup83bwAQ2Ti4BMAAtQCDppQUbARBZARjCKDihdKzJeDE3AiIKmNECIxxDJbMUOUSLgJ+jluF5hNcDhQAt33D/N7N+ikzxg0An8p7jpMxrG5XO0myjBbBGK/we1V14jHoJrUNc8snaWTo1eKZLiZhIvlqTQAcEPDq91F/qiKhXOVcjw1tWIFo/MWc8evAr53jy/uXY/eIY3fgHKCvd/m+IwCb2n9DQ0qLbIynAMCoXaPqSxwPNgPx54kIco0BVjHnYCMQNrEhlxjK1xCOIYB7iMIIdAMdADAcKnBesN5KMhxTRACM+4rH00L1PEgwYDB3m6TmaIJebbwdAMa0y4x4d+x4H503BiEAJh+FOlQjAwCAsYENduNJCkg6SgdQCgWwy5uPsDFRItltdIMdADCvy0DrjRrgWAiKXX4unmcxIKivblzS9arWG0BTr2GCXk61uplBHzh+Z2NMBTMArW7YMPtnm4stz7c6lXMMynKO47EGNEjmOg/PJwCuG9lXJznVlTT9IDFyt1Pk8KYEwess5zwKy3YocQ/lUe73hxkAv9jXvHN2KwXAH19t5ePnT2S3WcsmT2kBjfc6lbXc3N8rAL4/ys1JATBqtMkT+e4TBcA7RrZkkiO2BNeTbdqbsHEA31O1L1XXDTZDuI0ZriY4S/a4rBOu9V//rf/d91DfNon7n/kK+Ar4CvgK+Ar4Crx3FfCLl/fulPgP5CvgK+Ar4CvgK+Ar8K4KGAA2G2gDwGdFylkBjNdaWkCj6YVmIewTYQFtCmCKf7HjH3aPFwAY8BcNVgPAaaGqjNUCAJuRMHrIaFwuATCsbZcA+MgMNaeMRVYuFC5NT0UQmlVQt2QrzTbGsbEJuMgATvMz8GKLb6EuxddUMIzCYzMArJm8qgC2LFfU4W0AeAl/DYItz429LxqDqnxUBXBZ69+mADYLaFMAX1pAP6YAzuKIeccU6Wg0Mx9ozCJrEeCZANgpgNv6rACWQzlbQD+WAWzqH/v81iq1WlJpszhQs4Dmz7+kAnj5WgZgl03Ft17jTgGsx6vK4yX8vYRkS8DL58Km0xTozo6cz3HZ1FOWzRbQkqDp/xAAWwbwYwCYzewsnDOAzQIaGcCa+YdmOBrbIkms6hzdJEEDTQdmFJwYoKACaXTAgPeg2npC5Wa2jWEQSBylvAcfAGBkDUN15fK/qRqHgtm9lzX/G+RIOrvpHwUARw4cLJVxdh0ZIFoqgLVhrxDM/ngA/PYR/tsKgd8XABxNIl2sgMgAMBTAP/gH//cDBfA8xr0DAJsK9DEA3CEOoTsROurc3Et9PMnhBAVwKNvtlgBYYbGCSwDgVZELhq2xm5yqFVm0oSR5qgpPDuAhlb8YN8wVgGreAPPKNMOyWb0/OItbZ1WMTV2ce6iQVDcLWBtPUSBwSQgAG9uR2bGwZB5EbaANAGMS0Qzbk9T9iXMvHkn0ZAbAPWx/awDgTuK0kFWxmwEwM4BP99IiAxh29MWWABgZq8gsL6uD1HXJMZcK4PXWHWtP22QbX7GiSVKsJQoJ4c4Qd7TYp002QCas7AFUk0w368wOCZq/zjzkhcJbYzJ0XGNtBq0Ntulwg0yADGYFu7ALBgDWLNleFdAx8pUjbnoD3KW9d612yTgvUaYWyEkQq9Vw6VxMsFFuGCTOV4SnBoBxXUAhio1tOO/4fAnUv2noFMC62ccAMPKZsTmK8DXUYxk4O8GmehK6eRMCnjOAlwAY2b5U1tJ1Atm+2CyUSEHQmUmWpzJizB87qZ3zBGEynheE85oOEFs3RykAxjnlesxBZ8xrFsXBmAMHLdWK2n0+KrJxDIsVi5vnNcue4RU8pzqujpKj/g522iYsbt6DrXTT6DoODjVjt9jwhM+uCmaJI9ZSn9/J4VTK7ekk94D0kPbjPdJY1lkmm3wl17uNrIsVfx/XxKE8yf5wlM9f3cknt0cBAG6nSbZFKtebXL739Fo+fvZMdttC1hmuFbjH1FJWDQHw57cneXG7V+toZDBnGX/3o+uVPL/ayG6l8SlZopsZ+Jm5mAq5wWHqKx6/rUFMGWybQZaxDnOEiVMKo4a/+Tf+ju+hvut/0vzPfQV8BXwFfAV8BXwF3qsK+MXLe3U6/IfxFfAV8BXwFfAV8BX4MhWABTQaPJb/u1QA0+ItOAPSJcwzsGAW0PeHAyFpP6EBB2mpNgoTJPBdWEAvFcDpOpubfaamMAAM8JQ6C2q0FAkqHRw9licpy5JKCWs+AQQrAG4dAFZ7w0sA/EABnD60+H0NAIchVY9LAEy7R0IoNGRHGbue6g18HzVbbQpaE6KpisxFQOdZBUy1isuVcyfo8j3RkDQAfKq0iXiZAbwEwO9SANMGO4EK6LxcVaj3EABXjSqAu6qWoargCS3j8XEAjMYnG6nO3vPLAOB3KYAfgzb2O5fKW7u23wV6DIawZwmwqQz4wWMJyS4BMBr29phVwKZ4wmsuALBlAM+/MA4Cu+spisUAcB9GmqXbAxgMMqZnBfBjABhNVjRdDQAnaFKz0e4soEXzohunUDOrUIPAwRCwAQ0AjN/R7MlAUgeAwzTia5sijff8MgM4VKtMNPGxccA2J3RQgKl0y22GeFwBjGuOFtaxqq8sAxjwVz+LgpFLBfAMgF1W8tl2XZV2pgAO22m2gA7aQJqolF/55Z+TX/zJn5J4WssYPMxo/DJj4of0HA+Av96zaQAY1ywsoNtxmBXAw90XDyygTW1o94ONRaqg1Xn4bAMMi91RJEAGsEjXwpL3nAFsALjcHwRzpSmAsbkE7hzM6YRiNd9IsUolnu/zSIIQwM/NU5gnYDQQKMAzu/jRWReHgvHR2du6wRXDwuwKQIeJsw0058yFVWwAC+gwBh5cAOCKkNNsnmEzPSEHuOs1k7erCNRQnzx5zrpASzn0jdTNgeNdlOTMAI5CQOyJv1NCHQxVKC11AcMBgKGM7aVujhwjUWuofw0AR7GCam76giWyhIIaZmlBpS8zfDkMar4xcoFp/ZzEBOaBc2RQaHnO0dV/x2d179DJ5PJroYzV8RDjfKjH7WqGzzpCAQzeiksCmbAw/e5HaSpVvar6tCGQxRqEY64ECv6OFUEjLKEBNONc7ZOxQQ3AWH9fFcAGgLGGijNVeeM5uOxoOd0ieFoB8HlTFHKD8RxVAU8djkFBsqnbsRlAVeCDtJNex1CA45hpc5ymsspXnC/C2OUOT1oDfD7OY8wIhlU0Nivgd87W5PiA2GSA6xzvawpgg8C2yWlWobt4AzMI0bkVx6HXrT6gVMdpxvUAAK9K1zw+xxYYqDcIz3qXNS3JAXMDbuiKJAZojRPaXI8h7Lv12LCmuz0c5OX+KDfHk1QA3mMvqzSRq1UhT3cbeX59Jds1sq1DvubpVBEAA+J+enciAG7GUdZFIlfrTH7iaiffff5crnarGQDj+lAAfCcv72v5/OaevzcEMa3LoQB+flXIs+uN7HJYQGd0CEAlzpvQ9Hwho5mbshY25QrEdb0VgbU7++ylNbbOS4H8t3/dW0B/vTOUf3dfAV8BXwFfAV8BX4GvWgEPgL9qxfzzfQV8BXwFfAV8BXwFvvYKGAA2hSwAsO3aV6WENsCsGQ2cYlBhqQA2ANyx4WlZhSKpU7gATMFCEOrfBwrgdcZGHxQfKeATe6xK6QAp0aBV8IymXPBGAKwW0AOVTUPdsmlLBTAa2UUugM6mAF4C4Cx7CLjtWO3EUPU4CZunUADDPhHvBdUPGpx1288AGJmuSwCcwN46UdWxWT9bBjDVKnxoI2z5eBsAZiN4nOYMYHz9tgzgLIICKKYC+Jw0rCpgZMhNgSq1ER9oCuC+bmQ4lSJNQwC8tIDub15I1LRSJC6jb5EPjWO4VADje5cIbm6pvsECegl1zY7xrJB2eYOuYFBKvfVBu0mXOcwswnc/lhAYCiLLY5wbwq7hzVeCZTpAQJrLYwCYYCCKpY8jWkAbAKY1M1RwaUAFcLxZy5ThtTICBlMALwEwmuOmmj2rcjV7jxsGZmW6QVlkHGoGcI1zCQtoQFcJ2YBe5WsJs3MGsILaeM7eVqW6AWBcJmr/ae9HyOMUuVRRIUua9yHeq+d7AVijnsjTfAwAQ2BlijjLAOY1Q1tpKAL1WJYA2L4mOGhGD4Dfckl7APzu+/0P8xmPAWBTAC8BsIEmywB+CH8BD1W1yPtiUBtgA8C0gO5EuqYi6AwDVShCAQwAfKpKCaJILaDzTH8PYz+sbuOVFCuMK7h/kT0LEJgwO5bxCO55SwWnuh/ouDpNNquoJTFnNKh5YXE/wCK4PuemOqUgHDo4h2JcjnqJQ7gcqNWxqiYNAGtuKGypAYAx5/YD4GbFjWao0Sp/xufwEw1QAAMAtwTARQ57aNj6TjJ0gHF7tXFOMylWsMOGBTRmYLUMBgDGA9b4UA9jzIqTAYLPecMJrXsJHKH+xQY53YyDcX4A5IRjCYA24C/cGwSg02XQuw1Yek8qQMMxmyIa5xWAEbUF98R4SNvm1mUjI1uW+bJO3Qu1MVTaAMDIdYatN+Ae/u4UkKdrbECLOKYbAG5btXdmFMBG5xqoTGmVjbmEbiZuHdcLXSJMAYznULUM4Nf1In3EdZoBYPBSKIC5YQ2QftCsWs3udZt+eMlwJQkHcf4MsHYJgIs8lwxzqsudxUmwjX5Unru8WthbY32FnGIAd6qpMa8iJ9nV2QCwbTJaukzweoXLMzOSnasGlMvuWtZ7TtXZuP66DmtLzG2wZgbINVcOZ43t5kdsTsRa8e5wkrIppQGQj8KzA02ac23YowwDNi/0UtWtvKIq915eHI6M5ID99bbI5el2LR9db+X51bVsNzmV+Q2znDvZH0/yxd1+VgDXw0AAvFul8vEWAPgpATAsoLGSpoNOVcrt/UG+uC3li9u9vIJ1dBBz7QEATAXwk61cYRNjkfE4AZ0R2cL/L3AZ36b+1Q1ZWif7w5spsOxqN97M94DeE7/+W/+b76H+YU5A/rV9BXwFfAV8BXwFfAV+7BXwi5cfe0n9C/oK+Ar4CvgK+Ar4CvxhV2AJgM0GeqkGpHJjAfkMABtY6GvY1u0FAJjqUdrPWlbhQwCMDFPYUC4BcLROZZXlBMBQAKvF3Ej1ChqLMe35XJPuDQDY8n8JR5teRlgYovk8icRZ+k4AbMfHftVCJcvmLkGpSIXctFPFJiogM9WbY69NulabpmiCoTkG9e96u6L6Zp2uZutBBcFOkeMAMA6XtSQo10Yq/m6dze6+VOBsTeJLAIz3hAJ48/SJ5JutXFpAQ6GCBu9jANgUwMxfXGQAQwE8lpVM9bsVwLCAtroR5C0u2LnRenERvwsAL8/DEgAvIbC95FcBwGiCP1D7sg9/zqq8hMx6PA5w4LwY+HV/49oICG3fDoCh0oICuIuS1wDwmMicAQwF8BIAMysX1pZOAZzi/lhkDmrj/QyAoQKmQpDXpjZipZ+koTLuDICRn/gmAAzIbPUH5GAE4pydHPD+Zk6ks4BGg3pW+z0CgFPkRjJz+KwAVhWRWori2FBng7/nfNF3A2ACpgUADrtQ6vDkFcCL+80D4D/sGfTtr/8uABxHxYP5dQlW8Mo2F78JAOP+7AGmWuS7PgTAbdVJWzZyqo6ElbvrK4LLJQCe4hVhUZw4VwFk7U6a95oAci6gLhTAHH8cAMbng5BYHy6TlvPXGQAP7UEBsDl5DIPUlY4fBoChhMSYxM0ldSN1BwDckurqWAbgGCkoG9UNg2uCMJAiu9bxA5tT+krKChbQ7WwBPQ4BAfDYw/r4oHM01hsOACc8PlWMYm7HZ8rzjayKDQFwksqs0p3XQpHbKJOoKpqfxc3fzIl1AFiobD4DYH2eKmjnuZ5q7JabdAAuaW0djC4LF1DSje/I951VwFAIU9QtcV4QFlu2b1vrJjXYJQNWr69xHJoBbBbQUPhOnX7mdKcAmBa/AZScPTNpsf6A84mMscTYpIRIghhqbV6VoLwEwFOnEQG0CGcONPYBIXZAj0n60IFBVAZrkUTSDEpyAPBAej4XURrO0jvU5wAA41qNnDsFwKVuPKq5vtTNSlBi51xfIacYgJXKYtpl6+uhBmfV6rldp+dh5PXMNR5V6w5gzk+bmN879vretFhvG1pAA/7meSpZ7K4FwHw39+K5p9OJf/anRo7VUcquZpV4/EkiK2xQSAtarsNxAxsWocp9eXcnn9zs5eX9QUpA1SCUq3UuH13tmOf79Golm1XBa4RxINVEAAxo/IObg3xxX0nV97LKYwLgn7i6JgC+vtIM4NkCuq7kBtD4BeDvSW6PLQFwnGoG8HeerOU7z67kKgv1XKDGhN5QjKfckGnZyI2zHrfr2+4TnCMo9ucMbDd+4EowtfRv/E8+A/jrnaH8u/sK+Ar4CvgK+Ar4CnzVCngA/FUr5p/vK+Ar4CvgK+Ar4CvwtVfgn/nz//nEDN61y/rKMjbnLmHYrFByMNgAU9WNcjjcy+FwkKattNkD1SFz60ZJg4RNOTTcYDOYr1aEwFDkIotvuy6ozEUz7ayKReNOm6S0VJzBHeykYcfcyvF4lFNVS9mo7aFlGiK/Fl+bjS0a2VA3m+20qXFNjbjOUzYAebwGM91ZYUYtmlXjxKYo7KbRPIWln0FnWBhS0VTWMjYDm3ub3Vo22y0BMJplaJ6lsPxD/nCSUlllOXTWLGMLHYrGRZ4cVcd1xeNBU9PqCggH2L4/lmwaAwDvnjyRbL2RhJaOqf6J0NDL2dzN0phNZR4RmtXOzncKR9pBtj3q2lEFDJBgCuD2sJfxdC/x/lbC2xcyvHohYVvT+hD2i4MBvAU4B5SdQboDrMsL3bJ/eX6lh7mia9YCFqoax5qJpgZfKuLstRSca8202fuwwctWtdtA8KYbzRrxDz7fYsPD5XV/uVlgzAsZkkQCwtuCmb04PjaiZZAI6ibUKVH4O4YJeudzU3RMIkm2GwnWG5mwWQENfSjLEtiXxxKHkUTOGpONbNTTHSca7zin2hjvpO40P1JtYrV53Q2aH9nWagFNK2lYf8aaARylZwUw7JrtusRxYtPA7JntbBw7Z4faO2Uuzh8AFBVSUJIDILSqpIthX80sSyifVAGM6z+K1d6U2cYOaL8JANctcjEfKoBx/VsDOW4GqeJOkj6SoB2ljvfyp3/pZ+QXRUnXKQAAIABJREFUvvfTkshWcH1/2x8fMgRe3vPv43mOxlDaWIFeTOHtJC/aW3nx2d+X6rMfSJGuXhu/bPzUOUktZjGu4GHRA7TXhaU9smeplHfZrj3AnypxeS+WJ6qDA9H7PS0ALDWegba2yZrzPTZnmarXnAAwP6tSM1R749nGGL/qNn4w6xdOEovxdxroigFFa90DVk6ElATDANUAmV0jw9BKkPbcZIM5qe9C6ZtB6q6WYSzVXrlDTGohYZA5xXEvbXeUYdTNVkX2hJBPN01VUtX3hMT47Hm2lmBYSxDDjriRrtcNalCN5tlO0qRQG2VogF1uLGqZprnWCgrhWGcnjqkOUsLiGXM5FKc6T+mcNbm5EIAcYxsANSAZwW6vsRFQG2u9JlY2sjzzRS4qXzPUzWBRmBE8QhmNmnHdMai7QoT1RKGqWmzEO+5PcjxCedpw3YJ11WqL49Dc5q7upDxhvYTPora9xSqT9TqXJMXYrRvbsNapawBnZ8+NcdrlAM9zLzYWIWqDVtLuOqVFNDbuYU5oqQA2AIzf4zmZ13pna2ez9Le5OIV9d67OKWpNrZsTbM1l4FbhrVtj0a0ilIkKaZ2PWL/0HOHAjQizpbMeSSyq3GXGstuAZ2sx3lfY0Nh20rc9Vbx6bTZSJJFs84RrOdpQS+KUzML5ChAeAPhwf5CX5UmOfUe76xSbILNCUsHGxy2vLxwn7sf7w1Fe3e/l9lTJ3amSsoZqWGS3Xsluk8mz7VqeX1/LbrXmmg2f+1hjLbyXL25u5Qev7uSLu0qqbpAiT2W3Xst3dql8/OypXG9Xsi0yjkO4lo61ZgB/dnsvr2AdfUB2sNZyt1YA/PxqLVdUYsey5v2AzWhAyGfXDoEy38VRKADHhgfnuoL4BSirp4mK/XnTg3TIwJBpHOTXf+v/8j3U93Hi8p/JV8BXwFfAV8BXwFfgjRXwixd/cfgK+Ar4CvgK+Ar4CnzjKkAAnCczJAWkWQJgsypcqoC16alNUyhg0YDa7/cEP2pRqc1nNBmzMKViB89Hk3kJgNFo3W00602zh8/l08b+QwCsjaZgAYBLWiFbXi5sEJl/VzdzAzAvtPEN1bE1FdHkwnvi7zyBbMUt4xz4Q0Yq2+MzAIY1ZSfI4wWUbToomLQZ207DowB4vdkQAPN9HADm+0JVhGaqUwCzie8OfAmALcsPjToDwIBuhHlDPwNgZMwaAIYC+BIAh0kssLxGhtsyA9gy2sZgkBDZlDMAho1kJUNZylQ30h2OjwJgWEsbAEZTcAliTJXL710AYH5vYbUYANA5SMtrbAGAeZ25DNfl9WcNYeu+vx0Av/2W/KoAmNfF4ngBgEeAUiqBDQBrs3OADTJUVHEyA2Dk7JmVMhvVbwDAsGBF83oJgGllqZ7JsyoXn4UZwE3LTMC3AWBcXwDAaAJbMx7XqOV6wq7Zrktck48B4GEY+T7vAsCEzYnaSRsAxv2HjRAGgAGBY2cRTaDhYLA14HWzx+MAmJmcwyAAwGXUvgaAf/GP/QkCYFzf/vFQ+f4h1eObCoBffv67Un76B5LF+QOLZJt35nEGeby8NxRkKSxTuGYAmPATcKqGOlKtf2GFS7AFV44W42osWZFLXiRzjiujByLM9zHnZrX3VfCIDSK2GcQyPB8DwICIVFNS36gZsVAzAgAPfSvNABA3Mod3CYDxs3HsZIwa5r9OA2ysNQeY6lGpCIDDKX4NAHf9aQbAabybAXDX1VI3ewXAMSDiSkLZShj1MklLAAwQhVxg5APjOQq+zwBYxy1dj6gFNHLjVd0Ju2ash6BKZW1cFrwB4NHFEQAAsw7IagcYBuR1m3MAgPmAUhbvjLxd/lzXE3Q1CGDN7cZDiaSHvT9cFxr3twPAcYq1hI6vXdXK6VAycxbq3SCMHgXAVYn1xBkA68a/DFMUrx3dLHQGwHrOHwJgXl8LAIw5/pxbjSOEUhtrMFhEx24thigKXYthTcQoA2YBny3+eT3Dhhhgm+tQBZI231Px6pwnbL4IoW5e2DCLg7+X87rBXxsvbFMMgLcpVO2es/sMn60ZegLgrumoLK9oT97KClA0jyVHxnKcShImMg26QRHr3lNZOgXwUb6438urqpZDVUocTXINi/F0Jbv1Tq6Q5xtrjQ6nUm4PyP8t5eZ4kBPO5dDL1WYt17uCAPijJ08eAOBT03EDJgDwJ8jyva8JgPMske1qJd+9zuWjZ0/l6RYW0LlEMnGjGF4bAPjTm728ujs8AMBXm1Q+frqh6vjpKqdiu+DmLdvwoJsXuA4a3b2xgL90GGAxNYKCGnu3QUTrDzAMK+1B/pu/+n/6HuqHNCH7Y/EV8BXwFfAV8BX4FlTAL16+BSfZH6KvgK+Ar4CvgK/Ah1aBf/bf/89UAexUstqcOwM9qGvQ3FtCNvzbFMCXAJgAyuWbog8EBfDbADAUwFQGuve1+hpkg52gKoDNPlEB1PFQMseMuXdQxTStWuI12ghHphxeA01vNB0vFcCEUQCyUPEY0HPWvjPAVK2UDFAAN50cSwXOAMCwIjQYC9vppqplakc2LzfblazWawJgKoniWMGvUwAvAfBl03GpdlEF8BkAmwIYTcGyrqj2Qb2RAQwF8GMAGBAxR2Yh1aTnq1cVXci6Qx5gKC2sORtVALd1KWMFC+gzAI7ubx4ogA0Am+ppeRwA5zMkfYcC+IcBwHYUbPIulL9LGGQNXhcn/ZVu20vYbMf22PdNAWwAGMAWD1N6QaH3NgXwBEvwCwWwqssCia25bQpg2CabBbTbhGEAGE19A8CmwjcFMJRrdV3qJgz3+2mkzXjkVBsAfkwBTCWb+78cva8dAHaKdGT8dVD7XSiAvwwApoUpFP7uz2MZwA3yTR9RAF8C4LgLRaAejPfyK7/8s+IB8OuXvN0TX+lmeM+f/E0EwC+7OyqAT598X9IomwHw7DawiCqPYnXGeAwAUwnp7IT7QTc/nQEwQBQUtL1QuDpFOs/msWbP0sIVCsqIEJSuA3PuaShRmPA9Z1DmVH16ryrcoSqzVUUrFcl01IcyUd+XuaYdMn4BlTXntYczATd1tDJNvQwh5mrYLI8ydbCBxjw/yBC0IkHzAABzXJ2gAC4JeWn9G23n5HkAYKiDkXWeEuJuJJSC1sUYp3oogLEpJ8SGqJXEEephYF1zdjlGEjwqgIwg2+bhAuRiTQErZFX/6rpoYR1sNtAWEYC5j2NmR/WwQXvMDoCmuHaHBhvlerUX7nRNgVrBmQHzgEJztWSGuwnUvch6xzWRAqYWerHQ6vtQcp1Ci+QIFsUrWW11oxumJaxTlgAY43m2ymSzygXO/6iPAmDYdOvrTGMkYTRy0xrdrrEha1ILaMw5WOPhODRnF/NTKGOI+QCq60HGVtcZALvccAdFKdZ6iAZwG5nMzQHPw3VH5W+C6w/ZwwqA8TBYbJvmdGORnr95fWrqUzdu2aa65XN4vbrogq6t53/bceC5tpGqm0QGbK6qW6nbmgpgAGAogDdFwr/pJhNlEo4AwLo2PlYAwAd5eTwQzH52XwriPNIwkKe7jVxv1vL0+olc5Tu6YOB3kN18dzzJzVGVwIeylG6cZgD8fLeRZ1dXsi1WzoZ7lLLtZb+/mwHwy31DAAzV7qYo5OOrjAD42W4tWzh+EAD3UlYAwHcEwC9vj/JiX0szBTwWWE4DAH/nyVaeFQqAVwDy0Vnta4r/yQFgXMNLkM56h9jUofePM3Vx57HHDc9r5Df/+t/1PdT3fI71H89XwFfAV8BXwFfAV+BhBfzixV8RvgK+Ar4CvgK+Ar4C37gK/NKv/RcTGnMApIDACmLVds+aZgaAl8pHVToMUrc9FcCwgK4bl/eFJi+VGHCwQ1P3rAAu1us5BxgK4FWuTUH8UfXhQ0vfMwCGgkghMBUMyFirSjY0AX/NHpBqGacApnVmpqBru17zPUz9qxaPrwNgHPPjALiRY6n5egqAVYWFBheaswDAQztQ4Yj8XyiOTQGcJQmz05YAeLYiBOCGdaGz0bMLyBTAZaXvRUV1P1ERgn8bAMa/lwCYmccLC2jLHM6oJj1fnqpQhSyjPyuAAYBhqY1jKUsRQPXjiQrgJQAOmkoMAKOz/JgCd3mtLG8KPvcrKIDZcF6obpcKHlP5PPb+l7Drq4DgJeiljecj7z8fX5bJlGQyppkgMDIGODEFnqhFqymAuwDN8WRWANN2EgAWAHi1kRD23Xnh7EUVAEOxi+sD+b+AtzMAdgAGzXizgF4qgKnQnVRdpQrhiso8BT2BxFEqK6jcFgD4MQXwGQrhtFl2n76m2joC6qiKav4syDskSIlmBTCAymMW0F9FATxnLI76/ksF8GMAOA12tCP1j4f3/YdUj28CAO6oIpXZAvpVf08AfPzB70sSKuB6sMnKbaDBeTIADEUugSE3Q+jcg/shdtARANjUkQCoNj/DhnnoYUUccV4AyAsjfI1xDSHjuqnE5l4ALNzHyBymxa6D0Wrrqjm/fK5ZQMOVYtINIDZ3T/0w59UiexzvF0CJT4v4iTbPAMABIFystvUDSBtyfqdYlaEhbIxrCQYogGGTHauaVloFwIODoMmWUBYPWEpDHQzwmKVYyxQyCTJioTYFgAUgh8I2kiQuCIKzlSlM1V2DEDICfHXgPcTzg1kFbHnmgVNkYwOTjks63rIO7vPAxhlKWT0+WN7q68P+2XKUkcWr+bJQL5c8t1y3OACMfwMAY+NZDch7Qs5zr2sXKEm3TEGQpmykor0z1gmjhDHAZCHrna55HgPAWE8AAMMGGqd0GhrWAPbPAMAA82GA3x0lhhVzjDlAx1McV9vgvCv8ZY5wBsU0oPig8HdEnrCu53A9JbHOAZrte95kaGs3nF+CbVynBMCAzrq+MFg8b+xym4b4WeaMeiQWqCLdvrdUAps1sVk+Ezx36hazhMrcIOEAMc5l2zTSlIgbqeTUlA8A8DqLJE8LyXh/RrQzx2uVFfKoj/L7L1/ID14e5fM9bJehHE5orfxku5br651s0x3nZNyz2PB3fyrl1eEgN/uDHKqTwDz+ar2Sq3UmT3ZrAmDM21DN41E3CoA/f3Ujn97uZQmAAW2fbRP57vNnMwBOwoAA+NQ0cnu3l89u7mYA3LqMZmQHAwDjcz5fFVJksEzH/QA7dF2PYeMI/5ZwBr8GzZfnA+fWztEM3p19Pb7+7/4XD4A/pPnYH4uvgK+Ar4CvgK/At6ECHgB/G86yP0ZfAV8BXwFfAV+BD6wCBoABfw0AmyIQh3q29nsIwqzBDMUolA7I5IUFtDbVtJmKXijUpWjW4oE8t0sAjIZgUajl4pw/uqB1dBFeKIDxvgBdp2NFAAwQvLRHBACGEgpqHTa2MwXMALKaY6b2z6tclccJqKhlxzpVjgmhaEccTA8UwLBYNAtoayQiAxhgGAAYx7DdKuQGXFPoewbAAMFopl5aQL8JAFeNAuCGwMvlJwIAl6UqgKeRAPjq6VMqgAGALd8YGcBozPIzXADgwdlp024SGcAXCmADwMgCXgLg/uUXzAAGAKba1Wq2yN9dwl9rzuP8z6DWgXw2CgEGnMSUzVomU2pzURuMapm5hLLWUHzwmov3n393kenHBu9CWWfn+LGI4DcB4Mc+R5jlMiQxAXCQ5KqccwCY6mpk5D2SATznHuIa2W0JgAOXAYzzBQtoBcCqNGOe8wyA9UCg4kPTXBvo/WsK4B75hQsADJpjKlsAYG6CWFhAP6YARjPfziE/M69B3YRAsCGvA2CMA6g3LKCXGcBUf11kAC8BsI01PDbXgL9UAPN4FgA4aUdaQEewuW1HqaL7WQHsAfDrk9Xlxohv+nT2TQLAzAMXkZthL198+v/OAPhyHLMMYN4PkSohDQCbBbQqaIFfVJUHBZ7OuS6b1/0dTp30gwJgVVYC5FHCS7WizfUPAJsDwKFzM8Dnw+sDUhHmueGZ79tijMFmEChX3RiPnPBGgTQAMNSlEUEpcmixYUoVwgDKAMDYmDL0IuGYwJyeABjwdww7CYaQAFgmVSNDfdn1ZwCcZDuqS/G5Rh4rNp8MtHGGyhfZx1SmxnIGwNiWhrqGAOIKRxVOKTgHeOQYHMQSJdgghYxiTFrqhIKfSxjrtOXgN9cCo8tCFwcsw0DGTq2jcb7UQtryklUFDADcto3Up3LeQAeFNcd/KJyRHd+0VP4C8GL90fWDFMWaa6nVRs9/WykgNgCMg8JaZ3P1MAP40gI6WxWSF7C0Rv16nhe6nNQA1hGhPQBwmuMkXgDgtuV1hc+pMR4Z5xMRwHbMD53UlV4zqDeyfZfqXqs7VOSmvsa1nmX6PG6KiGBZfgbANl7N33OZynYPAQAv74HlvWUKVfzNNSMU36NuQMDvaNb2YpMVr7dIGsD5UyWnupSyrXgd5Wkk6yyWHW2gV5InGTd/2ca+ugWsP8kfvHwp3/9iL5/dN9hPJ0Uey/Md7J9zubraydXqyq17RwJgWEDfHu7l5nSSqsZGj0BWRSbbIiEAfrrbEQAzNzsIpKq7GQB/dncgAIYqGJEf6zyXZ9tUvvv8qTzdbWVXZGoX3nVyxHvd7eXz23sC4JeHRgwA470+ul4RAH9npWvzIs8E8BgbPzhWcL0V8h6wtYw5jxjo5XWJa4QnweUCO3BtG17+8m//ju+hftMnYf/5fQV8BXwFfAV8Bb5lFfCLl2/ZCfeH6yvgK+Ar4CvgK/AhVOCf/vP/KRXAgEGr1WbOXptVv6IAarandM04a7LB6q4sjwTAsDCc7WcHNFNNOaPKFwPAhLHrtUABbOpfvP9D62ltNuFxBneqlK3blu93qqDKqNkgtRxgqH8BgINRlbVmw4z3AwA2Fa5ZESIrDU15bWo50OhAIRd3UF1NIk3dyaE8sQHbuOOEwgXvh6YrADCavXh9AGAcIwCwqh4BgR+3gDblyZsAcO1yjQGAu26QFvmrUOmUFdVA3aAK4Otnz6TY7l7LAMbnQTMwR0P1zFVlRPOOyplRAfAiA7hFluQJGcC1dMfDaxnAUADncaQA2D0IYhZ2z9aghfJn+eD3FwB4gkLzKwLgJawALH6rAthdQw+uo/FMgg0A22taw9hUeWZdeAmg56/TbAbAEmcOADtA+wYAbBnApgA2AAwFMFRbVD+5DGBYaiahqn+Z1UmB3vl/O4ZR87YBVaAOtyY3N2EASAA+4HppnAW0UwBDjcV7IFfARDtN3C/ItnT3AzKAqdzTu5DXS9+P0jGL8d0AGArgONCxA4q6SwCM+x2w/G0W0I9lAJsKHsdlAHipAP7Tv/QztID2APjxGepDgsDfVAAMBfD++79HC+jL8RFQ15T+jwFgWgpbBrBYHINu9ljCL26omQC5cE/HEmAMSYQ2vQaAoTDWsUzBmc5DqtjkfekAM+Y6vKeNi/jMVL46ANyNLcEtz8cAANxLD2eMvpMwgrWvuhG01SANlKMd3muQIOuZ/4s5CLA2gAIYm66kotoX2cVRWMwAeJKOABifR8fJjYJaqpIBWmHpC5tnKE0LCQB5E9gY4/h6gSIaIDeKUv5enJ7nRQBgA7wcE5FHm4bzfIU1RRCEsyqVG3BczQnBDQBjzAsijtM4Tqh/oTRVhbECNAgooQKeOtSjkbrEOqoknLN1i2bbBrSHNgAMOIvpi+uZ7ZUkGcB7QHtnAGCsEfoO0l0FwEsFMCCxAWCM42oBfQbAWG9xLqnOAHjoRqp1syKSMMU5d44KtIDuCWjxOQkJ4XKSQgELoNsIVOltM+jxICc3hguKroPoDhEiekLnkbP6Wq2iLdfX5iNbH12OXcv7n9e7yxS2e8E2PdmGRZsf1TUD8FdV4aoM1w0RjGBw69y2HV39zwrgfmokDUVWaSSrJOJmwnW+kjSGbXhKi/SqUbeYT1/dyfe/uJXPkM3bTlLkqTzfbuRqU8iTq61sNjuuo3DNAwBD+Xuz31MJXMFpphuZ57vJ41kBvFlhYwOuz0DgEGMZwKYAXgLg71wX8h0ogLEpsci5RGuwfq4qBcDIAL5/HQA/vyrk+dVGPtpkBMmA0OYgw80WprwO4fCj528efyD2t40oXFNjHHLji1tQBbi2w0T+0l/5m76H+iH8j6Q/Bl8BXwFfAV8BX4FvUQX84uVbdLL9ofoK+Ar4CvgK+Ap8KBX4+V/9ixOhKBUcK9ec0+avwbW3WUAbAIbaoesbNpBNwcm8PEG+mQJg2ANmD/J4HYS6yABewjYqckzdOak1X9U2tJw+lidmDLLB2iNXbJzzgA2sJlkoRZZrBjByzJDvFyezTTIUuTO4vFQAA1RqP5tN2j2acs4CWpvlg0xdyxxE/LwdRlXdbFZ8vxz5rg4A4z2plEEDFDacDFJUsGb/trw6fHaqp6A8wZ+2oQK4g82ka1YCPNMOsu9ke/VkVgAnUOE4C0WoRu1YMzTBF3bGwHojzxWUsQDAQsXJ2QL6KAIV1/H+NQBsCuAESqiFOncJU9kkDERiBgfqYwa1PwIAPtdNVVvna+1sKblsEk9QrNj7O/A7R106Fe3ys/E1XfOXVpDul5fX5BI4BxcA2IAnwDofLEIiQ5LIYxbQY5FIulUFMACw3YNLAIzXhBU0FDgGhvCyqohTW+YvC4Dt900BDABsKsClBTSOMYcdPOw8Xf0Ahs4AGIr0kQrgZQYw7aadAvjLAOCvYgFtDeYlAI6bgQpgAGAogJEB/K/8c3/SZwC/Y4L6UCDw+w6A4QDQp7qJKewZmCq344EW0Pe////NFtDL44jcpgnCVqcAhoLybE2LfFWdUzGLmAWxAdwzyAV4gZITxq065wAA428q9wZk/aYS0AQD4FcVsAqAoXaFpS3UuKrypc27cwXBvKUAGN8HkO5lDHoq/qH0betuBsARwDAsmJkvqxnAdIzG5iMAzClQADxC5asAcQxaqoCpMF0ogBFZgPxfqEwxz0lY0M6e1vYh3Dp0E5paNWcSRoCOAN/4XLpW0DlXAWScqCpyVigClTs4RRiMHTeAXVgEMANYCICxZiDk6tXqmBCMsB0boQDnFABP7ciNcZivu67l73DjC9wRkP3qrLvrU60xGnXN98M6CZvi8LkAgAGHAXiR8YsPsdlsZbXdSJKqchUg3hTAHSZzAOAkl2Kr6lzs1erqTspT7RwcFAAnq1wKWjdrHASOozlh7aGgHFbDWLflq1iiTGvIBwFwK2GM2mvsBAAwaodrkzblXc/1CTYT6DnSuYYwmOuRUDqzxXa2zTgvpsIlhI81H/cSANv4dVbAK8SdHIicN9Q51wt85KVCft4w2B3nNZWCaqf+duuztkF2MlxlWqnamhbQdXeSCDbjkcg6Teics13vZEXbcb2esOEKa+NPX+3lD17eyxeHWuq+lyJJmP97vdnKsydPZZM7pTM2GTYNM4Bf3d/z7xLRH8PEPN9VGsqz66189OSJAACbGr2qsBlyLy/v7mkB/cUdbKo7/g7ALQDwxx89l6ebFQFwFAbStB3jTG7v7xwALpkBjO0W+H+BTZ5SAfxsV8h3trmsVoWsoR7mVkm3WZIRIrqZQQGwrk3tQbt2bDCMMI4oANZ1+khHHSjoMab9xl/zAPgdU7X/sa+Ar4CvgK+Ar4CvwHtWAQ+A37MT4j+Or4CvgK+Ar4CvgK/Auyvwc//mr02EosyN1RzeS/hrANiaP6aWRMPnVFdUAAMAM9cPTVPY4NJKL5EEmadoDqPxGQeSQk2wWjnL53NerakuLEfQVIFoRqOpzCasUxGUDVQPBzmcjnKsK5c/6LJ7nQKEwDmMBAAY6pR1sZIc2XNQQeH7UMa6hqTZGM92xi6DEaCQNrqj0BbxcMKxlmxqoimO90ATUHOAW+kn0Qbaxtlpo8mJhiJy7dx78e+FBXQQqNrEjs/OmGUAw16bmcOw1h7PKq0euYDI/JuG1zKAVWEDYBhJEqHGAM96XmlB6TKHAYChIlEF8Eg7QQXAlcsAbhAu+CgANgWwWVnzGBbKVDS/CTCc5Z9dO/z7wgIaGYZ2/EsLaEJklzloyjMDsXO9nC3n8vUf1BJ2os5aelaSOxCMr3tHgy9Bkl3zcE99AHwdHLbvRVkuYxxLDxgBBVAQCgAOwDMfCwDcQy0TxHMGMGF+Hkuy3Ur4QwHgQSaJ3wmADcoqfFDFNBryWQFrR4UnpgC284mvoQCOQz0OJnyCgbhmb0tLcuR/ovnrmu/M+OwfAOC3WUADhAAAXyqA7T7H3++ygI7qngA46aPZAhoK4F/43k9LIlsZZwXzu8fCb9szPgQI/CEB4HmTCfiIA1CWAXwJgG3+wYiuGyPO2aeax6vzJWHppNm6eE1mr5rl8RDyZ7z/kAsMU3kHgQF/OeZSGQwwqHBQx1m8a6iws8fGJICqRmB5j/udUQUNYC/mLSiA8XuDjFAA18jFxWvo+06RAs9gjGTqAY10w5gB4DCAq0JGdTBn+BBzL1SvA9csU5BzLJtzbgeNoZhVvkkuaRzxuKHwHXvEUSgAxvElaT4DYNuAxbVLeJ6XOf5BObwAwIxKnpDtC5htbggK5VFgOl+EkYxwZmhbqU4lrZ7xHrCkhvU0xt2+w+cdpSkrub/XKA18dsBduIjAflkBcE3XD1rqBhE3mOE5Wa5qbYB4WEQDEHctsjcCAuB8A0vlMwCGAlgt/BUARzmcGVJJE0BwPY7y1EpbKQAushVVvUsAzGMcsOZRBbDm9ua0Qdb5Y5IBABgwuas1TzrEmgTP1eebxbNltOt9rGsGm+t5DxhodxB4eb8T8g5qeW45wkOrkN0ekbN1xteWkY2fGwCum/2sXOX1QJv0s5Vz32kGMzZYAQAf65Oc6r1I30osg1xt1rJb7+Rqt5NNvuFaE5+76uDQcpJ/8OJOPr09yCtYeHe9gLNvs0yuNlfy7Mlzeb7J3TpBN/0xA/j+nkpg5PRiiwdiSpA1DAD8nadPCYANsEJNjzWiAeDPb8sZAG+KQp7uYAH9fFYAx1FIAIzoFgDgF3drR9V+AAAgAElEQVRHeXF7lC/uK2lGBeCbIp4B8PNtRuccAGAOEc4CGhvPbDw4K7jPbh5Qz+MBB4BZAdxDGQ6V/sgMYVwXv/nbf8v3UL9tCw9/vL4CvgK+Ar4CvgLf8Ar4xcs3/AT6j+8r4CvgK+Ar4CvwbazAP/pv/FuTKjJUORpDaRRr1h2tZp2tYxSYahVQLpAe+X1QBLQt8+uoAG7auRkIZQ2afR2ay7BWnDoJg5EKWNgOJnkuQQhlAxQ6CizpnecURgaZE1gluuagZY1BKYH8W8DYsoblo34WVSypZBdwj+rjIlB1SpZrNq6z0oV6lWqUdOGLjN9GA9Jl0GoDPNAGbqUNvbouabvsunbMLGSDeFQlFqAWlDvrDax8AYBTvifez5QtsJ2EHSeamwkamw+UqKp4oZV1VcuhOknbaGMWn4VNTwNtjTaU19c72Ty9lmy9kYgqZwXd+A8A2hquy9xhfGaF5KFAmAarwSMazfWJ8Dc8HiSE9eRpL0Xfyqo8Snj3UvrDjQRNI0UUSRGn0rnrY9mYXQJTU+jYvWU/M1WP+XvPmby0pUYr2B7OdtNB8uX50Yvl/Ey8hjWQZ8WQA7H2LKrmFlnAy3t+CZeX/+bnWb7/Im+4zwuJ00x6NKoB3NNcFWLYNcB+aSdBlsmUZNIEoQwCABwxxxZN+GkVS7paS7YBBC4kxCaF9NyEhnW3NcRTd58QjFvGZxARsnADglM/4bVNLdvBstnZjNIaNVa1XxLnUhRbKRLYM6PhrdmeuE5N/aeW0/jMztoVKio2/jU/kdcplYFqC43NGoS2dcnjR+50OLlsxRT5kE6dDgACFZxtNnE20Pa13k+q+oKYDcdl74fjsmY/xwM0k8eGijSAp2m8k3/5l39Gfu6n/hFZD1vpA7tXv42j++PH/E0Bv+873P1SVxTGp3Fym5hCbjip2oO8evF78skP/r4Uw9ludgbAi00mGMttg8Y8Ii5yTs1pwMa7pVqSYzwVm9DuOUWvOU8AhjK3V6ENAB1eQ22Me83hpVVxLCNUp07p2guAbiRRkBDYNu2RlsPjNEgUQek7ytD00pwGaepR6q6lSjVK4FU/SdeGVB7TLjrE+yBjN6ZN9TDouDYhGDfomOmbImN9wDysrh0CK2dTPwdw01DoSAAMxwYHA20dkcBKf6GeJp91x8yNMDFAMEA4LO51lqAgmFLfkZt5VGGNTWxaF9tEQwg3dDrmNXDpQA0iWjvbe3T1xA0xTXXk2oHzeBJLikxVRAZMIxWcNzc3cn9/IrxNskJ2V2tZrVNuoMP4Vx4rqZD/i4030yjZKpcd8mDXKeczgF+FzL20Hc5rJDHcSNaa+4zPhdehg0mNuWdSBXiaSI5NSCk2AShMVUg8EryvV2dVrK0fOO4SfGO9g3WUiyfAWgMbDKgK1aiKoddzinNDZ5JcFbKcY1ydbC1i86zN4/q1Rg8sNwVZVAd+DjU5rcUx/3EORG5uC2Kv5y9S2I8pX+enQIZ+0rXjsZSmLbkhYoyw60K4OTCFNbhEMnWTtG4OxNoWjjNHKIDhcNF3jGO4XhdytdvI9XZHq+YsLXhsZd3I/v4oL04n+fzVnbyEorcBMI/lerWWp5tCnl7tZL1ecaMerryGmwxLeXU4yKsDQLPahiPCA9D32fVGnl1tZZuvuDEDc2zdj9wM+eJ2T5j7+b6SfdNwk8Fmlcl3r1by0ZNr+c71tWxyQFyXAXxqGGnyB/dHeQUIDADcj5z/t6tMYAEN2+jvPVlpPAyUym4zCOcPt8Fv4ryL9Qbuy/M6AU/B/yNg4wmuBWxY4fma1GYcpweP//5//tu+h/qlJhL/JF8BXwFfAV8BXwFfgfelAn7x8r6cCf85fAV8BXwFfAV8BXwFvnQF/sS/+mepAAYAjhMFh1TmAAgtLGfRomL+XRDJgAY0lD7Q4pz20jirYtgh8rVoBZjTqhDECc2ycWjI6rIskdVmS1CJzlseO9jlskln8ObAHhpW1hhU6AU1bk0Yiz9DBwUwGkvafKLGVf2N2XTv4skpgIs539hsoGkb6fjvufm+BMIAYulsxwylc1mrwoj5hTi+SZUO2iRGczigwnm1zqm8nRUvCwAM+0cAYDQyoWvi7wtqqo1jHBDgL1THp+rI5qY1zJBphwcasGg64zXWu62srgGAVwSIgO+xUzDRSphqbFMAny8NvBca0MMUSdP1cqxrNkb78iTR6SRhXUt7PMqq72RVHSQ63Ml4upOw7yWLQsnjVAbY+zlgsbzoLr9HFe7iebNFozMY/mEBsNlO470J/xcWhfj30gJ6to10ANg+k33uN0Hex75v3xuKlURJKkMUEgCj9rA9NAAs2PgAm/E0BzqRjgrg1wFwCnhfFBJkCoAN+iwBsNpnxvNGAMIScarbBk17hbJLAIxmN0Azr6Gxp9UnAAfsUYt8qzblzh4ccAMNYD02bfzjzxIYXgJgWHheAuC2qWYAjCY5reDTZAbAcRScAXCg70cItbhGDWTVLsN4ad+J4zTYPRA+vQ6Af/Yf+ocJgIfwbEv5pQfFD/yJ3wQA/EHAXw5KbwbAn37yu5L3ev2/6c8SAOM5du5sA4iqdnVAmze9OGDGeQXKVdg1u1zfeYPMYGpVhXNQ7BHsOQAMeEZIl8Qy1L1MVI22QgAcY4tUSiUvxhTMQ7CABgDGJi8qf8tRulYVgGk2SZxOMnX43hkAA/LiD3J+AYBHKoAxTwDe4WcD1yTjqFbVAIgQFhIAwzIa44q5XSAPGJbKCwcQuho4q2WuaZzzBMcbN+7A3pi1G1W5zFMG4albBkBhSiX1BQDm642BjG1DqIW5GjENnGsxv7sxrW8VTjbVSarqxDEaG4TSTNcjQ9NSwXl3dyOHQyXYW5bmK9ldbWS1yiRDdECn6t7yVL0GgItVwnUOwC8VwE51jdoAjq+xwSjVTT34HJjfAYAp5p5CzQCGAjjDBiCFqTgWgNs4yiRPz3DX8ngthsIU02abzGOfAbDL9XVWwITtTvVsAHi5ecuGXJvDF6uU2aJ5Hrfc2pAbFmBBzjkO9t7OZhvXBwqJa3jeuPj/s/dmv5Jl2XnfOvMQEfdmVTW7ySabkmgZpkmRJkU2mxJFmqZoQrYeDAOeCBsQDMuQ9GLA8AD/CQQIWx4BWzJES3oxLNmyDf8nfpM8cWiR3V1dmfdGxJkH4/vWXid2RN6bVdXNalZl7QASmffGdM46++y9c/3W9y0H8uligeul+6umP8oSA1bCYWWkO0kBdwz0jsZ9g4JFtHAYobQ9y7E7a5EcFMCRyH1dbgDYigyx50MP4OPjWb5xPF4B4DjNrgAw7JUBgFlo2I/yeDrLB6eTvP94klPbbQAYKlwFwHdyV9VUBQP8w+4ZAPj9V8cNAD90HQHwrspp4fyFF/fyJVhHOwCMWJ1RXHhu5euPR/n2K6iOz+xRjGt4X+fyffc7eee+kh+430lVax9grNvmEGAAGOPb9uWzZ9WNEj78/wDx53hxPcvpqAOrbt6/kfyXf/sfhBzqW77fCKcXIhAiECIQIhAi8LZFIGxe3rYrGs4nRCBEIEQgRCBE4HMQga/8hX91RcISFn5U/zrbPSgnLIlJm2AqY12ylLse9BVEX7kjlb9IAqPPFy2W8VloNkgbyUSmoZdx6vgO9hre75gABWQu8r323KN1oFNwesoQXw3ChDbt+yZaJSKZuYwnVQ2xvaIpZJHlU6vhOV1UwVBrf7bEQS1THava8XKuF/CgyhMkJKH4xflBPYPEIRLhcL8kQIVShMljTWzh88oq5/ch8WoJfFNWoqedr3ZOSD5jAmw7f1podr2C7k6TxoDCPD/XlJaql75nj7jysJPd/QvGNUWiLoOqWtUeQmG1wjUfZG6xpj13JB0AcNNJ055kOZ8kbVqJu1bW41nycZSqPUraHCUaGklm9L+DijMlgN4+y1PGbqDBnZfdSj7Y0YSuU8p6UJaf596gH3kBJPrTBdKrflofuFb2+Vuy2KyY7TUOAjx1PP553AKo5+DwUu+uFMAGgNfJ2aXKRAAMBfAE8BulssKy0ylZZ6i8qloAgOOyFMkzwlKMU1yzwl03u4YsWvAswxHCrZ8hlLkEOKrO4p8ZClq1yESsnwLASBaj2IPjGQl8hvSi/NqgE0GIFh5silwBNLhWAI9DRwBcIuGP6+fU9qYARiJZrdjBx54GwKb4gm0mEtZadKEW6PYz/z1MssrA+32Z0GvwQX71F39MAgB+fvH6tAPgtwb+8jZ6HQB344kKYADgYtR5+cMAsK2PdlUvikiv76YDvz4IBgCG6hEA2NZzriPOOhdFH1wDJdE5iVbPI5WudAUgAJ5lHSa2eBgFkBMANZd1UDVu07YyzaNkGdo/rBsAXmYtdLkFwICL+HwDwLChXhfAW531aY6RYEGfJYkBhzOJXJsKqE1XQc9hLSxRW+GLpbDCWm3PgPOyvQX3NVT5ukIxrvvqeoCHQUReMlpi6/qOvY0PgPF7K85RAKy9kVEYNgwd46WFZapyZd/TXsErQC/2LigQKqsdC9MAgFFY9vj4KKcj3EzQJqOWw11FdShaN2CuhQLYB8B5BQXwQeq6pIvHOMzSok9wCyWyKrvxORWWFKqjtccsIObQA2or9C/qgoAvz5MNAENNDHVwlsERRosCYQNt9s4G2VXZi3ioSt0KzfDdNk9vy2+i10L3W1rws6lIvT2C3x6C8xTWFrTAcAULBo9ZMIeWGHS90F7UeB3XhhnFTugTDcE4LJRVdcze1M6GuBt6OqschyP7ELcTAH7Ha12lpRwA6LmPyuh0ss6zHM9neWxRBHimsj6LI7mrCrk77OQePZlLwHS0UcmkaeFScyIA/uYHD/Kt4+lJBTAAcA7XDYy1YSIAhgL4W7ADJwCGk0Ysh92OAPjdOyiAK8kQb4nk2Lb8HgDg9x/O8gcPjTw2LdfxusrlS/c7ee/+Xr4IlxgA4BgK6IUKZQDgPzie5YPHs3z71VlaqL6TRA4Axy/28s79Tr64Lzk+YCcN6GwFJ7bvAwDGA3PM5PbAuPbYpeF25j3iFPsr1L8EwAvvNzz+67/7v4Uc6vNLdXgmRCBEIEQgRCBEIETgUxiBsHn5FF6UcEghAiECIQIhAiECIQJvjsB7v/CrqgBm/18FwARBSPI6JTA+gUk7wDOTzPJj0e90ZmIRlsVIhPKzilKSDEm3hP1lAUz7vmPSDJbLUJ0UsLFLoVKpt8ShfY8lT/kV6Nfq+sgaGIClLRKZSKrGc8vkkz2HY1QYC09mGM+NBL/Vbqe98NAP0CVpmbR0Slk/Oe5HDAlmJBUB2QBkCb+cHJcKI6iXmHRWFQoeUFRWVaHAOYO99kXRaUlSZE4VMGs/NCbt3W4SyXkkigGBz/2RCWAk0pDo3WDcrOAPsSjQc/juIOX+QACMa6nJ1pTnewuA7fwIHRaoRkX6YZFj20jXnGQ9nySBCrgfJD+fJRt6yWEB3TeSTj0NRXPYV7PX7cV22a7fdh09xZr/nb5iDXbEfP0nBIC1TOH68RQAewrw+iDqKXiOT4UCGBbQS5psCmBapzsLaFMAAwDPcUoADLowMhE9sgcwLKCz3U4EABjXrcgkdX0IC1xzByVuldzkJSgWGEcdm5PCCFPPGgDG2MRYofUzrD6dArgs9lqkAJU44TngiyvEEGFBSJLp2MSDiqtJFW0+AEYiHhbQLAqBAhkgZBUCYKibEA+cT067dwUFgMDIJ2Ps63xzrVLfFMC9qn1vAbCd5zLBi2DQRLMHgH/iKz8idVAAPzn5f5oB8FsFf7lEKgAm70QxVLSKAeA/+P3/V/LBtR14BgKbnb9f+GH3okLgi8X5Ffh1arwLADbwqY4VrwHgKKKrxDjpOo65AgBYskSWfpKlR+/OQRaZJIEqNEplGlRJicIo9NctK8DPmO4VUwf6k8swD1JgWnMK4KEHgFJ7Zdg/S9SrApgQ2FkDoyDFAWA8B5cNqFEBMpPcUyGixYGbNzYo6wAwQ0+rYZ1vVAF8cYjY9gui9sLWx9SUzwSUQM29WjxPcDFZJrXJtx6xa0yAi/fCqQN7g1sAHFNR21GleT6dZBhnFmdhP1LWO5FxlrY7EwAfHxvGJisrubuDiwgUwAmvC+yK2WZjnGVeJ1EAfEeVMFpM2Guo8AUAhka7KqXMI8kL7AV0v4DnxwHXNiPczSrsVUrJC4V7aqesCmsUBbIHMwG7A8ARCoucipOQ/RoAW29lxhQ2065wzcCtX+hgENjGLe4TK2xgf1kW+6gNMhW+ogV27K9sD8BEZwHNfejYsYBhhOJUFsnmSMqy5jXDtg3x64aR1wp/P3aNdGMn574TQGF8/r6s5MXuIHVeS1FmUqBgaxwJgGEBPUw9bWZQBFdliRx2e7k/7AiAuceMU2nh3nJu5BvHx00BfO7GzQL6nV25WUADAKNXMRTAsID+1sMDAfCxabmvrIpcXtzvCYDfOeylhlMP4rCKtDguWEbDbhoW0K8aeWhbjlMA4O+navhevu/+sAHgZV4JgM9tL988neTl41leHTvpRy3g3FWZvHdXy/1dLV+oSxY0mgIY84LtVWmp7fY5tNZ26ntdu1GTpXti3Vs7a/AVQH9iwQJeFwDwm/9/Fp4NEQgRCBEIEQgRCBH49EUgAOBP3zUJRxQiECIQIhAiECIQIvAhEXjvT//CiqQlQGUEYOsS0VAKMEmKfqa00tUP4vNeIhUqEvbknHqJkOhGz9uipOoCUh78TqEQVIOwLFYVMJKTgEL43q2nnqkQPbWqHT6PZdVkORJ+qsbtZe07SUxRQpCokJQJQySkpo7fV1TaA5jnCvBrSh3RHozbuXk9bfH7NMo1wTg5yOb67kLFQ5CFxDUT8QqetS9eRKvrooSCBnbY+n2Ea57VLd4HBbATPmkfY6hbAdRgczsM8nh+5Lkg2adJadefmcqYkQpg9NUD/K0OUABXAptBJCEjJAnRZ9Alye08fQCUUDUWsW/gGQD4fJa1eZSsbSTveynbk6TDKGnXSDq0kqLXI7gAhobrJ2ljxr9Wt8DUntuSvdu4vFYAb+/bngd8fF4B7FtA36rFDbB/nEnAT1Dfvu+pc0IP4LysCIBXKF2zQntnWw9gmKVnuaxpIXOSyoyekjH6MSpIHfKYCuC0riUqSlmzCwDGdcvZi1KLMTbrTFhMm9W1U/c2vesP6dRv6MfH68wCDB0rSN7mBWAIbs1cinznVOopE8YxekKjF7d+uhs3l6IDBSXXCuBphdoOLUKhBNLXwgIa47WC4sjdy0maaQ9u129YVcBqNW3n5avUDQT0KIRwls8+HNhA94x7ZuB9D+AABfA//0s/LgEAPz/qAwD+ODPCd/naJwBwP52pAAYAzvprZa7d15dCLFW4GgD253CdS1XtisdV4QdVeFDgOScAT/nK104KPQFaUfiFhxU6oWBrKwZJZln6lX19uaZGE2Eh1v2pWwi5ADgBugkj80iGbpSxRf/PawC8wA7ZA8Bxgu+f6SwSRZksALpU7XIyYt/QaMFzWLO1pYJaNs9sQQHXDxY5uTXVildUgXgBwBZLi4/N8To/avxgUUvoSAWya8UAhxOoYQki8Tz6H6sCmPOkD4DPR2n7RucyrvWZxCigkZHg9uHlg5xPWqyGvUi9v5OyrgScG1D28fhKHh/OMo2yAeDdvqIFM2CZAmCojAdaTudVfgWA+RoUxZ3bKwXwrkqvADCuFSAzevey7UeREgAD8EKpSXg6zjw3Fh/EKNCLOG9zviYAVgjMOKO4x1oTwMrY2Yn7c/UV/HU9mO2uooMHivxcgRH/ntU+WsEuigsWXh8AeLYmoa2zXveVqt9FOvRgdgAYRQd8LfdXImVeSJHCShwAeNT2GVh/R1gut1RvQzUL9TvOE0D3RV0LbJdRyAcnFezFTk0j7dTLOKPgaOIeqEgi2dc7uT8cZMc9ZsX9JABw07Ty+w+vqABGD2AAYLOABgB+5+6gKm/s1zwLaADgb756JADG+ljmmdzfQcl7Jy8OlexyKHkdAF5mOT8e5YNXJ/nmgwJgUwDDAvrdQ3kFgFPsHdaI8PvctvLtcyOvjo0cT530s6rmizyRF/tK7g61fGGnhRcVWoskmKu0kIT3H+8fg/b45+U60hVk0TYp2odZ9ywYuwaAcY2DBfR3ub6Et4cIhAiECIQIhAiECHzPIxAA8Pc85OELQwRCBEIEQgRCBEIEvtsIfP/XfnkFzIySVMRZITN5ilwf8jnobfrELoeKJqZite8elJZM3uYlAXCUAKzGBMBIFMGeT3sFwioSMEh7/64uOYREEWCenywkwHOKZD1PBz8BmQDPoERseypgqPIhKFQgC0UiFblzz367SGJlUCQCQDn4C/XQlZrEADfVTwbZMgXYo6pG2EvVwViqjpwdsUFgU2QhWZ3jHJ09IpS4iKUlq1OoZ5kwc8l78G0m6fX3sBDG8T88vHKKrFhS51dpIBjHBDUK1NZIJgMCA0YCOOKckeSN0MnuBjr7AAi23XgM00Ko3p+hAD5K0QEAD5L3Dw4A95LOHfRYksH+mRD4AiJvlXtbkv2Jvr/+95tC1xTAHwaArRDAxv1tD+BbyB1vzZMvRQzP3TNPqYDttc8B7bEoGXNYNwvsSGEXiUIGl9RGqhS/BwCeYlUJz2vE8URVeRoR2kMBvOQ5P8cUwBjTJUA+YmhQwv1txteLs5L2bZkN/iLOMIpEwpsK4Hh1Vp8YigqA0ZcRyX88B+gDxa4+NLGPDLoP7ZfRgWv2FF6IYtjvj9BFFcA+AFYg4FT37v7LME84hwG1ib/0ALY4G6wZndrYVwCb3TrH0QxQpAAYlzqWR/m1X/pxWkDvp4OMSegBfDveP60A+HYO+W7Xtk/F+z0ATKt/WPFOZ/ng/d++AsB+4Yn/b+shfwuAcW4KOrVHrQE3s36332GN5u8AU919xpYFUPuOAJpq+0p18qSuEwTAcOgFYEsXqn/HVl0wlmiQosoliVIZ2lGGForKgWC02ikAHvtJ+m6RdYQF9PikApgFJwkcQ3RdXyPdLwCaKuSFfnPmHoQAONbiEbDqGHMS+LJXiOZDcl1Hnc2w2zPgW9QaWuNgD4BwrNkKgFWtaLHmPqJXMKz2wjqH4jjwB8Va0TjIOM9yOj/KuT3rLiUtWAAHBa0sqv599cGDNE3Hc613O9ndHdiagipOTwEMda4pgHf7knBQLaAvABg2ugDAh8NB6l0m2EsA2sImGoAXxVzY1+RlKfcHVb/iOptTBIYN5n9aNxeplCVUq9pb2eyd6ThCAAw3kYuVtg+AOY84m+1tfCIm1orDjUvbS9m8YzbPBOuzWjVzxWFLDbWPpjvGDHeZjoUAANOb2h2FVglsrVNZ2lYGV5QECNy56zSL63EtM+2SM0Bj9CN2vWdRdoA94uPjma0vju1ZhmWVIsvlsKvkUO1kV+Qc69h3QQFMtfuI7+hkQpuDdZZdUci+ruTF3Z3sqpoW0LiX2q4jAP76yw8IgAFa22G+AsDv3t+p+tpZQKN/Myyg3398vALAeZrIflfJu3eqAL6DbTT2sFEsj30nzfEkLx/OBMDffFCYjftrX+ZyvwMAvpPve3FHa2e8D9cDY6TpBnmJvsbnRh7Pg4yTFk7g/ttXmdzta3lvj/GTSoniCxaIXgPgZdICCowpluo5+28DwHluBZZaODDBlcdZQAcA/KlYocJBhAiECIQIhAiECIQIfMwIBAD8MQMWXh4iECIQIhAiECIQIvBHH4Ef+IVfUyNiQCtAYAAbHNYCNZ3CEyIez8738rzIBEEBlRZ4v4JWWOICADOLjAcBMIBXT7CJ5FTO3n0RVZOWIGQS0FPfMJF7+7MDrgaBIiRDTYFiyUcAzVmVg2vf8PhVWXRR/lItBBWve48mIDW5Zf/mP+LcnQJUxQuVwARrUPc4ZRaSunqaqjxGolJttVOeJ22Yk4QgfVM7ui63BISaxpeJWW214wXYM6Wz9RZWyK3KYzzwXd3QUbkNkIe+glCTQm0MCKyvu0BnG21bIhbJugkJcVVPEgC3J4mao+RNI8U4SNqfJBlm2kBn6POIBDl6NwNmb12hr22gNX6qbFs9AMzzdNak22vcGPukAHCCmHoPHxjbNfOBgB23Hd/tHXoLggeoi6r6QwHwkuQEwFAAAwADpgDa9lDCVhX/AADfKoArFlJcADDg8qXrMQRsaiW92TLf9AG9BcAF7EA59F8HwDhXqO9o9b6q0m3BEHIwW8fczJ6WvgU0+/2xkOACgAHAoQDmvR2hn2TmYHMmAMBUpfMpB7idDbTNMway0GPTt4CmWs+zuabVezSyEGOdHAD+5T8lP/HD/4Tsxn0AwE8sMZ9GAPxWwl+uHxcLaAPAw9x8ZABsFsbPKYANAG/3ize/cr7lvTJxfbG1B3M9IC1dAeLZWSSnrwFgKj6zVeZmlrEBAGtlTiapdiX7v88dQK+uQ1iWiwrwVgiXu3aWGWpfmQmAs0JkBXQeUKgREzKlGdZbtD5A0RYqzlRZmxIaOag9D7Qhxt5EWykoAJ45R2lbClUZWo/ay4C3Qimb5wERDQ7b588j1qTJWV8DAKsLghWGocc4zg8gEg4mPgCGEjWZte/sw+lRTqdHHleWllJUALy1LFNLMPvwAAvohgdX7wGA91LXNZ0i+qElJD4+nmUchPPkHZ6H+jJRh5Xz8bwpgAmAy1IOdzupd9zBqLVxowVqcAVB6wo4g9zt9mq7n+I1roCNwl3sX1AMF9OZAdseA6w6PzhnBtfb13r8WixtHafK+YnYawGCB9u93swEhq7ADX1hfWAPqGkAmPM+QfBI1S17U/NaowpAr9HSqmU5bZ3HQVr09p0U1mPMd3NPcFlIJnmcUQnMdU1iXrfH01FO6IcL2/JFW5jAyhmQFQC4LHPJCYABTFtphk7O3XkDwPeA+VVJAAzlMGKJ2DUtAHBDBfC3Xj7KB027AeD7qpYXdUEFMHoAo3Luo2cAACAASURBVOgKu04DwOgB/P7jiQpg9mJOYedcyDuHnXzhxb3cszc0wHQsr9qzdFDxPjby/rGR9x9aeYUewNEqZZHKO4eafYMNABe5Xi+0oGj7UR6bkxzPvTw2HQEw9/JJJLu6kMOukHd3O44fWJEbAOY8tmofX1jM65jQfYkVnhgATtNLexbu2d3eAu/Fz0EB/MQCHX4VIhAiECIQIhAiECLwqY5AAMCf6ssTDi5EIEQgRCBEIEQgROCpCPzwr/zLKzrGrfSF1QQswB7UDYA4CVze3BuZo0XCldZv2mN3ycwScNnUMzEs6rKcyj/2XnOKDqj5YB2IJB8VgEgGOcBFsOWUOwaBoCpEsldVn6oMwUNhgSYK16XnMeeJ9kXje5FMQ9/ecZR0VQtHfPamvk1TgmVLXCn0u6h+LamO5+dZk8t4zeyUDvg9k57O1taUyZfE5aDAGX3zEDMqrFVJvakdHQBOcWrOGs+dnh7XvDBJyoTZ7NTVOG7ANGfVzcT00msiHDAaFtc5rLdTiQidMymSy3da8tZiiGOZqOSGiluk71sZzo8StWcpYAE9DJLPg6TjImnXSTbD/jli/1/8gTWiQ/wb8LUxdguAb1VB23V0PSy/EwBMtYmHQzlub4oVMqjfvF36LQD27wkf7j4FpG5BMd5rADgq8isFMBL7Om5n/h4AeAT8dQCY8NcB4LQoJd7VMkMRD3hPq1NN1BaR2mpaIQTOxQfAsHilBbuzSVYl7iURm6wxLURNAQwADBgAa3IogJMyp6IbYEPHNawlNWD4/jV196X70qcAMMYkADCUT7Tt7FvOHegBfAWA4Q6QJxy/+B7MAb4C2NT+V2pGDwDbefkqR/QfjgRgIBGZYSb7KL9mABgKYPQZDY+rCHzaAPBbC38R9Y8IgC+OExe7e10rXM9szv3X8xvugw2UmtWzv4jAwphr7uR6taMAyd2jrc0JCr3wPVS6dq0Dw7D4jyQuRcbzLP2pJwBek1nqvfY6hTK4Obue485dIC3QF1QIgMd2lTVeNwCMxWYa0es34TwAAIy1FjBuXVENAqtrderAdgTweO4BXWGRmys0RuNwZ1LAdc+t+bau3q5xKKjCQ+2NVa3ImhRTqQ5Y40f2joXNswFgs8VGj3EWWnWwX+5ogYwiN/wBAJah5fteHV/Jw8MD1+s8q6TevyP73Z3I2kvXtOzvCyCIy1PWhdzdHaTEnD9iHWjldDrJ6djJMMx0UdkfSlpql1lJy9zz8UQATBeVdZGsKOTufi/1PhbO8XAoaQFJV1lWVTHnVSV1AQUv9ipoBaCFO4xb5NpEYI0ptcgIezO/GM/WHSt0g6OIPwdzvxZroZm+T/eCflGCjVnCv0lVuVSCDlq0RLtvt2ZjX6jHcVnTtMCpl35sZFn1+JI4pWIc+65k0h7A6HuMHr4AwPibiu1llFddJ0WSSZ3mUmewT65p0wzV9jCMcuwepIG9cwdrZyh0E6nzggC4BkCH2tYB4FNzllPXSIOiwmlgAdO+LKn8fXG3pxU0xgXiawD4m6cjAbApgFHIcFdWcl/l8uKwl/1+9yQA/jaAP9T4I7qwAMjmVAAbAEZhIfbh52mQvmnl4djKy1Mn33ps5eGMQoPlNQC8LzMqgH0AjPM5nls5nTsqqXFH8vv2pdztarlj2wZVAGO/p9c2YiEknEVoBu3249zHusJFrMvYqyzL6I0PGnZof2DMBdMi//lv/b2QQw37kxCBEIEQgRCBEIEQgc9UBMLm5TN1ucLBhgiECIQIhAiECIQIIAJ//C/+m6spaG4BDBN8BpRconWDL85a8VZhyZz3Vb9S1yvMWftZH1+ztoQFMFSiTJQ7JSxgoNo5AzLa+x2IBihGi1UkBueZVsTEwQCSDgDOUNOyZ9wiyaKWyvoaZ0cLoOsAML7HByI+INRkpSYd0aNtSy7TK1cVR1ACWz86PI/jQmLLVIqWbN4S1UyAqbqJ3Qyja4Wqn8DmcQO6OjBPFZgD5jZ60beO37moOsb68bm8t2QOoFs8DXbb+6nkgN0mIPk0iwyDJD16/g4ST5Ps+pawP0Gs1xWCMMnWiHFHYtRsOnndXfxZKOAsvW/hjiXet7vP2W5aEvj29Qbu7X1+ol8ByEfbgtvY4Pf4BNWNO38MGLz2v9O+x1dP81jKXK2b0ccXQBXXx11jxJaJ8TSTOYpkRHI7hipO1db4M+K+gmV3XQhIyeyspAHwcd1LPOdU1DwG734wpRZ7d9K6VS08rSc238eee5psx+vVft3ZqWL8Vqpw9+9Z//scF6bNs6lv+/HSozGLVcmDmxLvsz6iSBJjLKKHJTLlapvqrKCdqgywRVYFW1ZkYTG3og0owEwBzGvneorbPbTMiFPPc4CqsUhH+Yu/+rPyT3/5h+Sw3MmUKgD+tEFPf/Xxx/DtOPykj/u7+fzX7uUnltSPen++rauxnT/GMxWL7GcKYPMH8tu/8w8l77QXtq0PvBfNhV1vTM4pWjShvXrZ99eBNgjgeQ3ZNkAVriimwtzDtRpq31FVeizocD2DVdXaA70SqFLzCXvWXq1u8f60gqVzLuO5l+HcSd+TRsnurpIiS2UCmDu774kWQXEJ+gOP3Shdi71DJlEKC+hUYiiDZwBgmsvTpQJAF3MVCqvMmpf7gkzVp5gf8B5bGy69Zi+OG1APc91zANLGM234qSKOCHixtq2uHQB2A6sL8jL0Chz7QWY3R7JFhCklYQENq/7+JH0HgDtLluWSFxV76FpriFcfvKSKF8e/2x+k2h1oB5xGgMeNnB4f2QN4XmOp673s72rJ65QgDPFCL2VYRA/9xOKt3aGW/X4vRbqygOd0OsvxeOY8jgd605oFNK6rXU/MxSiGSaB2LUo9BtfX3XdSMGiL9hEXgHtx6LA1AIV8qv6NWCRk8zJ2WwqI1eHF1n/EHwpktR2HEhm9dzEOR5knAGqsHaro1QI+td02Jwh+JuoLXQuPFmBygnK5kwmlilhOUUDI+wG2zrlaW7NQaKGK9dSf5bE9c33FA2vorgDQLdkPmApg3Ifz7FS9vZz6VnrGFj13C7nf7eWu2kkBi22oW/naTh66k7T9iceNrQMAKcDvu3f3Upe7bR1F8eGxOcs3vn2Wb37wUh76TloA5ihhP937Snvz7mExnaa8b7t+ILx9dWrl/YejvDqdZZwXusigJ/EX7nby7v2BCuAs13sExQPoN3xsGjk2PXsaQ828rCiwyOTFXS33u4o9fWEJnWdaGDiwUGuS8/BKmm6SthtlWhBX3JOxVIS+Ge9d2zOg9sLiZsWYtnulBfSkxSB8zj2RFVoACiDM/TQK2BbdJ2Dv+tf/1t//aBu4t3WBCOcVIhAiECIQIhAiECLwmYtA2Lx85i5ZOOAQgRCBEIEQgRCBEIE/+S/9pdWUsT4ANsAisJD0bHyp3nBJWb5+0wdrLE3Fe/kshXTsB4y/abms8FQTj07R68Au3+8AsFk48lgcVKRXoYHWdZFoHhx2FCqKkcqGlTIS2ApZVWmsyhFVj/hqSiT37GH/tCSyKhiWDSxT8SyaYIfiltDKWVhbop/gFzzMJUUhhzK4xte4RJjFanUAeEtcu/fZz+jiy+8hENTErsFrfAZVwkiquoSqJW4RBz3/i2paAe3rwNnsp2nPPU2SjbNksH9eRPYLPDInSWbA31XSBX8rAEYPYBz/pt51YHWLo12zTbX9+v0GC2+L3XOwyFRJFhP7+cMAsAEqg78b2HS2oYzflZ72cnz2WhvPzwHgFeopqK49AMy7wiXA+T4PAM8oXoA1JfoJwnIb4z0vJC4LWcpCVqiAoS5LVKljqvYrKO0O044NyipTAON3OF8/pn7in8ow9MN2CuMY/X/d/e2P0+37PPtnJHE1ga+2qIAziYMC0N7iPdovU1Vm+K4C/Tyh9qVNu/5NS3RXUMLx7Pp1+jE20ABooN+ljgS8ZpZkJhCGxfoo6wzQi76InfyLf/5n5Md+8CtyH93LEJlFpU/9Pxvz/kcBrN/tmXynAPjzDnY/atzfBIB/53f/kWSt9uB9DgCj4AfPZVDBur70XA+h6sXf7kCglCTkXLFe67x2DYBdMQrvH1X/Yg7C+gDgybE2QbULxWoDMb3ku4p9asdmkNHZCyuc3EmeRTIBajUOCsksZYUWEGpZPLa4N3OJ0knSAjBKTUPmSa2eaedsvX6xJrrerLQlTi9AnMUlrkDlsmfQoi7Of64gioVk7nd8A1tHKAAGGGdxzOz6wrq9CCEwilnmQUbnyIDIsTcuerHHMXsALwCM/Um69szPwXFkOVotFIwfQPrDy1cEwLQQ3t1tADiLZwLgx8dHaY7NawAY520AGApfHwDvdrsrAIznrR0Erst+X0tR6pxqAFjXBKwb+VboY/bhfiHNcwDYCtdsTo5T2G7r3H0FgN1eDus/ihFs38b94aJKaxYVxKk6xWCfsgDE69oxuP0KlNlaYAdvbxQsufGEMdQP0tO9QvvuohcwbgHu5bAviqBa18KkZdZiAShTz+iL27XsB4zzAQCucyh1q9cA8Llt+HoAYEBbxA4A+K7eyaGsPxQA76DWLtED+F4O2ANQTR8TJj+cjvLth16+9fIVAXAzARpfAPC77Btc0E4dDyiX0b/35bGRbx8f5fF4lnZUAHxXQQF8kPccAIa9M64hihu6fpRT28q5Gfj+UzeoCjwDnM7lri7ZC7jOUynyXKI4Zh/efhql6U6E592AXYkeeyqrFAnikEpWqsKbRQDOlt1vwTBtlvOQ7Cv81TVFr2WcqlOPKYI5z6AHOYsWZ/lP//v/KeRQP+piEl4XIhAiECIQIhAiECLwqYhA2Lx8Ki5DOIgQgRCBEIEQgRCBEIGPE4Ef/Vf+8msKYLzfkqmW3LPPhMUsq/2dXbOfuL5KwLo3ICF9AcyaYDLFrP77AoDte5m/tSQt0lGmMHHQCM8D8vL3y6A9Sp2yyY5hdj8TADOB7oCaS7Zr38FVoGqwBxOJbkd3C0YIG52tHZP6psqE3bL1u3VKJnzeBkgiKDJN0aTJSj1ul7pHAvWmb6t//TYQ55Rgm5LYFLajJluhsFHlhaliFX6btS+PiV/pgLD7fiS/0ZOWSb11kmRcJEOPwWWRdFmkRmJ9HgmA8TMAMNXAsKJWZ+7XALBBVYP2b4JFiVz6Lj81bp8aXz5Ueeqz/d/dwl98hymVNRrXYPDDPu/22ggUtFDp7g6SFDVBTbQCC+h14efFqUyxKoABVjB2AQ0IgYdZoiyVtcxlLtADOJMV9o7We9HGFhVtF7DL46C9rG+7uLgiCK8Hs7PcNMUOE7zoT+0AMICOjVcfxG4A2bOUxfmoxaPaovKecPEzAEwAQKtPve8MAFsSGSCBvand+Wif6uvjvZp/kFQeFQDbg+fi5oREUBAB9d4oRV7Jup7lX/iVPy0/+uUflHfT92SQT7cC2CCvP998L+HqdwKAv5fH93HWsk/raxEvFhIlmd4/SyuPp2/ILQDmfRDrnGHjIk3URp3OAuZCgXti1fsPhUi4Fzh/j9p/nio7/A4q4GmlelKLZVgxwedgq4sClGieJC8LFhZBbT+cW4Hqck1iKfc1laZTN8nUjTIOk0gWy25X0cJ56vBaBX6zLFKUiZRVpsUo3crevVAX57B9z9FmAH1DARKvATCXwxlzQMLiEHUD0DgA6m0w0jmL+Ot1hPNHERLWM+cOwHkRU0wM+CSyjGp9PNsaCbcQgEm4gMyiSua+kwEW1yigyXB86DscyzrOtPttzyc5nR/5OUmaS1Ue2HIhjSLaRwMAw8YZx77b30m520lZ1JLEk/StAuDTqZFljqTawfq3ogIY4HNoByp8CYCHQXBOu8NeCIATqCVn2kd3AHtUkscs4sF1gEITcyqt952CFUV26AGM11jhmBXn2DxqABjjy8C6ze9XezsWImkxjw+AOVYlofMI9ogAvFaYw7GIdQGFPXShQMWeKm5xDUZAYPb0xZy+OFiPQes2Y7SIdr3t0U967KQbOhY38Frjc1ctXIKtOK6lqevRBxhAlzbQC5wvpg0A+wpgnCPWKQPAx67hcSG2ZV4R5u6L6hkA3HC/CfV8lWWyAwA+3Mm+qglYcU9ifX91fJSXx5EA+FXXyhmAWWKpi4IK4HcOBznsdgrXV2EPY9gxv2oa+eDxKI/ns5x7AOBE9iV6AO/l3fu9vDjU/Awq+pdJ+mGSpu+laQGQe2m7XpYo5jiF7XNdlXKoAMH1vtP7YqEKuG0bOumgqBP3H2MLFJxEkrvCQ7v/DABzv+mKsAwAY73HPXhZTy6OORxXbp+37d1m2EEv8pt/438MOdRP68IVjitEIEQgRCBEIEQgRODJCITNSxgYIQIhAiECIQIhAiECn7kI/MSv/zUCYIO0W5LZQUkoi9Df85J0dbDQEjpU9F4S1j7MVLJz6V+rimFVOz2lNjTwY0AIycMJyhAPEJmVsSpOVokTTYQjAYleuao8QbrposLF8aVQ7cTaYxDUGXCSyV72Nbu2iPWh4C2guY0Pks0bpLQEpjte/xwvr9Ekmf2hBadTNd7CGCZtXSLcj4EPAqP5ovTF+TMmhN7aoxexsAfUtnqy3u+QmIUFJpL4UFnCcnpWAAx772LqmLyN0E8ZudpZ7aChElEF8OsA+EoB7Klt7RwuYwnJW/3pFir50P+pm8ri92HAFnaRT33+7Wd+FKj15GuqXKKylqiqCYCTuKA6SYsJ0N0SkDwhAIbBJBXALlmPJHED5U2WsPfvkCYyJYksTLY7i/EbQKvWphcQjO+yZKwfM7unobzx441/271uiX8/Phv43ay1rwG5fRcVh55aHcomA12qENJrmmaXuUWtRHFe3jm48/GP4QqGOotzA9imENvmiBnqwpkJ96rcEwD/hX/up+VHv/wDcojuaVl7e38/NZ4+qd/5Y+Y52Gq/96/rm8b3H+axflwA/FHukz/M43sbPsvWEOuzCwB8PH9Tfvf3/i9JG1j8ux6qDm756ynA7BUAdpATABjXzgAw4C96vNp9ghWQALgfpYd9LosyFLgB5MGGF1ARhRMV+pBmGdWu/aNa08OWvr7bS1mlCoBbtdiF5W8FeJmgt3gvbQOoC8eNWbIK/WQVRs49ajxySdgvF/dorMo/9p+F7a1zA0ic7TCotZvzdK106+KszgJb4ZPzpN/GLfmvsyZ2YBzvNNeMlb1GB5nGgYDUXCMAedlLdo20x2wHC+AznycUzRS8xyNshXtpTkd5PL6iHXNZ72R/945U5Q50mZ/7+PByA8D17iDVfk8AHMssXd/I8QGAuCMALqpSdne1VHXG9WJoO6qHAYEBmKmy3t/JDr2WnW04ioUAgBFbnDuuF+A8erWqpbG6QGh5kwJgQuz0Yq9vyk3cU2a5j/FlxTn4vX2+7V2WrUhPQTz68K7ORIQ/O0cIcyLRAqFZ1gi9ltVO2MCg9vPVeFGNDAAcKXTFuqYTdcw1E4ULGFfozUu1+tjKOI/b8WlRXSJlBACOdSVjXC4AuJVhnt4IgHGcp+Yo56GjbTKOhwC4KORQ7qXOig0AY0G7WEA3BK9oYU91cVXJO/s7KoGpbE8Tqo9xTQ0Av2wbOQHuOwB8VxYCBfC+rhXKiqqXTy2snKECPsnD+STNGFEhXJe53O9rqoBfHCqp0MYBvYmnQYZxlm4cCYCbrpe2H7E7lyjNCH3x3l0FBbAemwFg7PmmfpAR+2ft4uBcehYWNvjXBdcaAJi/8wCw/RtW5qb+1XvTtYSwQk2vzYTNh3j9b/y3AQC/DWtcOIcQgRCBEIEQgRCBz1MEAgD+PF3tcK4hAiECIQIhAiECb0kEfuYv/fsbAL5VW2pCUJWlTOrEqpq1n6kAcYDvFoxeoIZLBFLVo0klS2jj700JCJjInsPO2tFBLvRINdgDmMf3W69ZHFOkAJj9x5gcvcBNhbxQaiAZlbi+cdr/Fz/TotBlMw0IGyzanKFvoO6mYGDSbGZCnMcUORtNB8VMTYFE95a8dv1bfQBsFtr2OzvXDcQ5QnoFxRyc215jyl589wzoiJ6IDgADKthYdQA4cjECLMYf2CcyGYgGjdNIVRggbwwF8NgztgDAgL/xpAAYcPgpAMzknuVyHRx+HSpebh4DwM/dTpYsfA48mS2wxc0+5/Y73wSuPg7Ueu21DgDH9W4DwNY3FwA4wSWJYhkhVpJIJvanVrUWexdOq6zo4ZhGMsA6kj2CFYbAXjxLNZj8Xq8XMJPvsOEmxLgUFNg9ZnDXQKw/bvF5fnGCD3Jvr0PkLMq3875Rq+NcFVjpON/mB5PSA9Dgvk8UROAe1tcr4Fmhfrodz15fZ4xFFnds95XaqG/3yQLohNbVg5TFQUQa+fO/9OPy41/5IannvSToqfxH2APYHy9PwdZb+GvjPQDgt2SBdfcuYa3XA/g1AOz6/hr8xS2g70m4tihM03sdVrq6Biuw4liBfTOs153DA/rq4jUjepv2PSGnFgPh3lmkH1o5n8+Eu/VhL0VRyTSM0h8b6dpB4iKT3d2Bit65VwA8jrrelbuSPYDHoZHmBOCnrREypwDG8UzjKllcSJrtJC8SSdKVtrTritUJcFKtnjH/c85gD3FrC+EaF0CtPHrwF2uLX9CEICFuAL+TWtMDjOt8o73HqfCdBsJqzBHYzyBmaW4KypgQrevOzuJ5ENgeA8zChj+GdfE0yen0KI+Prwgg69293L14j0reZWgYdwBg7QGcyAaAy5KHh1gfH1QBDKf6sq5kd7eTss4ljTPpYdt7OhHI02Ia6t79XvaHPQEqvhNQ3p5HvFQBvJN9felpi/dy/Ij2xwUATpziE7+/tXfG78yy2JwY/HlH13LiWMZ19WCeAT4DvvM4cQxiDwGHCyuMAyTlDm5RxS2AYzsoBOYYjrTnsb/3jFAoMKiq/QTlOQD9OEg/dlsvexxvkZXsVYt+wCzsE1ELaMRqaPjaYV6kIAgt2QO4KhSY8z6aZzm3JweAG6pgDQBD/VvnhRR1IcCzBoBftegB3LLlQBzpdYDy98X+IHWRS54okMZ+6tye5eXDIO+/epAPmrMc+56UdVeWAgAMBTD6QRfoyxtjnKJfdCdQIwMAw865m3DvRPzsu92OKuC7XSEFQDOuDXsuowBqkAY2020vA/bCok4bOJ4S93JVSlFmUqC4jCBf983TqPbMvI6ubQiuM/faMBdgk2dXzOXsty12VixAO+dRFd6XNU73LaPXggTfuzn7uH1EAMBvzzoXziREIEQgRCBEIETg8xKBAIA/L1c6nGeIQIhAiECIQIjAWxSBr/7b/8EVAL49NSRM0fLXlDN4fvLayJrVqyWufRhln+Urfm/VhyNUBQSWaoN3C0IXZKFMtejsnE0FjN/PclEAM7vqqZWhXF5jfL6qVK/AswNoAHR48Hs9UMSkNHZ3UEZ4qktLuCPpDMXtkqyv9XB0KU8m2qDS8AEwkmwbUOcJqEWt//CBmCUr7RhpgWju0Ujqog8ybRYV9BqQSzxlsq/8VeC8blbBZt1IG09YiE4D+wDHM3r/rrIfAIBHiUb0B54lRuJzVHUwADAS/zgePQb9++MAYCRR8XgThGVhgAc/r2Ag1Mk+MPT+zc/1YkVr0A/5rg+7tf1xztfWlcRlKQTA+V7tzd13YvxAKa3gV2gBPa6LjLP2QcSfcY0VAMM2Mo6kQ66c/bDVJjljscJFMctz9c7DL4Yw5bopujhWnTLXB8AWTx6/s3h+6r7l09SU6b/sGhNM6V2zxZOgyrNoh9qP7/IAMmCAPbb7/AZ83V4f3J/2WlPr22s4r6yxlBXgxiJJupNIGvn5n/0T8jP/5J+UveyZjN/unQ+7uN/D520Mm6WrXePv9bE+BaWfC8Ob7tHvYeg+U1+lEFchrQ+AT8235Pe+/n9Leh62Ygwb1zaF8T5NVOmo4MQKsBS2EbtaUREAzmhQTW3mqQrdADCec3boAqB4pi3xOseyPxykLEuZx0WGppWh6yWCwvSwk7LMZB5mmWkBPcuaot15KVmWyDK00h5HVRCuqxToM1oriFuWWNK4kiytJS1i9gDGnEAAHEMBrNbC1qeXylVaBqdcs7f7YNZ1m+sKjKY98E2gBMcEWktrQY0poAGAE/QfnaFSBXDsZexVCY35k9+f5SJzTDvivj1Le35QG2XAU/T4BcybAWChroRC98TPB+Dd3d1JXuxEpp7Q8+EVegA/8FjxPKB6VdUSLQrbAYfPR0BGoXJ4/6ImAI7WRMaul/P5RPhHq/A8k93hQMCL9QvHfDodpWn0+/EdVbWTw+GwKakZA6dg5RoUae9es/rXa6I9WhlnF1P0Or6de2xOsHWCn82iA6+tgc78VI4ivoR/DgADfuK6std7pD3p+Rmwc+46V5AA2+FZYCtCBbwrdKK7/wRhNWzKoTaO2C8YYBcAWPvLrwS+eV5KLmqtDgiM60pY3vdy7k7SExwvVOlWWUEAjP6+iIlBzKY7EwCfOiiMAXW1Ty4A8K4oJa8yyYDxNwXwWZqu4b3GfWueSV1W8t5hz88uCN4TwtS26+SDh24DwI9dtwFgWEDfA+Dv95IXKfeJ2IsBdKMfMfr/QpXcTlBrR1QlQy18v0fP4UJK9MpGTRj7+aL4AzbQnbROJQ56i2sM9XCB868KAuAM1z2+WDjz+rlxQZDrIP8VkHf7D2uXQnA8XdoyGADeFMDYv7g90AjXALzfWdvzc93/J3ANfvNv/r2QQ/1MrWjhYEMEQgRCBEIEQgRCBMLmJYyBEIEQgRCBEIEQgRCBz1wEfu4v/0cEwP4fH0JYYnEDFo4Z2c/Wm/C5JCKglEHfi/r3ovTp15nJbVr6OWC3ASqAV89i2gepBoGhMICiFckzQFlAS98C2pLJyY319AqFJc7bqWLtfNQ8+mIJbQpKUypvoNN6DiZ6fpeE2UWxTIWN1//XejMy+Wg+imbL/MzIyRMk1FWBfdlsXmAcwC0eSLQyIY6IiVDxUwAAIABJREFUUb2h/0ZCDypnnt86ExTDbpBg1ME5fATVU7AQHScmtWEFHS+zVP1AACzDdAHAUCktCjehENogq8F0ZyV4ZQ99o/K00wWQ9oH3U2Gw8UDF+I21N+2pnwHAhAb+8zd2w3Qd9QoA/O/2j8mHZHYM23HUlSRVJVF9kDivqNKLV6hz9YMRI6jbhkhoAe0DYNxbwxLTpniGaihNqAIGAEbfYMAfWIDyPBzQZ9rdQXbGxXNoJijFWz2LdQAiS/j7sTOoCrWVD39vgeAWI1d4oOP/orIHBNZ7/9rW3fo5QlfE8bn1FXc27c6u3Y/zU4CRKiRna+7PUbiv1MYUoAeUCNCjkHk9yz/1Iwf5hZ/6Sfli/UXJnYLp44DOT3ISvz2OC7RxSk6njLJr+Ekf90f9/AB/v7NRsa1lLGKCVS9gWivn9n0C4PjY3QDgSzEMxz25liqAcY8RsjhbdCiAWZzk7PvRw5cwh4raSdCfcwKkbVvaEBN+8jiEEA4AGESXSt+y5NwPGIk/kiWSQTVYZLJCJdhD5TdTVVvuchamTEPHnsHjrEpRKIPRl5bz0wrHjUrSrJYsh92zm7uXlArbpwAw5gwrtsK5EYa69R9rlYKnYVM+2/0PsA2VLhTMaj+M6UDnI1kTAsoRFtCAfACIEA4TOiaSLLkDwFDoPsow9pLEuRQVYlJJsqQEwOdGn8c1UcB7kBQKWxT0jMMGgHHuPgAGNAWEBzw+HRsB8yzrvdzd11LtCgGTpyq2bQiKCWiTjCphAGTscwCvz+cjew1bcQ/spauqUviZ6tyBc8fPLBiINcaEsA72bs4tDpxzffIKZPx73KAg1k/AX1V3auWfvQ5bCqhmYYcM+DtbYdM8sDAB6xctnrFzwfZsnKSHzTgU6ZNezyV1KvbIKUgXrC9Q3EISG0uWxgp/p14Lp3gcCrCzJJfMXUv2KHYq56ZvqNIFTG376UoBDEhr54xzAgBuxp59g/F6PKAsPpQ1LZ3TAl3mEzqlwFr5VfsoZ1inY08E0I0ewEVBBfChKiVPM4JWXI+mbeXlYy/ffnikAvihbQmA91XFHsAAwLACB6BFv130Uh4AcrtBHptGTk0jLQqbqHbOZF+Xst8BTOfcF6DIz4oWMa5bKJ6hrHbxwfsAgHG+BSyjYcXuCil0zVf1Pv5t+3wr7sRcQ8LsCga4t4z0tQS+2C/iOTicrCjAuLiQYM8AVTGeHxfXwxsuPA4C6xymxQR//bf+15BD/c6WlvCuEIEQgRCBEIEQgRCBP6IIhM3LH1Hgw9eGCIQIhAiECIQIhAh85xH4M3/lPyFC8uGKDwUs4UP7QIdyfAWrJRdvwZh9xiopk9hmNWgwygDHsCKnrACYlnbWs9TBOgO9Pvz1++4CcNI2mvBXk1L4DIBnJrYSQE/97AsYg8pIlaoAmc/BXwIzEjBTM8JxUpWuSGfj2OZYe9jZ+QNIaZJdVUtmeWvNbg3+GnR77srZMSHRx+vjos/PdtCNT2wKTpynXseEQM7Z9iHBC1CAbC0SloTAUHDq1bTkH9Q209DLMvS0gYbaF+8relUA+wCYdtCLMPkK3fFTAJif7fcH9vrW+ufsK4CfA7m+aklP2Y1EJPhx3W9UvVef4ymAN1tvKlP1KKxHsH89bqHkLQBWwOGsync1FcAAwOgBHKPQwAPAiBEOEQastwpgjNkWfDRNZM1zmYpMJiiBkLSHDSkSuKKJbR6TUwNv9xZ6WKPfsLtXeC2d9GZTzTnCfaXO9WycU5qUXlS29tkWA8Bos9l2d8EGzZn8FfSdxFi77tVpANgUwFcAGMp5Zyt/dV97drl2TLjHDKLZazG+ragENCuSXmJYgEa59P0r+fIXE/mVr/6s/LEvfIWJcvus73yW/O7feQta7WdT9CHeBl3wbQZ6bKx/90fw9Cd8FAD8Jvj7Ye//vIPjNwHgr//j/0fkoXkjAIZ1MtYUQGCb+wBPtDXD5ACw2kIDsNHKlepfwBcU9TQKH08ngjdcD8AgPE8L6FGoVs3LQmScCX8BkTBXZlUuWZFLNK6oXFEL4TiSErbDySrj0MnaDQqABQC4JgDmejmnkialZPnuGgBjRksvCmCoGwH08Adzhs3LODccI51BXIEPztn6HJulPAHvDQBeYIALuAsb6BVgDUroXvq+1XOTWWKAUsyzc8Z9Q9s9yun4is+nWS6HwztS1geJxpSA+Hh8KUcC4Fn2h3up7g6SpQULfADfHl69pEU0jrWq94TqALi4/oDwBoCXOZGiruT+xY4AeB5XAuCuawl42asZziEF4HvJtRwWyG135nfj2lnPW9gPI8YG1wnME6wbgIMaZ0zWPgC2vYk/725rmZtXbZxpL2dVjgPucp4HxBNVomOp6VHIA4oNUDxrH2LEC6syhuyyjBIBSFLJvMjQQcmLnsxaCAQAPAPsz+gLjLUEriklleMopkJ8CXKHluPa1jhCYomphkU8CIAl0X7NDgADGJ/bgQD4OQVw25+lRe9d9IAeUVywbgD4AACfRZKjvYcHgE+8b4YNAOOzac1c76QqcimrXO2lAXHb5Y0AuKgzKodh1YyAAgADNJ+algrgDm4scSw5VOHo+VyXcigKBcDYf1Ftq/ba6AOsfaCxpcg5vuHSEqH1AhTvqdsXuv0gxpPZhus+H+0pnOcH11XsLqDmdgWi7n1mJa4gV+catw3TYwEQ5niAovjyfwvb63GdcwD5v/q7/0fIoX5Si3v43BCBEIEQgRCBEIEQgU8kAmHz8omENXxoiECIQIhAiECIQIjAJxmBr/27//F6DTAdbDLQ5vqDQWm6WbxRaej6+a4XQHWb7GdSKVYFA5KRBn9h14cEJX7uo0Vi1xuM9sUQqpqCFH1s2b/XqVo9pa0P82gpt7rkN/ryUnWgygMkofi9TvXCpLBTVDKusMDzetYyYe9sZ3E8cXbpsbpdBweEmYwErPEU1Eib+YpgWni6VBrj4+C0frX2PH4KqBtkRHLXjh/voerLU34aHOUxrMsGf63XWhxrQnCzfXbvN1Ww9VyGIod99qD+HWdJ+kGSYZJyAlgYCIajcZJkBByemJhlf0JTMjsgziSxB3uZ2N8eF+9wxgL2kA6YPzfGcf31vF+3ir6FT/732lj03/cmGPXU2MX3msUyj8Gdiv/atSolLmtJ6jtJS1gQI+uNXowYGDFV1NcW0LBQR+JV7VqXOCPwndJc5jSTyVRbWSoZLFKdAs63IefYsLC6HtXPAWwb2z7U9mPtx8fU0BZvfoX/S/dGX3UMKHN7zf34qO7PjUDPnt3/3WYhviWary3BoTyzuUOvyeXnOJplzTLJk0rS5SjjXMhpPMkv/9kvy5/94z/DZL4/fp4bZ9/p7w3wbePN5hKD7POicIIgZyQosf7MjJsGj2MF9xLVml1HVRgsXqGs1PlBCzz05dq7mw8rEHFFCbSm923wEwXL+J3ff9EuLeYgzFe34+f2/vlO4/N5f18MABmjHGmUOMpZrzOvg5zbb8rv/eN/KPEHnURQq7LfppVYoegC100kzXT9wjjYrpEDKFAMTqlblwFcBu0tjgcgTIe+t+NJ+lMn52NHC17tvbtKN/cC+NX1UAfmUtVQjkIZ3BKWxrPaJA9pITkLtCKJ0QsCQy5TdSDdMs7w4FglyWLJ0GO0AMzKCfHSOJWsKiTPACmx/mM2h3IfAFn3A0uM2fHSZxTjWtc4tbiGlTHHvLNCBuCbcS+4/r9QCNPGme3roSxtZRFAs1SiOJE8S2Vif+RBhhF9YVsHvQBJC0niUhbEAr1dzw98Lq9q2e9eSF6Wsk4xnTGa5iin8yP3E1Dw7vb3UmLeXxfp+0YeHr8tj68eZFlTORzuaeGcV3CDSGWcOmlOr6RtewRP8gz2z5VUu1KiSaEvFL4A9LTuXmFtDSVpJTh9AFhcF9zHZZ5zboD6tURcCzgfAAZGLFbjGog1JMnYRx4KUHso9L24RnB/5tZvzmNur8L5ki0uXG9XKoBHulrYvgrrOvcebv+CcYd5C3McXB/wWRjP6QrLZlaK6TVC2wMUm7mesyNgMcezG1s4Zow5AEyMuziWHhbQC/r5jlQB49gSiSVlj1tVthKgot/yNEo3dNJ0La2gATSxhtdFKbtiJ3maUqWLORjA86F5xX1P1/fsF4wHgXGBfsG1HPKc0JvXqG3Znxc9jFuo5WfA4kgq9PQF1AcALnPJYT1OO+xB2m6RV6ejfPv4yPfAXhxqe1hMl3kq99Vus/HGHg3gdBgmac6ddN0g7TzS3ho20bCahiIf54B9IX6/OlWuWjIrjOU96gonYCdua2fs9tNWEIhiwAGO6G7+J/B377f5f4p0fsEjdT0ceI2h+EWLi1EBNIpNcE2HGYUbbq8micxYn91aiM/BZbY9K1713/2d/z3kUD/vi2Q4/xCBEIEQgRCBEIHPWATC5uUzdsHC4YYIhAiECIQIhAiECIjAAlqtFJ+2gUYiy1RFiJfBBOoEXA9O/71+TBUAX9S/VEciqYf+fPhOKDasNxhSwzcAGFDkTQB4g1pi9pAKgc3WGd+1JcQcAGZiDAkv66O6uES2Gi1vyWb8g73rvB2enSfFSg6y+Ao+xsMBa0u6mSUvba4dzKRiwimUqeB0CTJL3PlqaiTl3wSADUDRPtv1U0aejrAHsUVDPfeAcpgKa9j5mtIaCVWoNpZZuh4KEih+LwA46ztajpoqGAAYCmCATaoz/fj4/Xbdd5oiWn/0mkdTTQSY5yPC6zuS5+1ZND8Hae1dt8/7P/tw+Kn7/jsFwOgBHBXVFQBWi2RK2y8AOEb/XwrpGGtV8F0A8JwVMuW5LEhkZ06xwx6ZHhxx/X/9Y0V6+6nz9yHgc/D3Ng7bmPCAu1kw+6/1+ypbX9HnvuP5q6ufyOviqYT839l33gJgqtitj6VMMsVQ+BeSrSdZpJbzdJZ/9s/8gPz8D/+0lHm1HfptwcAfxvzvg9IriMrerZe+5jZvmloNCXsAH/SnRM9MjAn8DQCMP5gXqNR0vVHhoLupnnEfwfVgXanQpD0rrc513ADyoackobP1bnZ26GrlerHl35Lx3hxE4OhZUf9hxOnz+hnPAeCm+xYBcPRBwx6faFWgY0mvo7paQBQ7SpTqtcTDeq1a73Y4UHCNg33sMHBM6XyuPw9zI13TSX8aCNmSLGVRRwtlcHuWYUglLzPJ81SwKs3DSCtl9NbGGjKlmdrIAh65+xTKwpnfMYq0CxZKSXMoWwuCtjxFj9JKMlgZ72vCXqpRuWIoALYCsBUOHTg3V8gCAKzq34nUFwCY43HWvqMAwLBVpso4EcniTNYpcupSAOBGlgiwXS30Y5QqUd04EQAD9OJzkiQniAUAlnWUDlbAp1d8Li1gtftCcufoAACM9wEA4/mi2hEAF5j3Adq7szweP5DT41GWNZH9/l7291BV5xItiUwAzOcHAj0okpOsouIafVllBgAe5AwFag+Vq+6xAHDx+bi+eHBdXleqRau8kjzLpMwq3uucCzFysOyg2C7JeZ3hIuEXMG3rr5s7WDTnQB7nXQ8AY3wZANbiutcBMAvgRh1/NvbYhxmFDGxjsEoKkE9zFkBUqEJVSQ7QiD3QvOr7rasA7Kt9AIw5b1zGDQDDDhrHlmKuw7lGGQEw5js8FACjuOECgDGOfQCM8YzPxbGchxNfD7vmbtS9EAAwYGtd7mRHmI6ijZWvOzZnOaNnc49iuVGKNJEals67Wl7s9lToYk5nv+oJKmDYOZ/lVXOWZhgVAKMnb4F+xKnclTV7BpsttcZykraBYn2Ubhp5fXGO2r84IWDmOkJ/+OsevgZfDQCjgNEHwNhPsUXKtu/TeQfWz7wO7v8B9IiBAt8Vfl4caLQwwNazedW423Uc3XOqEta9ju69uPt0av9121f/N7/1D0IO9fO6OIbzDhEIEQgRCBEIEfiMRiBsXj6jFy4cdohAiECIQIhAiMDnOQJf/Xf+QyqALcHsq4GZOHUJPib7zFbZUwn4PXpvIRriCtDKfnvs36pQxAAwk3sbtLxWetpxXGxfbyxmHcDl5zqVsvUm8wGwQR8ogDdo5AFgJLq1ZxmMI50KxVTHrofua3Dc2e4xJrMDtJ462YfAAOA4RiQokYjke/Bd7vtgEWywxb7Ht2dUIKAKZsZzs3PWxB17LLv+alQsm/Wz+zvZzsn1ETbrYpdxjRZV6KiF4KA9EqdRkn6iAhgAeFF5FW2hU/SRHAaCTYJAA+lONc1EMmLtbqrIKRT1x9cVwParW1hr9+THAcD2nqfA71OA8hYIPjV+r3rs3iiACSaq8goAU7EGeOEB4DnCOBdaQCPRqmp6TTbPCRTAqSx5IRMSx1lGAKz3jPYN9Y+d1ppez2NcOxs3Fns7LysOsN9/2DxHMOiuo41J2EbaY7uXvG7Ur0H9bZzavXT51ifnB7Os9gontusI4AQlGftWX5wJkMCmlhD3XDRLz+POCICj5CDt0sqf+7kvys/90D/DJL7/+MOGwAZQrWjDh8A00FxGJuuRWOf1dva8VMzB2vTUUjVlyiubw3DMgDuAFDZnQoFlc6l9D8AQC2dcgYuBga2oJ0kFVrFmHUu3BDd/63xi4PFaZW/zlF+M8mHjJzz/egSeAsCLjFQAf/33/5FE7x9pzQoV+Gt26VBhRtp3lyo9rFNUs2KOBlhbZIpGLeZZViowG/QndUU/poYcukHGDirOlWMR33MC8OwbOXUrxwdYEtYAWPPijse6SCcM9AJOUikAzVCyBQeNeKUSE5+/9isVwWWZSo0ewFUtu7yWHSBnWki13zslJxTGuQPAgJaQPMcSgwtTCa99VgkHzd561eNl0wMPAAPmQl2K+TFNodKNCBiHoSMAnhcobdFzNBWZdO+B8QylbtM9MH55VklZHCRJSzpn9AMUwEd+BgDtbncgAKbKch6lac4bAM7LmgrfIq+4DvZDQ/vn5nQWtLzY7e5kd7cjAF7RY3UGQD5vABiqfQBa9IpFiQZAOpX/g8F7DIdE7/9Ee6jTqleE6lHEFxAYEJHzAedGbT2Az6bdbwb7ZwwY1/7BDU3OG66vr+1DzHHF5gwWl7jCP6h1WbBGp4d1K1SwwqSh7XjNhkF7+7I3LFSpiSq5sf9YJ7UXZkGD2wJg34J917xqIZQBYNhXA2CbAhjXbpgHGZdBevZy1n7EpgBORAteAEV5jdEveBwc0IVaXPdHuxK9c1UBjGtK6DktLIR4DgBDAVznUAvrPgtzNhTA56ajZTSAcZEoXL477AiAD/u9VFDdxjqWzyftL3yEIhmAGSUJaSp1XkiRpQKbaah5LfZ4D2KOWPbdKJPbgOCYAX/RCxjHY/O8KYC3PaXruWt7XWsbwdoxLMmR7gPtz+yWd9z10FXjnokSAGyA91WyVR0+rO849jaw/IaFs7rrABTrfgaFAmoXrr2FCYFRqxErcLc1EEp1tX1f5b/4H/5+yKGGhTNEIEQgRCBEIEQgROAzFYGweflMXa5wsCECIQIhAiECIQIhAojAT/1b/96bATCTOZ6NGxJ3HgC23oQ+JGVC14Eg/t5TMCEZZP0tkaBEUgj2hfbYIJMDqpuS4cZa2cCjD4DVBs8lxJ1CeYMcpli+UQAjKWZq3M3i14CKdkDTBLUHkE0BzCTacrF89sGtKW/mVO2rAYCtn6mBIPyduYScnf8GqT0b5acAsIFJS96iv5qCIOR90XtYj9nl1xX0II3pWz5CSUkArAlaJE5pUwvVST9KMsxSzRN7A6/oeTeMYgpgKJ+u1UWX+2mDv7R5VoWIPhRmbw/aUb6+hfZfYwpp/24leHXg0Ad6TwFGA1g+JPU/6ykg6H+OXTOOIxdTf3ybBXRcHWgBfQuAoVZFpKY4EpizqgIY6eSZ12tMMlkzAOCSCmAA4BXKdyT2ncLtNejrhcwstp87P7tGT8XmqRmQ48QpxPC8E1ZdWXD7UPwWAN/ex/697cfNXoe5xb+/TA1szyu8cUUQZgcO33Z3P+dxJB0st5dMcjmJxHvp1k5+8Wtfkq/+4E/SxvPDrvdTcfiovzMAbMdjMHabxxKNEODBuYXqsmFyHwAN544k/+YS4JwY8F6bI3Ff+nOr2Tjb76iUdEUlUBJSwRjFasWbqzoYgATgCH8IggG1NghwKbwxGOzD7I8ah/C6pyPwHAA2BXD8/oNOkSwqWgjFYM9PoIN7AyAJc52rhOFcbaCWPb97fjGgHgAw+vqyyMBBw8f2LPMwydCj4ETXKlj0tj1scs/yOKglOb4DysN1gmV5rmsVFMPOXhcKRLpYuDGqfVkBXFeCqbLKZA8b3F0t99VB7os9lY5U0bLoK6PqF8pb3TPECoBLHd+wcsa56RoOcKTrUpQp2AQgxNo09oNMK2bShXFLolzWBUVgKLZQBTAsl9ELneN4LvT7IigrW2naR35Oke+kRo/fGOeK3qstFcC4N5OsIMQtYPEMwEUL6DcD4BMsns/43kRqWAHvDQBT/ipN8yhdh3sVtr3o8R5JXmQSJxMLgk5Nw/WX19KtibSOz6BUVeiPdX1f7QnZqxQK0oIFMgoDM649WjiHghN1NEHx1jb3O4txg+kKdp1C09YczLewEnb9pKcB7gTovYzxs7iCvojfS4ja6nM9+xgPMuB1MRTA1JNLNCgIxFhiL+ANBmrByRRp393nADDiYQB4nAF3RypQVUkO/KsAGGAUn4PXGtBth34rkPMVwFTO8v5YqAC+tYCGnbQqdCv23dU+1at0Y6/W0l1PG+gBbigiBMD7HSyg97LfAc6rKhvxhVq4x9wPVTKKKVHPkSRSoY9vlm49jPE73YfptcZ6ARDMKgfXE95AtxUB8T0CIKvHZxAY5RS2FzWnmxhzSKTzAvdPcIihBTvuDR2TM8ZlUogkJRf+GTbfMfpw43u0XzBAcIT7c+p4L2awZB97mcaWfwMCb8eiy7Qbf3oeUChDdY7/QhAA/53/OeRQw+IZIhAiECIQIhAiECLwmYpA2Lx8pi5XONgQgRCBEIEQgRCBEAFE4Mf+tb/6Wg9gHwBYktAgsClXN4UBlEJP2EdvADhemfjFZyK5jd8jwcxEMpKO9AG+hhA4LlMAb+D1CQC8JTZdHzrAXyplTAXh9S81sMRzc+CZn41ei5sK4mIBzfODsArH5z34ne54mdxanDI5VaXRFfhGgg2qvQgWtaqowoMJMqfMzWNVY9x+hw+TDQDr61yPT7NwjqEO1iQ6knyqdF71+2AdSPDL1Jv7bqcAcQByXQZVek2qnoHFImBvPEwSD4PUUHKMA39nPYBhAQ0AbIrmq2O/gf9QklweryuAnwLA/ufhPJ6Kzy0A9uPO6+KD5pu+xLd3/lOfb695qgfw1ec7C2gfAAP6ErQjSQ4AjGRq9DoA5lWB2sYB4BmWv1CLegDYL7Dg2Hntfxyvj8+rWLh7wc7nNi5+0YONTR3X7l54pgfw5XOubb3teyymqUtg3/7e//nqnnHFF9fXyPpDqtofyWibf9CLegBiX3NJ55Os8Y4K4F/6+S/K177yU1Qhftj1fu0FH+MXgC+qeNJs98XtwAEOwqNGHo6PhL8snsH8Y3a+6O+YaFEMYrYp3Ng3PWWi/HZs2yDAvAVrXs6Vzp2BKk701YRCdFV1Jx74DvwbfwASADgAg03JZ0l7G9sftWDgY4Tqc/nSD1cAf5stCbSnrqk1FRpaqwCC/QV9bbVfPRWVVGZCk6k9VNH7GQAYfWZZYBKpHe7jEZbHi44rNOB0vXsBgPH60wQlbSzjBNXhKOsCi1nXn3eaCSkxdqBS9NfkbtT3D3MkWRZLVaay35Xy7n4n7+3v5d3qTspCrZ6p6kxzWvumqQOybl3A7RkDPMUY6wokYUEN5TznEHwvaWbE3wOMwVJ5Re9grHNJTagE0TOUugDA/dypQjgCHjy4dW8lGG67B34HADAUwABecBEAAD4fXxIAp3lJAFxWO843BoCPJ/deWEAfDlICbjsF8BkWz00v84Lii1LKXS1ZATcI2B2P0p1PBKTzmir4ziLJikQg1B2mWXvLdp3af7v9FMBbmsUOsPaSRqncH+7kUO9oU4w/qtDGfiqTRFRZzb0WRhOALfvRX1wiFLaqnbbCxkGfdyB5K6jDNcBr3NjhvsCtaej3zP0JihNajK2J50bFKl+DNQ+FdYPMzchrh2sEyA9Q7RczrKkrLnSwEBbQUADD2tv2obCAhvU3ADCOg9DaAeAsgn05+iIrdO2nngD43KBXLxTAlx7AdV6/pgA+9UcCYMQePYARH7OABgCGTTcU+tiHoAcxxkcHq3X8cXMsCh12ZSH7qpa6KqUCmI8UyOIzAYpbOj4g5lqYoIAZ83DGed5U6uYAgfuVwBVKduzjqADW3sW6N3S9e92cwfl7vrg76DV3e27XAx4AGArxmG0moFIG/K0kSlAwkMq0xOieLWuSC5pPQxUM3bl/fNjPxOj3i37bUMs3L2UeWxmHRtaxlRW28BhfLGLB7k8vLCC1AuoL/MXv/7O//b+EHOrncmUMJx0iECIQIhAiECLw2Y1A2Lx8dq9dOPIQgRCBEIEQgRCBz20Efvxf/ytPAmBTiEFdxqSU1/eLiVln7XyrQPSTjYQJaIXqYC90PkhoMaFEVXAieZQogPVslQ1C+ECV3QM9m2VaPDolKCwcfVCtPVivIaABYLWwVOUxX+MB4A2uOfhFO1x3XDZADABf4LN3XE4Vc5VwdQldJBCv1KRIxALguAQZk2QOBG/Q250vnru1gN76sLrekeyVLKamAnRHknCV1Km1N+WvlzAEFDYrZ6hqxmFmAlWmWeJ+lAg97qAKo+pjkmReaAHt9wC+Ou4b+MvnngHAGvxVkiuF8CUGFu9bAGxxfxMA9oGZKTRfg2ie/e1zAJjXwWPzGyz14bIDwFG5l6zaSwJPU2cBTTUf+lMDACex1wNYFcB4zOhh+QwARoL9FgAzpt7/OtBZ2n/4Yw//RgL89l6+LgwKAAAgAElEQVR4arJ77VzdWExg5+kVKNjrLvG8Ll7wPxvvyxzYvP29/YyjM5WwDx3tXtHfXVSwfJ/fA3ieaK0N+AEAvETaA/iXvvb98vN/7KdpX/vcgwrDm0KB29fejo3b5y1xz3vU2fSqJaqq6dEzEmNQ+5cqdMHD7PThPgDAhvOlDXvXaQ9QqCYzwGVVAwOSoaDAV3rZHL0BglxBMoBhe274WVYcAkiiYELVYrvdTu7u7uSwu+N8bL/33R38e/vZIIYn3hiB53oAmwX08q1vKOjCvQrFJucFBXe0OgZGA/Rcelrr4jFNsyxoJ4uCgRU923WNhsoXEJefs4r2LD33HENUz6IHKzSDzrIXgAxQCogMEHIcYF2vFrmcd5ZF8sxv4aDFCxgrHM/jKP0MG+ZYyiKWu7qQ9+728sX7d+Td+iB1VvHcUsDKApbLsLuFDbQqgPE5SX4Z32xFMDibXweA11TBocyxzCNUvFAdd7LKKFG8SJ7vZRoWWlcbAB6WXu8f9C+OAIBhU4v7r5OuP/H+Qv/fIq/VAlrQH1gVwIj1RQG8pz00APC5eZTT6dIDeH/3ghbQKISCBTQVvm1LAJylpeRVwb7IgG4oTMP9CDg/Lwp4Y/RxLXCPRzLMs5zOrZwH3K8pgSPWc1X7qzsHjgtz2Tv393JXAQBr4cicow8u5g/0+4Ulvismic3q17knuOI0zh9WEIDClWHY2nRgvrGiLvSCJgB2itQe/WsRSbQnyDBeF6qsxxOuFxTmAMGzFvllsIpetC/sACqp6l9cR1ufbG5ZEqcYRXEC59CERQM8J7f/AUDHvgQAmIUMcITYADCcDtILAB61B/C5PREAY57FbYO5r6Iteco4cm2cV2nGM9XwAMZ+D2CqrItaiiKTkkUzKNDRQgp8btv3BLsYWzkU8Ln2v2ZhTZkrhHcFDXhdh3tluABgvL4sAa613YMVAG1FEOh17Fn1myOEQXFb07FHsDWBRZqumtHizOvhOXqgR3SSVxKh8iJFT+F7KoCndZV2WHg/j1Dc457BnrVbVe2dZHp9ENF5kmXsWBgoy4Oscy/R1InMjaxTz/uQcw7WOljYU/m7eMdxKUj4zb8VFMBhCQ0RCBEIEQgRCBEIEfhsRSAA4M/W9QpHGyIQIhAiECIQIhAiICI/8et/bb2oCrw+m85SzgAw+7Q5aGbgRIGHKhBvwdOWgELfWPSko11dTIhxAcCRpK6HKUCrYjGzMkaK76K2NQDM5KlTTF0AsCbDTYmHBJQ9DPBcAWSAFAdCrAewr8o16GcA2P8sA8DbFziF5QarXYL8ouDVpCeS6mZnzGN1CmCZkXS/ftg5+jF9DgAD0DExFwk/H/AA8DdxauvMwXCe39b/7aI0i5GYo8JKk5tUBsFusp8IgLNuYMIPoDhd1isA7MPR242wWeGi/+3lca0WxVOmAH4OxN1aQPuv8wHY7fW+BcV+4tmPto0h/M7G9QVuvhkA83V1JZKX4gNgUwDfAuABqGFZNwtofCcAsEBFWpQyp9oPGD2ANfmtvSDtYUUL16PlddW5f65Mlnt27G+a9Azu+tDTxtdVzDyVLgCF3f+3n43PuVUAb+fioDKsZznen1Jto84k1cS73b+8TlCvW0HIAp0Zxv41AP7Fn/uSfO2HoQDWxPUn9UCvTFjcq+pOVfRUn7UtoQ1S5qbcwr0Fi14ogqFkwwNggdAFsADQZZ5V4eU+E1q3xNnmI07sm4l+ms7CGXMpVb/ozS2w7wUMUXiCa/P48gPteZrnhL64L3FseH6/38t773yB1tBVVWl/V68Q5fbfn1QM3+bPvQXA7I25wg5cewBP3/g6AQstm5dZJlqoQjWKeRd2t4uMM8AhwO7McTOgny8sdVk+pFAMEG4coHKFjXTEvwEc+26WkZ8xyYhenTP6rgoVjBifUDHOmJOmhQpAOsWyhYDO25lKDRWYLaNa6rqeuhx3Cwq6AMBE7neVfPGdO/nSCwXA6BuM+w/jn7bI5YEAGBa1wIHsb56OVK+ywGGJNvtbUwAbAI6WhAB4AgAeOyBbwqUs28k8ap9ZQF6og6ep4/2Tos+qUwBTjTk27PWLewwAGArgCBLcFQrg81UP4KqqJctrqoPXaZK2O28AGD2A6/1B8ryQlLHEPX2SvusIgFEElELZmScSZ2prDQvprhlknt18nkSSlXqP9vMkjy2shQeCNkBBTKtpLHyOjyWiMvX+bk/b4CxN2H8WxUUp+/9CMZtJBkvrDPs4U4Pq/K/W3c5mGGPFWTwvAHZe/3DOG9ifjDqnTP3EXuUT7Ygjnhfsq3F9RvTmPcL9AAAe41fBNr4f1s5Q7iaTFgESTl+5xei6McqlB7CuvwqxAYA5DjG/zQOtnacJ3+mKaJwdeZFUzgJazw0W1ADAgLrt0Gqx1LLSjhwAGAVJGJO0PZ9X6eZWX9t1WgyxLFTb1mW1WUDTOSEFzNdCCtw7gMDoewxImqWxFPh8QGbnrBCjb7ADwCj8AQBGkYI5OuAzyxz21VogofcUoDTiMbt+uigEubQg8fu/I3ZaOKKg374Lr/f3j9hnmpsHA44CjKwSyWr2+k2SHY+ph4NAP0o3zTJAqcu9isjaOUDvgDzXBKjKscdeZ8mTgYrgaG4kns6yojiD54Dj0r7mtlbhvGxfaHD/N/7m3ws51Ld5AQznFiIQIhAiECIQIvAWRiBsXt7CixpOKUQgRCBEIEQgROBtj8Cf+jf+6pMA2BJK1l+SUMiBJANECmI1oXkLgE2pgESiAWBSyhh2kOnWQy7TxqqqtI2E1nHmOgvIg+Q4k134t4O/bwbA2iPuNTWtA0amADYUCSxLxRSTXgpWNrUwNLXO7vlWfcxEGNU0Fztag8MbpIZyAgly2PfFTv0CW2n3fYTAUNc+YVds32exfQ4AAx0wNrgUFGYDswOSC5P4Kfv+mf0zzg8Y4RKfhOd7AcBIcC7TRAAs40AFMPoIsi8wriWew59lVvtu96BO01OK2jVEgvryeHMPYD8OG7iHCvtGgWqf92HqTIudPz5v7+fnAPAGTd+gAP4oAJgwGEqtNIFmTQb0wIOaHp6leCS5zCiOKEoZHQBeU9cDmOG9FFjgp1vDZYwvu/d8xbyd1+wu0UeGwP75EuDqYfpq2es+vW9WGPv4/ynIz/6mbv54rV8wphyqXq8BMJLeBoBRQDLgZ1pAP9ICGgrgP/fVL8pXf+gnqcz6JB+4x5CjBywBSDi2DftEspAC9/d03Z8Rv0dvV02QAwbifoN6s5cFqnvYfWaALFBlLZKkBS2CLXYAwv7cNi+yWTun7FVp/ZEjwo4yi+XVq1c8HgBgFFScTiftg1oUsqv2cjgc5P7+nhD4qXvwk4zf2/7ZPgCOJCNsgZrXegCP3/xdgjlofQf0W58Gwl/t5zxQUYcerJy1l56gqmlg8a2tFcZ4lrGHAhNQGJ+NmymVbpjkeG4Ehg5Yb6DGA/iFahNiSwJjqClxPIS/ADtaxIABbesHIA/mFRSS4PgIcTw16bqkghqLMo/kxb6WL717L1965x15t9pLHmP8qUXvrt5LXUFtnhMyA/LR9jnpXX/glEUQcKFQm2eoC1dZ84XFHfGaXgHgeWll4SIDx4ULXERPZMYNDiVpLkW0c+BzJqhtOwBg9ADeE0hjbkbpGcBwez7KOPYSo79uWVEdnCaAy5N0fbMB4Axq5npHAJxJdAWApxkFGwqAoZSNcjjiTtJBAQwAPOl8gR65eRHzHgesf2xaaYaRqn8oVFF4g+Nq3P4JMS/yXO7qigUeRZIQFCNGAOh5DLgJUJlvRTM4T8wVVEPTOjjd9iy4/lrsBbtsBcT2xwfAfQOVuAJgzElZmbP38jBBAduJdFC6RrLMGDsRjx81TaP0hLbRYP3bY0msXYYrbsJxDatamGM867yGlhYKgPGgxf4yXgCwUwBjw8NeutmOr8H+imp59CMetQ8wbMoNAAOel1Bmp1qUYPb67aTFOIC6o2slgjkSrymyUu72NedjWO1Dn4/xAaUzVL2I3yCwIVeoDACM9QbzqhVJ8D1Uy08yTApFbY7H9QMAhkU6zoVzw4R4GACG+4r2hOYa7znC2B7Teu5yT+HWFGqtnVU0VcTYAxK+Y1OIHr+1rGlJq2eMRwXUE3sUswhFAPhXFoz06O+LntCw5HatW2AUncG9JhGp4QgzjxLNJ4n6k6xzKxGKCp0F9eQcRNhXGue1oHWIjkm85jf+RlAAv+1rYDi/EIEQgRCBEIEQgbctAgEAv21XNJxPiECIQIhAiECIwOcgAj/569oD2ECrQV6Dosgam8LAElE+jAXgw/NImvnQElleVv4DzrjEFf92FoWWoIJa1ZiTKWN9JWaS4HNVDcKkF198gcLQJCHFDZWDKYCRFLNjNGSG87PPUeWybt0AgC/nB5Wswmzr0Ws9YH347PfNhAUkAZkbK0g8WzwVwqmKZbNZZSLM9fGlBbVrfndln6yw2B0gQS7iBPmWHase3yIJkulI8OJ7aY2ocCxzvYehBDYopAlWvEZ/x+vGvndCAMEkImDvgH6/SOpNkvejLOMk6wBF8CQxbA/nSVJY03q73+dgrIHr524lU4Qwhk497ccT5/emh1k8+695DmLdQtCPApAB7+2htQoXRQ5/X9ayFjkVwElRM5mrr1GLb8QQRQ9LmlHt260zk6xQq1HJGhWy0MozkynPZUYP4PTSV9sgu2/7bND0cidcF2Bc1OcOPnoFGnpPevbo1i/bnZcB2021407+otB1wNddFyv0eO4a8b5xT1pcfOW4WVTjJU9dNzt/PsdiBv8a6EEALLDpZNLKtGSSLZP8ws98QX7qR35S8qT6rmbxaB15/ajOcrA94fXRopGmG+QEdd/QSt920p47ybJckryQ49BJDokglI14XdsRHNCWeZxl7XocvIy9QquUBSOw4h3UXhM2q1Em5e4gSb2XOc7posBYrKNAfQxlG+c2AJxSe/wqTABUmeWu3vH8h6GXvm/5PqAVKCm7ppVit5d3331XyrqWvCzlxYt3pUgLKgA3iHFjTe8H9KPcQ9/VBfiMv3mJComWTvIEhT6JnNpJ5niRbvqW/H+//X9K/43fkSRSMAdwBavbfuykAazsG1n7VtI847rUtL00TefUvxqYAdBmjqTvJmk6/TfsXGf22wTYdL2oXU9OrrETgLDa0c4O0OGz2DsY13pVq3GsB4CL/vp4ezlgQb8kq2RlJPtdIX/iS98nX75/IWWcymFXSzLMku/K/5+9N/u1JMvO+76Y40x3yJtZ1QPJZlNsiBbFJk22SYqTBAK2YNKUAEmeYNkgBAJ+8l9CkzL0KJKy4SfDGmA98c1+MDzAMgWJUgtsmkOxu6pryMq8w5liDuP71t7n7HPqZlVLBITurDhA4ea9Z4pYsWPvXeu3vm/h4uYSF4tLJEMh0My+o4wDsV2WG+wb+ghjF6Nu9lLrRnGn/UM0pIjGBGMbCQxTAdyOewwcy+kl8oRFHqnWpX6oUPd7fV5ezJAm7ONL2Txtnneo6rUAcFYsUM6XSMYZBimA2aN3q89nD9qimKtnMd0ZCJWbei31fsN1ME4F+dIiNQvo3oo/eP8PTav1Ny1KJHmGKKcqtcd2t8e2qrVPyeNUcJxrX5eXuN+scb/doCUYo/JfGJQQbYScl127DYLIIk0xi2Ms+O88xTxeIEtizLJcP1n0wfmKYJ8AL4qpks5QZqXta3orVvEW9VVjRWG0nS6kRuVYZG9gs/GttixE6AQFeWx8nnuInr2Nuba1tHq2fY72hxTKJra/IPi2C2tFdezlbHO8Kd75sxt3wZweS/GOkQCTkJa9qG2sCrzSBlrHxXXT9lSE3jw/AmAVSdDenEBX9xKV8dY72ZwR2HeXkNbbQPPatGipHHfgmKpejv88L2VZvip5HBYXlgiaJbazP6cqmiNPNufs/WwKYO31Ynffuf7w4T6FMfB7QjriaP+m9cSOgzDcuz93A90azNFB+16nouZtqlYB2t+N4DZUFtCHuTqxgkreX64NgvpLx5lsnhtWhkUZHtoGCftSI0XLe68fsB1HVPQW4Pjb8z6iDXamPSXBL3dEqVMWJ92eJRCI+x2SaI9kbAwAO5jO/484OPO4YgS/Z+Dx/+pv/IMph/odvsZNhz9FYIrAFIEpAlMEPm0RmDYvn7YrPp3vFIEpAlMEpghMEXgNIvDD//F/LQWwB8AHAOoSwAR4hwSws6ML1bBUL/LBpJaHwPzdAyRCrhCeUrV0ojZx7xWa9Ko4h1PtfWaDqySZ0KU9fO9TJpGZSA17ANOiTq+RrV6g0GWvTac84E8mIWlLeDhWlzzzMZB6RolYp8CQbeVRjSdjw4BmCUf5PsDuJ5Oih/OlWtAl5vXZUreeAmD7rlMArH6ArwDA1C8p9o8AYPVydKpm6cBeBYDZ09EdFwGw4K8A8ICsqgSaQgA80hqa7SAP2NuuSQiDDqA0uEdCwOf/7K+pktPu8gqcuxc8BoDD7wnVkOHt+CoI/Em37PkxhirnxwBwNFscAHDMnpCPAGCqzMYkQxOnaEeq7QwAm31jJhVaV2ToslwW0ATAB4jrAhEC4FAFHMLVQ5GEG6NWgEDge7R29+fvz4UJd/8+u6+O11KxVeL5+HcVEAS9kR+7pucxPrV3NhjgH77Qwv/+WPwPx+cAsJ9vCAc09mld2zMzbQA4GTv8jADwD6OIy0+65B/7PK+TzUOmWOT5ywZ0v8V+T/BL8LbH3fpBPXettXOMOM+Rzktstxup8rI4kyJYyjEWUbDIQv2A3dUcDMps1w/YbtbWpzSNkZULzBZLgVqOIYI9K8RxfZHFV0ZZ3uYl+0qWBkScqoz9vAmF4ziy/qkNezfWqPd7VLsNxijB9fU1FquV3nt1+cSsos/6dYZBCu+5CQB//PDqowxJR5UroVWG+32NhkCx+xDvfPP3UL37lsaX7xvNQoKq3auHKf/rpEjNVZBEi+CqIpBjoY5ZCzcsJKAKvhtRN4NUwCwBYmGF1kSqel1xlFS+KszyhSEjutrWRwO+5oJxBMBHu+ewaCm8V6lqRjqALUJX8wxf+Myb+PzVJXW5gpJllAoAXz25xHJpADjiMbFwLBrAAi8CYB1DP0pJWqu/6lbwkoskoTCnSwFgqlaHCkNsFtAEwLQ9FpLqqGg2AMzPy/ISSTwXYGdxFAHwbn+vYoskm6GkIjkq9TldX6GudwLA3KN4ADxw/htbHc9us0blAGFW0GqZhSdUdprtMO/fkYUTLCsjBMxTjDGvC3sI0zbYFLlUo6rv9whsh06W8Ruut66Qg3smunDwtZuqOdhuq493lkpVvSQAznIsssLZG6f63IPykwUrdFCIWwHtLE0FTXWd1Uu5UZypSmYf2TzPUM7sMwjI+RznOQJAwsiBEDozkMoRRmjOvctQGwDmaziuWEBI22uDxGaprIbUVCqreMXZzLviOCSmALZ55KMAmOG3ftNUFFuMTdVKiJojjw0AM55cT6l0l006IXBHlW7zKACWK00E9RXmvcfXKiZtK9tlAmD2eF7kVOka+B7Vj9ksrxWbjnea7TP5GgF6Fv9wP+0AMOdmD2YPe6IAAPs9D/eZfg/Lwh0PgGkXH7aBMOt0s2q3Yg17H1W8nBcYq5M9EdXOGQ24zXY9inPUBPt0pkCC3RgL9LPurx0TsGVHn7Ar9ogusgI1g9WJ3EDoMpGycJBjq++R9jXQc4+4RTTskfJ4ueemOw7Vy7HNbfwvnDf8Nf+13/pHUw71T7VDmd48RWCKwBSBKQJTBKYI/NuOwLR5+bcd8en7pghMEZgiMEVgisAUgT91BL78137lYAHtVbHM4x0VQKFC9tRulomolplf9/AQmL8eAbDZmh5UwE6NoT7AUq4G9qYBHD1AntiDjiMUJZQWFKL6yIjLMXnm+o/59x+AlWwOM0uyhoBsOALu08S2/40w+fge30vPn+PJBfCgzUNgl+Q8WCsGMJ0KCYuRJeAP5xsAYANfrkeqoJsl+5QAZYyjAQTAssOlUtopgAktmazjeZq26qj4pbLIHpZ0TZh0p0rD93zuJBFC1NaPAuCECcZHAPCrQNCrFMD+nD0A9lbb5wM6hP6PfcerAPDx+tsnhmDxVcf6GDT2CnCL91Fpe/jMcg6UhRTAHgC7iB8UwLKAJvyNU1Na6zoaAG6HRNC3zzIMWY4uM3t0P0Zfdaz+KoYAOCxu8NCU7xdcecRm3NtjhvEJAXD492NsTGEe3iuP/dsftxVRhPF/HACH90A4BrySX88HCmB7vbkLyFq0izBkW7RDIQD8s1+5wY98378LdgH9Uz1o/els4anSojJ3t93g4f4Wu/0G1a5GM/TY7ncCB2mcYlfVaJDg8skTbJsKMW1h2dsyzVRoQSVb3I/q4dm1VDSaUk2yPdfj2JRgvVTlVizinmOhB/uqstdkyT6OsanGaMlJq1I3r+aEwLSSHnoUZYk0oyq4E1Bs6wb79QM2mzWafYXFxUr9gOfLJS4uLnC1upYdNJVthDvhWPLz+rcC/v9UcX9N3ix4wx7q8k3PcLvbYt89oO0+xPsf/D72X/9jOQEIQlFF2tVSkz/s7rDZbgVq+Oj6EXVNQGVgZWi9SrPHGCcCp7QSJgjm8sChZADYepHyP1o/GzQ62spz7BgANgXh4OCw+neqP7wVSJ24VgQFJfL+iNl7GpjNEnz3m8/wPTc3yKkqHYFZWiKbZ7i+ucLl6goZ70cWvTiXjbSg2tJWKRZx9J0rVOgqxJH1HOa58TkCYME0tBipqNb3rpBG3IN8VAFMABxHHMeZ1tGu2WG7uxPsUw/g2RIJCpAdDiN7Iu91b3JfkeczUwBHPNYaXbvDdrsWgGeMeN9FKWNklsPbukFT1Wo/QeBMAMxe7qbCbqT+rV3PWEJWK84asBtZQFJJJUz4Rkkn1fecD1h4VbNPvO59U6FSibkocswJbNMUF1kua+hZkWs+oQKYRR2MG4F/ltAimnCy0HdSDauxtncAeEuFKW3nE5SzHLmbT3wP86GlCleTi3oaCwCzLzL3LfGIbncEwOKydHnJOJ5aQWL1JhcApnL0WNxm6JQdEOw1Bkm5x+FAMLtqqYAp3h6o6G11bRjrrrc9U0Tb5bgw8Mo+uomp2Flgpdfpc1t9Fs9dql5aNDugSwDcu2MU0G0a2V2zYILXvihmirMAcEatut1Tupc69ta2AkHG1yt6bf6ljbXdtwTAfs4M10mtW7xWruiQc4C/z3Sv8R7nd529/+iyY/dC27KvtNmm6xycClh7bkJbwvEs0/qjvyUFa4KwZz/tIcbDmKuIhKrgnsecpOrbS3U3C4WK2cKKChIgi80amxCY9zb3gQXhblcB3RbxWIE6aaqDec05Hljwdj5/hOf53/0P/3jKob4ma910GlMEpghMEZgiMEXg0xKBafPyabnS03lOEZgiMEVgisAUgdcoAn/ul/6WADCVq3wYLDomuk67jtprvKJQyiVC1QBg+t6vPumVxM7s76C8NRWJh6KhotYn1zzg9JDHAwj76XrpOqisZOABALfHPmhOZcgkpd4nG2qDzge45u3zXJJNVoWyrD0qJglZfVzC9ysOTk11GA7umBTDg52xs/ijRasDZz6Z7gGw/3x/nt6qWglSKaDd8bgeaj4+BGKZs4RlMtPsn021RQDM97GvqgEsZ/8sVZDvdTwgZqJOyWIHlh0ATttOdrRpXckCGuwByOQ2E7qBBXQIKM9hpUH64+MxaBRaCPvnw88JAbCP+Sfdfuff89j3Pnas/jqc/AwtqF0/6MP14P0yW5wA4PhgGW1WywRwVLudA2Apv0cm+BMpgNuMENgUwCEAPlzrjznp8P44h8AeAPsYeHDs3xNaU/Irwp695++15089uR+7fv5Q/RwQfiatsUMFsFc2PwaAdYxqPe7GP+1gw99dMYNU8H0qANyNpVMAP8EPf/FHUFLh96d4qEeosvHMkDeotxvc377E/cOtFL9d3ekoevU1JIiKsdvWaKMI5cUFonyO7f0D2n1t8CQlsLX+pkzMy1ZdNviECqaY83BALgVjbMrD7QPGoRFYoCI0my2RMTmfZ5pr/Hs8iPBKwCI9zpfkS1RcUvVdbdZYr9fY3t9KPbxYLLF0IJhWvewLXOa57GTD6xneG3+KsH5q3qpernKoAJoxwgOVve0t6uqbeO+9P0DzzT/RWDBr4xotx1hXY71d42H7gHWdGkRk39Gmk8LXW8F6ZaH1do1kB101VCf2aAkUeypbjzOwbMwFc32/Vesbz+IBgzIeOjnnAK5vrom4v5fDOUEFYFwv1Ad1RFlE+NybT/G9n3sDcxYlSS2bopinePL0Ck+ublAmc0RDJtAprFmMsjLmo22oRCSopZKXytRW9r/xyE67+cGtwzqvNhijHnlGFS9tqg20067ZW0CnWSEFsHmTDALAVc0ikRY5LaCLlWA4FZKIOimACdIYX9q4pwl7AFNdbIrk3W6j4g6pqtXawoqwNlWN+90G+13Nj1FPWII3+uXatSPk5Wf0irX2Pq6X95BEqKjE1TlD9t2aB5zVMe9vXi+CQMabc8aMPZUL9vvNsMpjQWGCSqkz6TIiLGnQnt9VFlQ0F7J2Z890qscJstu6xW5Py2racCcoS1MQDx2V5pXGUTS4Ahr2/y1Svc4aXqhsDN2OEJXfZYUC6leecjyFANhsoA8AmGueW0vjzGyPBYq5+hAWOwAscKuCKeuNTXDPnrQcc+rxzB7A7H0si+tcNtZcK1RkQ8vvjvtBs14nACYEp0LXA2AztzCFLvsZszBG99gwmI1/VjgAnIG2/yEAlgp46GU9rf2Wa/NB+Buux+F9c34P2VptPe4tdra2eptuKfKdOtrfd35e53tkW+2U2nunQKcCmmPF76953amwJwDmfzyvfsxQNT3aEXjRZOjHBDUdItSHvEVX7VFvH9DXe7lHEICzyIBriQqLfIHjOCKXaqSRoc8AACAASURBVL9GPDbIog45x6Dcamw+oT36+R7RnxN/TgD4U7MUTic6RWCKwBSBKQJTBF6bCEwA+LW5lNOJTBGYIjBFYIrAFIFPTwS+9Eu/rB7AJyA2UDowyadHAF9DO1rE+QFsCnw6mMqkN/+dOoGwwKoSXuzvZv8ZPDJLWSW+vA2x979zl+HjALBPgqunbZAw88k0wW1n00cLRH1XkKQ7SbAFfU09tGKi106fqo6jhbQfIeyoe4BXgbL4HOb6GH80IWjxPYV4vo/sKQAOz9GObzBloV0eqcw+CoCPCUZLDZuS0kM4wi0eE9VCgo2ygO4OoDdvGymRCIATJpQdAKYFtPUXPgWC/vdDTIJrGN5VjwG/x+66x6Bw+DpfcOD/9hjs9fENf/rXh8f/2DE9pgAOr9dYzBDNSsSzlRTATOjywQQtx5ksuKMYXZRIAUweY+PcegDXAy0XEymA2yzTv8dAAXwKT189Lx3Hm1P6BMr6EFhzNIfneX69Pk4BbGPmeL9+XFwP9weB5skYMHXQY9frPP7h7zoHB3wP50olNcVpAsCUKO3RDlS90gL6Bj/0xR/GPJm/OmjfwjNMkrOYgqrirtphff8CL168wP39vZLv82yGiv6ZUgpHqPYEUynS+VyquahcYXd3h3ZXIUtjeODTd51gTUHFtwPcH7l3ZN+dyG66q/dgP2LrVUkAkiHJcsyur5Sk971/1ReT8In9YfsOF4ulYJWfA3P2GI1jqRXZs/T+5Xs6D9pHX1w9kfKXMOViaarg5fLiMKf7YgEP/dWL01mEfwuh/FS+hAUgVDJSncue0Hf7l6ial9isv4H33v4akoc7Z+FqfaCpWCSEWVNlvt3gxdbBWSr2OrN4VhGUOnG6OTvhHB+hbQiAW4FUQke9nta8Wl5dqwOqg9UWwNZqKss9/OXfZdvqbaI5v7vl/zF4xWvfsYc8WwXEhE4jnj67xPd+92dxTYDaNTqWfJbg+ukV3rh5A4vUADDnRAHgvNPY5ec3tBMmBCYAHVvESScb45hAMCqQgKC3BwEwQe+ADkV+KQBMABn2ALa9R4E8M8jLuaMfGOPaiixoH5zN9ZzAYWyqW94LUtsmtL7NZQdNBXBT05J7p/u7U9GU+kfoWB6qCnebLXbbSiYFBMBSALPYgnN802BXtfY+r/h0qupmHNE2tCDuTNnNa8OYun2UCgjcteY14+1GCLcoC/VmXWaRAPCMAJJ7KmJKqogFk3ldEsxnMyxmJQoVnBCE9+j2VLy22DcEqbHUv/OZOQhQ/Sk7647X1tpWcE3Ky0xqbS5xXL8Gzok7sxzXeKICmJuChOOrRdfTTlmLoeZ8ttuwefwIgMe4DiyC44MC2FxXjgBYSmtC4LYR2OX4CQHwLCfotH0lgTQBsCzS6bZAS26ngiYAJtDMpdSlS4opaemM0PPeoUX/aJA+zQyya7/KudupdOn0QCjP+Ep57NS8Ifw9tBFRgcTRUed8v8GCMe0VtJjaT/boZvy9pbNfH7zSWIVBgymnebyEv/t9JRtyjjXr/WyFlrOS4JbFASwKTFAUtDzPsFeRyIC7cY6eVtDDgPs9WxncYfdwi3G/QTQ0KONEfY2Xc44fxoNxN0cL7rHlPkMz6XhASUDMccjCiMEplOkiELiP+D2+j8Ov/73JAvpTuTBOJz1FYIrAFIEpAlMEvoMjMAHg7+CLNx36FIEpAlMEpghMEfi0RuDP/lUDwEzSnPRgdb3L1F/SWy67/qaW0zOIQ0tBg6O2FQoBMH9nski50gMcNQBxVOEGPUhdr8JQ9agewq7vmXJkB4BryjYpKaU2OCZNLbXscmruuKSyc+rhA7SgColqEq8A5vH6c3Xv6wTAT6HaoY9dAD9PAe5RTR1CY/+9Xp0jVcfZsfoEqX8tVT0WQLOb9JBb0HccTG3hlJtMyCn/KktoB60Paoze+tVRganr5SDcwCT70SY0BMC0qS46s6KkZS0BcErFNZUvjwDgcxhs53J8fBz0PQe3ByW5Uwr5Tzn/jhAAn3+GjQ87zxCChve6V9acjxf/ewiAeQ3OP4sAOJ7PTgCwfacl4hnvnla6SNDFqQAAE8cEPbS27IYEfZqiSxO0aYY2NQCsaxTAtVeB4FAR+9gY1Gcc1OhH+BuC4DAe59/jY+rjQCvVw3ijA8DZPXA+jwoynfzxqAD2sf848BvGm/eK4nJQAY+CmxkLM/oEY7ZH32eI+xY/9ZUb/PD3fhlFujg/pH+t36nGHvsObUW17EtZP282O/VjpUKuyEol3Ql2h24QBCqLGdL5EtXYIZtfot1u0e12UttTzcaeoQJUbk70/RGZsGcCnQ8q8AxG2TXjPCDL2KpCtd/LqjPn9yzm1vPX2T/rJ1XBVFQOPWazhXsutj7vDr7z3h76Hpu7l6DdK+f+5WqF+XwuW/5FOcPl5SVurp+4npOmlPPjksc/AeBPHkrJOCBOMuzaGvfVHV5u3sPD+ptYv3wbL775FrK+0RpEe1v2aJata99hs6uw2+3w/N61UGC7Ayp3O7Pr91p92RG7ea6hKrEh+GIdDy1eB9R04KUVdG/W8/K3cMVcvOaEXse10yuEj7Ofnz9DAMxnDwVcVDC2rexhCcjKVYHv/vwbeDafY94baE7KGDdPL/Ds5imW2QpxR6NYU2oSALP3NB9tZb1IdTwgAHZWv/S5GBOMg1nmdqgwRA3GsUNZXCGh8ewZAJb6Nc1RlJd6L+8f9hTupbSmOpVWxmbFzCK1OCF4tud0zCxsY3uLiN/bmAJ4v7H7nj1TNQ8O2LdbrPcVbncVqrpDwnWR9zUFyYS8GFDRWpjgWE7ItleRUlP20PY7rw+hmeLMPY9bnnOndFW7C7fHkRX0zEBmmZoqWPCNkM8VD/XD6BSqGWazAkv2Buf6RVVs3QsC00a8G1k8kmGxnOl1nCLU47w2MJuO9r10saACmIpSxsqvX/3e+Y6ob4grrkt5Tma/rIeU5IMAsGC8c0jhGO6xDezFbX4aaekfmQ10Gtu+rqfauGut1zIHCefFJJUCWL2RcwJx36MYmmPVB7jZa//oATAtoAmxZY/PPRJjSpjdEsBbgY1ZWaeIsxQJrahT2696AOwt1IcoEly1+8n63fq1TMV6PO/O9lthcWO4F0lo1834upYcGhuKP9XILAjpTiymddwCwFYoQfjLtWK3p3U8leRUSHdaH1iEQGU4FfZFQjjLsTDXubFfOIsO1tFCMPjleod3X7zAy5cvUe/uUcYDiizGZZKpJ/xqPsOs8Cpz218K/GbsL2+9gWk/zoIDnh+V7H68+jXssQLPX/utfzjlUD95GZleMUVgisAUgSkCUwSmCHwbRWDavHwbXYzpUKYITBGYIjBFYIrAFIFvLQJf+sX/UgA4fPiEspRBzvJVyS0qUVySy6uAvbXcMfHl7YZd7s8B1SP0tQRRCID1b5fwFAw5UQB7QMzedqE1symhpLAMkk2yaz17+ISbrDIDwKu/O9WwP88QovFjvIOmT5r755XcY8LWKaTDcwqBFvsB8qEYB0oIJuM/DgD7z8hcYlHHMp4CYJ471Y8u0s4uepSy0DsR63Nk+UnVrymEmaCWepj4mcln15eWSVo2iIupTmTisR+R9dablAA4HUdkVHQEANiH+hzM+r+HPYBDQHsYL+6F4etO+v66HqyvGs0fB4DPx/TH3RHhsYWvO4JPs0bn4wQmsw/rrEQyvzgogA1suny4A8DdGAsA016SYI6wYSQEHlOpfpuU/6XoqGBSA2cb6yGADu/SUyvkUwX5OQjWuQXJaX8Oh57fAcQ9+Q43dk4BLVXnx//tIeQ4ff6jUf7XAcDnn+V/1xxBrZmDv7Jpj0cMMe+BRAA4yrbohxLp0OMvuh7AQ0QL13/zByFLvd/g7uUHuH3xvpLttLVtx1iWu/GQ6v4h1GehBKefiDaqcYKGvSRXKwy7Hbr1Bh37BFOl7/r0xmOEeuik1GJyngUdtJnd7za6Z02N1yrJTphFpR2hRt81pu7KM2wIcZyauFzMMVvMkVIdWBbIigJtO5iNZ269PHWf8po5G+C22hlwaBtkRS7Vr/UQT/TvN55cH9TFPqHvr8kEgD95XHEu4/hYVw+4rz/E+3dv4YP3/gC7D9/D7uULFYGowIDKw9rUe1z+KtrzVns8rE1lraIeXj8BYFs7zEbZ1heBIyp+acnKQoMukgJ43ZhVrPqh8i0sviLUdCpfXkPff9XWGFsTDkVPbl32a6wvzvIuHlwfo7YXgGzGFn0e4c03rvDGfI4L9sIliMohAPzms2dYpEvEXQIu8wLA2YD5opTStld/Y9pZm4I0iQmyCBBTQVz1AlYBTWMAOO5QZhcCwN4CmtbQtIDm63jPpNlSCmHaPMcRe6ZW2NeNlNTDaPbIvMcJNdUjW8UZ3OvQx5igmqU8DgDTAppgjvEVtOsFgB92ewHgvQAwISwP2j3fj4K/VVXLZYNxZQy7wcA7uyvwwXnDu5lYoYvNqzNCyMQU31QQ67onQColpvWepSqTgI/WvHmWqNBDhUbdgCyh7XGGMo+RRyNYkEAb6Jj0n6ATmQD8fJGjKHKNRW8rzOPLQHU1XZljzQ+cS6yFBMdgj4HbA40Zqj6tUI0qYAJ8Fay5+Wakct31n9Y85DYoQ7QL9m9urzKY+lc9gDm8IxvvHVXAzvKYazHhbJE8DoDVM1g9ca2nM8d9nhL+8hxcGxIqvx0A5j6QEmzdDyZlljU+CwFiFg+wh/RgUFfrK4F8FCEL9s5HAMy+yGbfzP7vfL1BfoP+h72vWnPYnNxz7Kmnr+9FbMcfo5US3Rf40JLcPs8KcLZ7qn/3shjfEQYTArcNKxo0Nub8b1agzFLMiwLL5Ur3RVX3qNoWt/WI++0e7z6/xbsfvMT9+kFuF8t5huW8wFVRYjGf43Ixx5IKcCnNWWjoitycnbn9PwT/ZvMdC1O0p+6tx7ifo8I1hO/5b3/zH0w51E9eRqZXTBGYIjBFYIrAFIEpAt9GEZg2L99GF2M6lCkCUwSmCEwRmCIwReBbi8D3/vzfOADgUC2ppKQsSI8aVdruKXnnAK4l4Y5KU8IZrxSyVGeEjolrp/i1n0fLUyWyqI30nyurwGPfMwNZTrHq7KOP2l4CNvY1O1pHM8EoRXCoUGZPVXe8vodvCIFjApVAARyCMuZI48T1wAvBH5UsPj5U6wSQO4SD+re3PWQSLLB69Uogr2r0V8snF/k7/00A7JXZjJWSxASyTs0bAmBZQFONEQBgn3hjXP17CBL42YlTI4UAmIlQAuCsG5QsDgEwjWU9AM6pkgp2v68CwHzJY+D3VQBY1ypwlfa9Ah8bzUryn2iMT7/rk+4Avv+TLGw5Nv2D4/0jsLOcSwFMAJwUtBs+Ankphgl7qZRFgpZqH1qdCvjUAsAYM3S05E0TVJkB4I6B/RgAbOPKjspbnPvxEsJf/7wf/+f9dnkfnF+3jyiNP2LXfATAdv/a41UQWN99ciFMAXw+14TvfwwC63M4vs8AcB8RgUWIe1oiEybMUEbAX/zxZ/iRP/OjqBxg+aSx8KrnY3TYbTd4+cE7uLt/qePO8jmaPsbDrkaOkpxISXgm7Od5ocKQHftl8995KgDc3N2i31cCUUVZCpjwPan+TT2k2fHSirSu94qZ1MA8YdrQkqIlmcVbPr0cO7T6zPHw8KDvns3nKOYzRHmK+WqJ5eWFxhf7cp7a7sfmfKD+6QZptrudQrC6WFqv4mEUGHp2eSlVMP8tUEFy53vFB/D/3zS+r/v7oiFST1+qf++bD/D286/hG3/8u9i/eA7sDNawaInXz6tPqTBsul52znVlsF5zttjf0anDbMezg6MAFenq4yuYaCrgu9oAsIe8UoGzFzBtb9V/mkUGx57AHLtUqvKh9drZ074KADdjj7jpNe7rscc+bnB1vcKbiwWuIlNapoUB4M8+cxbQbYqO30N77HRQoQELIAbauAvmco6g8pkmz40gJSEvfwqeOgA8RC2KdKXnZATPE49atKMp52kBPaJARjVvyt7XHepmJ7CuXspRjllpADhR31qLicWQlsYJOhbyoEHb7bDfb6UArqnYpovDyH6xNW43ezzfUB3sALCbu7ler1ve5zWqXa3rYk4etsdRF12dK4H9IEU+v5zHKijt4i/FZxQb3Pe9Yjl3o0dGFwD2dk1G5E7lmXAdGa0PbhHNBOzyNELJPs1pgjmBYsLWHbGKvKjqnVFRnFON2qkXrgeVQ+Vmb9oI5+Y0QABs6wwwcHzRVly9YJ3rBQuYIsbR5paRkJXxFiX2CmCzMI9Ss+S2/zilUZHL+YrfVSDLCIsNw3PMcm7kOLe1LUV+DoBpqRyZipnK6yHiXGkKXp6zuSUYHCWDZsw4j9KqXe4IgvOD1MWcN2nnzy2AxoaKM1xBogPAsds7Gpi37yFZ9wCYBQEeAEt5/hEAbDGnXTaVu1T98j+qc3n/5tkRAGv/6goK1Rd6oLqcrhB7bHZb7KoG6/0O+7rS2GIh0pJFPbMSy7LAar7AxcWF7gsCYKqM337Y4O5hi/fev8UHLx6sHUAW4YKK8HmGq/lCduMXizkuaRNesJiA9tk2ZzRVQ7Kv68HrzxipnYhvQdE3gSrajtnvS7gm/epv/P0ph/q6L4LT+U0RmCIwRWCKwBSB1ywC0+blNbug0+lMEZgiMEVgisAUgU9DBD73c3+ZlPeoDrPU7wHQdP0RwEqJIpA5HIDCjopRJteoGhMs8yodS+oVca+klRLPBGBKqFqibGSSKOgRxqTlwTaO9rn63ONVUBrQ/e5/pp2HmYGN8XA8ZlAR45XDHjQ7NbMlWC1JycSqh1JK4jkbXiZJ+aACxhLuTBL6n9bXbmRC1MiURU/AhVZ9BnAeg2MH8NaYQsKser31b9BrWBDRjk39etUfkBaR7niZUIxM9atDFGS3mHmhJpWG6sMn22g7Vib2peRx/Qap2DBlaoe07VD2I2ZKglds6YeU9s/DiDwakAu82iOjrfFHoH0AFnlQ7vEYCJYm+USBatfTALWpSULIq88I+w67RKSuUWD3bOdP+OiP9DiOwu8beHJnj/A4fcL65G9BMcDAvomzJeLlEkhnHCg6XoJrc8RUKlbqTYIVwV/2WFSfS1pPDuhpyZikUgA3TPbT7pe3CxPPwfE/Bkl98cQ5+OXvAuTunvWqo/Pz8HHyIQhjo8/ozYI2fITf5ZPbfN5/V1gEcrj3nJOAB9deOd9p3Nrc4Z+zm8hA10J9P2mL6lTObjjZ7RIji3vctgU+Fz1g3+dSrv7smw1+7Cd/BuPVZ6WW/bgH89GEATaGOwECDzr5+f3+fbz33vu4u1+zYSmiOEPHvs1Mdve8dlA/XUI6Agb+lErNKXhp66s5retlMTqKAnEKtWIVDwSyNEW926NvTd3r/06YwwdRLW9o/s6xRThA1W48KzBWDYaqwubuFk+ePEFS5hizBKunT1DMLjCmMcaEyq3cHANkT9prTlbfVcaopwWqzUXsAzxfLE1hGI+4ublRL+Hw+qiAhf2XTxrCf2yoX9MnfY94zjO+MMhbZdNiGbhv77DFLf74rd/B13//d4DdGvtthc221hwgtagsc3sMhFG0xqXSt+9RVY0VTfUR+tbmfUG41NaKvmMf3hFVQ0XfgKbjuIwEKKlk3ez5uewp2mrM+LVG/VvZQ5TWycG6amuEKY5511Phy/FI5bH6wlIpyV6l6m2cIE7NFcQgYKv+n8tZgSdXS1zMZygiwrYET65X+Pyzp1jlCyRDquOs+wFFPmi8qQ8wqNb392KDlPAPrcAvFbm0eTYlZQ3ENaJ4QJYtEMcZ4ohWtPS3aGWb2/Pe7EbkcwJiWjqzyILx3AmW0XKbgG9WXgiAMqbqGSvb3aOLiCmCRzRtLXV+xR60w4hq6OQAsK4I3mps2x47AvumVd0PrZsJpG+3VrRlYJlBMtDp9zmEnQa1napb1sbepptFVuZ0IPNoKfetJYWmSO4vuLK4Ag8qVuVy4hxRuKcp1cN2xCxPMC9SXM1mWOYl8iiT+wnH5+JijmLJAhOzdo44D5Clswfw4MA75+mMKmCqjCXLVXxZb8dxRoBNhbIdC7csZgHN9c8U6YR/NgXYGHRtQWJTXNua4Xpaj/HB1j6X17CtP01vcJTrpxTIETCL5pjNC11Db0vOokFZqUsBTLtoFg+xGMGusymnYxXjZM7K2LfUUIy13jlwyxHF60c4PNKy2o6R4Ffrg3Og8eeltT/Yn7CooWkrFXxxXB7P34pyOF55/l3L+8sD4Ep214xhqpVvQFrkKPKZ7Y2SVAUKKhppRtk+b6odHnZb3G12uNtWqHsD5PNZjNWsxMW8xJPVEm/cPFVP3/3O+ozfVlu8vN/h3dsNnt/tsH7Yauw+XS6k+H1ykeDq8gI3l0usaBFO1TTV6Cow6NE3tmf3LhJakzk/0QaawLyzecIXfalNCeeNEbon/vb/+I+nHOprujJOpzVFYIrAFIEpAlMEXtcITJuX1/XKTuc1RWCKwBSBKQJTBF7jCDz98b/kCNjRXllJKgeeWiZ8lWz0cNEnHw34tM6mlv0sZcvq7CVpkcjkWDpSA+wSxQ4AW/cwSwQGfNCSu05xZN/J/puWtPbqy1MFMCyR6fsPByBSQEl/t/dT4hOC4AMQO7OQ1rkHPYplu8kEuQN6RwJtakQm75SclerHJzedeodqjUf6r4YJQqpsdXxK5gb2wq6Xmu+5auCZoLo72Lfy9XwXAbBsWwUcLblqXIZ4lQlJExJK8arXMMlpiUUPkmnjyMRq33ZIug5lOwgAY6xNCTxKf4WCfe8I+9TfNlKS8ZDMDvpFn8NYf27hT/6b4Plw3k7dqWvv/u3Vz/73k1tRCvVwRLxaifqqW/gxhfFjoNqPHZ8gPryGiefFCsl8gTGfHwCwwKhYWyOlOhVcTJoSetDGlxbQZgkJKYCrKMU+igSACRX9/eaT/eHYOAewjz3nzzcEvyFA9u85V0CfA2DfTzv8u783DbB7y9iPAmAb18f/RfpIf2G1MnVFExxLXiF/qFyIkA8EYF5ZxXnJEvQeciCbycY12m9RpAW+cJni3//xH0Tx5A0rOPFe6K8YALx/Nc8494Djvy1RvX7xFp6/uMVuu0eclg4Ayynd7EKZwm9bwRIWg3iIxM8lOCNw0kMer4MAH5PihK5SkxF+U7nHAgDaxHaNgQEHGFQ+4MYS51b2dSQg4lgi0OPtQ/VkX1e4u32h9y4uVhpD5XKF5fUN0nIGkY4xhoCKA88jmWVPCLzH2Bmc5jFR7btcXQjKEeCslktcLlcCB/x8wSwYiOS5fJofAumup+7xXvVzEgHbiC7v8P9986v4p//0f0V9/zauy1gA+OXLO+QsxnH2qSyK0HUXHDHl7r4lVM2kKu8bqhRtXBG8cg7fNQSdkQBwQ4jEwgD2AnZFQwcAXNN1wK6bv38MOLt5yk+0Hi+qX6stHLIiJ1hu7PgEgN2eQD7CcWL9bmkZnEQCwJfLUhblGVKB3Kc31/jc0ydYFQv1lSVYbEcgSzspzEMAbPNiI1tmKkm58sQRCzO8dXWLiPbQcXsAwElsTh3DaH1T1S+ZscpmAqg0VfAAeFttZLfLuJfl8mBxLiDeEiDbNeWjqe2+4H3Mnsx79gnmPE6Fdt/ibrPGpmqwaRpsK/ZuJXAcZMlMwLpzPZgP1reueMz/TpDnAbBXR4Y1FZwTBVXTSOv7sbjmtNhA+y43l/rX8PxleZwCZZEI4F3OC1wUM+qidX2TMUNWZogL7rGsVIlFdy70Ao39mKhvLIFpXibICP35SqrMNSYMAFMAnCTcE3B/R/DN2FH1SnWwgVPNYXqN7ZEI8Y/n5NaSMTZr6zwXwPbxIABWcY2uL8edAWD2Q+ZrHwPALGrTWHUAmJ/r4S9fT2U0j1bRdBbPx7XO+qYLJPP8uFa7wrvUXZfgtrF5wClzvd1zXdHm2+Z17ccInDXnW8GC2hgwjl0vAMzzY9EQATBjqAYDvE5Ofc3zSJICEe85FXY0Tvm7xe16g+cv7/Fys0OjXtTs35vgajnD1XKJp5dLfObmme43jtP9rsZDW+H53QbffLnG8xcb3N6vdf2frAwAf/bJHBerBZ5cLDWGZG7OVtLOcj5iIRTvG0F5+18Jfz21l3dFAX6/wV7BYaHYr/+9fzTlUD/NC+h07lMEpghMEZgiMEXgOzAC0+blO/CiTYc8RWCKwBSBKQJTBD7tEbj+8k8pa3NMeh0VmPw7k16CXr5y31u7MZlFtaJ6Cp6+h6CBiWZZRLuEs1cBHxLOUvVRaWSqCA84T49FPo4nCtqjotCuHFUGBwAc9AImmFKizX0/E4963blds/vuUAFswNgAcsZEm++DzN1eaOnM+AiQO3WtT+YfbK4tkXkO3sJzDEGpXkdFsQPJAuTqJ2gWhIfErlf/RiMyBwyoolRPYIJv56EshV7kFLaBla8chiVotr6HVHwxWcekOG0ok6ZFSfVUD+SoBSSykbAdAsB5lEglwt54vp9keB+F1+OTegCzUMBfUz+Owvg8BmM9zObrfAL2sRjzeW8nHX6OP9bH/sbnzv9+Pub8a/j3nlBssUC6uECUlQLA/v2yEKeyTwUMsYEDqn+pYiJoYP9PdvmLIuzHGDtEqGX5Hav/oEF6S/SH5+eh7vnfdb7u/jy+PlDAn33OecyOifjj1SR08I8QAvvvoZLc/z08rsN7PtI32YoS/EPQ19tZ8+/uvvNgmPbKSuw70Mz5xN9T/F5qpG6SPbZthqtxj//oK9+L7/vyT6IaUyTtA/qUttyvfviCFV9o4S0+CXGY2H7vnT/CZrNTf9U8L6QCphpMirdukCpN6l5C3aZHx16uHRte2r3L3021x5t4UEELr/vQmuLTVHuxAHBbV2YBy/c5q1CpET1ET2hbSoBiTgoqmGl6lGVuatGa6sYdVpcXZq+bFVg8eYYFraAJifseBQthRqDlgtLuVQAAIABJREFUcceRAAvH49CyL6odO8EuFcBU1S3mhfUbLktB4Hk5O6gZ+bpQLfmxgX5NnwwBcDjv+fma16SJWnz9/T/Gn3z9d3H//I8wVHdIHVDtmy0Mivie39YrtOVY6jrZKtNNghe8a0zN69dSjv911QkAU1FLAEx33JZKQtfbvlKxgSmA64aqvVE24n698+pLv8apWEsTqxUcsc8uYZUKVagIdWp8vkSFCoMp7Kmv5YP2ugTA8yJBJscMAusYT2+u8Pk3bnBdrpCPVJWm6sEbJQ0Wi4X6VUdOAWz9ihvBQfbtpbqXr48iNiHgg/cXIXCvFg0J7YzPALDmJAJjVwhGG2SqRmkhzGvCtU4AMJ8fgJTvleyLfKTwZJFH26Bu9rJsr5sG+2GQ6pL9gD/cbbDdVbivGuz2jSyiGQkWZNFWmJD7+KDjiP0mxwEVkbj+tsE8Gs7Dfg9AqCpn5cC2n7snltlpanF7AjpNhCAuyTLkWSz174o9XeclVgTAkakw2V82oqqTdSGukIxzAh1dDO7Z+KHq1HoAx9YTV32SE7S1WWbLwlp7Lo4LHiiLXajWZY9rjmmzf6ZDA+eTgrbbnOeCfY3Ke1yfYL6G8wv7Fx9gPBXaVNMGsNEsoA0We7AoqEpVNQtV3NTrlan8XMJ0xZPfwXuP+yQeOAtgRp6vV/UbkGYRJO8bnoJXAKsnd2yuKX5/oHEzOCDq1oFahRcsKuB4tqIZHYMD4BoLvGdb7guOAFhFDFIAG1jVe1SQQ4BdIk1YEMH7nr3CK9xvt4K/77+4w4uHLVrddyUuFjGuLla4uVjg6dUF3rx5guV8ofcRAm/bFh/crvHOhw9498MHAWD2971azLCa5fjskxUuliWuVnPk6olsxYV0HeC9kSJW32HfD15rMu2rByuwUPGS2+NJee3nOVfU9Wu/MfUAfk2Xxum0pghMEZgiMEVgisBrG4EJAL+2l3Y6sSkCUwSmCEwRmCLw+kbg6Q/95GjJw6OSz87WKYJdAofUIExaeWWtQFVos+tgxeBVuZ0lyKSQVcLSwDDVKXxQnRKCzYPdr1Mw9d52OlDHhoCO+iCfFDVb1WPGVQA38f3q7Pt1ZgGw9paJfB+PzT/8a5i8Ngdlp25wIPkA+QTIXU86Kmh0vGZbyHOMnQLxMYio73Q9ju15p1oOji/zcQzUFaHtIJPMShKzPyqTki4eHgJ7S0JZTPJ4pIi2BDXfQwBsCWRvoW0K4Dnh70C1by2bVyqCmIanSWehZDTtYY9202HcwrvFw73HQK69ziu1A/Wz+wDF3CmoT+yB3fOyFfwIYDxNkkuh9jE9ah+ziA5f79Vu58d/gD15iXhOALzCSLUZFU4OhkgBz/EOoI0JgHvUVBM1DbreFKAEMewNvB8hANzSKlpusmYD7gFTeExetavrfmYRzb+dQGAnsX/s+PU5TuFvY8DuHw9A3NU5SXCfXFuO0yC+52NcgNwp3PXc0SX9kNQ/9rA+9hI/grRedtj83avb+f2ypxVUN2eBWfsAFFf4yk2Hv/wXvozd1ZeAvkJCwpGUHzt5+wR1qPwlxGLS/u7uDu+/+7b6MTLxnuelgJKHv3Xbo623AmU97TjrxuCvG9eKKe1UVZhiPSZp4y645tT3jet5nSWxPoNjwsBIZ6CXVqzOAUEfSwgs5ZgVBgwEgLQRToCkyGULLZtopzRMFhe4enYDpIkAQ0G4k5qqjcUIq9nc5jb2R6X6rK70+YS//N6bZ0+kMKZF9aKcYbVYClYf1IqBwvtjA/2aPsn70+43X6hj1t6mru2wr7d48XCHLqqRpTV+/2v/BO/88VdxSUVfFGO3vjcIRbBPBiVwZQUiAqGERlpDInT1qN7AFNbRTp7fsW0IpliQQAeHGF0LvaZrjz1LZT3fsqdwj5pwmK+XrQWVm65Pq+ZIKxZRgYYrpkrY7iFmT1moCILzNYt2NDdksRw+BMY4VVNRm2dYzqjctJ7dVCMTbj99conveuMN3MxXkBH5wH7oCcakUQ9gjjf2q6anBT9f1s+xvVexZS9r3vkq4jIAzLnZw2FrueB7z1r8BVcHFljottF1qZq9xrnGb8LCC65o9rD3OIt2V5jBKYTW7b43K3s275oa690em7rGbVXjbrvFmpbeu06W3QSesubnODgUoNm8bJ93tID2ANgDeH8sXiEs4CdHCG8FrRVTVs8C1K6FhQrH3B7BtlZ+jiTkTaTepKLzopypH+yMRWpS7CaydqZNPItgeJ+XSWaA2KlZWYxAAFwUGbLcetzKJpzFMI2LdWdrse0Reaw2/tuesTZAzPdkBMmZ9ZH1AFjroPsuzlua79mnWADYrjn71fPaaO10DgS2vyOUts88qoptDdO1HM0S28A0HRQM/urfSaQ9DAEw70HtJ5wLgvYVtGZ2PaEJ8qUAplJXFuO9rmXvLLj9mhUCYLuH6RBRo6Vdf8JrYeDZXz/N4U4BTCBr46xC19e29g/8aeA4z0pE6mNcIE0K27NhVNHP7cMWz2/v8fz2AS/Xe3TsjJ1kuFymeHKxwvXlDM8uV7i5vsJ8VhxaCOyaXgrgd16uBYBf3D9oTb9ccJxkeLYssFrO9XuZ275PhZ+cj9gWxDlg+HWPcfNrg14X/M51Q+40bpzS+eJv/9akAH5Nl8bptKYITBGYIjBFYIrAaxuBCQC/tpd2OrEpAlMEpghMEZgi8PpG4Omf/wkB4GNPumMPMyW12IvTJ3zV3+10y8PEFB8exDHhEwJhb4ZpsNPi6Az39G/f41fQKVDLMJHGB8HZIbnme+yGqprAQ/pcOcP3E3KG8MtfSQ+rmGBV8jeAv4errT7E9ptP8HsYE56jqVYciKVilzETarW+oPb+U4tt/x20MPbPEWj5f3sgnDsJi1demeX0MYnWs7fhyISzJe698tlUxKOSuOqtTLWRs9fm0VnHSiZWTbvl4blsPIcO5QDMhhjFyD5+I3IqSsCezJFUhErkMqPp7EAfA7we+oUx97E4/5tPCobX+hDrQCWqvznVMz9Datkgtkd46FTZbGboHo8dYwhQQ/B5eM8rejj77xyyGdL5HJEUwFSxuX53THzy+gsCRKBOrqGVaNdKxSTV6NChJvAR+I1QExIzsXrSD/rUOPn8XB8vaghiEnqsB3EQjFAPbh8n34fxtIhCYi7fo9q9/0RhxpagZ2M7/N0DEN71Pv4cq0cwfyzKEL/x15q9k8cRBecb9deNBC7ZC5UJeN6PcZIKkLE44clyjl/+qS/g6ru+Bw/xE+T7DzAunwo6fNLDX3cPCqgme3h4wDvvvIPtdqu3J1kuKCGrU2d72VDd1eyk2u2aFn1jAFcVFk4J5VW/+vvQmW16MCd1nHd0fgadqSSOU7sWLK6xuSU4BxVEkPba9UvaAevdVgq+iCAkZy9P9rcssN/XQJrj8tmNweG6lt30LC8Uw6quMctMPcfPqqpKKkeBlAh6/Xxe4unTp7KB5rWZF6UgsO59zukTAHa9WI9QT/18h1bQp+42eNjsZEUwW8T4xjf+Fd5566vI0WCsdpoHBLzcGsGe2ywSoW0sQWiS9Kb+o9rSKXupvqtb67vZdOxDSpBLVZ71Eq2pBCZ8Yk93AjquAexbS9vipse+7fRaFWO1RFh+DnDzhlyerWdrmhGe0QKaancWrFhRh90TmXrCS/HX2/1NkEsAXPC2ptU4IW/c4+p6hS985jN4OlshGxMMLd07aG0LXFxYH14BYK/yjTpBWyvM4GexVIRWxNa+gNp/QmICYPbRpU204F7K4yZIo6KSs6lBvzhlr13+rZJ616sSCaX8viEsrOINIKDsLX2poO5q1G2HTVXjfr8XeHvZtOqber+tsdu3qPY1Rqr3pWblumxOKVJtE2Kyd/ahVcWx6MbPw35t98ckha7mC7amOO6R1BdaxXmugMs5Rfi57lCAJygba+6kJTehHgs5So0punjYdVQvZ+J3WninBUrOIdpEjGgbWs0nKMoMWWZgm3NQGhEAc87TFChbYgOrLFDhmfaopQA2Va2gcZKgyPKDAphTm/VINpD8GADmJkyxc319Q9jI/RWhqlfWWnHM0YqY48LWq8HGgSsos/WP+087plQ9ol2bDd+smEV86vXeo+0g2+99ReU3LZo7AeDEgWzv1CLA79THKrKpWczR6H4m0LX4uBYhGhe5g9VUAfP1tVTqbcfe8R3Gbq/Pk2o6p9q5wGy2QJ7R2SLSnuJhU+HlPeEt+/lucb+v0AxWVHIxz3B9ZQrgJxdz3FxeCABTRU2wz17BsoC+NRvo27sH3be0C18UKa7LDKul9RCesQCA607KQk6q47m/pOX5sXiCQ8YXqIXW5prjaL8dFFPydX/nv/9fphzqJ21QpuenCEwRmCIwRWCKwBSBb6sITJuXb6vLMR3MFIEpAlMEpghMEZgi8K1E4OLP/JCzgD6CXwMiTtEUWg4yYWV/1oNJHQJhKWSDBKSBHiYKmc+1BByTxh60hH3TvALR1IGnx6CEZG6A+RzieghFBWcIpPjakA/7ZODhoH1yz31mnFgCzj/OLYVpsSgA5tVHXuEc9q7lZ43sAarmuId48LOouDuFuqdbRuJBOz8Dx4fYuu/LnUWi/f0Igvwxd7FTYzmge1AAO9Ug+/cqFSuVlvVk43tljU22lI5ImEBXEUAn9VKGEYthRIkEBRPxkfUOzRHL/pkqIZ6XJT2PCtsQ4h7OOYT6DuCfgFh3wh5w+2sdxszHJLST1nV2PYfPx0c4jnwy8vxeOMDIwI74sfvFJ4wfg8f6W7lAPJ8hms2BtFCvSnuYojwnfIlGAeC94A4TwrV6wDLW7B3JEBH6tjEBQYSett3s6UhrytQKFA7j4iyGVJyHMQvVvwbQP/q/KP41SoK7D/YxC+8FPkW4eoDFgRo9vOd8jM+vf3hcLBTwymiLpR831rtSMJNjUgpf+ynb53QuoCIlorMz51wTZ1SjlUi7e/Vn/LEv3OCv/4UfAK6/C/dVi4u0Rl1e48yD9bFLHPxtOPQDfvHiBd59910pfnlsBDF8tJX1CGXym8n6nteSAIMghPDWjUtaeBIS8Brb2DbF2KHfJM+f8D2lva9T/TatIIEp+wYBYN64h2tysJa3whypyFg4UO+dpWeNbF6iKOfqA8xkPo//8ukTlIs5Gh5r22E2m+s7tnUli3j2/E3yQgCirfaWwB8HweDN+hbf8z3fIwjM60ZgRgC8nM9VBHJqcfsJ4X0NnzaFfnKAPrJ+BoEWAXCLqrkTnKzqFkkRoR3v8I0/+V08vP91lOjQ1Y31O3d29Ro3fSMFOItzMu+8wWYJVCf2tHmOBHEJlwRkCX5l/UyF8GgqX9nu9qi3rfqWEiaz2IQ20DuqDDtTNHId0JrnWg/49UGSXioPRXIJeEx9rBYO6r86Wn9Z9i2nKrK1FgVFnmKu3q3ObSIpMKAVAP6uz7yJ69kcWZeoNzK/Ip8luLy81BgcQZWvrSsEiATAfFg/X6dOduBOANjFnvCbz6tPrm6nVmOXatwsyZBQRZoArcBwJZUlC6k4nqn2F5ANdg1yy/BuCOy9LEBpVr6cv9d1jYfdHvu6wcttjbv1Gtstrwc/3+YHFWK5Pt5+vlUcnf2z//zDOubW5XBe1Trt7IKlWnXqyeMcbapd/9A5OCXw4XP83MrYpCnmRY5FUTo73xgFgS6tvN0yQQB8Qet3wn1u9mTna+4paZ7ITlpKVvbUTTI0ewPAjGeSZshzA/E6roj97htTozsArN6+dBTIDIKyr/Ch93JncJz3kwe6VPf6+MmOWXbKxyIlU/7auYUK4MN6KQBs96Rfy/26xNeXtDWmWhp0eTi6uRyC2hP8dtg3tFruBIBVQEBnfvXz5Rjye6GjO4U/p91ufwDAarfhCgKoWLdCG64rZpUuy/e6RlVtZTnedRXaZi+ArmMtS8xnS1xcXGJerjR+11XjAPAat2sqgXcOAFtBxmKe4+ZyhScXC9xcLHFzvcJiNjc1NW2ge+DD+y3efXkEwOPQYVnmmOcJ3liVWMw9ACYoN9cNs59m1Umr2MsW2rkJaP3i3NPZvWCFVdbmwFvd+/3dBIBfw0VxOqUpAlMEpghMEZgi8JpHYALAr/kFnk5visAUgSkCUwSmCLyOEZh/4d856wF8qpgbAgvjI0wz1ap+dwpQD4C9go9qD/67dRX/TAKpS1wApJQYchbAZiv3UQtaAscQGIdKY76fzytJ7N6rhGoAUkPopKToGQD2El+paR7ZzclY2dtiepVWFMu6l68XIFN61KCVtCauj6vAFm1fA0vnc5At5V4A9foALPNcqEyxhwF1JS8DRSABMOGt8q2PwFYl+JlcjAwCm6KwR8IcPi2gmcSkesupwNmvtACwiCKUtHxmgpO9EuMURZwrKUzww958SvwFEDaEhwcQ+cgx+QTsY/eT73/snyP0O/z7DNbad580WXxUjfpx921Y0BAev78mfsz7a+g/yz+fzi8RlQVAK12ptaxfLUckIR41wUw/1xhRDZ365dU1E7tUAbdYk8RQ3RSrs6USqQLAbtyNnoK4Lw7HiuLoFL4h1A3H23lBg4/94fWu8EL3TWAzfjh/Z+EcgvTwGHxyV/cgrVtdsjd8jQBXYHVuIN8BYGdlyh7WUmlpTrBxRzi53tcoZ1Sk8Q6janrAEGdoqbDtR9lTRrt7/I2f+UF86c/+IIrlBbb3H2DMS5TzpbOVffUIOBYLHOEv1b8vXj7HbreTItEAeCp4WrPHp7tXqr1ZefPv7OlLUM35RconZyUqoMHZSap1UwZyprNJy3prCvSw1zjVcu5+okLLq8q8A4O3ue3dddKxS8k3Yr/doakq8LlsPsfi6hr7rkG92ePi5gqrm0uBr+1mYwrA+RL7pnF2pLEAMD+PSXzOAVTDsUjh7sWHePLkCS6urwQgCP2oIGYfyYvlEq5d5uu4NH6L5+RskZ06Ue0ApIo1Fe++ukM2FugJMNlEvazx9tv/Eu/+0b/AKgGq9a3GAYtwOB/LQpbqYMEljhFbf6gm1f0lVBVhX1PNWyPqCGQh1S9VwfxJMMOiCMKX/drsaqkUDFXA7BfMtcar0blWaY2may6tcweOV2/REeszrd+9rbUEX1TtUpfbHhScBJaxAPCM9tC03UWOLupx/WSJz73xDCtaizec5PhJiQDw1dUVZou57lUCMQHglIpNmybYg5bQT+9w1r2MMWPie9QOvYFJrwA2JWXrgBULJkb16ybA1RhXYUsq+2PG1TsVyJKfoLczNT+Vn7bE2Nyza1rBX/Zc1b/XFe7XW1TqxWwQTDbummit7+1x7TgqgHUyXMed0wGV4IcCmmBJI7w+WBd7BxXd/2Ynzf69BpNdC4dgD8XPN0gZa0+UxLZm50UqGMe5qEgH2cn7818UBS5nM1zQTYDzQUOFJy2dzWY5LxJBflpnp3EqAMxrI0VwRnti67FrAJiW4/Z839rYYT9pziEEvwLwqcVMduedbz9g5yzFaGoKXZ2DbJ2dtbMvQMyohD62J9G6E7iSxFSb0yI/cKCwNdAKe0q6SrAQR04nds+Fa/3Ae4oAuGqwqVoB4Kox23QeVz80B1jN9/n2BFLnN41cFVRYQ0W/5ncr8PE9juOoVJsQxk993KsKu90au/2DihXYl51rS5Yn6pV9sbrC5cUFymKma36/67DZVbhbbwWAqQC+221R020ijjGblbKAvrlcGgB+coHlbO7mjFaFJATAVP++/3KDD+/u1bvaA+A3L9gLuMRqObN7mgUAHC8DreYHvda36fDrv5Tagym6fTz8voMAmAWEfj8xWUB/i8vM9LIpAlMEpghMEZgiMEXg2yYCEwD+trkU04FMEZgiMEVgisAUgSkC32oEll/8wfEUyh63NExysScpH3HigK8DReZSK3x7Yv9sKjezweU7GyWWPcS05NoJ6B1dz1IqZ53qhgocn4QrAtipJLXgatBHjD05Q/jrTtyDnZSZdCb8nC2g9d90yWSCtwC+yr46BNR24q53qfWIk4ZPimc7Dp+4NxWJV/vFAnqUHcWRKYjD/3wyzM7XFGQefAoAub6udr5m8airwoSuALAdhxS8iVPD8Lx80t7FgMfHBB2RGmMqrKPP53Gb9XPLK+wAsIAUBpRRhCWThxEVQpmS6LR9LuIUeWT9QJkMJgh2R6Zv9NdPwNxZDHurTT8ezwG4ulu6HtH+NR7y8/OyoEfwIQ7B4KZKLnz4OB/A7SkfPhynf4+3+H7V/XIOXP218z/z1RVQFBgJgGOqvU1RNESmKiuoxIvsPtj1VATupU7rCOu6BvuO9prWS5BXWveGLrWN285ZlIfxO4HRzqI6jHn4vHpvn6uGg/EYJmj9NTz5LmdBfn7eoarNg8pQ7XP4zrAAgnbNDuj752kl7McKVacsmKCGusxSjbmf+NICbzy9wc31pe4VWrsSvDy/e8AHL17i/32/xNP+OX75F34an/3hn0G/XSOp3se/fDHi+z+zRFbcvOrS6u8qPFFRiNlsMln/3nvv4e7+pf3eGSjivUao1Fa1U2yNaKpayjYl9mnlK9dbUwsK5sSR1N5UUoYA2EM3xkBgi+dMpwQq8KUWZnK9lZUq4cARADNW1n/Xw6ImJcTJ0G52iu16vcbAPp5XV8iWM9x+831cPLnG9WefCijcfvgCs2KOqyc3siMnjGnaDpHUe7kBdvYRFjACBqqcx0HHt7y8wGq1EpifFSWuLi4QJV7x/rFhfm2ftAIUU7zJwpsqv5iQqpPV+9Bt0bGOICnRsi9qXmG3fwfv/OE/R3P/IeLdnRYSGRz7vuy0rc8iwcm2tgIBQiz1NNWaFUuRSCiV0Nq/o73zCLI6KnFrqXXZGxrY3ZlylZCWPcgJbeqGfUzNzpnHeygsYLEQixlo50t7W6rLXbGCgU0/mY6yKZdy3NVUtfy8AcjiCGVh6kHato+sAEuAy5sLfObpNeZpiqildSzVgCmSPFaBwXy5+AgAjhMWJtHWmqDX2U4LBhpc5b6iquimQHDtYCcrm2DXom1d3226lUcEebRwtt7rKtri2M3MvtYmg0jrZFPX2FVm81vVps7nWsd5mvDvdr3Gi/UaO6pBtx02m52uB62otd5xznOFW+JjsjC2fdRhr+LAsC9qCZX+6h/s52juuwhxfS9hzvdU4zpbaa4zBkZdcYxb4w9zOPdSPHbSTe5HHHz083COVs/xyuZZJqvf68UCyzyRghkt+/+yP7Upe8syk4Vwmc2RRMlBAcwjTLknoJ20FnWDrrSPNgU19xvsN2yW85xbeZ8k8P2aqW4/rMrmCCGVrIFWFQXI8toKjSw+VKMabA7XI8bUr1ccxzZ/hsVidj1oy52gNSm8A8C5A87eOSMaIgFgKvjX+wbbnSnLeT8ZbO6P5+MAML/b2zmrZ3Fvrh/s7e2PXfsn/pcuNMf7eZ0AeLO5x2Z7J2cHFRX1vYotLi6XuLq4xGp1aWtT02FTR9hRBbzdCwB/eLvG7XYtAMyYzedzXLH373KO64slnrEH8NwUwLw/uAbQAvrd2w3efbGWlTT3jJezUhbQV0WM1aLAJQFwkSOXmt4AMM+Re0MWK/nCJZ5f1VJhb4WPbBlg183GAdcUjREH9H/9N//hlEN9bVfH6cSmCEwRmCIwRWCKwOsZgWnz8npe1+mspghMEZgiMEVgisBrHYHkB3/uRAEcqiDDE/fAhomxEGZ6BWWoHgzf55WMLsN6gIRK0DEzPFoPsVc9mOQTINROi2pX69tWZJaUfSEg81GLaP95h/NxvXbt70domLjefOefcXifB8fuO85VwoQhStCfKYt9jAySHh8ebvq/NFQA0wmW0ZAqVxTa+ggTNLOXm1NMHgArxTVeqcLUsNTVAQh2WJYJfKrFBL0FjXrBSClVJNChmpKUsUU0tkijUT0A8xhYxpmS9cXYo8xn6kHJnC5VP2mcqQcobXHlFhvYVOu83bHxHOOR1p5HYO9tnBlWxTg5qsKV1/9Ir+TT4gGfHOdnK8norEt5/lQ/MqnMa6KkMa8NlZg+NuFnu2vGPrK69oESVoDAQWx+lv8uCbYClQ//Xs0vEecF4qLEmDHR7qxKBfY6U3YSKrDnHhPJHa1DN9hVG1S0eGwjDGMvy1d9j1TALDIw1WnTM56nCW4/JHVfMIHt+sHa7/bQ/UoFujsvD4hP4LCzGPXnd7gmLh6Clq/o8eo/T+qwADD779MxhMci2Hq06vTQYpY1uEtX+FxfoxmvsO0b/Nxndvj5n/lRlJ95hnc2C6yrB3zw4XM8PNS4WF6h2jzgs28u8Nk3l7h7vsaHf/gN/PiP/Ri+5wd+HHVDIPav8Id/+Dv44hd/AV2UHBL0XinniwM0fpIUHVXGVMDGPd59+R5e3N2ql+rYxigzgL1+q5YKNev/a716LZlP9a8sXwOlr9RsHiqJVXnLUpu/jj2ACdwCWBFYbNOyl8fHnr2WLDdFOfEPxwXnYW9j27AjY2qFKv12K2CWrebIVwvsbl8gXS6wevoU1XaDrtrLgrWNEiyfPkPkwJHu1YSKO7sffMJ+6GopjGezmcZ2MVtiuVyiiAdcLma4vnnDWeoaqOEx+eS//3kyAb4mvxzWQ6fGtni1ArUD1bYO+rAXJ221CT0oaaUdcld9iLff+r/xzbf+GVaYCe5xjtfYoJ1tnmJMrdAoUr9pD8foPBFJ2c1CEloas8du30SyVObrZCPbD9h3tIoGtjuqgVuNZ8LLilbl/MzR7HSpplcvWAFo2Q8I6AgoOl9qQix12c1NpcixmZWZAHDaAvu6EpRmMQDV8WVOkDizPtGEQxiwKAs8vblU0UAyJgaAqRpdZJjPOaZW6lstW3PBPxZFce0ya2Vvq3yYdwbaTleo6KSgIioDpXxw/HurYK31MWdJzr2t5mHNrSqsYW/cyqAvldcE500ja20qVqXGrmOB+D6NsR8IASs8rLdYE/ruK1S7GkPH2A8C0bEb/yxioGw7AAAgAElEQVRmsfncZsFX7Y88CFPhhbvnw2IeWirr3lShwXGt9L3rqQD2nx9+hi+q4XGFrho8b2+5z/dx3+EVtLRbvlgUuF7MsWThFz86corVyK4LCz8uFisU7DU+jNjJMSBCNFgfXg/3hqjXetx3G9RUR7dU/xZHa+eMRWQJ2m5/2D8x/lp7qcx20LfIbE7yhTocByd7hNQUqeGc7ucdrYdsteBcKbQfCpTW+iyOzq5CPPYoMhYvmEqaimfuPTmWqAan8ndbN1J/E/y3vCcjyBFFe4KIqt5EymoV9nSEvr4XNcdpLQU6nSF4/8QC4SVmcYl5UUhVzbVlt63Vd367Xys28nbHgCLPsFrM1S97sVip3zLn2s2+0/Hcbva42+zwcr3DPQuT1N/Z9nCXqwWulnM8WZV44+YKy0WhdgXsTbxpEtxut/jGizu8++EDXt6b5fSyiLCaJ7ie0e1hhqvlAlSH+3uM11ZOAI7ah3vT8P8hwv8/0HVzrU38/Pnrv/X3pxzqa7ImTqcxRWCKwBSBKQJTBD4tEZg2L5+WKz2d5xSBKQJTBKYITBF4jSIQf/nnTzSS50l7mRu7XY5PvIWqwlclNn2ImEjjQ8k4KeFOg8eEcfjwiaHj344KY0IQJvoIVWeyG0zwwXp9+PzHLssxGXX8HvsO1zs3UBgfjjlUATsAFoLbQ/JfiVl/Xqef71+TBDvEI8g+HikT56YeBlLXl9AS7wHMC05MFqMBsCSeZDIuvA78m9kQK59vNtRMPBKEuuMhbDalksGrLBpQEP4yCZrGWDHGSYYyYZIztyR33SFhr8XIQeAsQ+vAt8aNc2sO4Ujirr+SsAEo9M7NPjmtpLc7Zj9WbNwEIyGAr8fr6hLgTh1u3ajNPljH4eCAlOPuow59byW+PH7BwebYqVdsrNl19d/nx44/x33pADBtoNnvOXHqLQLuYQAV7OpAOJoCrWp22FW0D92i7dmLk+OHkNoUw/yeThbCg+D/4JRPYdI7/PdBGeaKJEIYy+MOgflH762jMt5/ZgiBdc0c4H30vc6a9gQAnxVjmMX78Rp6a09eDRVNxHtclN+H7W6Np9F7+MWf+DJ+9j/4afwfX/t9/G//5Dle3r6L+4cNitmMDavVU/dqNUPUWx/ln/yxH8S/96Xvx+c/8xTLp1/E0EXYPXwVTf0O4uSLSOdvHACwAZZjAYugHQtKklSW07wub73zFh52O6IhZBF7nNLGtMOOUKhz9s7q7WuKO1mkUmXfs2jA3WcOsPGsfTytWEE33aEXMsfqGHgoh/eNh0GysJfNtyXcdU8oq84+wXYutHeXxStfW9eCFvG8EABef/gB8uUSV2+8gf12g/3DnQGONMXs+pmDtm7+cPfMQT0fRdiu7wTxlosZstlS/YVL9nFNgIsixc2zzxzmdjv+Y8HEY2PmdVk6w2vl5wcrBOoEgQlXaPuajFRs9wKQrWBki4eHr+Otr/2fuPvgD3AdLcE1gvDVVKlU/iYclFYE1NAetxdcVK9h2sm3FXYNIVSNHpybgb42uCWlb99h3xHkEgA3Us3Tipe20fw3J2quMYTF+9bGo6mPI8056l/qwA4VlnKGcIDVFztltHmmareqpI7UMHZuAywwmBHwEWazy/DYYzbP8ezmGleLFWj3no25esjmq0LFBbPZ8gCApTYlAObN4wCwV+3ammCgkDb6+3p/sE731r+yFG69ZXYvi2PaUO/bxvqScm5243QYG7PeVb9SxrZH72yLVWyW5VozaaG9rnYCgJttjf2OvYQ7xc1siVkwctzf8JrbmmH7g3ANOb8HPDzzPzVvOKhJACwOKwv9o3OJdwkhAPbrpS/aCAGcdxc5fCcLptyehu8ruWbxuxIYuF/OcbWYYU4lrLOs9/112fe3LAosea34hmFEH9l5ck/gLaalgJdlOYueKtnmc17m83leGCjNrDCnH2oDwFSyc06VvbhZJGueUp9mGw/h+R3XwCMAPu4xj3uxoWeBwLGAivNtaFVMi+Wxr9WogXsf9ki28zU3Dx6XKYBrwf/77Q7bfYXaFfhwD0XltPphs7exsxTpXc9oWUZXe+zZ17erD2pZ9q+nqvdqeY1Znp8A4M2GBWJbtN0Obd2oYCjPUix5bS4uMVsswX0VNdW7GlIAb1iYsKsEgF9ud+r1PUaJVLwEwCzWOQDg+UxzVMeWAG2Ml5vdCQBmYeCiNAB8VeZYzWe4WMxl7U4VuPaVDgBzjBz2zed7e2fHHe6dOG5Dtfav/t3/acqhvi6L4nQeUwSmCEwRmCIwReBTEoFp8/IpudDTaU4RmCIwRWCKwBSB1yoCX/kFn5200wpojRJqw1HB6gGmT77xZ6h8DeNySJC7HqWWnDtVw7is6Ee+N/ycVElvhz9cItVDJCqMNlXlDvuTtmKPJGGpCibg9hDa/zxRoToAHVKsszh9hGoHz3uMe4AhZ4rKQyzpGOvUmuohTPtVATw7L70/UBL6vxHu8hFCYK8m498JHgR71bOYtp8uiTwMAs4pehTxiDKJMM9jJUFnaYxFnBgATs0qs2t6tHtT8lDtQ2ttKoC3Lul3Ah4JpByUdvlCU+0ECl//eiZYBRdkk2kqtDBh7u2F/ZjQ5zj1sBUrSJZ7VET7eOm4BgMrVFAGoJ7vk4VmHAuY+Fj6WB9iK5vNY2/GsI+gP/5qTnCRIy5LAWCvxpVKl709SRtkg0771Rp7Qotmh6rdySa27VNBQX9taF9JSNHIwrRFnLAjs79FjvDyAKvdc75wg5A9BG/eOjO8p0JAwBidQ1591sHu1VuYRodih9P73PXyDVXAwfH6z+affCLe28fzbwl7Ge5afLYo8d/84vfj8s99CX/nt/8ffONffBXr5HNYLlokY4ksnpl9ZEoQW2P9Yo3v+vz34WH9TfzA55/gv/hPfhFP3vx+7HcxyuhdtPu38Qd/8hJf+NJPnwAED4D98bAv6mJWyJL7xe2HeOudb0gNyF6kZV4iH1r1ZaTdbqtCCgcqqACjulwwmLC+k1LWA7JzJawgsUCJ6wnue3W6vqqHe9zF6aAG5L3LOoagEEXjWWCJhu3WB5oqRo45AilZUKcxyuUCDy9faGxePb1Bvd9id/shcoIVgpjFEuXqyWG8eLWixo9XxneVlMNUxhH+Ii2k/JyVueDC9dWNLEUFojuzE9adJyWfuRO8jo/jPWY9gP148hCY6tSmqZFSHZlE2Pc1NsMOSBo8f/dr+Mbv/V8Yds9xkV4KpnkI7NWYowN7XdMJSKrORjcOwS6Bz9YsyYcMw0CrZQIyqn7Z75fAN5IVdMu+pTX/a1DVnXoEy+ifUJPzTG2qUo4bzSk9pJL163qcDCgJQZ3NsK7zAFn5sidpVFOJTDWuKSIF7lhIgEEK4Dzl/DVgPp/hyfUKl6uVWgkUCW2ES8wuS+QZYdgMSVqY7a8DwOZBTkWu9eO1gWVKWAIsqnXZ95rWuu3gFPkEW66frI6H60MCNGOPbV1hW++lhJaVsIC9na8Uw1LhOjcPZ/VRzHKByU29l+qX/VZpnduzOIeW11x7HQC2HrY2z3XOFSNmT+WzAq1Xz8WnhUaCn7lBUA+AtVY69xTtqYIWAAfVvlMT25ziCvic5bRCKBcQG7NUn6pVRALr7b0opN4u6R7Ba4gURUZAmctqnk4J82JuAJjniUouHFYsZf2babdNNTzVrl3PMUbHBA+ADbBSTZ6npij38SE05kOflZvtM22rzxXAfq3T+jGaAvew33Sx9p9LwK/13qmIadVvc6upxKnUHzo2OukFYTXPpbQo9kpe9o7unQW0AeD1jus3le3E+3Z/EOYSBKuQgnMzWz/0PXbVHlv+t93I0pkx4fmVLKQpS1xfXusaEIhTpb/bVRpn7AFcdxX6ttZ+p8hiLFdzXK4uMJsvkSS5WoJsGvb/Zn/iBvebCrcPW7x82GDXUIENgd/L1Uw/ry7meOPJha5vCICpAH7nxT3efv6A+wfa1vdYzmJTABc5FnOqvueY8fzo+OKK6Qjrs6A4NFzrNfZYv3GyfzLXn3DvMgHg13F1nM5pisAUgSkCUwSmCLzeEfikrOPrffbT2U0RmCIwRWCKwBSBKQLfkRGIf+KvjedJ+hAgDYFC9pBkCxNu3AEF4NSSjsdtUag2sSy5QYEwYffxgXNKTgEQ1yE1hApBj9Twe/VVwff473jVuZ6qZgLo6pVC5/2Bv9WdHxPWgeLGx8frJnwC7dCimLDH9TkOYbxXz4Z2y7LuZMI66ImsBCpBsuMuDXvbud/Vu5gJ0qFHxv66UYw8HjBLI6wyYJYCRcrEPTDXcwmK3Hrx9V0kK8euBtqKysUIWVygFig6QsDDdaXuVQpSpx4LLJZPCwhObZ+9CthfPw+A/bX0IPmQVHdj8aAqIdQPmFPqbJvDTsFMfXtlLBOy/pqEcNknon3/ag+nNQad0k0wZLFEmhdICgeAqcSUxahB1KMV8CCbZ6l+W/airJQk3/euRzWhOZVtMPvYfV2jbvaySrWH9S0kyNa5OhmzgUDrI8uHB9vH+Hm98/G+DBPmXt0X3oMhsNB5hLbvARjW30k4gns+vH56nhDc92906vUDbAJQDDHyvMdf+tLn8Ct/86/gv/r1v4s/esjwo6tc1pRxNiAZ58gwR7N/iflsjy9+8U20+wgfvrdFuljh89cDfuVv/acY8hv03RyLpMLz938PxWqBYv5Ffb+HkecAOE6JOHq8+PB9vHj5Es9v7xFlpaY0KrqSthJoIwAm8FFsaJ1OtRp7/xLwsO+rA7y+OME6bLt+lbRu1r3glHzuntCY9lbowQWQ8NHZwXrLU5JnAZ/DtSButn7qtBOl4pGfRxAhBWffoZjP0BLQIcL8coWu2mF3/6HUmWm5QJ+kWDz7rCCLH++0gWasOncMdAWotw8CFFStEXMTXKyWc7kGrJaX6uHKGBPIsSjkCIOD4prvyNXx1Qft5znfA9juN1ujeO2ahgC4kYKVusYmarBu77DZPsd73/gqbt/6KhZDhbK4NFtc9gE9WNWrF4AgFZvJW29h2sayGCdBN3RYb7fY7TfY1jGigRgylesw5zPCWCp7m24UPCZArRo6EAwHAExoS3DUNm5+lrU4e9iaMtiPvzKHFLosAOJ9QKtxAmCOO4L/0vW9Z99PAtV8Vmq9UTFAHKNIaB0+SgH85PICFytayZZY5HMsihnKRYEspTVwIQDM8ZM6kChQOdrxH4Ce69dNdSnn0Y6FGbTb7mp0Q4uatru0vKYlM+2oUwOgVPDe7/d42G8FgBknqp0J1f35Cq7SIjncX6S0fO+w3e2w2VBx3Gpu4Otkxd6yIMUsoM3CmCU8BMHung8AsI/p+ag6mY/P9i2Jszj2APgwmzugazD31SpgFYkE5yPwG7QMyDIDnRxvBKBUwLK4g3FjQdQiSTSnLPIS87wQAC7Zw1cWxHSrqFUYJPWv6+fOAdAPFmP1wGVxAIsGEipkc6SZ2UWnqamn/VrFa6p5KLVWAUcl7nEu9WuTv/+oMA/3dh6CH2z4Ccip5HZAWfOpIL/ZpUtF33OGJMjNBIA573Md5Xfw2voewLt9jfuqwnrHQgIWHfRIY+sdz/fkSY6CqnbCZjf/r/c77HY7OVywIET3cZronprPF7icXyAnDM8yxWm3a7DZbrGpHtA0e72eRUNZGmE5m6sHO98XqTAsxq4dtTatt4TTFV7er3H7sMPetRZYLQmAqQAuBIDfvLlWT1+uWZxX6BTwcm0A+J0PH3B3HwLgFNdFZgB4PpNSWfWcdCZwQafK37fPOMyJwf7LA+DDdWM1RvD4td/8n7/VnfRrtoJMpzNFYIrAFIEpAlMEpgh8p0Zg2rx8p1656binCEwRmCIwRWCKwKc4AslP/ueHdM2jai2n4PUhMghxhEmPKYCPyXEa64n8BSqNjwKpjwu/AJqDXkpQa8dFbYo7bGdPeXJ8QcIz7A0Xfs+rga+9yj/vLaz5N57XeQ/gxyBz+H7/vnMIrNeACqJThZyUqh4CO6hgCV4DSCGco6VsCqeQDmwm/evUE1RJdOuVyzgSQrJvW0n4FkWY5QMWeYLLnMpffl4nVQefEyDOrJdc29NusEW1H7Hb0CaTNok5+sgS3f48DQoGkXY2tdZr0KmY/a5ZKqNjrA+fESiFfXRC9bBGgANnAz/DxUcWuO5BG0p+H5PSSryfKVX0Wirm4JLOTOo7xaKuqTuGntaWrkemt+DUOSa00hyBJQFwiawoMDr7Z1l6S7Y5oJUiyax/+X6qo6hYI0ypCII7JpoN4gurUA1MONPsUVU79JU0niqcoJoLVCYd+lIPGLPsAIB1vt762schVJA/osBO3fgzaHFuk253WpjY9eP9oPaJDACH91/4u1Sp7OeoXtH2HRYf+64Fr//+Af/ZX/8K/vk37/HPvrrBMhnRxz2ukgz7bosYC5RJibF/wBe+MMMv/82/ivsXd7h7vsdv//b/jq/8+c/gl/7Kf4guv8IQr6QoHqMKUclYLg/qcvv+sLjDjq3a3uGD997G/XqLTc2G3Lng0P/P3rv92rLn112j7rPmZV323mefc/puu223u+12x0lw2rGjGAi2HOEgBQnDC4mQgoA88Qh/QkjAiBfAODwgHogdJIQED5EIFjdhhyQkvrRNt7vPdd/WdV7qXoXG+P5+NWuts0+3T9vqczquae3e+6w1Z82qb/3qV+Xf5zvGSOIQQXGLsiRUMuUYzwPBb9+0+lvqz67VWKKqSvDWN41ICebGl4O/qhsvRVfq6fV8Z1w7AEwbcUFFQeNj44xXqFGHRnjWUNXInFYCYAdeCG35qgGkVH1RfX71HDGB3OoEYPbkg8dmZe3OU5rlSNJM54mAoCoLBF2NZW7KXwJgKoFpCd03NTarNV599VVZoCor1mW4KrP1j5EC2I8tXeOqXaV6dHEvO9cubHFzeIZ33vptXLzxFfQXT3DKOSRfSmHJ+rFZxV42p5rtsakkCTctuxU6L7SJ3R322JdUqy9oei9bY4FdZf0y45NgslWGNcdv0w6gAzQHIBXjzCVtNL8c7Zs9APaNKydLQrFM2+CcReUvATAbDOIsxSYxBSYdC/jiGNGYq2vNoVTSc07LlhnOCYDXK8Gk89UGm3yp454CYI5lAmB/rw1hGcAe0hLWyTJ/4PFVsmDXMbacSyvlIxOIEW6zt4cNLKxL2Vl+766kCpOOC3Y/b5iR6xoxBBzjY6SDACdT1gmVixr7XSUYzDnALILpo825gWrSzpTA3pHDncOI6mx3LqcZvf5M+8alKcSdzp9TAEwQOAVpvO/p/j7NDnfW9H6e9kpnr0zW9xDuhlS5hohSu1fp31GkOS9PHQhNY5wtTJ0qABynyJIIi8g+y0lMc44U7AaS7XgIwTtl3hYHU2Zz3vUW0QSkhL/2bDZVz1tMBX/sFbuM+lDutLJwOXTdd7h7fcTx5e4rHv7qenE57Mxv5r03IdR1NtLj++pG92ABYGYAC4Db8fK5gRC4G6wBQ2Oq7rGvKjUmXReFVMF8guB7BX+TFOtFrpxk1oTjf1vsUBSFADBt4Y8AeKkGinW2Qqbc4Qh926MoW2wPexTlFlVT6D7Be3AcBchzy19OF0s1SmCIBHDZLEZl8s22wIubLW63BUqO6zDCKo+V38sM4LOTBR4/OLsDgMsuxNV2i7cEgHcCwLxnrbMI69V7ATD3Q+fNQWDOOtMGBg++/bOEj7UY//8EWmi4F9/zt37pV+c11DtPUPN/zBWYKzBXYK7AXIG5Ah/1CswPLx/1MzTv31yBuQJzBeYKzBWYK/CeCkQ/+VeEIl4Kf33e3uQp5z0A2C3M+Q1P4S9/xgxTD4DtPbbg59/3LU9JaIueApj2QbcQTjUkBVZHQOW3exdk3f+Gu49s9+HltBb8Xcj9n77uWTi/X938dghEpsdLwDt9+Qw1D9Wl5p28oRszWIcRemrbXHolq6LFo+ydJ9Cai9AE4wBarX9avqTpcRm212AZQjbP67zFSZrgQRoiT5hj2golaFEXzAgM0IcRDm2P7aHBzb7HdtuhrgLEUa7svDGXeFSnHo+gYwokLR2dJsYv1srIkxadEzDoD5v76sE9FbFThYlfbPQAjVbZo4WxWyz1C9EEJvG9jGZlKzplqqBdZAv0I7R1qk39jKBEyjzLV3U6JIPJXOgm8GXWKqHZwuxLeVzcfuigLzOeWR9z1TXwyQXqojoIbFSdU3Z6+Krh1qOqD1o4rnaNcoqlXKXayam3CFUIli0P1l8ax0YLA9DWfHH/2pyOv3QCD/zS7Fhj2W1PAK+DG7IY938GA5x+Xrh/bRP8coH8CJHteEeVdnyGdHiGv/HX/zz++//z9/D3fv0an8pTXBcVsgXzUHOORrM77nf42OMI/+a/9nP4jf/91/DZT30vHp88wicexliePsDlvsP5a69jqKiCDRGue7QVaz9xJHANCb4GQ9fg+vJdXF8+xe2uQNGwBYL54lRyBahvL1HXVPsSOpnlPeEv84dpJ6rjpR7KWX7yv9WowmttMBvV47jmfHLMuja16BGMe66vOcVBo6Pi3zcR2Hj1VppNQDvzBDwNLa+bRSqI0talLN41mngsyxR9U2F/8RxtXWF9eobs5AzJ6akBFlqxIkSaL2UxSgDDY7253QJ9I7UvVWtDlEoJTCUnxzhhx+PHjwUzCEp4NXrwqzHxz7gFNOGREI2zKLZ5q5eykIq/Q1Dh9vZWoOh29wRvfuOf4PrJ7yPa7XEaZSgjU20TAtF6VsBPqn5vPW+KX8I0nSepi2scqADel1L1IjwCYOXZNswsZQ6ujcWypg1vJ+UrQTBHIM+2lMWdA3DuEmmoYnUKYJ4/2nwzI9urygkJGyp8aTkeEQwaCKV6U9a2icFbAVFeJ3Lo6JFkMTYnK5ydnODheo0HmzXWtBqOcjUwMBs2ovo3NhthbosKXs41BM8eABP6EhP2g1nkD1L7MvPYXBNo1cw8VCp1+Xk2PxH48r/1c163vPG4Zh3a8vLF71HWrOxtLcuZLynhO6CtWjRSIjvFtAAoFaKWN8zjpQqY0741p/nnFrsGlG87sWb2gHY61/pnhjvPB3Goe7G+zj0LmWuDzalsgPKvqQX0eN0Nkcvj9Y1avG9ZfQVrY8vHjZzyX3VITaGa5xlOFiFSOgVkKdYJs50zZEmse6M1NVHBbbbfx2Ma0FBh2tXYF8f7g54poqOls+aJ/vj8RqWy34bFnIfIQxt7viHBjw3/d9jb9/oa+7nM1zpZ2PMXz63GVG3WzPyjBpemluMGJ+I0C7HKaHMdI41CML6i7RNrAGiorB9ktfxit8Pl7Ra7opDFNedK1mWzotJ2iTUBLevRs8miwL4opNYnAKbNtVlAL5BT0btYI01jUIlN9XhVdrKM1vNBu8fQdCMAXmYLU91na4QJAXCg5zIpgIsK17sClzc7XG2dAjiIsFky13mF07VlAJsCONf4btWABgHtty5u8e6LHS5vDhiaFksC4DzCg2WGTW6ODytdo3cBsH9+1XiaNOD5MSmlvTs/OreuMc///m/857MCeHq9z/+eKzBXYK7AXIG5AnMFPvoVmAHwR/8czXs4V2CuwFyBuQJzBeYK3K/AT/+19w1ptAX8lzziTCGoA0DTzd4BLqEtENvP3psJKSDJ1/2MXbdBKo60gMSsTGbgenmpsy28bzk73Q8tglJxMLGxtt87W2nm9/nvfx8oTcg3fUmPOYVqLwEcU+hBq0i+vOLIb8vbMd9ZNJvU1QNhcURnYzzuh7KAHXxyx+ZPk8FyHrbLBqZCk/92C8bernYdhdjEER6tWpylCc4XEfKQCKkRpEyoEKJ1bDSgDUPsux4XhwaXtx1e3NQoCoLUhcCQnT9b2DzWxhac+VkuFtNOWsfaUW1oitxpxrGvma+HHzNSPjr7aP+zqdK3dapImqB6m2x7n50nKYAdUvfgUVa8rkZdeNe+Wrl1Dubw/dSxcZ8SQV2DdYLtjO4l2F7nWsxdZEspq/gyWMzjpwTNFu+jKEBMNTWROSFNaRaxzJv1oIx/CxJHUF5gUexxfVOh7wgxZFyt79TCuQPFISVgE0tqP0aOjRhHdfZ7rg0qQ+81f/hxN9afYOdOrvIxq1rWn3J1v9dUMVGlpU6xxbPtoa+pYM0ie1szh/YG/8HP/yjyNMd/+N/8fQTDGp9Zr3AdFEj6BYqmVZ4tghZBs8fP/tSfxJPf+3/xmdfP8a/+wl/Gu1/5J3j99c/isqpRhQe8fvq9QL/Erj0gcSrY47HfdSCo97e4ePEGisMNrq53qPsl6s7yTQfUqK+vpBI0oADNQ1w471tCA6fS1JgxSKy6CXgTvHD8ucuDsF4Ws37+MJ2wkiRdtjdhlU0WR6WfXzyXrpi9ND6j1M1DlcvpHIYIfRCjTyPl/wZNg4AqZYIo2rwS2oQBqpsL7Le3yJYbLM8fYnW+MTCiLFS6LUTIlisBIIINOokW+1uUuxvBhyRf6z3nZydYLTJdX7SApjWprvf2OA/8swp/7XZlY/6uNbFZfFMJXlWlVPy7dovicFBu9aG4wOXN1/H8yTdweHGFPMjQ9aU1G6SpMlFljUtbVTcGCFuVd9uYWlG5pVTzUpUuoMszzDmOAMmUuXVj8LfpTKla1bUApd7PPFYPe5sacUDFuM3HhMKEnbLJdfEJ2Z37nylnlZ0bmR01lZ98JbS+p3WvU0MqW7es1JSgOVwZpgs8ODnBg5MNHtKWNl8hj9dIElMB045d2xSgtHtmOISaJz3Qo8q3Iwzvefy00Tcr6wOteUvms1bYUp1J0KfjouNCb+rfA633a12bxm+toUNzdsAMW+dIIfsHftYVirdQWkrXLtaA86/r1qDaWsrfhmCR8QquocMpgPX4MQHA/no+zs/T5pSjC8N4r4tMmcv7x30ALKt2p8DUtNEb3Jy6svSd1d83mvB9ZiNvADmMbM4KHZzVv5kfznvaIkWeh5vL4KYAACAASURBVMpsPkkJgxeCgRynXgEcBmxcsHnAPwfwGmi6RorsylmM23fw3sVaT22b3ZzpGtlUn4mtNZvR/DV23IZZSOsPm6PcnNh2Lv/Z5Qrr/u/uyTHHVhiN58kAcCflOB05eI3x/C8XMXJaMkfWnNa05gZhWdE9bg8lnt5s8eL2RmpyboMNHKzLyXKJ0+Va8yK3xXm8qEo5eRwOe1QtmxLYKBEjXWSaY08XJ7pHGQBmzEaDQ8XxvEXdlZTSq4FCCmDmLy/XetaI40xNRmXbCQDfFgdcCQAfcLk76Od8cNwsFjhZ5zjbLHG+WeLxwxNB6vsA+O2LW7zz4hZX17SAbpGnIVaLEK+scqxpAU3rdubGcxyyeSKy1qYpAPbPaX6M8/5G6/XjPcyaGKavGQDfKcf8H3MF5grMFZgrMFdgrsB3QQVmAPxdcJLmXZwrMFdgrsBcgbkCcwXuVeBf/Henvq+2hnfHNtYBzInNry0iuuy53qwfp4v9U0CKKLurwHOWiH4v/ELq+54XyjCcmtXWjix/TMCT/+MFkO8DkLVy519SRU6B7h0v1rvv83WYLljdB12EWw60chHyZS8utL6MoY+WxMxE9vtuvsPjORCMnChcvTWoKQDtxcVeAcTpl1O57HJ/u5j2tNqwva/vEPYNNlGEkyzDJ9cNztIUZ1mIDA3Q11qkU8ahA8BdFGE/AJdli6c3DZ5eFLjdcZMpUrcno5Wlq5fPO6xD5uRFAsBUJJrdrFnaagERRLeT0k+ygu/8fKI6pUrJjzkugHNRmXbVUg77ZgO3H2PerD93HEv8Q8vbIEDZVdrWHdUxrVfdfhToDA5w+yqyZQCD1qdUKK0zWTJyMZcqKi1Su8YDAc+ei9AhkpQKs1gQjwpSwhhZS9aF6YuddXOc0lqblqqlAPC7Vzu0XYC2IViyhXeCZnPPHJA2puCycD4HqCe2jPeB+njdues5nShU7eiOL13j6Ed19Nis4D7LetBiVd87mTemNunppCmAdef7vVqI43id9djdNnj0ydfwb/3cF/HWWy/w93/3GW6evYFyeIAHYY0gDbFvCW4SLMIQm77Clz5zjr/6b/zL+N++8g/xeJHhB37wy7gptjj0T3Gevoa4ewXxSST45ecm34SiWcSNk2p3jedPfh9NfYvnF7focCoAfHK2ERRutlvLRZUC2NSRtJ2lcljXJy1hCVmduk8Qn6p/woZvAoC9sloKPg+S/TzqgbD729uHe3WpqSHtPBEARz3Vaim6KEHLBoI0Rsw3FJUu/YZKthBYZCnC+oCbq2v0bMo4OcPDx2dIs0xQl5amzLukwpcAPFnkCOMMt9cX2F69wPn5OdabU5TtIEXY6Xoldejp6an+qGGiNiUoodWYX/zSmfG7+4f+HufnOfubCJVKUFrG7gV+mr4giTVL9/YKdX+Ft975Kr7+1TcQdgmyvhhVkWkcCron5pcuSNP09FgwUFXQsrlmhimtxQlqB5SVRoCsals2J8gOmX/TgT6Ww4DUkwPzVqlUtfs1X1QkDm1olsicj60/B71TtnN+ZF603BDohBERiDHTeACtdZUH3JDUdspOlYKZub8x1ZYxyn2FJjQFLptalusc56drvEIV8IZW0EssoxNnAZ24ZhmOHYPLfDYI+siUvq4egmgu85c56rXUklRAHswGd3+QGrJi/vEANL3VbE8L56JUTu+ofg0CpOnCbHappOfjhHLWe2vEoVUyr0mqopte172PE+idVX/H86PsX75Prv9Sk6ohRGPCzclufrj/nOTHkR2fs6OeOizQJYPW1ITT3Bn3nGEQO9T59fdev40pABbwd/do/90Eh/57JSQV7LdrVvNiRMAaqylhxftbEGCdLnAmAJwLAKuxTpnz1rzAc27bpCvFgLozhXbVOMcHdWQdm4C8LbQH8X5uFiycuMQMvc3f0+YyvtdU8xlymAOKV/T6ZgHd0zkPuecAqswJudng0Ld2vmibX7mxRCU/DytPgEUCAWBehwNWY94zAfD17oAn17e42N4qB5jKYOYiU1W7plI2z6WWZuME75e7HSMEShxKKnorUwDH0fjMcL5gBjDPL6MqgLJoBZYP1RZ1UyBsWzDqI1EWc4LlYiUL/iSh6j8Cn14OZaH9utwecHG7x82+QCX+G2GZUAGcmwL4ZCUATAt2AeC2FZS+3pd45/IG71ABfFWga5oRAD9eL3VshMZ5RrW3wV9vAc24ED3zTMaYxpnPsHfONC+zgOY5+o/+i78zr6F+d98K572fKzBXYK7AXIG5An/sKjA/vPyxO+XzAc8VmCswV2CuwFyB7/4KBP/SXzesOrVJnVo+h2YF6l9eOcL/NrVpNS7YceFOkHFU6UrucccCmst7k40hmNLRO1atJHAul1UgZLJTUjwa+R2tZN9Hwft+KrRxAd/vz3tUwtq69t/DIjtmv2Dq98cBMGdzd6yT//0R6PrfTWHtMDR3MpIHp4QZt0Pbx6nFLheAWffebHR7p2Ad3+/Ar7fpzXtgx3NEWN1FOldd1CAeanxsucQPnSTY5MBp2iENuGhNoGVqKMId5sHR8rHqOlzsG7x93eLNyxK3OyqkCIlNsTNV7Ujh6QAq9SueoRMO8I2EDT4buho6g7ZchNdCPFUlECxW3iVhtLMXNEtdnwFotqtlcARO+p224bMIbb2ci/umQrbfezUUF4R3TanS8efKweWYQ4CsD5AixCE01RsXbrlzAiEOGKdxgnxFK0db9OV3eJUSF7ulWhsGpFmEZR4jow0lQrNTpa1pV8s+VAetPORBAIXKpkNf4Wp7i8vnO3Qlk1djBFGGxuU+ejvpoQllwWnj3ECNVG9UfochUlq+jk0Fbt81AE2N33NB141p/dRdUH7Mc1ujctcuyfF86ueJnQevsublTlhu2YUcn4S+gc6n1LAav/Zufsc2ivA4CXDbAqvTFL/wZ78HWdPiV/+P38WzLsAKKU6iHD32aBBiHaxxXv4+/uovfBlhdIrf+fVfx0//7M8iPzsBHbK54N50PfL1Q0TpGmgJkszJQEpXqht7y3uUEnv3HO+8uMGOKuCiwC58KNhzlseoEKG5fmFNC73lqUph1xIAt6CaPmzu5nJ7NfZxjrNaaDbRdGgK7rGvZDA7UjUlEL/3hBkGvHxuuK4WKognecwEGVLTk8XQJDQIZdXOzHJa6fKnginlHgFzNKMIVd9ikcRS8968eIaHJyscljkev/o6VqdnyoetW+YYR1JjE7CEywTX19doq9pyapXfGWNJC9/1GnkYCP6enJwK+tGR+AhH23Gefr875RSAfRTvprqfvSQb2+9rRAcMB5aU+dszVbxC3exQVQe0zRZdG6MoaQt9QIcbPHn3K/ja135HDR59yXNiluN+/uDVwSxfjjdFHlBZrUzfxnM3B4A7DEmm5gSqgql6pSK1JuBy57+rAynoCT417xKA8urj2KAlbe8cBZwa1o9xP5+f5KkyeTkWtU/OAlkQiNeUs0z2kHih/NgMkUByiy1aZUXTUveVhw/w2oMHsg1fZcwzXWOZZqbkjFIH+UJlzrPucs0IY1lJS2+o3F+CRWb8lrKGvqqucShK3O4PuN1XuD0ccCj4HjZsALdth6qoUZa1QK7mPDdPstlm6ST6Xp2qezy6cZwHSHT989zSfnrq5CGIyfnVPTvov5VXe4S5bMyRHbayhk1JanbGvSmdJy03fpwZkPWuKfZvWSe7/FUqbD1wo0W1HCEEQW2OslnaXmoYGBvMps9x5pKB2JqW+JLi2kUb8Bpng9Pp0vKpeX9jDviSSnXeBwmMMSBOQp1PnscxF55jZehRtw3KQ2HHzf1zanA2xvh7RnyvqW58RiL01f3IxgKbxlS3rpNF9YZWy8sFMo3lUHUn7JarhotV4NjJFwaItS25kURqehDQbztT8Xa8ZmvEYYdkGJAEg0HtjIrXlQAv78tU1u/KCs+vt3hyc4V9WYERD8pNjpn/SyVwLgUwG954n9kTslaFxmrTm5Kd+5tl5hyyUgY4G+QCzZ28fg90Dyi26Oo9hoFNIL3GI5W/C9dsxv3jcTV9pAYIQt/Lmz0utnvc7CpUHOsIsTpJBKbP8xQPlxkena9wutmozMwAb7sQl7s93r28wbsXe1xeF2iqGvkixmaV4lGeCABTAcx85NEC2p0oOqPo3jaO17uKdzoSjM+mL2nS/Ju/NFtAfxTve/M+zRWYKzBXYK7AXIG5Au9fgRkAz6NjrsBcgbkCcwXmCswV+K6rQPgX/r3hLvy9t+BNFcQkm+09ABhugUdKVi6eGgQjkNB276iJnRh1UiUugfrFxzv74QAzF96mC6PeyngEBw42Tz/rF6T49/sB4HGh8c6i1HvzianQO277qDz1ipXAKWF8jd672PVee9y7g+SeRa87Hr/fXB8d84Ftqc3BIq8GcgCapXagifB3hKED0ZmMZhFTTqxc2xbJ0OITyww/dBbhLI9wvhiQhVQLmwqJIM9y/gZlAJZdg+e3Nd68rPHmc9oNEjAmyJh3Kip4dyFQClsEKDz0c9bIpjIzACwbaKptnTqZ74+cunnM9XWKUYHVwcbUETANKMJOC7tUGXtraK8CZh20b1TdIAAVdmZDbRmW3IGGAN2pgmWBaiMYiyGUvWQRGqzU+7nwTTtdV2eCi+WSVpkLLf6+DABzEd0D4EWaSmLLRfrWwSKBvImFMxf5kzRF0Te42N7gnaeXaKoWYRciSBY06AZjOyX65YI6F6BDW+QmINE+UIpGta1WvV2jxKRuGkUOWtx1ZDSt2HG8H/MZx7E1gQt8L5G2B/rKP1bGso1wqajDAYRCzBWsq0LQ55VXHmmh/unTp1KWNW2CLM9ws38qlVPeE0pECE5WSOMtyqfA5uQMdR5j/84Ffu7z5/j5f/4TuC6f49Of/zkFdXJhnpavVCkRWA1BgqZl5m43AmBTWfVamOeiPYHO7dULPL25xeHibVTMaowfYmgHnGVAwfzM3ZXgDReyCZ8IowR/CRlY79ZlfE4aW+7YxvMacqo9cX6OVd8g44C7B8A8f9zuFAATMtuLC/oGiu1cO4DPC9VNEn1IFWUsK13NwWx2KG9lM57lG6nWNdfWBbbXFwgIs5MU+cka67OHWJ6eIUwXsg8lp8iyBTabpeBFWRSCXQQPi9USi5zZrQk2STgCYNoNf1AA/N10w/Rzj4fCfs73ykuet3agRTOtb/cCP+HAJo8A+6LCEJRo+2s8efZVvPmNr+Hq6gr7670DgUc7Yp075jizUYL3Xil+DSxag4nLfZfFsY1p2dlSadzyfVSs2yTVNMwhbU3Zy/nCz7fMn1aWtVm4H+fU3ppd3DzATFRdN5w2BZatyURqUdrAtlR82n3CKzWpEM1cpuy+swzTRRbh0dkZHp6eKC+VwJC24Ys4cRm3nJtN1RpRQcx5Noh0rchyXU0mPSrmsVIN3dImd4/dgerKQgDs9lBgt6+wOxQoK1Pgcl5g1jqvW++CoWPjPJskWMRUvfocXDdxBQbc+IdNEV4tyXlbjRoOynP7ej5xlgeCezwnzuVE545gj4psQmBaRbv8Wc2PApJ3G8im8FcWzy0jGax5hfeGqUU2f87z6vdH3yN3AHeDkur7vQD4OI6Bwal+NcM4u34qVHns/M40gdS9+SIFM2hzAv441r2U95qM0RFphkXMdikH/4YBlSygG7kKEAAzj1lNNLSp9mpnPpNMYPf0GW5E1RrH7hmxp6E4kGex8qMJgJehNT/xONvKwD8bFeT0wuOJeoPVEbOMTaGOLtI56ZsOZQfs6wOK+oBwqJAMkHqX9tcLfke2EQBmLZqmler3+c2N7hkEwFRgewBMSE5VO4ErxzXvf4eukRMA59C6o315p/FB5TmfG5aLXJnDHIecOw813+8AcFWgC5j9bc0CHgDTip9wmse9L2mB3sri/Hpb4orXwb7WHE5nmSQLcJIvlOV7TgB8tsHZ6Vq1UQxFF+J6t8eTq1u8QwB8dUBdtVguQmxWCzxe3QXABP5TxTnVyf68jc/kEzW7bx6dzpXTZ+X/5G//6ryG+t10E5z3da7AXIG5AnMF5grMFZishszFmCswV2CuwFyBuQJzBeYKfJdUIPrpf9uvX44LOdM82dDRHC+COgI4B0uF8o5rOFyQ1oKkB5kToGRKvKnjtMjhHfWxB8ZHADq1N7aFaq/C0QKoU2ROy30HJH8T9ZZb5XZ/eS9pvyVnqeusdW2bd9eqlIBKpaVb+Lxv9aw6+IjcCWieWuTeB9ceoPu9iAX57L+mymG/J6EI4vF3rqIjDKXS69DXsgiOO+5vhDZqkaPBx/MlvnA24OGa6hDm/ZoCmDbRpsilvSQXgoGyafHk5oA3Lyp84xlVJgTAqRYux/HiIKMydt2/D8o4defdnf/aKWO1sM3MUC1wywh5PI3+X8r2dbm3Y26hU7dJARzZ4j1Bgbbn6szt+X0gPBFcjk251HNBWgvxPXqWhIUleHMAmP9NPROXtBuCjZAL7Wb9TADsXwQI+TIxBXC6EITWPkRH28+QC7d5gvUqlQLYA2DaLPZDDSp4pYZ26lBZwGYpdl2NF7fXePfJBeqyQcQdjTJ0VENFriaDgWl+Rq0XtIoMIyQ9pGQihLme5Blzv1WTieLX/8xLCw20u/EmGH9c4B3fO7mmCWtljeyaAGTbOhnrMXo1EBBkEm7mWSJ7YcKyw+GAszDBZZVj1V/gS194Df/wXWYf5zgLWtkWJ80eZ48f4emLpzjtA/zkJ07xs18+QfowR/LxP4unX/8dXO8bfOb7Po98sZKNK3tSGtoqD8zNtLFvcIpuBgZxeFlTgfn8+XNcFiWqq7dQFyXq7FXB6tN0wI7w53BjCmDmrla17DH5h9cdt8nr0y9o+3zwO6DQWZSy6NNGB5+FKJBMqCt4ZNCK+yhQ7XKSrZ4GgAUQSH18o40b57KRpyuCA8Cch/mKUGuBn7ahYZoJZFP9PLQNdtsbRN0gtR7SFJtHj7F+8AhBvkBEhdpyib4std+EBYRogg/5wlSbWYp12N8BwFT3HUGAuhs+0J3wPfPhSzLWP8gG72/v/me/VYPQ/fvKFHLos3EqSNf1FYKBtqq12T2XpRoGIp7PACjqvcbivniGt9/5Gp49fRdvv/0uri5vbc6YOEtI0enuu1Qq2pigk7TV04CfwVwPv2hnKwWosqjN5UBjKAhHAEyWZgCY/2cKXWY8+9d4bJPGKaotCc+8ylRjaszpJaA0wCj/Ac4XyjuP5B4hxX0QqAFkRRXiyVKAjJbCVAlvVmupH9W8EyWaw3mNRlRDCzBHWCAUPONx1UODgnm/TYF9WWBXHLDdNtg5BTCzf3cH5tNXykXlvrHRhn9zfvf3Ms1jtNtOrHnGLMsNrhIG+zncALDVmHUzBarNh/6cEP7dAb7OnWOcE9TkZHbDtEc3he7x5TPC/Xd4ADze8+6Pf++IMd4T3TMRv4NzU2f76xtE/PbsIeeoADaIdwTAOocTAGw5zLQkD5DyPpc6CJxkSKlYpT12wN+HYGMT3TDMXaMXgGXWMmH9oW1tjPa0hWYTDVXkNDW3/c44F7vv0vOcb3pw81o4AcC8edLtYplSnUpwmmAdm0MNbct5rUgh7tTuPOQ0s7HLMRYHsVl889qhRXjbU/drjQTVFkPfYEHbc243z5ERACeZQC3nQDYt7coSL253eHJ9jQPt18NE2+Zz0BEAL5ExpiEIcKjZgFAZBG5LO/9sLmPzAdW8VE8vLP+b+0XAzIaGqtyhr0vl3vMzrFGWOtXwaiMAzLlgX9Jm2wAwlb+mAC5wqDuB9iyNcEL4u8pwvl44ALxRA0RV1qjbENcHRk1s8eTFFhfXhcbpMo2wXqd4NbdaUwG8Wix0zSjv2f//Be+j8J1CXj+27ZpxTS1uXP/if/13ZwD8QW5o83vnCswVmCswV2CuwFyBD70C88PLh34K5h2YKzBXYK7AXIG5AnMFPnAFfuqvjFxxXAAWb3DKVLd+7y2Y/Xu8BfMxNdQrf82SVOuNWtBzubbTnNvjivN7Fp/5g7uu0Hdze22h0kAbX71kjpPX+2UB33nLFFhPP+wtrCc/i31GrQPbYxayz1ydpqbeY8QOGt8B0vdO0J3fiTEfFZu+hqqJsvHuHSoXgztmRN79DWGn5Rpyg1zkbCxfkSrSIEIXNKCp7idWOb543uPRZoHHJxFWCUGUgTpQeUiYMNBWdkBRNXhxW+PrFwe8+bzEzZ7qpwwp/ZrH7Ni7Cl0eW0mo6iAk0YOUbd4ymOrVxgCClDnuNQJFLuASVrgcWf+3ByY8xtoBR688PY5PW2Dmwi3tcz0A5s+otBEAdrbJsqt2qmTuH/+bYI8KYN9s4C2rI6pZ3fDRIm4eC4qts9wAsNsfD2aojluuEpxsuNibyLqVSiJCxAEN+orjnWpop/Ji3mOWYFuXeHZ7hat3t2gLgiRTdraEmH5xnKyTqjRn+8zvzsJY+50NIRZRhsuOJtzTMzRVxfeoGeI3AcP+HHgwJsA5GXZTC1T+mN9lQn+rtyA+baOdSs4W3AdZihOodE2thfQoDATOqbpqolM8ji7w7/zCT+B//X9+G7/2j6+R5w/RNgfk3QqnyQ4//MkeP/mjn1KuYZ8utUD9yYcP8Vtv/BbS/Byf/dyfQtcnKA8HwYghsqzCwCkcDYYZrKVyl8ql3X4rhfW2btDcvo2mOKBbvC4AvCasawYM9cEBBmaA1rLuVu4vF755nJNuDl8DnsvxuvbqbGcbrmvTEXaOM7P1NfW2ZQEbMCHs5cuyqK31xINhUzGbMq6b1L7n9wqgpRgia1RIaK99eyulOOcWju/V5hRxmgjAh7trtAEhMBBkGVZnD5GsNoh4btJMil/mTzL/lNcYz5lqGIVYbTZYDQ3Ozs5kAX1fAcxM3D8MAPbn696096H85x2Q5udjNhVEVLAzW/aAfqjQ1pWsxAm6eM/kmB+CFvvDJep+j2cvvoF33n0T5f6At956Cy+eX2nu800s/JsvNaPwPLehmk8MrDkLYwfaOI8R4lKZy3mA3yfY4pS+nHYJ6AiICIWpwCT08ip/qdndZ3xRpeadHB/Ps5pSkkj76a91NTOEbLIwC/hR/S/lrjXYcJ/yxQbrZYr1ivA3Q75IEMNcJZa5QTw10jBfNGIWKvODQ1MVA8iCSPNF2zeyMN8T8pYHwd/94SBXisOB96O9oO+hai3LujJ7fTW7ENw65a5dowNCWt8nNl/JXpnuEDo+Z7kc23xMW3XVw2cpC7C6+AVa8yYGgD3YstpZmLKAl8tA5XggcCOkH+cJOTYcm+I8NPO/59+ps/c3BbSdfw9rbb71DTcWLeDVvx5KH79LN7nx8/Zz9ou47F7fSOIgMM+7wHjCfTBb72VmoNerfy3P3fZRltGuiYEQ1/J/GxQOSBP6sgZsJJONvo4jwkrwn81N5iAjd4xj15yslNW8484TQSutqNcLyx1eZ7HOLd0JOl4D7aBGCTYM8Bqi5b3mUcVIsNlA/6vGCG6TU/muOeBQHdRkk1P9G8dY5RmSBZXNsRTOPNaaQLuqcXG7w9ObrQDwEKUjAFZTQ77AOltIRcwX328W0IUssRn7QAAsJ4UFLZ1ph24AmM/K+7IVAG7KPfq2QhSaqpvDUJ/JmMm70t+cW3d1i7JupH6/2u5xdVMIAh9KNk1QLZ3gdLXA2WZxBMBnJ6oHr6uqC3XtPLne4cnlAReXBweAA6xWCR4vIqzWOc7WZgFN+O+BvZ6DXCPUOH/ci3EZGyFcA8V0jPMz//Ev/8q8hvqh3NHmL50rMFdgrsBcgbkCcwW+3QrMDy/fbuXmz80VmCswV2CuwFyBuQIfXgV+4l+/A4DvQ0apRvyiziQndwoup4v83q7YH5BXtPL9U+WrrcpRHnO0ieaPtLj5sqeqMVfYw5X3wtq7+2R7QOj4ssWplxV8qr4d90HqSu7XexXCBigmEioPryeLYFIJu9f92tiPj7DcKwhHq8p7+XgEmceXB1quXhZOPPm9LVJTYdS4PNiQkkopintkQYtPrRb4kQfAq6dLvHaWYpVyodvUhwTAtIitdfoNAF/sGuX/vvmswm1hADh2oIr1GY+PUGBULRsgGC2fabtMsOwWriNZhB4znflzyws0i2haDPM1qpO0gGvAmJ+TZbO3MJ2AtxEEU7Hm4CrtNgl9uUCvBWKXp+ztsgVtGW1JZSfhDe2aHczUGJAiKjZ1XmhwxyuABYAnedGj6mUYsN5ksl2k0oeFUVZoyzxASlXd+XMQSIuraYzrYo+nN5e4elKiLalTYgZkosxBquu1gC+VttW6UxapqaG5IB71tO9MTLnsxsWd68+NLQJEf92N49S9n5/TAvzkeuQI1CKu/xkzmBFIvcfzwquFf+uc0oJWMZMOCjEzl9bgzLJ0KrowqpAvTrDdPsdf+qlP4099/8fwK//TP8VvvnnAJx8l+N5kiZ/5yY/j/JUV/of/+3fx9OoKf+1f+XN4lA64en6Nr3zj/8Onv++H8donPocgzpX1meUp6qFF2TZYIhdcmFqhchxQ7XVzc4O3n13jQNXYzbtoqz36/GNSvS6HAoee+2lWuQ3tRasKXVmjl+rJ4NJ0u0el+kTJTvWzoLNVl9/tzx1/LoDv4K+3lea2Nf7dOOxpDT2YOlgNN1J4GmCiks6DK80mzE+lb2uUqemDGePcx4oK3nZARHCSbxAuM43/4vJd9H2HUsCg0++Wpw9w8uABTs8eoVvmAiCCS8zfTBJdnxyn69MTbIL2PRbQx3H07QNgf/36sfuy+fo78TMPof1+vOce09Hit1K+b9uVqBuzeyVwpeI0Wy+xK27w/OINFOU1nj57GzdXF9r1Z0+e4OnTF3ZN8Ppx9w0PTwmy4sGgveYmzndSoxog5kVYKRbVLHB7Z/vMe4pXqHLjzIHlZ1pmRhMAO2t2sx638anj8/DPN1fxe0M717yGmeNrjTYGD7nPHJgDpwAAIABJREFUnL3Hc8SGC1mPDwKAVHyu0iXWG8LfHMucWbJUYdpnBROzUBnIVEJSSar5L7A51jeOKJfYXSuEvWxcIGTn308OFfaHEtvd3ix5a2auNjpmqmF9LY63ad43DQDru8ge3fH5HiRvCc3fBT6PWC4AzDM+3oO5fwb6LMnX19Grs8frlU4ShJ8FLYBtjuZ3CPCPDWV33VH8nOx9VqZz7p0Gk56NGfaMQvir9znHDW7fZ9brHjreq23O0H0zchnAXnHuG0rcuaRSlNvQuUoiQdckstoJprKxxzXk+WvFHBNazSdU49o8Z5nAPC+8//tHFTYsedjMMU2HgiMg5n3F5lLZUUfM9LWsXf5Nle3ZIrO4Ax47oXvTa9zZd/Meb40rVP/yGLLYMo35b45pNrbsqwMOTaU5llm8izDEIksVxZBlbNxiEwzvIQ2KusHV7oDnhKxVJaUtj5/uHlIOLzIB4Jhja+gFvKcAmPvDV5qYBXSer7BMCdUjZdePAJiNRx1ziaGmKY5Fqn75Z7PcSA3McbatGmUA75gBvD/g6mYvO/R9xRpA9tJSAJ/kAsAPH5zg/GSj88fnkLINlJv99GaPp1d7AWBeP3kSCgC/kkdYr3KcrldY3QPANv8eny9e9hwxdSmYNkn49/6t/+rvzGuo34kb2fwdcwXmCswVmCswV2CuwB9ZBeaHlz+yUs4bmiswV2CuwFyBuQJzBb5TFQj/zF++A4DfA2ndjtji3gRsONj20gX6yfuooPEqFC1C3gNO2ua9nGAtK70ETBkcvmsZPQWsvmbTRXqq4r7Z686Cvt5r2XH+5S2tp9uYqqFHUOHg9Vg/n4nr7XQnuzGF3AEVWJMaE6TeP3YuJHrVFheMrYa2EG2/IQC8i+5tWdpAXBlQARwj6ewctkGLZdDik6sVvvAAeO1shdceLrBkAJ6zQpaCiTCY0J+AqK5wcejwzk2HN58XuN0ye5eZerQJPip/tf+yUja1bxTEgpBU9SgrdugForySScc2sR02G+ZAqcU8zpSKZfdvKl35XopWtfispgAbP6PS6c65gyxuY2YaSsnlLFN5mNwfB04ELJ16iWpIviKq52j76ACwgctIAMwDYK8ApipyrexZg/1ml+oUYBiwXi9wfr7COl8qe1eKNuVaUknqxrqzr9bCfJTgqtzj2fUlnjzfYqh7gVgpW11dpYiSczQBLdWBXOiGLKqblnalZnkccAHejT07LwacfbNBRmvpe6p7btVf11z41u/duBPYdqo2jbtoQEIlN9VohObcL8UlDwLBNZXUtL4GUHeNQHGa8l3Q4nsSVgi7GPuIqqYCf+Fzj/DZ7/lhfOPNZ3jnt/4X/Pv/wg9i96Uv4r/9n/8RPos1fuTjCdbfd4ZDE6B46ykePvgYTj/+PUCfyRmgKBsEdNomzEpjRKVZQHtQyxpxUb1talxcPMfTyx32tGe9eQtdVSJcfxz1vkDeH9A4e9imrFDsS1lE87xRfSt4Is9T55TgFdCT+UnKNToI+Axgd80qh9rVtG+dQpvq37Yxv1g3TmXvLRt5s4X2zSYCSwJ/ZqXq86C1PzznSYogNhVwO7SCGtura407WkFjsUC6PkEsuBvisLvF9eUVit0eDfchynD+yqt47WOfQHB+htPNRkBnd7vVdbZcr6QETrIMZzFGAMzxRugwzp0fUAH8sgae79R98P2+x0Otl91b+LNAwIq5tDWatrA/tHcX6A9RdiUurp7ixeXbqKutmg7K3V4K8hfPn+Dy0izGZS1MMOuaCgiwfOOAgKKAr82pXgnM72+G1NnZE56ZVfR0juV7lHeq+c2UuZqjHICkFS6BrY7FNcrcybB21z/nJdolm/oPmutkkTxR1hI8cpwQ4nGOkIK0D7HZrLBZZcpuJSRTli2bRTifpkCWpILAaZxpm3cUhnRsIACWIhqolO9boS4qlIcCb+8PAsEEwFRbUv3LzHQpsHvY/nHuYiysO04/TwZxgIRwkLa2alKxOijS2F3P/J3GQB84qD0FXiEW+oy9x5qLrMHo+Fzk7LuZ0cwsYlf/8RpxGb3Tsf+yZ6rpz+wSc5EHnAGcipiHp7HkVNn85xFqH50ZzPKa91LLiB/vnf4+MXEVCJSRbA07nPOo0ua5ojW4cpL9c864D8ecYztWa0bgGGx4Hp0y2sa0a39zDh9qcuDzAW3u3b7w+YDHIwCcxVKhUmVLAEwgveF4cfceQeCWOdgNKgeB6WjChoKYKmY1GhDocpyZlXFXVdjVJXYuZ9oDYCpnsyxVcxK/SyC2a2XpTKXti5u97JoJWgnBCYCpkOa+ySrZciA0dr0FNLOr7wPg5XKNPOGYD2Q3TktnguWmOqBrSzBCgduIo8GAcZqBnyEA5kW2b6gYrnG7P+B6d8DVrtDfzBJuB+iYN6slHm5ynG6YAXyC89OVrLR5PyjqHjdFgefbA15cV7KApn39IgmwzGM8lnr/CIBpee6vT//c4BsfXjqGx1gDb2V/vEHw/TMA/rDvcPP3zxWYKzBXYK7AXIG5Ah+0AjMA/qAVm98/V2CuwFyBuQJzBeYKfOgVCH/8519uAe0z/fTbI3S1hcgj8CN8mi5OvmfxMkyPAHhidyil0D0o6lam79bEK38nuaOyM3WvKQC+DxD0Hfdye/1C9/j5Ue3k1cdu2/eg9HSRdbqD3rLTW+Oa4/Xx2CIcge646PuS4x73fTArxBHAOfUglYMCuhP4qwU4t1J63zbbQya+5xA0soZNaRdNABy2WKLDp9ZLfP+DCK+fr/H6Oe0ObQFZiIDWjYQQVJ11Laq6wU0JPLklAC5xva2Jd5E6y09ThhEmOptnn9MrOO2ghMtS5MI0IZqOuatN+TbYHhNGtFxM1+J0AGqMiY57qkZ97iGzbqWYY1bmZGw6Za5fjOdhMA834qKlwJwpMTkmpLJztp6y2ZX9Lr/bQQACClr0xoTYoampY1v8JgDmd9BGN1uYlbEygB2g9j0H3raTAPjsbCkATGCrrMaWdqCEwMemCAFDopEwxK5h1uA1Li+2oEp6GadYpMz9M8hAW16qlJW5O3RSG9Hukuqmsu2wr3l+YrSNQUJCeNr8erjutKRIBgeAXW6kmbnaNW//a/89zQUfx7GsgGOz56SqT4pkB09Cs7Xm9jmipHpTFq9l2NICmmoyWageWgFLLCKg3OILr7+KT59F+DNf/ARe+cHP46v/9H9E0vBYHuD5s6/jx770g1icPsYuiXAWbDBEGbaHBlGcIkupjCZIcOrjrgYhxhQA81qqyj2ePn2K620pG83i4g0SaUSnn0K93WGBA4YkN+tcWmUWJbqa++4smkPOe71g96gOnWRfa55hPdQMwHNGraSv7NE5QHnCHPkCwLXbls8dncAdIjBXO0F4970e8vCYBI6ZwZ6mCONM+ZQcH7Tc3V1eScnMWgxphuz8AcJ8iSjNBJ57jpemFlxsqGzMN1idnSHbrGRxznO22+007mn5vD7Z6N8nEwDsLaD9HKu85fc4J3zot7xvewfGZh83j+m8D4XmTEInAh42YnRdjborlAd8cfkMV9dPsNtfoi4rHLYl6kMhtXlxuMLVbWX2zczSVUPHXSWo5uNJJjdFrQLM4mK0/4+cuterLKl8ZHOLzbtszrGxb9e5/duyerXt+tg45EGgB8A63sgAnuYC71Iw2ianaNgv5TfB+ZPNJ4R2VInGMcK2xenZBuuc82MoxawgkhoXYiRpbxbDhIrOSthDYH4nAW5RlajbFsyOZz6plItlLRvty22Boq5wIBDmz5iF7PKQeU01bCXqA7Nqd3McS8HrgNBt4UAm8+Ft3JpC10Ng8m/d4wObt2sPMN3VnBIwjgrcXqpTWUQ7mM5rljVRXdSYY0p+X2tr+LA50+7nRxjvim623k7xz+OYPmM5p3cdmsApj3WSEe0tre1Ljt9rEM+ej0yRbK4W+uwE6rJOFiVh+0iwyYaezIN6NhK4e4R/RlJjCo+zNZDrLcr9s8VUoTzWYaKg9uNtWgvWmNCWLhrLfGF21ATAieVNL2h9z8txAoA5DplfzdqwEY33m0WaqwGJttWsDW3QD22trGIOETaXZYF9D+3JFwmdO9joxpxhqoUrXN7u8fz6Fruy0fhUPm8SaZ84zteL3LbP8Us78rpUBvAdAEx1cZpjtdogTcxBo25pGd1gpwzgAl11QMg8+KEFjWjsuKkaXiJLljrXZT+8FAATTnMup1U0LaBNAZzh4ekGD042asKgGrvo+X0VLnclnm9rXF+XUgAz2mO5iPEgj7FaLnCyWkoBzGt36nSha/0lLw+FvUW0H7/3//+DGQB/27ej+YNzBeYKzBWYKzBXYK7Ah1SBGQB/SIWfv3auwFyBuQJzBeYKzBX49isQ/Om/qBXHcQHy3hMN13fe29nv1CeCG6Yo8gs79xd4vMWgFgfvq3Fl83jMy/S/v/N9To1iR2hwdHwRgFGaMXndh8BThfHLqsSl6BFE+/1zuX/6xjub9zDHr8jfhY92jM7a2n/ZNA9U+O7ua7oAqjp6SO4sndOeWlpTVlJHSeWWHaNblGf+oNukt2DW4rNslamk7XEgJogiRB3fG6IJOymAP7Va47PnEV59sMRr5zmyyMAoz6jOoyw0KQA2AHxbD3i+C/Hm8wMub5hlFyHNuJAcO2tQgwxcVCZspCKq4QI41bBOFSXrUqndDAL0TanPRM5e3PJ/Q3QkisyJRWILzFyD52I0lZ2yzuRibYjOKZTGbFqOKVdDfo4ZwiwXFcOEmVbvSNClrgnGKe0xBR7VSaMCmIvdVPAFBi9V/8gAq18wJwAmk/UA2DIyTSmlOrjcxtUqw+lpLgBMmGwwgBbQ/ENoJ3QnlRqPi+dq1za42t6iv7pVzu46NetLghueW1pnyp457VSPDL2yBKmmUyZgUQsEFUEiGMTzUHW0xwxQM6NxsCxL8h9vMatMWb+Y7wBHR5XyN3kFjSnEfPavVHDi+bQXDXHK8cZGgsDsSL39M4E1wcJ1F+D1xRIn1TO0cYQXOMNyd4G/+GOv4Wf/0s/g61+5xJvVP0a13eNTwzm+93seo314jnzxGoLLGxSnGWhCnSRLWRTHQYeurJAkqdSotMgOk3hU3lkTQIfD/hbvvPMWyqrHDcHRxRuyPE/OP43idod8OCBcbtDSPpfXRNOPcJtzXt3VGkNQ7qaNn1FhOFGk+1zMKQC2HgN3bTHfUQCYcNkgrwcptGb2sIjwhkBVkMd9l43j3hTAtLUmIGbdkwWCyCmAqcTmZ4qD7NR5fkuO55NTNIiQP/iYFGh9U6GuCoG7JF8C2UIK4s0yG6EkgQ5fOWHAaoUwjrAO+5dmAPMYPgoA+GVqym92v7g/1KXCnczhUik6wCVr7e7KlKlUeLaNrNibvsShusGh2KLYXeDq+inKYofdzQG7qz3askI4lEjTHu++KAUWmTs9VYZzP6yRxcaV9kOw12Ai51QlwDquSatdKv+rhhCy15QmxS9NBhwA5vapVuZA5jzCf0dgU8nk/j1Rf9rE7FSlLotd73U3TNkLZ7FAn6niTb0rYOmcNFL0ODs/ERij1wXvXxyHpihmVnct62c2t9DS1yuLfWMVQRYtagXFCPcI25sG+6JUQ8JQBfZzwjhmrLadsn81l/L+15WmIHWq2LF5zWX85pmpf6cA2KucNZf3neYP29ag7xL0cmrsRW9wncese4rLYrb8XNaG+2SODPqYGz+so+IE7iuCJ+NN15Czwpa9MacMd0/mcWi8RDY/894lxS0bqZyTiRqKXKSBztvLLKB1Q3H5x8722Tc46fsnMJuPRWpCu9MIcIyw8PfF6fXR0IJeubxsnHHPkqNCmaNkEpExKqiPzx7j9ehsp2lpvFhQmUsIneDhZoFFlKhBis8DBMBlw2xbU41zzLE2HA8cb7RQpt04ga3SEhCiGHoUclige0UP+mxwLKZZgk2cY7kg+LTrhU4oV1TLSgFsMQNSJ8e0Mud8uZIK2ABzgKqoUDdsTjig6epRAeztnFfLjaCqB8BU9DLbujjs0VR7RHJhaZXlvlrmWC3yEQDzvn5oO8VzbA8Fbg+lFMDMA95TCd93SOIcJ+sFHmxynG0yPNysBYD57KCc5qHDtq5xta9wsa1ws2WzU40k5vdF2EQBlssFTldLLJkH7wCwua8AnWuYm8J6P1+Zxflx/pqCff+c/jd/6b+b11C/6RPW/Mu5AnMF5grMFZgrMFfgo1aB+eHlo3ZG5v2ZKzBXYK7AXIG5AnMFvmUFoj/9MwaACZ68nbCz3OVCDlWGfrGG675e7eEXCbmwyoUxWyg3laqgq8/fS2xxlFaDo9KkHxAHZifZKCX0qLKholMLS26xlAoICBxFQlOCalqkNqVk5xY8R4A9UdBo0ZbWuIShTl2lhVAumvv4YaT6Pg9VjxbV9rNFE6AJBrSE3YSPXMTUzrmcW6pqRGAsh8+/aDtIleZhqE05M1UtTyiwLHndPpN5yuq578xKNzD1FRfNla1KS1iBgKPS0qt1dFyT7/f1oNqXBxtzsZ0Lwi7/kVXebDb4/rMOrz8+weMHXEilpyiXTWnlapaXAwESsyabAVfbGlc18PS2xtPLAwKkyAmbPPBSHVgX1t0UaBVhA/1HuU5NwMp/dj0a6kJlDc0MvdDGmVS4DmzHBhCFiZ2aKqSax8NVr4RNvELNQYUkQRgaKOFCtIFfW7g2FbBBcS4Qc4E0qunBfKzcdIGe388FcAJd2T9HzvpSVqimKKYdLq0pCTCYUegcU8djadCNFtBcuKaCi6qjviN87qQqJTTlOCD8JhSlIqhrShTbW7TXFRZctF7EWFEhFzCXN8CCC9RJjAVBhgOK/pzzDHKIstY1FcDDoONlXmjVDqioAqeytQ9RD43LjLTFfm9jSsDEF3/mrw+/sEsVuX9xTE6Bwwir3JgowhifWocIiwr7Psdqs0G1fxfJIkRFdVJfICwSJEmGLC3whccBfvCVFX7oT34J78QxfuPv/Trq6gpf/MKX8NlPfw5h3KKPqKaKEOKxSbwnAOv+hGcOBbpidO0kYDPDHi+ur3Bxe41qF6IsL3F19bauuVV2hu2uxmZzarnKQYYkSmQjSojBBX+B36YW/DUgO8nNluqy1/mnQpi2zAZxbYzpehawNSgd1Q7cCs74XG9T+Ko5gJmR3m4/sm0RcgjG8iRzwHlIz7EeJ8ot7WmdzmvKfb/GCPeJzRC0/xwa5ahmp+fIl2sgpnJ8QJqvkWQLHeNitURRHbBZrZVVyf0ouwbrda4xyIYEBB3OT8/w8PRM419Ww1TtK3/YVMnf7OXH7Pufw2kHjpsbPEhSVICd3xG+T+xk/ygAtDk4HOE+x0QrhS+Vvsw0vRSIFLjsE2UtsynjqrnEV975bVz83pvghUcreloV7w57JDnnkRj77S0uXuy0HR4l53+qZHUfdVMSx2RLK3U1k/C+SrDO+ZNNHZQDG+jldco5lwCStq5jHHDrbHVdDrsHoP5ez3vL2LzF5oiJTl2tR1P47ZwpxvneKU39/OzPs9pB3JzNTPVFFlkG8CIREPK5rCmteD2c5j0gYuZqJnthjhs2QLxoKhz2JbbbAw5Fg7pi446pgAUaOb/RzcFfi3pI8Qr63q4z1sCBVo03KWFN6ZsszYWAqtaj9bP9jnP+FFrp2mOtJ7nqeg5x961RpetdEHQftCYOwrrp58bEBjbCTMZsMLlc+JmY9wKnGra5dWplTWcK59AwgadTGNfc6Zg7Kpy9ja9UsrTwd+4V+g6eVwf6vKKYNRvPr7cKZ+MPn80mzgec+/y9l3+X1t81jgfeVzRnCk4bsPXXvq/f9HvU5MUnG/ddHBtU5rIxhX+/siLMZeNTJgUw4T8bIJT/y0an7hYtx0BgMRBskjpZ5FgscsRxqsaAfVFJZe6bbXgd8v5KW+dVPsh2mRbS/D1h6/WhxIubLa53eyfg7jWGVgvm8y5xSgDMZohgkE00LaAPbGBoGo0HjkGO8+UixyrJZO3MOZnPW5wj9sVB7y+qClSY8z5C+M73006dFtC0Y+dYLGo2QDS4LQ+42e9xuy+xO5SoylaNB/EiwyrPsFlnOGUG8OkGZ2taQId6Dqkam9O3ZYkLKoBvDvpsHAE5r9vc7WfuM6AtS5nnTtfdYM/v95+/xzmlowuEe4ZwzWaKAnHPb7/4X84ZwN/0Bjn/cq7AXIG5AnMF5grMFfjIVWAGwB+5UzLv0FyBuQJzBeYKzBWYK/CtKhD82J/XCqIsGR0Ani7QJMwIddDNWxP7/FAtBDt7QmkpvJWggJot3HORmoukVIuNdslStRrUtaVs8lRbNCZC5h+/KOhVlZQsCc5x4UgLTrY9KaEmyuLp4id/3sle2NnSju62TqFJAc1EgTIucXKx0y18512kPFpCYNWBSidbs9R/Cwp7e9tJTjLrye+nBeV0wVyLZROAoczc0QbSHXnfjwA4aEpVxANgYvDRZpf76ACLajfN7nM1aQZTtlCdZfDJZ+f2WK1zfN9ZhldfWeHx+RKL0NSFTL8lUKid3W1IuNAAl/sG1xXwbFvj2VUhOHYEwLQDpkKbwOQIgEvW0ilwvIqJ56wh/KWJtIfS3jJXUZeEv66+vdXX1KMuj3GS8xtEE4Cu9xiI94vQVOLQYtrnIWsMDb2BvL5D6lR13DfVUOPZKY5li0kwY2MtYuZxHFj2ocYz1ZALZLRzJLiICGgN4ntVaBv0dwAwOR+zb6kARtAKCLdSAdv45uJzllCeV+Gw2yI5NMhSyxekwigJB2SRLVBbHqMbiibVtzHJY3QAmOUnGKp6qtOAkipBB4LbfkApyBjofOgz3lrYtROMIMnlTHsA4ucVWddOrr9xsdf9jAvnKUqsFwvUQ6TF9ldPVwg7qnQT2U2eJS0+95mH+NznPo7NJsVQtHj82ifwld//Gi4uXohxfukLX8JiscHFxTNsTldIV49QFzEQmwLOX/f357spAE4CNlAQfO7x/OoSl9st6jJCuX+Bq+dvWO5ztELTRzh/9IrZaydLRLRdlbKMC+YlWl4MNQEw4ZM1v4h8EsSKgBqAotKY9RCIdOCG40J27m4BPSTAc8o8D0s9RJcijQNC8+Px3Gr+EGCm6rCxz+u/ndUvx0CUmILUjyvXBEM7bl5LnEcJGbowwmK1ll00eyFWJ+dYLFdq9KH18/V+K7XvenUiy3Oq69jIwMacfLHAKotwut7g9OTEwACbVtiAISt4Xnf3PQ++1R3p7u+PeevOmt3VUXcCNRbdbbzR/HovauCDfeP97z9a8trc0KJpS9RNKUVfXx9QNHs1+BDK05a4izrshx3evXwbv/0P/gHK7QF5lCh/tO5pzUqAWeL2+hKHPQGhjQ9a1TNTVfdi5/TAXFO6KVT8bl6MbCBxzTW6tw4E/QYY2fDRsMGjob29A4MOPKrJ5I69sNnas0FgvHZ42x0bvnj+jupOf3/x1fH3ero13IHEE4ti/xnCpvUiwXqZaX7zIFTWuTGnrFgNVDavxgj5XEDQ3tZ4erNHUZSCwHXdC/Bx3ibwFTBkvjHnLmYZS3Hoc3ipuDV5tDVSHJdqOHY4d2tOX0QjAJaiWU0YZus7BbN27u8CYKsb1cUuI33y3f5Zyiu4pwDYtmOfIfCffo8n934OSJx7ga/ZmPPrm+Zc89JxzrjbzOSfpcZrIrBnAP+HWdVyuJicR91/XTPX0B/z4KdzLMfNdK73zyQ+osByy/ksYQ12/sV7vyzPHQD2zgnH+h6vN25fUNfd2zg2skUiRe7pmg0FOc4zwms22yU2J3K8U+mupqoBNTO5h1B/eB9ZJgk23Ea2VKMMCe6hLFFUVOfaEyCfsagQztIYZ6tErh9sbqGKm3m7NwWVtnvc7A/gPdRcOwIDrcscJ1QY02IcBLSVVMP8QwDsGxG8AljRDvcAMOdlD4CZMc5rgVci33eyXmK93Og64atpIjV37esS26KQEnivRgnemwakrvFitUyxWaY4Wy8FgFkLAuCmi0YAfL1tcHl70D05iUIB4HVm9aYlNi230yjSPK97i87LUeHrz+H0fuwzoqfjUznP7r7wn/7Sr8xrqH+YG9T82bkCcwXmCswVmCswV+A7XoH54eU7XvL5C+cKzBWYKzBXYK7AXIE/bAXSP/HnBr+A67VWXAbzCzY0AJ2qTL1drIfAPe0WpUo9qty48KTMPafQEvyl2oL5k24hlWhAi5CRgVKBErd2OVUeBYERLq88tu91toHMQByOgHW68OQXVQsucjvg6lVVfi2YwJT2umOEoXua86Cbi6drglBiarcgT+vi0FMxQhmupBEwjlbELjvVbXQKf6eZx9xX/c4tYNt5FH2TApi7ElMN2hykCiUo5cIk/2hh1KmsiJiPC7FWUw+fBaAjy+AjGOT6Jhe2ucDNehLsfOZ8hVcfrfHKeYaMBEwsyRRlzDsUlEQoAHxFAFwHeL5r8Py6RBRSNZwZKPPwkcpDgX8qgAPUsq617XoATHDBRXyWMdGKrQE0y4W08caGAFk4ugVyKpRMbUTo7WonNe/RopXv9bXwIDNndrBrbvCL4Pxuqjmplku4v7J09VmMFhUpoZjGJUGBwQD/h/A3yQxWZJktEFOly4VogQWee2f1SQX1hvaLZ0u9dwqAmVDJ60Qgw13ICS0X0xhB36Audlgzjy9NpFyiMpjKS1p1czGWmYgEwlTVaV/deSDsUBNHz/pGWkAn4KUFNFWeJVVSFLF2wL5rBX1NNWUQ2C+gE572/bEZg4vdXqVlSjFTlfrXdKz785APhMsdFqsF1nks+J1GGcLdFh9bxXjts5/AD/zAJ/DaeYLy+gLPr67x6vd8HzDE+N3f/F2cnoV4/OjTePjoNRy211J2nZ6+jk6m18QN3xwAK+fRzQEEwKzrfn+j77na79FyAf32GW7f/YZgQ93FiFfnOH/1Ve4ChnCBvmrRFCWK4oCqLtA1NYKmxkCQ75TvNh8HAAAgAElEQVSF1iBgcw0Bkwe0HvyyigasmlGJ3rcG/qxWXEy35hbVVk0OgdnkumvLZ3ROgbvNeby4ei3oDwTShHCuMaV1dvbmQGDXor8ODlWh5gNaPhOQlN2A9dlDLE9ONX4WWY6iac3ifLNWkwPBJUEla0BAfLbKZEu6Xq30NxXIlKsRPPP6Z/7wN3vp3nE/GmDyAf/7cY7jGBwM/gkixZYxP86f+scRXL5fY8AHuW/67eu8dA3qukBZ7QQoq8MeAzuCohY1VX6HwmbyuEPRFnjjjd/Bs7ffxVB1qs+2PODy+kKq4fKwR6ewc8va5jmy2wkzvq3phY0H7TAoa5Tz+EDHDVrqEmppzFAhSotdswhuu0A2yLSEtrk7ek9Th1efcuxNMzw5V2m29BbCrjlpBLzTbFivSnfjy48pzT0OpOnccf4OBrPHzTlPppZ37c5fklpzEoEjx44aIxgd0BKY1XhxsRWQYr6vHb+pYO3zBL9HW2XB32lG7sRu+WiNzK9nbq/dCwWACZ4Tq7fPzPWA2D9T2Pe6udrBTXuWcdm4zuHDPzfp/u7qq5/5eX5UJ9ux0MXBvtcpi9uj2lyAOLYGMV8vNif5+up+NGaB380SHt8/BbvcD85NTsEr4O0aTDj2/P2NUQs6HyHdNXxTFO/Zx33z188dKMznkoklsAHuxfgsyf/mvcArgDXOfMyE27bfnt8XKoB5/+Iswv2l2waB5Nl6jWWe4WwRIxMAju2ZiPOv5p5BzxgHgteOThimol0lMdZ07EgWauhqg0bjq2ho6W82+2wY43jlHypgzZ480X4fqho3tFre77E/lLoueRxscuA9er0iAOb7uT8EwIVlVteVnjksI3rQM0M+2lGnRwWwlL8l9oV9juphOUXwGsoSnKyZp80MYHNe4TzQdpxrahRlpTzfomxR0lmkGxCnETJlEydY5ynOTlZ3ALBXAO+qCte7CtfbGk3VIon4fTGWzEFmA5oAcCgQThW27Of1oHRU2x+bFI5zuhqY7ink9T6eegz4z375785rqB/kZjS/d67AXIG5AnMF5grMFfjQKzA/vHzop2DegbkCcwXmCswVmCswV+CDVmD1xS+/dIXeL3rTgtIvgvJvb93mv4fqHSrdbMHTFjW5SGkL96aSFJhzi4p+cU4QkwCPGZheOczFLGc9a4uUVKJOLA6pTHELmlpUdWB4/LzbKb/Ayb9L93mv0vHH5WEs8whHZTPVcgIqBtD4ygkrqSgRCLQsWKqwzFXW7Id1fLQLdqqcEVBT/+KUe76GdwxRCfMCs2bmwqMUfM4CmtmDfCV1LcDHrVPzMbUythq62tOKcpo96qE6IXlnKh8uiBImabE+gADOJx+u8fjhGq/SAprshqBBi4qD7IP1jcqSDHC9b3DVDHi+7fDipkIU58rf0/bccXJP7wBgKzwGp9BivQgcDQAPSNvOFM3eRtBtSznAVHsTdIZUnUQCZ4LEzq5c53eiaPJK9WONQ6TOctHbP7OmUpDpT68FdI7BprWFWRs7Bpn5IkriuaWyWOOMY4DqoCxBlCbIErNz5CKxsiQdCCAAlHXn0AkAMwOYn/EW0MoApj243udVT1T3BlqgplUxgdJ53TqLaS7EMiPzLgBm5q3GAffTdzhIresU4ay71IG9Fqup8qQKmGpgHvO+M4tRLpALMrEeUnA7ZY9b6PWNGx4C+4V6nkPfOHIcf8cpJec/8w2ioMF5UuBkucS+HPCFT38cX/zYKU5eT7GNczx9scf2a28jbLb43D/3Rfzab/wGRdD48T/xObzy8HsQBil2h6dYbs4Qx69ge6BFMZsK7Dy9H+gj0DEVaa9mg6bcY7u7weV2h11NRW+P5vIJdu98A1yyP9QBVq9+HKtXHkm9Xxc92qJCtd2iLPZo6xJtXWOoKqCmtafLsI4DawRIXEa0R/quWYUjVw0Qba0xovxJWklr3Bv0M8Eir9GjKjAOV+O1pQYaNy/6sR7w+6TuNSvqrqlMYcfmDXToI8uipEUxXz3BNeFIR/BR2RyTLVD1AQ5tj82DRwLAJaEDbY2zJdJFJjtoqtrK4qDrkTa+y3WOR6u1GhQIY5h/mRACRzFamAX1twLA3+p+NYWvOsZpTijzWSPaUB9dIPzvBZBo/fqHVCDb+XFNSj3rVqKu2AiwR0M1+KHBEBPSHgSFu7JG2NPBIEKUhPjGxVfwxu99FcXNVvtzeXON51cXOlfcR8IWzWmOxSn6nJnviWXTDk0tFw0DwLywQzVu1H0gVTAHj7Jneb5lGx4qC1i5pwLATOEdxvuqMl0nilVev2ONea24yVO5ti7b1tdgHHMOEPNzvgHHz5bT88Pdo2sD53zeBwnuqJJMPEgmPJM/P+Ev71+03OccRYBVaXze7jvUZaW8dg8+PWgy62W79u9YLDvgqvHuGsT8eNA14W3YowDRIrFx7nKAvTW03Qemts12HH4e9N/r7xm+hv45w49r3yAyBcBeAcz3UAHM7z4CYKdsn1wYU7A2VQBr3r9nSc3j1HE7aMwnijtKZuc2MCqcY98sMchWmHnHqoVTQNOh2bZlWdJ+nlUd9D3TuXfiAuPvn4MpiP0x8D40nj/XuKEaTsC2f37jfjOrVp/hWCYAJjhdpDhd5Vgtl3iwjJHFmeZd7r81IgQCurRUpgUzc3XLugUPdZ0mur8S6PL5sosG/Y7NBryG9Dw69FL/LrMF1mGIVb5UgxdvjrtDgZuiwA2tlosDaj2TQC4gtMSn1fkqczbJAVCzcYgK4MoAsHdV4ffzuYHb5jFxfuZ3830c+4eq1N/MuqYVOgEws4uZxbvK1+N9hs+mrCcdPgiA92WFg3KHXfYx7aYX3LcEVAGfb1ZSEcfgPFGhbkN9lgD4Zl8r/oAW68o0zkIseA6yGDlBsGuUkEqfqn13fd295o8Kbps3XNOGy6geryGvAP7bMwD+VvfA+fdzBeYKzBWYKzBXYK7AR6sCMwD+aJ2PeW/mCswVmCswV2CuwFyBP0AFTh0AvqNcmYBEhYXee3mFsBaAGoNcXDQzEBVYRi//RehAC2K+UaowZ++rhT97dPKqT9lBu4zBEcQFMfrA7AL9AqtMRSc2kghNATYFBfo6p2CRdtirFSfH4YQqUh3ZYqZTOjKTd7L9oK7MRjU0iKKsWgfX+DOpd5wFtPZfTq22oEvlAxe+PXBVvdwTo37PhfCK++cWVh3o5Wo2QSzpVjxIwouA1rHMAJYl8VHp6sXQ3opTi25OHaztu23TVtPDdforcz+pAP7YWYZXHm3wsVeW2Cy4LBjplHMxlAA4QKIz1TYEwBWuKuDFvsflbYMwNmWMX7Bl3iPr2NIyWjaMARqXQSqezexKl2co21JaXbc+p9dyWrnQ20oWGSmHsHWWtUkcI2VuNBfmqWR246dyVp5SDk+exqWaJNxy1s7TRXB+L7+fkDPoDNQyl9jbiUsNZe6ho1KMVsZeFUUAHKURkiRCntlC7n0ArDFHi+C+lQU0ATDfPwXAXV8JZgtIEPqEAahYXmcRsrBHVx1w2vWyXKQah7aUCUFjFEoBTHUN7aIFAEMzT/cvq4Xl9CkflMfLc0pw1BjwJcw9VFQHU3FH9SCVhQZ/DdBTmRyP0I1QiWojv4ir7bvv9DnEBlpMOe2vw6oN8CgP8fnXcnzq46+gX27w8dfOkFbP8Pymwm89eY7nz3fIbit85vVX8Pkf/xG8++IJPv8Dn0dXVhiw1vVcd9foESFJH9tcEe0R9kt9z/sDYNsRwcP6gHJ3g9v9LbZlB7oDNFxof/YODu+8AVqdl1jg9JOfQXZ6iqI+4PBih/ZwQL3boSoL9G2JtqnQlzX6qlKmq7Kyh0FW3VTLcjx4iNI5BXtMJwPClI72mtZkQDW0B1S2UN4J1h2bZ3ix2/HZfBEjIqBJE0TMLI0TNKEBZ8vwNCV909a2bTYZuOxO7Q+RcGvWuj3trGkB3TWyfK4RougGnD56jPzkXCCB5z/JlgZ/nX0v68BmDI6vdL3EKycnUrsRyhAAZ8sccbKweYCaPE8U/wD3ope9xY7JckMNRB1V06yJ9U5M1fvWgKRmHblO3LWg/aC74ceV7jFqkKjQ1HvUzV4AJW4Yw1ti39ygLvcIalqr2j2H4Pzrl7+J3/+9r2J/eS3wenm7xfXtjWVS0yq7ZUb8oH/z+jdL/95sbRNa1BIAm1K3bwP0XYCmtXPFZo4uNGhl1sjm8sDr2MCc3XBGRwA/PzgoxzsemfJ9AGzHbBbQY1PJwIl22hbjlLeaJyf2yvqsqUZtHNv8xnvWIrWsdM6ZaujhfZP3Op8dr7mnk/KRVvEGwswyn5bb4zPKe/J0zRp7Chqp+JXmnTb7zsJf9wjtl32n1IlO+WvW0/bc4FXAgrLOYeIO+KTg3h/fZEB5kDlerxMnFd7/zGnCQ1TXVEBXDwdbBbidItZvdgp/bZ47Quk/CABm3v2d5yP3AGKRCnx26Ue3ANaDY45/CAD5OTYK0Xrc77fNT8emQB7Xnbp7u3rfOOGaAX293q8hQ410zk3CN6zoXPCa4znQ9UzHjUzNJgShy3xhCmDeHxOzaea5Vg62A6hUABMCF02HKAxwkkVStaZJIgVwNThrf+ZK0w2Drgy9qW0JgE+TGMs8Vw4wLd6LosK2KHFbltous7lZx5zW0vlCf6iYzZwbSV2VlgFMRW/bjACYNeaxnOQr1Vu2/F2newlhNKExj6Ggkre3jPBVnmNNwJwuTbU+eWamsrqqasFfXjs1nQM6jq1YDTr5IhYEPtksBak5F7GRqQEtoCvsmwbbQ4PdoUFXd7o+2XBGJbBgdRrL/lmNKvw7iM2ppbMIl/G5Y9Kwafd/d63IoeBoF+0bLH/xl391XkP9oDel+f1zBeYKzBWYKzBXYK7Ah1qB+eHlQy3//OVzBeYKzBWYKzBXYK7At1OBsx/9CcXjeVs2Ldo41Qgh25hx6TbuFxOPwIV2oFwlpHLC5S8qStAWEM1KMUZPC2IHSAlxbTGTC+qmhJoCOp9DqAXYwVRqer/LsxwXY6XENSWCKT+O9oh+P2mRyxfB4hQSEVLx1XmF4yQ/lz+nSpU1WYQ0mTVL1jiInQLY7G+pkOJxE8YEzIhzuXNcKDddCMHTcQF2hNgeWHPB3ym1zMa1M6tnreI36LsOebzAQOjRNaCejXaaHiqrJrJwdDBZ6MAW6mXRpx87K1Bm5VJupQVuZiwGUgC/cprh1UcrvPZ4jdN8gTigZWiMmoCo49YShLQbrXtc7GtlAF/sO1ztWiTJSouQo11kQKAQoAmYuUcrXKc6nthnskYe5hBqRAQgBEXOAlML5Vw0pOKWoIlgkyoUZkQKklh2pRSOhMVuodrGz/EKGBVZzqLR/7dXRo12lq1BNw89tahOVY8D+DzFUZQY0COAi80qVDA3DrDJMyl4lAFMJZfXw7oFT+7sapVhsyEUZPCeZe9RAUw1oQfAVIIx13cVAZs0xIJ+xFWBFSE2s34XzMskBA5kD0sYTHWdbKcJLlRtM0XWeB9t1V0mMG2gu0HnlPC3aixTdMdczZaW0LSNJSi2LFGCXgJfnkdtz0E4qpV9VqL9/AiQzAae9XOLxAQu0YBlnCCut/jcxx/iyz/+Y8jONvjq138bjx5m+L/+UYHr51/FMizw4OQUn/+xL+PstU8grEsMly+QPHxd+7kvdqjaAvnyDHl+LrDZBQWCLh/nkveb/ySKaxtUhxscbq+wp81mH6IaIhT7a7TPCYDfQlt3GNbnOP3k9yJKM+y3tzi8uEJ7KNHstmirUgCwI1ytHURtShwOB5RlqWPnOCAEXjgQ3AhcJEij1KCRgD7nO+ZqV1KC6jqWMtEA0RGwE9YbcBFcovU47UiXOfLlGkmWoosNBlDFKyjsIBdBBsFBW1WCzLx2pDKmRTTHvFNYVtUW+fIETRCh7IHTR69JAXy9M7CdJjk2j06RrXJ09QHN9S3WyyV6jj9asK5ODZakBoEJS7J8A0RUnpra9A/zImCwsefsth0kMjW+nK91D7H8Y+8WYe4RSZwipkz8j+Blrg49ho7quj3qdoumKUBCVrV7HMod+qpB0A7o6kHNTnGW4qL5Or7221/B1dNnAtO3+x1udnuQm/BcxyDcCSz/V40nZunOrHEpMkNT73OOksq1DVA3QEErdyqSnTKTql/a9cpdQfbP7r7QWUawd+7gLDE9J1LwOwcOWkDzWrPxx6uZEQ3H5oqj1v+ohvUq4aMK8G4ernLhHRRS5m/CLGT+SfXviPvq7tGcczgXVXWLojaFesG5idmpzEyXO4aD26Py/9igZgD2mAmv5wfXAOEhsJvNxsYeJKyxNXLZmCK0PsYKTJuKdJ3eA83c7lRR7Y/VPwv5jGXaVwvUu+xiqp2tWcZDZ9tvNtL5lymePbT2Y/uuEteDb/8M5J+DjlDW6jN9XvPPW9Y05VS7k/uabH4JxENaJ/vGC3N/4UPF6JjS27OiVwfz/E2fsTiG/DXp90H5wv7e5O4pY5OFu1cr8sKdD14DHgAnSSYXDWaPE2JyDJ0tCKtNcavGOCrIqaRV5m6NfVtiVzbKb+fxrrMQeWLvZ4NI2XZ6H1XAXgHMJhqvAH60chbQfL6rGylzD1Wn8ck8dF6DfCbJE1MA0wb6/2fvTWJt2fL0ri/62O1pbvf6TGc9V1KpckHNEAxA8pQpYsaEKRISEiPEiIENMxflCRO7aCQjm2ZQwMRGDBCybBlL2BKVmVXZve7ed0+3u9jRB/q+/1p7xzl585VRWqlnEUe6Ou90e0esWLFivf/v/30fAbCafLi/JIxWxnCp36cKmOdL6MtmiAuu4w4Aaz9DN5KuPSmAi6rVOsG7cTHLlXtM2M1nihpIXBoKGwf4+szLLiuekzV+8f5js5jZOMe4XDFD+AyAy449iDWKusGubFGUHRjrQrvnWRI68BtKqc5zOjUT0LbdRxeMGh38OuCfYVzHeM8+vUc0PzFgAsD/HB5O00tMIzCNwDQC0whMIzCNwG90BCYA/Bsd7unNphGYRmAagWkEphGYRuCfxwj8pX/73/VCodPLCdwqNlZ+lL8EVs/F3gF11aBtagEFFnn4d1IbKqsRUh8keY40Y1ass1YenIJVEksrDvnCkleTnoDdYBm3vvB6KhYKLlPtcc7AHR+Xfz0qdgW4nbLOnyTfk4C79upbqpFHeXkGCjt0TWOqVRY/Wcii5Ixwj68ZEgDOkec5wjQ55a4+UtzIItdsGH2R9nQMzHCjepAlTmaJtg1o/RywSFjVaOoaSVNSZo2wb5AGtAiG8uZiwd0AUULrWGdjTUhBVQaV146GhnGOtqvt/WkFq8xMjluPjBaH8wzPr+Z48WyJNS2KgwR9F6FiziTVO30kAFxXhL417moDwJuiR5oulVmpwjkL/YTHHFOYAliaVAevWGj2RWCO7ckKsmVmaU+huMZAqjOqZ2htG4eaPwIkTrHEYquAUGPF9JYKWKm5ohMw8ZtyzRXHB7xqfazCEjAggCOMG9mkKuFO6jlTI1PtwiKzVDeEbVTiCsBGGj8PgHUcTl3nQR4hFQHwckmlpjoOBAEJNJr2aHnBLDhTacQcwTTERRphHrbo2wqzkDmRppjLCYYTFmINANMOOghpxziYMlpqdzvhkwpfKklT3/CepDKI/Rq0PibM3VHVSyBcGwBWxqSUeAaCatqGu8YKAuTHgJKKbZuHsjHmFwHVfjiNVVsdcJH2+P3f/T4uX77Ezd1bvHp+KXXR/njE3/8HP8GrrMWnH1/j8oMPcPHRp7i/K7Ag4D3eIbv4CF1wUGZqEC5xdfUhojhG1VYOdj62qH+6JqrYHhG2lig2NzjuNigJCPoERR/gsHkN3N2geftGdpvps/cwe/mRxmZ7c4f64QHNfo/6sJUlN2EjFbS0NOc6wAxyAuDj8WhKbmdTyuYKqWGlNsuRZXNdZx4PGwHi0HJOIwd829Ygl2BX3Whu6/rU1gAjlS8V97M5ZnrtBZI01dpKWE3QGWU5Bx5hlJzUjLTPlSU0G1E42bje8H5j5mVVY7+/wWx5iS6IcGwDrJ+/EADe7g44VjXmeY6r914gXqTY3b5Fc7fBi6tLYJaiy2Ms8gvZ+hIAR2GPeb7AcnWBLF/R7uH/kwXzqbHHh9QSLHTVSW0pIKY59thmtGkqgXlb4sxJgJbhBEZxtvy1HpP2mqQsXMt47zD/d4Nj9YCqOaKv9qibo65Z1AZAw7z0AchjJIsMn9/8E/zkT/4Et2/e8tbAtjjKRta6rni7HO35QPUlQaQaXCyvlECYTSY+IXzQ/TegrgPs2wFHNsE0PgOY1v28v6nSVyuGrcu9ZcgSovG+9s8gG0IqPJsTbPMA2NSeBoC9AljXxtlN+CxcKYtd85hvrBmrf/k3VKxrPRIM5DoeSCnPpgE6GYSduRfwd/mc5fkRArMBiZ/LttHzi2smP7g2q1dKFJJtL75BzNSifg+gewYEZP57Zytks3m2JhW6TBgQtZ+7SONzM8G4wuPW9jNcPathnwIunSsbs9xzTzb87wDABGvjpjqq9D3EFfhzNtz+3uD67NdgniPB8ni/4Z+x/jOfDb55x679Oc9e7+OydTnP9IxVrjwzba3hiuubri33T8oWN+LYuecDr59/fe0XvEW7rVpqmhhDaW4Y/F7Inkndaf+nPaey1O15zv9W9i6Pku4farwyNapX2l7OU+QxgSvdSzQZBYAJdflv3xyxLzsUTaPX4/OT6tw0zhDJHaA3tS1V5nTscJnuOe380xTP5swCNnWxXBOo5iUIZoMCraX5fIFBZWUA0y5fc9uOn6phb+ksBbDWYj7vTQFMACx47Sz6+aymmlfAmOC4ZHMW5zjXVmsu4u8n7pgozNeax2atpsGRecMV96wErNYIyP2ioirSGBerOVaLpdYYKoCp/K26Vlnv+6pDeeT1tiiKPIvUlCY3BVqVu/fS9TzNo/P/H3joO1b6WkOF/f+EbzzxawXH4a/9zckC+td6QE1/PI3ANALTCEwjMI3ANAK/8RGYAPBvfMinN5xGYBqBaQSmEZhGYBqBX3cE/o3/4D8aZJfrc/mcklYwlwXD2IDbI/s29zW/V5W0G63QVY3sPlnsISNlUUkZq1RdLNaYr5YqBrNILQjilLtDdFaojO2gnxY1rYrslHACmZZTtyv377SA9iA56oXFzupcqXIJe02dZmDYipAqdHnL5s4Kn16Roey2dsDQGKwVUIwCrLIZcgKZWa58Tp6fFLhSkLJQ5lWRZ9UzVSr+QxmKUrS26OoKA4Fv3aArCgHgePfGKYNb2QIvaDucRiqe8z3S1AAmC3K9A4JUzwrICgbPZanpC9FZSsVkoCIhYXCPBFcXOZ5d5LJGBBVjfYS6o5WzHEh1HlIA7yspgG+OPXbFIMjjMxOp1jXb18cAmOpZKzzbuOgyjpQ/LQvMLPY3DfrGcqM5T8I01edlnru/d3bbHOOOdoeVCp4NcxwJ3ZjLy8Ko8hQtU5DzrKos95j/LSXcI4UlELsMZyr2CKUFLUYAuGgqAWCfP8iiMFVILKbye4uMuYS5ILAUVS4T0YNm2qMTAC8WVGfyMhBg9FJiEiZR4cQ/YpF5mcZYEgAnAeZRh6CpkGS9rjXfjxl8aRIgJxhnoT6KZa1ODEIQr2K7OwevwPfjwHPjfalsZ6nRermNbmj73HSopARmLrLTErt7nPmjUia5a+YVbLT3tmvp7biZQWoWvbyHrEidYB0N+Fd/77uYXy7wf/7wJ/jizQ1+54MX+Fe+/wP84qstvv7F38fvfvcHeO/976JitiHVSYcC28MNkhcLoFxhf/wSi9USy9X30JSpgNtslqFrqTB2CtrRPTVeEz0AbsoCu4evUR02srk+drEg2v72C0TbO2B3j812j9l7nyBcPcfxUGLz+i3q3b3sn4+be9lF111tWdodzahpl24Wn03NHFgbK94LbAohBL5cXyDLZsjS3JT3fa/mgTAiyCsRNYS9bKJhzqnlCyvztGzc/DaYngkiZ8hncyTZTOpfvo+UbEmGIJ8hSGcYqAKmSnhmcxJDpOOjGpgQmE0mtN2VPXlV4u7+DWarNfowFgC+fP4Sy4tn2B0OWjeyJMWzj95DkAx4++XnOL69xQcvXyBZzVFLjbeWGi9LIzWpUNV2ffkCs8WloM0/SwbvU/A7/poriq0fLrvWWfqfVdK9jVtHBbat4TLBD6m4JyC/+LUekYQeFg9AO3Wq/g4ojvfYFreo6j0SHDVOUTsg6VN0Je8xIFylyC7m+H/+9P/Az2kBff8gi3GzgN7R8B1JlALdXsdHwML7nPBL7yhISfU4n19OFSr4RzgaYFf3soHu+X5OCcx7lJa9UgATHnNRaAjxDAJ621WqT/V8BBXm9am5hqd5tvs1C/8gNBjMD7UyuYzVceauX88JjvzH6Rq6jFn5E7jrw/OMnd2yNY9wfT4rTQWWBRaBqi3MflgwlDiLB2k/IwCOYts/cNQEZp09tPTPfN3IbPBNjeogrxlhCLr3Tv38FAB7W/Gz7bW9n4e/J5W0DsQ+xhDYQy9v8e4zgE+NQU4BnDpA7sdLjV2uyUmNW0E6cgSg+tf2JH7+U/HtFdy6Rk8seOkWoogDBx6pjJf1s7fL8GrbhN/n9bbGAzYXyTUg8rnHHGTbZ+hZ6hxS+pIKfXOMOI2Jc1OxOXN2ZxEcdmprP46W/Wxz0e//6CqiXGbn+KLoCgccxwCYmbjrnHDTIDAb+LyNMqErgeu2qrArqXC1+ZPGPD/GedBGP0USDziWVADXcsfgOfA6yvaYlsk5sEhzWTxzzWcWNX+fFtBUA3dBrGf4THsBA8C0qM6p6o25b6LFtMFowl9/7WSznaZYZwZ0TznQYOPdGQCXbMwivOYeYWYAmOebptZ4xrtaERC0/m8alCWt01tlhqsFIk61N4jDXiCYDWvL+eIEgEvu4U8AuEFV0qViQBobAPZ7+ncpgK1xwoV0LLgAACAASURBVDn5nCz6zzbPuiccAFYzi4PAfh/GOfAHf/Q/TjXUX+sJNf3xNALTCEwjMI3ANALTCPymR2DavPymR3x6v2kEphGYRmAagWkEphH4tUfg3/pP/vNT1dYXBU/FQae44ZuosObUgCwEejjKoj9z0fbbncAFwUSazZR1RhVDTss6wpDZ0oCEA4Aq2hKYeYXAqRB7zrdVAYmQy3344ub4+Lyqzr+eV5ucvvaKyJFNnQqTp52bL2qfVWV8DX9+/HMCBhb5ZWXn7Cr9sTCPTZavi1xFS19oZ0HZoMU3bxE9mJTyj+q8qgKqA0BL0aZCUO4Ql1vk7QarsMMiJeikqoOFxwBhFpPAmV0yxTkJPYspb4ql+G0igqfA1FQVbVR7BFEmAMEiLn+NipWVrA6pDg5R1WTQBoJ5fYcgwaE0BfD9jiC4RdklCJn1SQWuyzwm4OJrEtlIWcUia5RYET6wRgIqa3k8TVerMEoFE+cWC6I8BxZVWQi+zBeYEx7ngZ0bQqnbbE6QmVoxtep4+gZDfdE4IpyNqWJt0JWtlDQ8/9A1DagIj07XMu4tQ5qFac3z4QzyzvPOittZnGExW0gNlMaDVKy0eeWx8zVoOasGiNoyYeuatpNAltMel/a9LgOY70/lMxP4mOscmd3iOo2wniUCwZm8oRssgtCyhnPmLfO62+VVhiaL9A6waFxOeZ4+E9XlKjswKyVwBym7Oe4ENnsVjmlpSfg7oB1cgV/FcMJzA/b8XSqFT/bdUqqZIpH3sSnxaU8eoisPWKYpPv7gA/zO73wXr2/u8eOf/kwqwIxzrCvx8Qcv8MkHr3Dz2Z/hw4++g3x5ie2hwbMXz/H67Zf47POf4MXLZ/jk5XdwKDpk+bWshanW4vsQhvKa6l520MPf+1LiOhUZoU0wHHHcv8Vms0XVcD7mOJYbbHdv0d/dogsbHG7vMOwbzK7fRzVfYHt7g/DNW9zt9yiKPcpjgZYZwCX17WxQyGRT3ifmErC9udH6dzgckOVzLNZrpLMc16sF1pfXmM1XglCKHaXrQFsh6Bs01Q4N1f7MqTwecTgcBRjkTMACfjbTvOb5svBPVauUcVmmc08yU+pxbnEditM5agKefIXF+lKQloCCzSRU/bL5hHnInAjFcY/y9ZeILy+Rzy+wuy8QLld49r3v4Ouvv8aqjxBcXWP14lpK+c3PfoK+3CK5YtbvAotshXCeI04NThN+rJhfHUeyqJ6vLlDVBt3UjDLOVtc6YLbK4/Wd19I3LdjFtYxJKSEdWCLy8AAsHrgOFKibHdquQRgkiKMZ4iiVGjufLdUkoQYZQivDmGbn7Kzp7fVtPtuHORfwDVO58PZoIuZ37lAUDyi2D2gOB7le5H2q9ZeuC7yH6j7E7HKOISlwt/sCr3/yU3z15jVuHja4vXuQRSvdC4amxXI2R9eaDXhC6MYGEXSmEI9jW79Ozw9rzOBU5zrIe1aNCK01XDEXuGx6HBuq9m2RpGV4SGto54Lgm6qk8nd5nFxb7fwZt3BWyypDuDcArOgGQleX/8pjEsDjETng6lXGUja7D/2++9K/t//soSXXMl1zN/TeEt87PDCzXM9d9M723mWldlTSM1PYZZRTje/sq3UszsY6ip3FsWtMOz+fncqUVv4ODNulP6ukNf16s3Y3xGwNLz7PV/NHGchn5avfm5xALOeagntp73yOLlBMBKMNwlDPMX4oh5gzQM0abl3tzhb75xzss+rS5+aeBv3JPscfj2/is6YC21NJ7eoyXX20gT1TzOlCKmmXK85J4FoT1OjC9UnLL7sd/HxwzU9yuXBj4htA2GClSIqYzhXpqekgoYT1iYWwn488dqmQnbU0Iw/SLMYsTbCYc0+Z43nu8nD18LO1hPOY7gWH4xG7steegmsq75cwsWxt3etOVW5Qlnzfz2t3D2YpVkksde+cF49NjRVhbodjy+xvqJHGP2vY/MJ7ekGlLm2mNZeobG+11+EzkqphNSUxziK2fGHui3lMfsx4rbjflAU63Q2kSmazX4pFbr/v7x/uHfgz7VcbxjyYct475vD+tb0JG0y4HqZYLGaC5dwXlc5if3MoUNFavotQHmvMuCehWjvyz1JrtOP7nRsOrAlq3BThr4HNx/Parua0UZOG1td+wB/815MCeHzvTv89jcA0AtMITCMwjcA0At/+EZgA8Lf/Gk1HOI3ANALTCEwjMI3ANAJPRuDf+at//RsBMAtV3ubRF+I8IJWypC4FLgiAWbBSMSxOVUxjwY1WdR4Ae1Cmgq9X48it+KzO8f/tD9PUV7/6Ywx8/d+OgZDlop7LUb7IpsKoCn5egfRuAEwLPylNpcKwIqN/Db7qPJlJjUj4woK7vfdZBfyrAPC4UCy4TsVxVaNvS6A8IiAEpv3r8QFRs0NeEQA3UgATohGysDga5lR6sXpsoJQAmMCV1sAkhZVTznAUqEZppD41kNCDtq1UznSW+ZanCBGjrIGqIlhgAGUDBAmKusf9rsbt3gBw0RKCze293LWk6kzXi3aGVPbElh/sAbDp6EzJV/cGgOvKCqKy0Y4JUczS8zKbY06gmsKKo2GkwivHiqJZD2sORW2qyiiRakdFYyosE0Iiqot7Zb7y3M2+OXFK4EYAOBkMpJk1pdklC8Y7K04qc/k6LMoTdOfpXPCVIDYnfHOvyZcgACa89iof3g88njSLMJ/FgnQcD1O0Ufttlt9UgREAr5jRl1MJTIhG7tRjRmDocjOpsqSdMRW2LOiesivdHPdzymfx8pgIXX2B1ttus+7NRgCCjILXggVtAiXZRtod4xXMcpdk7dvZz54stF2xvWsUAqzfJ3Rn1iA6FpAjvHrxDHW1V6YnVce0Q6b9a9DVyjh+eX2BD56vsbp4hm1RYiBYjWL86Mc/xgcffICXr16g3G/Q9ynmi2vZHFcNy+69AbL2bC86vvc5H3RJOQ+HCH27QbG7wZZNKm2KLkgFgA+7G/T3d+hQ4Xj/gKgGls8/wiHPcfPZ56g//wIoStxuH3BzfwMWyakeHpIMm7rD17st8ojZzyE+efUCSQgUD7c4FntcrFYq1F9dX+D62Uus1pdqhmDhXU0VdSEg2zd7HHZ7HA+F4O/usDdEmaSou0720rxehMpU7/E+oQeutwFHnGG9XAiE8YMwNlksEM9WsoTOr58hzbOTpbcyyQUIWh1nffMG0cVKVskPdzskywtcffdj3Ly9Rbs9YPHqPbz85EPEGHDz4x+i3j8ge7bA7OICC1rAz3LktDElBI6AZRYJBMueOiMoXlvzEOe8Uz1qnros13FGKI//KQCWObvLHeXPdZ1xVhYnQ6tM3rLey5qb61ccEQoZAGZmchgnDgCbCnYMgJXh6umjX9sJHfX9CIwQ6MIWh2aHzf4tqnKrd+cYUkEdtBFa2pET+BDWZzPFGry++ww//+xPUD/cW8ZoWeOLr97g4WFjCkqnSCTw5Y1I0GZqO8jNIIztnqKVqwfVFPUZ/DYQybWKdtO0fOb9RWt33scExFwvZaNLG2QHe88w8AyAvRr0BIelFrb7nYCPykG+pwFfW0v4ff+M5eLwCPaNbJJ1Lc2aQB9jCOy/pkJ2DIA9/OdzV2sN3ReohiYA82Cc9uiyUqdNL5+5zEY2Vb4195xhdpycrZ+1/mmNs/0H13xCxfFxeZX06ZhBC4yz8lnjMILefndxGg/3h2cATIhs1uXe7l/Xwyl9Cf7N6tkBYGcbzHHhXorZzt4eeGz/LMhNi45T08/jPdLT4zkBf98Y4xrx+Az0UDh2dr+EwJo7UmlbRAEHWbCPjQIIQGcIAX7CXpdDbfPS8qP9fcw9EU9ODVZsxHDHq3gRrlduvvh73+8N/Z6C66VvNkicBfRMz9NMTVErNnxwXmiu23XtAgLgCkVZYVs622Y22RAAnwC4c/twTXvWjGJKZlouszGRz90LKnqTGDlVtGrc6VDRRYP3nGtW0Z5DLg2pIkGoBM7SEKnWEGhvx30Nbc21l+S+2AFg5hmzeYbv5T94vvw9QuCC7jrOlpr7Gw+LTxbZrkFSf/MoosEabix5hE1mjMgwgE4raY4DAfCuOmp8dwfmbXP9GASAaZM9c9bRdi3seRqN87J5X45U8Zpzo6gPu6bWfaIGG9+spb+xWJc/+K/+9lRDfXzrTl9NIzCNwDQC0whMIzCNwLd8BKbNy7f8Ak2HN43ANALTCEwjMI3ANAK/PAL/3h/+0TcC4LEqQfZ4zubRQyWCPALg4/5gVqNUFrK2mjgVSZAIWszmVuTyRWivmhgXX72ywP+OLwp+03V7CoDHf/MUJvNnsmgeFaOfFkr933jbRCqtVIBzahHm9QowUZUUBIKOPD/+YxHQlKTnHD8qat/1cS7Gm+0gC3494VZTIqgJgA0QheU94uoBeb3BAjVmVINmmVnssnhNhSytG2nhSAJFBTBBqKwVQ9QsvDnVBgv3ddXL7rBjXiXxQDRT9ijTAAmVqW4UAK6p7oykeiG4OdTAw77BzaHH222LfRMgoLpYXp5OIaUs4BiBs6El0A0JCJxVMcchcsC96iqUTYmqJPwIBNCZo1wROAusZwLAccIc6VTnQFDJn0tpGtn8oqUq7aOpKqKCWYBZqiYD+/x9QjSqcfk7VKh7u1FeyzyaqQAqEOKKwXVbWZ4r7cvzBYaB1q8GmuMoVx6wB8Cc0169I1tywgenRGOBlX9DUDxjlmBKe2oCyQ79IG9tKSsJRRdZjBUVR3mEdc6CM5XVAxaRKYBlAZ1Q3Uj7SpcXGhtMP4Ffn/vsAYfmu7NodFnXlu3rbGKHABXt2pkDSIAkOGKQyavNeC1Y6DfVm6m1pTx0hV2DaXwNno/BK1rCB12HxWyGvik0J9arS4Pz0YAsYCH9iOuLJT799FOBXALDIYiVKU6l+sXiCsl8jvubnyLLL5DPrqQolxU7Ldtdwd7fW+8CwCpcD0BZPuCwvcGhoIUzlZUhymKL4/Ees+NBAO/48IChCRFdvMC2G/D6F5/h+MXnePjiMxyaCg+HArvyiDZIMeQr3FYdvri5w3c++W08u17j9s0XePP5T/Dxyys8n+fKDP7kvfeRr5d48fJ9XDx7LvWuB8B9dbAc3sM9tg8bKYeZc/yw2cmKlCpOHi8L9tcv3sfq6plg2HK5FEAuH26x29yi75kxHElxtpznWC4XSKgqmy8wX6zQ0r50tUaY5xg4xlLttVKGNscCu7dfIrxYIkpn2NzukK8ucPmdT7AvS3z90y+wevUePvyt7yINB2x+9jMUD18jWKZYXF9jna95c2J5cYmY93zf4SKLsV6a/TSx3Xz13Bou1PTj14qzXe4718bRM8YScA0yntZt3mUEUVQEdy0aKYD3Zt8Kug5kCN38IJhWDm1oSlHBPxdVwPufTR2EFqfniNZ5M6SlHXMLWrgWeDjcYnu403vxvkyoaFQGbwhCxjzn+XbYbe06HqgUPm5RbN6iOtZqCilpK77b42G7wf1mK1Cbs3GHz0uuwH2LYGiUe24NDjVRs91zfC+Xy8vjMyYXyK2BTT0EhbR/ps0s72PlIMtKN3kCgA3O+fH0ufc+toDqSe8QwLWCinWtAU49LSUp1wJ3TRzvOV1GD4v9e5gl93mNenq9OTc8ALbPBqe9swedI9j0IuW8gK132TBFJB93yrQeQVntATieHFcHeL26k+Ooc3Bqcu/U4Y/Tz7XTfKPEWS94VqqeQae5KIw//Dw6jTHh5wgAe0jtx9tscT2EtbxVRQRwLrv8dr8vEvR1P/ONOP64xuvgeLw9+B3fP2egbLngUnbKHcNn7xrs4/vPc2s48PsfzivGPHCeyKNgCE/NJVLR+vvcHRAbkKQg95UyB4c1gU+66sezwsNfWQwLGpoyWzEMTvVNe2IC1zktmPmM5L7DwWzCaUY3UPW7O1ao6loZv4S7ft8puK29gos4cRnNhK5s9krpwpGlBnPpaBABvMNtd8eIDDY4SpPv9lGRYhwIpg0Ax7Kw5vGfFMAOAKuJTSA6tbxgpwD2c5Cj4ZsOD6XZfevZ6hogvEqbLjC5i9iQu8coWkNrnWsy4H+bXbM1UbBhkedeVgUOtc1vZpMXzYCCPYfHSgB4HtN5wkc8ONt0lwds88M1BZxyn89xLrpl9P0zALaFxE8ExmVMAPhdz7/pe9MITCMwjcA0AtMITCPw7R6BCQB/u6/PdHTTCEwjMI3ANALTCEwj8I4R+Pf/y7/1zQB4lNtK+GtF9rPF36EuDAAfTWWpwlXXnmxLkzBz2ZVnq1wW+KQmiM62nk/h7wlqOYD1rounYquzFVUx0RWbH8ECd3ZPnZjtbwnQzrCWr/EUALMg6Iuoql+p2GzFWQ+AWcCjisNsE8+KYl94e3rsY8Dti3YEBAKxVJNROdocgbZCfLxDUu+QlfeYDaUAMK0GCYZUtKWAlcBTubkJgjQ2JTAhcBijd9ePaicCYcK1oqhR1QSttB1dYFCmaWvF1p5qsgBlSaincj76IcSuGvBQtHi77/Bm02BTUlzp4CevAf+aiuSUFuAZQv6j2ojZb4QvLLgzs1H5kwOqrkHRHGVbGCNQMTfKUx0vx00ZfFGMGYFnZurgpm3NipuWhgSvcYj7wwHVsVSmNDMBfeExTqyYfWyoUGe+KrMumctnSkkVqsMBs5AAuFMh2INcQmOqfpXxG88w0AK2qQQ5mclIJSaZUkqlbmqqYqmQQ+b8mmKJ/6jqZME+n0WYz2mx7d6bsIIAmIokQmjZ5yYCwMssxCJPBIYSmAqHgI8Faf69VFACG1QCu+YCBzrP88ruUX6wWM8KesdyPYvCLMgTAEutNaCRfWyPkoo75SSzuG+WklLnKcfaKQ6ZF0xVnrPQFjh3MK12DRK8bjwvZhyzAM686iiMZYds5KjGPIZA94urCywu3sP8Yon95lZW61998SUuL57hww+/i4rXrdthsbhGEM1NoSziZJCO18EXmP2966/t6eu+xmH7gP32DmVN4+9QSvKq2KEuNsBho6zl+ljQZBZYXqMcIhR3d+g299iVW8RsLIgTNFWLI1Xw9wf8+Odf4Ec/+wWy5+/jF5/9FMtFig9eXeHtZz/Bpx98gKs8xfXFGhcvnuHFy/dw8ewlIuZU0vq1rTGwyaOu0Bzusbm7x9u3b7Hb7VC1BI49qGUNwgjLF8/xcKjxZ1++xfrZC1mGEh4vgg4vLubo90f0bYt46LGcp1jO5zY30gQzwuDFFZbPniNeXyBeLNBTUVd3SASAS2zffgFczAVydzc7zBdrXHznu8oU/vkPf4L51ZUUwEnQo3r9GtX2HlXWY3H1DBfzC3RxiNX6Wu9HS2vamF8tzfafALLrmbWZIMmYkR6peUDNFUSsDuaNr53+ewTVvEL00Zru1l7+rqyCuyP6odR85/0ZENU4kBjHucFpl7VqAHi8Ip8dIlx68OneIVwrccBuf4/9cYM+qNC0pe5rHiOdGNhA03aVlMH7ww7FbqtMc8GfYEAfNri7fYtis0PfMn+7wc3DA756e4PdoUDm1INU9fP+4DOAisYsMetbSu8Imsyy3Ro6pHB1NrsF87wb5sJaFrCUu04xKEiT5CcFIdd/vz6d7w8+r8yxgsNC4Mz7TK9De/qRg4AaQFw2uK1x53xXP6JqcBntD/wa5dcmfx1PjWUjhw/9TKD7rCrm/Z4xT9UBYB6/nsEh7eRzRLAMWsF493d6NodstuHaxWd1dLL35dhwTfbWxD771z/P1ewyOke/xNprn90U/Pk/nZd+HE6qa65RCsx1cJvNPy6PWXse7W8MCBJuGkC2OanmmoB50GfLZmvMsUYcW6NtpR8fx9N9zNOfj6+FYCu3Cy4ewSDweX+Wp5Zb75W9NqamwNf6rwYDGzPnyH/Cuvw5s2j5uXOfdZxsLFDLA+eyWRSPm5g8ANb3pJa2n3M+8/lHiCnAGodYhJkDwITnpjQmAOazuiD4LWs1gdGFQtCc0JoQUznQDv66Y+cegc95emDMZjkW87nspvnYnjm7buUiB6Gem1Tes5mEH3z2p3LqSDEj1E1MccvjbqkabhvUyns3u2k7hkg5w76JbHxd+HvcSx9rGQrYPHCZuxTV8294zWZ023FrnW/O8sBYYx3ZfoRSZKquqfJezNiIBAHgvfXbYV8QBg/a5xWHUvsPRlHkbCp0Wb6W0Wx55f5Y2ACg+UUng9HHaf6rKc32y6d5yD0F76c+wB/+N//9VEN9NHLTF9MITCMwjcA0AtMITCPwbR+BafPybb9C0/FNIzCNwDQC0whMIzCNwC+NwH/4R3/nlwCwCj6uYCNrXAdhffHuVNwZgH1ZyGKXtnEsQLHAbZDOsubyZCY46hXAXongATDzy3wB8GkhUAVGV473BU5/Av74fCGS338KgMfF7vGJ+yzJMYj1xal3AeBxQdqsS30xjrlqsRQc/KfiqSv6WVGulcpjfOzjQiffU/bCLLYTAFNF2VWInAo4altE5Q3Seo+MKuCuEBAlXMkywkwGzDq1DoFnaqAjYNYy7ZdZOI7jk4KElV7Cr6IoUR6ZL2mKORU1B2aZ8lhYsAxxrHocS2dD2QG7ssND0UkB/NV9JQDcRSmyhHA3FDyk7WhMdfJ8ISDEDyqVCVepqKP6g9eT4LWicrxrVAQMpaQJDKLPslOxkjaJPF+dV2zKLzYXqICsYnAsC0MqbaMh1FwzyGnwlgXicmhQMf/PVadZsLZrbIXgLKTFc38qgvNnlh9pgDgdUgQxoUqDI6k4E4dpSxpTTUOLWb6vvQb/xlRLZicp+14HgJdzKn2Y8egsWXuzgOZvUgVE29wFP9OiMTVLaMLyBdW+VCMlqYHgiHaXAWJvm+4++3llJpuWg6jPSs88K3MIeHmtPEBigZ7gqKbVuWrzZ8jhQYUUh4LGHH8CFOoiTd1DBaaBWC4Sds/LotupowiIdW9wrNmY0FeMdcZHr66lAA4W70mN++b1Z9hu3qJtjvjwww/x/PoFjkWFOFtgtrhA38eCo7ymvHZWRH8MgHXNRjCB59/VO+x3G+y3BxBSd0Fg+Yq7LdrqgO54zwulbMchv0B48RIhM7LLSjbNfZrJ2YCq5p6KblqKFiVu7rZ4fXOL15s9NrsH5bXmswQ3b77Ei/WFFLa/9b3v4fJ6heuXr6TgpTU+r0bI/OfjAUNdotrc43DY4asvv1ATDRso7jcHPOwLKWvx/ANs6w7/6J/+EJ98+n0d+83nP0e9eYs06PC7z6+xXs6V7xgNLVazDOv1EvOFqXDj2QUWz54hubxGsr5QFjfKxrJhqxLFww2G9QxdHKC42UvhPv/wQ6yev8CXn79BnM/w4uMPlH98/OoroDkgvphhef0MCe+NWYp8sZT9eRwOWMQB1nmE1XwmAL07dJaTndIaOT6BKw90PKwYr8UuZt3NY7MIHj+TDJI5sMQc8b5WQ4XuaQLgwPI0ubZiyE4A2OCVfA/0ena/nm1r+XOCW80bArauQTXspOSt66PyMAWA9wfd71k2U+YwlbqHYov97g5tXWiNS2hFPURolp1+/+bNGzzc3ulZeWwaPOz2uLl7QFA2soaXYpr3lZpMaG/MdaQ/ZXKf4C8hMO9FXr++R9EHlgdMK3ZZNAeCxQSfUnrGmctQtefjSWXowM1ZmEmYSOhrr08VsDKAR2DVg1FTH7tr4v7bWyd7ZT6hHT/o7vDo2TtSHwsMOkcIf0355v599ExPQjW+yHrWwTsDwJaLTT2q1MKn43QwkUDdQyfXlMW1TbbargnB9h7nceEx8Dw8XPXruT2nbX23z/b10w+/9oz3C4picMfHZjMepyCgOxc+907PDTVMnee6AeJzg5r2CO48T5Da2XP7+fxo7+YO8On947/266UatWIPfW0N9znUqbNFt4YbOnxYkxNtNryN9QlIU0UrJaq7fwioGSEiB4mzsttyyO0+47rp5+XT/Z+dC/+dYyYIefncJwQmCM2DVMdqX9s1b8CGJsYONFLZc81UrjrvL9fAJFtx5tW7Jgs1LkhB2+ga0F56Tpg7z/TMnTOHnXsKNrkxl5j3SGdQ3+Y5j4EAmI1eiRo4rLmAamHm8tKpwPJ5FZcQWIMaAfA5c9nnTNsc0VxtzgDW5sN5ryJwTHN+3Uccd1ML62uv0FdDmrPgFqgOdG5JNKCpS2wrc0XY7QvsmgH7Y4viWGOeRJinkT5rXXX7tljO6ZwrDsq7tfjpveD3F2zg0FqvjHUPgQMMvG37Hn/9v50ygH9pIZm+MY3ANALTCEwjMI3ANALf6hGYAPC3+vJMBzeNwDQC0whMIzCNwDQC7xqB//hv/fE3KoCfFjqtSGbqE2W5th2K4xFFVZ7sYeu6UaFTgC3OLAN4bllnXnEjxUlsOWAq9Dpw+rSA6eprv/LiUfGhYxmBsHHBM3CFWhV3JYYcwQQWhkfS4DFA8hbQVWN2wDoui8JzNoeWLSgAzPxHAWCzcJSiyilexhmI43M7FcNYEO5NOU31V9Q2CBuDwGFXI6rukSsD+AFpc0AeATktXvl+DgDTupj2z2GWKDuUoEkKYAHpVAVvX5SmuutYMRePucbMu2ulpKUKl7mUTU0YOOBYDyirTgqfuumxObYnAPz6ocbDkdbOLI7GGlfiTESx7GcJhKhIZhGQSh1ZsDL3resRUYwShWiDDpW3ByScJShNUszWSwROmcPcupxjSnvrmLanVpxXwZzqZVpTDzWq4qjrmESpwCOvl7dJLMMGbcXCa2ew2c0zvrZlZJ638FK3EGA62KxCbR8K8jZ9I0DXdkTAHONAheEsDzW/WbBVJi2Hwdln6vdp8zqLsVpQJU5N72MATAtTKrppG0nwy6LrUhaSkc5P2YOJFZdZWKbdJQGw1DgERa44fp7/3jPTqfQFGMzyVADDqbwJenQvS/1EZW//CACzoExfVQPChMY+k7RDy++z0CxLb7s3vDpO1p5Br+MiIOb8mKWUqfeC3MHQYh4B3/nouYnx8QAAIABJREFUPSxnOfrsEv/4//pHSOIe4VDjk4/ex3I1x4GAtm2Rzl9hlq/RE6YpU5z3GC0yO8sfHNHCpwCYX5f7N9jvCxSHGq0rjNfNEc12JwvkMCzR3z1o7ncXV4gu3kccZOiPBdr6gP1b2oeXAowpYRPtk22ioEKP5r5EksfYHQvc3L1Fks1k08w835g27UmI6xevsCDMjWJrpqmOaA8bAeXi4V6g8ebma1T1UbDy89dv8cWbW1k4f/qv/2UUTY8//rt/T9nDtIueRQPWDNytS3wQDbhcLzV/iFpol0vL8dVqgdVqhXy5xuLyGeL1JdLVhdR7tJ6OuIaXJer9DtUiRh+HaB4O6OoB+ctXWL//iRpACN1ffecjbG5vcP/TnyILO1x//B5WL56j3DWYXSwQ53PZW6chMA875GGH1SLH5eUlOiS6dmwSYZY4x8Bgn7cRN7gz/hgDYLOZtZ+yIcPm2hkmEdj0Q4W2M7t1Zffy7rDAVWAwJbJZ4lsoZhywCYTZsQYy7PXOueIEKcwBFbSpH6zhoS3RNaUaQTjvbB0JBYHm87mOa3+4R3G4R13sEHZsEMmxCUqdKxXo93e3us539xvwGcln5u52r+OiowOnVasmIFuTeSZU5p+Up2ofMMDLdYX3bUWVZd0qqp2wSfcq10iXgd25BhcPGW3s7Zz13HUAko9Bfo/3mASrziUAAstnxw//d/5Z5oGTrS1m8/0I5DnY7l/DX2f/Oj5r3X//lAHsVLgprfP5TCNM89bdajaiCwSjENyxjQCwnnX+BZ0FNL/0Vvb+eejV4GMw7q10zw09HNOzKvgEXv3GxIHMp/sWf7581j1VAJuDgmtWGWy/MG4M09qu6FxbuznPeAweCsqV4aR2tuN7Or6ncQ6tUWJ8TcbqTD8vbO9izy42HJnCNMTSOWZQs2+5wNZAZdumAIMiAWxPyOMy8BhoX6Hny6iBT+MoCbu5qPg5MwbATzd6lktsqnKiUP6uXDBkC273IZ+Hskd2z3Zew8pFFeyLUg08BMAe/DPHl3eSGiS8w41AusVRpEmIFbPN+bzNUuRxpH8ZnT8EgMNTE4Y5mxgAplKdjVp8zqdGSpGEsd7Xw19/Db0DAps/vAW335uM99hdf86oNrtpWwc9NPag1c8B34jh54euh1w8bA7xGtNtJIkDtHWJPZtFhgEPuyMOTY9dPeB4pAI4lgJ4zg2by/C1/YZXANv8fNrgYRPx7ILSDq1+TyrzUxxK6BrQgD+cMoCfTvnp62kEphGYRmAagWkEphH4lo/ABIC/5RdoOrxpBKYRmEZgGoFpBKYR+OUR+E//p7/7jQDY22X6AiJhpS9i8Xtt3eFIJdnxqJxUKlT4cxZypahizlmeY7EwJbDP5GNBSBbQVBk9UTGelQKP8/UewVt3Kifl0Ei1/K7f82furR/9e45hw7sAMLPk9P1T1qpT7LivaYfnLaBN/eksNf0begvm0dCPi71eEaQM4LZGSOvctkTY1Ai6GnH9IAA8Kw0AZzGQ5TmS3AHnNERA9Q6Vv079SwgcKhPPrCP5fjxvy5I0eFApj46K7cpgPa9DHwgkFCUzb716lLbRLR52jQAwLaBf31e4L3oMcS6bYhZRqSwcmFW7WGC2XCEKE4FtZvVFCZWPET0TT+rdPgFaWit3AyKC06YTCF2uVxgIe2mpTKAccg7x3EKp2qhSJpxg2i7nz74/oj6WOnZ+T3mLcCCXdpCRKYBo3ytHxMgUz+eisymB/LWXmjtLNFYEuNEQI8tZxK0E9ZqacJNWzNbAMFtYBjTnPAvNPaFxyBzSSMpkjvFilmCxtLw/qod5jH1fC5TmsVlPS22TMnMwlvKIxWcqnFL0On9aK0sBHFOFFEhRyyuUeuASnov8ZqHrcz7PjQ8+31I2z2RjLNgPrWxlCYClLAxG9qv6JeoQDZDxWlGBTZWXCsy0Y1ajgwPSLr+SfQlSCDGTsWeRHgLBCb8eejy7WOD9F89lr3lXNfjy889RHwp8+he+izjssdne4/r6Sgrq2eIl4mTGcr0VsBMW3E1lxmtOAPx0vVCzh4MSxfYzlMcOZdlL1diAUI8AeINuf0Q7bIHbrcHkl68Qrl8hbmMB4LorkBYBjuUOx2KHw+ZOwJbXmnblzLq+SuemEO7N/SCkYpjOBVkuJTznyfrqGZLlUpm4Uq83Fdr9Bt3xiFrq4gI7WitXR53LoapxbAak2QzJ9QfYHA744Z/+WK9HMJmHEZ6tFljPZ3i+mpmCn8pi3t91hWNBqDhozV2uL5AsmAE8Q5IvLfOyrpQj3NZH9LsKhyzAkAYIihrF9ojk6iUW73+E+foSx6rD1fsvcfP6K2x+/nPkUY/Lj15JIVzuKswuVoiZf57MlBOchy2yvlIzA0H4bH3tbMUNAAd0JtD9xiYCwgFT444/vOMEv2eZ6maD6m1GBbCkFGVmLjOCaQNcWhOGa05SKGzQIooXglV+3Y9iQsOZ7lGuGHwOnZ4NzCruWtRdqRxQHuPxsJc1M6E52KAj4MT7mypjNpQwRzU3+2U06Lod9ttbHDZbBH2EjoAZPYp6i7YpZQdNm/OqqNBUNV7fbsxanhmjKdcGs+OXzfsIABvI4RhQRU3VPpX4AzpauZYVmo4NIVzvzSrfji1ExxiAkTuBge9zBvAY6PI9dN8QMLORhsYBLtf1BN3fsYkavx5PZAz0te6PLIrftQcbH4O/3v79sjxCxqYcqhDpVM3MX609llvLhhA945yl7CPw5bLd9f6uUmPW98ykPjd1efDGv1VetZtDBpK9/fG5+Wh8vl7J6s/L7ytO50RbYkZGuKxf5r97BbDWKTYUnZrfnPUzz9M7idC0nveLs2E+A/czxPfv/S4QbJb5DtYReI7UzB7kSgE8BsCJxUvw35ohsPp7EWmw2YwfZknOyWGqZM5HgT/dr9asxZ9zX6Pfd88Q/Y2Dv2oWepIR/XTvRgBsx2nPaAFaXnc1bw0YaHLCnGgpg52qeOiVmc1j2u4LPYdpAe2f8TwG5XhrE0qL9U7OFvygcnc1m2G9mGOeJuijwbJ9+QyOYq21yusm5OY9KEv5EImyqhlDYU4fPG4fu6FxkKL3DPG5T6RtdJDY/sM74vhn11nhbVdXEHXUKCNQT3XxyA3BN1MaYzclPdcSBUI4226O04LNmHQ1qSscHADeHAoULVA0AQqfAcxseSnADZh7AJzE3HvZ+uJCKM639SgrW/ewm3++ocFbRlt2dYA/+Jv/3VRDfdeiOH1vGoFpBKYRmEZgGoFpBL61IzBtXr61l2Y6sGkEphGYRmAagWkEphH4VSPwV/74fxdlfVS0HRWaqAzlh89hO6lVqfjgj1qgrCvsDwcca6qmTB0oFYtsfWeYzWaCEYRrIcPHXCaYCpv8rXcA4HFR+Juu3lMA/Kg4687jKSDyqiMV1UaM+V0AmBnHKqYr/8xUX1KauZxKKpMItg1u00rZ1Mi+OEa73fHHGP7q+z2tCq1QOgbAEbOACZqaB8zavQBwQivoEwA2NXWQGwgl/A2V/0v1b+xASyybYRZyef18PvPQ05awR0vr0L5DWTBvuFNBsmsD7A61AHCcZsoMPhxr3O1q3O8aAeAvb48CwAgzU3WwEYDFwDRFvlpgtlobAG5bqV/5Oh4AB21veZxZiC4aUNYtkh6Imh55mmK5XgtSsQjP+UKQFVP1SavpwSmlOyvepnGKXbszuMtCOgvQvalPZYXNCMGkR0n7x4qegxwaWkbGJzWK4DkbEdx1YoYfgS7Har/fS0FNAEwoxIxWKiRp+yo4HQXIVhFm+UKQuZTit9W58z1YeKaydDaPsFjmmOWpQRoVxw0AM9OZSqtZQvVvKpXsfMYM4FiqopgaSgc6WJymColNB2Z3yyKya6AgXHV26ud7gHD0rMbx6iCDIAaAaZctO0vlNLpCvYPHVvg1O12zibaiOgGw9HQKAw/RMYOWlpa0Au+YskvwRnW9KQw55y9WC7Qls5p7fPz+e7hczqVy/OL+Bpu7jRSTP/jtfwlvvnqNi4s10lmq8cxmS4FDD4CHkE0ELNZTIcksSgMkTz/MPrPBcfNz1FWAsqbtOBsharTlHvVuh2ZXoO+2iO/3UhPi1Xuo0ysMx8HyeYeCFge6L5nHHRHw7w8o9wW22z022x3KoXUNBQHWl7RYDgyKrpZSVFO9PF+tEWRzKeU48HHPLosCfVlIndw2layxO/7j+NEqOp4JzDOqm9AlTk1pL1V1GCD3WcvMgSSkIbBrG9nlEj60HfMsG1NKprmUuGzE4NpVVwegLVGVBdImwiZqdD8mVacc4GF9heT5K7z68DtAmGJ2tcbbr75Ee3OLjJae6wyL62vwNFLaT+cLxFIAnwEw1cBUwi2vXiCipXacIaAa1c1HuSScdH2Pr96jDGD3f9jWhGPqf54rlb+a58zRDmn62kpJzfuQ/0wR3CDJM0E92rByvscJlX20rJ7JQpwffv7QjrZqCVMrrZt8OLRcGusSYd/pXmUjhkCsACvvUSpmE3S0fM7YqELI+yU2t3dyKQhao9d3uxuU9Q5lWaDa7XDcFrj7+i1+cb/D/rjTueRs6qGjRdvQ2FU5pe1AxwBaMtOSmvb29rUpVYEusPWt5WQLU0EVZnrzZ1zXmpFFsDkTPAbAfN3xs59gz0CVgVCudR4mEbj7tcVb33JuPoJ2jqj73/P5tdpDvMPKm+vPWJFKIOif6fx9KqNpb074xOsv1aZmjkGzOOUz1wClf5afYOMwSB1q+xd7f/2MS4jPsHWqRP+eBtadwwHXPf7uyf75fKx+xkZs6Bk94/1exv9cynfuFdgQJ6hur0/nBTVmcYwJAN0a5jPNT9EXshG2MbHjOKt/9b4ue318B41B8AnAOciosXNNUtp/KU/e9hDn7F+zgZZFsd+fyf7ZGqe45ns1bRZZxi3HTUpTZUnbM0fH61wmvPW2HZup2+2czurlp3s3G0vXBOLOmypfumGwEYq7xy7WuwnA8t7hGMty2WUls+GNtutUyStKVy/IaBEDr8zm1ftS2aq1NBUAXs4SNVeFWSRVL2Ew11zfcOWV9swb5vm8GwBzrO0a69nqrr0ANAzgDpG7/u4a+OtzAriuA1NryRgAuwz11kV8+Llxyu92FtJk4nLx4LrLHO04wmqRKdu3r2tsGHUwDNgWRxy6EGUXKHqBDShUMa94uWV7w+c616Rer8E9CyG87qSRi46BXfvQ3437e5hjfLKe5w8mADz9n+k0AtMITCMwjcA0AtMI/Is3AhMA/hfvmk1HPI3ANALTCEwjMI3A/+9H4K/8z9+sAJZi0dtFuiKlIAKL7M72lp8JgWlpKau9xnLdCMnM/nmOxdIAMIteVtg7Z6eNoei4yOULt+Oi6tNi61NQ/PTv+RpPi7L+e7r4Tqk8ngi+MMuC3c6pOgV9Hdj1xUt+nRPIxbSAtoKpXluVRvv9Mf49nedYrdx2KliyaK9xI0xrKyRDhYhq4PJOGcCzaqMMYLLThNmetHxlPlvKaM1IykMqfwl/wzhBHFEhnKClglbWoGdlUylYSUvEQbmhrYMGVCPSFrerCPtY2I1lf1z3PW72JX7y5Q6vN8DNPsDbbY2BKlhaMcdUyLYYkgDL58+QzpdSxaRBSkaMGS08OX4ti5gxeha1sxDxPERJFWIDDLUVYFeXc4HgmHnBvUHFKCMAjlD1nGdHnU8aWbYyFZ1lUWFoehXRxQaD3llY0qaX1q0turpBEOVonH3mcpYikaVh4nIoaW/Zg/w8n5lt9m57RDzESBcpmqbC7mGHriQUSQWYqQ5aLxMpHakC3W42ArxU9MpeW5nKLRbLDMtVJsWrCvisBrMYGvaYCe4myAmA8xjLPJUCmDaUBLyxrK2peqJtIy3HXQawBwNOia6GA2cl6hWUpo6kCuds0azCvCvCa/xcYZ1AgnOc1tB2W/jsSQMOhJEq4js44hMwZWb6COycmyNkzzm0ApC8z2Rfjg7vPb/WtT62DY5Ni+qwxzrPcLGYm9qNxe4kQz5fCkZ90wfBcRDT4poKZo5BouJ1V29RlncoDrS0PKKqa+VRNn2P436P4+4tunKPWVcguP8SbfIKePbbiMJehfEuzDVnBajobMD503UIlB/agjaiVIl2TY82inDsW+T5HEHdUleKOugFR8PZhWVgexBP4MNmD1rmV7R5P57AgIFNA9dcDwTeO2bb2j1sNqfMUTboIYUnMyvTTKCTDRi0iZYDAHOzqVRltiUCwWdBgrZCV+117gTPSd/j7XYr5X2GCHevv0ZPYHv9Eh/84C+hvVpjPmQo795ie/c5urLBhy8/FRg5dPdI18+0vnMOE/YTAjObOALHgc0eHa4vXmGxfIk+jFGxUYHNGXQbqJnpbHbebBQaBB2p0C6QpWxOqNF3VJBTAcrGG1o427NDc7VvdY/0g6m1yyMtrENE7E0ZSmA4IlmtUVdHVFVhNvu8J+IEUbpExEiCjpAnQNEdcGh2eHh4QNgE+OD6YyyTBYrjrVTsWcgmnxnqxiD0fJahJ513imb7PqF3hqYtcPPwBfbFLeKGWcwR9vtbbDZ3yjylrfbddos3X9/g9v4GN2+3GIJUz9MwMpV8miQuL72h3lDQ2VTtnBNcm+me0KMLfb6qsUCDMaYs5XHWvcE4ezBFAnQnVS6FgQTaThHsoR3zhL3LB9e/Mbj6pefzE/j59F4dN3i5tIfT8Qg+9mdgpO3FKXPWnp9tZHa33Evw57zehHenJquAdvlmzUu8y+O29cryfJU7T/CtRzPXNxtDQjE3JKemAjYR2RrXmsJamb3n+AT2K5wVuC7z/EmDnGdh/rPypl0swQlwupxjfT2KrxiPnYe+jEPgOXPd8e4W/D3OI54rM7vH4NSPsQAiHRPcnsWy2c/qbMFXReYaiD2935Ov6dzg90vebtnPAb6vz9A+NSWM4gAE2Wt2QJwtxD2o9OfaU8LuYeHp2p8V0KGj+l4lq2vr1Lo8DjoUm5uHRSVwCnFK+gaGfcU1ZORa4/Z7/rzpaqEs4yRUw8oiT2R9vM7pykHlb4pQamhr6uKeSsphd55F6ddn279Qkc5ntY6F0NxFgfhIETZf2bgZ0I1Cs0i2xgdPSwM1CNj8zE7XV9fUWbb78bM5ZJbcmtuaa2wQcdbfIR1EaJsRqflGkQx5jIR707bRvoX7qn3d4sD4jwaKBwnQquFFLSWEvz0b2wh/bQ/CSA4d/5Mo7Kd7be2Bn1iU+9/h57/2NyYF8DducKYfTiMwjcA0AtMITCMwjcC3bgQmAPytuyTTAU0jMI3ANALTCEwjMI3AnzcCf/V/+XuPCMsYxqoA5axX+d9jq0QW01mApLJCSjvaQFe02iMYtvxfD4ClAF7OZKVnxTqXezeyOvRFxvFnFdncDmtcdHz6O+Nz/GcFwP41ztbO9ir+7wUY2haFO88xAGZN0hexFklmaggW7D0AlrLNZfiNDk6F1ieqZFbtCRsJEGSX2FSImxpxXwoAp+0GeX1AXm+QtYUUwATAtKClnfaQDlIMxlmOIGXurxX7CIGl1qEamMVel8nHwyEAZjaegAOBVkjF4ICKlsXHAs2xQ9UAdR3KdrgNgdtDjZ9+tcOX9z2+3g5481Cikw2jKbE6FgnTSNmg8+WFbJKjIMEQd8onpXLVIn9jA5DpgHgWoxsI1wJ0Za+i6epiicU8Q9JHiFi851xhsTGOUHaVGg0IwSxXNkQ9NDjs9lLaxqGdKz+81XgdEdLVgk1hlEnRxb9bLzPktDvuCcedCj2mWhJIc7OA3u5LRH2k42y6EocHgjNeWwIFjnGA+cIAMK8dATCLnaZ+5vyh2ssA8PpiJrDL9/YAOAi6EwCeZWYBTTDN32NG3xgAS3HMeUagHwWW/Svx9Vmd/hQA80zHude+WDzOCXwKgKn51e+5eesVZ15xeAbA6nIAAbBXlOlYnD20vz8IfQmBeM0Igy+yGBcLqi9DPBz2UjgS+L28uMSzi7VwCn+/JzxO56fX/lXrGEEiwb2ZcTJjl/i1Q1Pdozre4VDQwrxCS/gXhKi7DtVhh2p7g/a4RdYeMK8e0CYvcZh/jEg21bQnzxF0VI1TAdwI9gkAiwKZAlVrAm+ONEZJ4Ms5ySzrPFe+dRMCs3RhCnOXVU4gQjth5u8OvN+HRnDZg14BcIJ52vvSyrS2In1THdXIwNfnPeFBw+piLfv3mGp51wDCxgybn4TABnB4HduWSvgSTbGRCpp+73HXYleVUvATnFf7EogyYP0M7//2DzD7+COkYYLXP/0RDq9/ogn14uPvo5+lqLsNVsuXcnhICEqoMAt6RIQFfaW8yCSqsVxcYb54hihfok9T9LQHp+W8yz/lOsT1k1CdH8pClpLQ7GIpA6QVL+8d/+zgeiMwGdVojge05UHXLQkNmLRDiT4ogYaZuTUGgnSty2Z1TsGs3q1bAWmHPqqwa3b4+u1bREGGv/Dxb2ORX6Jv9uirBmEPXVdlKAe0ik3RVrUAKiGd7Ji7Xo03XVBjf/ga+8Mtin2F5Xym63d3yzzqPZqm1hrMxoQffvYzfP3mAd0Qaw1RHiybJgjsmDUc0ebaZr+/fy2zm6DHcncFhl1Wt1T9PEspV2nQcXYA0H1F6Oee6VKnOtvc0+sTsEkFbOMbduZ44f89vQ9/VQPW6Xk9cvjwcHL8GoOzoJWjAdd6Am3BLwPAfWJwUpb7zH2lktU1P9ga46yg2RjjVbRS1ppNNsfBvy7XCFk807745JZgc85UuqbWNEtgU/uegC9BoVe1OhU61Y4+A5UOG/pwluWnfQsVjw4CnkC7c0nReY7yecdgzO+1CG0FcWXr2+r3BUG5P9GcTk7D6YGuv5Z8zjLrXnsupzAd74/89RhDO/9zr4onMPQ/51Qxq2ivRu015lqrOF/c2m8RA9bAwt89zx/eby4+4NQ48MslNA7l+TjP1+B0XqNmPP613Cf4TExsL6LxaazhbV9WrnHCVN1jxxe9HqErIxXo5pEnmOUJLrJIDUnat/C5m2S2v6PiX+NoY651xhyuNW9lyyw46poOBO7PkQoEtL4xQ3/Dn7sIA40pmwW47vmM7oGKXCp0z6pvm6qWte0/fIOW5iefyVI0W2MFQS4bgeS80DM3O1GjmZqk2gZNWaHuO+ybGkUDRQ80yv/oMMtDpGo2ov1zr7Xd70Ho5CN3D6fg/qX/b3D3w9P1wR+z//3/4o/+9lRDfbqoTl9PIzCNwDQC0whMIzCNwLd6BKbNy7f68kwHN43ANALTCEwjMI3ANALvGgEC4HFR8Jf+m7a6IwWwLwz6AjFtWmkTXJRHWUDXVLfRfpL2tbLUSwQIqBKTBTQLuBI8WIHKf/YFsfFn/77vgrrj33t6Xk9/f1yc4ms+LVY9fS3+3J/f0Vnp8Wt+31szngGwKUM8ANZr0zrXF8BGB+cB8KP3p+KIimoHgAPmTDZHxF0tAJx1W1k/z5st8u6IOBqQZCni1N43SJn/myGmmi3NBHNPOYzMq6NkmHVXXRcrqnsAzMzSiGqaIJLyk0CjLg4ojy0OR2baUtHHInyCXd3hz17v8NlNgy8fOny9KZUvKTtHnjKLhGmE9fPnWF9eIo1mAjx92CpzbiaFIBW6lrnXRx2SjHA1Qk+L3qLUXLi4WmG9WiBjujDhnmRfzLrsZddIBXASEZLmoP1mHbTYbbZoq1bfPyuZrPBaxo1AW9fwPBPUDe0XA1yvl5gntC9mbjCHgIVungOQJDzGHod9JavGOA1Q9TWKwwHdUSI1gRMqsLMswmKx0NjudxuzmhRIMEBDALxcpbi8WmGRZ2bByiI4zVmDQVbPVI/PnfJ3wfslYyHZZhpHjVawsq0ewV8Pe1lw9hDYf/YqOimBneUr54DZnp6tWPm92hWofWbjrwLA5xxgK6T7DE1lkzooIdDgIIC/t1MOFtXgBJRthefLmVTOYZLg/mGLA+dl1+DDFy/w4urK4DhRHRWfv5ww+I4lzLKQx4o7ZmdXxS2K4g6HOhMAlMU6wR+bVg5bAeBmf48ZKryIWxTRNd4MVwIaBAEtZuyAUPGbuZ2EtrIbpiKZSjUHiMIgwxAF6GIW/i1vNZnN0cUBmmBARstwB0y4hgyNA8BUGbe14J5Ui8wPZswmAYbO3axqCbxsLWJRnop1W1czuikkkfKCBWXoAuDU08rhdNbgnfKuTfnHgn9d7FAdtuirI4a+xrA9oI0j7Og6kNBaNUYwZKjjHFfvfYLlJ9/F4uoKP/sn/xD9Vz/XdVx8+jso0xhBV2CWPxcYpfJVqlUCdDaxDA1y5nd2G6Rxjjy/QEpr6eWFHAcINeKQ9sI+m5MW1rWOwRRodsz9CIBo/SU85oJDxXfX4dDfoz0cZNU9C2dS9FdURwYVkPboS7IM5qm3iFyWJUG4GjSU7XuJdAYMcYWH3Rt8/vorxLNLfOd7P0A+u0JOIFgUulZ5nlk++WBW8oRMAnSC9sxPN3tb5lS33Q7b/VvUzRFVcUSxJ8CnzX+DYr/Fbv+gc//Hf/anePP6HkMf65joGd1yXWaDB5XMzsKYim//3DBFt1m2UxV6buwg/HHgV+tPj0FZxWeV4Pmesjn29Fmpe9vluwrciTme4adv9vDPzKdf++/75+NYAazn0MgTQ+/t+OsYAJ/XE6AWfDLwyEYrAk3BPo7PSK1KMOVzazl3CHDlwuAcBJhX7tctO2aev0Uw6JidNe1JqelUuj2tw92aeYLgXDOdkwQBsOapX5k8AHa2woTKHuDzV7SnoXLbOSlI3ev+jcfutGYwTsNBYIOnNmDW5EBjfKdG9VEAI/DGNZ2NBGxQMPtvey+d9sha3R/6eC7495falc9FF4Gh/RtBvH8fl03sc+F1sRgL4J4LypI+5dHSEtreTXsRAmrnTvJo3oTnZ4p3pvBA2b+WnnVcV9UkwfvRXX9aFtNdwO3bjrWzeB7lXnsIrGvBJjpC5ITPqBjLLMEDCYQ8AAAgAElEQVQ6T3E5T7FMU8wyczfgukfwa+Noe1euz96gwp69BoEJgE8A3ztqMI6C4+AsxX0TlrehP4+Zg+dOKdwMtj76a661fThfR77vI/Aru2cHtt0s5x5Aw87ncEaXEe6d2HtUq7lITXRNg6IZUNWBLOWp+s1pf911auSJuF8TBLbYZh6G5tPIQWc8v/yc8rnt75pj/N4f/tH/MNVQ37Grmb41jcA0AtMITCMwjcA0At/eEZg2L9/eazMd2TQC0whMIzCNwDQC0wj8ihH4z/7X/+2kAB4XAE+QcqQPPhXdTnl0Aw6HI45licOxQFHVKmx65QeVkARbJwAsVaq37Dtnmj0Cor/iOE9A9UmO4PjXnxazx0Wnpz87veevyD/2ALiQzbWpgVg49MDaj8VMhekxADatGj9UnBsdoC/2+p+ZqucMgPk+BMBxW4IZwATASfOApN1hxvzf4YhMykhamLIYSStl2g0miLJc/x1QacsCpbfalsKLcOVsZWkAuFDxMm5aUwCzLl03UgCXRYP9sUVJMWA3IMxT7Brgz97s8YubGp8/tPh6U6GPKe8U1pXFNI9pdX2Jy2fPkCcL5boS0DLTlgBY9rVDBILnNugQpyHW1wv0dYDj/ihly/pyhavLJWa0oW1tDKXvDICSuaVVpfFe5DMBpDbssdvsBa/5teXSWWY17XuPMdWIVLsQzIYojo0K8i+v1ljPUww9c1FZNObfDFLc0W6aar6iKBHTBDEZUA2VIPVQsR7ubDMzK6rP57mUPMdDob+hhSpVxZax22C1znB1MVcThCxrVfzuEYS9IBnhmQFg2k4aACaI9ApgDhsL8VIXjRVwTMZ1hX3ZkvOyu9l3Ug1qMj62YfQZjfyJL9x/EwDm73mloSkPHwNgD4HMGt2K9/yQco05rLEpqNCUuJjneHax1DW83WzxcCgRDT0+fPUSV6u1VK66x1i0pthWtP1Xf3ilk97PtMPo6hLl4RZlscO2SzF0bACw+5iK2vq4Q735Gu1+g0Xc4r0c2A4X+KK9kPU216u6zxDQkp3NClTsEdZybRN1MxtonXcyMwtR3Y+RLK1ZHScEjvMZIqo6HUCSGkyK4g698tJb2U3ze5ZqSuJnWY1UK/PcmJlt4NNyOk/AyC8sBBgO/mjej+x8dX39ekuo3rZojntUxV6KWcrX+t0OQ5pi29XIXU57EqSoasr9cjz79Hfx8i9+Dz//v/8hhp/+yNRw3/8dFGmCjOvU6pnmLyGwIAnPpDkgbBvMeH9HlbPgTZEtr5FevEAXpmqQoKrTFL4cS7pJVBp7KuepbAxJUukQ4AA4z82sRzkHmV3d4Fi+tnxvUEHPeZWiqvhM2qEj/Y1pbG0WuoQaHvB5oBTHV1jMQ7T1Hd58/TnuHh6Qrq5x/f73sFi/QE4n6bZCXx+QZhEGWlb3obKEA37h0B9BDgFwN0TIcwKXAx62X6M83CnnuSoqNLXZ+BbFFvvDvcDVP/in/1QK4GEgDLc7jdbcUvV15ibAeWHPG1sPCdd89GvQmKW7tOkOCpsVrLOMdkpBrkVSF56UgzbP/Hrh547ubafo1DEQSjsFuf3MGkD8M+xdz2X/bNTfuSaO8fN3rDwlyPVNWXbfP7aUZ+ONvR6t8GOBOtkZsymGWe/OTUSAmD+jApvtNcy3J+TneuVgpD92KiRPsMqdi07IWbBz7fe/OwaPvPe9glPHzH8OwI7Vt/b8sTXLfu/x+qUsYA/uRzDP37t+bHVIzKZl0weh62gdt/fj+yenc3l6LfTe5Ldu/dCz9M+pWPlx8QCT7604i3HUgJr4bAztWeeArYsl8CpojnNROSW1s7T3801W5Z30qs5xwrJw/f7Kr68+X/YErkdzUOcn1w+zurZnoTsWp7Km3br/8Oem+eShvovqiJIQeZZiQYeKLMHVnI1KGZYzNi7a2qZ5F5giunVqcGZy+/lLqHpSSDtlr/aArllA6nOtZSPA7WCy/x3dw2OlsBP6GjA+Nz2oTSog/rf1wKuATTt/3nuqsSFkY4ip5bnPYCNaxIaIqlLTZje04D73WA84NkB5rNTslOUR5gTA3H8EPeKAtv5cafiYcs15vIbvaGI4D/r5+T1eA/weYQLA37i9mX44jcA0AtMITCMwjcA0At/CEZgA8LfwokyHNI3ANALTCEwjMI3ANALfPAJ/HgBmwW6sxB0rdqWwLGsURYFdcZAFtM/s9MW8ZTZTUV82ockZYpxtBM/H906A+8Qy+akq2H89LpqOC37v+m//uyoEjl7fF/JUZHcWmMwAJqjxFXd/3FJoBQFmtF91AJgqFL22e1O9NOHMU4juiqkq8Pa0gO6lTNT7NM0JAIdUxDUPSLu9AHBKAEwISPUvMz5ZMKXtIbPpZAGdSu1DNSvpAn9Oq1QeqwrOBKntILV2xWw86lupSgsjnZ5ynfmzYysATAVw0NDaOcO27fGnVADfNgLAb7YVgjgzFRnPZyA4jTG/WOHZ8xeYz5cI2whN2CFNaFts+XNhEKHuqL5rECUBXr66AvoQx0Ot91+uZ7i+vsQsSlxm8ICWRV0pgE2xwiLrMpvrcz10slXtKlpAE5bYhyBRAAFgqphZCKWj725fCri9/+wKV+sZho7ZmyxiG2imaSotp8kwqUQM+xhD3OPYHVHStrcalBsqy8c0UpYkswOprCFc5LFUJSGJKaEQNFgvc1xczjFf5FIUm8qV6sFB84fKo8UswzzL9HWemp2pitoE67SWpJqbyjdeV5ehzeKv1EYe+jqFugxzT9l75/9FGWf/+vtiDIBVRB5ZQJ/vLadI1Vw1W9WxAvixDaTZmvJD87NvkKUzzb946LHMInzw8pnAzJvbO5R1o8zED16+ANcKgnpZqQsAW7bvN37IWtlAFpVKtFSuqx2O+w3q8ojtQDlmg9YB166qUR826Da36I4bzLIA12GNTb/GGzzDjBbcaYayS11Wb2HAiw0UBMB9K5ioRhd0OCaZ7IAJSvbHAnXT6l68vH6BfL6Q8pjWxlIP8z7hHcP57+73sC7R8r6rC9l1StnPzGSqian+doDAxsCpvZ2iWNeYCnA3QAZiHKBzCsY2Hk42pByHpqbN+0GNHhyTlHnDQYAKPbJlrvNjvnZTDthtClz//r+G7/3+7+Hms5+g+fGPpIJL/+IPUFMp11foFitkqSmAlQNMZWK1Q9jUso+/TlqkGdcfKFt4fvUhkK2UX2ump5ytjBOoUFaFmiS4RtE+Xtm/IWEms7Sp5LMxl5V1XaOpuD7eouwH1Mxin890HGAm/cMG1XaPfGHOEwSDhCtyWiAM1muHqLIeUVfh4eYz7O/fStE7xHMky+d47+PfQlbHQF2hOTwgph1xmmi9zLK54Nu54Yk2+Mx7DZDmtNQ/4H73BtXtV2qSouU+nTI4Rl3Q4O3br3Aod/jpZ1/gqy9v0XfRya64bkpn88t11fLbaXsswBXS2tg1ZNBiu7GsWwIpjhtVzfZzmxWV5qy3J6a63ECQ5o4DwGNw6AGVh7weAJvy0tTqXkHroTTfZ/xcfgyEbM4+TfKWktHZ954aRpwrCBt3/LOYGe9+L8E10QNgA21sjHFqSD7ynALeQ2yuU1SgSi07snP2z3/tZRwA9srSXjnU7h56kt2r83YKzpMq0zUDaQzcOT2C3cohPjfF6C4euTCMM87HAPh0jInNU63/fi1wayKf9VwTHu19RpbDtmSYA4Hft/hj/FX7ovHeiOcxXn90XU/NCA5G+oxbryZ3Y+AzaGuXq0yoznHwzTB+HLvu+KgBwAP9s9J3bDntc7Bt/bU9jTt/H8vh5b1a/zhXXROZc50ZQ2YbAxdXQjePnKrfGKsswuUsEwCeZ3Nlu8+y/ASAxa7lZs19w9mK2eb9Y1U99xUcC988YVbZ5yeaz/o1rHruHLAGAjqRuG97y2zX2Oevk+Yh34MQmCpj13lA4Gu/Y+PH71O5POM55bHWk07Z6JWa8UpaQFc9yho4ltaAkmcx1gS9hL9oqKvX81wGE4x0UPOGAeDxvBnPR65Xj+bn+dT1X3/wN/7OVEN9MibTl9MITCMwjcA0AtMITCPw7R6BafPy7b4+09FNIzCNwDQC0whMIzCNwDtG4F0AeFzAHCuETqoZ9zosEtHyllmG+8NBOcC1LBNNjcGiZZ5mTgGcyyL0XIw8V8HG7/dUxeKtTN918c6Q6/FPn4LkcYHKF5ZPBasRjB0XqliwY7GbFoLnoreDWiM7RGbE+QxggmC9hiuGjt/XH6GvT46P0TKALUuZGcCEQlF7RNg1yJudAHDe7JGhtPxXl0nHsYwTKAM4ovpXGaDMp7WsOtrJ8thp1yh4wkJ42wpGEADTNnaoGhVR6V5KgNnWJeqyw6HspACWwiwOsSl7/OmbLT6/bfHFpsfbXYXeg2ap63pZs6brBZ6/eIn1+pIyRinOwqizDDkWDaMETc+CfCOg8uLVFbIoR03b6fKIfJ7g6uoC85iWwaFydgUpgx51Z3moLDzO87mAckEV4P6AvqU9bvzIjpjF2F1QIY8TFc+7PsBuX6DvOrx6donr1UzghTl+KpzSVpaFTqoqg0DKQh4DAXDRFjjsCww1M05jU0Ux6y/OBWbzGbNngf3+gGNBu2Ha19JhssVymePyaoH5LBPU8gCYCuB5ysJzIkXzjJaTSYgsodo31jyKXd6lmgwEAdwcdKobQU+n+KEtND+8Tbmfc+MmCX7vVGx2DQgCDw7ivBsAewUw1Y9WeB/D5EeKwLMZqgrDSdAiCjPNu0WaCAC/9+K5YOnXb++lhr1YLfDi2XNdTyokCTY8ZPrzALCpQYnVCTmodGcDwwbFca/c5x2vA1VOtHCm3Xp5RL1/wLC/Q1gfEKUZ5u0Wm36JTfq+7DHZZFG1EUJCxmNhkIjwgmsbS/8dgaTByCqNkQYR9tsdXn/9Fulyiefvf4yX732EPJthX1Xo6ko25LLtdvDHZ2ai4HzZ4bh7QN9WUtLOlyspiJ0n9AjmG8gZ280bwLd723+MYUM/1ALQhCGBlOedxqIuCYAb9NVBsJDQmXP4cNgiCUIc7ra4//oBz//Nv4zv/t6/rGaF8qvPMQQZwhcfoex6ZN0eVMDNZgtknL85baAjRFRL97RkD5RbvlqmaGiF3MdYXH+CZHaFmk0XaDWnCfwIeKvyoLWU14m5v1TaD6dMWIJAXoZOan82Y3C9XKJAFYQoMOCIRop72pTSRD4NMtIMqZbDIEHTBWhIVJj5mZo9/kO6wf3b17h//SWCrsF6vbYczCDFJ7/1fVzmLxG2HY73t1J+p3lq6yvXWskwLbfTQBwbXCgDJEjZYLe/QXDY4fXr1yhb/m0u+/7b27f40Y//BGVZoOwafPaLN+gq9SnoHPkMDejcMNj6rXtC6kKDnYSaBJoEOpGbT7K9VXYt74ezApUA7gQrpSo3AMwPwTNmt/vs3BOoMmCpRiin3LTnoc8CdspWB7yePpvH+wRvcfsUAvvfGUNPAVx3DLao9br+/L4BX1Md+oxVqX71O7QFNyCpWSVVql0TjpO95ll1ae/tcmZPP6f1tcFf2WpT2Ug1plNXci56KHk6Zs5Pd/Lj5zmP53Q/cm6MQDJ/fZxD6wHleO8xBugDn+PMtqYDgFvz9f5OATwGwKexc7msehYkzmnFjc+ja8X7wCtQnzgHnK/PY4tqgkOdg2tC4Vj5D90KajrzilQqsK2Zjs9cjS2tRpyK1xTXzoLbZeh6Rwu/prHhxO/zxgp0fw28pbJ7Ciomwa6FNVn58dUcj2z9HM93RhYEcaQmrFQOHBHWaawM4BUzgdOF7V/zGdIktyaDIEDDfHYOBfcHapw6Q35/7F6166+LV+X7e0vzZNQ8oWhpNTH5NjbOXyWhj9oK3bx197DcRFwzh7c1964YhMDaC7Cpxa4aMjab0TUG5kJR1SXbAlHVNYq6RVGxqZPr6PD/svdmP5ak6XnfE/ty9pNZWVVd3dXFGVLkSNTI1ACCb3xhwH+dfWHDFOQFkARDvpANWDLsC1PU6pFhyAJJc8jhDE129/RaS1YuZ4t9M573+744kaezqnoggSwBkUSzqjLznBPxRsQXMe/vfZ5H1vO568DpajgoYHel/J2ntKuHSEz0dX8ODNTAsl2nocsnjju//ffGDODT9XP891iBsQJjBcYKjBUYK/B+V2AEwO/38Rm3bqzAWIGxAmMFxgqMFbinAv/57/zLt1pAnwJg06g0DU7aBtP6eQiAxRmVsI9ZlVSFDjKAlarkuCH3KVKGMOMUog6VRnyXIdAdNqGGu3oKhM0+mMbifcDYKIBpIWjy5Pg6o/w1jUTCBu6nyojTOXu63XYKzPlvUQEOumZsHbJpfxcAZ7ArBYCjegevThDVCQKUYNYhFb+Sd8imMAGw5wrIsjwXlksbaIJTNswVEGUDWSnoFABOshxFXqrGedVI3qoBwE1V9AA4LQCbANh2cJOV+PTlDi82HV7ugZfbDJ3lSSYmbXJpv0sLZTcKsH70EKvlmXQzmZFqi5ezgj1s6KohAWYZO3jwcI44mKKtICpy5u0uFjNMvEgspLkfNRVhAwDMpiYBcOB6yGjzvM96AGzOCdqr8uvQZfDYxCT8gIMkZf5nibPVDIvQE2jDHjShCGFj21awyPE7G0XVwi0ddD5wKPbY7XZ0pIVvedqqtIEXTaXRHE98BJ6HJEmQJLSBJjzh/heYzUOsmAEcs4GsADBVj9zEKLJFtTgJQ4SeKwpgA4Cl0aoBsBmokPNOf09aulpxZM4rpWinYtCQ4SMYHCqPzPUhsGgAgHkuSMN6ABTl38SdjcqdPAJg2YK7lrBiB360WKVyqGvVWjAJfMQuEPlqCCDJOexQ4Wy5wmKxEEgg16ZtC9zjeX0Kr0+XMIf2wQ3xL7MuW9TlHof0FmVG62ALSdOizBNpdvM6qMoU5e4WVrZB0OVo/RmC9AoHa4Vd+AiBBZp+oypttEmKrs60wp3deaUA5rUkUIMwsq1QJRmuXl1iV5Z4+ld/gPXT7yGcrCSPtiozyVokPOZ1QsWUAjjKmjO53YoSKzvcIE/24jRA1epkvoQXTAQEiyLaqAt5ZDmgoCGLYxsLViFCck0LkBClWYsmS1A3pdg/q1Rl7ocaNqmYAZkfRDk/CUJ0TYE02VDXiuvnr1EmFR78R7+F+QcfY/3hE+ybFJY3B/wVDocdUG/QdL5kYIfRRFRyVLL7tD9ta7hWgwAd5nMfTZ2iah3Ey6dwwyWKiircVvKtua28Pqsio98yqvIApojSytn2I7V2cWxBLG/VGmbApOsoV4Oipp3pFkm+lfViNj3HfH4Br+XQEddlZn3z1TwGfE2BuslxvX+B29evUaW5XL/hdIICHZKyQbxc4oPHP8AsiICENtAcDlHrhEAkXsdeBNejtT2vdaVcLzkskl2hqHYoDjlub6/hBlRydtjc3OIXn36GyxeXOFud4yq/xtefv0SRE0CqwamSmcUcrumogqfVNY+dJXCc1xvzbQmG+FmWtmAl7DEqXaPO5zapvGVlH2uyQdX9h6pA0uO7AFgpK4/QWKBbr4pVCkxjy6vOwaPF7n0PWAbg9evNYG2Q7SDA1QrlUwAsQNdqBfhK3r1Z0uyuz/sl2jIcntcF+b7kr3P4hgBYD0eoHF/z4NHKIA2/jBWzyk5utVqff1J9rfZP3CEGoFgpetUbnCqbzX720J3H7B4F8PFZRT0zmGeS4bOJwH7ZSAXBCYEJwXv4aXJYB5bG5nN5vsjzhqvWhOGziPyOXk9OLcCHQJ4fzaGp4WuHWm75Poe/DPRz1e+KQlbWxxp5Qcm0Wo94qogbgmQZKwvt4f4a9a8BtPJDA/b1QJ4ZNjL3ecJ+eR9tpS33Rw5K6LBhBcqPFvrD9+M2qFgPiKsKLd45gDXxqQAOMY1CTPxYVMCTiFnAvhrAgCXOI1TvMppdzo9BxrC5X8q2cq0291h9HzUKfAOTzTUl1s/m2mOWL39fwnqPNulSExPv0bt8qAABdT7acj2YIBK+h6xZeh0IXEeGnLhGM1+9yjJxPsmqElleIS3pEFPJezHzfEbXFpRw2lIgMMGxZHJrN4rTK8CcC2ZA4G1Z0/zd3/57/9PYQ71v4Ry/N1ZgrMBYgbECYwXGCry3FRgfXt7bQzNu2FiBsQJjBcYKjBUYK/CmCvwX/+Rf3elhDuGkNHP0T09hpnk/AmDmiCVpLgpgWskJ3GMeq+fBd1SmJiEB/031Jhv55us0O+++7bwDTE+ahqdA2Lz+Pqg7fO87Tc0TGQN/ZgBwbrJDac+sTFh1JqFSklAtyP3qVXl0/TV2hIMGnTQh9Wv5Pmb7CGcIgKu6ESjDDGC7VADYaWuE+S38NkUwAMAK/voiEHScTpRsTuCLAphA1tibKkjtKohAJZkGQzxWaZarbWAzlhnA2t6TCuCqaMUCmgDYqYESFm7TAr+4PODVzsGrPXC5TVFTcasBsDTi2WZkft7DC5ytHyglOCI4NmGPgidsfrJpy8a/H3o4v5hiPlmLp+IuOcB2CYymPQCWpn5XS5OS4LgoclGfUJETuAHyrkG6P6CpqDD2ejtcI7PKUOjcXEpnXckkJEBazALEPm2pQ9RschPHUgHcVfpPC1XZwqt8IOgEAG92e7Rli8hSjWCqKwmACagmU1orhmKHfjhkqEpCRGYTFpgvIqxXM0ynsVIiMwOQdopdh8nEVRnAzFG9BwCzrgL6pfmvLIGlsW9U5trumueUgb5GCWx+r7/W5C8aXGgVmeE35oo0CuBTAKya07SAVkon/lya/RqOyOfrvMgeQlCtxwzX2sJ0OhUrbp7TZbpHEE/gBiH8ssT5+YUoI0sCYSrLNAD2I2XP/bYvxy4VAO58SUMsqw0Oh41Y05PcJ3WFItlLrioHTxquUYdrOPkekVWhCZfwkmuk9hI79wJ2U8DnfhY2qu1OMmipmhXlLrN6W54/yhWAa0Rxe4Xb11fYbbaYf/ABfus/+0+BxRluDiVK2pLnBw1/mSEuYdSiFrNdD57vI0ty1YwvUmxvXmF7u5Hrd748w3y1VtbuHGBwtHsC/257CuaxuU8YbTAUQQ+vd+6nyZtMdwJdCHtbY6PcKPjLfbBDCwE8uBWztK9QF1sEjoXdqxvM/BgyAOMu8eg3/xryVYjJxUeYxo/QljlcP0OGAOFk2mdk8hz2hLQrq3Xaeq8WLuomRdt5AoDhzsT6O/DVPvC88j0fbUW1dI6y2IJh20m6wXT1ECXXJKq4GyrrqWRWSlDm/WYuUGz2QJ7CdTLUXYJNkWLfOmi9BbxoKc4TVO8xb5vZl1m6wc3rr3F78xqTrECZ5WJZz/ejjb43n8h73O53ePjxD/HxxRPM7BAoJFhXtkPy1y1mg3uy74pOKqifpnvsk0vJAZYs9SJDXed48fXnuHn1GlVSoMlbXKwe4E+vP8E3X1zKwIjVujLwUtQE3jybafmu4BmvNWaAc3CgKmsZxOCxrnnP4JWv1a/9QIe+bDjYYwCwyQA2AFiwsM6I5TVmXC8I1M0Qh1Fu1hwU6i9FPYDQUlGdqVXl5B5q1gCet8Mvs870ClKdAStrlUzeHKGsrC92B89XAyT84gAFv2gFLYNQGgATtMl/FGVWBJC83phxrtTxyjXZKCt5/xkqNnnvUpBX7od0OKgUoOT5ZoZcBI4KvDyuoVyrhkMqBqAOAfDwGUoUzHdiNY4Wwmr/7jqjtPr9+dzhM+pBMu6V4vT0WUcyxvW6bAbVOJPwrYzwYddKq4XN8TsFwGVzBMCEqgaEm2Me6tgL9RnahrhtUda8Xht5llAHVW8bP6+l8lhtBIcLBNhqiKx/uT+nJLpaK9SN7bPZVgXs9XHUGbc8BdRba92sVv3y/JHa6eEZeb7jusMnOv6Ox+c4B4FnYxq4WDIDOPIw9aby/MrICXUO2ijbBgWHaKjOre6qvfttM1EK2srZHNdj/rS6Zjl4YACxuXYNzFV7oQYsjCV0D9sFtHOYkkjW3JO1FbR5CmI8Qt3IvcYcV8YtzCI+a3C9qVCmqQLAZSGDnFneIssbOWcIgCe8p2v463EAkcMvGgDzOrAGmd3m3Du6/Kjtue+8NnX623//fx57qG97wBl/NlZgrMBYgbECYwXGCrx3FRgfXt67QzJu0FiBsQJjBcYKjBUYK/CuCvyXv/N/vhEAS5PP9EzvafLy54RkbB5lOW2FC5RsXrP5SsWK6yLyA7E1NRnApvGrOnz320DLj0yDcACg37Uvw9eZ3z0F2vd9//R1QwBclLUortgwNL8n2ZXaSpCA2yiACep6lZJuaBqLvuFnDLdJwFrdoiobVHWBViBwBq/M4RE0VDfwqwxhkyDsClEBUYlCm2JmIiobYiqAlaUpM0GpGiEckKY6PaLZqCQ8oc10wfxMpQBs+H0qTFqqVdnMrDVkbZCmLdKM4BXIixq7rMOXNwW+3OV4ntS4OdCm1IffsEFLGKp+l/9/vj7Dk48/FjVK19DS2IfD5rCx0BUFKyTvdHW+wmq6FFCdZDs0TqMGBvxILFxpT6hcBFtkdYmkyKWRO2OutOMh6RoUeS4ZwGIEbOyDtUqvpAUugbzYiKrMTtaC6uFJFGklC3M2FdBkw7lqClHhUT3l5CE6lwrgBPvtAU2utkfcrz32k1W2Ne1uJWvUdSUH+GazE1DApvhk6ovieDpTAJhQU/JeXQeT0JbXDRXAoe/2GcDcLkJfWkKLAuwka/EuCFbqXznu5rp5x0VjQG/foB7ACWka8xO1ckkBYJUpquwtdb6isUi2jzarhBxiB2rXojKfeIG8T0n1HrOqa8Aua3zv0bkMhwiM1LaiPDc5UHEKG+7bFSqWmQPatSXydI+8zMTml9dtnhO0pbAswqscLYdTJM81RVelCNwOLtWW/hwvryt07kQpJZn1nKRoMk5A2KizDA4asb8k+CT0IpQ8JHsBpTd5gQMsPP61X8cPf/S3BCa+/uYb7G9v0GWpcKTQbZwAACAASURBVCluoyi+dDavAGCCydUTRBHzJW1sbi7xxRd/jnS3xTKOsZjNEKweyICAGwRi9U5YIYMUGsbYVMdLYWy0hDAuhzICNJYrlsBdequs3Wn5TrUeNYUNa5VI5i6HRi6WU6BK8OKrz+F0ymrWa1qB5WCOctUi/PBjLH/tN9EuHmC6vhBVdVdksJiPOZtjtjqDF0aiCIydBr5VoStTOG6E+dQRdV1eWvDjx/Bna2TMw/U7UYf3QzxUVFe8lg9yvByLV3+AKr0Faqqja5RU8coiy3OzQEOrbg7AcL8JS1vuK4FxjrausE9vcX3Y4CbbobRqhMEUF9wHe4JyX6K1SjkuzBnPmgp5qdTaXVqgOqSoHzzAs2e/iicfPINrxWiLlrhcbL+pvq09faHZlnx2lhyQ5QdR1/GYf1G9RHq9we3nL7B/8RpO2UhmODwbZVfh937+lazJbaFAJS8lAqaG54vjiIJaYD4HdASwqRuysMqmgdf58nP+zPBZ2h3zBeo+pjJIJe+XMFZDUnXtcr00UE+1MmiFr4aftB3yQOBrBoiGCmHJrT+xnR9m3ssaIpmpMhWl1iadLcv7aKXXq6MF/bGeMjSlHTaoAlbniVI0GhtoM0x2tLU+1kbWK20xLK/VKtHhOsJsePFjEHW+vgdUtYAz5q1bOvPXZD3ztWZogcpMsw7y+wZ2cZsEWtoWfIt+AnfB7vDzT4Hv6fOJqJAHNv+0/eZxNs8QvrZT6YEzzyENTQUW6uM9BKzD3x0qgGXt00rWXvE8WOfNI9tdSGwsttWf6tw0VuEq9mEIATm8IQNy+neVlbmxbT5WxnyPZ3u/Pgx+b2hzf+d4akcM9fpODQrIM5PXO7Tcqbk6LZTKlpElnosZs4BDR+ySZ+Fcohvk3i6uDQoC83pkxAYHaeT46utShhY09JVa8HlYhnV4z9TXrga06nrVzgT6HmuuS/NkLDbTg+Ntvq+GIzgIpjN4eS7K/ZnxDBYagnAOydRaPa4eVsQSfB6HmPG8qHLcZHsZaqLbQlI1SCpaQPM9HXHs4PpjM4e7LcUC2raoAKaXirpWHD0gQIcWOSflfDtC34YDVFxnxO9E9kTVS59M/+3/8L+MPdThCTz+fazAWIGxAmMFxgqMFXjvKzA+vLz3h2jcwLECYwXGCowVGCswVuC0AkMAfKrikR6NBsD3/Yw/pzKIAJiZjHlZ9Hm5yrLQRUjllQDgQJpwdxQMRqVxjwLXbCdR2Xf9unf7B+9tfn76e/f9u7eAptqqpuWm6oQrC17VxObf3wWAqcqROp7YPJp9YgOcAJifQfBFAIwqFQDs1gXcenMvACY8lExAV4ECKlgMABall61y35hVKU3erukBcFFUKItK7ZMoYix0zL0UW9gKRa2agMJ/2hp51mCXdvh6k+OrQ42XhxrXhxKWHQgoYoO1odLK7lB1DcLpDB989CGCOIbV+nIeSKucSkrJ5WukKUpYenZxBMBZcRAALOeLqzI8xW5VA+C0KgQA83W0MSQApoEhzz0CYMdS4FQ1qJWKpSJiYH6rBsDSvG8qyZuNCNasY8agNCZtC0WVo6hzaZ4HdQyGip4CYGaiWgSITiz5gQTAonB3maOaYLM7aPVq2wPg2XxyBwB7tEcPLGUBTQWw74lK8RQAi526Tch8PwCW87I/v9T5ZtTA77p6hgBYrCMH6jYDgPl+RwXwXQDMn8mQg0D2IwAwltSt08FrLVH/CghwqYBu0BUF5n6EZ48fCfAX9btu8PNaYB0NaHjT2qOOlyPQkQCYdsuEmhxGoQK4rBqANsIOm+IKDNLGt04TGbIIaC3bpLDdGZ5flejcWMBanaYCgFHUCkLL8ASHMzKxayYAJuTf7re4vr6GP53Dm59hcfEYqwcXaPIau+sroCzRkSCJAtHYR/PfCvqHYYz5ww8FMMRxKFD2i88/wdXlS1H7UTW9Wj9EEEdisWygsVgO85jQ1lqvSYRrcvwIiekEYNPI2UJX7pRauSo42QB0Fbq6kIY/IakfT4AyhVUmqPNEgBeBsafVxYTmme0i+vB7mD77AYpojuliiTI7oCuYv+v0AHjCOrh0ReAxL9GWCQIvRBzbmEQ+ysaFEz2EN1mBzgqOy+3RNvXiNjEAwBzAQI287pDtL9GVB7lOWoIOiRewUZeZqMjF+lrb25dVKvvVVAoAZx73vRSofnP1Wo6b60Xww4lAm9ri+tCKcn+bHARITqMYZ7MF5mGMCj48P8b67DEeP/oYcbQA108SIF7vlVMjyzIBjVwH65o22ls0bSlW7rtXX+Pym5d4/fxSrsn5YoHGd/Dy9hJfX77A5htmMStbXP6cwKcmWCbsdWyEAo6U4pN/mvthP+DRqZxQgjT+jLCXskIDM+tWr4e0wiW8OgGCJq/0aGmsQBIBsIC82ij9lVJb/Wzg4KGtkbk9Q7BoILBRqosV7AkANgM35vrmWmQsY3kP4/epepaBB73DJgfYKJcVAFYPKQLFBBgeLZt5XAzM1OLhO48TdEDgOi/7RdglDumNBsA631Xn1/ZQlI8CGpQSqh/Xp7bffjPMYnd3Fb7DD2e9jLp1aDE9BJQc9Bo+O9DOXOU4q/+oaB/+/AihNVTtM3F1fTR4NWurcTQ5btcxh1m2Y2A5Lf/Wecay9so1pxxfhttsfsbvScb34CZEACx56n1OsDq/hs9I5u/8vrmfD39uBhHMM9pdQKxqaurvuGpgwNybTb1N/VQcg7ZPth3lWBMwroBxDFQDT2Td4TCjGmoMxJ6d6xAV6xWzK4y9ulFvc43S+8znHjHe17b/8vwxeKZtWv3ZMnygntmO15Ela4Cs9bz29fVnbK3lvt+o+sn938Q38OLgcbMcWcdFda7PUw61TUMfEQFxkWFbpnJ/OwXA3CcC4JBv21UCgB3QbaBWYnsNgG29o2LPr6G0DOeYTGk5P1WONeFvv296gfjv/8E/ftcjynd9/B9/b6zAWIGxAmMFxgqMFRgr8BdSgfHh5S+kzOOHjBUYKzBWYKzAWIGxAv8+K0AA/FZwqhs7pw06sw0EwGVZIskzFNpW1DQ2DQCm4olQj1CnVwAPZUKDHTrdlvsA8NuA0GltTpuL3xUSGztMQqQhAJZm20ABTJWXKPk0/DPqB2P3PGxO3ldDAgc2ISttNd2U9A5O4RYJvKpSALhJEdUZQqsUmCoW0DoTUeWDEkZSAawhMBuJ7LMae0M2RCUImNa2JbKsQF7QApYN6wYOjTRbS0HoukBeEqoCZdGJKoT5lLu0wfNNgRdJi5dJg+s9lS0unA6igGUeKrejYsapY+P88UM8eHjBNqI6JC0VVWzMqjxiWpgSZJ2fL7GcLMR+tahStG4rcCyghTj8AQAGsjofKIBjhLaLwm5R5aVAFIf/pycWGoY4AihtAgCtVnEVDKdamWoe3/fgduqcNEpt9jMJgDMqCNFgZi8BjxbQWa8AFnUrd9xp4diBNIh9ZjM7yqqU1wMBMBXxPP5GAWwAMAEKG6kGAFMlH4WB5GX3GcBaDct94LYaAGyyK/tMWFrBmgZ6P2hw/J4BRd9lzSAw5FffvNUwhd97EwCWhrb2hmVjuH+tyfpsO4E4qjncivqxynNRQj59cIH5fK5AGgcfNMzk+4ladmCH+qbt5/tSedk2PAc4iJII5MuLQpRQTpWBkc0EFVWuclwtUcNmoHouaPdoMMFXrxJ0VizXRLHfo0lS2LS9JYi0OtR5hjI9oKmV08Fmt8GeluVxhPn6AfzZEq0byuu3r65w8+KFKIjDZSxuARTqCcrTYM1cw6sHZ1gtlmJpvt9scXV1Jba1kn3dNljNlpjNFpjOFnKecciD9WSPn+8lijqtvJI8dSr+/UD+JCjt6kQpOkXVWIoKX/JvCUlrWpjH8JoSu8tvJPt3OV8gPyS4evkCMe2QCcfmS4Qf/RW4F09RuBGiCZWwVMMfUFsO/HiGyWKN6XIpMJ8AmJmRoJ02GkSBg8k0BpwJWp+21ktRXFKZfbTlpfO6zqWsEnQ8bl2DnIrgMgHoghCGyMsGRdMKHOexIL4x5yCtuZnx3BDU14VYUOe0eeWJ2VY47G5wdXWJm5sbUdkSwCfJXo5PnRGCFFI31pj7wXUpXp+BJ5AXzjBdnst+ii23WMB3wDYVgJjkzP5OEIQOptMJqiLB1fUliusbbWvuyHZfbbb4/NVzPH/9CtvDHkHqK3cJghpwHe1Q0TqX6ygVpDrv04AhwUcC/hTkkmuTwJj53FQFS1S1uiYJXvpsYLHGVVDIXGdcVxTAku+oa1f/yfeUf2sFsKnxfRnB/T1O2/wOQbC5bg0Qk/vnwMp+CAf7YRStlufvcrhG2cJr0EUbed7ztPXs8H4uf9e29GYd4jXUg7NBFqtZ5ySm1VEqdO6bDEtxP3Qudd7k4iBxhMjHDF71nGOsqe8O3qhjw/++DTdNTYZ1Gq6bw3XPWF/3wJIiVH1vkPPAgDjew3Q36gjZ7g6eDWtlfmcIgNU26OxZDfa57g+P/RAAcz+4rppamvPq9JiYbVe/R+thZaVNCCwDC/cMyJnX8Jnh9Guo/jXOLOY9FOxU54g619TxHSqAze/KvYPRGFoNz2corhVUAcehJ/fiaaie7YzNuu/HoqRvOt7THMBV19NwcEpU4X1GNAGwXN7q9wxs1s8pfO6StURHO8g1yuMgbvMtKm1V3quqjd+DPgdCraxV++qqfHjz/Md7MNcLEd8zB5jnayvuKRMPsPIC+zoXAJzn6R0FMM/dmANprCWfpToFgPl33g/lfsYhhJNjZ+zNTda9OieP7gLcN9km/fr/7n8cAfCbnm3G748VGCswVmCswFiBsQLvZwVGAPx+Hpdxq8YKjBUYKzBWYKzAWIG3VOC/+t13WEC/Qblq3pLqVcKWtMh7AMyfsUHN5mXo+QIuxMaU0FI3ou/bpHvB7j22jcPX3lGXnCiJZTsGaotvNYv1G51+rjQGteon19m8olqkw53JYNU2llS8GQto1XQUDipf973v6X5Lvi2bfQStdSXKNavM4BQp3LKE197Cr3NEdYLQqpUVsLYzpBpKWTyyi63s/WirrGwKlS2hyZyjBTObtwRUeVYIBBZgL1alPDa+suitCyRZhSRpRPl7qDvUkgnc4tW2wsuswWUCXO1on+pTHCtqPAId9japAi7bEtPlAk+efgTfX/aqISpYze8yW9HxHMnGXcSEgAHqthAAzHp6cAQA8/1MPTMq+ZiN7NCeMBQA3LoWiqJEVdSwO7s/PqqZ3aCymZep4IHkJhMsohGoKjbaJwCY0IU2wocsRVmXWIcrWJ4tAHi3o+qxg8eTmDbbAoBtdX67SgnGbWOzlnnGBEK01iYAPl/PQQBMkMtjQCvFUwAcua7YTlIF7PJ4Sg6oUlHxdWyGfxsA91fiSUPWGEy++3+iqGvoCFwJYkxDW84jadSbDGBC0b6/fQQjUmM2d1Xj2pz/tHrmeUmlOs/TkOdo22JqOXh68Qidq7JtjcWqUf6a93jX4q1AXC3WwUW2x+GwQ5plknsrx4Mg0u5QlBmytIBdt/L5Lgp4VoPYTlA2AT77aoOqDVDTHv2QoE4StAWBIjN6IQC4oLVvXeHAnOeMebMt1h9+jHixgh3P0DKPsbZw2G6wffkK2W6LlqbozK2lEpGDD2WJknb5VSV1pQ3yer7AJJyIFbvnh1hdnMOJAuxTbkeOyWSK5XIpVtmSZWmpoQvfc9BVurnOP1wHNq9/P0LnscNvKxCq4RYb/VTDyveYB9zWcD0Pkd3h1ed/jiY7YL08kzXm8vk3Ak392QThw48QffQbaOYPUFoOwsARaFzRBpr557Rrn84RTZcCZl2HgKCRLGAOr/CcpjrYDhao7Rlaf6Kgh+SrHr9EfdkUsgYK3CXUbxPJWc8PW3lNDUtA6iyeSFbrNt3o9YHQhcpNZfUt78F9TDt0vo3Os2AHltgzv/jyF9hfvkbgONhNXDknik0iTgJUTzM3l+d7HMdi97w6U+DX8iKxuY6nczjMHy4LrDoOqSilJM//qimRHHZ4TcC7uUUQMR+Yub41bm+2ePmSAHojucO0H65rde4LIeq4XrcodT4pr0vmnBt1HUmOgr9cfjq11tGivFLZ3LT0p+KX6wv/zmua+fICpEQRaAY8mB2qBlZosq2ucQ3+evWsUfYfbYFNBmufM6zPK3MEBYieKIHl3jY4xgYAq/1QGb/9CjaEgXpohCpqsXx2lOWt3F81EL53QKTfRz0YoFWHyvp/oEzsVasKpHNAgr8jYJ0bpIeG0iYR9aTjuBoC6uEqo4aujnbHfI1xPjBg1dT89HnAbLsBmAYA9+um3g+V+au+xPr5BADzfjoErOr37ipyhz8/fSbhuWSO/RH0qgEC9Tyg1ql++zTkPx7zgUe4fuYxn2dg5nDf3wWAzfv2Cmr9jeE+vAkAG+WvyftVMFgpYNXA3N0BJ9kuDWXNa8XVxbMQUv3quZhHfm//TMDqeBFswtTOUS4r+vgYC3JzvxRLaSqkabk/UKira2Gg6tbPagaSyvHrLbRpB28GNAbrpFY4c1tjeW7T0FhDVQ59HAcfSrmvSM06urVYWEwjzAPmvtc4NOpe8CYAHDHjuSP4rcQCmonDQwBstkqua/O/FbRKnPvP9YdfknWsn8nEmltf33/3H/7v735AGd4kxr+PFRgrMFZgrMBYgbECYwX+kiswPrz8JR+A8ePHCowVGCswVmCswFiBX74CBMDvApXm5/cB2qZqegAsFsLM3GuV7d6bAPCwIXjfFt8Lgge/+K6fD5tSp5/1rdeeAGbzc6MALgiAaaE6zAAeqJhcbf1roGyfdPYGW+thE1IaY0R8hKwaNBPIokjhFSlsDYDDOkegAbDvKpthKgQVANBNTVtnI3qE7Ep9JOBH+LCCoao5b6EsKyRUAdMmt0zh+6GABn4RQqdZhd2ef9bIauY8d8iKFpf7Epcp8CppcLWv0Nq+WPtKhiYBuaNgX1blcKMATz76APPFQ3lfKhWlgUroIApgBYCXiwnm0UwAcIsK8FWD3+3sbwHgnNtWFdLEjP0AAa0FA6W4rcSWVdlzD2tcO5Uo5AwANuox2Sjm9raEwoOMRgdiZU51Hgcb1pM1nNAVKLzdJmjzFq7tSQYw7AbMfeaxJwA2TWS+NRXxu91Osp0NAJ4vpnLMqAAmADYZwEYBTABMqDcEwIRAQwUw8bV8Ue15N0a7z/81/6Pku1wnp+fjEP4OAYvkkDaNQE8CYEIGBfFMhii3S6MeDXKkAd/SBLOBG3kqF7VusYwCrKMYy+kU8CLZDwMYeG6L8klbQg8ByL1rhXwmh1AybDdXSJO9gFajBHdoK9xWYvHL893rLIRMlrUK+E6N0C2Q5i4+/ew1stJRMC1N0BwSVHmGqsglO5f20YSKov49HFC0HSbzBeYXH2N2doZgvkZD62UaF1cVysMORZaiuHmJLD0gS/aoMqpTK1He9pmibSbW5cvZCmfrh5gtl3DDAI1jyVq6ubqS85cKYVEKx5HYqRP8hIEHq+X1xFWkEXjpBj5AW2TalPJqoO26yVPn8aMKmKo9QmnQxthFzrpdv0Sx3cnQwpMnTyQfe3N7hWYyxezJ9+E//h7KYCbHPXAUyKebANcVN5zACSKxkxYbaIcwoBEb6wkSUdpGkyXscI7ajtDYvOZ4nGtlDa9VqaIOI8RtaB+doW4IcXcIHBc3r69QVQUmyzkcKvLoWFA22BfXR2AnNvfK+pn20HVTIrBmoMavpOrMt+G4LXa3l7h++RXqNENzNoNTdjhc3SLbpWhsG0lVIKtqURzHiwhBECHwI1hwwchbx/UwXy6wXK6Ra+cDnoVlVYi6mLbgRZrJehC5FvKsxPXtBpvbLZqqRWCHJDso0hw5rdF5/JjBLtcS5BoTnZwFsarX/qmy7vF+w/VALMVZLz08QStZKvh5+y15LyH47SAwW37PcXvrYP6bbgnifGAZPKvvF1olKznC/NLw6Ail1Daa61WGQU5shc31LPc3fd+UJcvYNOv7pyzBOsNWXqMvcAP7DOhV9r0KmhG2C2yiCFirJYfrgnmPfvveAoD1Qip/EAALwCVcNmpggraIgxbMgA1hu1R+qzrxmYBrVFno2AsCZL4HnS0EIqv7kMm4HT6HDGGvqdXddfS4R0YB3Ns+awA8tMiWeg2ynfvjQVj+jggNXr9ymPW5Z+CqAsDfHtLgrMPp9g+Pt9lPcwzNtvRZyVS8igW0ygGmffl9X72Fs7FSHiiBzbOZ2dbhZ6phAfXsqcCvAvz8nnGVMMNFMoDjeXp/1ICSXCscXOGAje9jFnuy9vL3PN73vRAWOFxDO3UXfD40932HObv6q6/R8LhoEHznXBg4XchrmHFuBna6TtbQ+57P+2uE64SGu5L1rXPExc1F8q95XuvhDuZnezZW01gAsEOL/LbuAXBat8gaS+I/eOypAI4YN0AAjAqugOC7FtCqXvpZxNzHa2aIq/8qySBv5Trgn3LN21zXbIHA/+Af/ZOxh3rvFTB+c6zAWIGxAmMFxgqMFXhfKzA+vLyvR2bcrrECYwXGCowVGCswVuCNFfivf/fHfQfuPmD0NvjLN2WjicCMYCQvaSusVF1suLF55btKARyGQW/Ld4ROVI3ezch7F4x+26F82/YPm253/n6Pwpjv02cAEyYMMoCl+UwUoC04CQCNAphKTdPGNg264QPifdtXdbUGwKqhXEtWZwa/zGBXOfyKFtAZQv6nFcCup2tJdawGgWzkm88UOKgVKATFBC1Uy1FxpprXHYq8Ql4SjhKoEl6qLE4qE7O8wj5htmWLVPIQO5QVcH2o8SJp8DJp8frAzNYIXm8tqqGg56LsKjR2i/OLM3zw+KnAXUvCIJWdI4FcTSWJDaxWC0z8WH6HQJUAmPvhMDfWCgRaqFe1IADO6lIarmxO0tC5DSypHwcR+Cf3kV/agRGNrTOAGT/r+sru01JZjexbGgCsmsKtWGkXZY3b3RZJluNsNoM/CQSM7zYJ6rTuATAVwFQ3cnsJ0I3tJP+dlQoA51mN6SzA2WqG+wDwInKl0RzzGvGU+pfNZzZHBdjb6lwzCuBTAGyuB+OorjIxj3qi7wKBzXsoC9aj4s98XxrSb1AACxDmuSWKuaNSjOe9NMaZadq1CEMfqAuEbYtHyyXmk0ggdhjOj/bb2vqZ70c1pqwhvv/21burxH6cyt/d5gZ5fpDaUaVNuMHDWpa5APmmZKIrEKFCaGWIPAL8Blnh4f/7sxfY7RtUtH1mpnSSoEwyee+SryUArgvskwTbJIUbzbC+eIjFw19BPF/AX65h+aEARH5ukR1QJAc4h1ukhz2yw1agJlNKadtqwAwdm2kjHk9nmMRzWK4nIIyKem53lifY3tyKdTXtmc9WK7Ebt2yqFS14titrFc9nGQoJmAEcoiM45HAG/4/5j5L1TQBMu+xKFMkEwK7dIL29QrffoEpS7PcHLFZnWJ+vZC27sV1MH/8K7OVjZB3PxYYYFNFkirLuxKo5jCew3ABuGGEyn4liHV2NwPMwCUospufw/TngT1E7PirJdvVFpS35zHKFq/POJiRgXrOA3BJ1dwWOgpRJjjTbwyLfDly51ruSFvW3srbxvbq6Eqt5AuC2KyVrvASt1UNYzDjPC7iBDSvgAMtrvLx5AafoZB2pdhmS7Q6HvMAuTUT5yLzPZukgjqd4sH6A+XQhTg3JIRNAQkDchVT3Vjjs99hsb5GlStkrwImYtSoE0qZlhVsODtCCHJ44FiRJJmpCda9R1xjXyF6RL0pfDXD1gA/BCe8yYqPLQQm5/gh7CXks1Iy9blqUtPcXiKwGKuSeQItYyVrWawQV1/r+YerP91FrobpzcbsMkDKqUAN95Xi1KnfYAK8jeNU5xBoYDo18BdyaHFtt7dzfu05UpLxHCHyj2l02qZM1keBY3mdgAUKbaGOVbbbVbL/6912LetlWnntasdhDW9oCEw4GPhbna4RBDD+IYdu+nKt8T8YEcPCI/9F6vir4Xw7UlcBNWaf5vvc4gQxrJXukbfTNNt9Z8Mwxs3S2rThPqCgF85wlzyQmMqA/ntqBRAPW0+NjwCyHscw2GHhotkOO74kFswHABqLK2n+fsnaQU2xyoAUW0jpZA2B1fikoOBwi6J+d6NrhKitn8xlDQC3bORwwIOi1VTyGAb5cBo3dvrk/Dz9PrJG1Y4U8GzFOgA4RfHb1XcS+soMPvECD5EAU/TJC4SibfaMwJgDu62UU5oPaSEa7XHvHp0Jjey73SlHRHi3F+bvGAlteR5U/B+0GmcvmvqwywI/XIZ9ZJd9YD3gYhTIB8GIaY8ZnDA2AOQzEDOC8BfLWRlFwGAVigR0GLuxWAWCqgBkTcMcCWp+HsnTxPJYhI/0sy+fmhoNMBMG0qVfDSJIT77sy3PIP/7ffHXuob3/CGX86VmCswFiBsQJjBcYKvGcVGB9e3rMDMm7OWIGxAmMFxgqMFRgr8O4KGAD8NvD6NggsKpiyRFbkAoBNg8oAYM9h/i8BsMoAPn6OUlsMAfB3hb+/DNQ63fZvvfadCuC7AFgadcoMUjX+BgpQYwEtjdNB05JH4U3bLACYDbKS8EmpAxUAVhnATnUDv8l7AEwFMO1H5bN089xAZ1ETa4gnn8ktFXVrI01XtqUJC6hyVMpmHgM25YgUlBVpWVVIyxr7Q40sb0RNxiZ7U9u4Sko8Txu8ODS4OrTo3FBUIYTHPLZ8PzAPmJa7TSEw6Nmzp5hMZvDtUJq9ot4RRUgt6jMC4NiLBM4SqN4HgA2wKBpaQBNYO4hcX4EbT1ksss8pYib+p0E37UU7u0LHzF2dkScNWvm+yKPgVSYDmO/TwvZcAcA3hEFpgkUUIZrHYsV82GUCgKnYFGGeA4SBqikBsFFrsfZFXeBw2CNNqjdaQLO5TQAcmgxgV6l/RX2kG/pDBbBkKGvlrQHcwyv8qPY6mq6+X9mf4gAAIABJREFU61ox/wPGwJBhc1l0iHo8xCiACSaHFtD8t2nesy2umvpHW1BGJZNYUYkVNA3O4wkuVnOpPZWZs2ipsje1ktGotAiAjar+TauYAIW2EMvn7X4jSlurq1TWNHXHzP2tLAF0HFCxuhZ+28BrEkycFIuwFWhZ1B5+/vMXeH19QEa4R1VfmqNIEmlc88+mSFFWOXb7BHlrYf7gEc4ePsb04jG8eIpovoITT+TaZIOcauH8sEebbFBlGcqcOba52C5DLH9V3QiW/DCGF05APax8j1S4rZEliQyE3F5d47C5FTv99XyGOA7gOcbWXINT7jNhCQccCB99HzavKdtT+eAuFaBU+lFtWgoA5jZYbYJqv0N1ewO7qTGZLlAS0DD/cj7BLlojfvAB6mAugz6BXcNua0SLNbLWhUdngpjbTjDlYrFaIqASuqlFsTqfu7hYPwGsCRo7FMvvmhagkk/c9QDYWI5LpilatHWBss5Q4xbFocB6thL75pdXX0jMsds5sGobebeRbHMqay3CJJ6cxG6SEduKmjf0Yxn0IHSlnbs3c7HNb/DV5VfihICyRr7d4+bqWnKduT4RTtAKu+U+TOYC36fxTK1TcnYpVR2hyOXlpeROUynMM++wPaCQQREX/kzlW2/TA3ZJqixRXV8ye7OCSmedsWrgZJ9hrt7f1xbJJjqBdTN2/lzTCw3R5LqlGrwFCoJvAmIR8Ia9HSyldwRMsp5qK99TAMzXqzVA3bMIOw106yGiVhTK9SduAHfB6hBEyfpDZe0A8hkAzPNR5YGqe6mBmEMA6HGIweP9hdmmamiH+2HufSZDVe53GgD3alo05LEDOD1QLmuLYwHnGkIa1wAqJ4MoxGK9wmJ5jsCP4foxOroZdCqbWz335LLO09a9yDJR+LfMn65KTsbpwRZFyE4haQ/TNXwcwt/h/tPOVwaiqKpnjWinL88Wx+xco3A1KmBznHhc7EEu8ykEVmv10WJY/fxok8yfm/W4h6Yalpt/GwAsx3SgBO+h7QBI988mXF/4PCLvpfZjuG2mXnyP+wDwUI0upNIMG1lH9a8CwC5sR6l8OUh09/lT3VWMLbixVy8JLetaIDtfx7WcA4wcahF4KYNqlJ97sr7yPJHP4bOghsFUics2dUApKtw3fxEAHxXEOtebkFwPBRTVUaEtz9YcyNP7LMfPUhbdDc9nDZgNLJY66UEEkwHsehYWkwkWoQOX7j28DzWVuCsUdIdhOEKhzgM+ixAAyz1V20DLAJC4kuhBPVrL6+POY9kr40tVx7wq5blQolTknkOLbUccXHzXwf/6O/9i7KG++3+mjb8xVmCswFiBsQJjBcYKvEcVGB9e3qODMW7KWIGxAmMFxgqMFRgr8N0q8Nv/9G4GsGm+HV89yCu7J2OXTR7CFQJgqkdFeUD1jFbGsglOAEwVhWnADZWCBgC/Cf4aAGW25/T37gNhw30Qq8HBdp/+3TS6T9/f2AwWjWpkKTs9rWo0CmBpUCr4SQtgA4Dl8wdN37dBuKZT9tJHAJzDqnNRABMA2+V1D4AjuxEoMQTA0oTXT6GEuQSVkrPHJjGBEpV+VA9ptRQhLBtykhPZKXs+Fd6rVM/czzSvsT0USNIG3D6qdtrWw9WhwPOkwjeHFldpC7gRvKaA5bDBGqKkepKSNddBzn2IfHz/V55iMV8iDKcCaWoqQbQtL7d3tlQAmGoaAmAr0A1vrQAWBZW2GczrolcAGwCcOYUAWZc0lnalBBKD0MnOLhQPYhOdJJL+gycAmD9TeaQtHN/rAfD+kIqF62w9l9clhwLNAAB3LjAJHFRVDd9RWYGmGVo2pQDg5FC+FQAvY0+AWcQhCa0ADpgBLHmXygb2VAGsAIo5Y3UGtMLg+pvfHQAL6dG69WHzX1l2shGtANWpAthYepoGtzTr9ccb9by6DlpR0jldi6jr8PHZAyzjELsiQe3ZOJ+cy3nHa4jXmYFABMAcGhnC5OGKZupMALzZ3OBmuxGLaWaG2oR/VSlZsIfClVzWpmUT24LHP4stJu4B66mNeHWOpg3xs589xzcvbrC73fUAOD8csD1kyJOdKICpBN6lGawowvmTZ1hfPII9nyOczjBfXQhMZhOcx87TVsZ1nqCpCjRlAQh4LcUm1gyQdHaEisfAD8XCWZr7zAInNGYGcJ7jsNtjd3ONpigxCVzMZ1NEkSdLp2hnBbAr1ZtAP+ZF+z68IELrhQLQCIAJNQwAZn0IgF0rw+Xnv0Bz2GLiBTg7f0itlwxycDVxPv4NhKtHqOwAWbrDxFHwOlxdIEOEsNrCDyNRuJJtrtdrsakmVCA8Wa6nePjoe0AToiS0DQJZUyRrtWGuay3rkDn3OJ9BwEm1tSgr7Wt88/lLfP/j74mR8yef/QSu10lGeHWo4E04QMNN0ip0glQ9CEP8MQGz1YHKJnj20FBJazMH/RbXVy9xm+zRMBN9u1eK/TxTGeS2g7aqESzPlJUzFfpBLACY8FcyLanUrrYyAEV7carHuVa6rQu7I8S30MYt8jQTa22e02KfDAdlpVwYONCicmIV4CT+FiUdWXbbIuCgyckwEZXfHAThnyX15FT7isWq4FSBvzyneI02XSRqZoFHhKmWq2As1YH8Hb3OKLtfrs8K+BqVovm+yf+VtWIAgEHran1hCsTrVY6Dq1UDYPGk1u4M3GcDgA3ANArNIQjmmiJDO9rymRvPgQYF+FVucg9MhwC4UwCWAFg+UysvVW2Pub1E0y2HnAjzac9PRTU6LM/WePLhh/CCudh/u06EtvP6bGWu74TAeZmiEgC8R5GmkOu94PcKpUgXvfZdANwDag3/TmHwEADTHl0BQuWq0tdBV13BYUcNf2gIK/utAbcMRQwA67EWpi7HYZ0jwD22tcx7mrr1x1DfN3heGIA/fG+zD8b29/gMxGeSVoY21BDC8fjcB8HpcDI8/4fqZHn20c8GSkGr3FjUWuipe75WAPPeTKA73B95ntP285rZyhAjn2d5DshQW9MiYKyGHlKIIg4DcJjRl+cw12dGt4bzeihQRgT1NTuMDjHnwd3jqwZ5lK+MVtFWVNAqC+VSD4bIfuvzVrZbW4x3oNuBuj+rZz+dw83zg4ph3r/FXp45vMx8d7CaT7COQ/hNh5RuEOIMUaKELQC4ZEJAix4A2xzv6Ur4fL3ViIOFAcC8l5kvGS7kMySvi0o9NydpKkOEvD8YmM1BpkkQigr4//jnPx57qMMHm/HvYwXGCowVGCswVmCswHtfgfHh5b0/ROMGjhUYKzBWYKzAWIGxAqcV+O1/+q/faAFtmnZvA5hlVesGeC6NHyoCpUGlc9cIRtl8I8yRBhwbuPoThyDrTQD4lz1ibwTJYn357XcbNhcVTNXgjQ11UcSqRtawkdc3/MRyUEFgNrWoBlYNRlpba5A5INTDbetBYUurUqAsamkkd1UOpy5glym6qkDUbBG0hSiAA7sTZZrk22n4I1l0+suoaIaNWPkcbQ9NRRwz9yTLVaABe4SdABRjhUiVX5I32KcddrtSYCktoAktbjJaQJd4lUAsoFum9JqMO/5p/rMdBXVgYfVkjY8//BixFwskYbOaNotZkYmaiYMB02gqyrmSDcbQFutFuyUgciT/syHQsBmbWaAoE3EzjZwInhMiaxN0bYNJFEgealezmUpb3BpUADdejbqs4XSO2M7K8aVy2qE1cQOvYh6pyjDmuassooFdcsBms4EHW3JA42kkObLVoYHvqKav41NZ2Qos4jlCgGBez38zR5ivmc1DrJdTzCYaINH6Fi2CwEcUU2UTYELA5FAB7IlCRhRfYhisMiWHFtDmujHNbHP877tOe8voN1xIBEbfOl9OFFkCgLklvCZMVqluNhcE8GUFp6Flt4cPHz2U7Njnmw3aaIaAgIZg1m7xg+99JFaps9kMX33zDT76+PuILGVhLI1rbTdqrg05LrXKu+XfsyyTtYQ1JlDjuVNWCV6++AbJ9gbz2UQGHmht7voe9rsEIeFyHCEpcrmeqFjtsivMwwrrdYjJ0/8YiB/iD//oT/CzH/9LxHWHJGuRHDawiyvsXiTyfq9eX2NfZIhXU8SLJYJ4hdlyjXYS4SycY+GFoDQ1F+gGtGmBZpcidEoFJQj4JzGqvIJN9WdZwJ1GCANHglo5QFG5FnZ1Add3kN7ewi4qWGUi+73f7nBDi+uqxHwS42w6RWjTnpQ6eJGyKRBBOOZ6ouB1w1CsmcNIw2DXRdlAsnFRJbDrHPVtissXX8DuckxiT46N5UXIa9pJT2E9+z7mqwfwY1o+K2tmDkoQ+gbxDE56i8ZyBDpyUYrjGFFow+tollvj0aNHiFaPYEUPUHfqWqOq0+RJE0rLNSnLlAIYokwmQKcla3eD3fZTXL/6Ah89+ggvvnmJrquwWl/g5jqDExVy3dutA6ds0JWpqBplEIUKXjuD3bkg707oBBA4iEIX9f4Gu+fPsfMa7Hc7XL54KcCW20XlP1XNk8kELoEpbXhloEkNeYilPYczGqq1HRxut6h5rGrIIBTpiDcNUVsN6Fqw3+yRpwVF3UpRS2BNUGoBh4SWs5DBG8ntJVa2lA004atPq2OWVhwBlCJfrhWjnLUaMP+36riG8X1U3q8o6qsSWUV1IOEPYTtt/rXFs867NbbTZnCIa626jyhrZ77pUJ1pXm9AHLOYzfrRW0EPIbCGvkMLaGW238k+qtgEnfsuua3HZwdeNz3Mt1q57h2qmOkwrtcoM2hl7tuyVvV5ykcQ2kPWI++Uz+W9TR1fpYZt2hKz2RxnZx9gOlnBCpcyDOE6vgwZcX8tsdfu5PimHFKo6DCQoyoylEWCKt2hTPeoq1LWTQ5f0ZlCYKl+xmBSgTxvNMfKnIJhWc9d9dDS2ww7CviamtPi9859Xyszzb1ABk/M88Ede3/1uWbQyNxLzDaY1zQ6c9koxsVSWw8PDO8baiPVIIN8v78p6WgKmUzRcJL7raF4w2t2YCE+mGxS9XH1+xnb8sEwn7yuVnBdhgs1BJdnTw5x0DrcVw4ddNlQURfMBVZxF2r/ec2poQsZ9ONgnM66l/dnhm6n3V78QKmCHTXsx/fzLE8phHsQrJwDuG6o7eczoQLV/TVjhqpo3d85alsYS8EN0sdTPXMyukOtj5Kjy/x2DlfyfqJt4A9NKc8davuVOpiqdqrUOZwl5xzvDdo5hNu/nk+wigP4qFA2VBBz5qhFzVx2x0OhZnwQUOHsK78Dt2tgt4X86XIwSEd/yMiKHBOe4618plwPHIrh+pM2yAs+7xU9AKadexjxfxe4+Fc//rdjD/UNz2bjt8cKjBUYKzBWYKzAWIH3swLjw8v7eVzGrRorMFZgrMBYgbECYwXeUgEDgN8GTvte3knzjd+v6kbl/+YKAPd5lAMAzAaZapJRfXSiLtENy+Emvg04n26LaeRJ7+wehfLwe6effd9rhgBYNQRVppnJNjY/P9r20RbQEwWwAsADysyswjcAYGmSdh1KDYCpAC6L4lsAOKw3dwCwfE4PgFm8Y4byUcFz3IYhAOZnUhmk9ucuADYW0AQYBMDbQ3MHAFt2gNuc+b8VLrNO8oBFh8f+LOvOxrxL+1l28DUA7oDJxQxPnzxFFExQF0rhyUZmRsjt2TIYEDNfkbjIoiUvrRcdWI0lANgVRVuLxqJlcIWqzgS6EwC7doC8SwUAx6EPBx5aiq46QmalfCYAbutWADCVwtL09WwwC49AHIWC9gYAq3xFG/s0wXa7lWb/ZBmLHS5BXJ0QyHq9XbTHTFLa2lK9qhVAPOS8DgiRaQ07X0QCgOfTicCjpuLvMhc3EAAc+FTEBIg4SOA60uD99w2Ah9fJ8Fq7DwAPzyPTnH8TAOZZ0NQ1gsAT1WdoA77VIfRCVK0luYJUwxIAP3vyUCAJAc32cMCTD58isP07wxXmujDXplKGKojA5rZSuaprkmvK9c1LXL++lI71JPD7/EHaeHM9ejjz4Ucx0iJFsT+IJbPbJJhHFrygRfT0b8Bff4Sf/f7P8Nkf/CFQZNjRAjrPUN/usH/1EjebHTa7PdzQw+piLWrdQ1ZLLvZycUHqhmy3lWPNHNCuqrEMQngEB54Nm832KIRPZT4hn01QWIiq1J7QCtNH5AeYnZ0haSuxKY48D07b4HazEdtoDhLs91sZnCAWm3geYr4uJgAmKKRaW4E1XoN+PEEQRbC9CH7gwmM+MVXWktNYoysP6OoUQb7BZ598gsPmgA8eP8HZgwv40yl2WQ5vOoH94a/DJtzwFPyYxsrqvOqYU2whblJU6JBXVH9yoCNARJtlp4VndXj4+BHi+QUQPUBnKbtUXpcyTEBMpC1iBXLKP5UanznF3M6q2iFNvsTN5SdYTud4/vw5WqfF6vwhWmsKL9/gsE8xi2cIJyH2yY2AvMgNxfK5sQrsbg6YBnOEsyUITOC2qKoEl19/icavsLnZ4vrqSjKCqbzj13K5xGQ2h2cr2GNUhbYoDGlXT4JnIy8O2G22DN6VIQ1RX1rERrRhLnHYJdjvE2U/LdhGwRpCGkKdfUJbcA14tOpXTffoASIqYDWEE7ClgYv5nhpSIuyhrX/HU1HdHyxXQH9RK1touvNTdSvCSzoiaGcMo+TnNtSEywKL1b2BQNdYCB+Vl0ahrMCjAcACi4dZrvo2T3Utv94EgDncIsM0fY3Vfpv7K691eV/Juye8c2T95j1H7u2Dz5W6EoBp2Cr/Ps3YHaqX+cYGYMtbcRKqwXy+wGr1CHG0gB2t4FAB6niQpxfeN5nZzM/heWxZqHg/KwqUeYoiZ/b3HmW2R8Nc4I5Z3SpnmFEPUjOe4/zoN+TnmrVP6kLr68FgGgG5gbXyfa2MNqpp87hh1m3CPznGJhahB6nquYFzEubLrPtDRXLHzGFt463gMKH50fZ/+DymPlsfaf0sZqy65bGIwwA6BqL/WMLG4bkzeF6SfdCgfFiT4faa/eT++xrMDptyUWicWSz4nhpC5LVlIHCuBxZlcIDHtVZ/GptlWkjzHinA11MDZJLgriMl4nAi9yE/DFT+sO3AZxyEbct5WJNQ61iEVrvj9A44tK7noTG1Mqphuf6Ugt2cnwS6vOeJU4lR+XYdirrsXTPU+a9VuNq5Rq4dAmBRtlsywLKcz3A+C+BbtYBi3j84RELniMpxxZ1ALKCdbwNgp62/BYDV4JYl9tQcohMFMP83QVUiTRglUuKQ5PJvHl4BwByICjz83//mD8Ye6vCBbPz7WIGxAmMFxgqMFRgr8N5XYHx4ee8P0biBYwXGCowVGCswVmCswGkF/vY/+7++pYsdQtM3/d28D+1v2ewhBKYVpmnsGwUwlbG9AlgD4GNDU9nMDr/eBX/f9fNvHWENGAz8Na8nbJBG7AmANoDX2Ni+SQFsmtQuYQvzIqk2cdngV5Z40igkFz0BwObzTeOybpV16lABbFe5KIBpGeuXNwKAo7ZEYDcKNGu7V2kjDwDwcN+HTVU2Yc2XAsDaAlpntbLpyaOg1G85kqzGzaHGdpsJ1GlJX20f+7LDZdbgdd5ik1C9omxopRa0oWSj3HXQ0kqT0IFqlXWIJ48/xIwW0CVVgZZY8rJxSaUjwRhhoaTbupYAYMkdJMiQnE9aRnc9AG6oQnFsAcA2POQdAUqFSUgg7KKuVB4wlS0GALNMBMBsarIuYegLFCMArpJjbi3VK6KgdGwBbrv9Hm1eYrqaYLaYomSuXVLD0RCH6qQgdOSYSDN/AFX470OmoN18McF6GWM+nQkAZgOdNrfSBI0U7IvCsAfAogDWYIRvSkjCf59mAH+Xa4GN3/u+zPnBc+/0vDHnJr9vbCUNXOG5wqaxeX1dWXJs4HWoygMiF1hP5zgLYyDPsed2M483T3CxXiJwPAESnh9hMp0rdblWgA3BhrmGRMmoG/LGYptgS0Bw1+Gbrz+VYzWJQ1GQsvlcM8c6TWW44OmjpdhepskWydUVDq9fiEp0TSXvNEJ+9iHO5mv8yf/zJ/j6T79BWpfYNzu4cFC8OsCub7HZ0BpYna9U/V1vDri83mKzzVBtgANVf2jw5OE5np6fodptsZxMBGK6iJBFtjTHsUkE8CduJ/mhayvAyy4TWNkQIPoevEmEaDETlfokilEFSuFb5Km8RoBY0yC0LCzoquAqWBZHgQDUJM/kWpxRpUwAzPxS15b37hxfjhVBfVvsBQLH7XOgdnDY0hI6wD5vEJ+tkKJBvJph+vFvyrXf2Q4830EUaCtVOh4wu7g4oOxa5EUjwyW8rkLXluzayHPw8NED+LMHsKJzdG4M26JNuj5/aEmtMyp5vHmeE2wSeFM9yUERgvEq/wKvnv+J2GJ/8+JrFFaBcH2OxdnHCLd7ubaLLEEX2ojPIhyyA+qbDCt/jgwNIjdAW1hI80JgvBW7uN6/xvPnX8P1C8nwzfYHFFkp0Ga1WOBsfS5qaCJXY03MtZCwRjI/tdqwaHMkO9r/UmmsYFZWZkgyKscLbF4pi+hWlJ7MUucRVOslQVRyyLXaVyl1mT8sBq86Azz0jAWusn3luiH3Vn3bJEjOigrMLi2qTkAwlYkyhEM43LgC7cTaGQoGG4t8oyyU648QmobtYgOtQN8pEDS/Z65X/q4t8PpujqtZT4YZ4sO7vCiFGQ3M+6O2suU5KupKvd88/+XvxldezxnJ97hEa7cNftZwexS81CpndSe+Y/ks6mvjOyzxAlqVLYNptMi1sVgssFhcIKDlt78Ua3aBwKSRZS3W4DIQwxxuWpE3rD2tgzMFgPMEVXYQ23gOxskzBe8Ng881Fs1yr9Prn6nbcF0/Gmzr+6xWSJvfMQDYPLfwnDJrNf8UFwn9/gZq0u1D7tlS+7vrr1mDzfOPyRXmthkAfKoA7p9pNAC+88yo59Pk+WsAgAkxZftY08HggFEA9/cXPgjo5ymzj8P7hO0q1T5PJlqiK6cM5ZLC57LaDQXQ8r7gh8qNxjh9KOcJlaFrALCyS1YW4fwyzzd0AOB1L8p9qsAdpSSOoom4N4jlfp8FTN8QCVyXYRy5pqjorShXVsNM5jPlWZhXgYbAJmqhVwszMkNn+artOrrRcFgmkgxiW9YeGVisKll/OMjHv4uzC63IxSK+E8tqAcDzCKGj9lsG4zi8QncW20XBe1VrIfA4zKMUwAS/RgHs0MJfDyJws/vjX7c9ACb0pctFlrU4pCm2+0SUwLxu1CARXYEC/N7v/2TsoY7/s3SswFiBsQJjBcYKjBX4D6oC48PLf1CHa9zYsQJjBcYKjBUYKzBWgBUYAuD7gFLfaLxHXcvXmwxgNjr7rEE2ldigdQjHCNs8gTE+rUnlfVRzjQ07IsH7Gp9v+96bjtzbgNhwP9h0Nk3F4eccwbRqGrNBmDcq19gogI1Nba8AtmwBgD4Ve8a2Vz8Vmuzd+/alB3C0G2wIrpSSGmUOuzlaQCsAXCJqaaNrADCtVLUyzD5aQA/rMmxyy34xH1Gy4iwBwFQci6KELTkKn7T9KQHSLqtwu6+x3RWiKGPT3HIIgKHgb9Fhm0pKnmwHsyVpucj8XIIRKknEdpRWkQsXjy4eCwBmViUb4cqesJKmehAHorJjFh/hsRsSILcUYsHrPLEuJJAgP2nEFjYXi8XQCYDWQYFCQNuUGdO0MBTgwXqWcp5VDi0SmQtLpalSIFGlSHBLAFykx+avqGHYkLctadwrAFwhXsSYLWI5Rm1GjKJVWa6NMFL5z8re8wj+ef5QRXw47AQAn60m3wbAkYc4UvbhcRAKHGT+LwEwG9nGs/zUAlp1pn/5/+lxek7wbUyj25w7w8a0gASj5NNNcZ6rxrKZP6/LFpYfIM12CK0cZ2dn6FjrLIFXJiiaFmeLOZyuweMH54jDSJrSVJTmVJn68Z3LeQhDTMPfNOfZvJdGeluJ4piZrc+ff6Ia8T7toCuUWS4AmEpJbsvF4w8EYyc3L5FeP8f+6jmS22usH6zx5HvP0M0+hJVf4rPf/yN8/md7bOoA++6A2LNQ3+ZwrD2ytFCKrrbG65srbLYHpAWQ5Q0OVwU+e/0C2zbHD//6D/CjH/xVJFfXWJ0tUFgtolugezBBmWS4+dknWMymqM9jZPsdvBdb1A+pMnXw6Z/+GebzJVZna7y6vsLV9lYg4aFRcHcSeJjNJ1gsCJZroCgwD2PMpqFAtEnMunbY7/dyDs+XK3gBlbuR2LSr4QxPwcaGWdZb1PkWc+slPvzgKbrWxeXlDl+8vIW3PIc9X2N6dg5ndQ5bFK8EYKSHKlQ1nK8wO3sAmwC4agR2cm2hEtlBDYLLSRji8QcP4cRrAcCWO4HFa9Tkk/quygPVXzKUQyTccs0t0VLd5geo81/g9uVPkW1usd1eI0eGonOwvHiG89kT1NsE1XaPmnnfMw8BLa9rD25hYZcVci+iIpyW7fFiiu3hCq8uvwaHSQqk+OKLLySfnLatoR/h4vwCs3gicMdp1fpqFPCkj2LrqkGlDD4UhVh0p8le4CBB4C7ZC4Sxi07On7wkvFGQVzJsbXWPSbNCAaLBnIZS5aoLj7bcch20BEWER9ppX/+cXgJcl2hdWzQd8pKafEJSVeei9iTHlJ/bdXRmUPGrZoBJLH011JLtkJ+rzNDhWtArgAeWz7KeDBS1R5WwtvLW1sWyXOljLGuKzgFWAFgDbccRMOS4Sh1rto9DB7SZNWuX5AZb6vnCwFO+9XDdGGaZyz1IK4NlkEQDYPN+oprnaa1hqOtBAPB8/gC+H8Fxp3CCUPJeJaO1bCXPW6nXqeb1BKwVTSUuA1WRoMwyAcB0O2D+s9p/NWTVr7OiuG4FZg+B4+mAGNWb5llFPXMoO+j+vwEglxqc3BYMrDX14do7HIYzAPj0GaVXAWszZ2M9buC6qd/p/cMcaaMsN4plA8HldfqYyKaeWHJziRkeS3P/GcJfc7z5Z11XWj2uhgdEud40sJmzLs+gkUBfHivJ9g6VAljHZlkFAAAgAElEQVSXtX8uIpyWfdY2ymYbtEM5mMUs90utwHe9QMUR+MoRQYYXLFo/q3u3mCITFHvqOlRDTEoNPDxfRZ2rA4ipKuf1qH5X25yXmUBVqZt2weBzCuuh7nt0PtE27BoOl7VS38oASFaKFbycYzzHPa0AnkdyjyPU5vOUzXuD46Gybcnv5XGMPD6T8G93ATAtoDmoY85BtT8q15lDdGVZieo3LXIc0ga7A4fpEmRlJQ4DdAKK41Cew/74j/74l3+QGVxH41/HCowVGCswVmCswFiBsQJ/0RUYH17+ois+ft5YgbECYwXGCowVGCvw71yBv/PPftx9V/B7+ntsSjFz0FhAU+lEBQO/bxTAbIwxf40AWKwpJQPY5IbR/u5oYXzahHzTzn0X5SNfO4TN5t+EzsefffsTTKPRqDYIsN6aAWzZAj0CKuLY+BOLQAnVVdaWA4Vlr9IZNKzZ3GMzsqhqVIXKALZqpQBmZmlQbeA3uQbAnQBCWpCeAuBhTfpm+aktp85yJTAoC7VfFRUw3FyqY+tGslJ3WY1NUmOzrxQApoDEcrGvgNsC2BQtDvT27VR24hAAU2lIAKxAYYt27uFstcY8moky1wBg7rflWHADKnV8AcCUlTiByr9knqYv+Zu2NEAFXHBbUUnuJm0Wmf2ZN4XAoukkQuAE6BqV+Vcy+9BmhmgOx3Hh2EHfHKYCOApo19qgLpQK0SiejLQuzTLJmWVoajANMJ1HAs5RMLdSQSGjAKbSiGobUeg5Tv9+zADOskQsoM9WM8xnU3iuL6pXUQBHngAeqhwj30Pk+coCmnXQ2Yf8nDdlAP8yF//pOWGa0AIyhtatgzzGITCWJrZWjw+BBSFa3blwigJP1wG8cIrPbjPskz1m1gHrcILz9RqRx0GAcznHWUcCFR4nN5gowHWiijLXqFlL+JmSH02467LOEDvg61efY7leqRztshYAXBYZHqwWeHRxAW/6FLArbC9/gXL3El2+wc3lcznvPvreMwSrX0P51b/BzZef4Od/XmBTPETa1ggcZuQyT5bnSClNcoLn7X4rSkrXW0i+6ubzK/z0q8/w6dULfPjsY/ytv/kjAQMffP8Z3cWBr2/w4Nefoc0yfP17f4SzB2vMfvUD3L56jct/+1N89Ft/RazGf/L7f4C/9uu/IUMyf/iTP0ZWl7jZbfHJJ88xjyNMYh+r9Ryrszl8z8U8muDxgwtMCDQ41BDSnhRIDwc5ntPpVCxJ4QayVlDZSBtbwo+6Ypb1DcrkFhdxLTnEVGAS/t1kwLaJ4C6fYnbxFHZEqERFeifKe+b6cs23gwnixRnsrlSZj1UjMIX5vnbXIA4cLKZTPPzgIbx4DYRnvQKYIESOq6fyn2WdlFGPRtRqLW2aBZa0OCBFvv8Um5c/RXF7C1Qp0nyHy80ebnSOJz/8T7CyIviHGofNNbI2h0t1mT+BzbWgc5DQSWEeIZh52G1fY/PyK2S7G9TZAcXEwyeffCJr4HqxxtnqHOvlucBggYy1GbBR6l8OrfA+xjVKZamrjOcsOeDm5gp5logFdVFmcl/0bR/b7R67JBXwyrWINtJce2V90WuHOb9VvqtSvbNGk2mgElWpnmQOJ/M4OfzBxbRpkZW25LoT/NUNVc6lWObDUkr7vGKNeZ8mWOdgjgKPxJFmmEnwpIbAPAeYbWxsoA0IM0DQWAmbNYPqwXtB8SCzVY71YLEaAmCeL7LGeUpRyZNV1gNbQV6TJiv3N7HFVt83AHgIII9Q8ggR6VBi1qv7ALDKtuV7q/gGXitUfs8XZ6IA9vyZDFI4XkAtONqiEuAu1r62Bc8JQOTOrGcCYK73Ff9L9wKAud5J9q2G98qmXalIZU21ldq0B9L6+cTUlHEHw3VYbaOuESGgf1SPyhp60pHiYMNwfR/GYPB9zW3GrL/DZzB+r9IuIcdjfFe9OryvqN85bi//fceiWj8L9VnfrEOlFLFmG3numWMqr+ewxIkC2PyugcmE2pAcZ57HHM7oQGUwB/IiDZip/qVzBIdqOKjGewWzfJlfbvKN+bnHHHKdvexacqz4ZYZAlI0x84VDWcOouFfPtnSDYVY0nzeUKrfR+bzG9aAH61rZTDcQU3s+LzGKwgBgfqZj37WkJvxt+Byibaw9GWDgs5h6Hd0deMyMS4fKHtcA2HZkmGexmOFiOcHE57OrsvbnPhAAlw4BsPjFy3PJEAA7XdlnAN8HgI0FdFGUMtjCteh2l2KfZNjtM3nGlbFB18UkDhBFEf705z8be6i/zIPc+LtjBcYKjBUYKzBWYKzAX3oFxoeXv/RDMG7AWIGxAmMFxgqMFRgr8MtW4L/55//6jgnsKVx9lwK4pPLoNAMYR4UOwWhvAS3WtsdHJr73qUHtm+Dud4G+bwPZ0kx7A/y9b5+NaoP7dx8A7hVKhJi0G3Q9gUTSmD92USXDdthUHR4fNjAFIhh4RavQMhMA7FTZHQAcNjkCmwDYWEBbkpfZZyEa2+kBwBs2Sk0Dlw1+qn8LaWTXyEl3CXRaBR2yqsC+aHCbMAe4EqhAlWcDHzsqf6sO+9oS9aOoam3VwDWNVTfwBWoQdlRsTE5cLKYLsbMlyKSyjSoRNjrZV/VCS2CN07lirwuCKsKmzoHP9+f/aWvVuqVNrVJ/Bl4Mq7FxqJgpmwsAjrxIVMECgGutAO4KUeYwv8803QOfql0HbVejLpWVMLdJGsC6iU4FMG2EndqCE1mIJqHUx6kdhJ6CMsx39XxLFJwCgHWWJS8oDkMQAPPPxTJWGcCzKXxaQPN9qKKMfEwnvlYAK/jL/3gu2Y6CYmw6vwkAnzbt33Ttv3UgQBODbzfyterO0go6c65KdjSVgjoDtMuQ5MDjSYQf/cpDfP16i//3RQJ/4uHJtMDT1SM0ZSV5f8v5VGqq1PS0KZ6jrlXj3OyLaf73UECMaQk51HEiPPRDB2WR4/MvPkG+u8TZ2QMUJVWopagxURZ48ugc56sFmvj7cPwWm8sv0KU3iJ0K16++xO32RtRgM3uJ5PJncO0Un19aeL1Zos59uG4KO0zRFSrXNWRzvEqxPWxhuzG8yQpl7aB9foNffPMVfvbpp+h8D3/jb/4Ij589w/qDx3h+c4V1GCA+W8IqCuy+eoH52QLh4xV2r66w//RLPPr+R/jks0/EpvRsNsPzz79Esj/g+vYGX3zzNdJNjQ8uzvDhk0dYP1jA9h1R23LY5MFqjVkUCXD0JAO4VfvfKptNWV9tDxQJEpoTYFJ/WZcpyu2lAODlJICNEvGU6vsA1ylzvgNMLn4D0/NnCOJcTisq1TxmdHPgg2dvOEE4OwN1ZTzHq6oQm3KlAG6xmIS4OF9julzAnZ4B/gqNrTOAjaKNwEYPA4l9slg/52jbQvaFICd1bvH61U9x+YufILu+gV1TYbbDZpugQ4zq0TP88Ff/Oi4ma7T7Ap3Y8RYouhbhdIaANrAekKPGze1LXL34Cs1hC6dlnVpcVim+/OJrOb+YVf7o4RPMJnOx+yXIIUTml0BJx+vrKtCbWdF1LcNNHEzZbG6xP9yqYRKxP82kNrRUpQKZa27GIR9R83UyWNBywKWq5BzjfVLUiiYzVL7nSR14TC0BwJ3UmIo7wqOUAyxctxxb1sm0KMUKmspgrsFFQ4tcuihQ9UigpzLVRaHJ9UrnoovOT6yTlQ01IRN/xyiBeyhnJJl6aEQg8sDCeLiOCADT6wuraI61nIcEzgJQ1TCYqAl1tj3hlhkgIwCTtcAMVGnlL/dX1oz/n703+7UkO6/8VswRZ7xjzlPNxSqyiiLbpMiWQEET1Wq07G411HDbgt2GGzD6PzAMGH7wk/1i2IDgtgT0SxuGbQGW1JDUMiiyKVESRYlFVolkDSxmVWZWTjfvcKaYJ2N9e+9z4t7KJOV+KgJxgUTmnc6J2LFjx87v9621OgpytT50VZRKdW0AsPzNhibjgS3zmpmqhIcG9FcYDoeioA/8AaJwKgpgWudS7asUwJU0JRH8Soa5zWcdFcAp0myJKl+hjJeSI07reM5JXre1bTezYU1WsaWaIdZz7DFOK6f3J/p5q1XApIzrsdK24mYcBDY2at2UDgdlLq7WBYksUPCxu/6aYzHqTgMsjWW1UQCbr3fhrXpffZ0FrLeAtjA34FnmgPke7yvplVN7JLl2+vlinmUErN39U/f9+PXApb2zyu4VBxGf+yM2Z3FPQvviSF43IACuCrHrZhYwbE8aHZxG3Y+bOUGdrPpYQ2+zt9IwXqI9dGa1ei2TWa2aRlzmhkuEw8beu+nYTNdNpdcTW7LczT4wp4MFYybocsE1pG2k2U3GTB+jNO1J0wxhrgObDYSVcnMhgDW/K9eHDXB0LZG9EC++CyfwsT0d4/zOBOPQkb2LyjT3UDsucsuRLHH2MNINIfTo0dMI+O0C4LUFNJ8FskeQcGhpDqICOJYokRyzZYLFKsVylaDQcQ8co2gQigq4B8BP2rX1X+9HoB+BfgT6EehHoB+Bj+oI9AD4o3pl+uPqR6AfgX4E+hHoR6AfgSeOQBcAPwmg/jD4ysIbs77EApoKYKoQKKhhTqGjYNaTAfDpDOAnwecfdvl+JBhmgfpM0rAU8w32FlXRRoEi39MFUrHQo11yWaqcuY4SxRRIqaAR+Ot5SgGsrZZN0fpHKYBV0ZNKLYKNJyuAw5oW0M06b1gUJ8pzeH1cp4qWndy/rnqHheuyaJFlueQOJw2hCTNyFQCmAjguGszSFrO4RF1ZKIoaZeNiVQKLEkhqWqrWcKmqZY4c35iZeL4nBUbCVhb+qWixaHMcRiqjl7mtUGA4rytV4AwsDMIxXOb51jn5rSh3PNuHhwCNxYw+VbAu6xwts5BpKe4PBQAviwR1VYhCcuAPVJGeRUjax9oEIKmADVFNa7Wa61gCgKk4LEoF+MQOm9VrrUgzTQ0eD8iHQEeOo9/6iPxQhp1FZsdVUJ6/zyshmbU81rLEbLlAXVeYTAfY3R5hOqF6UwFg17IEAFMBPPC1St4AYKoMdQYwecvfNgO4qxQz98zj4G/359h88ET4KxpMpURcNyvonD/zNeYCLkoXF8cBPvvsHm7dO8LrDzJc3Jvglb0GaT3EcjbDlauXBIKY10myFIPBCI41OKXmM5BoDbctBW14/ZRalDmGFo6OHuL27fcx9SoE4QgZ1esxLVhzhHaNvekQ2+Mh/L0XkFM1mhxj5Frw2kIUoI8e3hOLbqwOMQ0G2Lqwj5PWxRtv3EM7I+xpUQ1zgYos5hNgV1WOZRqjcX2E433Y3gg4XmJ1PMOdH7yP1WqFyzeewlMvvYDBdIyDh4ewh56AIGS0pQaa0Ebj2iiXK0xaF9HuDu4c3MUrn/wE5o8O8NZr38L2cIx33nkX9+7fx/Vrz2I6GWB3bwvewEVcZUiKAlHIXOkthGJ7SmjBPE0Cn0qAgLJThqjxOdO5LjWWajgpsxnKxSGK+Bie52J3e4rxJKIME+8/nKHwd7D71CtwR3tAs1AqzKqE1RbwCTv8EE40hT8h2HXF5jbLUlET8vvMJd7f3sKlC+cBQs3xPuBPUTYqG9MxTQU6M5THJ/OJFqYVwWwhQJXvu8xv4tGjt3H84D0Uq0wyWFFT5WyjKV0cxCewh1u4+uwruHTuKrDK4LDBIPCwLDPU2QpxkuD45BDp/ARtXohCvHYshFtj3Hr/XaRpLmq+69eexoULV5Qqzg7gcb06a1Gtleq8v7leo2WzAJ0LmMUbY744kmdhVeai8E3iTOxVuR6uVglOThQgpu0753ic57JW8INOGQYAt1oB3NDyV7vBE9i5Tguf1ra8JDXV9L4CyFrFm7G5p6pRCPylJatSAHMdp/qXgIZq4JLjLU1RG4WzAsDM8eTPmxxUNb/M/b4xc1YrjAFbYo/ccZwwsfNyXB0FsGqwURmqXNt8/fYSn+CpZhAF1CwBXIEGgOa5bL5vnnXddc6sLRsbXUJOpUhVqkq1lnTXPwOAOcjq6xUGA1r+b8FzQ0TDqcwNybt2QlgVFfR8FtE9o4HPhHPbQo4SSbZCli5RZkvU8RJFyuufStMFmzDYpMEPiWCoCKobuSfNuXX3OY/bk6if21jvigW21TwWAJvzJdxWIJiNaY2sZbKPIYSllW9HTfy4hqLN3mETIWGAqVmru/sOgsPu7wgf7EBtM5fM/GCG9JMAsHzdUPMzKuD1NeT+TTdrsAHPsRvJnLedBh7XRncoaxwhJe8tWuRXZYvxaBuz2QrhiE4UKmdXjlt7UpvXN9EfslPV8RACzV2lQg9oac9ntQB5pUJmC4zZY1Lxb8ZL1t5aZQ5zv8jjmYSqsYzxKcx4N+sKG9LM806uEe/JUjXbyLXV2c4CfrnPathgoPOUdUbx2j2lyNV50e458LGzNcXF/QmmoSfDy0aX1nJRssnJcpER1DbAwI/gdwDw2Qxg1fxBS58NAOY4cr9IBTAB8DLJsVrFWKwyiQpgkwrHhgB4FIX47pvf7Wuo/f9P+xHoR6AfgX4E+hHoR+DHagT6zcuP1eXqD7YfgX4E+hHoR6AfgX4EOAIGAD8J/kqx8Ixqt1tAZTGKsCzJVPHKWFeyEKYAsCpq03Y30Ko0XTrWr7tRWD2uAPrDrtIPg7/rAqo+dmNBab7+OABsztUAYBbXCp3/280A7hajCQlYeCQEFmtaJjWaXWHHAnr9vmcsHlm8o12yqMTy/IkW0ATAvqXAgcBmZu7aqgDfvUam+GoKraf/1gCgrJGKVW6FFW2Vqxa2KMVqgfnLohYAPI95/lSqEQo4WBRU/wJF66GsWimIMyJT5gOvN9U3GgCz8M8sScunYtZHFIZy3KKObRqVrdzU8D1gNJjCgousSFFZjfwcs6MJgFubCinCC+YWZ6jqVEBJEESwG0cAMGHLiDa5ki+rlD1VXQoATstYxpcAUXIcGd3oAAGLqlTIVKpAzgKsgDTdAMC5TJBDANx6LbxAgYzQCjEMCZpFxCqFZp6fFGv1ZC31nFnEqw8B4MAPpRhPGBgNPIxCX+DiwAvEJpmQgBa/CgAT2lGJaEvhnjm0jnmTx2QAPx4Ab5obuoX6dYFbq+HOFvrN9w0AVso62ky2on4z8ypsbaycAG4T49VrAyyTAm8+KHB54ONzF2y8NVN5yq+8/DIeHtyXc+J6wNeKRkO47XBtn9lVlRkYwXsqz0p4XqCyHQWINbjzwfu4e/cWnr+4q4BXbeF4doI6zzCmrbZdY2sUwZ5eEDWtZTW4tL8DO8tw9MFdrBbHiOMVnPoOXrjxebiXb6CJGvzB7/1bFHcJaXwsgwJDFtyrSmx36RZatBVauhqM9+GGU1F5bjcumuM5ZgeHKK0Gk70duaZ1msOajOBnNbyqFfi7akow17RNckyZW+yHiHlvDz2U2QoP3n0PftmKdTyzRTEgeGKzgIfWbbCsMlS2hfFkC9PxFookljlNNbvdVGr9qWq0ZSVzptJZ4VRxVW0tSt06XaBYPUIVn2C0O8JoMIYDD144xnv3TzC4cBXjK9eRWg4GWm3aVhkCCxhEHlwvQuFEqL0BJrt7Ar7TZCWAn4AycGxc3N/F1auXUdgeoskeWm8LWcVbhnc61wxq+wmzXFhaEczmDhK6tslQi9q/RrJ8B3FyD3l+Aqt2kayYq3oo55ataoxxhHeWKR55A+yfv4HLzBuOUyRZjMJpxMY7Wa5g5xWsOEedVRju7uDIqvDt2zcxLQtpRIgGI1y5egO7O+fFoj3wIlHHNW0u97U81ziuAjMVKBVYWjqi/gwGtFCtMZsfIklisf5N4xhpUkgTEdW/i9VSAWGLDS6WzKvKclTzCBtCdJ6oUvuphiNeP54rm30MAA4ocRRIy8iFUO4vBYVsWVsLRgroPOCcts/MAK4IQm0w3pNgmAD4rAKYrPtxALgL/ERD2gV6XccJ8yyiXbX+IPg2ANisrQYAbxTA2jGEOdUC/GgdrPYPYnfdyQQWW2idn3xKyds5Dq5R6+detckAfhwA5hxraoJUo0ZvRZk4HE/gOrT+3xEFcBAOxXWCThVNZQnAJXb36Uzg2shq2t7PEa9myFczFKsTlPEKaV6J2pugmzBboFxJRbgCwI5WMnchqBk72YfoZroNJFbA14BbYwG9GdvTAJYKYLN2U6nN54f8rAbAfNaaj64SeA2Qz+YrmyxcoyLntdEOHfLMOJOxzLu8C7O7zyhC4CcBYHM+fP51x8N8fT1enrofvdqC2wCRa2N/Osa1y+dwYW8bn7ixK9eT4JeWxnfu3MX9ewfYmu7h5s1b+HamHBTEWlmaLmjvvZkz0tDF554BxHo+rgGw8rgW1xOHezJHZ3brcXJb1UDB11TqXGUdTvtj/nHkmUo3FuaeV6gk/1wrgJsS/iBSjYVs3kgzed7I/CnV73BfI/cXt2CWu1F3c9x4rK6DskhFnUt7bAHA22Nc3p2I+wOfLWyMq9kA6HjILRdpRX97G6EXIgiU7bzT8PmSayVwJXtPeUYTNkvTo1KUEwDz+JK0QJwqJfBitRIATBcE2tXz0AaBUgC/+fabfQ21/69oPwL9CPQj0I9APwL9CPxYjUC/efmxulz9wfYj0I9APwL9CPQj0I8AR+AsAD4LVTeFx8ePV1Uw/7FAmufytwHALFqL1ZsbISDkCqmUYoFKqX7XapMzIOtJUPdJX+9m2j3uCKlGPgtfuz+nrPo2uXXrwqNWhbJYrsCXUmltbKSVEsdzFJD1PWWnt/mguocxtB8uYPJnTCGUME2y06iyrVSeLcocVh7DLip4+TG8OkPY0gK6EUCoLKcJA3lySklGdY9RrxBDK9WTsmTkaypgUaFg8b+iVWiFFZV7LMrxHFm7ZQ5xWSLOa8xiSOZvnFGt2yKtHSTM3C2VspeFZBYmxQ6Wai7aI/J8/QBeFMLyVOGZ1oJUwaztTZkrKBm9BCMlGqcRxRVzdGkdKOq4MJQ/LExS3cNCO8FVmeWicgxpiyoKXiChIrCpRHU4Hg4ExlJhpewGLeRFIsVRjhnhNK8JC6yB5WDoh0j09WUB2ECdric6rw3HjRDWF+WxLppqGGtRySdWmoRfKrOS55FSBahB8HDs4sL5LUxGU1E2076R5s5hZIuFL23Sh4GvALDjIqBVulY+EZLw+lJZyWPY5HYqq/Fugfzs/DcF+e58I1TsKvU+1DDQyQTmWDVlpWBDCxRlJk0KUvDW17euqSJqUKapXGNafSfzY2xHLj7zysv45g/uAFmKT33iRdy8+QNkTY3LV68got3kconhcPexCjgeM8+bc5jvr5oqCM5L5Mkxbr79huTM7oxGyJ0BPjhaoMwTjNoYfptjPNmBHUwQNz6yxSG2hx52JwMsTo5xfHSAMl2hyhO5tts7Q8nXjfwxbt08wRvfuS1q94pzpqRqsIRrN2LTzOtd8xpGY/iDkdy7nF9R6yGgWryGWF4zI5THTyAgajdCMRbhqfrjWsJM1rbFbHmi741APq+KXP5QBUtlVUyLdI9FepUPWXK9CgaiHqfy1E2Z8cjsRxboRRcr52QcC1i4p80wgRrtldtihdnRfZmnnJ/bfo2GSq+tfcxIaL0I451zCHfOIS6BsbVUCjaq6AdDBJM9UfgT9gaOBWv3OtIslgxcgcROi61hhP3tEba3pmi3nkYUjmDZvtz3NGUlACD0FWvjVgEoQk8J/m4LNPUSaT5Dnq3QpofIskTUcXxPjmORLZDw6/kcXjFC0bJpZYV5maANA+zvXMQ02EYTN2iDAkXGZhAbOedvGePWw3v43lvvorFd/PSNl+T+Paky7Fy7hkuTC3COcgSjENVOAHtRqjxRn9m9lso7zjKg1CBYN4woq9oWaZ5gFc9wMjvE8fwQOUXmy0Qs5vkbecomH7WecBVI21wr/SyxqeWzhPeoaUaxayoImb9dijOCHyhAyucRHzdZaaMtqUpVULqicp2vS9BbNChy5vkyaoHKX047W1TAVANzfXSZu8z7nE02VBUzCkDUvwoGm/XBrCGSl9v5MCpQpQQ2sJdXmfxegWb1TFX3Mxs6xB2EkJdfDDjvN1bEAje1alS+r9c/UQSfUquqVXrjULCB8rwf1hC40lm7WgGszqeTq6vvQ7XO6rxZxxY4RyvoIPIxiEYIohH8YAzHG8B1B5ItXdQ1hpGPVbrCMl4gjhfI4jmS5RxlvEBD++8iE9jKD7OOdhtdlIp3M9ayF9HnzH/zeSdrPpWlGroZy2H5vqvUpht4q86t2/hlrp0CtR33E2YvUxwr18dR65TsTfT4NNThG4tktcMQ63AZd924V/NfG9cUgfJ6TAVggw0I5foY6dDAOV5K48UAQcKHs4WcexO2hOjpZdsOuLdk182weoTc3cOxm2NE0JhMYUW0D09RexlCawdY2djxWvyjX/4JfO4zz+DW7fu4cy/B/czF4f1DfHDrPvzJED/5s5/H1au7eGF/G+3JCe7/4ADLoyPcnB3ju7fv4eYqQ1202G9bHA0ytKkrc5iNKi7vuypHmhUY0v3ADWG3iTifWB5VtDQoaKShjvsZ2lNXBKtVKb9LAJqVJfyQzh8uhpELX5ThAeiIwb0Y90XLOJa9M+fdhZ09uZbM8mWjB9cf/izBqqwpesDM3mB9v+oGClrRc73iPsrixXZtnNsd4tlLO7gw9sV2XRwB2IDHe98OpMEvK3lrRgjcWvYebD50SzbolJIDr8S/FixaiJj9LJvE+AyrGhmjtCgxW5zIsS7jDGnJZxibHpQFNO+xN7/zRl9Dffx/rfqv9iPQj0A/Av0I9CPQj8BHdAT6zctH9ML0h9WPQD8C/Qj0I9CPQD8CTx6B//XLf7LmXV3Iuvn3acVPF5byVf99ALB6baW4MZa7fK3/v/BXiqqdjN3HvYYpKD7ptY0lohkhU0hV0LcWtdQmA5jgUxU7VdFVqS66ANiMD4EgC2RiwKqL4N3j6wJgQrYuAG4JO+RPATc7OgWABf56nijIRAFsK8WJlBfgE8EAACAASURBVGe1EkQKtKzDSo6cUpgRChFyUrlEOBrnlVjmZjnVL7RMVtCI6o04qzFLGqwKIKWSrLaQlBayykEuCh+lSmM+nej5mD9J0QgLwb4rANjxqCpRxXdRcmnlsvwsx7WkfSkLhqXAXp4XwTLPgaCNX+PvsXBZNMoikWDMqak8tsUulPX6JKFqt1Uq2ki/DnObWXRvbaTZQhS3LMgy45RqLb6/00DyQeFqC0ij9NZW3+ZaEeZxbAn3pZGBNq2E7zqLUtRskq/IfFRVFFf5oAWoBOZ7EQBfvLCLyWj8IQA8YRFcA2CT/6teX9s5yhxS19oUec31VnN202Bg5nAX2pi4S4EC3VxDghCZNgoIC/zWVrx8HWkgEFth1RhggJQoBOsKWaWsLF2basR67dTJAnZgtXj28gU8f+MqvvPeHTR5gldefAGHhw+xSGJR7O4Mhzi/s4Oyod3yaRv27mplFHO83rRRbZoMRwe3cf/2u9jbmWIYBlhkDe4dHkuua9SkcJoS0+3zsKIJ0spGHs8w8mlp6WK5mGE1O4RVpXDqHEnawnZLWHaB65cvwHNHeO2bN/H2e0do/SkXOKW8tC2Zk140YHgz4A/gULFJCMzxIXFLK1H20qaYNuNsRkhFhEUQ7EghXfpfdG4jxzIU5Vm7bqLhPKdqjso+At7cJ/inCovKNN54rgBg5TbQAnGsMpXLUlmQMxuW17JlzjKt3QkAgdZqUSRLVMUSWbLCKkuRpCWmfoHR9jlY4QgIBgCV9UEEbzBFNN4G8mMBcjx+x4/gjrbhBgMBB6Hvwtq6jCJNkaUx6mIlTSpTAcATTCdDYPsZhFTM257ARXVfKTWr/A2Vgamsq3NUTYq2oap/hYqW8PFcqZYlR5VUkiAlRp4doyhjJEexrAPw2aRSYp7Gkk2+M9zGdLCFyipFscn3SJIVTuIjHM4OcLRaIYyGOG+NUMYpVlWGwbkLeO7pFxGmSqW+tEulxubcCzy5JjL/Jatd2QvXWnVHONtYdFag5fQcJ4tjzObHaJYt5ssFVllOZizXitnrhKNsDqJ6eA3wdJ68afKQe642tumVWM772jOZQJi/J2t77aIpmGNOUNwoAFw3AlyomuZ9TEFxJcpgCABuCICVc7+y2NfzZAOAFQTuNouodeHDjgIC+nT+q3kmy5VuCKMNYFQAlHNJKVj1814DzM0zVTkzrGGvUQR3nrsyb0xurLbs7WYVc2wNAGbEvWns2UDRjUpWFPO8XwRQq+vLUzTPIKoUOU+CAcHvEI4XCgi2HV8gKBtDlskKy9UcSbJAkSTIkwXKOEZD+JZn6+e/AcBmTM05SB7yGpQr22Nz/nyuqEYSNgUp6+xTwLfT4GaeB+tGJt5X2sJ8cx3V9TP7Jts2rhfcqaztJdTxcL7y/tHNAOb5wGYB83zg89g8K81zxABgmS9n3p9fMw4QfMI0Pt8E8OCLvbYlewDuUzLJsLXYyJHZGI7pWNLg2sU97Ec17t8t8EGWwrdDBFaOL37hZTx3bQircvC1v/wAf/rtOzipW0zqBYqsRjSYIKHyfnuKV175OHbDEHtBgOLKi/iHv/iTmNYzvPYXX0F28wAPj1b40oNbyA6WqK0CZTTAMisxtD3kyQzTnYlcb7pfFGxq5D5FWz3zujEXmCp/UfbbvswD7pc4bmlRwHIsbG8NsLc9wuWdXXmOUNnLnNyT+QyzxVKgMp836SyWvRFdCYxTAPfMCiYze101t4hFtN67GKtqaQjhviZjprqNlved7+LS+Smev7InANjxApTMDrYVAC4lisNCkjfi9DAMJMYZHqEvmxMZrWHVcPT+lnsS+dBZ28rmukGSFZJ/vUyWWNEGOs4ln5wAmMcXRoEA4Le/952+htrd8PT/7kegH4F+BPoR6EegH4GP/Aj0m5eP/CXqD7AfgX4E+hHoR6AfgX4Ezo4AAfDjwa8BsqcVrN3flyJgWQm8oAW0QDpmkonVoFKqhg7tE40CWBUvDQCWAqHeQZ0FtD/qc3Mcaytn/YWzv9dVAJ89dwGmZwCyKbwa20Rmi3YBMG14TQFWICARqEvVpi92ehsArJQ8bkcx1T02U5Cl8qUtlSKWxbyySrUCOFUAOJ/Ba3METYqQCmBHAWdCJQKx1tIAmFmpDcvtCqyz4C9qbGommRFJez6C16pCXhGMlqIAXiQpCtpPi9K1kUIjwcE8a7HKmferQEKcEx7QipkqbqV2phqZAEdsEm2IzSFzRJ0oEDtoFiqVba+aC6KSsxSA5fkqhSztfT1RMqlCslY4+1oxzuMnuK4LlW3K16NY0HVgezaKnNeghevZkg3M17JsV6uAGzTlSqxWpTBLBafvKjvHppFr43nKQpHHZGwgeRyiUnMc5HEqx0WAzKKlKIA9qpqV6krUatqu1dGAT/IhxQ5dZT2OJg4uXdwTAOw7kbJNtEpEAwcGAEcs+Lq0vnbgecr61MwXAQAW1eain9xYap4p/ndhjfm3sWA1UFiBYFW0N0V+A3+Npar5WYEilQIE5n4gg+T50U6YlpdeTUVkIj8TDiJRMw1cF/vTCOcmQ/zV997C7tY2rl26IBbQHHtej+lghN3xFN5w+1Tjhzluc68aC2jOJwIKFp+PDu5gcfIAF/Z35BzuP3qEg4MDDJxG1L92U2O8dwWItpAkCaosgUMg2lbIVktU6RwRcgycGknmSbY0LYYvXxzj4rk93L07wxvfeYS7By3KNpdDodqd5xcMR/BHEzjRUAr3hce8WE/mkpVXKBcxsuM5ysUSNe9f2qLbtMJXNt5SOBdQRzBZI10tpXFCVIC8nwgbByFcWi37nuSlOgQlzL/mvPQjUdmL3WaRw05W0oRDVTEhgGg9OxbCPHa5B9EgiU9QpCuB9zfvPcThPMG17QBbe/vwR2PsXriMhAo2x8Nkaw/TrW2k6YlkztLhgO/L7F9nuAUvGgrIqfwpajZz5Cs0+UryNydDHzuTsbLSvfgx+ATmrYWqVpa2App0dqlyhCATr1DlVLitUDcJ2iZH05ZwMtqv8plSyn3Pc+MaWZWJwOKTwztiC831aLQ1ReNYCrjOTuTe5VpQZJXAI64RDi1jQwvBOILteDj84BDZ0UzcE/ztbTzz4ifgtXxu0X6+hVVWAt1aKuo8dvy4GpSpe5EKeFkvHDobUB24QhzPsVgeY7GYA4tKmh5OVgusuObVLZIsR13Usr4QVHIcjdWsAD+9FvKeo522WZ/EcSLgeqVcKdS4MRfdQV0qW2KuYWyYyStLYC87czjm/BmCnrxUGcAqi9NRuaZU7VFcTUjMhg9tm0zbWVnTT+X7ngbA5j7tAmCxrNbWwF0ALOuYVgAbAMxxPaXs1TJUBYlt2Do39/QeZbN+GSjZXd/Yj2MsjFutAO4qYk2mvDSw6OcRn5RrAMz9C5uWXBeDgY9wMBSLcMJf3n8B84D9SEBtmadi+U2LYdqg04K+TBNUXHfEHUWtH+aZYvYbZg/RXY/N3kiebXqfwUmv4K9qCJHmgI5C2Jy3uUZrWKvV22wgWH+vs9cx47m2hLaUw0R3byZQT9pRNoriWhpMKPJV64xRN6+hdqehSMZXP2vM+fJY6CJh5nw5dlCuMgQt3RYUmLYdVyIiXM9Dlqawosuo4jvwrAjRyMWv/+LTeP/b7+Kv75T42U89h3NX95E2Ln7/D76B927fgxPaKBAgHF7C+XAFxw7w/t2HWNQthleuY2v3ArKTFfbHO1j5Fj73q1/Ez770EsZpgeL+AzTpCWblIzSHD/C1117Ht29/AEQTQOzUS+RI4bkOIpu5uSrjl/m8bOSTZ0Xgy/kxF5jNJ3kaq5xey5HMb8dzcOPqPm5cv4Rn9q+Ikpf28Ms4lbWLCl9m/GZFLo1FnIfcrzAKQfZIji3fWyWJNOyJuwmvHRs6OFdcV16TimGCZXZ+iG0970vfw9VLOwKAdwfcK3lyfbmuVa2D0vbEPWCV1rC9AEPfVu4jXH/ZDMXnDBiJoBXAZj9PZwvjmkML6IzK4xIr3h8x95k5Mj4f+YyyLNmrRVGId/sM4PX60P+jH4F+BPoR6EegH4F+BH48RqAHwD8e16k/yn4E+hHoR6AfgX4E+hHojMC//MqfSoXwSRDY/OhZsGq+XhVKzXkWABN6sBgVusxrpaJTWZaui5zMztMqxB/23l21z2MvXCdv8LHHeMqWeaNoMkVR85rrAqYuaK0BMC2StZKTr08IZwqyKqNQFYqZASwW0JYqmMvrU725+fRDoIvvWTCDkFadtEQWQFCgpW2xKICpQJvDbTKEDZWVqtjnseDHohyLcAKAlZqzC4AJFpSVJ233VL4t1RdUNGeEvFmNxSrBYUybygoplYeSgUfA4iCuqPptcZLmSJk5l7coaHELX1TPtDsmFCVdYEGSFtC0H+XfDoEGAbBDaKkbCKhcomU0YQOBLgFpSTCTaWtQBYHN2LKA6joKzlIlx8IzC9IW1Y5UFTm2yhtm5q8Uozk2CtK5BHOEa2kKl+ctKl6KfT20HnGaKlx7kqurwLOMzzoHUGdSsoCbFmuAzXnMZgbJX2ahlUDP5WsJwlNzmxa8GkAIjCkbjCc+Ll3awXQ8gWczA1gBYFpAT4YjBL7KAKYCWDKADQAgb6L6d53/21HOmUmmx7Q7j7sgWHJkNcARC88P2bqqe8Koxrr3hRT461optmjrWOTre9ZklCJfYjIiHPHgBaHY3K5ODjEJbHz82afwJ9/+G7z0wouiQHr44B5GgwDn9vaV+roBvGAox7dWw3Usqvl1Xh7ef5wLvD/C0BVFb13EGAw9UYbefPddHB3cw+7Qh13nYnU73b+O2h8jXRyh4n1VJJIh3RTMdc4wdkuMnAaztEaWUZFZYRTmGA4qse6896DG9948woOY9wUbDHwMJtsYTrfgDUbwhkO4USCgjfag0gxC2JKVqKn+WyWi/MoWC3VpBIzUyuq4YUFeqxCFKbo6PzuAHXhgYCjBGGGm09hSdGc+Lu9x1x/AdhzJvc7TJdx0pRo8eF/IWrhRdMu4OrYC9HWFnPa0/HnY+Pa7t/BwkeFjV/Yxmgyxe24f5y5dxqPZCm4Y4amnnkLLbEw2VzDr1LPgUPk73IY32YU/3BJ71rz1YBNmlwlQJqAukjnBgzCUeeNuXcRoOEE4GMv84AWVqNBSzaU16OK9V9HOmvm/mTpfaizzCjVhMNdF7XDAda5sU8kJzqpDrI4WaPMagR+htRqs0jnmi0Mk8UJyQS34qDKVA55XOSzfwoXLl0Q7evDoEZb3D1AXCfzJBBeffR5OMELQWJiEAxRZvs7SpBKY9tfKAltZKLe1L/CYazCPJ02XiJOF2EAvl3NUiwJJmeN4McdsuRIV3GqpcjwHwUCuncl0J2ozTRjmfghd1YzScP7oPFilwlfrDTV7zPatK2Z9ErDUKFuV2S757WzgYAsBhZZlqyz/BextGrGoTOTaQDdXAYh8bVFlE2or0LxZX04DYHOcZwGwOGWwWWSdUa/ucVEA817RNs/S4KDdFFSW6MYuWQCwbxqDzPGetqUW9fspZwNeEwXIZX+h1d9mjVN/b1TBRgFsALB5FsjaQ6WiT+geCQT2fB9OwOamQPLkCWKLNBGgyUYT/rumyjEr5O+mKgW2mw+z9+kCbzl2GdKNkrarALZ432kYbZqOzOvIb3UUtmoN36zncv9rmC9PKN38I9dMJhOzqPV14Rqm58S6iU1yyFVDH8fHjB2fxeuM4E7mr0B/Haexfp40SvFpvi5NVXku6lZ5jRwYj4ewnRqreCFNauFgItEWSVbhqW1gVczQ1vs4SGs4Q+C5wRH+xa98GvHRHo5nh/i//+DrePPgCMH2UJxMRu4FuA1z0oHP/uSn8M3XvoV33vsAlRvAv3AFfrCNwB3Dt3wMmwiXP/USfunXfw3l4RFGF0ZYnXyAC3cfIl8ewbZivP/eB/j6t97A7ZMTFW9h2ThKM7jTbZSrY/YVweUq4wZyrszxlfgP14JVurL+Chx2bKRlJXvhj734FJ69cQV+AXmuZXkuY8x7k2s/s3sJg08eHGuHBN30QStnuqi0VNlm0ngQ8NnredKEyDWXl5bzkVbSRVFJnjz3OZwD3JddvryDZ87vYBq0aOHL9OTaRjeZmkrg2sI8rRQAdrnH5T6kglMXkjPvsnmH97GIt1tRO5smFd6Psp9MCXwZJ5LLv1cJ95mluBRwjAiAwzDA93sF8Kn1tf+kH4F+BPoR6EegH4F+BD76I9AD4I/+NeqPsB+BfgT6EehHoB+BfgTOjMBvfuVr3cjTD4HgLhh93OCxkH02A5jFv9MAWNnZGQXLBtSetq99HAj+kQD4R13RDgDugjHzb1NwN2DMFFeNmiErqABWAFVUpLQS9pRKlcVMKnINADZ2eCaL1wDgx42hUe4ULMYThEr+WyY5wG2ewS4JgUv4TawtoAv4ViWQWRQftqPcsztKUQImZc9IBZSydW4lV1gVcVmML8oWaUVFb4PFKhXAleW1FOokk1dAqI2sdlQhMElFNVZQ/dvyPQO4lqvgp1g0q2OgspcAmFbQzIel8o4FT+baiuutrjmzOFlXhNPKHrlOU/k+rZldLxCVsNjlaqUzT4aKNinIE1OUKjNZADBVs6KII3yhdWej1TehfM7CqkMYSxUfC6vMKXZo22osrNV5mA+T2WvUdaJqlQxjBaZZZJU/zAOlco6wW7JeWymyni2AUwFMZfVkGuDy5V0BwK4VCFhBSwWwi+l4KM0DPA+xgHZoIUnVqAIeVGiJGrkDgY1qUoGD0/dQd47zu8QjZq4ZCGJygE9DEW0hrgfD/I4km4oCWIETzjFC10bnSu+MVZYfMUdeVpL3lyxnuLQ9wqdeegHffOtd3Hj6ebx/6wOslnNMRwGevXEdDnwEzFDUir8nAWBGTPN6UGVLcBD4Nop0Aduq4EeeQJbvv/ldzB7ewrnpEFbLMbcw2L2CHAGadI4yjZX9cVmIeolK+rFdILIrzIsU85MCqF0MvApue4IwaFHVAeazGq+9t5T7pG49jHYuYLp/Dt5gDCeK4IUBfIuKcqV+N4DSqWvVqEAAxKYI2huLup4AuIatLWxlfnUcAtagRe4HIWSwauaAVrBaQmALlqsU/1XGc1qhTWiRrJopzGyQ66t0XfKzq+USTZGKEjrLE5S2jzdvP8Bx0eD8JMKFc7s4d25P1M0ZHAzGEzx17SqWJ4eIhgMZN67d/nAMd7qPYOsSnCFhCyeEC6tmbnkKu07gWczoDhBoO/bG34LPf1M96fqSK0lIoe4lFzWtlKXpRtlAW6LU5jpUyedlNkddZiiLWD6nbTKVuYTCVG43UYk2rVCvShQpgXCC1ia0p9X1EotH9+G0AbK0hucEAifYOHLp6lPIuJY4BWaPHuL43m1ROE8uXcLOxasihZ3agTzbuC6xqcUJaP8bCUiumY9a0l+YCuAGlk2VNm1PV8jTBGm2RBzHAmGo1jueneBwNke8yrBa8FrUCLwQeZWKhaxZW9RaxuxTBf48WzX98EPdgzqTvlLwHC7HjQDYFgUwgS1hblFTrajW2pYqV2YC81ldqGgDAVSEVbJgq54aBfkssNdGGhXEolqtvQbgraMbjIOAbpjiemvs5pXSXYKFPwSAjaLVAGB6Qcv6RlimQZLMY5P5y2eJzrjl6fLDwCauRQTcmzVPgSjJ2Zbj4UlpRwzd+KKe88qZorsHEPU8s9n1MZj1T9Z2AmqPGdCeqFJV/rwGqlwL+V5lhYoOHjkbuLg+KpvvumNvb8Zx0wSnXCQ2Lii6EaaT92tRea8dNMQCWltfrx9aWnG7WeM3+cZyfvQd1w1OBuLy2M0HlazmeMz+pQuACTPNa/Pac51bu0Fo2Mzvy3zpzJP1NdD7Fcm7zmJ5VhigHS9XmFohCruVxohgyPvLBYocIbXHeY5Xn7+AL37mEv6f330d99ptzLNH+KXPv4D/+p//Q7z5h3+F//n/+gv81C9+Al/71l/gW98+hO2cx/b+ENE28MqnX0VUh/jd3/8DxEWDuAb8yS5cf4zVssAgGGH48efwHz33WfxgNsOlZ5/mnYDdp/bw2Vc+hnw5x7t/9lVM4hyP7t3Gd+5+Fw8efIDqaAVruoO3kgRDi8t8A6rOaaItSn7UKHn8bQW7JFhnhnpFIgzu9+iM8MKz13Dp/A6Kk3g9pzmCvN+4DgXDCFlR4L133pNGNiqAxd2E88nmXHRQNQ1mM8JxWjITqgayVpic4JyxANyfsl+OFtR8ItAC+uIubpzfxsihi0co15evzYaeStTXDmaPAcBc5z06f9iNPMMkHsK4kBgXlapCUdaSAZxrAEw76DgtZH/AfSnvKZ9Nb6GPN7/TW0D/qP/C9N/vR6AfgX4E+hHoR6AfgY/WCPQA+KN1Pfqj6UegH4F+BPoR6EegH4G/xQj85r/bZACbAl73b6VW3GxzukVa/tzjADALSgYQUgFMxYNSALuS76cUKB/OLjXv86S/H3c6HyqInvkhFr/NRxeE8WumkGwKpAYGm88JBNNcF3gly9ZGwCIwASwBsEtFsDovqjZNAVVex2oEENo69/LssRvgLAVV2mjnpQBgUQATABcZnKqAW8bw2wxBk4m6TsFRqmNphys+nqpoTYAiVp5KuUUlCQuTqAl21Tmw+JhXVAHbkvNLW757ywxJUWPBAl2eS/GQhcW8ZrGSmb+VZEeWUumj/bMHu1UAlDBa3ptglfV+hWgVBFZ0GgEBHgvuolbWOqdGWQqzSOxRTcTioUWbVfVafE2BzFQ+0dra2ITzFZmJSVrB1ycsJTiQgjyUgpeKRQ3npVjKXEGRtqkCtUBqGmMTrmiwwq+LRaKGBubasGgdhb4CABoC873EzlrTCKojCTOYk8fXILDliZoied62GgDviwW0a3lrAEwF63gylKzY0KMFtCPzi3a7BG5yH4p6RwEVzyjldOYzv8+xPfvRhcDd3F9e164CeANS1Nwxv2fuGHUfW5JZalR6eZKKUnM48DEaDRBFQ5ycnIhtJZXlBCt7W2Pc2J9i4jvICQDCKf7ym6+jKQtc2J3i4x97TixpHdsXRVH3HjbHYM6pEWtzCAA2kDCOj+DaNQbjEGWa4b23v4uTh7ewPx2LGjdvXETT8xTjoimWSOfHqNIlP5F7JvIcDN0Gdp1h1ZRI4gZV0sAuM4zcDI5FhWaBaDDEzYct7j08waOTHFa4hdG5Sxjv7COaThEOBwihsq6VNaqeq2L9nYvyOKAqWqxS9diLnTHhmlZWVrRuVsHaLOQLD+dcYyMErT+rmgwcVlMocEfgT7CUrVCkSxS0tOb9zZtUfwjYJ3Sw6CYfI0tSaYCgCrqgKrlucetwhmXZosoLvPyxZzCMXBSwcemZFzHe3sU48JHHxxgEvliJUhU82DkPd/sCgq19scKlao225YTRTb6EQ5cCz1HK35BK/BB+tCP3fZYTzhJm+qKoHA6HGA9GGEYDnaWu1KeEvxwbKsx57k2zkjxgguCqzNaW/bRiLZsMhdfAtzw4BKDM5m1KOF6FLDnG8aMHiIIGRVJhdrwALY2pgHXcANv7l7BcMn+cdKTE3TvvolzFgB/i0vPPIwpHmLhUeLPZR9nKw/bhBwOxtOacJWBpCX94LS1m8RYoMiqyCwGBBF5LWqCmKQ5PjgUAL+Yx4kWKMqM5v4PC1lnafIaIeq+RNVjuPceRuarsZFu5xgY2Gmv9xuF6T7UvM0dVBjCvfVkT+lqy5ktDEK1oixqZQBjVHCAAWPUNqAxfrsEyV409vC0Kv9PPWPUzp+BpJwPYPPu7GcBqP2GaldR5cVKLMlQrnI3lszoarW7m9zUM7X5/3VDRUbx2s4kVfNRuB+wn6DgcGAB81vHAAGCzLzDfN88FcaDgh87gNbm9dA7gmiO/V9WqEYOQy9hmn8k3N883s4/iWBhlN8fIjI00V/EL2vZZOU7o0em4OnTveXXsHwbA68YS2RtsGoLkuWciLeg20I0XMBnAbEbQsRKbsdk4Rpxdr/VkWo+5HQyk2Uuyq6n+lH2KkpoTaJfVCoNoiqYOpNlly7dwddvDMxcGGPsVEivEP/n0c/j6X/0p/uLtFL/4xS/AH5S4+f0ZdpHh737hWfybL38PX//eMWJrgJNVjWg8xBd+4RPYOZ/htS/P8c7Nmzg4WWHFZhMnlGYeuqFcuHwFv/Tf/Jf4ib1n8Tv/47/C9NplPPvS8/jDf/NvsP93Xsb+tat4/vJTmC5WwOI+FqtbCKtjfOePv4xlUeC1B3cxS2mPH6JpbWQFFd/cf9Au3pUmFrt2pGFQ7mnLER5PAPzi01exPR3AytS6ze/zevM+lGa4MBB3mKMHRxrydrOTyZI92Tcly0QAMZsPzL5EGut0w6K4SLAhSdTcgBV4uHhhB9cv7GDstAKI+T02ofFegxMibm0s8lYUwAM22mkFMAEwdcRMFZcmJt5j3OOeUQATAFP9y/8bJHzeZCXilPtQujxId4nMhyjw8cbrb/Q11A/t4Pov9CPQj0A/Av0I9CPQj8BHeQT6zctH+er0x9aPQD8C/Qj0I9CPQD8Cjx2BJwFg/vBZUHsWtgpwJFD8IRnAgaPgrwBgr2MBTV2ELmSu36tjBdtVBP4oyNs9sbM/S6vLbpHUFIPNext1bLcgzJ+XIlpdrwGwKshvALBRsdAKeaMAPl2glQzVjqrJnGcXRAu8KTcW0JIBzGxPDYDtcgW/IQDOEVDwxexdqudEAayL89o6U7L6qPoSu88GBXNta6VUY24r7Z/FzrlxkBat2PLdXyTIqgarvBKlmlhRV4TFtBl0tdUj4S6VvI5S/DFLztje6gxJKY+LElhZdirEQDBqSzHSqIPV9bGVnXPTIrRdKYDnaFBS0SUUyF7nEYZ8OZ17yN+h1SIL1XKuAgq0slcEZwpMCEDWwFagLBmP1rkTaPBYCNrYpKAFUgI6jRJKTkXPG1o8GwAsxy5ZoApOd3wDzAAAIABJREFU8yMQJbQlWZ0shCoUrWAW509pWZhMabu4j/FwBKelYplW0QSMLkbjgQLAVAA7CgIzA1jylXXjhVH/EgSvLXM7k757H3XhjBT+BQYqy1Mz9wkzzM+tlXAdK3V1/uqDh0AALAqhpkWyWmIQ2Di/uy32qPePMyzjlVwPokrO5/PbY1zfn2BkN5hMRzhJGnzrO+/ItXr26nk8e+OaKBbzyoFn0T63k2vcWRPMPKIyj/DAl6I6GyUWqKpE1LxUAN997/s4fnAbW+ORWCTXdohwtIU8q1GmKyyO7sPK5/B4v7QNwsgXsNmUGeLKRZrGkmFbxXMMmkoaLYo8YZw1YEc4mCW4e5DiJHXRDLYw2buE3fPnMNqewvGVhXVLpSU5IOeA58JiQDctVnN6rBLbajDTaOU7bZ0lC7gAqBCuSskuNnOMmYwiFGdmZFsrO2aq5kU9X6BJlsjTBcpMNW0QDq6vadsopR7nesp8Wxb5bZU3XBVIywJxWWNRlEjzFh97jtcjQWX5eOHvfA77F68gX87EhcBrEmkQCbd2Mb34NOzpebijqahiuVYRLuTxEnW2QORArD1pkWvRqppWuXYk9tkEX7zXGuZMloSlCnZdv3xJAKfP35NoYKUEliaapoXtFKirGHW+ENDcUiFHYWPDNa1AKTEDHnyb1rIpkiyGRZNrWoEnS8T5Usae8JgAfMZs4LrFzs4VtAiRn8wQXBjg4NEt1IfHyJIc4d4upucvYmswgu9vwXJ8Wfdotez5A4TRUJpO5NlRZpILSvjL16fdq3y9UjnnBO5xkWGexjg4Psa9gyPMFymamiuZLW4J6v5Vil5pptHAkmA58gNRRYrTgiikmV9eSzMFV9LaoiLYQkERtoDPSqxeq9IStwe6PnDOEAiXhcr/VY1ObKLhnGWCurrjZb5pAKwsy1VjTvf5bGCgmWumaUoOT8NFyXHV9sSSSm0sjumYQBWrWP0r9SsX5jWElPXtdPa52OieWZtFHb4eI7UOd5+pbd0BlBoAG8viLgDu/o7KslVw25w7f5Zr7lrx2gHf6/2DBm08X1pn82d5uuvnfufY5Zi18lo9I+gqQgKuxoD7CwG/rlJ/y3nrjGQFwFVDUPe4TZ77Zgy0ClofK9ckc6wG/oq9t/7DmWDGVz0DN8cu76XnhHl99ffp58mpPZeeN+bnaStMa+zhIFRuFlaNURhgOZ+LYjVua1zYmmIvCtHOj/GpF67iH/zC5xDaOe7fu4nSn+CT15+DH1YoMJSohK/88R/hKB5i1hb4+Zf38Xt/8jf47kPgpA6xdT7CKy+dx/OXn8Gttx7ha998A0ezGA/nCdKSTW22OB184Rd+Dteefgp/9dXX8Mqv/Az+7vPPIl48wOvf+zYOvvU+/ubdI5zYQ1x+9Sl84ac/j0+/9BwGyTHe+He/h+vnB9Lw8n/+7/8a7zyI5RkvaJSxBjraxOb+pqUzgC/PckLahmtU3Yjy9flnroDuGWXWyF6n0VELfhDI/kQiANDi7p37mM/nCtL6yjab2cJUAOdVieUJbZ65RnJtUECf14w/wzlEJTIXB3n+cGL6Ps6d38L1c9sYmTxutAjocGAzIiOQPOVZ3sAKBhjJnpPXrRKrfz6LXItrcLN2VeH1FzvoSsWlcP9Ita8ogQvmouegCljSO/h7bSMAmM/hv/7Ga30NtbOX6//Zj0A/Av0I9CPQj0A/Ah/9Eeg3Lx/9a9QfYT8C/Qj0I9CPQD8C/QicGYH/7StfbbsFvLMAlUjLfPz7AWBX7J8fB4C7RUXz2l0YZIqkZ4/vLPD6YRfVAOBTBeJOAVRsknUxuWv9awBwrhXAfA+lvlXA19gCdwGwJ6rXTsH1zOfd41wrgJ8AgJ0yFwWwVSzhNQUiqoCFF1B97ItFMgUbVIypYjPhqSqwsRBPu8+qqhGXlih7s7IQ9VciqjAbaQUkaYljZhc2QFKyaEfVBpWGtBJ1UcJFlTGrkxmRBAUKADfUrjmeHENtbyw4WcymUlaULHpnTMxBAEz4QxUwP6RgWKuMSKsqBaoWLKLWhBdGwasyCQPiCdrhUmlCdQ2YfewolRthkOPI71H9y/enRacoo3UhmhDPbS14rQIOtcWcPWWjyiJtQ5WlyZ3UCigpxmsAXFulKsZrpZSxnuZ7ERmIQsZ1NQDmCClgIRnMAoCNAnh3DYBFII5CMmwHw1AAMHOACYAD30UgEFidB4u2ylJV5Snzb7neRhXdaTA4O8c51pIpaIr9PG+tVO0C4PWcFRtUdfwGABMQEDByDGhrSsXulfM7GPgu7t+7jUepJ9BGxJtUE1GpXBfYH9q4treFi/sTPDhOcOdgidFoiBsXtxF6NpqWoHCEuihOAeDuPSLjyOvt0va5FAU0rZBtv8Zi/hCHRw8wDiI8uPMDHD34AOPxGH40geUMEA2nKocwWWB5cBdOMUfkQuBiNBghGg1Rs+GhPYd7D99G4K2kyaI4XiBsmU9co6wyoJyhtoeYZQE+OCpwnNkIprvYu3gZk+0thBcvK7tyuGpOc+JTJchbRWCesu00Udi8ixRQUnbr3jJW91yRKMUY72mXIJCpiy2aNBEwTMttqkoVBC5QreYo4rnY/krhvVCqUcmdrrgWKLWoZ2Vi81nkFY6PjtDWuYD4YDIRe3JaNO9PA+TZHFY4xvWPfxqXbzyH+eF9WMUKXjZHUjWYnL+G7Rsvoh3uwQqHAmxpLy/22qs5UMYYBi6iQYjGctE4ASwvhO8NJd+YAyIKU9rISm4p57OPps7kum1Px/KMkPmtIRznAm2erTZHW8xF9VyXtOtuwJWCY+iHYzSE6dLsUCIvCPNTaaAhPI+FYpECJmjbBHEyFzDhuBPUdQBvWaPZd3Aw/wDebIF6keG4yDE4v4/JcIL9/WcQhgMBv7S/91wqm31R+lEZHbilqL3LIkWexEhpy00YzzWUYdSEwGiQWhXuHR3irfdv4/Akge0P4HsD1WrC9VISiaEy3j1PPhc3hqIWdwlah1O+SUcF/pvj0NR8dvH9LRR5o64772++bcn3b0XVzfWGQJjiVBGbC+Tj4ksYcwYAq26R9fpZ6XVw8wzeKIDNc1OOX2fr8muETQIZCZvFSVr0sAIzDQDmPc3PqWzmhwKgtNA97ThCAGyeGWqd2jQ6qM8VQH8SAKYdhWnuMhDYqGRlztAnWxT22v5aK1/X58a1utugYqyltTuDAC2xyN+4KwiEk3Hn+FKt2YHUnfOT7yviKi4SBgDbnmr0ET7u+Wo95uca1Quk188s5j2b9Vsd80bxbD6X45ceA31d9H6HD+lSIgzU6xMAc/zX+z2xNt88H9X7dhsUaG18unGKVsWn9meUk7PRy3ekAYWNQ69+4mP44P33cP/+XTTWZZwb1fjHP/8yXr02wLWLQ+zubuPRfIWd81ewFTSYezuYTK+jxhEO7x9jpxjgL1//Gm56F7Ht2Pjm69+H5Y5RMSs8j3HjymUkqxRvvvkmHixz3Ht0gkerBg+PMnzmcz8DJwrxzMsv4GM/8XH88X//v+CN+TGe+af/CP/4p38Oy6+/hpPZAf76G1/HO+/fQbIzwWI6wmc/81P4+GAb3/jS72N62cNPvfoswvsPcVKxuel7ePPWbZSODy8aoC5KNIzvcGyJ12BDFyEtG2LEBcFu8Oz1y5iOVGMJG8P4DGH0A++jRbxC5TSylzl4cIzVaqUiIFxf1gTZYzk2VmmC2eFKzU+5vrrLTe8PZE5S5cvnN9dVPoR8F7t7U1zanWBCB5vQk/0RXUdUM0KIZW1jnrZoggATqpE5D+1a4i64+zMAWBTdbHbi+9Nh4gwAZhPiig4U4m7D55KaG1x7osBDEPj4sz//Rl9D7f9X2o9APwL9CPQj0I9APwI/ViPQb15+rC5Xf7D9CPQj0I9APwL9CPQjwBH4zS9/VapGTwKw62LgmSw783Wqf5mryA5/ZsgSfLFIaywbB5L7SBvoUNkAdj5M4dEUbx93RboKl8d+3wQPnnldc04C2zQk6xZpzb8zyTSl3ajRQekCJ60yJc9MKWephGL9bBh4iDwWwS0E4VBEryzYi70136dzHFLsEjS2gcJmnE2RNMuUtWtZEiJkaPIcdUEVcAarruDVK7hNg6CtJS80cC34LMrRvtix4ZH6atUYlb/8QzhByFEUJeIWSJnFlhVYFhXiqhbYS7venArnTCkSJUeUimGByMzdVeC2yBX8pcUhqAJuCAdtuC0tfG1UPgvwCkiazFGxvhZg6qj8XhX4uFahEn8Kl+G4Mr/Oc0X1wp+VvEOj2tVFS4rQTBFejd9mTFkUFeUvUaFWzK7VUpaFqFF2zbQqNPmForxiYZ6Asa0EqisAoHM1dWax2DjKvUGzVqXKkj+EEnJKtKq2ReET0BZa55iaa8vvU6U4mUbY39vCdDoVlY3JwXM9C1uTEGEQYMB8Uc9FYLuSmyzHJHBA2S8bC+ZOfV6NyRl7TjPX1nOd6iICxw6gOH0fmAm70cpLMVmPMf2/nXAoCia3jrEbtXj1lY/jW2/fwvtHMbbaDM3oHE6SFUZOhZA2u5kN16lw/XqIT974OJJkgTxdCkjzvRFch1nPvig2ObYsdJs1QNnSqqYMrhuiBm0dyTAlnCDQL5JHOHp0E/HikXw/mS2QLXOBXoPJFOPdXYFhosCcHSNn/m+ygoda1iFm3FKZtkoLrKj0rWMgPgHShcw9gpZktcJqdgKvcVBTPVtZOJjNcRgXKKwI453ruP70y9h55hoGo5HMcTbL8NhZiB8PhnJPqzml1j2BTQ0L6aQ0jYDCtK6kxcblOdPCuK3EQp2NA7QADbJSsn6T1QnqPAFEaVoiTzIBkCAY5v0O3s/kjYXk43rMK/cchOUSVjTCo0WCm7fuYUxr48jHKOI1AibDLcSSmRsjHF3F/qs/gytP72P53t+gSWhzfIhgtIe96y+hDCcId3YQjrfEDl7W1kfvYpXl8IJQLD2phBV7+GgoINgXlWsAe8Axd5FlPAe1RrEBJRyGyvratrG7vYVnr1+U8Vgu5phORqgrZh/T0nmGts1FMZ5lC5RpgtD3RO1t5jPBaMvxq2Pk2QJFFsNJc4GfvD7Mmy6xElVw2fL8I5TzGsOBi9XyEI8ObquxEwDLbOcW3rUrGI+2sEXlszeG7XD9d+E3LYrFHDktm2ndT+UvrzchbMlrrbJmvYGH2XKB2XIpzTd3H81x84NDlDUVcFPlPMCccWalc52hO4HMQVJbAjitqisKFQ/ALGhpDSD0bsTZoEhzpAmz3tngQcDOtVQ1Gjituv95P8ijkjm3Du2hlTOEqOu72a3yDNH2yZy77ca1wyiEZb3Xy4YBfrLmabWpAoUaRGo7Z+aIyzPBVo4KomI0fwR+Uhmsvr9+RsooqHXdWO6b9W2zZ9iodtUhnc4B5t5EmoH4jNfPG2loOgWNTzdurV+D59/ZXzyuiUyw7FkA3XExUMBrA7E3IF0PoMV5qaylJfeYsJ8KYO0y0X2mmWeggdNGyb0GvfqiqOOxpFGCVtjd95eVXTdAmSa00+O7aQJSjQmbEpeoujvNRCZWgfOJ17d7bQQmw8KR5+PiKoXrNDhi7II1xLZX42f+g6t49O7ruL2c4vowxH/xDz6Pv/fLL+MHd95G425jNNjD0Lclj3Y8nUizxMnRHLdvPcDD44Xsa2rPRzJnM9AJDh7cEZXx1evXcLJI8Ddvfh+z+QqrpY8PHjwSCHzsAD/7n/4n+Gd//9fwR7/9+9j5xPPYSyr8zm/8Ft4r5tj6+c/h1//pP8PlrMHrX/63+J3/41/hJNiS5xDz3mUcuX5bkGgINqw89ZmnMM2WGC8XOLz3AN+9/QAP0kqaXzh7U7uAmzbwa1ua8urQhR26mAwDPHvtqsBU9qcE7gCT4bY4tRCaNk6DvMlw/87xJh/dssQyn8+wdJXi+GiGVZptgHt3c6CvFa+BNKNxY+dacCMPk3EkUQz7kxHGXqGay5gv7I+QIsBRQqv4Rs57xMgLx5IsclpAswGMGcDcC5+a12yYYgQH95J0kKlqlTmep7LHpPMMj0MaXujC4VryvPjqn/9lX0Pt/yvaj0A/Av0I9CPQj0A/Aj9WI9BvXn6sLld/sP0I9CPQj0A/Av0I9CPAEfiXX/rKWgH8uELl2eKhgalm9Ag82OGf5oUoSI3iUOz+bBuR54vFZxRFqsiks2pN0blbNDx7RaTY+IQdVldlcvb3ThdZtcLqTNHTFEGpoOE5iI2qVuzI6+mfrwlLmb0pVpiNKB8JAAilwjD6EABWYYfqQ+BP53zPHjM/p0pMvX+OIk9RZ5kA4EbgTo6gTiVzLaCKxrEQkqf4SoXMN3d0gZfFeck9JAptVLGRVquLTOU+rrIMcUH42yKleo0FOrGIZoHw8QBYKcmEQwgArluqe13J56VqRIr8PtW4/ND2paJwUkbIvA4CvRxl80wIqayhlWLE2LwK/JD8YlpiKvUtP2dhUqnVtGqYAGE9ujqTUWtVVRG7k2kon7RwmAGsc4pF/cr312PG16etKhXFUqin5SxhsX4THhdhiFHprQEwYYUGFQL/LSAgpGVRlO/QAQJVVWA0jrC3PxEA7FL1SGavr+NkFCAMPAWAXQ+e6yBiTirfQ8NuAmceo7Gd5pcJr2WO6RHpzi1T2OfXKLbsAgPzPf7N8RbFqprw67HtAmAC0Uqyny006Qlefe4Krl+5ij/569dxd5bAclpE5UDgVDWgjTFwDlNEgY3wgoNPXX8Oy+WJZKMOhmP47hBNbcENQnlPHp/kYGo1noFCcj4yjqUoWNVcalHkMebz+5gf30eRLgQIJoslsmWMPC/gj8cYb+3KOiRquOURFvMZJZAY0uaStpgNGx14r9iwnRDF4gj5yQNRsrLpQuZLWQjQy+IZXHeA40WKR4sMtRsIBJ7FwP75a/j0T30W5y9eQjgYiUKeyl02F/Ae4LVXY6mgiwA5YmI9T5gL7LS0781RUV1Fy2mqXrMURZ6joYJzeYR4tUAaL9AUzHosBPwWOdcrqrNVtqLABa1G9FzVqBIQIhUxEIR4/+AEN+/cxzAaYSwNBzaGwwD7o22s7BJWmyGcXMHTn/97GI1aHL7zGlD4cPwS493LCHcuInMH2L58FdFkKnbIVHhVD94SdX8QRNLgQ1WwXMNwAFARR9jmeEA4gu2HAkhVzjibStiUofOlAVG6EQ584qXnsbc9RZokiDg3QHtTNsjEopRuG6qCqYIlDKWyWK0/omptaJW9RJWt0JSJqLwbycMFqrZA1aQo2wKlQExXrMjDwEXOzODDu1gtF7JuUpkX+BFq38HW1i58fwJ/MMbOufPyPMsXM5RJjKIm7eXPK1tUzlmx6a4tyVtdFilWhPVlI8DqaF4IAE4KNjMMxNZVsjtdf2P3S/0opbNiF14oC/8iW2fEV8yXrmk9XXGyaKtpZavN8WAvE9daQkC+DtcwukGI8JrrpeXoiINNw8tmzeJ631GzdgCwsac2AFXWH634PAuA5fkuMFmrXNdZs2qNporRAOF1w04HAKtmKrWGm72Cea5317eubbO6e7Qal+erIxAEVPKcTIYyL1MHZor9tQa9ah3d2CifBcDmub5u8tGK2LMQeP2Y0v/4EPg1ewQ9b5UttrL2FQUw/9aAvHv+azi+BrG0S5cQ5/U4rXOANQA2x9w9ptNj2G2wOt1sxXVyDaE7UQLm/OUZqh0guu/D3RKvf+62GGVAVtuwhhas5SHORy5eef4yXr02xte+/gg/98VX8eu//vexOjwRxxHXt8Vm/4SUN8tlDnGNu3fnAQ4eHqOCjawBYu7LCguHRwcYDgJRDs/nS7x3+z4OjuZYxDnu30/xzsN7yAMXg8LHdLCN/c9/Gv/hf/afY/H6e3jhxYv4s9/+PXzt63+BB1WFrfOX8M//xX+FS9MIv/Xf/nd4/e49+EEkMFQ9g1RGOd04qGLns2Rwbg+7F3bw0uVzuBE5uP+Dd/D1772Fe2kOx1LuB4wjGAxGci+v0hXOXd7Hzt42dtlM4gbyHHbYDCANADbyusLx7AgHJ7G832QywaXz52StOHjwCPfv38dqlYC7pfXc6+6T9P5ArrPMA6XEd0IX41GI/ekE2+MBtge2gHPuY5ISmGfAIuc+jfvbEGPPFQDsagvoLgA281Lt15TjBPcUXGekAatqpHEsz0tkdK5oCH/lbpOoi8Dz8KU//bO+hnp2seg/70egH4F+BPoR6EegH4GP9Aj0m5eP9OXpD64fgX4E+hHoR6AfgX4EHjcCv/FHXzoFgI3K5KzyxBR7zGuYAiCLPizwJCkVeLXY8Qr4FLtiByEzDH2qJVSRyQDgTSHzdGZdt8ApBUVaCHY+zkJUgY1nckO7x2p+W4pTLEKxaGjgLv/dKvirFLDl2vpXXDBpXZwXSg2rbe4GtDklvLIcBNEITFkztp1StO7sCE8XlU+P/lpJI7CAasUMRZZLzmWVUQmcCITyyxie3SIQu2GsM2JFhcoiH89dK5wlF5fARQpwtACtsMwIeyvEeYW0KJFULMZCvsbiLotyPG81NsyIJCiwUMr3gIrZkTXVhVTZUuXKrE5XlGuUKlLcK+pfKslYCBbr2o0i2JXMOlpFbwCw2ILqAjYVbKKe1opggZxSUFaFZwJ6gbsiutV2k7q4TICoYKqxD9VwQcMGmRc8QAGlKpd4Xbimyo4/R3tEnWMs0Fln+/J3CCkasdjWFtSiIlS/5xJ028quWgTBzHtV7r9ruK2gZonhKMTW7gTTrbEomUx2MQvIk4hWiAGGUSTATvKkqQCmopRqQKuVfxv4vLZM1WNhFPLde8AAX2kwaJRCTVTunRxgAwDkPI1zpEb5BlrKuNGqGOq48uURPv7MFVy9dB5//lffxrIQNIfIH6POlR3u7t42LCfA6tEhrl/YwosvvojZySGSdIHpeIJBOEZe8pr7cGgFreGLHIO+1zm/+ME5adNi3IKsK7QyT1crsdlVebAVqnyBfLlAyj/ZCm4YIhpN6UcNx/JRxY+QJEolRfhOqEsQFEYeRtFAXjNfHKNcPoJV5HK9pCmjzMV6uShjnMwyxImNRdZgkRc4SUscLjMUtY3nX3gar3zyU7jx1DPSTGHb6nrScrkqS7Hvleuh557MHcL9tpLCvJeUqKwatSfMEQ2VVHGKapmgygs8eHgLq8UMSbISq2MqfJM0lTxF23URE5AosqeaB0IXQ9cRm22P9p9sLnEDvHXnvqhPCSGmgwF818L2zhhuUWO4N8XW2Ic/Oo/nP/9FlOkBHnzvG3DdCQbbU2zvXUDR+kgsHxeeex7RZEvZzCcpyoffF2tTAmAqw1pRqbYCey03BI3cC0IQP0IQDuTe4ZizmcQPBqg5u1wXx8cn8pw4OTnGydEjfPonPokXnrkKn2tPnooFqdVkyJK5JIBTKZskKgdaQCEhCseaWb/pHE0+kxzgtM5lYNmHQlheoVS5uXRKqFoBr02VY3FyiNnRA1RpDmbIKr96G8ORh8nWHvKiQenYuHj9uuQcr2YzOGwkqDJlz8x7i8+LskSR8+sKhLjRFDEVunUDyxvhOClx5/4MSUnYE4oa3vU9WJ5qThDoJ4uVyhGuaip7OffZFJCq50SZosxjaTCo87ms86Kab/gspasB/5jOA7XmiQ001wAB32pN6JpnqPVYrctdAEwwpdwcrE4+8cbRwmSI8/f4s2Zd7+4T1HNR2xhzKe0AYOPcIMsuTS10hICyUeZj9nQG8VnQuoad6+xZ1XTEe1z+5uKhAbACYRqGaQAs5tTNxsJZ1jw9DrKP0HnpZ/c966e53mD8bQHw2XWa10Kyfam0JPTVCmADgM825Zn9mTpObWHdyd1VxyUPW32up+2xu3uj7rUyr2ueb+b8uEdYX38V/qttfHVUgH52rueb/kVjUe00VP9GeLByMY4KfO5pF89ffgpWVuEXPrmL7/7ZLXzuVz6LT/3sZ/D26zcRJi7ee+cmDpsax4iwO5wgKXOMphPV+JKVGAyGSDNmmVc4mp3I/be9vQ3Gebz19g9w7+AYq7TCo+M57qxKlASljIqIM+xvXcBRGOCZz38ev/rLv4rJuMS4qPFb/8P/hIffv4VwZxfH54b4J//xryH+89fxr3/3t+X+9P1A7bMa3kMMJlDZvVkbIJpuoXEtBEGNT3/sCl59/jruvX8bf/ylP0Get6iiAG0UIl5mCBoLURiidBpE57bw9HQsbhGc7YMwxGg0kr3b3fsP8O7N98S1ZTgcYjIZwXOZV58iXizlGcXrUiTFeiqKpbpR2msAzPWCy5Np0GNzwWAQYnsywDQaYDzxsT0eyX23SDIsc7pJBJLbHoS+NOD4sreha4pSADPH2SiAOQbywYaqthL3AUJx/l9AlMBFIVEDZcWDUOsO2/j4mtzn/OFXvtrXUE//16D/rB+BfgT6EehHoB+BfgQ+4iPQb14+4heoP7x+BPoR6EegH4F+BPoR+PAI/MYf/L9rAGwKfd0io+RZduyfu0oWU/RNi1wKcrRbNACYuWF8vdCn8tdRNnoCgDcWvjwacYXrWCR3j1Bev2Mt+Ljrd7ag2v0ZUWxo0GhUriyUGxgsFpitsj4Wq1FdNJfCqs5KrbICJYvnNCZtWsm5HEQRYHnwo5FY4/G8TOG6C+SeBIClIK7fqykaldupAXBJFXCaoM5StFUJr1zReBmhbYltnoAdyWvT14XFauHALKXrYj+VdVJ0a7AsbCnAiU13WWvr50aALt9XciE1EJexkQKethCtqZpzpCDJnOCKajBCYGb9Ese2zKdVF5AAmCpp2tdWFrGMgq5DFtFtV1R6VIeIQsQA67aB29D+0BPlKNVqHEe+BrN6JRuYlosmm5fFTVFV68w7PW8MOGExcq0C1t9jxq/56Np+ymvwj0BGBq+qsTMAmMcuubdaVcMXNveBZDXy6wTAPoE44NP2VpS5Skm8BgJ1g2DgYWt7gMl6AdTqAAAgAElEQVTWlljlEjiIOtltMQlCAUpskGAuHq8t7Z8dV1mkUhTK45Dc6TO2ixyXLtTuzl8DeAlou5afBgyY4zP/gXkSBJbry+snXQUJpqGDjz3/NN79wS0cz1dovQCzxQo3LlzAle0xHs0eYNEW8CsbL+9fwrWXP4bF7AjzxSNMR+P/j703C5btPK/D1p737vFM99wZwAUuBgIECIogQVKiRFESNVAyRSW0y3bKUcWucvTgKJWhVPFbXvKQ8kviykOUiit2lV2l2JJDSZRkihopUSLFAQQnjBd3Hs7Q8+7e806t7///7n0PANmPV1W7WYenb5/u3v/+/hHf+tZaGPR3UFREe+RmYPmuFD5QApYeiOKfSIluLZtsu7V4Hc7juQAAZPkS3KE0LQGdOp8hW86wmo0wX4xBz1D6tdaVjY7fQ5HPQSvWnEUNmZKB7RIkDTwBD+fHbxHJhFsu4di1sCgJUGbJUnxW09LCnTtTFFUHq8zCvckci5JzqcZkvsJsNsOz73sOP/TRj2E43EaZ0yfRQpVnIu29Bsi0z6mwPS1VGEBA145TuIGHwibLLRUpc7ZxPppgdHCIG3duY7mKJfFPAE/AQM5TMYemEoGafwSVeU/90EPPt0UpgALmlKid5hW+d+MejqYrWLaHne0hLKsSJYGe5eD8Ixcx7HkItvbx+Id+FPnkBm597yvwB+dw7tJlBF6I6WKFwu/izGOPIxjuyHicHh+hmtxCGHXl3wTkrVLJXrMQhCCwoNpehNLx4XrcAwKJLxnAYdQTtiPvi57is3ksa+nB4V2MRkf45I//BC5th8iSFVCRTZejzBNUZYqyUkxoh/6/No2+fQHECeZmi5Gw1QkApxZngIOKRTwica9UACivzVjK2m0BSTzD8d27mB+PUWUEm8nktjGzFjh37py0vbCB7f09udd4OkGd5CirZL12GB9Mst+kWIae5N1dJHmJVV6h8roCAN+8O8Wq4BwPBAR2OCY8H7aWfZdiGCpSSFGOAoAN+EsGeJYtkadLYd2XyUyKFbiXCbu6JLCrinekakYzQw3waRQBjKqBkVtvsl4ZoyaLtAkqrcFk7T3LC5m1xPjPntzPmwAw18y3A8Bcd21YnpLZXzNf38F24iTQSt0Cw3I0IPaG9ahAeNmi1kxIdW9m3nDd55w3DH21hjYYwA3f3ZP3pcCs+yWg3+0sc/Lssl6ruZOK/PUGAOZRQ4DgE9LRJ8E9uV8df3PW4Jg198LxftKzl+247wynzw7vBADL9+uCJyPBLd+pQWH1moqVmVfyPaxJ0/upWyZI+XfvDLxyhP/qF96HP/3iSyjGKf75//CTiMdzfPDHPoHCK9CPfLzyZ9/Fn/zhq7DPPIyb5RyH1xfi9/3eDzyH3d0d8dlmYcy9e4cyL/xugE7Uk3X4rWs3cPdwjDkLdMYLHE3mmFmuyOhHLJIYhJjUNYbWFpxwGw/99Mfx0z/+cRy99RYuDXfw+V/9f/DK976P410fw7NnsHUQ4+7kjoxHJXGtdkvZ+y2lUJJ7AbCYo+NaKDsdLDwPW3u7eObCWVzs+Lh36ya++vJLQBiowow0EyuEhIoU20Oc2R1gZ2uIQT/A3u6OrEc3b9zBG69fw+07h1JgRcBWlEkKJa/PYhvaAJABzPm9LoDTrHG20ez/LHpRa4Bi/lvcGzoRht0OumGAsOOjG/iixkFAnZL6TtCBxwIt20KH4DctR6wKTsmiKALAvHd9/pFiLeXzLOdoWWNrdWYsVGEhQWGlTqMeLB7kD/es3/7iH7c51PY/TNsItBFoI9BGoI1AG4G/URFoDy9/o7qrbWwbgTYCbQTaCLQRaCPACPzvn/+CIAhN8PedgODma80kYpUXSLICq5TMJMUAXkudinQtQS0yKHwBt5rgpzA4G8nWk8nJd+qhJuDLvxuA99160ySyJYlOH0UmpLTkM5Pmdq0S7CInSjBBfCQVsEaQhSxAgqWUfGaytRcG6HQ6qC0PXthB4FsKnNMytk0A+N0A7PuAukyxksVLeZVgDQCnlIDO4RUEPgDfoQQ02aEqcWaYUfTiFelTScPpRB9lZOn7VtaYZrWwLwgCM8GXFgR3CQBXkvhWUrnKi1fiQOawYf9SYrayRQLaAMBFRd9ZAvmOMGCU2DPBXrI5FSOUAC89TIlzDgSUVQAwQXWRgSYwz/hSsLSsBQC2SiV7KqCrze9QyWe+XzGACePw2qooQHwya9V+A5aKvC7bRA9Fk5jW4LEZW00AQb2mZZ81s0mktRvAsgAePOULI1eNMrKk2CcumWyeDd+h36orQL14PpPtp8ELMsj9yMVg0EF/q48g7KnvJ6PGgcjx+r4GgEM1R1yP8pKOMH8lxuIBrBh0vC9pt0FsCYQ2Chc2YIwCZgjGCyCwlj9V7TMJYk2wU/clifsNE5fPQ99V8sJlicCxUKULvO89T6IuC7z66quYWRUube3j1PYO7syPMYkPcXl/DztBH7v7FzDYPoU8X2I2O5R50u9tk/+zZiGSaClMWMeS7yQ4SHawR7ngukaSJ5jMpgICJ7rQhIwmq3bA4ol+VKFIl1jNjjBfHMMmpZzxzWp0wx6s0BOWe14QaFRzJ3CAZD7G6OAO8skV2GUGi0xOehgSFhbPxEwKMOYrtoleuL4AwGltYZFlGC2WAjxOkhzLRYynHn8Cz7/3GZzaGiCgZOlqIWuHfJeQ9JWvp0dZZubitWQmpb05bgjs5WTzosQyy3Hj9i1cvXUDs0mq2M+UpBbar/KzlbWvrOHTUxL0Bgc6roNB5GIYBegHjsiSV1mNm6Mp3rh7jGnKfvdw5uy+MJOX6QKndraFPYdiif1Lj+OJD/wgMLmBm698A4OHnsKZi49hOZkqD+j+DrYeuoRo5xT6vR6O79yBtTySvhKP7yKBTYlUzgG2kXLnXJ+CrgDALJrh/CQ7luuQ7UeYzifY29uX8cCx4HsBMspaZ5nE7Ife+4isuSgT5MmEHSsyzyKXz2vxnsSe3FMMYAKmqzmq5VTkkUsZV9oznJLPXGuLHLmUqFRYJHMZc5Td5l5W0hM9K1ClNaq8wiJIsbe3J36faZ4QaUc/6sDNK6TzGDUrWDTIyn1DgR28fQ+25yGuPNlHMtJbCQAvMty4RwCYfrc+wqADiwUwLI5yVIEUATaOPxYTGAYwxwaB3iKj1zAlwMkAzlGnSykeSulBnGklB7JWpchE7VlmPVPqEGpdICAkDEJq/JtiGf03rvfrAhEtAWwAQPX65nua6+l/DACWe2sAwDInXBbicA22NACsmcIsANFrl9nbzbVMe9U6SgULxfg1ALC8roFRuX3egwZL1f1vPIBPAsAKSN0AwGa9PQk8mzatpfgbsv/Ns0jzDHDydbWQKw9gAwDLvk5/ecPmNMVPDc9kc4ZiW/ncAL7iyd3Yz6kMYNQc1v15wqvXnCPM/mjsFtZt9bT6hGZ6rvcNraDBWBnPaKPaIUrsYqfBtc9CL6iQFB0M+yyiu4Mk3UMvsfArn76An/wvPo2d3hD1/AhHt6/gy3/2LYzjXdzNfVw5OkC6jLDMV3j0qcdFuphKD/RQ53oURCEcL5BCkCtv3cDN2/dElWE0XQr4a7GQalUj6wB1mkhhziok076LrreNPOjgA5/5BTx96VFEHRe7roOvfu638MUv/QGi/T0sjyeokch40NNoLTWvCsg4T3O4Ptc+KmxQKWNL5nuw5ePMhV289/QAyWSO73332zgYHcPrRXL2sooKoRPA3uri1Klt7Gx3Meh1kSyXeOvKDYyO5yJdb1Q7qDjCIkruoRzvq1Uq65YpCpCiiRMAsJzr6kKK68QTWuaYi6jbEQCYSjYsYHMdzmnpPVhBDxbBX8uW/YNsZd+lfXClwN+aKxnPYMrnWzzMBfTfnClEXYEFhixWyjNVYKHPbVIcwHmvi9k+9x/+oM2hNheG9nkbgTYCbQTaCLQRaCPwwEegPbw88F3UNrCNQBuBNgJtBNoItBE4GYF/9u9/WxjAzUSSeb5JCm5kIA0QbL6HIGqa5EiyHGlGtqxKBDGhS/DKdRwBgMUrlUwnIVtqkKYhjWpea7JTVIJ3w5ZtJn7N9ZvfZV67/zsUQGZknsV/kr7FlBPMMpEMFX9FyspmCSom1QlaWq4AkExdEfSkeyeTwVs9yvENUBHMEFlrlSAVloi+H9NOlfw1Epwm8b7xZJW205tSg9MCRKTK/7fKmDjLEVSlkgF2KOlqw9PMUEn8kmcmUqXaZ5EXNh68BLHLEnORwqwFxKPnr3izVfUaqMi1ZLckCwVwoFQ279lGKUxgXkcBX3npSCwkPnAkRgb4ZiskEUwOIwFe9jOAULygN6CqSOFq5ipZWBbBP8/TMp3ak1JLQDOmTCALaKAThwL8EgQlC4XtEvYg5X6Fi6USl4ZpTma1StlKotKAGM3+ocSzARqEt8cxqiVAKQ1tkvTEU4y8N69DwFL5H9bwyXDXDF3qLZqkv7Q/K0FMOer7Mm6iqCuMaEmg2jWigMxIWzGAWSQh/s4ElBXrV80hI3FtWN8bgNnIKp4EKNagAIF2DfAbCdQmQ1nuQSa68qeVp4y1BpjJauY8YR9J8USyxNn9bTz92MO4d+uGJIP3zp/F915/C1eu38IH3/cevPDMRSzHC2wPH0LlduB4FZLVWOYgJbBtKxCAjGM4IVM29AUsnc2nMmb7vQGcIES8SjAeTzGdz7GilGTJxH8qPUplAYej0FrByhMkZAjHY7geWXEp8tUKw7ALq7+NolDFHGSjEihLFnMsJkeYTcdwF2NUlIVOKKupvWlF/p1s1gIpUiyWlLUPkBYWliyQIGM0J3/YRrRzGteuvCXSoOdP7eL8/h4u7G2JX3cazwT0lL5gwYBLANhRjCoWEZBV7joCyNsszlglOJpMcOPwANcODzCK57CLUIoFRLWAjHnXReRrP0rS960cgecgIpvXd+Vn0PXlN4sSyqTEG7fv4drhFKuK46uDs2fOIAgcLFcLBJGHjt+B75R44sUP49zjzyK98QqOb76BM+//qMi3Tg/uwK5yeINddM4+gt6ZC9jdGmJ+dIhqMVYqDhw0Rap+CCZQytd2kVM1wI1QO5H0AYEIMrFZUFLZngJVLQdhtytMYomH+L+SvQhc3Apw+dJFhHaNJB4B+Qq2RV/cREmOLhXFs6Int00QJhfpfP5wLVdSzJnMadt2RHo6J3PWymA5JW4c38L169eFTUeP7u3+NmyOaiozcJ+o6eNcwbIrJNlK1trTu/vYibZRLFPA1XuZyAhTQp/rJEFpBbCWZKFXFpKSXto+RvMUd4/nKGpXAHBZbzgXHPoAe8K2Z1sJAAsgXWUC7ErxUrJCrtm/BIBzegGvFPibruayjxmLA9Rcm8h8VmCw2ScNE9js7Wyz7Ft63yZYQwlXs56ouKl1Z7NubkB1FvXwYYBVtQduHgQBDQPYAMDqt1Y48M3ZgxNEeaOvJYdPePOeLP6Sq+h7NAUuhqVJ0FcKYDg4GwCwule+pFUaeN+aAbxZQ9X98GHWRAN8njxvNAHgdzqfvNuJc/09WgLa9ng2sgTEIwCs9nG1x8jvBjPagL5mn5H7yVXhnfrRkv8N8P/k2WgNCJ9QeFG79sYHGFptRBROGtYN5j1cg82+3zyTca8RADjqYatOMJ0skdYZ9k9vYzb3sWe7+O8/8zT+wT/5r1HdfQOLq2/i87/5h7AG+xiVwB/82XdQ5ENcT2N4kY/Hn3oM28Me3KqSvXEeL5DwvJnXODoe4eiYRUIFFssMk8VS5qAfBOgVFibLGextes/nCAoHq8BHVtl42N3Btc4unnjscew/eRHDvQ6u/9GXMLt6BUdpDLfbR54vaJ6riinkDMG9m/2ix1fA80wIpw7QqYCwTFDkK8SOhTzq4cKWjRefei8Wd+/g61//K0yKJRzfQ13UUkSyikJsDXrwA+4JtpxLp9MFykKtlb6MTaVSwiIwdVZUvuk8S6xkTdJnas3Wbp5/qa5gzjOCAfseOr0uep2uKI44diAAsO1Qr55FNKH4iPPc3iP4yzMJz/I2gWT+5HAIBuvKAnN+YPlfsxDBFCAaRSBTWLb+bw0pIAB+/fO/3+ZQ322RaF9vI9BGoI1AG4E2Am0EHsgItIeXB7Jb2ka1EWgj0EagjUAbgTYCf10E/ud//f++DQBeSzCKtKhi7TZBYpP8428mphPtAZwQQBGfQfptKtAq0t6GTCSpJOb9ALDxI2wmd+9Lsiqy2zqB/fbn73wEWyfBCCZq/18DAkubk0R+8pieuzHSeC7ygmQBi1weE/FkrpKTRwaF5cJ3XOztDDHc2pIEv+WRQbGRYxYJvIZnoCSb18ykjf+sSbjzt0N2okhAM7GXKAncnKAWPR0LAQAF2KR3KFVfdX8wDmQr2qWWyTZeyTpJaVhaTM6K1HNJST7FSDQMX2Hs5pqLK8CvYgGTKSlSosKwZYIXyAjc1K7IQFPeVHxxmfhnHAwTROSoFWNWvpXtFblAxVIk8Cj9Z9hEGpwkM1KS9TULBxTLVWIj79MApcjZbsahSsICq7IQyWQl41zBgwKA+V7pD/qgNhjEfN0AudJGsaaj57EY5QkgI+ObzGKyb3k/BCLIfuX96XbQw479QQCZgB7BNpHy1Dzs9RwhY9ou4QcOer0OorCv5oHgXDWY+CcbhjLQga8koNX3OZJ85XuFCaxZ5sRh1vLVel42x5N5bqSHyehey5vqpLy0TUuvizKkfs57VWyejUyoS78/PeZWKf1RS9hVhmcvX8T501u4PDyNL1/7Lv7426+iW/bwgcsP48mndqVPBtUu0qiHKHKwXI4EoArJMLI92JaPmuBNniEIPRRZimW8UB7IUSQs2Okixmi0wGwRI2WhBGzxGmdfdymLCQt5OhZQoFox8R6j03FRFzGyxQT9TgAr2sUqjpElmUiHziZTLOYzYffKOkdf1eUCeTyXQomMHtlpJswuMs0Q1BhP5nC8jsio3xuPASeEEw5QVC7s0Jd+WsVL8eolaDzsdbC/MxT2NK9jvEi5lnKMeJalkuqUP6YstV7f5qsEd4+PcPvwCIuERskeAkePRy05SrBXxgaT/cKHzwQADn0fkWsh8hx0QheBsMGonFzizTuHuHY4Q2YH2N05jS6ZX/xaqxQG6zAcSnsvfegF9PYvYvz9r6OMJ9h/8RNYjSfIZ8fosq1eBPfMw9g6dwnbW1uwKE09PRIFCBGDrQpkq6n4ADuej8pylXoAq0HcDmwnEDCTceQnKspCU2I0inB4NELU62K4tSPMXrLdVkmMgWvj8iMP4fz+AF5FwJNFAivF9CWTN6NSPNfolfS/ePLKvPAE+FTxzWVeUhdAAENQDWGGNJvgjVe/i6OjI8TLRNZ8ssX5CP1Qxv18opjGYeSgM4wQ9rvY2drFbrQDpyD7UTFKpTcs+p87Cuimqa1jowoGoowxX+bIKgeTOMfxbClAi+dHCkihjz37mRLQDtd7S+ScWZBT8p65Jqccv1SIWCJPFkiTWNkGpDGSOMYyngo7uNL7r4C+lr0GN9UuuvEDN+xR43cr64YGQrkOrwuyNAPYsE5FKr8BKMs6o2WEhWWo+N8b+WINAK9fE091BQDzNzFvWctJ+HU3hWZqn+D/bSSWm3v/GpC29N/XUtT6rKCZsMYD+CQDmMoSAqDK504wmqUARP3dFHY1C2ya5ylz+jgJDJv3vK2grVH8JvfT8AAWGWz+kBX9n8AANmA2DyjG2kK1WzGgT4LWzXOcaZ+AghqMV/FVwLcBnbnvmb/LvTTsDeR9Mu43e6rZfwwrfoEKZ1hQYVlY2RWCskDf6eLsTg+/9Hc+hZ/51I/Djsf4yh9/Gd/41k1YO+fwhb/8Em7eOICVBjh2lvL9W9s9dD0XoUvvcBdL7hdFhiQuEceUQ7ekWG0eJ3K+YSGJsP3TGKfCHuZVipQk/KQSufmEai5ugKy/DzezUW71sbJW6MVLOMsZlqBPfA8lC1qkKoFzUxW8sfDNAKDz0IGXu+i7PQFJK6zQ3+ohjAaYT1Lkbi73/Oyjj8BOlvjaV7+M+TJGr9/HMk2k6EPknaVoUpTKlW1AZWG5XMmZQMVUKRaocwCLitTZm8Vi637WdhXNgo21BLoUZpQaAI5ExYZnc9cK4LHwgucRKih4HVi2g9D10A0CYQwHDsFpMoDpAawAYFlPGxLlojRQUc1GyYHzNy1IRLFCxlUpUvlGccW08dd/6wttDrW5oLTP2wi0EWgj0EagjUAbgQc+Au3h5YHvoraBbQTaCLQRaCPQRqCNwMkI/Mr//S/vA4AN08QkCwl68vFOstB8ncl8yj8vlgnSTIEdfLiawRg5ivlrGMAqabTxDWTi+yR7USWMFGBqSJjmteZvPtdEnftuy7Rd3quT003ZZybOlsulYgHP5sL8zeMFijRW7DFBLpmRdlCQZSYarmTUOdjb2sJgmwxgB6XrIgiVPxvbqhiE5X2JVwLAJ9vcvD9KOBN8zHP+pJL4R5nCkYSaBuQ040QSsRoEFels5tfWLFXNaBIA2FGewGUNTwBMAlsG/FW/JektAKhhQpEpXKHIKwGLmbsTdhhcYQyTsZfDE1CHrEYjrZ1odq24AguAqMFfMn3JXORYsBSTlaCqAheZUN14BxIALixeo5T7oVQjCSkEYAVcWScaN/EQUFfgL8XaFbBYQFv68Sq2kshaBwrQFCabeAir5LZ458oAUtKI7wQAC3NY1FIpSa38qgUArnkNJSdMz1l2gScejsqD2CTEZfwyZnVC5VhEUSSSr2yvkkKFSGUzNmT+BpQIdi0BgAPPl0S3AYEFGNUeoSKXumY0b+RKNwycDehLEEkSxAQ6CDfo+19LgxKEbshKr/2WzWtFKu2OV0vYrs8pIX67Q7/GJ37wA3h6sI+jOsMfvH4V33/jAPt2gU+/+CTOP3YZWRUJO8r3SkxnB6irDMPBLmwnFHlLFjDwevR0paQvi0YIBlJJ4M5ohEWcIlmVGM1iYUzC8WSdKSsWaZTi09v1SRwUmrIAtoO+D1QLrGaH2Or6sIJt8dIdHx6KvGZOf229RnGeJ8sx5pNjrGYzGWsZZX8JBhalzHcvjERmlKDKaDbHLF5inrLQI8RgeBpuWGA42MZ8HotUM/tyMpmIfzBB2R7J7Vp2VtZQJsLpa11X4rFoJQUSVJhXBSZZquRBCZDDk+IQ18q0N7WFgKxeWwloRwRDfBfdQVd8sck8t8pMxk8npLSw8iU/Phrj5tEYt6dk0u3g8uWnBKS2rRLDYU8A4C1/C3u72+g/dgnh3hksXn0ZgV3Ae88HMbt9E2G5wiBwMEkruGcfxdaFRzHo9tCxa8TjYyyXCnR1kGM5PUKZpXD8QHyAuYwR/LS8rsifk+VMv/jaDcW31wtYCGAh6vQQr1JZr6NIeSf3B13kixQ7gx6eunQep7d9kTxexccCMucFfZE5Z0pU+RyLxQHSdKXYtJ6S6Q/sCJZNBrfyluZoKaoco9ktjGa3kbx6RaTxk6LAfJFgniTKF9j2ZI9wrC7SYgUvdLB1ehvdnT460QDDaBvDaCDrh2LZUgyfHuii3yuAruW6mOWUH6+wSkrklo9lUmK0SET+meCP79tSCMHPSDENJYENAEy2X0FVCoLBucSVIG9O4H05UwBwTvB3huViIoVMZVWgJgij13gCqNwHDFtUCm3oIa03To1Hqv1WA7uqJEF2fRRFtmbB6o3s7QAwPyuZEAWeK79UzSI1gKfRz9cAsPh/i94w2Y2qGILApzl/mL2bo8qcBZqbvNkTZE3mNTQwSUhS1kEteS+rm/Gk1aCogGwG4JXPvTsAbIDvd22DPqe80x5vzk0nzy5NsJgseSMBfRIAVuuFumuz3p9kY/PcwElm/FeFAd0AaU0h0Lo/9L5hzkgsYFAWA7qgS7O/zWslgT8N1pv2NAuOUOsCOO0lYPYgAwAXITCY2wj6XSztDC+cv4if+cj7sbs3wLPvfQHReQfff/k2jsYV7iYZvnPjCIvURzKf4PjOq1jduYfpeIR4Pl2v8dzqSzKTIx9VUiER5RLu456c27iXy32D9uM2JuNjmatWViJGAa9WRTjTOkPH9uGkAazhjpwVvDRGnMzEs9cl9usoMLbiReXsw8IztX+rsRHB71CvIEVCEDfYRtjZxmDQF691FkfaVg6/zPCec6exvHUL337pm7D6EcZVjmHlrosGHdsVaWtlg+AqSw5bzS1j87EplFRnTq4667mtwXwzT+R12Ut4ViwFACagG/YjdMMIvushciKRd+YdUC7fDfpwfF/OGpSAdqhQQtsEnlc0AMydWzHfK1lnBAyWKciiRXUe4bwsi1qUYJTiCAHg8m3j+Dd+u2UA3/cfL+0/2gi0EWgj0EagjUAbgQc+Ai0A/MB3UdvANgJtBNoItBFoI9BG4GQEfvmf/2ptGB5Npod57jAx20hCimypSd6CbDnF6CKbYUU5SsoqoxIwS4FXyv+XTK9m8pKpeCaKfCZrmX6ifyITd0xaiSqv8n0tmThqMIpOMnFEftSwhQxw3LhJAR75PcIGoW8aWVQpkuUK2SpBuZoKu0o8IDMNwIqfrfK0JRxp5CJJIPPDAGEnQtiN5L5SI7GrvYUN49dcd0O1PCH9rO/JJ1ggYK1O4gpgt7kByj4rIHGTCOYzAwSXRsK3IdvYZGasGckEX3Wym6lRkwAnY4wgQa7jQxYYQQgDFGS1J2AwwTqCG+TYiq8nBXhtFyk9PSm7yiS8kSCkyLNhkRKE1gzddRKdgKokCSvNeFKyr0zcMoEs306wWyf3mQwlgKlknhW7KfR8YZRUKCA+qvRgBgRI5m9hzlo24gY4YKSgKQfNQUbPV9cOsGL6ti4FSAxrG76WtczIuPH9+woUCAGbe2Oc/QAiB+07irlLUJpx4PgR9gtpw5RMpB+29uiTBDrfV1sIeU+uI+AHWZmeb8P3XQHxCEDyPigPzbEm15t1fHIAACAASURBVF4Dv4ahpiQpTVLeMMA43vOCko2Khd6cQ8L+Y4xsR/5uvtfV4DXZTWqOs4BAMYwIgqaZ6q8qnSOsl3jx/e/B80/uwEu3ZD79+b038f1rR3hyZxt/6+Mfg531RAOc841S3Zw3NQsnxPfZlwIDx8qR5bkCxR0Xo8UKR+MpjmYxlkmKWZwJG9R3fGGoEySMswSL1QKrLMXQtxBUFgKqIVspBjs+umGNIl7I6/5ggGQR49bV60gTrlExFtOZ9DU9XBfxMearFIejBQ7Hc2EYM/67O1vY3h4qCeE8hVuVIr9OsGhJ319KdJIxavnSPpH7LSn3TR9IF3FM9vIIWam8e1lsInFvgCl83aynLEoxoBw/zz7nI4hcYRdzHaBvo8+pwvZY9D8O0Q9dnN0/LQyxeDEXMEiAa88RBinSGq/duAt36xx2H34Mx/M5JuM76PkFTu92MPACBMMdeJ0tPPP8D8ha/vrVqzh38RL2zpzB4bXvCVuMrDcO0Kx2sfvQI9g+cx5e2EMVzzEZjQSMJrg+n04QkC0sPr0pqloBwWT8spgElYOqtMT31otC+J2ujP+iruXaCSXqCWo5NgIBKbqI50e4dHEHLzx5CX0O3GyBg+ObQFQjsCGs4qODu6BcuWNzvOfCHmY/cqwJw07vL5VVwPUsrOIJjo7vIhuNMJvNMJstFDOZwAWLX6TQxoHFPcF1kFOmOQgQ9HqI+gMMtrewtbWFPnqwKHNN4LfmnqFVE2TNrBHnjgDdOVwsViVmSSoy0ZR99oQlrYur9LgQtQSCKdqTPS9TVchC/18y0wUEXmFJyXMt/ZwkE8TTQyTxDCVjR9CXfusEwXShjWL36h/tD8/xxrVL9s938BGX1yh/q//OWBq2odljqBTRPA+Ynau51qvX1JpjHiKBzzWG4ZE5wzWQsuEblqD402qlCePzy88bVRI+F3UOLWGtgM8Ne9e0dd1mWevUemaKYta+xZoJvG63AVEbrTYxajJr1wVY73K05BmmeWYx0DrvXfqe6hncN8QeQ+31UhykJZ8tqgjovmmez8w9WCIVrNb4ZgFQU+Zfor/2r9dy3pqZqcau6QvN5m0UMcmeqxnCps+bAHBdrhDQ1za1YOVdBFaJyppgiQq5s409i8ULGTpOjl/+h5/FuR0Ps6TCwy98CvXwMgbFHLdYoLNIcDhf4fa9Q0xmK8SLFfJErSE37l7HcjWGNZ9hefMmCqo1OBaWBByLngCkFce53KPaF2UtZVGepaTkyQBn4Y3IufO37l+La5LUeG1GJ897pghC5jVjxTMRryGsZ/44ItmcsYhnLZOu3+t6stcFUQR0h/A7fXRYMBOFON31UB3dgDe7hy2nxOjYlz2yXEyRLRY48mrcKFZIJjm27S5ieyle5E5tw/YoXZ3BDX2Z/ywmohXCyeKE5nw0Z9fm3uJHofgAe0GAyFasZt6TjDmP4LarQOAgUixhzlHkUuDj1EpNQcWYrytQ9+QZZF14wDOj7guCwGYMKRuPCv/+d/6ozaG+y9rRvtxGoI1AG4E2Am0E2gg8mBFoDy8PZr+0rWoj0EagjUAbgTYCbQT+mgj84v/yv9ZMABmJ2ZMMYLKhhN1FOVwtBdv0vSMAzJ/FiozadA0A+5Tq832EHn1ylQcwk/rNZBGT1PT+FJ9fS3vJ6eSsMpZUWrXvmpxmYroBlgqQqtlLG6aEZnwSEMsz5aVIP1FKxqYZ6nQussuU1yTrTzLK4merE4q1AkOZQJVEKSU6XQXMMTcussAaZJREl0ZvDUBr2tFkEm2S4LyGSikKS2OdhNc+tyJJrBLw/6kAsISsKc1n5DnJLGwAwEwMmsScMJ3FW44S3kwGq6SdgOaVp5mvit1mAGCRQSRjRRLcZJdoKWo2gP0K5QHNbmx6JBugmMlaSo2K/ymTjgTpjX+0SORqJhxZLo5qD4FeiUNVq/FERhcZtGQNk0VH8EWYxwog5+tMEls6+03gVyW0GV/Vzz5crOoSmZbQdmumhCl3XSEnaKE/KxK3Ar6a71CJccvOFWOXDF2XLGhbJaSl01RyWPrELmHrvjQ+neTO+Ewey3giKFYLOEVJXxZQ8LcbGOl03W7ea8NLm16CzbFFFo6EaO37qySem/NBmmZkn+tC5B8Nu1zuby0JSq8/MogUa5AxJ0vdLhb4uU+8iPM7PXzxu1fwmec/iNougXSBN+6+gTePj/FzH/1bsLd24C4LuT8p7HAoqU6LSzV/yLAUeWwBt21h2B6MJpgucyQ5PVdzUBaZRSTsMbLdyLKVsZoTOE7g1im6dkClZqBeoTdw0I8cIE1ACNUbDjEfTTA5OpIxQVD2xvWrqJNMFYBUZGN6uHc0xe3DCcaTmbCxCaBGoY/Viqz4lTB2CbjSx9mjNKjlIi1q+GGkJHoLFfeTSgmLxUL6kMUnZAYTGJYZb1myFhFUMyA/+8wAwewvAsth5KLf7UncCcaT0Z+vFsIApjxoWCc4fWofw34XvkhKJ1gu5so33LYwXdKz2IcdDjFaZrh7dIxOYOHsXg/d0MFw2Eec1di7cAkvfuSH8PqVN3H99h0889z7EXT7mN29ImNnd3cXeVEjqSwBf4enzyHoDRGiwmQ8xmo+V+x7FyKHTqD91q1bQO2JD3BNJQgvgl1TDtYWZhnBXymx8T2wREHmv/j0Aqs0B/3JO15H5JfLfIGLu0N8+OnLsPIMq+UhxvEh0jhGJwgFEKF6A8Em22HBTy7jlRLKIgOsWfOlSPonmE+PcXx8gGR8KH2ymC+V97lmrlHGlKsYvYCpU1ywXa4PO4rg+QGibl/GwumdM3AcKlwEyjeeMIn2WJfiG7cvigpxkkucucXQ+1hUELi+B772w1VroKwxwgBWcy7LFWOdRRTct/JUyT7Hy4VYFtCjlCz2eHKA1XyGIs8VY5FFPgYANixlYboSB9t4/vKF5n7RBPlkH2RA9ENtbwo8NQ8WBzX3HPP6GiyVHlZgj3mfKS6Re9WsX2G/skBGaoFU8YkB3tSCpvcrPcd4BpG2iK+0/pu8Z+Np3ARepfhCr+VNANgoWXAvMRLWZj+X84S2LWje10nAbR2MxhMTR0GkG4omZu43Y2EA4Pv6gQricsZQ+5op/DGA89rr2Sh46AKyJtjdPDep88vGQsHYIBgAWNYtnm0IQmsAmPFfn/kaMtFmf5E1ynMxmy+lMI6KBvF8ht2tPcSrXJ3/XAfn/RSf/bGPwA8H+K0/+x5++Of/Hi4/8zhCL8NffOllDHf3kMHGK29eQzTYwmQRKzl1zqM4Q1KusJiP0EWO0RtX8Nb3vyfKGeMkRuD01PBYq70oCxJRD5cis0IpqchBjcUR6hwkQLDYTqh5KLGRUij1EIUQfY6QfjEgsJY0NzYMmbasULHl+Ui9l2ua64eowghJUWFrdw/dbhf9wMMj+9v45IdfwPufuozJrMD03j2MyzkCz8L4tWv43/6vX8UyimAtc8RIEVEtQfysqczCog7IXlSx+FKkoTeP5hiScdcYe/w3+7MJAIeW2ovljE/Gr+8JAGx5HsKwI1LQBIA9MvXrjPoJ/1EAeD02Zdrqc63Mg8YaIGoqJf6/3/3jNof6TgtI+1obgTYCbQTaCLQRaCPwwEagPbw8sF3TNqyNQBuBNgJtBNoItBF4twh8+n/8n4QBbGSajVQzfzeZwU0AeJ3cZKKsLLGit+ZiKYAO5aCZcCNwSQnUbtSRZJj5PpOsa7JVjE8YQdfm65Ka0wmkdZJXJ7RMGyjRa9gtTZBLkrT6psWTVhhVuSTRyRgT1m+RolrMlDwuzSSFfaw+JW0RZvImQaia00CcdTKarxsAVxiqwtg1fogNYPQdEnVULlwndwUE3gDBwgTT12sCwAYkENBUAwnNPuFl1v/WLFRJijYBYAKEWgZTpD4pQ50pDzc+mNhXgAhBO0vSfpRAJABMuVOCvwQ8lsIk2ni9KVBZsXUJ4ubaR9HcuggRayYN28T+U0ln1ffGe5evKQloBZCx/3yyRDWjyrzG7hHQVjPoGE+5/1pJA5MppP69kSUloEnGpCSwLQ9k+mYacJB+oyQ0AeC6gk+2oh5ICgRW0tSqfWSB5gqwJRhHILcJAOuEq8RepBwJqhciFb6WSifbXRLvFRyRk6Z/tpKBdnUiWb1XxUHkabVkp8RNJ4Bl3pAFxoS3gBlaBlNLaBtQQ8aqZprxNdcqBHyWJLBmbTPOAjRUNeygI969ZFeS5Ul58svn9/CLf/un8Yef/w38m+8f4qmntvHLH/t5OOkKs+VVnDp1GeXwMUS2jaS0FMCrGWe8F5NsJmvY9j2ZZ/M4xeHxMY5nK6SFhbQElpR1Zn9oWU+yfwmQMnEvgrv0ps4mCODBYxzrBNtbPoY9B1aRIyD7v9vFcjrH6N5dxLM5xuORsCgHna4wgA+P7woz9e5ohtkiw2K1wmIZ4+jgQKSmPUoX+y72tgY4vb+Hfr8vDNWZSN6rtUDGrU6gM6Zso8TWdeVvZNDy36PpBPP5fM3Yol/68XgiY4HvMWukAYcJAJP5y78HBFPCEBbZxMsFKgLCjoOzW4EwfntRhN3tPkKylPMEVZkjWy1xRGaeFwrweDSaicTo7vYQF86fls+UHjCar3D6oUv48A/9CL793e/iaDTGBz78UYznS1grFa+LFy9isUqEvdrZOYXB/ll0BtsCRBCIPLh3T2RVB72ujKdFPMOVK1eQx5Wwv/1uF4PhLhzblyITeovWvLfKVgxjz1P+8ZTe57oh63Ulc3hvfxfT6THcssAPvu9ZnOo7QD7H4fF1LCZj2WcEzKEv6Goh45jrGYcwwV6uqS73M88V2ejlci4A8HQ2xnJ6D8lqhdUyFaYd35tSjl976VZFANsPUNpk8TooxBrAE0Y82z3Y3kZAplzUFcCH62IuAKyWQkWgJKBFplYQX/h+oNZAzi/tASqerxztWvmCc1kV5SRiC8AxxXmYZSnydIV4OZW+zNMJ0uUU88k9LCcjFGkhjGS1hxUodQHTBgzdAKbyWqE9eRsMSCPjavZctZeotXgNnur1lED520CnE6CngGO64mQDZKoCGY4VWUtPAMDrvdZIYjeklg0IWmsAeM3INWCobmcTAFb73+beZU3V/zbvs7XfsJnTEkODcOsNrPmdzblv9reT+7ABgFlwdfI9BpAV8NXVzFwDRjqMiVr7muAvn5viHik60fdsAPL72c7qitJvZl/UILAoUHB/opxxgwEssdV90gSADUho9l8Thyyn63WIgEoP9UTWhyKO0LM8bHcy/OSLl/GP//Yv4nf/3Rfw/bszvP8/+yy+8upruHT2DGZXr+J7N8d47vkfwDdffhlXbt3BBz70osyVm3fvYP/MabhOgNIiiJugY1V48+vfwDe+/JewPAtuN0KZGYsNBfyaM6BocGg2uPhWGwYwwV+9d/D+k0YFoTpvNSwcBADWD32+MGc9W8/VTI9rVeRgigUFQVfnFq5NZNQGoYCqvd4Ag6iLH3juWXzw/e/H1u4WYrfAXuDDmy0wj6f47le+ji/+zu/hymIsazv38yzJhdVP5YH5hHLYhXjzpg01npPzUFpuFAB00Yac88MAEfebMBBLgSbIz7O65XjCABYAmP9t4LDwiP1MBjDtA7SnL4v3zOHIjDPDrtcx1/WUcrYWFQBTnCiVEFULAK9XhfZJG4E2Am0E2gi0EWgj8DclAi0A/Delp9p2thFoI9BGoI1AG4E2AusI/Ngv/RPxAFZJWAUw8Udkm8lq9HRSuukD1/CRI0MoyVLE8QrTeSxJaSZXCRZFgZKaM7KowvTViSFJYtYbNpGwNQgO6qQswTUBOLVf58kuuy+R9Nf0Jxk8FNwVFlWey0+WrFASAM5z2BkBazKRlZeZJExNolhSVirxzUeTQWNYIfTTNK/Lm04whkyi9b73NABa4co2k3gN/z75On3CNN6s66SxTqRR+tC0zYShmYQ+mbA1focmUWy8b5kfZDzIDhO5ZzLQyMDRALBIGlv0qyPLjZ67rvhkxsJ23cgAigynRE2xeAUA1mC49L1gCcpTlw/x6zUSggJcqvcT/FSJfvWbyW6OI6I6bLt5zfZs8QsmUGTRx1AnPKUIgZ91zRHdVobQAqVqCVAygmyC2po5rlmC7G2ORb4eit+x8pjkg+BxUxLd9SoBpkPfE+ajkVGWPiAQI96IRCfVvWVFKkx0wxi1mERlQlpYuMy90xuW98ePcmyo4gV+nynOMIUZIpusk/fiA1mQUZoLGFYzsV2xgOF+2VYDqq/HM8VpKcGq48p7E4BZe2kK8F+XGPQ6IkXs1CWeunwen/mJj+G1l7+Cu9MVYBf40Ad/EJeGp7CsZlgMBzg1vIQ+AbGS/rkcE0oeWbFlM/Ef5OvzosQiXmEynWGyoLxzhWVKwEwJsBPotTxHpIGn87mwNb26Qsf1EZIZTgFvvjfPENgV9vd72BmGsPNUrpE5NpaTGSb37mF6NMJkSrliHx3fw+Gduzg+PsbtgyPcvHMIuCH62zvCEuYP1zAWOdBP9/SpHextb0lfjMZTAfWCTkf8sY16Au9HfMALBfLzd+BGCsDRYHDTi5xjleAo2cH8XtOvshZqAJLA88HBEXZ2diSHPptNVexKMs8d+HaOfidCvxOgE9C30cIg8tHvhkiWMcZJDbKQl/OFsE63t7cRdjsYbA0FxLx3fA87Zy4KAPzYk0/hWy+/jDevXsNPfernMVrEyMd30e2EOLW7J8U9teMLS6+3s4fecEfvEZ6AEpQp7mi5crKzGcPjGweYp6mAqFvbpxCGkRTXpGWBrCrEC5osWE4vrkUClnj0x1W+8ZwfXkA/XUeKdraDAC8+9wgiK0c8vYvDo1vI0gSc5r7nrQs7GGeCqmSsyV6DGmmeYbGYYRlPsVzNkcQLzOf3RBo8X2bCuqVUMqXGxUdUBApCuEGI2ouQWxRCJVCtCmAI/BaUqiZTO2ShUwcW/delCET5+rJGgHLPlLzmv+nPTiDadVRRhCoO0fK/xtubUtIaAGZMzd7F+ycgnGYstlqIzHUWHyOlj/X4LuIJfYBTLUmtCpgK2mU3JJ7N8w2Q2SgW0gDoBuRVkslm/zOfbXoKNwHgk9tw83OayKrWdM4HrTogygdaWYF9LGAUi2W4bp0oHpJYNfZKtYcZUFet0WZfYz+adcfs52pdVH0s71v7IGuAkDK7TbauvHfD4D0ZO9mf3wEAb+6/hi3dPEOc3K8VAKz2QSPHb9i4RjWl6Y1sAGBZIwq1r7CIbQ2ENwrZTJ/8dQCwnHLYLxoMJABszjeUBW4C0OvvM7GzfNQZ51gCOyhFuWE33EY/T/DhZ87jv/n7P4V/9etfgr33DN7zI5+APbBx8+Y1BGUHb373BsarGkmS4erV69jZ3RfZ5Gu3rsm559KlR3Dn+AhH4wM89973wCtyfPE3P4fJwQG2toZiBcBCrma/iLIHCysM3q77/L49vAH6pjy7bLB5VWC2BoGJADcY2EooWfZG08cpeH1zhlNWFjyzGIa14/ekb0WSvarQp9dwaWFr5xQeeeRR/Mjf+RROD4boVECUZ/jWX3wZ3Z0ektUcv/9v/i2+d+0NlEWBTicUlR07ICOX3seZKEIUa4R6M/ua4+9kwYJhAIdRJOsuJeDvB4CVN7nr+fCjDrpir3E/AKwAdDXuhFXdmDP3rx1rQZ11OWTz3M4zwed+70/aHOrJhbP9dxuBNgJtBNoItBFoI/BAR6A9vDzQ3dM2ro1AG4E2Am0E2gi0EXinCHz0H/xDAYDXwKIGgk3Ckcn/pkS0MJXWPqQQn0lKdS7jBLNFLAw3vsakeCcK4JIB7CqfMT4M6HsyUWRAQpMcNVKqog16Qta4eR+U9DyZoDYJKf42rB5J6Jf0o0uRJeqHzCq7zIQRopJ6WjpwLZlJuU7V7uY1mvEySWl1rc37TKKL7TsJ/jbvhwnsdexPJCJ5uCQLlY93A4ANg/g+ELnB5jJt3yQC72dZ09GNSVPDIGW+m0lvYfJoAJiABmFKkYCu6JmngDHX9bFosGkNa9fEU2SwKWPZYOYouW+FxYoHIqWkG8Cqdpxcs2zFWtimRzGZqgRXNFPYUaAw5TOF7VurRKYwC8kQrShbSLBBJYjJruN9yN3KqV0FmwweZR2oQADTzwJEkxFLxl/jIQBwA4TwKHlLCWjPhec6klAVIE+YVYYFqHwtmfBkm9M8ETY6WbrUnBV3VMm/lxILh76FksGmR66ab6Yow7B3+XvNGBXfTCLFhWKxU96SeLdImCpZYT4nQMbPmaIKX+6NcVPXIOgkQKS+XwUqFMJIlu8qaniBLwzTJx45g/c+fhH7vo97sxRXR2/hR154Hg8//hS+8M2/xNnBHn7k+Z9AaSugV5jdriroIEjNviJI+tadQ+QEgZMci7TEMqsxXWZI8wquFwB5KkxRAqXxaoksSUDZyq7vIWBhQLlCRgCizBE6Nc7sdgUA9u1aGJoZgOtvvIHlaCLvJxg6nhwjWSwxo//rYoHrt+4J29X2fZw99xDu3bsnYPpwOKQDOALXQ68bCBOYsVwuKRvtIur0cLRYqT5NFTtZxo1eQ6X/qSpPBqzvKxUC7XPN9wvQHqn1lR7BUiAg379cg+VkMXf7PURhB6PpDOPxWEBxFgeQTc76gm6o2tbxXXR9C7vDPoaDHtJVDJcM9yQR4JM+q6fPnUXt+bA8H7PlSvyQLz35FHbOXcDFS48Ka/crX/0rfPqzfw/TRYJ7V7+Pxy49KgUZIulKH+JuH0F/iE6vjzDqIgwCWUun06m0h+9bJku5HzcHjqZTTOcrYTN2or7sDQX9M2sWnDhIkxTxKpF5GYShABCsgOD47lLeOVnBI9jK8Zgn+NCzT+Dh3Q5Ca4WjyU0s5lNULCzIeM1yrRhAlq2jiy0I/jKuabpCDaUEsYrnOBrdEHZdFq9E7rlmAUxNqVVxE0VauSL5bXsdFJaHygpRVJwvHjzXR2kHqh89D7VFKWuubwropXR56YdyvwJmSzGImP4qWXMtuWsAYOMHLKAm5yL31ixZA8AcGwIApyssVyy2ilHE9P6dYD66i/n4CEXCAhA1gwl7lxohkoIQvY9u9gLunRq80oxG8zfjjbuWq9fgq/HQNd9FALi5n5mlsgl4ynpp1igjc/0OADAHjzknqPardbNZxCT7rBQGGa/fDTPZrOEG/D0pV00A2IC/SqnixHcbtY9GkVpTgaQJpjXPA+ae1+BWw4KBkvXmbHAyTub9inVrQEStCKIBYcNIXZ+HTjItGwCwgNta1cMAoOv9TBcXmGvKHix7hSpQku8345GexBoQljqGRsFfs3/lenUAq4pl7wiDoRTiDMMEP/ux9+Ojzz6Lf/e5r+HJH/0ofvizn8WysLE8XGF+NMNxvMCtyQGO7iZydpzPFzg+HstaOpuM8dCF8+JxPZ+NZOz0owg33nwd115/HR3flzMLPeArbavAPc/YQ4jSiT44stjEnIHu28hlLvA88/b+4bphFCsqFmroE4Sx9VC/1bkwt7WvLYsnBDhWZxTDHbbsQAqeeI6Wccz93Q2xs38OfthB7+w5/PjP/Qy2un144zmOb1zHX772NXzwxedxrrDx+7//eXzra1/D0fEhgl6IOE8FJPf9UMD/Su85pu+bY5HXM4VEZhxIkWdIa4ENAGzGllnHpABHM4A7UmRkyX7qoIRd8cRYKgCYMdaFcWZunLwe1R5k3Eu8Gyx4LQH9m//hT9sc6smB2f67jUAbgTYCbQTaCLQReKAj0B5eHujuaRvXRqCNQBuBNgJtBNoIvFMEnvnUp8UD2PycBCtN8tr8NolK812UKKVcJv1/5/MYs+lCwAyCS2TOuZ0OHE8xnExCtslKZLKboJn4u2qWsUpSGqnl+xmyzQQknxsmqUpmbvz/TNLPruhDu2F8MqlOz1+yKtger1YJPAIcJtGsEsmGQbSRgJbEoDx0AppAo0bLmqwLSXg1pBZP/q359zXFV75XyRY2/24Yuk0AWFqgk8yUgG4C0m9rB4FvMqs1+1aS42uf5Qr0sLPqUslga1noqmafWuLFWVbKs5PXIQBclg6qWoEbBIBjYSsSzFQSxexHI7EocKut/HvNPTFJyj7bSEErAJeMb8KRwvzWIJoCO1XC3zD6+E3CutLSuAIY0BOYssyuSr6yv8n+9RwXvqUocGyzSFkbhrb0ZY2lVcKjRCyBeILfBuDVEtLZWkhcjUituL1mAHV8+mcTAHY0A9gR72PjoyuytppBTjlvygoTxBEWcJWjzgvFeCarxiqFAaxkFTUzWANhlP8liLRO5NqKIenSJ1jPHQGUtdSi9AKfO5RJJjNYSWibechxIrGrfWEb85Jsm8wN9qfWbvSpQFnmWK1ShJ2+gLIEpapkhk6oWWu9LZzCIX7gI5fwyR/+FO69dR3HZYoPPfsZLKsUkR+INLUZB2T9pUWOo6Mj3DyYCDtykVYCAJNxPk9zzONEJIEdAqaU9yWrtuI9OOjSP5aAicghzwVYlDlRJjg18HFqq4Mg8AU4XczHuPrq60hmC0myMxZ37tzCeDRCMo/x5rWbIulck2FaAf3hQIGslo1+p4vdQUetC5ViLnMos12Uvack9aqAgMr8XsPQNiCw8kxWgCTXTxbHZJSmDgLpD76eVdUasDTjnCoKBuTaHQ5x+uw53Lp1B0maSluODg/V+lhWiHpd8TLOKWvdj7DV66IbUXpf+UYOOT7IFNfAaG9riFmSwO1E4rObLZbY2j+DrdNn8Mz7npM2/tGf/Dk+8cmfkTXgle/8FZ66/JjIK+/u7GB7ZwduGMGJugIS7O7tK15cDfms9IMNzOKFxOPh/bMYzxe4evMODo/GcG1P5JLF65cMVfF2zpEVKg6UIBXfSNsSyeuIYIfjIskzpJliq/cjGx98+jGc24pgI0ZeJkiWM7z52vewXM3gBx4qgu0sZtBy61LAoIELAkqL2QyjoyPEu+gqHwAAIABJREFUyxFy+g3TDzop1DpISXxLqQKkLCSJeqjdUMDf2g5RwwNqsuZd+MFAWH9cH7nqlCLhTJavLwoJVrdzv5WC4wi7mUHiuko2t/gTO4o1vAY7NQNYsfqVBLQULmUJEkpAx3NhAFcLSkCPMRvfxWI0ErBfk/Jk3nAB2ICVGwDGADbGi1jUCgRc3BQIKXatKgpRqguqqMWwXmW8NvyA3+l8YZQ86s3GpuLBpUf2Xe0/zvVYA5DrPV57sJ6UsTVzg+u8ED416Kn2sPslro16guw/urDLvF/WSlMsJRu+iYFoB6uiF3MOaDBJ3wn8Nftb87ecT95BwUQKi/R1VQGYskUw5x8Fxpp/37+/nwSh1//W6hknAeA1A7kBAEsfmjNBqYA5AXkNA1sDwKrYb1Pw1DwbrgF+O8AqGckaX0wqnB8E+Me/+DN4z2MP49d/7XdR7HwCjzx+Bjdvv4njW5Qpr7C9dx5paMHdi7D0WJDlYhYnWCZqbRwdHMCl1DDXSPqZ18C3X34Jt29cx9ZwIKxTys5HYYiVHuxSWsG48izTZP1yfjUewszXZzjOBu670mfmPaZfyM7nOcUJ1N9lK1XAr8xRw943xVMskGMxnCmO1GNJiuVsZZ9Af3LxJS9reH5H1Ece2X4Yx+f6+MhHfxj7dYC9nQFee+VbKJYT7D9xAQ87Hl766lfxud/4NZRVgagXIac7A7+UZ+dczU1VWKWeN8dgkxXO108CwJx/pujCAMAswKHPedDpInK4RtkKAK4KAYCpAiITT5+d1bqxOXuv5xetRLREuTFEWYdZA8C/9YUvtTnUd1o429faCLQRaCPQRqCNQBuBBzYC7eHlge2atmFtBNoItBFoI9BGoI3Au0Xgwoc/9o4AsElQEqw1stBKgvd+yeEwoM8lhMWXpjnixQoZJT8JwjGhHyqGlEk6NpNDkmCllLAFkQvm+w34ayT0DANmk5+7/8hFpuU6mX2CxckEL8Edw0owoDLBAbJECLRFnvHY28j6SXJT48+8N8OAYbK4psSnboxctzohAa3/1gRiTzKDTIJOYsIEcPP7arIrGrKcGmE+CQCbzxgP4CZDqNnXlgGANeOHCXIB4pmYLivkwlIkc1T9W+SfKwuFBkzJ0CMUWVk2coI2pQO6wREMcFwficRc0bQlsc8kqWZUE0Rj9nMdf80qEmlSSZYqxgzvl4Ctr311CQBLzIntlgqoVJ6eBPMVy4ljkQCAvI/sUgLhBIUJMGsP4tD1MCAOVlnIea8FrfPoi0kpasXyYVI1gINAJ3ZJmCP4w3jTn5ifkwSngNZKPlrYUzrIw9CH5zmS4FUS0Eo+mQAwf8t9GoBCfI4LpFksMq55rnxHlV9xKcloVzyfCVWrq/G7mRQn48cAH66rJNqFFexuPIGbiVh+luPTD3ThBQsftJQ0Y8cCAtUvClQ2vn5kyAtLslIAJYE/yg0zvhK/ssTu9gBWsYRVrPDeR87hhUefxPCxHVw800dvuI3RKsVO5xzm0Tb8pNBJb8UWMiD9PF7g2s0byAo1nmarFHEO8Vodz2ORWWbc6HMo98WJWBIktJUsvV0K6xNpjqDblXtIFxOcHgS4cHobLoEF28Ld61cQj6dwMjKbLWGTHh4e486dOxgfjzCNVzJeCIZyXIqva6+PTuijE0YY9nriZ0tQmPLT9Icl6JVkZClz3rjC/uWDgKWMSw3YyTwjnGgrn1sFABfodrvK1zcIpEBCAGfNiCYYakDA06dP47nnnsXx8QivvPaqsMr5PfSuZVR4vXg+l+vzhzLkDBefD/tdkXvuOJVcpxtGa4D63tExhjvbModHR8e48Oij2DpzFk++5ymZG3/0J3+Khy49hSefeQ5vfP8l9AliVjn2drZFippyzm4UyVrYGwwVcEs5UnqGa6Cer/X6fWFqE+x98+pNvPbamyiTCj49iRkw10ZRs5DEVeCfYT1y/XMduVeuMcNuR3nfEiwPfKziGR6/cAqPP3QepzsuPKdGmk7xrZe+ghV9Mwm2kKnGIgeLPuZGJpZ71AqrOMZ0PBaJan62oj/vKpffQsq3alFeYCwyAj9BiMoOKZYOy6bMMxcVFl4QKOlIVQjvkf7FVAywHF8KZKSAReatWhtN0YXt+gClA/SayRWTnzPSs3y9yCnpXqCqU+UFnObSrwT6yYwke5mFAjUB4NUM8eQAi+kxkmUq650C+LguN0DNDcy13jPNmrIBThVoaRjAbLuSq1fsXFNAwsYKAGzQ5nc5YCjfdO6bWqXAAGSGWQq1zjgs4jDVVEbxg6ClYenq/cvsneuiLg0wCfBVqr2tyYQ1YLV8rgEAy7+FtamlbPmC1km+X51kwyBds2nXbOj7lUFM25qhEJDagJNaEWItT8x+1h7MLNQx5ww5LwkYrgqo1uePE0CbFL0ZW413AYANAE3AsgngGgDYMIDlbycYwE0AWPb2+wr0tLcwCxV4XMozXN4K8Xd/9CP4yPvej//zX/wG7MEjuLeocHTvAM89+R4MoxBJusDd0RGO5wnujsaotwIpRhmefwg7Fy4gzQoBdq1khcnREd56+WXcvHYdySpGr9dDLsVmyhM9WcxRUq5aA7+GAS5dqQ9wMh8J+vL+WQxB4HYta859WvWveM3rISAx1Xt+LUVoWg1Ezj22+g55uw2P3+UqhZSCa4YUiXGuK6CZxU7cp8XDOy+xu7srv9kvUbePbh2hzoD+80/j1NNP4NnBaeDeAV45eB3RqQ52HQ87YYDXvvZX+NIffgFZmWFrfw+pFKo4cHUho7JWUHu8OQ83zwP3MYCDAEFEaXsffgMAZn+LUoHniwQ0AWBhAAsAbMEuMlhVKgCwOp9sPH3NtU4q+xgA2BSmmbnBPmOJzW///p+1OdR3WTvbl9sItBFoI9BGoI1AG4EHMwLt4eXB7Je2VW0E2gi0EWgj0EagjcBfE4G9514QCegmq6WZ7Cs0wCmJX33aMWwRSR7nuQABlNY18pACamkfWJP0bgLAG/ZLjYxAopY0VcCnThRrZgVZkuuk0QmpapVYte+XXj5xr7XtS2JMnG01u4PXIfgrzEle0yZIswGAVSZQJfiaiUHhZdLfUf6kZP4CkwQzPraa7blmyDTYwNLehjwkn2ciwalZNpsLr99nAGjTjvXnNTOpFEvF+5O7JhknzZSkpPLeVYD12wFg6mIKkC1gLlmyFPmjbx2Zj2S1bQDgvCQISwDOFZZbTgaWpRKB0kYybAn+W7bEt6L/nU5KyhhyCHrXArIIP83yBXwOmEwVwIbfQQljFROykUXaWXstGgCYiUpznwQJDABM4IZgMa8deD72IrLUFJDLYgAmTkWVULPugrIW8JcgMGO5siokmq1KGWnHgALS3RZKNUjXc2HLp2e2AoAD31sDwARY5a2eAgQrekxbVHwuJAm+SsgaTVBmKpnqkI0uks+K+UuInI9Bv6vAXld56TIm9FE1jGDGnH+nrygBPfMeExvPVwwfMnsJGPHzZFUyASuyw7xvAsNagrokwJSuBKgm25bjL40XIjE8n8zls65To1iM8JOf+Bg+9kwECxkGnUdR7Z5FkscIliEGjzyDJVJ0HLJgc+RpJu2kGgDB09F8ilt3bqOqQvHRJfs3rR3MkxzXbt3BbDHHYLiNYa8rDFCC8WRAEgCjhC+BG/7PTUtE/b4wiuPxIS7u9HD54fMo6hSTxRzj29dAGqedl0jiJWbzGJPpXNjH8WKBeaKkgQ+Oj4T9S5Dh0sULClwuyVbbE6CQLF/KkC+WiXye1QmdXg9FqtjvKsGfC0CgmL8q3mE3kjgTzORrfC9jQDDPgM3Xr1+X65rrECBmnD/84Q/L933jpZfW4D/Xsm5X+TGDrOQsl++fzWYIQgWmsq0Eu/n9Z8/tYNDroRN2UWVkl1tynb2dXQESuZ49+wPvB8IO9s+dxf7+Pv7iK1/FaLrEj//kz6LM5hgdH4q8NIHY4bAvAEHQ60mxiB9Gch2uHZyj/O7xbC7fs3fqlMiGdgfbuHL9Fr71zW8jWWQI/Y6ApQQhyKAm8CfAHSAS47wHw4j0wh5cMr89G15EL16OcwtFPMbDp3bwkcefkPFYlTG+/92vIUunAOdYshTgOymXKErljU3wdzKZYLmYi2StzBUyBosSVVqKlylfo295Visf4BU9fL0QJTzklQM4HTh2pKTTLRd+1FNsXoJ2IvMcyNpomLW2R7lWAiobIJZgMX2Bob22FUJsvEe1VQJBaQHTV9JWypxzDnHNION7uVqIBDRmcyTJBPH0EPGMDOBcsWBlvec9qr1d7UebdIXEm+/TUrl8rtYM837zbwVWCdilJeTVZ7Uyw38EAJa1XEBfEmyl4keNZS0BbdVK2p9FLRuFDb2n8QzQ8P1VI0QV4xjGIyW7DeD7dgBYFdyo/dFZj1EVDwUcluviACWHbL7LAMmmH5vno+Y+fvL1k0ct0+amz2zTKoJsUAWQqxgZkF0VQzDG9yujrFVUGnuq3M8JAJjzkY8mANxsN4Fpfs4TiWNd7WbOQA0PYCqjmPNg81y4vs8qw3xFL9kMn/rAWfzTv/8Z/Nqv/i5evd2Bc+YZvPjRU3j8fc8CgwhwHUwODhHUNW5dvY7DgwPcffk2vnP1LRzmBeaOi96pXZGlX07GWIxHclagR/f2YIhlmiApUgShL2t5LwwEEDUKJmsbB54ttI8vx7wBfmV/1BYQNH4QYFcXrd3Xp1qhRL2m7CHUkY9S5gpM5nRh27yac5nWEw4yiq7zwoyZBoAtJ0OelQiiPhw3kH2Dc9kUC/HMs1dEuLdIMfj4B/GJn/okwu+8hVe+/hVYz5yCW9bwkwwfeOQh/Pnv/Q6+/fI3scUYZZl8H1nFhgHcBIHXTHDdUU0A2PX9NQBMz3hTBMLfVGCwHM0AjjoIqWyiAWCnzIEig13TNkUBwOazcmTWyjL3FXlqsJ0FXKZQUJ3bpSKjBYBPLhjtv9sItBFoI9BGoI1AG4EHPgItAPzAd1HbwDYCbQTaCLQRaCPQRuBkBE4//aJktwzjVsDCxpvWDDzzBkOU0clSn8iM9lg1H+NbC51gM766awBTuEnqwSQaGV7CRmXyX/vtGsliZt8ECDTyexpAJcuTCVP5vGbYGH82fo+AiPpRM2nPRKiW9lWNbfyd4KUBaUWKWLNPdbJcpDkFKNiwuNYgLAFTYZgw26gS3SbRawBl4htMYjOJKDC5ZoewPfRnbSbQzPcaoF0YFo0EuPn7+t7IhiUrbX0/GzaTSoASUNSgoAZ3eS/CVNHJOouJY/F61cwpSe0xtgR6CQCHwoajl6q6Aw+l5QkbLq8hDE3TP0yQGnBXmK+oEQisSWljSzxg5e9MvPMmbBduXSrJZEo4634wTCMyLfk54w8tTB89JtZjyLFE6pUPSlIbhprp766OjxqThA6ZpK2EHSpDeungha6FX/pkiH/50g7+5OZdnLWWGFU+EtvFsARSO0Xtl7BKC2Hmwqls5E4JqwN00wDV3i4ce4a+ZyOKTqG7GjE6uB1cQAeHCBHBtQh0loirJZIiRhkvkM1ilJSoJjjMnpTcMZlsqcQi6njodHrwvQhlYQmI1Ak95a/d6cB16C0aCMjR6ymv7TRLpBjDFAWQBV27tSTK60KBHJ7torJqjBcjOBVlsl1UBSW8LSyzWKK0ihMgtwTUStNrwnYU39qiC6dw8filDP/tL/1dJCsfo/EBHrr4KObze7h+81VsDd+Dh578KJIygxtYKFapMLyryoEfhYizDDdvvIk8XWCSD5GWwMEsxnSVY5VXWCxjAezI9D29vaOYjvy3lvNkOwiK8X4pO08W/3I2wk4/xBOPnseZvS0cHt1GPB/j9r0Zbl+/Bl9kwZUX8S3KEZMVHIQ4PjoSAPXWrRsCwj7/3HtlLvCaTz31JKbzBQ4ODoQ1zOsyrgQuo7ArY41S0OJ7LjL49HZWICIBYYK4LDwgIMv+4r8NI9PIQnP94mdczxNwkrOGstUfefFDuHj+HF65dgdX37ou99rr9NU12Je18hOejEZrj1iz7om8tNYqJ6mSoC1/yORlsQK9esu8wqVLl/DQhacQdgLMkzl2zu7hsSefwDe+9TK+9fJ38cMf+zguX3wCB3cJUPsCvgz39sT3txdGKFYrwC3h0te3sy3AxtHBXWTJCrun9rCzfxpRQM/cWnw+v/3t72Aep0pK2HZECpq899lkIuCivC9Zob81RHfQFwC2qkp0Ol1Zs1loROBEWKkpxdkrPHl+iA8+cxl1GgOrCd549WW5lyXZavRslkKLTNjbyWohbS7yFSDAEa0AYrURiSqCAkB53ZSsW8ouF5Ww0ms3gu30YVuRkoB2AvH9dbyIdGUl9yzgr6c9jJXceh0oD9E1+1KzKNdrnJbbZUzMXiBe0WQAc12rVkoimzLuWS7y61kSY7WYi8dzGs+wjBdYLSfIlgtkyVK8g6UYSy2L6+KuJoPV7CGyxmqfdnp8G8DQMBj5XWyXyMTqoidTZCKS+IaBamTuG/tsc79aywwb4PdEoZdiuzbsHvR+SnBNQFlhNGtwmqoMVBOgQoPc60aCtilhLXualqwWwFfWWfUgG1idC3SQjLeujIGNH7wIMjQem71ZvbgGeJtnCh0L9Ybmaer+71LtVjLbsh1qli1jYSw5ONjN2FHeshvJa+GAilq13r81CKwKudR1c8ZJs1iNPLBRZJG4GrUNbbshhQNaDpoy1I7liUKLzefsW1dJRfPaeVmLVPNq4WO3iPHPfuU/xzPnzuDf/h9fRO+R5/HkP/ppPHz+shTacD3Nl4nsKyxgILudY5y+3eOjI9x+6xquvPEmrrx1HdfuHmGe5XCiHlZcK3g1sk5ZmMUf6TcVC48FQRoAb451w7IuXb5bnVF0z6tY68/ze9ZzUxjousBP901TAnvTXw0p9ea5RZj8ZJXrs4V4CftyzqB6A1UNuO7JuYP35dgYpDaKDpVJ2OcBfugf/VPsxTdx5RtfQz7oIo9rlH0XZ0718GTo4gu/9q8xXU0R7m6jSCtZG1z2L88paYo4TcRaQio0qOxiBixjxHHv2ML8NR7AofiVs8BP2WoQHBZ7D89HGHbExsXjuLRKJctdFaJWIgL+PDfaxTq2UmTRkExX443n54YNhparljloOfjtL/5xm0N9+7LQvtJGoI1AG4E2Am0E2gg8wBFoDy8PcOe0TWsj0EagjUAbgTYCbQTeOQJn3vuhdTarCcxKohE1QltJVSo/Qe19u9YstuFailnL9KB53AcAa4assG6ZINOZufVFHUpIK+9bkwCWhKZmcEjSUXtM8vMixcsfDeCZdJ2wjBq3aBJ+lFjmg4CgSjppZpO+BwOUqM9rtlKDKXV/ElslqQ2YLQlU3c41u/hEAlySgdqfmFdYJ/4JQtZKKngdN/NEZ51V+ux+1nCzF1Vi3ADAWqpYJ36ZuOTDbUhkU4aP/WhADj53SsXcOwkAqwSrjaL0BMwXmUcBugno+uLVSlCY8We/KO/ejVQy2bSMeVBzXNSaZa3uleBzycQ240E5ZyNzqROzTETKmNMAueob+i2rZLh6bKSYhWFLEJkghf4cLOVr3dEJXvHnI/hclQIEy3iwLUSZhZ89H+K//IUn8N/9izfxOqUm6wTL2hfwxmcy3a4RrxYiCezWCpAgGEv2WLgzBOYLPHL6HDrdHg6P54gG+3QXRuAdA0UApwpYH4C0KrCoYgGAizQBwfdsOVf3RAYwvbBRoiJw6ljodANE4QChG4lUKEFAvhYEHrpRD46tZKA5prrdSDGjNAhJRh1nZRT4qJwaSZ4oAKR2BQCu7Qqj+RhE8T2C9CUBdBvLfC6A8nKxEk/UoOthtbyHPPEAKxEQ2Sks/PIvfQp+leJrL38bjz/+GF74wIdx9eoreO3Vb+KxRz+KJ579OLJ6Je7GBDkJCpKNFfSHOB5PcePGW8LqvDrKxQd2nhSIk0p8Xos8h+/QU9kRD1bBMqtaMYmTVMYFWZUEA7t2LgzQXuDhsUfOwbNKTCfHIpPMxPN3XnoVB7dvwWcsPFeYsrPFUq55PJpgNh0LA5jfd/nyZcU+LXOROj4+Psa9w0MBD8nUEyZ2oIoMCF4w1kmqZDdlXBO40wUpfC7AiwUBXIX5a3vruaaY2F3sDgfKO7KqMB4fI/BcXDh3Fo9ffgR5muDqvTEO7h2pIhU4mrVdih9xmmfim70G6ABpq/HiFca1ZcMTkBHodEKcO39W5KAJRl+69ChOnX0Ux5NjVGScO8Bzzz2HN998C2+8/ha2t3fx9NNPIyII4Nk4GB+jM9zGzqk9AZOX8wmqLEHY24IX9MQTOVku0IkCkX+mtzPZ3YP+lozf0XiC119/U9aQolAxCzsDaS8BdcYkXi3hkFUf+LJiR70e/CCQzxOYJTuaBRC8fwKioZPiBz/wPM4NWWpSYHp0A3/4R19A2I9wNBnBqxWTlszZIk+IHIuMqQKAKQs/l78XmZI9ZnGIKAYQ+K3ZxylyywW8Liy3D8eiBHQEyw2lOOL/Z+9NgyU7zuvAc/fa6+2v+3X360aj0WiCWEgKJEBo4yKKoiVSoihTtrWNbIXssC3ZHo0kezz+MQ47bE8owmPFyI5ZHBrLkmlbYXm0UzRFiossQQRAAATQ6AW9d7/ut9Zed6+J82Vm1X3Fhhz+B0XcikD0q6pb9+b9Mm9m4jvfOcd2qsLSJNBjOwFsMio1uCP9T1aweK7OKTVo6Vky9xVD1sxtFrI0Q0bpfsrrZomMe4I7ZOenSYRkPMRo2BewNw2HGA66GI96SMORBoBZwqNUEwzoNw/+mveZyKqTbTo7Xr7TBV5mzRRwWgPAZg26HwBs6sQMqFacr+U+NQAsvuNaSWHGLD0cI9krGIBZTZEzsI9zWU7AWhUuKebufbxIpwD1DACW9Xiq7DBbN+U82kPYnPNPA4DZfmNDUNxbTNdzXThWfG/Oy89UH5D9rkDsIgBsnmn6RZtYGix6er9cV0WWRBd+GeC3UNDFdXtaWKb9Yc1Yk+tr9RAqokz7WPe1+BCDtgbct4mbtMwRwoDlGppNEKYJ2vkiFioJ/q9//OPAtZvohit4/Ls/iUnDwe29nqgVcPyyaCMZkRGrfK0puT4aj6XoDmmKcW+ArXvbuHztJl6/dEWUIMYVPuuzOVYUTTT7WeKSKgBYFEI0+DjbRk2Qqe3rmwLAAuAbeWy9h1VDQzP25xRcTJ9N+7QgIT3tJ1VRKHM/12juTWRPo+cF2dE6ar/SyD0MQVn3BA58vPfH/z4ecPq4+PyzGFHif7cLf7GOdquKJx84gXvnX8ILz/2RzJEsGklcC/EwFHUAPlxiTxCNEI9GsJJE+alPFQDYBEcA4IB2BYEvCh1Kev1PB4C5z7cLADD/5vrKorFZwYRSgCkWUNDnnECx7Nd0O4yiAGPyO5/9QplDLW7qy7/LCJQRKCNQRqCMQBmBt3wEys3LW76LygaWESgjUEagjEAZgTIC8xE4/tjTghROiQKFA/gZpXln3x0GgEWy0wCr9wGAJfFGmTgD/orErwJNzYtymJRaLTJsp4wfm/CR9l/T51AMFdVeSZ9q3FmSbwWyzTThPfV7m91jMQa+OYHk7LT89BR0nclm8vwzBq++AbJ7dPJQqVvOpLTlXMyvagaxwN862SpSwiI/Sbnf2W+mbS7ExzBV3mzkEn6VOBtgu8BoUsBpoU1MmOv3AsIytvRN1JLHZIxJYpfJfwWHI8t9AUyZolatFbde8W3luShpLHl63UBGzHjkMe0XCESlUtcMNe/RyCROCNLSr5dQ8Jw0toxJJgx1fNlPBLMMQ5vfUw5a/at9FiX+bLMCNQjm+UbaVOSXVRLSHM9fL08i/MwzJxAvOPjnv72F0CdryoLvupLcDvMYvlsX4JPsyVHcg+1S3tpF1WuiElgIllfxtskt/LXv/Db8u+fv4itXr2Cj6WGULsO3I9AVmEnQzE4ROyGG8UAS4sL+0gAwI86xTrZVnkUCjrbqNQR+S5jNSZyK72GjUUWl6qNaacJl/LxApH+DgN/V5LxknJK9IyCjHyB3Mg0AW8L4VRK7E3SGB0hGqYwBa2LBDzy5P/oiD7oDxMME9QUXaTzE7t0Inp8izcaoug5+/n/7Kbzy3Ev4N//5l/AzP/Oz6O5FaFRdnH/lWTz1no9iYfkMQqsLO2+g4lsYHOyCYEa1tYA3btzCndt3sbSwgMv7HQFRR9EEIRlNcYaK56NVC8SHt9Ig+KgklQ/2uwJw8n270ZQ4tP0JWm3KRFPeOEFnf08Ag15vhDcuX8XOjTtwJmSg9lH1PQyHY+zsHaA7HGK/01UejY4rTGp67gpolyqgkd684zhS7EsN8lIG2oBEvM5Bpy+/CZN4BlTYyvdRwLeJrRjMhmlH8DhVDGMlY56j2WwKQ5hANNv5xNvfho2j66Af82tv3BTQWjGpFLOY1yVoxH4kiMnrGway8RA2IA9Z0wTKKX9MYGCxvYB2uy1elOfOnUPzyHH0hj1UKoH4yr79bY9g1B/h2pVrsCc2Vk+sYnNzU66xvd8BgirWjh5Bu1lBOOgiH/YQ1NqAX8F4RPb5BEuLTQSVmrCjc7eCnd193Lp1B6ceOI1Go4XbW/dw9ep1NBst8RAe9gfan9hXoKVmF/LZ9uo11OpNmavCKJHnukLfbQHGOMemaFc8nD1xBGePLyMa7uO5r3wZt+9cJ9cf+XggfsATxiyLgEkk3tUTegRnMcJkoAoLYrLUIOAvCzXoXSle5WGKzHaRuQR9m3DtpshA2wSEPTJ+gxn71/UF9BZVCM3oJUjMl+n/IkDKzx0tdT9dGyZKDlv1cS4gv2EAKxCbAPAI41EfScQijQEGg54UkkThGEk4FkUN4WtyrtMe5sX14zAIqdimAsYawHgO/DVtM76n5lymuMncn5rk1UrwpwHACvBWx8gaVGC+zv+WUu9yfgJJGugTuWNKJ2vZ8ennGuwyxUx+JMczAAAgAElEQVRid6A9fgn4Sh+YdSpX/sKcB6eAqmb/HlprxS9g9iraYKh2zb4rFouZtXx+TzJrq7ouQTwjUz1jQM+KOgwArK6li9cKbGsqIUjMDOvYxISy5lJINyuamrapcB4yrFmdJGsrPZ5dQeglLqKUQhsEslxFFpr7I2MnQauITPYK1byBtYaNf/H3fgTtJMHJ93wYo4V17Fy7goORUkYgQMk1NOa6R/n1TI1xgsgs5mAFkqimTCY42O/guedewB9++Y9wc9yD61XAvQL9gblmsjiKQHAufsAzCfD7xXpS/FB3Fde6KShuvIIlJurzYp/Knsfs2wp+2tPf6/2jCpfuH/EZVi/uEzh2JZYsdhRWMJnAtjCCuZuK8hB5CPECPvfJn8AjS8C1V17CuF5H2umIMkK93cD6ehtPnNzAl3/9PyEdDcV7uJ/FuniFqi4TjKMQo8EQTpKKtcUgVGuP2DxoZrdX4Z6hIiByEQAWcFhsGji/UiZaSUCrwjTuw1Px/3W45+M+swAAq2dOzSEEgc0zyMenKAld/Jvj/TN/8IdlDvXQDFO+KSNQRqCMQBmBMgJlBN7qESg3L2/1HirbV0agjEAZgTICZQTKCHxdBE48/t6ZOF7B29Qks4yUXhEENqxX/tA14NscAEzfWL6KEs3CnNXSjocAZ5285PeGFcTfEgCUpKhmABcbbwBgJgPNq9hmk+wkwFxMeM9LOBLgFvZD0UfXePLOgZIGUJ0lBBWzRCW0tZdvUf5RWD2qdSaRqOT/NFCpmcH8XtpIBtohAe5ZUvHNhq4BgMngMefhv4YoS2auJL51L/MaAvIK0JvDokqgluUjQErGiEg/i2o1E5meSD0nGlxlKhATVxK/ZPkqRvHsP2mD7hKCt/7XAdT6TgzrxsRPA+zF/meTyT4mE8yjHzM96pjQ1ixrXlf8bTWziQlcSXZqUEFkWQnYGbx+brfOa522IvzC978D/8cfvY7fOU+QE+i6FSxZNvpRH5YfYETvVIe+uWQTDtBuVtEbRPCrbVS9EU41jmLNCvFd3/U0Xr58Cc36Onb3Erx+dx9elR7HFnLKMToJLJ+sqRGGI8oF53Ap2UwPakI27A8ya/IYge9godkQyVlKMhIArgQ+2gt1NJiYDQjwKllJgoeOY2NhoSVgEaWEjdxwLagAbi7yvczZEuylnDM8C8Owh2F/BMTCxUal6mEY9YV1SL/fcX+ERruBwE9w9dJdOJ4CHht+gB/9oQ/g2PIyDqwIO9sH+NV/95t44tG34Xs/+iGsrTwMWA2k7gh5GMB3gUFvG16NbOQKXn39Kvb3ulheXMG9KML+QR+jOEWYWIjjBFXPw0Kjjnq1gjMrlACuiVR8FCUCGhA4NcwjMhcHww7GIaVwuwKsZhFlnu/hxo3bsPo9+X04GgqDdzgOsbWzi+3dPUnME0wkqLqxsSESywRhOZwINI8HQ5E8nTJ8yT4jpU4DXASDd3cIIjsYjEfyOeXI4yyVa3LcUQLZgD48j0h6+7yXSMm8usojmmNb7imJcezoEaSR8vi9vX2AXrcvBS8Ei6I4FoCfhTUEcSdJIkCMgIVSVDARYDjJtHdrmgubmfMB74nscQLCHB/Hjx/H2qlTWFxZhue5GI76OHbkqMThlZe+JsDP4kodG0eOwhHGaxXjiYXWQhPthRryZAB7NIIT1GH5VWkDyWTNelXA/mEY4fqtPXQ6inXdaDTxxDveJUDu3bvb4unpBxUBhywCI4oIKaAVY8s4jQgw0bOazwCf5YliYtOTmvfJQT3u7mNjsYE/9/73wEooNbuL3/v0ryNORsJQlvktDZHzvzzEJBljko6EaR9HQwF/xRPVUn7hYRQjIkjFqToFEttFKjLQDdh2A7bTgOUSBA7guHUl++zRh7sCOL4AwDaBYM5pWsLYzN/zgKHiBh+e56UQR4OxcRpNGcBkTlI5gBLQ8XgkctDR6EA8jSkHnUURYvp3Z5pdSyCmaH2gG2HGo1qfC8odWh3CtEfW00N2CfxmBiiy5Wbun4JfBUUMUxClvtNrrAa87w8Ac7FURVjFYim1fs6APoK/BD6N1LEBnqbr0NTPmGuBBHNatKEXSSnMUIHXzESCxYZJK/2hv58D0M3ex8So2J/TPr6PBPQ0PhrENtfi3G4koA0Qr7x/tVqIVrWQdXFuEyBeyFoCWyKn13k5twaAKZv+p720Va2sP8I69uhzrdjeIg89IWubhXtKRUABwDMwPhtPYHkVPHlkFf/gr/9FnH36MbjN43j9/C0MsiHS0EbKcUtJc3pak6mqWdt8L4VmeSr9RMUDjl87m+DenS1ceO0CvvjcsxilGYYxjQlsec7kuc9jZOKpPhuD0idmn2P2JHMA8HQLMK3EmMllF59D01+E12UsFva3s+NsJHqYzAPAJuYeoVPB0S2iwQJk5wTTWSDiKvnlNA3hJx5G/RBr3/6DeOJYDVtvXETcaCDu7mLUGaG5topgpY4PPvVODM+/jmsvv4jt3q6sCex37t3GZFHTJ3k0Rh7GsBLOa2odMGsY/ecJANNPnXEMOFeJUoUqmvMCStvTs1xJQNfpue5gCgDbeQzXYlGnGIVMx6569tT+S8af7uMwTtT8W2DnS+ED7UkcB5//wz8pc6h/6hNafllGoIxAGYEyAmUEygi81SJQbl7eaj1StqeMQBmBMgJlBMoIlBH4b0Zg84lnDgHAkmzVSVz+zUSPyBQaUE/OSIaI+sAAvEyoFpPABgAmc8Ak5gwAbK5RTLgZoNkkfo0P8ETLAZvvzQ2Z9lQKIG3xfPxbwECdrDTvi4lYfubNeewy2TmVBCz6zxqQ1/jQmuvSm64g4UlGXvFlWK9MdJqYqYhob+GCRKVJchdPUWQVzXemYVDJ9U0vauaxiYVIQR/yISSzV4G/kqxLlEyoSCOLNzDjRilBLU/Jv+klSDYw7z1n8lUxshRDV/kBSpJPJ11NHxpZaMOqKTKQRG6yAHyYBLQ5VvrLUtLTIk+pZablXykU0BLXrpIQZ/JREpkCrpukLu81U4nzAjNNRV9Jhn/Lkod/8onH8ff/y2V87sK+JDf3vQCLSYbc4426GDP5TnYfZX2jERoVsntzTKpVLDbr4n/6rqqDH3n8OK7dvYM/HiZ44yBBy21j4NJ1mHLRbGMCy2JCNJa4xylgJSPJt4uPMh+pSQKkMaoVF61WA1bOJLErIBDlnBeXmmjW6qgGDWBCtiFQb9QFOCEAzHsnAEyZXMakEVQx8di/9DsVJF/JAgcuhskAA/oQj8kAc0ReehD2kKSxAMDD7gCtxiqa7QiXLl1GnAxhow43d/H4OR8//qPfh61BjH/5r/5vHOxmWFlo4+/+9N/EQvsk4qQCpxbBigNYFlmMfXi+j53+CK9duo4onKAS1BFOHGzv7yOekHGdo9sfCmOzHnhYXmzjXGMkcsKN1iJc3xNPS4JfAtCOBsLG3NvfliR6Eo1QrVTQ6w5w/msXRcZ6yVUSwLw2++DG7TuIkxxDgo5wYDvqeV1fPyrjh7+hJDFlmwO/Cs9X84GADhNb+cmORxJjMoSbDYKrloC+BCpZjDAMxwKykv0fD9XfKtGfCtuXLFjDKm4tLSp53ywTqeaFVgONSgXbW7dEzjdKgU6vj1EYCSuV5+C9Uyab/e05tjDsmEw3zFGThCeL2Xd9AUz5u8FQgeCUCuex/H7tyFE8+OBp1NpNhHGERquFBx98EK+++iru3dvGieUm6iw4qDawtrGJcQbUGlU0mx6yZCTzp1upw6nWFGhFgXjXkfYS2L/w+jXxaX7g9Bl0B32srW9g4/hxYVzfvHUHvbFidHP+Gg4JylKKnAx1B5VaFTHlooVpqPw1eSzHNp8ZxTZL4Fk5ag7wHd/6NBYrOZLhNl587gu4fuU8xlkiTMEkiRUAnBGAogcwAeEEWTQWOWoCvxnnGzKA40QAYJkn4gki20LKdlgBHIvgL+Wg6wL0On4Tjh2IHLQCyVlwQX9P9xB4Wpy7DxUh6XlpCkgaL1reGu+vAADHCcHfEGk0RDQeIRUAmBK7BIBDZGQLk3VNOVy97n2dQsRcwY6RQn6zdUYYouZ1Hwloda0Z61d5z88YlrMfa6CbxS6mWIrzqrAhZyxg9duvL3wS5Q+uVxkLpfIpAGxknyVWjF0huHJ8Ud1CH2Pk1M2eoFjApNaoWfsJMr9Z3ylQ9rC1xPwaTSCsGFvzbBoAWHktq2OEgSuxmRWVmQqyNwOAlbyuAX/1uqcZmCKRrTnPxbVXgGIDsmtVDvFU5vPrUutZAcCi8OJ4Iv/M9db0m8gj6/1BkLlouR6+413vwI//jR9A+8wJXLu8DStycI92AkMcknxOY8XaZeQ4J3F95RrtuJY8o5zTnZzP8Bg79+7hwvnXcOHqdbxx+y6iicuKGsTcq+SUH7ZhCcV0DsQtgsJ6PyCFBXOdowoUZv60Ji5mX8J9hhSgmWKAwu/F75bzvu674l5m+jxMlAWH7GV5gMN5jax0AsBkAHsy17GgwwuBaJig+cFP4oljDexdv46hH8BOB4gGCbKggiMPn8KZE+t4YnERN199GdduX8d4Z08x6S2I7/n+oCdrUxpG8LhH0/LZ4k1PDNp14RIArhDodYUlLEUq4gHsqLm1AADXyAqWAgAWXJABnMIhWMz9DIsrWNimbn66pxUrBKNgwKItKYpSDGUZh5McHlUyXBdfevaFMoc6P2mU78sIlBEoI1BGoIxAGYG3dATKzctbunvKxpURKCNQRqCMQBmBMgL3i8CJx5+amIRVEfi937EqWamkl9VvCKNpwFMzagyAZwBgAe+0fDN/S0iumAAXmFEnkA2LwgClBFMocyf5pYLEXrFtgX4zBXZNQl1/ngircpYgLCbnJCenk70CCFJaUHsxGoCSyVkCZsWktvHlVeea+QZPj2GCbJpuVN+T1SZ2fXrHSHlVvoTJnCsvwSKLgulKieUc76eYbJe+oEeqZIxnLF8VKw0zi8LjDIQXJgqZilpqdUIJaCZc80z+Yz5ZJdUtOTe5H2QAR2Qb8fPMlv4092OS5ymZQVP/YUuYujI6eDLpEyX3KWeUeKoOkmSoST7r2PM4dU8qbjIuBCBVQPCsLxSLxBCu5HMmr7WMqiTZ9fgh10jGkbB5WNigfGW/91iAT75nE3/r115Ex2/CygMcuBnaoxSoukjCDHZgIckTkWt0cnraUfHWEXZNEjTwDQ0Xf/dDD2E8yfBcv4GFeIhxZxu/s9fGJOsgIixWJWhkIU8j2Gkq9yOJUvr9Mh6U8pX7m8DOE1QCBQDzWo7jKr/TqofFhQaaNUpPN2BPfFodo96oylNJj1eOWwKEBI35d61SQ+7kSLJYzkXgmT3jV3yMyUTuj8SXkVKV9UYN3eGeAMDD3hDDzgiN2hqqjQ62bt9Et7cHBwvIxxO8510NfP/HP4CXz9/ACy+/ikF3IoDoxz/+YXzL+z6BNLaQ2CEqTkW8V21nAj6Ll2/ewbXb+/LkSdEIJYIPesLuOhiGOOh2kCQRqhUfxzfW8WBbsSlzy0WcZhiMQozDISZpIv1HH2UZS5MEw/4BNtbXkYZjvPDs89jd3saRKlSy2/Vxb38f+wddWI6PwVBJMDOJ3Wq1FHiqfX37PUoiV4RhSwamUiFwhB3c7fc0eDsR4JYyxvyXEtAciwR2e4O+jDWenyCr8Wnmcb5XQaPRmLKyCBaTocvr8beL7SaWCcaOhxj0uuj3x+j2egICU7batly5ThTS05m8OSUBLb8PQzkvQV4CgTyOoLSnWXOjYShgMccMf1OtVVDzKzhxchPnHn07xmksEqVnzj4kbXnxxRexVq2KFzPv48jGcVhBgHa7Cd+bIB51EVSbCOotAYAVIKsYl/d2DnDl+g0kI2BnZwebp04K2499uXH8BFzHl365tXVHSYemGaIoRhBUUW80pPBDQL+A40f5fdNDU+616sN3XJGODSmDHIVYqPr49m9+EmstB2HnBl74489g7+4NjDIy7VPEKVmIkchAT/gs5LGAx1bMeY9ewHxG+N8E2ZQNaiGPMsSWhUjk7l3YVgWOU0fuVZDR39prCLBDmVqbADALRQiaUfpfg0QyTxdYoQYklXnYrBMFKmlxHbBY2JAp5iT7JInIqhwjCocgmDYa9xCNRiKtm5PxlyiWtAEni4CoaYdpi1wnU2sb2efGQ33K4iMwR7UA8xLVhhkgbAp+zLwqh2llh+IarWd6Paer8WrWJ9CrXBdQsViquM7yuTZtleIozSKkxLUAq+IBrOZ1GXuG1VtgJt8PAFbt1XsZzVSc9dHhlE6x8EziMpfxMR7AxXV5HvA1sTBrpWF3KyYkCwXUHoHgnNp3qP5TcZoVShkJaHM+U3hlJHfNPsd44cr1dKFZcW02/SWA7xQA1gA9xy37UMZvDt9VOywDAJs42WJsYKHtVfDejU18/1/6OB794NM42D7Anau7yCtUyejDmjjKs5e+xFzv4kTWORn7BIBhy/ypfJC5sUhF7SMKR+h1ukj6fdzcuovzb7yBSzdvYbc/xJjHidS6DVfVaUzZzwrUnQHh08IvzieFvZTZa5pCQ3UOXcxX2Guafezh8Tzbg0gf6C9Nv7PwTR4F0SpRhX4SU8p9i3WJAthFvYRrYB7Bj13EcQrvm74Hp9o54p09REENk/gA40GCEC6OPbiJY0eWsV7zsdFqYevGDYR7Oxj0+lIEMo7HAgDvdg+k2KsaBIhHg+laI8UariOe6px7WVBFAFjAaDLzhQFMhvWMAVxl0Y1YXnBPS+DXyD9z/U3lGZzuvYXNrYB9Fqyx3zmvspgmTlI1t1LtwprAYzscG3/8/MtlDvXrJ8vykzICZQTKCJQRKCNQRuAtHIFy8/IW7pyyaWUEygiUESgjUEagjMD9I3DsiacOU1zm5CgLSnnTpKlJ+DCJZsDaYvJVPG5N4lKnxwRoZWJNZ1TNRadslEISTQGfOqlbYAAXE6sGNHY0sDdthz6PYeYwST31xzMAYOGOTcJZfGi11OE0+UrwWDNlFLttLg2ovQyn7FV9bwZUliS3ZGOtqS+unEFnkXk4wYUpK0h78E5lNgmMELUrvEx7TCx4n1NQVJgvmbRz1m7JmssZyPYysp3ib8n7y1ykE8WoibUUdJaT4aNkoK3MkjZSAjoRzclZY5iQtthmShDS21n3BdvDJC77KM4TASOJOhnvXZGTlCRwLqy7wzLailXFdqp7UIlmifGUWWZAZZVklRcTrDxSJ18Nm9rVDGWRvDaH8nAyybIcnzw6waMPbuBffIGSi030wwriYIDFcYCBTTqij0rUw4mFOva6fYy9NnL6/yYjrPgTfOPGMj7wjSdx4WCA3zgfotI+ivV8G4+vt3GkvYYv3djGtYMe+pSLbTaFpZcnIRWYJUnK3hPClWY6EyYnAFwNXDSbdVgTT0AYgldkALfbddRrNdSDFjDxBUIioOh6lOhUoIGcd6IAyFqljgQJoiRUgGnKY1y4voNRMhK5yHhIAJhgZRUHg10B1sbDEKPuEJWgCcvZx3gQYW//DnO+WPBb+NEf/CZsrLSwdWtLvFBvb/Vx685NvOsb3o5HH3s/MjSAWgY7o/9xBNelh2wXr1+9jb3eCJnlKhDe9dHpD4QNfdAfCsjFePg2sL62guV6BVGWozcK0RuOMI44nghsuwg8X8AwPiPRYITAtbB5ZAX3blzBha99Ffe2bmHRtdFcaGMYJri3tw+f8UhzhGEsoCmZ0fTJJVAqPsMHB2jU61heXlQ+vX5FktYEf3d3d9HpUfJZAbtM4KcJgUsFEgvQ6ymAlmAOZaDZJ/wtzz0akW2aynWFiRsE6HT7cpz4+doTBJ6Ho+ur8Fzg3t0tDDpDdAdDHPT62Ot2pVhE2s0EexxhnEZyrpWlZTn3JMvAMU9GKNvD54Gf1+sNKeCgfDRBMaLmjmuj4gdYXF7Ck+95D+l+wgJme44ePYpr164hCxNUKx6qgS1y4Kvra1hYWEAyJlMvht9egV9rwq815OlPo1jidm/7ALfvbGPUG4nUKceoyMtbFtaObEg/rx89IvLQHGt8zzqVer2JeqOFMEsQRykyx5b784KqYgJnyp/Z910BPXd2dzEaDrC22MB3fuCbsLlWAUZ38Olf/yX09m/BsRJhZwt4KqAEY0TGdYJJTmBKgWQEfzm2UmFUUuVAS3+nnP8miOi/LOgNWeNV5BZ90C1kdhW248F1yP4NAJsAsGL/yvzlKgsC8xIwqMBwJX6pvp9bXYwPL+VxCaSITzHZv5R5ViBwSsZkGCKk7HlMQMaAagrgV2oOatIrgr7F92YtUgCkAoMNgMbxWASQCQrKXG7UNQqKD7K+iHbxm6VENEymwU7lJ0tKojeTO57zQxYQmwUFqlZnZjUgEscqYgIuGlZzQfrZgOj5JNbM4TkQ3sSlIPE8594g12VxzhRQFMHxOUZwsbBoTo2kuG4XwV+z3kvMWAhDSV2RgFcMYFVip/rQsJFVbGdjxIwjeeaVX4P8a6Sgp+8dbxqjw+C69n6WSbhgEcEhLj61siDBszxZj0X+mYxb3Q+O5cKzHby9tYgf/vMfw7f/+T+H/WGEe5e3MQgz7McxmkFV1BJEGl4Xg2X0+9UFffI8xlTFkCo4mTvU2sVqL3X/44MDeVbv7mzjtfPnhQ283RsizABqOEzBR7n32Vg38S5+Zi5cBPWnhWHTZ6RYvFfY38r3s7FtYslCvXkZcNmPMXws8nK1BYf0n5KD5jMl7aZ6Q+YgcDNUcw8xC+Ge+RjayQ68wQhZpYF83FGqC/U2NlbXsXn6GLZ3t/DImTNIe/T3HWJ0cID9O3fR2buHXr+PQTTEaKSKfTzuywqe4uxbqmH41YqAvbToMD7QBgA2HsB+tYaGzX2Eg4BewCSH88ETNZEQkyyZFjpKvHUhoxTcxLECnimpn6QYRSzCUfM3i9wqno3AdfDcS6+VOdS5/68o35YRKCNQRqCMQBmBMgJv7QiUm5e3dv+UrSsjUEagjEAZgTICZQTuE4GjT7xnmtG8H8t2CgBPgTpHMTIN0GZ2QHMMYEo7qkSxEiGcgqLMUhd+y4SQ8nXVLA4thSigIqXiCvJ7AswaCWbTavswK8dIRZpbFSCxkNk1YKn5nserz2jRptlQwl5VFxCfzoIn4ZRJY9rhkLk5Y4SoxOBEs1wVg1cS2VrSWE7KRJ/kVy2RVmZiUfx3p2wWnUj/bwDAJlkvCVXdP2RYmwSrxEtL3BalLCmnOpWAzmy5tgKAmaDTMtAZE9+Ak06QMFFJGWNJMs+2vEwmuqli9jKRagBejiOyZflfTJjE8UCqkZHpJABMFgjHhvFoLkpAKz9OlXx1cwViERRUzGGygiWIKjGtvQsJTBgAWu5fe/ZRwdcA1EUAWKQjsxw/dtrF5kNnsdXYxL//zG/h1p6PoNXHctRAx8oxclycsWP80Pu/CV/86kt49l4PsVfFajjA977zHP7cYwH+8VdivH4QYbPtoRM1YfsLqIQ3cXzVxne/8534wiuv4/JgjLy5KGw+ZLH44lLyEvQP5RgRlvwEjnhWJgh8WwBgl5LLtiOJcfEFbtVQrzZQC+oCAJM5xePIiuQx6tFSoB9BzWpQE/bvMB7CmthwRFKaXo82hvFYmIVhfwTP8YVBvN/bQ5pRajbBqEsAlL68HTh5A3v7VxGOe3j41Gn8vZ/9H5Du9ZAN9uDSYzcLcOXGG6g2XZx55AOIowpSLxKeGOUiec3LN+7g4rUt9BOON3rV2sIuH47GyCYOxuMY9Cxukp3cPUBN5IqVDOdYZJsTSSiLDyWBsSSGVWmgVqlg1BtgoRZgqe7j8qvP496NS7h5/RLeduwUBmGEvV4Pg3Es4NxoGAuIyLFuORYWFxflmbxx45qwfjdPHhf2GQHarbvbCnxLKOU9EfC11VpQ4MR4LIluYfZSYjrTssG2YrUR1K1WA0nG83ecS8jODseR9I9836jLOTiu2Y7BoI/lxSaWFts4ONiHndnY7/YE/N45OMCgP9IymhOR0YysDINuT9rdqNVF8pOFDUfW1vHM009jZX0FX/mT53H16jV0u32EUYSgQlAoRa/XEznQar2GRx55BEeObUg76H38wMlT0r7zV2+gVffh2gn8AHjgzIPi8dvf20e7XkFl8Qhsv4paexHVal0kXDt7fQzINo4muHP7JkbjMYJaFe2FJbhBgFa7LV7MnA9qfk3AeM6rBNNFep7sPvH7dBElMaq1ugAWZLURhGJs2M7d3R10h2M0qhUgifDUO87hHeeOwhrfwcWXvohXXvyvQLgvfshJksmzxz7iM8PxQ3AxClMBqDkdEKQgo5RFJ3liCSBl254AwJSSDukLnHPGCZBbjozdWHt0O24Aywl0sYti/8pLA6IC+s2Dh8SAtG+5Pni6rpr1SeZqLamaJdHUJzUNR8iTVIDyaByL5yunfiXJrAphOO9x9T3E+J1DOVkUpGKinlGDMcq655CZXVBOuA8AbNpp9gPzALCZ86VxnJk0yGuUM4oAsACeU4DYgHva+3cOAGY1zyEAuAD+KoatBnwn6rk1BWpTsJhrK2N1CM8trG0alHf1R+Z3BgCe7gMIihZ9kufA/uIaXQSSze9Flr8AAKtzFWWlVRwYGym4KgD0ZjxJEZ2OjwGAjQcrWacGJC8CwDwfn28Wg0jhkAZPpfiKvsjCuFcAMJnAhrFq9hm+5UmByV9/6lvwXX/7LyCoebj6whuIrTrGVHaOgbEwf1lsksvazfGYawBYVEciqlKQUWrJWM5TNQZ57ShP5Lm1Jhni0RBJSLWKLi5fvYEXX7uIm9sdJLmDxC1IYOs90KyPD4PCZmM0A4Bz8OrqJQHUf9PjVn9aKGgoFmqYWDJyZkskhR265k/2qSyIoXMAwWlKncs+0Fh/aP9frwb66toRLSc81D70/XC71+B1+ggnLvwsRGg7cC0fmyvrWD6yjL1kgNXlFZxZPk/Rs/8AACAASURBVI67ozt4YP0IKnGMiy++iJdffhF7nQOlehCzsEs9P8YHmI+JSxn9WnUKAJMBLM+dZgAXAeCmY0mxTT3w4bmWAMBUUEjiETgfTeOkAWCxEkmV7YIU7KQTjONECrCiRM2/BgCueC6++sqFModa/p9pGYEyAmUEygiUESgj8GcqAuXm5c9Ud5WNLSNQRqCMQBmBMgJlBBiBjcdnAPCUeaq99CSxOE3YHvblMwlMJvYkfWbRR8z8rZkYFhmeijkrAJdFgIvfKbljJlNdmpgWX4WEm5KkLiZDtXRvQcrXAJuGASwJ0sL5CCxNQVGyjuQ7LRvLP4XZq3xlDTjMJpiknjvR/p9Mik6U5LBiJqVKttFRSVkykadJQSZsp2zTgoSjTv5JvHSyUV1HJQXJVlayjij46c5YrcUwTQF4mynFWWLYSHIboNzILZprkqWh3Nvoj0gWrPZWND7ABHlzW7wwRZ5RGMgKTBBZaAGPFTtYpJZ5JsMwLjRwysDRiEJR/lpibcB819YJasX4kWRkQbbStarwA0oLpsgniU5aQyRiKevrkw0mY0/HTJKwtrCTeL442wOsJXi+YkU23Sq6zghuFuNcmONv/+X34fzWRfQjH//6+Quo9uuIJg1kfo58soWVrI6Hmzk++a5z+LnndvHG8AAnwxp+9sklPPWRNn73ax5e2+7A7Xt43gZ28yZOTHL0qn3Y3VX8hXMNPHQkxM99tQO3sYAs82DnEwzoO+vuIZl4sEY27ArQyYcIgkVYYRc+Oji6sgTLXZXBmMYZqp6LRr2CBpk5taawgxM7Rq1WF5awAn2UlCbBVcpLNxvtKYOQEpPM5RPY5IglgMlk7mhIBiulli1E8QBZrthDe3t7yPwq/HCMqpNj92BX5GbPndrE//jTP4lL29fx7ItfxJH2Mmk+WFtaRqu5gAcffATRCAj8BpIsEelrggEvXbiC3U6C7Z19JKMeTp9Yx35eESCSACtBVIKgBE9v3rwp7d5YXoBPGWB62I4JKkaIyNSkr6/nwffqAozH4y7aNRdrrSpe+MM/wNbVK9g8soZgMsHd/S5uH3TRixJMHA/jIX2cfVRcNUb4jJDhxOu3my0BHwmcEfylX6zr+wL6yjjXTPP+cCDv+11KbCYCKKtnOVdgfYXetTmyUIEaZNW2mgSdM4ktk+f0GSYARql7+gITkOl09rHQbmLzxHGJQ5xlAvqSRRWOY/nt9va2gCFk1cZkyI5TdKMxjrZWZb6N8xA//OGP4On3vhPDpSNY9ev4o9/7A/x/n/5t3BrtI6/YsJIU1mAkct7e0Ta8hocn3/aYMFkP4jFqtSqeftuj2Nrbx9b2XSlYOLbWwrH1BeTxSORdF5fXYNeX0FhYhl9toFJfgFepI0omGA7Hyqt4MMDefkfuhSB7nTLlXoDOiH1Rw8pCgP39fZF+ztIcewf78lzXW02Riw7TBM3WgsSBzG3eM9nZjm1jb3sb44hFOl0stTcEAH/mPcew5uWwutt4/kufwiuvfAF53hJ1gzDbAewcLhZprQvXT9AfhAp81mAF5aCz1EIq0vj8PNcALAtjVBFMlpk5cIJQqxuoOUgVK/A/473LEcEZVABg+pRzrra5Dqo1keeX1cMAxSJ7rNYwWU+0n6uoawuwqSVWYwW0UMJa/NcJ4uq5nNdU6wPl8421gFpbOP8b9qhaCmcAsfldESgUb9C5AqficZR1LX5vlgCzPsX0PVf03ek6YeZ5YSPS+FyAZyVDq/YS5pxqzSm2h31iAGt5HnVVj8RXvODV+mnWJFaM0DNYQDg5PdneqlCDxQTGw1jkenUbBQzXMSx6HMv3+tymTcY2w9yv+fd+oHvxMxPDaTuLqh2FAjsyyA0AbGJbBJI5U6l1uShwPLsXxtX4sarz3MfmYuqTy2dJsdYN0FzLLHRqE9Qy+thD1C+abgA7T/HBjdP4qz/7w9h84CGcv3wb3QG9fKviQcu5VSTpDcOb4zHLkdKTm/6w9N2mBLT2qGUBg4lFkbXL9Uyx9yOZV/c7B3jt4iW8ev4Ctsn+d1tStECfb657XOc5xlk4Mu/da0Bys0MUhm5R0uQ+/0tgGY9b1WFTpr55vvQjNP3lvJyOUapRigAKLC6C+fSwz6wR3NBGuHACq+//Viycv4G+M8DAnsCNWXSi+rPdXsBDDz0kKhV8ds6ceRDRbgdeq4r142tYqVVw7/x5fP43fxOd7j4yB+hMEngTCz4Z03EkxS5ehRL1EPUH9pfa0ypXBspCc971qHxSr6FuUXHCR6MSiMIGJhEsxjqNkAkTmL7cGSb8l/NTplQIuF7FLJyi/28cYxRqCfskkTWU+xOutxcuvlHmUO8z7sqPygiUESgjUEagjEAZgbduBMrNy1u3b8qWlREoI1BGoIxAGYEyAm8SgaIEdNHfzySdTFJ2PrE7n/AUho3I7aqXAUMMACzepgKUGpm+TJic9FSdJjb1bmoKbhYAYJMwLcr38TNH/GjVGabJV9MGYV4oyUr1Ug64ZJ7qVkrSnglHAtkiTSyJ6Nn5CABL4rSAUxsPQwGEi8dqaU/TDpXTL2wRKeupfQ1NslMBrSZmMyDYJOkJxhZf5tzTz7RvomEsG0YTGbbSbvOBlhRViWKCzVpqmYk7AZ1TSfAShBH/TUk6WlMAWKKnAWAjC8q4G4bXLMGu70Un05WMpfY6noLiOqaCcsw8pE0yXTHB1O9SRJI4Foldh96f9Kjz5IRk9WW2AuIJHKt+UUla4+1X9TP0siVURjtIWzUsphF6aYQd+xSOV3N84JyFM/02/sutK/habwDbXcTKJMdjLQuoRtjejvCDH34Sf3TjIj71lQGeqYT4qz/4KB5fHSO89QC+vLuD1VYLpzYauDq08fsvDfDK3hDhgo161sNRt46f/JYN/NJX93AlsuFOukjdAGllDdUkxoBa0J0DLC0cQy8Zw0m3UU8bCGMftfUMS/Um8myCJEoVA7hRFwZmvULfWkrQKklcW7z86NtMSdtcwEQDTM58+dS4r/oV+Xc4GMMmy3k0Buhv6kAA4CQdiWzx3i6TyB6s4RBV3xJpSbKxji8t4ad+6m8h9DL8L//wnyLqDVC1gY0jq/jwhz+ERx57HPXqAsJhgiCgxHiKu/v7eOnidRwMUgGckcbYOLKEsVWTxH6cJtIegjsEpre27yFNMzx65qTcH1nqBH4Hw6FizKepAIyVakPi4iHFsbUFZIN9XH7pqwh7+2hVq5jEEa7dvovdUYg9gpIjJaV9ZGkJu/fuCpi4traGWsUXgJL37QdV3Lm3LcntoxurAjoSbCboyWsSkGUbKYVMeWppR0XFlGA2wUS+D8ORVCrw/lzbEq9fnoueuhyn/X4f/cFo6h1sCkrYltXlZbSbdYyyDJ2DrvhDNpptbG3dEwCA7WQSfZxMEKQ5tkZdNH160DpYbDfwVz7wQZxYXUDj5Fkls1vx8eqFi/jd3/s0Ll6+omSIHRtDFgFYOVq1Kh55+BFsHD+Jq3e3sLDYxInVNRxZXcC169eFFf7w6U04iHCwcxfVehNupYLG6nFUay2Rga40WqjWFzBx6GWqpYKTFDdu3RGQl+w/grSU1d7pj9AdxWgFvkhrG2UBekXW6k1UGwSAHXjVivSHeIXLM85zA77nIU0TdLsRbGeARmUBgevj6Xdv4sGlBiadLVz+2mfw3LP/GZ1uDtcLEOUdKVix0USacM4bIaGiKZ8YsS6mBzABDHoC870C1dR7xSolAEzcKk4VqBhqAFLkrUGZfHoIqwIVAZYTpVRArFL4iFohwhQIicy+9jvnvGXWsqlFQkEVwgB/is2nABePygcaGOZ4LQKKbwYAq5VQF1YVfHP5efH3/JtAURGAlRWtIHVsfI7njzHrEyXWFXCq4mV+L76jIkOuAGABofTirqbwQlHTVPpf94m+X2kv610MwH4fAJjgs7m2YltbArqre5sBwGaZNCDyfw8AXIzJocV6Lp7F+N4PDJ4H0kU2WQOGs7XtcB9x3ZfCsUJ8zZ6jCGjPGN6MuwIhzdpcZG3PA8BUYEmocsL+iifIA5+DH2eCGj7xkQ/jh37s+xAmE1y9voPuKMWE0ugsTMgzJHGEietLsQZfYn9AwDdRDFFhJlPyWUsDG7C96GEsn9kE/RMpfhlHIXb3O7hw6TJev3gRtw/Gah/puXJfCvhVRXsEmQvbK6UjLp0w+3S2F5yNo2If8j7Mqwj6Fo+Z94UuSkLTK1nAdP3cGBY3x7x67ivInBD2CJicOIfWo48iuHgDiRdhSFuHMFHPBhw0my2cOXMG9I3nfLq+voZTi2t47tUX0Vxp48EHT2JzaQk7V97AFz/9u9jZuoO46qJZrSLX1gkDeqZbOdZXVzHs96RIi1YAMh7I8PU8sThgPCtBFY2qj1qlinrVEwloKw9l7ab8M9nbLPCQggz6tNPnmXNfniGMVR+PhfmrQGBKQCur7omW9Xdx8eVSAnp+zijflxEoI1BGoIxAGYEyAm/tCJQA8Fu7f8rWlREoI1BGoIxAGYEyAveJABnAKhn55lKGxcRlMUl5GHBVzM1pak0y3GRn8nPFUj0MACupwSkAPOcdyHMbQNA024C/RRCUMOY8KEq26vQ3cwAwPxfos8DALQLACuydbevoDyqydUxSW0z+p1OPT2Eteofln4tM4PnEoYCvBgDWrA4FSasXE7kqhpoJxcR5EUCe82eWezEexQZ81oCCAYBFgnsaDnVuJsAVKEGmGzV1tU+csM0Eb52yqIxHpSQ1jS+lTmwLmK09FKfJffPdHAAshGECxrqdRSlvk4g2stSKkaK8MxtuoGSTXQc5JW+Z4LUz+AQ48wSeV5cEP6VMp/LeNoGYXEDujz9cw4lT5/Cvf+9ZHLhNLPhD1EYOtmMflco+NiMb33z2cfzqlfOwbAdrWYqzjVVcqWRo7A/x4Uc3sHl6Ajc4jssvbOEb3nkUz73xCr7xzDJ+92KEf/aVi3h4eRO2fxV/7cMfwIfPPYH//Tc+i+d3j8B1x9ioJPj5H3kGv3/bxc9/9mv46DtquLY/xs2OjX4vhluZYFCfoB6laI5djGpNDK0E1miA9ZU1rFYcZIkCRXnPlICmR209UCCW5eXaj9YTEDjLFSPQ9z35t1ILJBGuZGRVIr/qBwJu0Q/WcYDRKBLA3wDAUTwScPJgvyOerOODDuqNGqI8xGBvD8uej5/8Wz+BhWOr+Def+hXkYYwLL78k1/iBH/4hvOepZ+A5HqIRn48cozTFxRu3cfnGNnohM8BMzoeoVX1UWysCZhIIJXNsFEUCthFIHUUhzp3cwPr6ujwfwgDb3xcPQwKBImHsBfIMLrUCbCw1cenlr2Lv5jXUOAaYKD84EO/hO3v76I4T+JWqSFIvtVoioby2siDJ6FajITGOohiD0VAY1cc2T8qTSICSbRyO+nJNjnmOUTKpR0mO/U5H/iZQzZgS/CVrmPeTh4phSkCCgDEBYALQ4uObpuj3hxJr/nZpYRHReCgc0qV2Wzxf24sLONjvIkwSLC4soz8cYXt3X7yI2ZdRmMNNUmzlA5Esdgg013x899lH8NCRFUzWTuDU2dMIKTMbeLh7bwf/+dd+Cy+9+joyPmP2GCvLSxj0h1hZ38Bjj7wTruNglIaIgwzvPXVMpEI7/Q7yZAykIR961FtLRF0wyjysHjmKlbUNeNU6nKAioLxXCSRGBHvJ3Jb49fqoBA4WFpZw694+Xj5/Ce2gJjFlf/J4me8or6znNgLAlWodXqUiMSLKQzaxrC55jnFIT+UcnlsTX+9zD63iybMn4Yz2MNy5gJf/5Jfx6teuwPEDhElPgFugIvNmnPaFkc+XFElwfiZTLuE8TyYwxNuc404BuRZyeqITEGbxibBuZQWSPiYblkrMnBIFpCXbV3wxFZBcLFQSEE6Kl2RCnK5h6hhVziNroC4AmhZFaZadAfcIKBkA2DCAp9+xeEmvyNPPjFSyKZq6DwA8+/1EpOK/ruiouA7ZBN5mrNJ5YNMoRHCOnslBKzalAHXiXW6L/KyAwZpoKde0tUzzHABcbB8B4EPvp0oVCgwXAFjQd72mUgFDVCNUfKfrVlFiWnvpqvgXwUIeNPN05fdGEroYo3kQ3azTZp2XfYA+r7RPg90G5J0H0w1YOwVsC/u4iWZ4z7yQZ1/y3Ims6conWPYwmu1Z7DMDtqvP6Eqg+lTiarFoaYLUByqxhTjggjHG9515FD/wd34Mj7/tLM5fvIK9XohBNEGcUjLYRxpHsq8QaXRuQMjcZqEPvWFF7lmpONhSzKCfJUXdlhuYgteZBqvpwx2NZS/A2N2+cxevXXgdr11+A7sHfUwIXFZrGI4jKfCjfQCZqfJ8GXsR3ceEY+fHaXGPW9wm26bCoKDeUvze7FPnt9ZT65SJKfowvGPlGTxlASNA5lONYYLg8SfhN5eR3L4F384xrHmwR7GsLSweoY/7ydMPyPr3xpXLspa8++zbcOnqNdza20F9aQEbR9fw6AMnuGjhN37532KYjxGHytedYui276HRaiKNE1Q9H3GUTPd/nJB4Ldv1peApCCqiBFGvBqjXfPETtrIYeRaDzGjKc49yVbSVx+r5FoUYsn7J9maljMN1LkdEQJj2IjK/qzHi+B6e/9xnyxzq/OAp35cRKCNQRqCMQBmBMgJv6QiUm5e3dPeUjSsjUEagjEAZgTICZQTuF4Gjjz2lAWD17RTULSTi5hNeRRB4BrbOfA8leajlUI3H7jz4y3MKc6MAcM4nmovJteJxxfYYBm7xs0MJ2CmwrT0IJeGuAGnz4nWKEtCGAcy2+7YrAAATYkzaUYpQJccCpDE9ItVZ2I55cJzym3BmDGRJ/M4lqClIyleRGUwQZJrUngPGi30k19X3Iclj40vMdCEZHQWGrWHVKKaaZv2CCVvFcDG+iZSjVXlYIyt52ENS2qr0n6dtNB7LxWT6lEmlPf3kGlNm+Mwb02aIiEISANfSnATLTJsIQCRMHE5suI6PwPNAnMCZUHYwQezSaZhMcuU7zI5gsjSxlMz195ys4kPvXMOP/tZt1IfAw6dGeHf7LM7fvIpn+xM8UbXwzJkV/MfntjD2G/jGIx20Gqv45a/dwd88dRIPntvAv/2dz+Kn/sZH8f4navgnv/I6XnxxG//hp57BL1wb4f/99CsInLMYtGK4vQ7+5w8ew1PPnMXf/4UXJRF7vBnhY888gF++mOJfff4S/tcPruBmsoTPPPtVnDh9Eg+51G110KPH4aSOYT9FJdhFJz7AreEiHt5YEaB3NByKR3WzroDGWkUBwJ4Pec+YuS49gXPxUjUxrNTJBFaFCwSCOUYpt8vjRv2BsHHG40gAYcqDxskAYTTEsDdEt9OT8UVmKQH1/eEBmpSOHEf45Cc/iac+8C24eOULUrLw8gsvI88cvO/934nVtU1EI7JgmYSPcBBGeOniVWyRGZ1Qgrouyfw4GaFRbQvgSp/cQUiJZ7KBc2F6sV0t38LD5x6SsU1/2Z2dHbm3eq2pkuieg1pg48TqIvJhB89/+fOI+z20ggDd/T3s9bu4cuM2YkrNe4GAvIHj4qGTmwgcG+1WXTE5w1D7+obCRqbU5uVLV7DT7Qp4SU9g+iwfO7ohx3e7B6gGAeBV5HuCOLVqQwBgJs4F3B0OBPhgeznG61XlA8zfMwEuz7LjKjZzrw/Xc8TP1pokaFaqaLcaqNNvtz9UcYkTLK9v4O72Lnb2dlFvNNHrDQSgH/pAOBiquSSJ8C1HjuGj3/atwIMPYTIcwxqPYAcOmutruLV/gD/4/JewdX0LH3zmnQiqFXzuhedx/vYdPHb2cTy8fhL9yQj2Zhv1uzewcfyEPLtvXDoP37GwubmJDC5i+hP3QyyurOLE5gNoLS3DJcBOiXHxiyWrzBcAl2MuHA9Fkpjj9ebWLp594UW0/KqMTwEebFdAgv44xGA0FlAwqNYEvKBvZa3ZFF9rjmGCwGRC55aHxXZdQGuO1VbDw9OPPYSjdRtI9nDzxU/hM5/5jLSf8zgZ25R3dnwb43gApJ5i6tKDnSAV5e+THHFK1qFi83I8EMTgdJ5b6nsBiLOZJHCxcIbzlZFsNvMoGcEsppmxLbVvq/Y6F3lYvSAZEFgAxnymbCDrBwFmPU+qdUPP0wVg2ADCvDYVIA6BXRrwnfqWaoLjm637hgFs1koBVQsMYFlJCwCwmben1xSkXrdBg57sC7NHIONU/IbJPuSzoS0nDEu1eD21Js7AQV6LfWHWpCLwPd0DUAJaA8Dy/bwEtrkx3UZzDkffY1HhQq6j8eD7geL3A36na+KcT7C5TjGWBgguxrMI/t7vmvSxNoAyx6/Eq3AvCgBWjRZwVzNP1TU0cK99jA0AbCSg+Ruuo1RZCVigQZ9sK8PpoI6f/vgn8L4f+S4cbPVw6ep1xBMXUe5iHGfKDz2NUaGcsPbCZgEAwV/umQgEm/WIxThsX1HWe9aPtCBxBazk880dBJ97AtqjcCxrwesXL+D8pSvY6vRh15rIbUf5q6tyDeSOKvDgHkViI+PHKMHMCgWLfTfb42i/+al8eMG6wxQZ3m8DasYUYy7202p/M2X1FyTVbTKmPVoFWFh86lvhjCc46NxBC8C4VoEbJXB9BQCzCObI0aNYWF7ChQuvyzz68IOnsbG6gWf/+Hnc63WxeHQJR9cW8fTDD2H/yhv4rf/0KYSjsWJIBy6siodmu42Fekv6U+bENMF4PALZ+pyHOVeT/ct5t1qroFYJBAT2qNbCuSeP4YqiD5C7VI1RbF9VgKJiJAVnVC7JqNSSCgAc6eIYgvKO7FdcfOm3/mOZQy2Ml/LPMgJlBMoIlBEoI1BG4K0fgXLz8tbvo7KFZQTKCJQRKCNQRqCMwFwEjr/jGQGA5xOV5v1Ulq+QtCqeosC1FS/WYkKTQCu/pwSgJBcLyduibF4xsTnP8r1f0pPXN7+ngu6h9rwJcK1MzgrylfpChjVaBICZJTQJcn7P5BaTmkZWkMAWGXzCDItDOe+hxKqWXzafTxN/huHLhKdOBzLBL8lBYduoBHMxYZ8dVoD+OjYW/W7ZdrJsDKgtCpoaOHYLvzfJb15b2LawJPnHl2L9KgaHAW/VuJgxaNR7hRhMx0zhvdzvPJPKIOTihUlGs2a2aZ9lK53FjuckIOC57jSJ6CKWBGg2oZSwA9vxhX1HMFNA+CwUv9+KE8jv2M8cG2TuEez2Bin+zndY+LcvhbjXo1ftHlYcG9/18ApeuXsPp9c9vPfcGfzT334Dr/Qz/IPvO4u3P3wcX/mVz+H7PvwQ/vhP7qKSRnjme96LJecO/sPnY+wejPC3f+Bx/J+XGviXv/UpPLj2KFE3DPwNPJxcwz/7nz6KX/yDN3CmkuDpd7wLX/zSZ/GVcB3Xuxk+dqyPL/SWsRcBqw0bp+0JPDgYNteRDrp4dzvEyiOn8KlX7+DC63exTjlbehqOQnEWrVZc8QCuV1vCUCQATFCM41OYQhNLEu2OLjyo1hWDXcZqmksCnGOXsaZ0cTZJEUWKgWVNCI6NMRoPMOqPMBqO0a7WkMYp3GqAzmAP9riP2miMT3ziE3jfxz6KSxd+H/VaIDKR+cTH8tppTHLKKQPjfh+VVhM39zp44QLln2NkmYtatSpevp1hF3acSUEFU/LDKMJgOBb5yHEUo9vvwckSPPboI7DyHP3OAXr9jkiGBtW6SCp7jQDtmo+NpTYuv/QcXn/xK/CyXMDd7t4B7nX3sb3fgeVXMbFcAXpbtRrOPniS6JF4fRpm3TiK0Gw2JY5f/vKXpV1hRob0CPVqDUc31sUjmPGrVgMBFcjuFCauABMQ0JeJcALN8jxouW32iQDWZIrSB1E/Q8MoluuMx0Mpbmg1a5Jcr/kuarWKeC8OBiM5/qDbx8rqEQExb9/bxuLyMvb7HQzv7GCQJ6jAl+cYnoXvffdT+PYPvQ/psU24ozG2zr+OdNiDU/NQWWojaDZx6fIVLKYp1poLuH6wh1/4jV9DsLyKzdXjQJ5ikI2x5qVoLizixOYmonCIzu6OxCe3fUnuxzbZ5MD60Q0c3TiOZruFoFbFhN7EZHmJTauNWr0tQAKlQylnvdfp48ade8jGY4mHYvzz2bUQxrl4/9YaTcWmFjnzTEBgsuDIHOP42ds7kHiSUezYOarVCrIoxqMPbuCdZzfgpjH2LvwafuM3fxWjUUcKLWB5ImXOiWqUjGFPKlMASjF3qZBAkJdsXhbKEMBgUQLnPVueRQF7KV87sRCmil2p5Jf1d1pJwQBOcl4NABt1B1NAk+v5sVjsNJOKpqe3WlMVI1Ox64pyv7atCgrkM8Nu1e/ZTmFf6pdaV7Qnvf7YKFDMA2CHf/P126YiS7W49hXBO/4q5YxvgEm9NhcBYLaPwK9hAtOH1ICTBggttoWnKN5/EQCerUuzoiWRPtZrkvgQEwDWewauR9PvCqCpPLf6osVrKSD5zVM+xXXbtNkwaU3b5vcqZk6Y/laDsgb45difB9iLfWUAYBOXec/o+b0d4236jnG3KUevizXU/mgy9QCWNjtKTWMpcxFJQUKCTzz6Tvz0T/4YmsfaePGrV9EdhkgJvNoEKvU+K5/ADyjTzhIBNT6TSIG/lIKWIgYWSujxfHjPMWMBi3T7OBQAmIVfnL/pC8wxxDl2d3sLr166jJcuXMbeIIJd4TxPkYJMfqNmWgUAy0v6uai7oj5+MwB41l9aNlzLSBf7q9in8xYlJtZFZr8cL6xvqsq4SO0cEQKsPfnNsPdG2E+20c5tjIManCSG4/nii841uFKrY2VlGdeuXRMAuLJYx/GFI6ijggtvXEU/j+DVbDzy0EmcPX4c2698DZ//3GcRxyEqzaooM7QWF+DRCb2xgHE8xjgayboVpbGoPVSrNZHqp/pHu1FHNaigWtEAcJrAQQaK5HDfJQVntA1JUynUk1hT9UD3K1nHSgJaFdVIIQwPcxQbW+d4/gAAIABJREFU/b/82r8uc6hfP72Wn5QRKCNQRqCMQBmBMgJv4QiUm5e3cOeUTSsjUEagjEAZgTICZQTuH4FjT7z3vgCwyDcXAMCiB505kyTBpsAqWQ4zuUgF3Oaa0aPYWZJ/Mz59JOKCkp8zjzVJHmmg2FzjvqyXwq5LWLb6RZbx/RLZU3bTfUJAAkcR/BUwqAAAU1hYgQ+OeATz/IHnw/cVc09k7jSIZGSXp0xgLU99CCQnWFBgz8aHb1+1ULNv+SfBk+JrPh5GAnvKBBaJvYm0lceyTcX+YgJc2G6aBaz8EA8DwIeA3qkHZZHxq1hH0tQ5AFj6sAACM7k89d4rMIBFCptSiMz4a+BYxa3AMCNDBTUE7JNJCodgsMPfpLA9G41GHQ8GWgJ8ylg2UpeeeIje3K7i8eNX8dSJs/i7n7uHc94Knniigm+q+njbER+VZIzFj34Ev/Tvv4g/eu5lfPCxUzh7eg3Ry69juGLj537/Lv7RJ8/Azo7iqG+j+XAbcThC1onxysFd/KPnPUnMWoNdjFoncXa0i3/+w+/DDdtG58LLuNbPMOmFmDRPo1FJ8ZEPvwM/87tXsdW1sJiEgBtgvwocS/fw44+fxMB18Yvn97E7cFDt3ETQaggzMg5jWJMUgeugQWCw2obF4gHPRhB4AraRscOXAhsVi7paVQAwxyk/56tChqZlCbCZCjisvqe0LwHg8aCP0ShGEudoVR10OyPxYh1HHVSTHhayFN/27R/CN3/Pd8OPXdg+xxyLIVIkOQELG3HYR71iYTyp4fz1u7hwpyMSocLUdhx0hwMcUPrYstBotETaezAciYwux8UojLG9uyPj7OzpB9CsBgIAE0AkIMf7ay0swa/ZWF1ooTKJhf27e+MqXDI5Y/rDdrF9sCe+rBw9LB4QP1/HwdpiCxXfEXaZzDmuC79Sw40bN3DtxnX4rpJ4dtwKjh49ilarhcWltvy+3+0JeK4KQmJpo3j/UtLUpUetAoTZxjBRstuMNeMfJaofeG6Cm7udrtwv3zfrNQHhK4GHZtXHeDREPfARjcYC8gd+FYMoRGNhEddu3YbteBgjQ77Xx26vg/XGsshn15ea+Gsf/zgWFusYey1sPnhSJFevv/qqgMGUYY5qNlqbR7F/8TaW0gm8LMMvff4z+PytN7Bw/CSOBC14/Qhb/XuoUp56aQkPnz2FVr2CfqeLcZKjNwrRGWQy7o4dO6GA8XoNG8ePo9aoKmnbaAS4PvygLv1M4IAekeN4ItLcne1t6SeyvQkMsI9yxxH59nqzgVq1PvVkZwy43lAmnOM2SjOR8abftGXHaDQJANs4slTFN7/rIVQI9u0+i8/9wa/i2pWvife059bRG3fBwhoygW09vydksIl/JX1hgYQMYPo3T+gBbCRqlTe6+O9qIDASoENLPksRDX24LSQixQ74ji3zLQFgqk8bHIogFMGiVDMIBQDXE7WSJ3aE3TuDIrWXupFSNmvE1PdWAcAG8DPFPEp3YQZw8bxmjlYTrwKQpyBywT7B/G66fha+KwLA0/WusP6a9YEFEvybrTefCdhtirGoxkEGMMHIqd/wRAAitec4rEpigE7Dai36Hs/WpILsb7HwTIPkhoXNfpkHgM1aaRijxdiYtdnERQD+gsRwMc7mPAbgvd93En442o5Br68GABapZguuM5PXLl7L3Ou0oMCwrDX7XAoU5IH6ehltjglhXfM/350CwGb9ZezNtdj+GDnaqYvhJMPxags/9X3fj4/9yHdi7/oFPH9xXxiuoyyH5QYCVkrb8gyO+C0rCwqReU4imW+n4C/HMs22jYdzQZp5umnhWKEFh94n8LcsEiMLmMoReTTGvb09fPWV83jl0mX0ogQWq6IsNQ8TvJ72xVQK+nDBY3HPeL/9o/Sz/q0aL2pTxPtKrdkGbh78lf41Xui6IE89CTOPaztn/2cIm8tYfugdsA76GKCDmuxyqkiTMVzfQ4XFMI2mxJZz8f7ursQhdCbwMwff9A3vxdatbbx28TXUV9o4trmOVquBk5UKBp0DfO4znxYv5bW1FVlrj6wcQR7RI5lzcYTeqIcoS+Fqe4JmralsCZptVFnw6Afw7Als9muei+KNa9nwtUWH7CF0AaEqQphIkV44oXx+hihhsRQLCFQhIGX+Ocb+0y//XJlDnY7Q8o8yAmUEygiUESgjUEbgz0IEys3Ln4VeKttYRqCMQBmBMgJlBMoIHIrA+iNKAvowEFv0vTvMnJXEV0HOcPq3SEvO0VWZ2nRVooiJZ7GCM/6zOgFEBqIkHuf6ZSb5PGsLDykyhyWPpmWPpV1z51Dye4c/NQxUcygZxAIACYtWezFqAFglqdU9ybkI6DI3zcSpBoOLjBoDuBaT45TglBf9c3VTDLAusqQ6mSjtn/PY5Q+yAkOseHuzZLCS9ZUYU+JR38fUD9dKYRvZT81YJBihPIAVg1El/5XkqUl4G+bYNGlfABckIWpAXsoCFl7T2zVgAUEgUYwuANH6eOWFp9i+ZAkJMCBJeiZ5HQE1D9wakn4Hi+4Ex+oVtF2g4TMh6QuQdiOtiC8gGYOx9gf0bBeew/8cvHu9hbod4ZmjFfzhrTv4K+9+BBuLAzx3w8cgaeKcew8P/OU/j+jlK6iOQtwY9PDq1cuoLSwCfRfb+3t4/7tWcfH8AO16jkf+yvdiuDPCq7/3Ko63+riwexQv94HtSYpdO8F71pv4yAMVtI94CLd28KXbfTx25AS29jJstBPcbq3it2/n2OkDQWxhbDk4UnXxV997DPv9m/iXL3XR6S3gaDZAHHTRTxO4tockjMR3L3AtNGo1tKsLAjYREfd8F57niFywJOyFAUzpSxuOTx9SxcDi5/yXADCPI4OKQJoAxHGGfBIjTyMMh31EYwLCTE4P0W6sCBu307mDj7znEZxsVdBeX8MT7/s2WGEbjpsijPqo1JvIyEKd5Lj06ldwenMVo6yNr7x+Dbf7KcaxBZfMc3r59rrohWNstBaln3n+JM2E3SmSyKNQgEFaBq8vL+OBzQ0MD/aVQ7ZmMtKn160AR5cWsXfrKi69/DxGBztIwxDD4Uj8gsfRGKMwwcLyGqr1hpy7VvFw7MgqRoM+XLLHazVhHb9+4dIUdH77I+cEdD2yti7AJsemANMjMqNDiSNBYEqbkr3LWDK+/A1ZVDxe7mMwlvsjo9kcw+PIbm232wLQsC8oZ8rPF9sLwpRt1ANhG9tJLNLXBJRPHDuOURih3m4LAHzQU7KnfpziTncXi34dZARWAwd/8ZlnUHEyTIIVnHrHY7CXmzJ5Jrt76NzdglOxMak5aC4dQ//6DTgHHZHd/s3n/wRXohCWHWBzYV08P9mfe7vbOLq6iCefeDvazSru7Rzg6s3b2OsnAkicOLYpXpME8R586DTq9ZpIJ2fjAzQXVuH4VWHy03/aq1SR5Da29w6wc/cedrb3MByOBbwmcMM5L4WFSrWKtgAQgcSV4DvbuHNwINKwfrUC3wYCbwFBEMNyc1TcBbiTMZ56x0kZW060hWsXPof/+oe/jrs378J1ahilfTl/OvEVC1FYbKkGaOmLTtCXUuo5Qv3sKHlTxWxT0s9qrUg1gGzkoukjLEU2Rnp3kghYrMDl2SpFRjvnxVgDfcX1QdiBLEvSAPAM2DRFN4dlkA14ez8PYDoRm5cCqLQah14t6fFq5vz5f+e3SuZ7OYtW9SgqhNxva6V87QsMzOncb9ZaVSBhUS5cYdNTqWJBmbSdgTx/WgK6yBYlAGxe8wCwXNcol8j6pljbss5QvrbADjZe9tOTaWD9fgBwMU6mXbLEz4HnxX3S/PfmWANsTj2JtR8w4yH7iTnZ5mIfyDlZSMW4aKlrsi9lj5UqprgC+DVgOfVSVgCw2AQQYHYVGKziNQPf5b0DOPEEqediMozxsYefxM/+zE/g6CNruPfi8/jqnRAxY+X4mNiems+4BxEAOpP9BV8slFES0Ik8c5NcefmauH8doD0/mGT/ocFwrnFphDAawU5zhHGMW3du4qVXX8PFazcwIBvfrcgzbgog1MhXrykbWL071G/zYPBsnzVjDVt80DQAnEAXAM6GoT6rudhMFcewgKee3+zrDHBSYHDqOFqNTTjjCJHVFUl0O6khnkTSP1UqT9QaCOMIayurEk8yozlZEfBeXl/H8sIi9rRfvVsJcPKh0+jevYXHzjyE/ds38NJX/gR5lmB5eRn1Sl2KX9hP4yRGb9wXNRjLd2W9q1VYsNPAQl3J7rMQyXNtUadgaZkrA5YxcWTfxT0YsfbpnKUkZTDOyPxlgVkmcvZSQGNKXWwLv/L//MMyh3q/ibP8rIxAGYEyAmUEygiUEXjLRqDcvLxlu6ZsWBmBMgJlBMoIlBEoI/BmEVg99+4pADwF+zSKZ4AW/raYGDNJMQFOjcSvgJczmWd1vRyZZwBgAoEq2cy0EdlNClQ5zOA17TRsCvEwLDR+HgA2QPE8iGx+z+OL7S1KQfO7igazi57AuW4Tk5ci0+coqTuy8wgYybWmwLNioBb/M0xgNntqETfvvWgYq4YZMmXUziSY+XsCDOY1n1A2MeYt0B9WAdD8V3sAMxFL1saUkWtJQpbgr0hAU46WTDXauhUAYPabAsXJxmSfFpKkugOmyfZC/81iUgAoNADMjTKBSPMSBrD4/qrPXCYXyfwTgCVFLahIAvKU2xWe+AMnNuEFVbxy6RpudUMklQXsjRKseBPEmCC1Iaw+iUHOxOYEVpaLh+xfOn4Sbzs7wbc+fhr9xQq+9ulncY3A334CNG185CPfit+78CLeVVnBes3CrUtXcPLJd8JdqaJ/qYukvY8vPptgeOUuPvoTH0FrZQ2/+O9ew4nKNWxu/P/svWmQZelZJvac/Zy7L3nz5lZ7VVdV75t6tbolEIxQY5AMDDCWsRgPxIQ9GBiwscMGO4iYGI/D9swEXobxeAzhGMZhEzCMQNIMQkIS2npTd1V319K1ZWXlfvf17Mfxvt/57j1V3RL+2UTcG1GdmTdvnvOd91v7fd7nedbR7ztYKeqoqQfQiJnbWEas+rCMGlq727DCKTrGCtarOv7Jq22MjDy0QhE399o47ij4zDNn8UZ7gP/9rR1OvFpeD5PQhesGLAFJADAlewkAdjQFBdtB0SmTSi8UyxDsdHq/kOOxSgxZAoB5vKSsOkq60/sUX8s2eJyQnCYnbhnwoq8+wtDFdExs1Ri6YkK1AwQTMV6mwz384JOn8ZHH7odacNCxdJzZeARxTBKSfbz2xiU0V0/j4fOPAtEYWjLCwM3hq6+/g92xgrEbQo8CxL6LwWQKT0mwmi/PwGjyoqUhsrWzjeFwyM8yCBSU8zk8/tA59A8PEHhTBvdV3YA79WEXTBxp1HDljVfQ27kNb9TFZDBkcHb/oIVet40jR48jV6piMJkwGFsqOMxkJQCYANfheIxrtzZx2OpgaWkZTz75OMeS1go9jhgg7veH7O9L7CnPDZjZRvELfRFX0zTYl5I8wmlNrFQqDLz41Ieaxu1hlrUq+odkn03b4Tkh5KNjZtLS3xq6hpxj8fsbS1X0Ol1cu3oZG2vrqDeWAN3AXquFw24PhdoGrCjErtdDOB7D0RUkkz6erzbwofOnodQ2YNRriMsVqLUKzLwDb9CH0unAjiL4S+uIdR9qr4XqwEdrt4tv7GzjeuChS4xm9nAkIVXq/xY2lsp49uknWHaZvHpv7fXhTqeoVerMxjV1AyurTai6KDrQMUap1kBMEu2mzf6SVPQR6yZGUx8HO4cMAJMHNAHABL5y0YtuIJcvIG8L4DeXI5lzHUMC9gcD9hXOFQsISJLcrKNYBsaTHsrFdUwHB3j0/AoePHUa+qCF/vANfPmL/wLXr1yHrjnwoynckFhpJOMt5gT7kBLAS2zFEAh84Y/O4NZs0yE1COGnPQOAU0YwtZ1Zb+yxTiCyeH5NE5+l6wqGrlgBCYSild1ThMSv2C3pRYhfphgp3TPvBqbE+soAWgoAMuj3HrUGArkFQMVX5j0rVVyQihyZsqkssJmVPpb7v7wnt38mSz2XFM6eMeQzEStQPq8sGmJWqmwTg79ivxKm9QIAZkCSWcB3M2CzDGBuT+aZ5f2lbcHsueke3wUAln65d6lUcIHT3DuXY5sCwrKK6/3i837PL5nK2b07G2da2/l3aZ/zgeEuj1gRXwm4v6cYIAWy+T60eHKhwhwQlgC/3NNFfOlMo/AaFMQh+8POZbyFBLQ818VqjMpEwUFJh90N8J9/5JP42//dr8EL9jG5ehkvb09BMva5UhmxqvOaZekGkjDk/ddPUosJP2AJ6NDzWcKZgF9uMwHVmcDNJdLlGEttKGKKgbB4YDuDOOB2Jl7AfvKeP8HNzVvsK7512IGv5RDQmUsVDOR0Zs3G4nyszG9+b2zFH6UFbHRaSScvqc7QZ+m67wcAZ5OCUs6d55AsRkyLH8WYUGB7QPfB0yhQMRVI3nqA0FBhennAStjOwrQcBnqpAGltZZUB2X63C3Sm6CZTLvB56JFH4HfHgBdwAdT6yZMwCjraW7dx/9oG7DjAtatXOH5cUJMrQJ0GmAQeepMhf6XxR2oUuVwexXyBLRHI3qGQc+AYOgxFA9mKkHczjbeAIkBfyYua4GBi8lPxCjHSoxgDL0wVRmKh7iGLQNNY/u5v//oih5pdOBbfLyKwiMAiAosILCKwiMAHPgKLw8sHvosWDVxEYBGBRQQWEVhEYBGBeyOwfPZRzm+/HwNDgmmcvLpH/nEG/CJmNo0Ei5ldk7JK+T2S7E3BSUqmceIsk+Akj8j3e81AW6TsFJJxTeWWie1KLwYLdZHczb6YbUzgsqpAR8TsWAJ4VU0ApJT8lL53lKSaJTvTRO+c9SE8E2csm6xXsmRSpQ/ArBd1/mzkj8axSH/PxJo02S5yvOLoSAluAplFTIQcJ3l8+pzkJGRWyIAK0Fb+HUk8C7lkYrkQSE7+eCQPbOsqLEP45REQTb65zO5OGWmzfuKOEX6xUZzADROWdfV8wQillwSBWcZSST18E7pX2l5m9kqp8GiWyBdgPEmYApFjwR+1sZEUcceMoPgqivEEB84qCuNbmCo1FNUAtkJMFB2uVcE48JBX+3jiXAM/e/YU/vg7l2Gv2lg9dg7/+P96BU7ZgRH3oIer0M19FC0ToySAG+goaVV4OjDyD3C0aODjVQ2f+tFPoG6qKK8s4bV33kL32i5ONdZw7XALue4ETz98Gle9Fr6zdYCnjpxBVfGQNCrQ109g981vQD/xJEZv3sFksINnPvlJ6A88hev/5s8Q995B4/mnEB70MN3dx5FjK+yTa9bqGExtbG528eCRAqbtKbYSBTu7HkrVIlZXDIz7Ab4y0PDURoRLeBBvfPsKPLUNT8+hMCHZ2BaGXh+eZ2Gqu+xl7McqbMXDku0jIeZsvI5Ym6KYN2GogjWt2w76gzFKJBcZEdCozzxOZ/KzGRCfGKwEDofE0Ao8AUaGgWBlqypySYBB4mMaqFDdKU7UIvzE3/h+fOFbF/Bnr+7jl378Rbz42OPobt7CeNQB8gZWT90P025CS8p4p7uDV9+4ifZIRxASK3YEWwczPj03RtHWmTFLie1CscTJ4sFoxL8nxmx72MdqYxnnT51goLE36EE3TEyJhesFqJ5uYCmOsfnKy+jt3EF73IPpmBi0D+H2uwhNA+VyE+3WiBm39VoJcThFsWRjPBohgoXt7S247gQnTh7HuXPnUCmWMBqNWeqZx7quMfNqPPV4TLOUs+dxjIj1SsAw/T2vk4rK0sEEFCpUZGAJRhWB7gwYBIGQPSX2FCXDDYMT7iS9yWtNmEq30joZJ2jWK3ADH/v7e9jZ2WFgmUHscgF72zsY6irOHDmNfnvAjGBfieD1e4gOW/jUi9+HJ5tV6Kt1jKEhbxdRWlmHX7AQ0hrox5j0dlByquTqiNG0A8sfIen2cWlrF1fGQ3TMZXT3dhFM+szMJ7/I46eO4+TxdRzZWMHQM9Btd2CqCixV5/bROOyPxlhZW0W10WCgurHUFOtQ6IM81MkzdPegg17bZ1lwdzJBazCAWszDj4jJa6Pi5BGVctDCGPViCYqu8HgwLBvVQglwQ3TCGMWcBksnMVMdQWxwwUAOQ/zA84/BVoE7m1/An332n2Kw14emlDCJJnDDMbOImUTH8s+CLUnrFsk/k0+xH8agpVACnwTuss8vPQbJ6NN+kajMFo7o7zXyKqY1lHyBaY/RGASTYLBcUyUnl9ZJWp+zL8kEne1BzLcTL9EOAUzKPVQqOAhQUeyvc8BSSOXeu+feVUhE0r2ZvSf7txJIzN5ftkOCmORhnL3evUVK2qywKfW4z/gA07V0Vdyf9mo+J2TOC7RMyX10BpKnGRcJrKpSvSItExMWDnNZ6zmolxYxzfZBaQScVTvJKFuk7aT+lMVkM+BWgsFsKTuX3c6ekWTMskVRWXCT48h7fwbgncmBp+xosvNOvdzvGiNZNY2MfDfHJJWAlgB1xgFiBjJznFOQNyX+ZooOUlnrVIKbxjbNZwdkQxDgf/iPfhGf+qVPQ5m20HnjDXy7k0qTpwVdBGjyeSxtV+iTdQHJAQcsyy/nGoHAfM6gAoeUsSxLIHg8pBYRSZBKiBNDPPVQl+dALnYKp7yekqR6q9XCjdu38dbVa3h36w5UK4cgojElCg/lOTTizyu87lIBFM/LjFR09mcqAJFzjc6O/LvsWUr1RIFIul7P2K0py1yN52dCOi6JgkSDwVK6rgMVfdNG5fSDCAZjFC3yXPbYX91SivDjCIEeolwr83439kI49RpWakuYbO9gMh3wvkH/LR5Zx2PnH0b30iYm/hRBxcFjp85gr9vC7Z1beOj0Caw7RWxeeBvLtSrvK0Y8xcQL4UUKxt4EU3+MYimHarVKpgkoFJc4Tnk7J2SgTV2cn9W0QELXuF95+aPzh2ow8BsEon+nbshKCsQApnVQyOGTNYx4/n/6D//uIof6vv8HtHhzEYFFBBYRWERgEYFFBD6oEVgcXj6oPbNo1yICiwgsIrCIwCICiwh81wg073uU0VMJctL3WZbtXIp5foksgMsJ5wyALIX2JAhM4KRI7L43UUzsUgFkzo9RM+BXsqJSOWC6OyWUKKEpAVv6WZW6kd/lCXVDXJ8SyeQ/qXEikXLEIqFIwGhWzlImyzkmJJGc5oezrJ1sQl36FhJblq4j/5H8MD0CJ8hTueUsq1k2V4LZHNNUJpoYFQT+BiTNS0wKknVk+ETKcScMJlMSjmRwGQAmAEbTYGnEpE1gpol5kg/kxDSz00IGLxg4T6VKSb6PEnNuGGNK/qTBnPnEfZFQjPnpuA30mrFLKfXIvpaRALRmHr4C1GDmmxei7PgYqgYGsYNcrMIPrkGNTyCPEGMoiPUQ43DMvoGrxTqauo2yH2Ol4CBfU/Hweg5vHfbxr6+4CJGHj334ioeqvoxIK2McDKHqMRpmHkF/gsSJ8UjZxs+sHUdS9/Hhn3kJO1vXYPWHKFh5fO6PP4dSLg+7Vkb57AM4d2IZfquF8aVd1Ao2Wk0PrhGi3tIwdfL4o2+8g/NOE0XHx6knn0DxmY+i9edfQznZhXH+GXjXbqO/d8hsIL1eROXYSRyMFfzz//P3Ya6s4pdfOovbQYL/7fPXUNYcPHeiiWdO3Qcam7thG7/12g4mvg0YIdxEhR5MMIxGUFBBvTfBlneIMB8hv+vBNkqIygHKagjYq+yJbBoKS0Oz9LNlQ9eEjDKNCWJWS9Bfjrm5D+mcKUZJ9CAkBrDwtKWEOPV75Lks494bDGEGCZ599Bh+/uc/hf/ln/0uLt8Y4ad+4D6cf+gx2DZ56jrwJ1McHBygkK+g1lzFK1t9vH11D0PXRG84Rbe7Bx0hDNWA5ZQQToc8F4uFEn8lFiaBwYftDrOA77QPcO7kSTz96OPo9TrY2d/jhLQ38UCJ/IdPrMCfDvD1r3wBk0EXtqqif9hGEnhIAh9hIY/RxMNyYx0mJdoLNoPlxKam1+29FgPNx46s4/z5c8w27Xa7aB+2mJ3FLLkgYOlhj4syEv48MbIJZCHwl6S3aez3Bn1uMwVM18mHUkWpnEfeyTFoS3Gl9Yfkuql/6DqaLqTMSY6VfIYLdK3UP5HghjgOGFwg33GK68HBHjOPCTRfXmlis9tBvVBHEikY+T6G0wm88RD9zds4WizjxUdP4FhjBUvVJZgEJhcKSHIFNFaOoFSpMpA9bLfgDjswTA0IIihBiKE7wZXNa/jzyzsolMrshUuem1E4RRL7OH3yOJ577lloVhmT8QhDkpAej5gZTP3Y6fVRqpTRaCxhNHax1FyGYxpIYvJvZhdv3Nk7xMHeGEoo1o4prUWGDt2yUcoVYGsWOv4UzWod1WIRvWEP3fEQS8tNliYdtntwdfKmpKsFgGoiTHRUyTtYneLDH3oAVdtB4r2Dz//hb+H21esIAw0jdwTD1jEYukgU4ZFNL2o3AXrkfe15AQPAJLMugF7xlcYnky3pe/Zd1WYy6jHLKZN/MBXFCEBTFAMIz3S5t9HdJFgo9xdeYwkEVfSZVQCttwpIyl28JAB81x6VyuYL4DbDDE4B4awErty3s9ejsSbalapzzNiuKbCZNnAOpM5tAkTQvrdCBe19su3ZMwafM2gv4fNBWiQmmafpRvm9AGDZHtppSHY7C4ozijyLl/RAfi8AzHGU3rkyKOnP8+edK1dIcF2Cm/xz6uuQPR/IS4k9fX4weS+7da7QkC2Sy/YTKY7c+5L34hjKorVMu5l0fc9z8DVSBuq9ALBgX0s1FzEXZ8optH8MfBjFItZ8Ff/l3/0F/PDf/AmMtzaxffES3vXE+KSxS6OV40ZjRjKoxWRh6ec48FOFDzEf6MzArPiZZPWcrU5hpXjp6bi8ew6kDFxpGUGqEmQD4bpo9/u4fnsLFy5fxfZBC6E6l++naxBIKeNH5y2eYzz+JVNRv/F6AAAgAElEQVQ9nWvpz7K2UBTDzb2lZwC7Gs7HULbw8T0AsCiAYMCbiwOpMI8UJoBJsYzS+ilEEw85PYYHD2GowlQcaIaF0IjY3zwcegwA20s1NBvLGO3sIIxcjLpD6IUSknIR50+fQ0UxsX3nDpKSg+ZaE95ohEmnC8tQ0FiqYrlUwHT3AKVEg24G6I+o0GoMNw5BKt4E8hZzeSG/nyN5fQu2aUNTyaebzhTCckI3xHopQX2pLhAHtDZGSEjdgr4nL3U6X1AFI40zQ4emC9b53/+vfmaRQ33PDF+8sYjAIgKLCCwisIjAIgIf5AgsDi8f5N5ZtG0RgUUEFhFYRGARgUUE3jcCK+cEAJx9Sa9azhmmrAv5+yz4y4lClsics0M5GShZMcRgoRwneeaSNJyqzhOLKcM0znj0ZhOfs2R5TH6maRI0TUbfBQCnQLH8vEzcyp/JCpWYGwTIEgBMCVVKYomkJ8GaGif+RbvvDgUnCu+2uH0Pm4pM3CgxKJ+PE4WkYJqCwQQYcCozlfyk+4ik8Ezwk+8t3lNFgjCVaaY4jlI2JkuTpglGlnBMgXVLobgq0DWFWXj0jAYB3vyMEiyX/nUCJKCEnR9EzLTzCWxmxrH4mUnH3LxMLFLJTpYxJec4fjbBTNOkFxz7EGdGUSrPGdkmcl4b49iEq1ZRD1zcf8bHjcM6rh/0kdNUeArghVOsOwaO5yyWj9wNY+xRgjRy8UBlGU8u2bDVBG8e9HHNazPyPOno0KIETx4/BrOg4nZvH0eqSzhWcnBKT/CYY2P1Y9+PXtHFsLeLwshlOd1Bf8xJzBMPnUfyoWeBm7cwuXYLpqfCshV4S4BmA4VuAmzch6++fhlNT0Ep72P1xFHg2Bn4l6/CjA/hVxrwehOYkcrgJ3nYtnsjlIoNtPb6eLc/wPJKHg9v1LDp2viDVw5wumzih57bQH80xGuXTKzUNbx+ex9fS4iFPYbWCqHmq9A6O1AdBZ7mozXaQiMqoz+w+L1mPEW+1kBgioQs9TWBecRAIhCTmKQkqU1SmdmxSePrrlcKcAkJaGLy0FgVvtI0JoeuCyXxWPpR9UOsLOXwH/+tH0d7dxtKqKOaH2Jk2tiZBijkyziztIatS1dQLJaxduoUvn5rgivX99AbAf3hFKNBBxYx8TUdumkj8QlY9bG6soZuv8dJYkrKt3tdlnge+lMULAuPPvgQAt9Fq91mUJbYu+Qn+1izjHeuXcSFi6+gbtuIehPQnDj/6IOYRh6+9o1vIia2u25wXI6uNuCPR8gZFrM8b9zZwsrKCs6fPcsAKIGsvV6P5wHJX5q2xWA0vUcsYIoxsZTlnJdgLvnd0oulnTlZbrDUPX1erqO0DgnAJmRAmCSfmTmWrmEkoUzvFZ0cDFqTkgTj8Yjnet60GVi5ceMGusMuRu4U60ePoDV2Ua/U4ThF3Gm1sds+RBKFGO/vIxmOcfxIAS9snMapWhVKLQ9ttQ6nsoJ8ZQVKoYJifRWR38fB5hXkFANOYQluHCHyemgRAPzGZby1tYdObMAqkCQzSXLr+PDzL2B5ZZ3B8lKxyPKu9H0+n0d1qcES39t7uzhSryKIY5TLVRTyFJd0T1F0BoC37nRAgIFmmFBNHeMwRH25iXq1BiUESzDTFkGysuRnOwl9lv92LId9KN1IRxK7MC0CJEy4oYKcqUENh3jw7FF86PRxTAfX8KU/+W3cuHSBgRead6pBEuIhA9ssAS0ETHntC/wIri9YawLLIoBRePgyyZLYv+k4TWJhD8AsYC70EWukLLog8GMG2PE+kwLKKYtUT71tYxoDBArRwyranFl6DwBI982+5B488ybOgFDC73b++ez+Kvc6WZTEKhMpmCjWgFSWmhjpd13znj0yIyGdLeSanRfS4ie5v97LgpV2BbRGEcNbgpHy74ltyPujlJzOnBfE+8K+IFuUlWUAS6Ywn0lSn9wsWC7VQ2Z7/3uA07mthQT9CLCUn///wwDOni2yDG9+1lSiXxaOZX8v1+B743oX2JxKKc/GWFrYdS8gLc90Mo4cbzqrGCLm/PPMr2L+fJGuQBsDqm3i481j+Nu/+Qt47PHHsHP1Jrau7+EwVSUR4zbdW+jsIKXTkxDEAhbev4IVKgsipLVGTPOPPYsFW53jdQ8ALMemHAsSjKf3CcYNA5//jpj45BFOAPDrFy6yTQSdVRigTtVWZOEf92d6ZslagNAM5naka/NsbGQKFe86LyZpgQczn+V8ifjacvpRrOW9ElaoEf/iSIHaXINWqrGfsUkKDkkAPwYsOKDzsWoCBdNEPJpiGiZwVppYO7KG0f4hvOkYo1aXVRGmqobGxjrOnTiF/du77OlrHlvCUaeC/q1tDLwR4pKOI6sNnDAc1MY+YIYYuQFuH7Yw9MewcwSYJ8gbDpqNJmy7LLzWTYvBWyrsJMsJUnEwbDqrCV9tjgetjVGEID07igJCIZs/dT24xLwGeO8j2XH6/a//4o8tcqh3n8gWPy0isIjAIgKLCCwisIjABzwCi8PLB7yDFs1bRGARgUUEFhFYRGARgfdGYP2hJ5P3S9zKT1KOMss4yiZjOamVMqM4QZdKvGWTj5S4J4CK/mW95fieGS9A2YZsWzi5nTJQswk3+RlO/klPxZRxQfcmboVk1Gg6ySWrMIm1oKnQmOkyl6XOJo75We5JWFNSS4C65FWY+ueRpPRMkpDAssz9UjaJTLSmFogz0Fe2XcJwMUlApiCD9JqUzBRq2zQS/qvMBCZGMiXgUhYztcFMpfdMXWUmMPsUK0K2kQAlhnNZblZ4TlLMvCDExA8YABOyfCkIkgGhZbJbJOTJmY7IgQSIzOWqCTQgtrEAvNOYSv/E1ANzaCQw/Qka8RJ2zRgnkgF+8QfP4be+sYs393pAMMRqoYamnUejXIQPF61RHz40uF4MXw9wpefibF3BJ482sJZU8dDx44iTLtrEiU5CVJoVnDh3GtdeuwB7lKCnTrF8rIlkdxfaxinUig5G+9tYO3sKbfIMjW2ongJrfQlhqY7o1gHUUgHGySPAJAT22yDl1YSSlKYB5CvwN+9AMUcwiiV4dgHR9i5yfgdJvsZSv4kXcvJXMXVMh32Wa6TEdmSV8J3b+yj5Dk4cX0K5XsF3bg1wyxvipdMN/OGbXdzuKvj4gxt4uXMZ//q6jzNGBV7vJtq5JQymXVijNrObb8HDeNzHumriyIk1JKMD9Hu68ClVTTiFPIOFXARAIOl4yr6ps/mXgk3ZOcwPGpHU7dwLlZ5D9n+o2/AHHdRyDhcOuO4ITz56Bj/5Qy/ADsaYjn0c+GO8fv0y7JyFT7zwMQz3+1CUAoOL39gaYPPOIdp9aruHwHNZopxYrxPXZ7leYthW6zVm9/Z7QwZdpcQuFyUEPh4+/wCiOMDe/r7AGYIIq8tNONoQr3/9K1g2TTx77n60dw6wvLGBk08+jL1xBze/8jK+8fpriB0LTt5GEvqElCPwQgyGY1TqNZy//ywrBNy8eR39fh+12hJLGRMD9Oad2+j2+szWpXlIrGNi9zrEtCYf5cjjucZJbfZfjtjvdzohFleYSgQLZpuWsrFpDSCgtFIpwTbE39E8Yxl3w0QxT363pmCcJTFypgV3MGDZY2IYEzu3PexiMB1jPA3QaKxAt/O4fvsO+v6UGVuDVgtur4/AH+Gx5jIeX29ibbWM8koDleYRFJvHgVIVsVpAbjmH7uE+ku4ItuHAMxUgGCE6PGTW7e/96ddxuR/CrFQZLH7wzAm89Ikfxq07+xh2WxwriofwOFZw5MRJVJtNbG5tw5wOkFDhTxzDZA/JmMdjpBi4eXsP7faYAQMCiVXTQqSo2NjYQK1S5fWKRPx9n0D3AOTNTuw5AlpJ+cHQLQz6LmIlQKlUQK5QYpl8xyBbgCk21up48YHTMJUhrl/8Aj73R7+DbueAWddRQsCxxtL3AXlfBwL0YgA4Upi1RsCilG+mNVJ8T9NFrJm8d0SC9UggB/lgsgQuA8mC+RuRBP+scEeAbgRSyflVztl8XQJr6LrEIiZpalZcYGWNOQAqQKmMH3uG5SpBzRlI+T0YwGLfTtUcZqxG+Rxy7r8XAJbXzp4iCOt5v7179pmsBHTGQmFeqBXP1DgECExApPhrui6tZfKswF9TJZEZWMlg7PyMIkEneV6QXvcUzCzALb1y5edmAGqGESzOBiqfMeSzM6CcZXpmPJpn4GWmqCN7bpk9c6o+Is4o5A0hzhMzgD7jAT3zTU4Dmr0Hxyhtb7ZdXMQlQeoMYJ4968zONCnorklFlNSmQxaokbiHkS9gxVfx8z/6En78l34KSm+M2zsD7B+6GCW+sLBgMFtaQ4iY8bwIRdFMFATiDEQsfyo2ovMI2RMEpEoyB4DluOFzGPU9+4+LojWh+KLy+iHfo4IhKu6jfYX2BXpuKo7ZOzzEhbfewYVrt9hSg9YVVaOiHFFId6/yjOwnOifJF8crWxgo1WruiqlkW9O4iNL+IGnreeGEmB8pE13aZ1DhoaLBVxwUjx2Fm2iwVZ3PM55G5ywFFiyougnNjGHRGbBL0vUxzJVlNI9uYHhwCD/0oE4j+KMJXC2BVinh6LETKOo2+gdduEs2Hts4Bfegi96ojzujPfZN/+kXP4IjmgV/3AVB51vtDnZ7h6CCSdpvinYJS+UlOIUKrJwDy84hZoUE4RFtWSZ004ASREI+PF2vhBV1KkdP78fkpR5j6nmYTEWBmiw+oP78e7/604sc6uJ/TBcRWERgEYFFBBYRWETgr1QEFoeXv1LdtWjsIgKLCCwisIjAIgKLCFAETjz9Yc54fTcQmFLR8vV+iV7BxEhlhVmyWHrCigSgngJQBEjRv1mSME2mSTbvd+sNAgDkfWdMjPTDzCaiDDTLDxJvYy61SSApMSAJcKCEk61r7KdHzFhKdkrvPUrc00vKWBOITUlj+aLfc24zBX2pLQQkz+WeU4CYmDxpqEQ7U4ZvhnFJks0c61lIycNXvMTfSCYymeeKOAYksSfjmzaLriNYwAS8CvYvJUUJ+OYkJBIGfzlZqiVCPDoKRDKOpBLZS45kbem9uYehkPAT9+M+DRORbGXmB7HxBPBBAIdoswLTCFMGEYHrTKoWgEfqnRlMR9BLFRiuhe1wEx9pmvjM8+fwP372KsqVOk5V8oiUGKOJiyjQEE7FQxbrDgJlimlXxVMbBurNJnaHQ5w/5qBoaegFBjQlQogp3++hB+5H99IWluIcujkV9skVbF64hHLOwNETx+G1DxFaNswj64j6EWwzD1QcYH/EoEt4chWepqA4SuAPptByBpIxSUtPWVqW2DmwQ2AUAOtrcG9vsx9vHOQZwAio/1SdmYC5Yok7edJrIbeyjl5Ywbe+8DU89GAF06SPvnEc//JPX8ZnHnsC1pEY/9kfvovzho1/92wRXTeCVSzim3vX8eVrI+Q1Ew/WC9h89wDdZIRnigM8v3ESe9MQjzdNvFJcx4WrN7HXn7AfNIhdqiZwHIcBfpKApnl3l/QlASspA0yy9bMe0QweRCJJH+smrCiGQX7SSgTFMZGELn7hP/gkTjVs9HoRlpaXMRoMMJmMUKlV0elPYZWaMJwaPv/qFUy9EFMvQbvVY6lgmhs0dwn0IlCTwU5dE5LPuzswDRt2TsgqT32PwfT77zvLzOR2twPbtqDEEct473au4drXv4EfffpZPHrmLLwkYY9EP4mws3MH+d1DfP7rX8erN66gUK8ibxtIfJ/vX1texerKMstdvnvlMjqdDpaXlxmMpjGxs72Hrf29dB0jqXWdgUhGnAD2/6X5RMxiiudwSID4hOcDxZwLOKYeewDLeJNcdLVS4c+QZCldKfB9OI6FteYKy0DHNFfJH9JxkDcsFCwHkedxYp5B5iTG0B3hzt4u3nnnsvAaLpTRHU8w9KbQDIPZ6ASKDA6mGEwO8dDRGj7+wFkcrVZglEswlleg5UsolZbhVUrQ82Uk7S7c1h7MoslJf3/oY7p3Hd++to2vXdvBoefDcgx87MV/B88/92G8+tqb2Lx1DY16neNG7OWt7W10hyMcO3UKteUGcsEEtiNAftNQ4RAIbFgYjH28e/MODvbbSDSd204s7WKhjLW1NeGLrOssA03M6yAOGHAgNt9kOgUxZoulCiYjD67nQXcMvr+pGygViGmcoFR28Ozpo2gUVPjDK3j95T/CnTuXsb/XRqc9xmTsIdEdbhuD9alsPQHSpBBOcyMkcCoGg7tU/MIgbcoG5jU7NfRlb8t0zebCpVRqP4SWMh6JICkAMrln0hgqOzbL/ftcXEMzQ0VCHpu0mquCXXzX/pwBgAXwLPY8ydqV38uf348BnN1PpQWBLOSS15szgFOv4wxonT0PEJj9lwHAct+es3HnstBMfKazAO+pYHCJ50oaKy31CJ5ZNlARFymCpCBpTEUHqfTw7AyTgrK8r6fxk7Ld/HPqkytB3+xXKZ08P48IECsbVwkA8x6Y9VPPANyyz2SCiECxbNzk88jiMSkBLkHgGegt99P3uTZd733B6RTs5jZnzm933V+CmannsjjPCLuMLAvZ9BJ4FRt/Y+1+/Oyv/izOP3IaV1+7gP2Jhs6QWLUEACtQU/Ce5ifbdKSP6wcufNcF9RN76LI/rMcFPswAJlZoKgFN67scK8yyp7b7wpJAMofZZ1bX+T0GhekMoqtcmEM3psIinyT7fQ/buzt49e2r2N3bR3fiEvWUiyuomI7OTULdZn7+Ih/hLGM3PeTMCji4T+4BgWfdyqxXcf6ixYOfYyZNLsc7LRZCbpvmNzOA80sorq/yeSxPhSlRBE+nzyuwE4PXRt1IoPoukt4YfqJBbdSxfOwohq0WpoHPwLHb6/HZ2zd1OEs1nD95Dl5nhLY3xumjx1HPF7B58xpu334X7rCL5x9+CB99+hlYox5GroedziEOOoeIlBClfAH1Qg2FXBWFco0LsjTH4fWZLE00Q+P9jfoh9oMZ+CtkrUmSXTCxmQ1M7G8qcPEDeMQWTlWFhGpCiH/wa59e5FC/2//8LN5fRGARgUUEFhFYRGARgQ9kBBaHlw9ktywatYjAIgKLCCwisIjAIgLfKwJnP/z9MwbwjIGSkf8leb27EtD3XIxkFZmhSgn0rA9hCmqS1JvwDDOE91fKdrsr0fk9GkgAMCda70mAzuT0mHRFSUspwRkxu4NYIQQA2yRNrKuwiLVAvmWpfLJkZQjfxjTBm7KZg0wiX7Jm6O84/0cAqARgWfpZsoPnUq5CPjllWKWJ7PkjzuUV6T1KcorksGB8SYaXBGaJjUZxJdYKe6jx484TmKoSifhSO/iXTMGYyVCTP6xCSXqCmmPBvpn4EcZuADeMYKT+l0J6WmGf4SAUrA1K3FEMKblLLGBqA4+GFNSmXLqhJ/QrZlDOwAbZV+Rnm4QYhgr8RMURtY9PPrCK9fNl/N//9gClvIWtwRSH7gADYgjqZWgTAJMpSkXALsf4sbWTqJZIjjcHx/HRqACvvraJflBFyxvDjtt44b6HmcV5a2cTpqaivrEKa6mO0fYh7LEH9dw61HIZUcuFVlpi9ijRLSexixzLYFswl2twxz32saVEJ9QA2N5kanPQHSKcuOgmIbRBgMb9ZzBuHcKJQ+jlHGBopHOOMDKgqyXSy6T8Lfu3qkt1TIYRcvu3QQ/37f0Rhl4Chxg6HQWfeOkJ/M7nXkarb6ORH+H7T+awtR/jL9oBlN4dlBOgemIF/+Sbr+E+q4SffGQFn33rLVzaD3G0pqORL2C762KkOUgMG1oSwtYUTKYuLLsAOT5Yfp2AXYKYUslPHkxk33yPjDqxoOZMsxCW6jCwFukhYKnsf/ux5x7DMw8fRaXWYF9iuBrg0TiNEDkWkCvh3b3b+MYrOwIgjxT02l10DjrCn9jWeT0gBiyxYYlhS+3YJ4avojCrlMCEwWiEbruNjZU15Ap5jKejlEkK5HQdly5+G1HrED//03+dWejTJOHreQddXH75VeSnI3zp4gV89eplrJ8+ATUOsVQu4NjJE5hEAerlGjZv3GQAeH19HSdOnMBwPOGChIk7RUxsTPb6TDD1AwHaslxpzLLH5WpFfB9EgqUqKFDspUzPaVsWA7kEaFJRBn3NkS9tksD1JhwbWhNLhSLq9XoqC62yxy89R61Q4W4qFwsIPI//niY3xYHu99Ybb+DCO+9wcQaIETsa8t/RdYl5N9kPsDnehaW5eLbZxHPHTyBfy0MtOlhd24Dp5OAVl6AvrULzIyijDgCXgQZFz0Pr7eJgNMGXX7+IV6/cZBbwD37iJTz++KN44/VXcemdd1Eq5lEpltBcaaA3GODNi2/Bi0KsrK3j4dPHUK7VYVkGCjkHZDOchAo27+zj5u1dJIQWWBZawxFi1cBqc409fNnP2lBRyVdBwqGqpYmiBjdAt9tjcLSyVGff9LHng+BbU9eYUV4t5hkwJhTq+x47iaVcDvH4DnTlNm7cfA1f+fO/wKA7QafdxdQXIKuUg6U6D1LzJvln9v0lAJjWRWL4UnEQgcMEBPNMmssKiz1k7skqACCV48gS0ylQSmObS3RSlqjKrGE2IBbrP4Mowg+Y9oQsWCvYrSkzNy20kmxKcf95MY/ciwlUla8Z6zOd7/Q3f7kE9HcHgOW+/L3OB9m9e7aHZ1m2pFohi8Ek+EuywykITACwLLaiMS0YwnO2bMRe3ilLWoJ5aVET76/3AMAC/J37JWfBXzl37z6OCAB4NkZSYE+uj9KyIXs+kX2bHlxmoL+EgGU/MACpZJ4vZTjLeGaL8mb3SxuXHRfy3hKolmC+BK3vPV7x/Ympnp6bJPgsWMhzQJ5+X3QtqFUV/+gnfwYf+bkfweigjauXbqEbGRi4cWo1obKnq6JTgYaaMn3FOcfzpyz/TGsmFaZlwVw+/RAoyAVHQhpfPgsVRdC5Uo/F3MnOIQHcCgCYqs40OZ9SprDn+3ADn9fC3b1DvP7WJdza2UVkWFANk+cWFT6ImKYpvIyst5iPAgzWqICD5rqUcsnIkfPYpntLlrosSEwVNLgYLhYlfllwm+Y1x4kK6RpHYNfKcF2fi72CMGImL/0+R/7i9DlSI5kMoE18LliJKyU0jx/DpN1jJReaxEroMQt4GgVQiyUcOXYKZbPAKiDHTx2FY+m48p1X0bl5AwYVSeUdvPSpH8UjtSLa7TYXE/UHLUTwkXcKKBdqKBEAXKlDsyxWZ4gJeKciSsucKV6QdLc4x6ZndIXOiTHL6NP+RH1L9iIuq2EIBj/3H8nrEwP4V35qkUO9d4Iufl5EYBGBRQQWEVhEYBGBD3QEFoeXD3T3LBq3iMAiAosILCKwiMAiAu8XgXPPvSiEf9NMsfRCmyUc7/HcE8msOZslJIae9EWcJclSplOaaJYAsPAqVe9K4H6vXhFJznlSWyaasglSLVGh6goSjZKpol0khWypumAAayQRqMLWdZjEXOBk3RygZRIXsU0YZKVEf8TAJ780HSqxQihhyklqkTBnAFiIA0InuVEpET2Tw5yD5uJ+aYJ6nm3PAGxz8Jk9JFP/SMmgJSlAYoYRA43VJ9Pno2sS4EViowRCi4Q5tU+2V9zX1EnkN4HKwHAkZHyDGKOAviYwSMIxBXTpsX2SRA3Jk1fcl5nEusb/WNo0PfGKpHjKjE5ZRDOZw9n4UDGhUIw6qBVKOF1y8OyxZZx8oo7/9bPXceXONlpTA/CIaWwCBgHKITZMA0/kG3i8uoF+6R3cnpSB/gQffWoN1XPr+MpX30a81cKRZRNPnboPWimH/GoVXquF4aCDYKOKXKUGZ3MANd+E/qHzaHf6qDsNQLcRTkbQ4wkG0zamCJDsJsgVahgmAyge+YLqUIwIitdC+9CHPvGwt72PvTDEkm9CXcrDVkNo7hiFYIj7Hj0HZ7XGSVzTLkMx8whMQC8YONRraGpDMtNF1ImgjUfY640BxYGJHnIPPo63dxJ888+/iNyDDXxns4tHnKMY7l+Hbhv4wfUSvj4Y4wtvvozPPPEctrd6+IPNPZRqRxCMp3im3kfp2Hl889JtRLoNNQlggjxMI+RLVUSu8DumeUdjm0bQnP2bzpdMkYJkQElJUtP04I5NmAYB3SSDHCAOVeR0FbWKhk9+6oextLKOnFWE6obQSEpXM+E6eXz14kXcvD6C609ZAlKlsTyNGESN1BiRDtiazQUaBADbJAGcsoaIVUvjd6fdRqfVRrO+hFKljJ39HbjjMZqNKlZrNbz1lS/i7MkN/LUXn0fncB/dwxbyqgFlMMb1ty5g+84mvnntOnZiIFer48TqCh44fQKjcQ9G3sJgOMXlS5cYiD5/9j72720RMBj67KvY642YUUZgMDHmJbgjZZ+pjaPRCIFLXuUGgxi0luQcG+VyEbZFaxBJZlos70z+1mEQMBuOPIwJBC+XyyjmCgL8UDQGuovlEkw7h2pliRmihXIJYRjM5E/dyYTl3qfdFl5+/XXc3tmdyU8v15cwdqdoDzqoGmXcPtxBp99Cw7HwodMncf7YBnKWilzOhlWtoVhbRmQXqMoCRaeIcDzGeDxEYumw/QTuqI/bu3fw8jvXsJ9YOPPIk/jYx17AuLODf/UnX0bOsrC+toJmo47d3V1cv3mT208g+9pyA+VKhVnSOUvHdDRE67CDS1duoTvwkCc5aMvEIAyhqCaOrh6BpemYTsfMODdiA8WlMoy8A3cyhT/2WHI2VjVme9OYUSwLCstLA7ViDuW8w2u6H0c4uazikVNnoUwG6LRexp996ffwxusXUXAqGPQ6iBVbgHvM3iNgV2E5aCqCYSCNfLEj8v9NhBIDsSuJGSwIfiDW4Bz8E8U6DEwB3FduOAeAae1k1l8GbPK9kOejYLUKBh3vsczGZINY8fNMVngOAAum/lxOWqgTSzZwuj5rc7B5VuCV2XSzALD82yybOInuZr9mgbB7zwJZwDK7r2dBVmpv9u/Ye1nun6mShZ38pWAAACAASURBVJLGg/Yz2r8SqVhAEhME/qYAsIDvsiBe6recAsBCKV4AVMxoTmMlWM6SiZ1Kf6d9IiWX5wCrkFmWfcZAfubhiAGcfb73nGcyZyVuR/oBub4yeJdVZMjKP0u26fdQaKHHmgG9M/9iMQ6p3cS05TPR/Mg2A38lACzjP1dnmXsul+Myfuixs/jVX/lZNM8cwaU3rmG/42ISAEM1gBmJsauzr6s5A/cIGKSiiTAiZY8wBXpTsDAFdLkfqNqCFUOE97x8Flrz6J/BzHoBAsuXBJG5gCGVC6ffSRl3UmUYjkc8D0eDEV5/4y1c3dqCm+gCUNWEjDTNbVnMJq8tJJ/nTGSeM2n/zz6T8QJOCJ2lMzL3W3o2lgUO1D45/lJ1Gnl2FgxgBdr6fYgtDUkUoKAaXJs2pTMX+fDGCstvh4qPSb8N3Q0Bw4Gfz6O5voFJZ0j6OJiaCQJvDGPiw5+6CAs5mMUqGtVlWKaD1Y1lFIwI1994DXuXrsBUdcS2jfufehI/9uTDiAIfB/u7aB1sQ1WFP71lFVGtLCNfrkE3bSiWPQOAdcOAZZpCyj+1SOGza9pFXG4YhgwCG4qK4dTFmGTASUWHzpF0To7FuP9v/9OFB/B71ozFG4sILCKwiMAiAosILCLwgY7AAgD+QHfPonGLCCwisIjAIgKLCCwi8H4ROP34szMAmJizsyRXKj0YkjHlPS+ZxKKvJDMqGTXZZC6x9zhxSywKAmJTGVqZvJUJ0DgDMN+bQObkG6XmUwaeTIJTIl2yggqaDWIZKwTEUnKJPVATBhF0VSMMl+X+bN2AZQiWrLimSEZ6gc+JSn6GRBFSn2HMrA56Bsr+ywQpywamjCU1TVxnAWC6nkzhy2Q7+fHK78XXTCaWPs+sMiAA+fymjGBCYlMWZkBsM5bUE2wm9lBj9o5IflozRqeQ0BTednMg3Ei9RXWVZKBDlt0lucGRF8OLIuhKKJhABM5FCdwADH4QCErxIACY4ssMn0xCmpgd7MmX2JxdFvUDWaaMGDfDsYIzVQ8rsPCdaIyGDvzKDz+N/+b/fQO3uj5KSDCxHHhqguL4EC+s5PHoqXXcGrt4db+L9qCMktaDP01wppnHzz6/BnXfx/XdAIVjKs6fOoLGShNBycbBzg427CKCGJg6RZTyS8ByE2FAsI4NbWkZ/cBFmfgqW9fRne5iOpjg8NoYrprHVPUxao/hhQUcTnoYta/jYAKoPfJGzWHoFLA80dCLu6gWVdihj6PNDeSqKooVDXlDgT6JsN5owCma0HKAVjqCyKxgvJpDidijowSKkwMOb2EQ7CJfOAEcfRiXvvkmrrcP8epmB3UlwpmHjuDPvn0J31ez8eVuiMccD2eWDfzLKyPcmpD09hjGyMSnXzyChz78Cfz6P/4/kFh5WIQZRR5U3WIQ30LIc4/6ToAYwoOVXnEi5Ltlv0owg7pSsoTD6BCK2gRgI4o7KFga1NBkqWvV8OHoDhoPHEWUC1BUY/zQI8+hWjzGwP6fvHIRg/4U/UGH2ailQhmWYqHfJx/bETz4MDUBwNE9i/kcyqUSxoMhgxTEINp3x/xzMV9gKcrtvW2E/hSr9Tos8ps1Yzzz1GPoH25jsr0Lb+8Q0XCCiTdGqV5mcPn3/vRLuHjQZ6DzeGMJKwUbCVyYeRNXbuxgd+cOHn3oYTQby7hz5w56ozHa/T7GU2L7CuDcI7CA5pJJzy5AXgIfyZ+WMB4C68jvnGJNCXTbou91LFVz4mfTgknrB7na0mShBHicMNNZ/N6BYZjQDQtWIQcrX4BhmsiVarALeUTks21bDDB7JDMdJ3CHY4TDNuxCAf3hADdu3MLN6zf4Xp1el4tiVqp5OIqJFz76fRirMT77h38Ao93G46eOI5fXoS83UbVMlkdNVtYQ2TUUYKPsaNjrbqFgN+F37kDxRrh22MeeWkFfs/H8M4+iUVTwre/cxMULb2BteQkPnjuLVuuAAfHm6gp7UpNPLwPaRfpeRa91gJ07e7h67Q5UIwdl6sI1NISmCdPK49jKEQYNSCbWi324wykCYoQ6BKAbSNwIoR8KMMIwYJsGivU6DCeHyHNR0BUULNoPTP7MkjPEY2eeQM0BOvuv4F999rdx9dJVGKoDl1jUofTqjXkNZPlS8v/lohgVSRCytCozgKlAiAneksUr1jxRWCEYlTQ26B/NH+rXkZuRaeYlUTDxxX5D67RQxeA1OMNYFVLIRvqZ9wLAUqpZSrcLkGzu/SpASeF3n33N5nq6v0gJaJZvTd/LAqT3AsD3gp1Ztuv7AsD3eOQy2zMFRQmUDEi4PgVASWlCJzWFVKGA3rdMKooQKhsEHhFIKRmXFD+Ngbf0ISVQGyvsec/nk/cBgOV5hZn6KQNbArzZ7Zn7JAWrsgzgu05EGbbxvBBgHnHJ/JbvZFnAHK97AGC+ZypPTH8j++uudTqrhpJ69s7GFBcF3D0O+PzyPgAwt4nvJdZ7UXQggEx57yVnDf/s05/Gwz/3HOLDPi5c3kNrqIAK/6aFCMpYyN2blgPdEgAwyTqHvig2U1TB9JQgsEQJZaFE6LmikoJVUwSCyL9LGcBqKOTZKbbSxkCuv/RZEuuQ1hmj4WRWoEbrIY2n7t4B3r56Dbf2DtEPQox94VnLxTiIuLiD45M5+9IaOwP9Ux/b2ZhN57m8a8C65ULCnAtT2OJDPA/9jc5fUz/gFATm2EoA+MhZTOMAppagoFhcYDKhgj4kyNFB1zTgKwFG3UNYsQKV5PRzeaxvHMe0O4A+SeCVNRy0d7GsmkgmASamDs9yUCnX2RrAUkM89cBJXH/9FVx+/TVRbOeUUFhu4qc+8iQ2mqsYtPexu3kNuhYzw1c1c6jWVpEvlGHYDjQ7j4Q8m1WS4DZn53myIxDWISn4zR7HosiF+90NeT8dTCYzAFhwnxUYuo7f+IV/b5FDfc//YS3eWERgEYFFBBYRWERgEYEPcgQWh5cPcu8s2raIwCICiwgsIrCIwCIC7xuBM088x6nBLLgnvycwMUz8WTJQXEDlpPSMkRFSoi+GR96Y8qVqMwCJAF5miBgkdSoSjCKZKT5zNxz63iYaqUImK19SsjP1+2XpPwKWTYd9hinZTsAWA8As86yyLLGlzhnAVgoGq4RKsxyyj2noMnOEWHmU+CdJ3Fmyj64Dn1l5IsEnEl3UamLfkmceeezSM1EinQBZZjdwQjGNaUR/L1hMlMBmti4lDQlJIOZxJNgjUkqSAWgGhUUy1CNWGgGyM2/lNLEoWUNqJOJLiTnJCCZZaC3mn3XpIUm3JElG8sdzQ0z9GCElKElglTxwYwV+kMAj1g7JljIgHLG8sfBvFoA6JTmp6Z4fs6ebopIXLzGFE+iJDzWKGYCXbdrQHNxWp9gaugh9C1XFx/PNEpYreXz28mVccpdQ1MdIJjaOL5n495eA19Ua/sWbBzCtffxAYx2TURf3HV9DwUgQ9Pt4/L7TWC3lMW63cPLJNfZ2JslsvVJiQOfQU1E/9hCsxgkg9uC5E7jTIcp5C5PWIXI5B1EYwI9D7N/o451LVxEqFhIChfwYg8EI/nSCfq+DG30PvV6HY0CsyELOhkNjDQp7x1ZNBY5hspctgxEIUbYt1PIWGpUKmnYXlSPrwFIVPnnpFfLQFBNEoUq8CErewFQzcPvtG5z0bdoacpTsPnsSl67fxDe+8yq+fDPCR0tNvPChJfxPr19Hdx94rjHBsfvPoXP9EJ/5uRfxm3/yLbx7pYVVzcZYcaBqI4QkUa2rYmxGCnRiy5MHIvHmWJY5hkFylAYlsUMy8oapxFw8QcwlkuENFEuALyQxznUJESfLZ9LnQQDd1jAZB7jvdBGf/PhPIFc6iYutW/jCXxwwKzPxPAy7HaiWDj1nY+L7UPwY/mAMj6Bl22Y2VqVUhu0IH8Td/V0EBKZFFnx1AltX0Sg00PcV3GxtIxru48MnjuDFp89j0B6iv3kHuX4Lwxvv4M7BHpwzD+OJH/lJKEGA0eZNfOnLn8drW1eg5ErIqzaWyhVsd3exdfkGzpy9D7WlZbz5zlsYjScMnJHcMHn+UgzIg5ZmPXkUk78ueb3SesA+v27En9V0UVxCTF96BscUQDCBno1aDeWcBUdXYEDBZDThOVet1JEvFTnBrtskPU7AJfkf55Fz8gJYKeQYyKCkO92TFAKYbUUgEFT4vsvFLd5kjDDwMJqMsH17C95oioLtYDIe4KFmE816Ddr6Oka2g//nd34X2L6BJS1As1xCebmC0DLg1JqorJyCUahBKdgItQBed8CM6v5+C71BFx13jL2Jh1MPPYXG+imUjBiX3r2E/ngA3dJxcHCApVoNJgG/Vg5m3sDa6gYDtKPRBFeuvItLb19i6ee8k8PAnTAL2y6UcPzkafZAJqDcVIHxaICRl/D4oLXdsnPYY9/LEBr5edsOmmViqtURawrGKdvdtgmIUrgYxrFMPLpRwrEVE3Gcx9tv/T4+93v/PcLpMjpJF0qgs3+3R1YGEYHypN2uMjBEBU2yKIf2OCoMomIcWTDDTMQsoJvuHVkpZj+1FWA2MV1a/izlnUnCOC2CEvuuYP0KMFUUNWUVN4hldzejVoBLDFrf9TvJYpwjwDPwN3O/iIpAMqCWkBHOSkmnhUcE5lAwsoxWAnfTDMiM2XjPhs5gLQtuiDMDA2uSKUkK9PReaqnAHrTMzhRzi0FwQxSQsUIJm8xLkFJhn2DaQ+/2cSUm4rz9c49ksmcVwLv0AOYijLQwhsHKzLPJGCvyATM2FNnrZz1+Z4VxmayQBF7FfBWv7FmLGZFpf9PZhdsjzw4EBqeSuTSWpUqLBBclKHoX+JuCw7L9BLTJ10y9I+PzS0xd8pDltcRQ4BC450VIdBUd+Pg7Rx7FT/2D/wIPPNqA+8238MqtCQ4tDfl+H4NckfXSyXubSxmoKEMVhUbUT5OxCzUIZuAziaZzW1lCP/WYJwljGgdRwP1D0su0X7ESROALkDZz9qG/lQBwNo5cGpd6BZMc/3TisdJEbzjE3v4+Nnf30Z9OMRi77HmrmZY4y2nmjMU/65v3sRwhz/l5ILkqQKwDcszI+ZoC+BKUpvOdAwVuEsDViBELWJMY5JwbVHIoLB0X10jmhYaqRmNfZzl4I/Ew7PVZSpr6iEql9Fweq8dPM7PWH3ZnRVyR68ObTsV+nbMR6Qpq+QoKuSYaGw30LnwLO+9exNgwoYQaio0q8qdP4Df+2icwuHUBu5NdXnPG4wiFxjJqdhF2URTXqLRHk4S2bon9Ki0iYxnrtGCBmb8x9Rv5mYvz63Dgcj+QrzoVEdL5lljKdFamffM3/pMFA3jxv6aLCCwisIjAIgKLCCwi8FcrAgsA+K9Wfy1au4jAIgKLCCwisIjAIgIAzj39/MwDWAbkLqYnM2XnSWSZyJQJRvJIJAB1xkhKk8sENDEwqguGEyV1Z6BRBgRm6c3v8ZKSjJycIwCEEsDExNOFtzABAZQsJuCF/YZTT14CKwkAZtBFU9kf0lQJHKZ8FbWXpGx9eLHHHnWh7zNTlJ5HMLoES8NIAgEAZ9ivDHDSdYjFYApPM85Pp4l0YhgzqwmCMczS1BnfQk70EuMl45XL8SR/yBQgIBlqSnwyIEuAMLUrTeZSUpliKfx5yfNYZS8+AmLFvwB6ysrVpHKiknryUXKU/H99AWYkCTEbybdNYfavx+xfageBwAkMI2H/5BmDW9HYz9UPYrh+CIWZ1gosjjG1g7yWRX9Q/+y29jAeALGeg+FoGI1a0BDg5PIKNnIlbN06xJ8PD3CyoOEHmnncv3YW//XrV9Da6eHTDx6HpcboJDo8u4h27wDaYAsvPXkSD62UcbxRhbZ6nOPoDYewLPLMA8aJhtzScej5KhS1zEa3QThB4o2xd/sW4oj8AfvojgaYjsrYPWyjPwpw2BmBDPeoPw1dSLdud4Y8FvYP9zjxTPElwK1eq7CEb6VcwrDVBXl52qYOQwdMJWGJ5JVKFaWSjmNHllEvmzDMGNXlGrC6zlLUnkvSszGcIMCdw33sXt8BjAK6/gg/+MTDmLgH+NbbI/SDfVT8KT76Qx/C//yVy/ji11p4YjXGL//MC/jN338Vf+dDD+DNWwN87tYObGJA+jpCLcGkpsEaijkodGxF4p3GP/ePCoQGefr67ItsE5hPJQ9UhGCZUHIWkslwlmBmdjtL0aYAvwIUHBtu6CEIQnz8B57Aw+c+BBgr+OqVN/HNiy7yeR2KGyAJfEx9Fx75AyYxvJGLYOozwEEAAo3pnGMxYEorQqfbhut5sM0C2pMOcqaBUxuncfHydRyOWqioU/yHH3sRwfgQZhBhvLON3RvX0ev1cOz+h/HA8x9Bh7wn9w8RD3p469IFfPHiK/BUE2v1VbjDPm5sX0POyGN1fQ3tXpd9DhVVw2Tiir5WDQYfib1M4C/JANOYoMT11PMZ4GW2GzE+FfBz0DOQDDsxzEjauZYjJlaRmdlaQj61RFkjz0wb+WIZ5eU6DJKCNg2ms6m6wZKbpmkxA1QhYJnk7KkPWVWBgEmxHtP3njdlJlXsBbzmkOdme38X004XCHxM9naxsbqEcp58cQ2cfv4FtOIIb3zlixhdegfj/jZW62VUSkWohRLi8jKKq8dRqNcRuB68SZ/BXIKIpiRffrCPq1t7CPIVrJw4h5NHlpAr5tiTeDweMQCs6+T3m0e1WkelWuWkP7G+t+7s4NKlK+h1eiy5TeMu0midIcvoClbWNlAuFlEq5JEzdfS6bex3RqhWqxxrYhkSAOz6AXKlMpx8HquNZY7/cNjnNdyhMWQLhprlmLxGn6wZeOL+dRhaAbdu/Fv8we/8PRxuJwhzAUIX8JOEPZQJAFaJah3RdEiEtz2vn1QgIwBQFgBOhF87Y4kzT1kCR6WvaOq3HSs83kWxVPo36fpOQLDYI5K7AGDea2eAIBU83Q0AS494CYpRIxhUY9ZnlvmZ7mGpvP/cp1TIS89fc4UKftL0GeT1pToGM4xTZQreG1nvlgApsX//ZQCwZP7SvkcFDPJvBIM44b1dAsBUkEL9x/s72bFLz/IM+5fBUG4Dcy7vAsUpFlmQfKZQQn6z7PlAeyGj8TM2Nj3fvQCwUCa4m0LN180AzFQMQ+8JNrf0QRXRZYA2bRv/nAZ9DvhK6WBZFJfM+mYG1qfnBlINEEUBAlDPso35/vd62ErZcGbWpkULGfBc4tpqGDMwR+cTzw+ZxUugbiFOcGZpBT//0o/gxV/+DMrJAIff/A5e3hpjQmtTMEWk5WlJEutgTDYOtEqAJfPpbOIGIWgGIhKKCbKNMXnkpj7qceALMw1+BgLhhf8u9RH1iU/KC+n3BILyNch3VqFCM5XXbDrLkVoE/4toPY55zfbcAMPJBAftFvbbHYyDCD3ylO8PuRCDizJSDWmOd9o/MyB/JrtO82LOXBedOweE5/2aMmFT/27R5wpsVpYJ4OkxjESD7sYIqbCjXoKVX77r2XkepACwouqwYg+jAbWX9hjBwCU55qX1Y3DDCMP2PhcW0nmX9vfQ9cS51DJBtYV6LodSoYnVExsYXPw27lx6A67tQI006AUL5dV1fN9D9+OZY2toH97EMBwi8hPYRhGFagP5YgVmLgfdKTAArGgmg+ei2JLOoKIwiV4++Rf7Ho8jWSDqkuVD4HO8qaBDMr/pvEp766/9rR9e5FAzq/Hi20UEFhFYRGARgUUEFhH44EdgcXj54PfRooWLCCwisIjAIgKLCCwicE8Ezj39LAPAGaLLLGHITFZKUWeTmxkmC32QmbMETs4t2mZ/T8CiBcH+FYCtAEvnCVBysP3er5hIPilQyj6JqX8bAwKmyVKfAhyw+CuzgnUVJgGTug7HJFBShUmgHudbCUYlFokvfMqiAULPh08eZX7AUoWc7E7BXCv11CVmFie8WGaZGMaCCazosQCACexliWg6EsYzmWZKynN8U5aTfHYGhylfSBKHkrnFIAExrBWWrhTtU5gJSQwKmfwnxUuSZqYkq6lHzCimZ2RWMjFoSCZapXYJD2WFGyESmOTLNvE8+F7MfRYSQqySl5sCN1Qw9SMExP4l4EDVkNNCGOYcACYWShip8IIEfkBsUAO5vM0SvQQq0j3IC3c0njJ7sm/ESPo2EpUYtn0kBL4aNgPg5/0Yq+s6bKWGNUfFZu9NfPwTfx3//I+vIGwP8cBxFV/a28M0ymPciXAiZ+C5FRV/8xOPYdK7hUKjBhx7Ekmvh367jXLZhuIYGE2myFeWoTQ3gNEEoKQ2sUpv7uDKW++i0x5gNPbR7g8wIoarZpJQMg47Q0xcD4PBgAH25aU6M6O73S4OWi0h+2vbqJBM8XDEQCABziU7x2OLWK6ammC1sYSKZcJAgqVmA+vlPJatGGUzQKWWR65ZhdZcgrm0BGhrgDrBNDyE2RlhuNnF21dv8ti9nQzx7NlH4G69g2RaxtKyDZQSfPGGgq+/dQE//v1ncf2wiKh9GyePHMPnL24iKFjw4xEKzgqcgy7LTceGhpgwYGK+09ikAgJisVJiPQnhWDlE0DCIAvimzqzJvBsj6Q0RlgkSTgGKdLZSMlywgkluOoBKkpJJgOeeeQBPPfNxDCcm/vTN17DZKgCYUGYYRcthKefeZIRE0zEYTThJT/OBCgYIECBWPoEypqmLsZ8m9d3IZQDt8Ycex7VrN9Dr7uGl5x/FcQvoH2yhv3UbY/L/9QIce/I5HHv4CcR+iJ3rNxFcu4xSzsG3L17A169eQm55BbV8Ebdvvgs/mKBWbzATeu3IBifUCU+iMUB+s7SeUBtZGt11ETIrLeBx7nkBjwXDEgUDzCZEzN7jVAhB7NZisYhmoYBSPseFKfTK54vIF0rQ7RxsJw84NjN8VfLPJIlbltikawqZbvIIFgUmBAAT45L+CVBYKCKQ77eKwA8ZGXInY4wOd9Hf3kR7awvaqItqpYC1Wh1hYiKoraD64API53LoXruJ117+N8i5ExQRIVcpwVxbR1QgBm8RK7VlUOxHvgsjZ0MPQkzaPdy6s4N3231UT51BLm9geXkJ5UIR5VKBvZxp/bRzDn+fxBq2draZkUfrweaNTYxGY5apZilwajfFpVTCUqOJUqGIerWMarmM6WSE3thDoVDCeDyGpptwab9Bgmq9ASef47XTG48QTMYwFZX7JlYiQNfg5G3kCiWsFFQ8/cgJ2JoFd3gJX/387+C1b19C3+sg9IAQVJRANRIq/j/23jzWkvQ873tqrzr7ctfu2+usnJVDzoiLSI64hKIWW4LiSI6CSEisBIghKAsSOwsSyQKcIBCixECkxBbiWA4SR0lsy04iyPRQJEVxG3EZcval975997OfU3tV8Lxf1bmne1qC898QqDNodPftu9R5q+qrb97f+zxPRvv/JEeUEP4q2Kdgr7LqJ/AkFuTzQWxO+fmF3fJdvxeQMBLwpZ5x4l5Bm+lMZdCq56uCn3fbqKr7jc8ymlLI15bP4DJnswR+BVgrFcAleCltZw1mlBYvYZ5lJn0BE2VAqfjepQK5tL9VNq6nkLQEwCWI/BcFwGLvWw47cc1ZAcDiKlA8G8kKJW+e+4UCAFt2Yf+8ogCW+6K03i0ygFch6CoA5ucu30cBHUuVM4+rzJcVdfI9+5w/CwCXoF/B69OM5lUoW4LxVevlVQBc7oNKMF8OkZ3aMKvrgwMy6jopoPvKdmkVci+VqPdsp6iqLfccqz+z/Hwz1REZHEwxkQURMlNHlIZ4otnEX33+c/jkX/6LaH/oCSSvvozbr1/Fq9MckW4hyAI0Uw+5q+IFuC6qWkjAhnJHYH3oYMKBuuUGUd0vUveE+vkyYzopsoDp+hCpzGBCYTJ+OW9cm1WWcJoQGqv3xX1RCY95vkRhGiZqDfcjyZ4dTcZiQ8wM2sGEiuBjWb+ZFZwxL3514GLlGihLWZ5jPvfuuhflmlbK3dUhyVJpLdceh/M4cEAlM/eH3FcxetirwVjrwrFbBRxXimhR0xYAWPayzJ4P5lIvscC2XKSGiebahrhFDPdvKgBs08tDk2Erxorwc1mPhWeh3TyDcw9dRPjmS7j2/T9FUvdgJhZiM0e30UV9aw2/8NnPohvNsDu5Ci2NYCceHFpAN1vwuLdrtJFbDlIOdnJIic8ojQMaxXASIENRHM6h+rd0PAgD7mFpo69yuMVyPUvFMYORCX/tr/xE1UOt/q+0qkBVgaoCVQWqClQV+IGqQLV5+YE6XdXBVhWoKlBVoKpAVYGqAqzAIz/04TIw9q7m1rIplpmqMVUARGmAlc1ITSmPyiZq2QDn50jTUsAIFYi6QEQFNqR9e1fT7c87E2yglc1KsYK0zKXiV4AvrUALAFyqTm2xLDYEAtuWJs1NutwS0hmEA9K4JwAm+B0iptVt4CMTJbAC2pIBrJnQqLwobD8V+FVKW8kxoxLSNkAgy/fKuGTJ5i1yeFVzu8xWXLH4W8k4NAtbRNozi/pX1CI5YtqNEgJTjVbYQpcqIzY/5efpQM1is495any/6hhE/St2koW6jLa9hYKFjdogSEQBzIZ+ahD+U+Gmw6c6OKQajqzZEjVk006VGsvSpR40DCWUDmMgSjP0exsCOATWJVCNPgHeShlCxcrMzxDQ1tWIYYUJplGOceTDXsxxppvgV3/8M/iDP7mC12dD/PwPn8ULf3oHr504+JEHM/yTdyKs2TY+fvkcmsOb+Owz59DqaBinC2jdNiyrCUKOyclYgGS720Wi65gGCeaLGJot1cIiTHHj6h72dweYjAjdDYznAfYWY2WrqxlKFQ1gPBkJBHYcC2c2zkgu7CLwRdnY6/Xgeh5u374Dz3EFADOztFOrwZGmawJTz9A0bfRabfQ9oGHb6HgetntNnD3TQ7NnodW1UdtqA34LuLSlLJnnQ9h7B8DxFN/c28c3Xr+Gn3nmLCzTw9/50h62tj382If6eP1EwwQ9BMdH0NkQ1zJ84CBL4gAAIABJREFU5sNP4hu7c/zBd76NeoMq9k08jDrumCOQ8YsSKya8AlLLgq9B1JdGsoBBq0ndlmtbrDizWBSrjm0gi09BlbpzVeO9BBKmSbtxF/Ua8NSTj+Lp938aR1MNL7z0Mk7CDpJ4jCSI0HI8GbSYMLdW17GIQrHipDJYrvNChZ/GETwOc5i0Wk5FWepHIZqNNvr9dWRBgM2GiWcvbyA5uIHJwW3Mh2OxSL709FPQ1jdxdDKBmwCHb15DtvcGwkzDH337JRznGbz+GvwJld9DrHXr0C1PFMCm42IwHEvDmyrWEsgRWnP94T2wWCwEMK5akHoNT9YXudWoYnZcNDwPTa8mAwINy0Cj0RBYzCGVequNWrMtP5fqtaDMFOdgTKH0XYIaAgba6RdrKZ0IBPpqtJJXtvS5iLtVfjfBVBLOEI2PML19HTdffRk3rryGB1sdPP3Qg2jsnMXMaSA266itrSNzHcTzKW6/+n3Y4RhGFkgepddeR625Btuoo7W9iREV3pYOL9fg+BGmkwVe3t2DsbkJrV7DYjYDkgStWn055EMFGlXV88kc+/v7UjeqggeDkYBgr1ZHFCWY+Gq9pfKw3+nKM4Lnnsp6vkev3pL1fe/wSO5Tw7YFmPfW+vLxwXyOnNnacx+pr2ywqXyrdVto99fgNOuo6SmeefQSLp3pI5xcxx/+k9/F1770R9AsAiVd4G9YKIA5g3AKgAmdlLqN65ooghV6Urns4hShnk+lMnSpNi0ALbOE1fNLgfsSfonNcmGPrNSvhapbBUoXrhmmAOC7QN99LKAViFYW0KsAmMfN8Y2lx0YRoSDAqlSTEtcVx7+MZShUsuX3UwBVDUfczwL6LvhY2CqXz3QZLCsAcGkBXVqYy3oib1c5ZMiiIrbPulwP6lo4VQCLcnnpMFIopVcAcAmB71UAq5rnd1lAlwrgVQBckvrVgTdaQN8LVwnxy5dA2ntsl1chYakQLvdN5d5oub8qAa+yEFnum+QcEQYWVrurOuT7wd53HePynBaq4fJ8rxyvWs8NhGkEg0NzmilDcJYW4ec/8WH8p7/4r6P2vgtIWx7871/BzTdu4c0wQWjXlBPEPBZgLLm/xbCAfE8OyxVqzxKMlvvB0pK6VAQTAKcF2OV4BaMAZA+WxTIkxj2RRrUtB/FEhR8hCXzZu/G6CmWQQl3hcgx0lwhjzBaBPLPnUSKZ5Is4hGE5GE9m2N3bx2Tmi0I4LvOli8HEcjih3KPKNbtSu3IftQr771f78vpIzRxGksvQFb8PnVVi7iOZzdvvwmL0RKF+lmuEt6auXHN4vZuLmQwhZWkCw7SgOYxEMOG0uvCaLfh3dmUPpzmWqICZWU5VN+8rHvvM4zDSBs4/chnW7St4+1tfQ1xzYcUGAi1BU3ehbW/h2SeexqceugR/fAWzxRFs1FBvbMFrN+XnuK02YNWQ0qJcL9T5dAwpADBvicAPZZiK1tX8uzy/F6GsnXxmhsVwJc8Xj5X7tV/9d6oM4Or/RKsKVBWoKlBVoKpAVYEfrApUAPgH63xVR1tVoKpAVYGqAlUFqgoIAFYZwOVrCRkLVQQtkVdfJVQsIQWhgwCcRNm+lYqhsuFHpZoASkspgZfNNOoKJe+uVFD8GacjVwBa1Le0hLQJd5U1KwGAU6+J3R3zIQkZSutIWrBKbmSR+8tcScJW2rAiVyqTmLAgmiMOA6SLBZIwQJxEStXF/ivVDogLK2dl16ngLgGY2vqtWkBL1moBXtnPZdOWDVzJZiwULUrpU+QZMv+UlrdsABaQgWoJUZ+J3Sjtnwv33rvUJ7Q/VI1xTwCcDtci7DbYP1dKYMElVH0q4E1wxwZrGjOvOUEUUlUDUcWwyZqkmeT6LqJMAC9VHoZhou6d2m2L+jc3ETEvOOEvNiup7KXy2ZY8YDYHCVNFUcci+gkCN0KYRMgzF4kfoqPlaDRqeJPe0MMpfv35Pl4PzuJ//co1/JWPNTEKM3xzF/gvPvs4/s4LN7Fhj/HxRztY8xY4u9WXn3O0dySA31mj+tTCwid0duAnOa7t7mPvcIwUvFa6mAU+wiwRFSFtm8VG0gSm/gIHJxGCMJKG8dFohOnCFwUaYd9sNkG71pHcYz8I5HqqNVsCsExLfR9e9/PxCL1GA+e2t8WClsrFPIzRb3XQtWKxAq65HjzHwFrLxXrHxWbHxXqvjva5GkK7B6f7MELPgtNyEN16GwGtHW8f49ruG7j0zAfxW19/A+loiJ/75Kfgmy1886sv4NyFHZiBj9ePD/FTH/sgUnMb//eXv4lJdoyRewbZKINjp3J+HI+q2gh6RntqW1RCVEQa8DHSM8y1HHZuoJVa8jkzI8HcBtohBxyUlakYWhYWnWUjv9awMR8HePihPj732R9Fqm9hmnv4/Iuv4mThIM3nWFB9FSSSLUzb3yCJpWE9C30E8wBRQJUtLdmVDSt/Bu3by/NENe50vsCFCxdwaXMdT53tIz+5hen+TQz2rmHr3EPYeeBxyfO+c+stxNMJwhMfDmoIJzfw3Xeu483DYxjNNu6cHCHNIpzdXEO/7mFz54Koe2d+IKpDP4phUBEfpTg4OJA8Xx6PUv2GaHi1Ip9SZVa6niPHTTXTWr+PDUJHuhKIDXJNLJzFGrpRh1drwHRdsXrmfcLmOZXXJbRj03+Zd1oshxzOKNWOckcXAFgsOA1dBhBoQ0ylLdelyJ9BD8YID/dw442X8farr2D09tt47vH3oXdmHe2tTTi1LubQ4Jzhn8/CsoH5eB/XX/5T5OMRNjo96F4dRr0Fp3sGRq+FiDbweQ53zpzJEG8dHuEkz1E7exlpGOHOrdt4+w1m+6Zotuqy5rNms/lY1NS8XgQChCFqjTba3Z6A7BimrOV1z0G7qXK0+TmSpey6cGo12FS6iQ0qnwEW4iyRrGA+U3jeNLooUOW3v4/JaCB5lZ3NTTR6XXitNtqdJs5vdPHs4ztwMh/f/dMv40sv/B6O924hSw1EeYog5b2cI0tyAcC0gOYaRposK6eoC6nj45AOkOTqWVe+SlvgU2haKBPzUwcNBYBOs3oVtKLoW8EQvuRZtxJxUOb6lva5Ehe6Yvlb/vnPygC+VwFcKkxLAMznoTwHeG+XQ1u0di6Uxbwf7weABXoV9tLLGkiMwelzvISjqwrg0gK6hGaikOV7l/xf/lIAmM953h8cRCnV0KKgXsnHFavsFQCs6sl74d0ZwALcVzKA5dzdYwHNQrwLrt5jUXLv+74XAJfnsKzCKgC+d2/FzxH73GIAQImaVQ5yub/ifoYvXjerdV5+fw5wrfzbvcdDGFseE/cD976/TLOANESWxbC8OvKpjwdbDfzaf/Jv4RN/4SPI53Ok8wizAx/vfOcq3vED+L0u+nkNw/GxDHHwGLnD4DrK4QhR/1KZn8SwLGUXLPsy2gevZBLLsUrGbyLnRkwScg4vxQJ65fkaUhnLu44TFwnSKEQczpEmsbwX3fEktkOG+TjIxwE3OhUEkShSF3GKxWIux2K7LqZzH3v7h5hMF1iEkeSJlzBeDTau2jgr1eoqAFa1LPO1ORf57vOyOkAAiy4CGWwOQhK25zpCxpa0u6g3OtDSIgu5sBpXbgCnqnx9sVB7Ug7JMBebKlzmwXs1dNY2ke/uIaCjDe8ZWnAXGdflOQ8cRqC0sfPQZXRH+3j9xT+Gb1pwEwsJ3V1yA05/G3m9iZ/8yLN4rKVhf3AVqWlh29qA3Wmj1m7DbXWQ264MAKaaUv1ajAawmc9tipqa+yjGlXD3yT0s1/EFc5xlv5gWbhopLIPXgyGxJX/jV3626qH+Gf/rU324qkBVgaoCVQWqClQVeG9WoNq8vDfPS3VUVQWqClQVqCpQVaCqwJ9TgYeeeXaZAVwKW1bzApnvuvoSK+SVBqU06WIFwtJE5WGKMipXTUyDyoTC/pm2b6vNNCJVyXu751V+jupcKkAquaxsIhL2Oo6o60TxW6/L707Ng+168jn8RQDDn+tSocm8XAJRKmHFgi4WpVgJgCMqShZTRLQvjQijVN4uG/EGIlErKItlQ4RKqlGurFmpSintG2nzqtQN6n3yz8xuoxyihDxL5Q9xsoh8VONdzHmppC2zJtmAB0GEysgUxUnZ/BYVZi62soZGxSlzdzU4tiVZvCoHuLCmRFQ0UNXXsNEaxTnimLbdbDQy/5egmcrjTFS8SsShAHrNVXVk1m9Cy8XUQJwxJ1ZHmukIcpVpmjM713CQGxZSUClM1VyGNMrgNWJk0zkWSQ0j5Ljo6bjc7+G1wQBRUsNffzBA64ln8cv/57eQpUf4N9//NF75zkv4hX/pGfz+K7fRTA7wI0+fgWfnYu0cLnLU0hR6MMfcjGHabRycxHjr2h3sncww9lMsghxRqou1LmENleK8vpueK9coJTLM5YsjDZPZFGGUiiX07v6eNOQlsy8MMR4tUK/X5ddwOJZLkvDXZvZtGCL2A9RMEx3mlnquwN5msy5ZfPEiQLfXRsO10TASNGyg61moMx+21sRar4/2eQ0X2Ag+cxbwWkh7PSzyAM29O8BoH0fTPaz3z+BamOHopVfx6EMfReuDz+DmF/8BTiYLnHVbSC7t4PVXv4W2tY0gq6G5VcOXv/cG/KSHzHbhB1NYZgIt89HxbGxTkZpkqDFP0E1h2y6mcYrd8QgnYQrNasDWPGiMBjbmy7uT1ypfVEERZogqzaQU3MbHPnIRH/jAh5GZ5zFODXz+xTdxOOFwRy4WnFR+uqYNS3JTU9Tadfgxs5h9ge2EBwTBvJdow04ATGvzIIvQNB04roVHHr0suc9n9QzZYB+vvvId9No1PPyBj+H28RjDvdvI9q8gOdnHYpZiFmoYzo7w0u1dTHQT49Ec48kJLj5wDpfO7eBMdw25ZeHk5ESuDarua7UGptOZqL5rTl0GRer1mgBeyZqWXGKqgCPUPWYp5nLO5VerhXqtKQDYstQ6ZdYdyfjlemW6jqjtRdXGRr9hqdxvrpeZWuNE2SvrgdL8iS10sd5I9UkK5fMspQCmvTfvYy65oAprBi2cI5uOcXDjKm689D18+atfxGbLw+PM3T67BWutDYdDCXYN+eb7YLRq6Gz24Z/sY/c730I0OEat1YTZbsJobqK9dQYR13BaLBM2Jzl2hyO8ubsL+9wj6LbaGI/H+NIffRE3r17BhfPn5H7gwMzh0a7EBHBNFDCiWQLBaSdK63XDqeHi+XPot1to8h5ybMznvoAci6DEsRAlCfxQPVNsVymwOezCa2s2GSFZzDEfnWB8dCjXEvOEOxtbML062uvr2Ln0IOq2hmce6eA8oUke4YXP/w/4g//jf4cGGyFt65NUIEWeEBQyTjNHouWSh8n1TdS//JhEIHB9oBpRwdHyJbanAhEL0EZFdmFRy8+REaIVeCtAuHjOlM8F+TwmHRTDAKXCuASy5fc+Ve2qn1lmAJ9+fwWpSivxVfC3alFbZtTK9+NzS2jsKWQuAbACq0oBvARc2enzfPmxezoiArRZwlKRSuhKW98VaCngk3sKmVzSTwGwRBy8GwBLjfh85ReuZADz46sAmH/ntaJqdZr5KzbCK4rgZc2ocl45Lvk5BdG+C+qtgO8l8C5A4L1fXwJg+RkrVtvle8iMU4vrZR1WYjJKAPxnRmUU+4flvuIeS+qSyJfXS3mtlg4OSW7A1lKEcQAw23UaSx7s//jb/zncMymyW4c4vnITb98JMdlL4XsW/E4b/ayNk+QEs5OpRFRQdTsaTxEjE8t2ZpkL3OY9yzzuYjhP9kyMBdHUMKBds9W6J2m5ueynaPVMFXCchGpwjrbhlOYTACeBwGFGOsj55s0iub/JEgDP6TSx8EUBHHJQLQ7Fvp8Dg9NggYOjAeZBLDbR09lCqfJl9Szzt5X6li8jN+V65UVc7kvVXkwNCxSPRHWvlfd9AYnlHMs+g6NougxY+XRRabVgN7vwDEftEYuM8NP1n+u5GohKg4XkzBM6M3s34/l1a8idGvobm9AOTsSiP6YbjaWGJeVa0zUwzhyMAjE62L54Huv+AG+8+MdYiC21gdwGTI35wXXMXBePPXoZP/3+J+HPDzBPZrjg9mC0OkoB3GwDdh1ivq0Xe2zLlXuVaxgjCDhYyDWSwzOE8WGosn+5/+L14YeBvCcZ4KRy2DDwN//Df7Xqob7r/4CqD1QVqCpQVaCqQFWBqgLv5QpUm5f38tmpjq2qQFWBqgJVBaoKVBW4bwUuP/54rjIllbpMmlx3KVBOG8KiohGL31NDQsKaUvnLZt0SALN5xvxBWjqaSr1bKlyWDVxRW5xa7JUHeBcALsCBAGDHFhUH8yUJ5KgQM5otpRYjpBFVsHuqONENNExdoK0AYNr5pREgapFAwEQQHCP2F4hnUyT+DHGkmoVsL9KKz06p/NTh2KZAYLYvFbilzaEl9rqSC8yGPa07TWW/rBQ8fHuRUi5TyUcgIHm+ymKajVD+uVRerUKAspG3CCB5wAQQy/rw/eg5LIFF/FmaZP4S/jL/uDxOHm2WKyvFHLEcO88Vs3up3qVyUFlsq20sVTzImcusLEiZ7UqwTNjEk5fkzAfUEeUW4pz5lAbGlMmxSQqq2BTUoe1zTIVcnsGnwi1awIwzWG4bAzZjZ2Ncbns4020gm4Z4/nyKMx98Cn//89fx3duH+HBLxyNbJh5seHC3NpDPB+g6KexWAwsqSXt9hBlzhsfwBxquXjvAlZsDnExjhAKlFdC2bA/zaCDwV3dqouaTTMIgUVnSkjOZ4Oj4RKwLLcfD1A+QajmG4zGCKBS7W9aM6s6joyMBTN1eT9SrbHI6dh0ega7nqOvMtsTql0prQg8qZKwkQdvW8NCZDVzeXheraJ4LWgOvd2roeinQSXH24gWg2QNaXWARA/0WsPsm6Ld96Fn42u//QzTsDh79zPPI33wN44Mcuhnj/GOP4+rxIa5evw6YbVzsdUVp/IWrC7wxOUAzzfFQo4N1Wuo6NiJHw9ujQxyngVxDl90OHu2swa07uDaf4NWjYywWgKs5iI1o2eSWa40Mb8U21nAydJwNPP/xHTSbW+hsPYf9+RwvfO0KxhHzfGsYzCaSvUg5u0vlKTO5bROZAczCXBrDo9EIx8fHKveUNqS0bzdMTP0hHj9/GR//yIewiIeoZwvUB0PMj/cxCWZ4/OlncTiZCkyOj/YxevN1JIMhTmYz3BgNcGtvgAMAozjD4PYuLu1s4IkPvA/tRhvbjT5ujQ4kM5LW8mxeU9F27dp1rPfXRDGu57lk+Tq0Hmb+a5KIolfLM7UGmRbO7JxFp91T8Im52V5dQKUCHM3lUAoRA+9/UU/ROp4OCJayuuY9Ko4DXDQIEiVWUilGy2ETIYNig6ssQkUBbCrFtlhQm7pAkyyJYcQxZoMBxm+/iTdvXsG3v/EVNBcBnnrgApprLXT7Peysb8PvrMHobsDqbYmqdnG0h7e+8w34kyE2Njagd/rwGh1YbkPWADbvCaXnfowr12/CvPCoWKvyHL7yyit48WtfxXa/h7P9PiJ/geu33kLoB+g0W6pupsqRnCe5uA90O+t4+KEH0Ko5aHqOZBPTMpowqdXpot7k4MUIpuWJYphrPqF8RmUZUsSjAY72djEaHiFLAlmzqIxb39yBy8EKz0Fz8yzatQaevKjj0QuPgIDoxRf/Nv7Z7/0eAp+DIgkWhd0+FcBc/JWDAR8VauiBQzFcLwmKCDVKpS/XZqW6LO2dCxVprgAX16FVWFvCxvIZyHVTPXcLqCkKUAU91fNAKcRLBTDvvnthnnxP8vElgCZUUs9lPqP4ejegKoY5Cuvp8tkiz4DVzOECiirITEi3mkf8/x8Ac/04tdkVkqtmGng9F3bCYgHNZ6ZB1xBVC/4qFcDL/UMBgEtmuwS5f44CWGonmbIUmypr6/L9rsLu5bN2xQJ6Wff7AOASBpYA+N7G0L0AuHzW3w8Ar+4HWAM5vtWc2tVvXg7lFDVatRKX4y2Gx9QDXp3z8n2IIjijxXyCmEnYuQndT/HM+U383u/8KqLJ2/Cv3ZL78YWv34BZv4D+ziZ0r0XMi0U2xOhghMF4jPFkguPBUBS1tluDyaGnelPUuVwzxBXBduXPsleijbCmo9XvSl6651iypqoLOQWjAKI4gMasYBmqUBnxXNtkgEuydwF/tlD3n8RkpIjiBDN/gfFsLhCYURU54y+0TH7ueDHD8XCCIM4QRClmi7nak0Xc8xHy0vFC5WZzDTZhqbVYLrqifis76dNTQYvqsr7qmhJunGTwNfocmDAzHZFtIe33ZW1yA0Cz1XAJ713J/DW4V8yRR5EMKYYBM9VjGYjiMypMMlj1lsD6Vn8D+myK6WIuObvyTOC6xTXKZPwG3QoiuNY6+ufPYN0f4s1v/YkAYJt1sQGLmcJxhrxWh9tt4/nnnpO9WTo7RrdhoV7fhFNvwGq2xAI6oTOHbsGx1QBmZih79SROZQ/FISqqf+NYZf9yAIDDPPMghO+HUmtL1+A6lgxV/df/2S9WPdSV66n6Y1WBqgJVBaoKVBWoKvDer0C1eXnvn6PqCKsKVBWoKlBVoKpAVYF7KnDhfZfzpfJAoF9hQ2ophWvZVFVZv0WzR6wU2TykYkg1pwUy5krNxsYqXwQXbEaJ43GhdKEigk2hsrmNPF4e0V3gt1D5sIklzVXCTap/CX8bDdRbTVHV2Z2+ADevrjI3zQIAO2w06iZatMbTAGsFAEsTMVIAz1/sIw7miGcTJH5hB03gSoWKoWPNoQqJClsFq6lgSLJUYClVsWaqADPfH0G3RTWLEjKJ+qPddEUxaBm21EapHUMFdNm4pAWj1EqHTXhbNEj5MTY9D4fMKlbNNNZSMC3fjwBMlRvKc8BsY0PPIVbXeqmwMWBktPNkI07VmcdOyBXGzBfORdFRnitaNKoGslIi0gJa16ggoSKGsFpDlGqIQGtflQc8yR1RwomIUWF20fJQCUQFMAjOIgfzNBK77XpmIzIctL0Iz3V0PHe2jeHwGrpPPYt3vjvHO7du4PlHz8DsJuhrOeqmgTD00fBoO5hJYxSajTizcO3mAb51Y4LhmFaPNkIYouQjHOY1yVoOJnMBB0EaSwO8ZlvwCBgsTaye41jlpwoUz3PMaSlrGjiZjOCHoQI7VOIkidSGkJLXGxXAhF6w6nAJ/WxLmtdsiFq2K1aykqkbDtBrdlE3a3ByoMmcYg/YWa9jZ7uHi54Da6OHpltD3MiwsdNDvdVFuLYNmC04sQHsv45spwn9rXcwf+sA9WefxZ1b76C59SBuvvMqXrj+CrZ3HsbPbF7CtTsDvI5j/Njzj+OPvz6Gv/eW3Gtes4Gj6QxH8wCBZmOaaLDrTXi+BT+fIdWnONty8ejauqiT74wneOvoAHHsFfcnURUpVSZNZmmq8760UjhJA88/fxaXLjwBOJdxkmb451+9gtz0EKcmRsEc0ygA83TdVJNc3CQKYNgmEqcu52o4HuHm7dvKxjgIlCIWBmwrxr/ymc8hDsaIMcMD/Tri69cx2jvA9sOXkFt9DOdHmE8OkB6PkByMsXv9Ju7MjvDmwXXMpy4Gpi7vvR6n+KEnH8b2xS3Ypo3o2EdQ49VqIIgjsQal+pRgnsMTfH9OYavJPGi+7+3NTdQ9V+T6vC8vXry4XHeowHJrDbheTdRYAm41qoEtuXa43rCpT5twrgnMuUzFIl7VtATASiWsVJG8h/i1JocwxH6A8tBCKaybiHmP8nMylUcep8oKlYMptNvOh7cxOTjBt7/1TXzzG38Mx5/ik48/hX6/j+bZbTS3m3DaOwjMHuz+BryWgywYITsZYHJnH1nThWM30V/bBlloqCUyNMLhnpOjIcKNHRmwGIxHAl6+9+1vYbK/j7qmS/b1jTvXEPP+rdXF1j7OdXQ2zgBuHYsoRafTxeXzO3C0HO2Gh1a9hneuXRcAfP7iJfihj9lsjs2tHQHfPCf+fIogWEg5ov1d7O3fQhL76K110Gh34NY7qDfX4HgtsRrXWmvotFrYaQ7wQ099BKZj4OXX/wH+6d/9XRzsDyT/NyQApjqVFtCZJn+mi0EaKmWgsoBW9sKlInip/i1cKsQ5Quy4T9sCtEst4a0CxaeqYfk7h6REbVgODRHwn6oNVxXACi6efu8S5CnQdwqh1UCWssglQS2/ooTApWpRLfyrLQxedyuJEARIkfo+pQJ49XuVFtAl9JRn1n0UwLyXS3As2aQrn8O1WZ6dBQCW547JZ6kCwDJQ9S8AgJfKx+IcnVpmF4rIAvjKOSv2LzwuGb4oVLMSmVDmHZeK5QIAr9Z61fpaPZPVa7Wuq3Uq60MF8L1KXVi00C0sn1fA/+kAQPGdioEA2ZMVwwKrP7T8HvcCYEL78iXvobDBLuvj5Sam2VwGl4zERBik2Nlw8Ye/9WvoHLyJd155CfaZPv7R//U9TFvnsH1mDRuNbZzYNUwntzEdLHBweIjxbIbBeILxfCEQOMpSNBpNyQUXsEnVp+3AcTxR4oorjKZLTne/20Or3YApilrub3iciQyzJHwWFANHjLHgdU2gSJUwX1morPgFGEeRrOPzMBRreGbMT+ccwGONVeD0cKYAMPcy3ANxLya20WEsSlUFgNUeiEDY0uzTgQUeV3mulxna6gPcq50qgDlCp15mmsMXWK3BEPtnG9rWJmpeG/YsQUIHboHcWOafWxSri9V1gDBm/m8ssJQ14/CK2+oiN23Uez1oeYLJZII4jGBpOkzu0+nQYepIuPHNItQbZ9A5s4ne4gRvffurCGjBHOVIzQy26SLKE9h0bqk3sfngJXz2kcfQnR0hqYfYaF+A5TVgN5rICgCcGzZcpybDOKmurPBjGf5Uw4VBRBegIsKEkSO0gmYmMxXBMR1rNNRcDgTY+M1f+6Wqh7q8Q6s/VBWoKlBVoKpAVYGqAj8IFag2Lz8IZ6k6xqoCVQWqClQVqCpQVeCuCnzwhx8FjobAAAAgAElEQVTLSzWZpivQp0vTWjWmJA8xZtON9nsKAHOwX5rihKC5UmiUv1QzTDXN+TuVr1QOCviFasYKOCosACVXtGim3e/UUFSh7B6prrThtRqoNZuo9zpodXuwvBZqtNSrN2C4tigTaA9q6wZsgxm5yrqZaNLIYuhsHNIyL5giIPAlWArGSKaHokzVCnhC6MvGdFZ0q0XBy6xbNmL1HCkBUJ7BpqUp1c0geIX62Sa5p4F6zYXg2dImlI1ek5AmkVzaRRigaRZW1qapFCyRynvjS+rimWLXvPBVvhrVyLpYTadKRZgpZQtVFXKMxLDMXC4UlFQ5EzTL25BGaYYozLFgRltxPnU23KUBTxUvFX7M8DMEgjjlvxFmZrSJVgrgUBTAOiapJaoP/jmjDbRVw2gRwbA9xHmORrzA2O6hO51jaE7hmzU87ju4sGXjTnKChzfq+MkPPoaX3ngVCLv43p0DPNut44HH1zA+OkADQHN7G76Woe4ZmO8f4fDOFHsDEzeOE8wWUywIyHOl2qPKZMYmdJrCzzI0O10cHB+Jmpcv17XhmbYAXc9xYTdqcn1T+TtdLBAyC5QqtQyiDOR1w3PCX/1OW3Jh5bqmOs00MfJ9+b7MhuXHa7RpjEL53rQEpsLbs03UDQ11PUfD0OHoEGBM5VOn4cExEjx0dhPnd3oC4BrbPej9LmKCEfesnG94GfLdWxh857vof/gJzJMYiztj7A/nsKe7WMwj7Dz8KKDFOA6Ah97/Ydy58hba8zcw0Nv4wit3cOSzEe/AIORKqbzzoLuR1EYNaSiLWrEu1i0ZVjDsXBS5psYEQ01ystmgd3mRU+XvJNDrLj79sU/gXP8S4ryGd0INL758E/mcQNQTi8pxEIgqi+Aumi2AKMJap4Nc18W+MjEMHE987O+dwJ/OoCUB6hbw4z/14+gmITA7xtb5LWiZhoMr1+DpGbr9Jqa7t3EwOkCa+oiOjjG5dYiTwUIyf6/PZogsHdPxRGylu80mfujZD4jN6Gw8Qr/HXMMaDo5OMBiNBH5REW3quqiU+Yt1YT38xQLb29votrry/brdLlqtDpxWDz024kkjea22OtLY5tpA2KFrllq/mBsp1viprCti35xTNaXyL0sFGK8pQt5SAUwlPaGEGtIxYZj07bSURal8nhqmUQ4OCmjxei7XnEXkwzk4weDtt/H5r38RX/jml/Dg5hr+0kc+ikYconVuA6lTg2Y30Fs7h7y/jpGtY623juDWMeajXaQm0F3vito9j/k+HaDu4ubRHgbGGjr9NQwXc2nuT05OsHf1CoLFFEdHe5gf3kC71kIcJpIdyWtarzehOw467S7sGgkIULMctBtNgShUDLPm/W4bWcxcdoate3DrDQFAw5N9nBzewnw+gDkaot5bQ2Z7SDQHzXYfnXYfmqXAar3RQ70HNDtbiBcRPvnRh3CmaeFk9wr+3v/863j19Zui6GXuOTOA5ZlH5T5zrzVg4J/aIZPKl+dK1udcl+zg8sXHnlIHl4pdZX8qn1sOSPEZyGejnD8OUJ0qf+XvAoXVdxRgWyhylz+jsE9eAk9+RmGxLJbUhWKSz6fyVV4f5XAPv1ZBpwxc+1ef2Uub21I5Wgx6qJ93qh5VX8SnXvExhenUe+UwQ/FM570tyki+fzmmwvGjcBvJZZiBts+mPH9KGMxhKFmPChh+P5cM/qyUytDiJcdXAM4Siq+qpyXPtVAHC6BSMu7TDFg6R4g9tKoNX3fb+p7aX5fPZ76nVQB+eizFXuc+NtmrEFgNivDZya/MZF0Q1W+hzC7jJDjtIOemuG6WgLiwji//Xp7L8vpgzIO87rGoptpZjjvWANtDwD1eEKClhXj/5R7+p//+14F0iOEXv43x8Ca+d+ca3jzQ8eFn/2VMcx3DYIR+5uCmP8Ktm7vYOzzEfBFhOJ1hMJmovG6qXU3l5EBbaD4TmfXNYRCugzzmze6WOClw6IZ5655jwOFGKuOwTASNGchc06IASGJ59vDciAqY538xl/fBjF8BwzmHuWJxlBgMBggyTQa5GA/C/eNwPMHxaKTWXQ6TROq6ZV4w4Spv5zKHXQYfYMnec9WdZfW+Wtp6L6/BYu9W1Jt7ibqRwp9PkHpN6J1tWK11ZFGAhsvr0RJgy32HrDuMLTE1sbmO5gvlAiH5yKZc25z/oX1+XmuLs4ERTTHe24OpZ5hzP2q7MGIed8ZkBjiRDrvew5lHL8DcvYKb338JM+Y0ZwZCK0ZTa2Kcz+FyyLHRw7xWx0effBqPWBqaTgivcRZOR4F8RjFM8hyzmo1eex2d3MXCycUpQ0WKZDJcyIiDctgxmWtybvyMH6cDTyIxLFyeTdvEb/2Xv1L1UJcrWPWHqgJVBaoKVBWoKlBV4AehAtXm5QfhLFXHWFWgqkBVgaoCVQWqCtxVgU985hnJABY7UjaXmVfLxlrCZihtJHXJ+GVzjfxCWWEqa0GCCUKMpfJ3CXeVSkoaqCCcUNGVSgGlMhL5Uj/39HDuBcHSgBO1sPoC07HgNZtw2w3UO100uz3Umx3U2+0lALYtVyAsLfMIga0iA5gZbHpKZVwCJD6ixUwAcBIMEfkDRONDZPMR9JB2faoeokQpALAk14klpWrEisoiywQuE/iwUczPZ4al51qiXJJM4KLxL7UgPDaYuUv7wRBBFEljrVRas95lY3OpSjKVsiuIqK6I1XEZwoBgi0qKsFcpbAgsVOagUqOwcWlBwSTRY7CpT0VGnGMRZogIO6kcLJTf6viY3Ue4pwtwJlgu1UWpZF+eAmCqaOaJiSimlbSDGeFybsDyapKxx+vI1Zu4Oj9GvZagiwCXUgcP9c7glfEhrkULfGKzgx/7wGM4Pr6ORmDg7cEJHur1cflDj2Ny5xa06QTNbl3lUzbauH3lAC+/ehPDsehzsNBNHI5GOBmPRL0b+bGAvNwwkRqGgF0qVagOpxKF56rX7kizlVDwYHSE2YJKG1rK8h7QRcUi9o/MPmbucRxLDfh9gvlMvg//ztxaWhuzfmJvq2lo1xuiyKZihznUPM8u4a9lYLNVx5leC51aXdkgmwaSZIGWY8FIfexsdnHp8g7qvSYam13onRYytwa9tSYNVcOfA7evw0eIrF7D7DqzdQfYXuvgzsEhzp3tIdXmCHrnoTc6OHn968gPMjz2Qx/CmwfH+PL3X8VhEIoa2DFTGFmIcM6MWluuZdaAN6Rr2XId8WdaGu/9VOVXSm4tRDnN5i0vsr6to3d2C5d3HsRO7yKs9ja+uz/Gi69ch5m66n4n4IAuttm+72M2niBazAUEdOsNhKD6WsMszHA8GEvzfjQ8wAOXd/CTn/k0ZjfeRt/O0d/qiao1HoyQLqYIkxnSkyFGo2PMpiNMT44xHkywfzLFW4fHOI6Y9U3rWgJsDY88fBndTkvuMQLG2WyGw5ORnFceH0EArUr5J065eLaFtX4Xo9EEW1tb2FzbFBtwKuUfeOABeF4dXrcn30vgkq7LdcZrlWpeuhJwMEKyumndKzYKyUruuVpXSzhTgl4CQNody7pAGMIX10EBQ6bKBeYCIHb99l1wQmWJK2tbUTdSQTseID45xvXXXsOXvvpHuL57DR84v4Mfe/L9SLQQzc0N5F4dSW7DbvZhtnvIHRfdbh/h6ASzxRi1ZgPNRhthmGA0nsNuNMSa/jqaqHe7GPsLqaOrmzjZu4O93Rt4483XMdu9ipZXR91rQLddTKIQYabB8jz5/vWGK8CXOcJ8uAwOjsQJYW1tTXKVJZs54jNGgcbZZIhjwt/xMehF0PO6qHV70Gp15CbX/pqAcjpH0IZbgPB6C7N5AsfI8LkfeRI7vQ6G+1fxG//dL+Pg2kDgL/N/Iw5GcAiA+dMEcTpwPIlU+QsAylPIgxFASEv8u2x1TwGw+nxm/Ja52SrjfWkhrcjvynOwGC4qH4iFMnc1g7aEw/dToxJESmZooSaUY75nr6Oet2rIo/zFe7gEmPy38qUAqhhOL//9fgBYalE80FcBsDzf6ThBeHYfACwZ2HyvAn3VYBTXFeU8oZ5pAkIt9Sx+l3J2OWhWvpfiHBW2zrJ3EFvsQr1cKHnvBcAEoeVL3TenttDyM1cynJc1W6mrgtp3ZxqfXi/KXeDe1+p74fuW8ypAXDmdrAJgPiNO/10BYKlbURNxZVgZIlg9t/KMK67P1axafrx830k6L5xaTNi6I8M5l/oufu5zz+Gv/tLPItYsXPvHv4vbt05wFHfw0MUHcRhruKl5SOMQ/nCCm7dvYe/OAYaTiSj3CYG5r+B6ZTtqUIjPRwMGGq0WPK8mP5PAsNtsiZsLbfa5h+F+w3MddJs1GaCLg1ByntNIKWG5xxJHFK6bfDFXVlPDiqWam5nEzCQfDoc4nsxlkInHYroeZgsfJ+MxokR9fQmAef9TuUwVq+jsZTiDN4Cy8ufPWN2fLgclipN7qvgusreLyyrmEB04PBkidepwNy4gtxvIkxC2FsMwPdmvUKgtAxkcIqTrDRXNQSDXQ8ZhLT5DS7t5y0LmtdDe2IarJ5jc2uVuDXMkMA0XJtm4DizMFE5uwfa62Hr43BIA+5ohADiyE1i5h0SPBNLHho3YbeCJRx7GB86sA8EA59cvAs265LHXDBeaV0NUd2A7HuqwMJc4lUQNreS6gHRx1gkjqTtzjqehv4Tr3FvLPrVQu//d/+Y/qHqo71ohqg9UFagqUFWgqkBVgaoC7+UKVJuX9/LZqY6tqkBVgaoCVQWqClQVuG8FPvXpJ8UCmupW1QhmbhjVUKoRGiwBMCf8lV2uKI0ISQuVb6koUl+vgEXZIKNKqmzqKhXwSrOUUKP42OrXrH4OrZiJL/miBbTbasBptRQA7vXQatL2sy05ZbQi5edQ/UobPaNQ8hHSWmzoCQCOoVFVFswRMv/NP0Y8P0E0OUA2G8FIEhiEpwIcqNazltluoiS2lF0jm95Ud/FzCYB06ZZnaNRqqHlUjTBrMBGls2q4KgAsqiYN8rXMGmZ+7Cqw4eeWah75OiqXTUty1Qge2Z6UnF/LFFtqlZWoMpZFxSvQmnBaqZhsqrn5n7j3UsHGvDYd8zgRu2Q2yU+bzswVJdij1SoVv8p1ls1BfoxnIYEhkDdMTVHKThY5IqplcxuL1MA4iFFrtcUeme+DvCvRMhxrAXZmPv61J5/ES3tXcCcKcaHdw7bbQ27Msb5h4EE2RMMEdlrDfL2G7oUe3EUEBHOBQ8Opjn/+tbdw83AusGk8OMBRDIymE7F7ZL0MjeDAApVlAunFjjmBaygLSgI61vBocILxdIJE06SupfqGmZliyatpkhGsW7bK+mWub9GApXqUtSaoZLadWPwSVuS5yoWlFTBVtLRkNDS0ajV0ai42mjX0ax4ajoUaFeJeDbWaLg1fqoLHB7uwzBwPPHge/Y0WWt020rUajO425imBsSkW4/OD26h3OkhvDbAYv47mxjncuHmANS+FbuRwHv0khvMUe1/9R/hnrx7jp//CZ3Hh4lm8s3+MF77+EuYEoMkcTT1ClLclW5DQmy/JWE0SGY7g+yJ/ZP4ka0l4xZxZWg3X6sx49LBWt3Hu4sNo1jex1rmIwOzgm1dv48ruCdJYQ+T7ysLYtJQFcBxjPJ1Kc57fc4MWoRaBnS4K0SAGxvMJbt65iuc+9EH88BOPYe/7L+FCrwa3YSFY+LD9BEe7VzEYH0KfLuCPJ5gMTnAyGmIYRbg1nuHG0UDyqjUK/hdzbG908b5HLyMhSIAm+ZBUrve6XQHgHB7gdUCVGm2aqeJu1uo4s70pQyBrG+tiYzmd+9jcOoNutyeAstFdWw5tWK4n1wXfF+9HXguh2LWbYntJ9ZPKTE8kv1YGSQIFGJf/I0klPUcRBLYXEJjwSgAEwa8JzbJF4Uq1PlMqSwWhrBcFGOLawlozCzjMAuTMxbx2A2+++gq+/LUvY3DnBj78vkfw5Nkt1NpNWO0GdNdBHhnodrYQUaW72ce5jW3s3bqFPE7Q7nVFuUsVnRx7mOKq3UOz18eQlsymLUp41i4MA+zv38F3vvD/wtIMdFpdsasf+j44akGrZl5fddtFq1GDa1mYDEeSxy4qUF0XKJQ7HvzZHIvJEOF0imA+Qhwt4NVsdDjIUFuH2WjCpE1prSEKOBlWyjKJC+AzodFqI44ytJwEH3nuQez0N5BmQ/zG3/plXH/xisAXZqJLBKk4Nqj8XAJ7XxTPcmvLeZEBKVF9qudlspKxmtFCuvi4UpCWyk6lJOWHuO7zc3gvcXXXSEOWg1JlNMIp8Fx1ZFafqD5/1VaaAwSEv1SY89ksELAAheXxlGBQLG5Xpq7SXCkp1fP3HgAsCuRThfD9ALAoYIuvl8GF4llXXtMlABb1ojrypZJVhpls9dy6HwCW56B9d03KvUEJrZWriKqH/JJ8Xw59nKqVFQQuc5BXYi0kO/t0T7K08C4+JgMYyarC+O4M3eWFsbKnUUNup4Cdbir3ey2f8YRhRb5xCYB5X5QKYAJgNVByqgC+CwAXSuGyHvdaX3PhWAL+FQX3sn5Wjjz0ZX+U6x78RQYrHuGXfuJZ/Pu/+GMwH34W5h//P7j1+ghv+hqefm4Hk8DCizdzxBwOGo9w584+Du7sYTgZYzqdYxYEsreRdZBLlm6g2apL1jpBIof6uI/gI8e0chks6XTonODI2ILLIa1eR6yh7SSWQTauKZJtrp26HMi+k+4Qxf2gAKou9z5VqbRG3js6ERjMQQ3+bKp8h9OpAGDWcR4wWoPPt9L1Qw3alQrlEgCX+9N7QfC9CuClXXVxU3CPpGeh7MtSs4bW9iUkGh1WUuiJD8OpyfNV3gsVsvx8rjTMtOegGc9/xn0js+IVtGZuPLwWmmub6Hg2hjduiGNGqGVSVzdTedpcaQ3LheG0sfXgWei33sH+K9+XoTmbER4Wwa0NO0theA5mshesob++ho995P3oaAm2YSHtNKF5TW7kYLsNGM06wLgTDtnFyiFI7RepzOb6pvLIqfydjQYY81yIlbcuz9ea46rnJHL8L79ZAeD7LhDVB6sKVBWoKlBVoKpAVYH3bAUqAPyePTXVgVUVqCpQVaCqQFWBqgJ/VgU+92llAU3Qo/rCSr1L4MhmzpxWwFRHsdFDeFhkAYsSSl4qH1E1x0/tn5c/L1PNS8kAFkZ22kQVdYy2Ynd8z0FK41ZnA1UBYEMAcAteuw2v1xUL6FazjUa7BbfRlOzVEgBTKUIAZ4uqhNqTHAYbiATAWYhEFMALJPMDpP4QyXQf+WwEM0kkR01emlL4ClikcqHM6isUOAJrtVxABhuXhH2NmgvbNqXBR5Cg6So7VI6/UJGIFWdhGVsqWZZN2tIGtGgiEyybDiEx4FMRomli/cwMYGYl2kXTnsBI1Vk1istGsJlB8niJ76SZn+qge6IfJVhIbpuyPJTcO/lVZD/LeVXNadZAVIfUmeSmAsBUkGQZ/EDHIkwwCTUkdg0z+jBTnahziCCCqSXQExeH/gw/d24b7+ta+MOTXTTtFt7vWfjTyQL2IsKzOx3sGEM0zvahrZ3FrVu38GDHo8wZyE28+spNfP+tQxxOTExjwE9oDbvA8TwQZSlVP7Qtpn0vj5f1oH3uAppAw4bliPKXDfH940PsDY4Fxui2I9eI1I7WiJalFN1sJFNNZ1kCBk3LEdDHc8zGMpXeVACPx1MYNuFmIg1Qgl+ef8JDfl/PMNBuNtD2HLEjd3OaSqZouDa6zQY6dUtUw45poNusI16MEQYjnNtZR6ftwVlrwVjrAb0uQr0Gx+kh8QOYyRwYHeHmO19Dp72ORntDGs3w58i3HofWWIf/0hfwXc1FvJjiws4OGp0N/L3/7Z/CstqiPA9mMxguFbq0wE0Ebkljltm0aSpq2JhKYWbSpqnYRLYaddRdEw5Vz64Dt1/HztmHsLb+EExnC6/ePMYrtw4QwsJwOELKcxPESiGfa7BMB0GWYf/kCKPZFE1Tk58j6vc4h+nUkFL1mfv4wIeeRs/xMLnyNi7168iNRHXpxzPcufoW/HiCdDzG/HCAYDTH8WKGV4/28cb+IbLUwFZvG9OFj7qjY3OtjW7DFStRKtt3D45Qq7fRaTUF7hNC80W769Cfo1lv4Bxr1mjAq9UEEpwMx9jY3Mb65hkEUYxevw9C31JZTsUvX7yXeQ0ZlsXbTdYhrhMa1WWpqm25pikgLAvnEswJRCvs4nlV8iUgj/DPtKDze9uOgPs00cSyfXnPF7CIYKK0RK3pnKGY4HhwjPB4hGvf/i6+8rUvYne6j49fPI8LvR7anQZa231EQYy60cH6g48g2VhHZ2MT4/0B4tkClmuhud6V9SQNYpzsHuOa3cXGuXOIeI0UiI+qPYswWcvw2te/gr2bt2FSDWg5Su2d5QLPOZCy1urI/TGkevvkGM2GK/cg7V9Zh6PRBLE/RzCbIvZnsmwSDLc7PXiNOpzmtgwPJJouFtEtsYlOJQvUsHS0+m3kaQ1akqDdiPETn/4oml4NB4O38bf+9n+Ew+/cLOAFr3E6IkDuBeV4EQO6W4BhpSSV4ahVkFZYCivoV5ynZc7vKgBW4JHfX4Yp+D0I/2RdVQNTXJ/L3+UZcU+mbqkALq+xpZJTQBivLQU/1eCQAoerltTl87ocEuDfJYu+fNytgOElMC6eXeX7K3+2Ojj17F89ziVYLJXRBRQuc4Dlui+uUW44mAMuA2JiAX2aB0wFMEuQWwpYrx7zKuQsLahL2+YsPrXxVgMR6vl9aum8CoAlxELdXwVAlgzn1XtxBQCv1r2sD/cEpzBaFbL8t7JGywKv1Ll8P6x/CYDV41cNdYnan09c7puKfYdcEyuOHOU1Uh5/+T5X91iroczy8bsU6znivAEzmcDRIwRcrJwGjHiAv/Fv/yj+4ofOwFh/CtlL38aX//G38b2DKX723/0pnLn0IP7k64cYBxnmowNxRTg+PMJ0MsJ8EQhcpZqWDie8Vzk01/Dc4hww15x7GVo2pwjSUJ4JjArg8IbstQxL1gfa7G9TfSoq2FhyfgmAy4E5GUIp1gk5/0XWLuvBNZluE4PhCEeDISbzhTxXgiTHZDqFn8TisrDww+Je5DCiKZEN6t4vNoG5cgEpldflYIXse0sb7buSudX1U1qHyzGmsQzg6U4djfUdMEOXzwKkIdJi71Gu36BDDWNV+FwobK65++QgmrqGGRZsQXPraKxtodGqY3b9OvL5FKGeg+NEDixZQxdpIIpdw2pi8/IZ6Dffxt6rLyMybbi5idhKEOkG6kEKre4i0E1YmY3INPDcpz6Mjz76GPQrbyJtNGH3NpDltOPW4dQ9iQXILA12wv8/SNSaKNnpmQxWcW/khzHC+UIpgCO1d5VoFe7JYkZP+PiTf/jbVQ/13gWi+ntVgaoCVQWqClQVqCrwnq5AtXl5T5+e6uCqClQVqCpQVaCqQFWB+1Xg537iqVwprgholMovS3XJXYySBNPYQJikCAX+FlmJhDBFIzHLS0tJGuadQmDCALFIzlUjV1lAnzZICZqVEunUgrFUz6weJ1vZfPG4TAKnThtOu416t49mtyvKkVanDa/ehOm4CuaweUx9cqE+oRW0ZAAzSy0LoVNdEcwRBXPEs11kwRj57ADadCAZwDqzdtnYlexOBWZUvu5pI1rZJRMwqwYhoxRpd+g5NisoTT+CnxKKiCWz5BnfbbnMRhlf0vgvmv5lE1l+1xVgZqOYSlTJ+7WMAkZrsIrAyPLrVabgaZ2pgEz5X6EuoQUmQds8protlnPNk09LRkptRFUo+aSn2cVUAPPnsl2ecDggNxEW10KaORjNfOheC8NFggWBCAFOyny9UKD88QQ4ay3w155aQ5zP8CdzG8bcRs0a485ogK3uGTy1sYbtTorh/ARYW0dLA+rxVEDeW7tTfPXl29g/juBZTUwWCxz6cyxY38AH9ZR83wLr40RUW4S7YZpgkiVwTQuuYcu/s4bj+QKTYAE/iZBAg2c7cGxTKXYLS+8SYC/SwkIUukA9XtNR6KNVr8FzbewfnMjPmk6nogKW/FxDE8tL2kB7bHjy+yITgEr1r2do8ueaa2PLMUU12e/1UHdM9Nt1ZOkUo5M7OLPFjzXRPd+Ae2kTWL+Med5HzW4jHV1HGtyGhTX4d96Wa2exmMPR58jcOlprm0j23sbJNEe9tyUNYzae37l+HXuDGd7ZnyDzutLs5/tyvJpqzItilz1mXZrQaToXlT2V01Sci726pqHhOGKnPLE0nN9+BOs7T2Aws/D1V67iaOwDjo2j4QkQxfAnM2gxBxB0ZZVt2TiaTjCYjBGFc2i8NpNMADHfL+/1M+c2cP7iWYRxiujWVVxaa8JygTSKkBwOMD3eRxCNMTrex9G1XcyORjic+3jt5AgncYyG3YIbaxilPs5ub8DRc6x1G6i5nspU1B2EUYbxeCgNbKp16w1Pzi9VSme2trHRX6N8F3OqUi0H3d4amt2+XNPMSie0IDAmMOR5p3paAQxlC69AksqNJbjO2dwX1aGCC4QCopQjvEhTBYoJ7Uq7UZ254oWCMGdurCGW0KwfITBhUZbSErpQAYsaUqwP1PcX8JXD0nLJXg6SANrEh397Dy+/9h288J2vIDy4gw+du4iLvTbq63W0t9ZhZi6avGY6PeTddbl3DNp7xgHMBmGdBTO3cHjrCIPWWbTW1rDg+5D1XBcVIG1NacGcLgb41jdfxHSgrLZ5/Avfl3xsqvI3u30ZPhoeHSCJfRmc4VrKNe/OnTvYP7gtVuGeY4n1NpXD3fUt2PU2aEHfaPZl0IOOA1wD+bmGRsAQiOy23qqh3zqL0egQD1/s4HOf/DiQBnj57a/gt3/nbyK+OlHqvySX5x2HnOQ5VlhwUzkswInPRrpf8M+lKpZvN11VfN5tAa0GZooM5wIa8x4rMM67ALB6PigQXD4TSsXv8plYKICXkLEYHsiUh+wSABPOElbx0kKf8scAACAASURBVCs/twSiy+99HwB8r4L17uzYUzWpHM+/IACW/F+B0nJVqrzsAuoy1kEBYH2ZAcy1zCrAZ8br/R4AfBfoLOBuCQUpaC4BsXqf9wJgpU5cfs49QFRU3Cv5yasK4PK5vAp4VeTCvWbbKzUvIiRW9zTl+5EhowIAq4xfOiyoOIcSAHPTUALgcshr+feVYbF3KX/LH1gGSq+C6RVb6zhvwc5GMPMQEz9BqHtwNR+ffKyJX/nZj+OZ9z+G26/dxrUXbmI6dfDkX/4Meg9v4pXv3cTNkxzJ6A6GJwMMB8eYT8aivKUbB62WOeAzCVWubaNZQ4/7tporzhGJH8o6OApU7IUMMEgGM4G4iWarhU6nh0tnNuDaloKiVO0Wa6dAVj6oMuWkUAJ81kue0VGkIOQiwNHJMQ4HQyz4LGJO+XyBBfOFDUsAMH8mdfAc8pJ7pnBP4M/gPV/eLzKUQ3eUwi1HtO954XhT1JuuMXzdBYBBtxjAa/dh1VqwnboMIjGLPjF4/RcWzzn3LjE05lMXSnZGKHAI0rSdpTOJCqavodbpwe51Ed2+jXhwhNTMEeQaPN2Rmvvc6zJCwmygf2kL1s13sP/aK4gtB05mCAAOoKER5cgcC5Guo5Y7mGnA9pMP46c/81lsDg8wDkIYXhtWvSv7Rbn/LCAxaW+tnFECyf7NxHKc8H08m0v9jdTBIg4wjxYyEOnaOhxe3ybdZHJ8/u//t1UPtfpf06oCVQWqClQVqCpQVeAHqgLV5uUH6nRVB1tVoKpAVYGqAlUFqgqwAv/GTz+eS7O1ALFsjkaZJrmuzIqdxECc5PDTXCxVmZdY9kc5yR8XFoOc/hdVk6icTi0XJXvXoMr01Mr57kb0u5unZaNV/V5YbQoAduF1OwoA99dQ63TQ63TQaHVQb7RE/UsIbNKmVrKHlQUvVbIEwDpzVNMQOtUkvgLAyfwO8mCIfHoAbTaARgBWZK6JtSqVswS8hMgam7TKlrX8JXl9yESNS/hr2aYoX9k4ZiOXmbIK/iqlFK2h5WuZeahD8tPK12rzXaCzYTA9Tpp5VKaw0cY/U0VRwminaAIr9a9S6q4qgHVpbgqSFviUJ1QGZliEKXxRuRQ2s7QGpVqZMFgz1SBAlilVbGEvTTVZnDMH2ECQEZhQUeMgihM8+PBjuHprD3dOxsidGsZhIuraUIswXtTxiXqAX/hgH9+cL/Dl147wkT7V2z4eXj+H7x/s4dy5c7i8s47rX/oa3IaHrY0+tEaGgxsBvvDtt3BnSstpG8FoiDDyEdkubpyMUdMysXumEpM1YGOZCp4k49BCgtjUUHdr0lClpeIioNIpFojjhyEczxUwT3tlsdvM+b5iBW6Y88tJCM2QBi7VoGxWs0nb9GwBoLQtZpbsjZs3lTqbCmLLEJtDARminmUWbSyq2UbNQ822YNNa27JwxjaxvbEBI0vFFnqt7aHh0e45xXQ8wFZ9Hf0tE04bWHvuY4jWH4JtdYFwAN+/Dts8B2O+C4Q+IHmytMudI4aNGhJYiwkiw0OgW4iiAGvrLbHnPQw13Jll2D0a4vDwWIC943mS68qCUOHM+3anQWvdmqjvgzyBH4eihmp36uj3+whRw/suPg3T28JLtwa4sjeR68sPIkyjOfJAqYB0AiDSLw5RWLZYZ1O5TbtnKscMAkONAxTMitTw/qefQLvrIdIMjN5+DY9u9+HWNExOhogOT6CHM+wd3sDB/k0Mbh8j9FMc+yG+c/UaMtfFZz7+KXzw0SfwzZdexNvvvIlGo4aPfvSj2N7eFqUZ1eKLuY/xYiZW3hxEYfYsz9/G2rpk0s7nPmKigVwXtenG5pYogXkNubW63LYleCot2HmPUgEuKlZabWtUwicymCD3/4rikmwm4n2dxMt7Tdm40/g9VQMohYMCc5SpUOOAhkbVJG00La4LpcMC1xq+CwX+lnnCfoq4piNMfXh+inQ6gx/52Lt1DV//0gv4xve/i7OGgWcvnYNtZWhudLG2sQnPbcH1mkg7fdQ6m/AaLcyDGbJkIWuQ5TRxcDhG1H8ARs3BcDaXrOea15DGP1W+VETnWYSrb72F/du7mIyGhTU80KGqjNbQniuDBaPhkdi5hv4UsyJXezpboOFZMuTj1lrIdEvAb3fjDNxmRyxkaatNSB+EoaiGqfSnYlA4uG0I7G21e4jjEX78U5/ARqeHujfH3sn38Ru/+RvYf/m2Oo8plb/MAc5AEwMVdq0hk/xhPtO4/hIAK3AvL0LWMv9WlLdKoH6qwNTADFC+JOkg50AQ4bKkiypVYQHrS+h7765kdSjofgrgpapTcnaV9bHAsOWw1amFc3nM5c8QkFMMC60qbCUxvlASFzxLfem9j+oCAJeMscw7lsxfudZX4x7KL1YAmGsrr1NGGfDZaVD1KgpgQw1uyTCEysAu7Y/VwNgpXF3aPhPKM5aCx1woeNV7LAYhiveyPA9LxS+54t0ZvgTA9yppV+u1qq6VYY8VhfTquVtC96wcdDv911WgLSrwwhFkFQBzcyDvVzyBTy2gy0Gv8nep0TLneDXPucDtxfGV5+J0cEB9bpwzBzaU/VGUOcj0BowsQTsf4Rd+6nn86GUdGxefxGb3CcDYxsw1cLDYxc03rmM04Dq+h/FwhOlwgPl0gul8JhnAJ+MJRpMp9kY+AipZTUvOMYemNrptbLYb2O53EYSncRV8RnI4hI4zluPJ8/bizlk0mnUZmMrTRABweW3KtVLsxcq1lf+WpLFASP6iGwGPY//kBKPpDNMwEgA8CzkgYsr+i+4h3LPSXp9DJjKYwzU7jYv88VwpeGVIjk4MhSuDmLgXCv7l6S32eeVgAe3+DRup4aDJgSKTDiOuHJusO3SnKTJxCYRT2V+ovRrPmcR36LT9Vwrq8hrhx7gG6hzY2T9CuLeL2MoRcQ+iKScUDsZQAQy9ht7FTVi3r+Do9deWADgwItmf1jQTcWFB7VguEoLwVgMf/cgn8Jc++gRGu0c4ORxDq7Xl+4WLSA0f2Xz3dFsx5Ni4RvKXRDyMR+ocTCKxcbccEy4z2T0bNc+TvzOn/Xf+q79e9VDvXfSrv1cVqCpQVaCqQFWBqgLv6QpUm5f39OmpDq6qQFWBqgJVBaoKVBW4XwX+vZ9/hj1WaULR8jjNdEQpLYI1scubM4I1SbGIc1F9UgVMjiNQU6MimDaSqulMiCRZYEUGGBuMksVLu+J7LaCLxuhqBvC9xyfNyqKhK1lqngev04bb6cHt9dGg+rfVQrPdQb3WFJUE7ZLFQrFQzjiGUnVahJlZAiONFQAOppJPmgcHyBcD5NM9AcAGs2uzU9UR2POTXDZmnhnSIKSd6WkvXNm7sodrO0oBShUIYQGtp1XTWmW78b0qO0EFgUVJUjSupTldNHNLdYsAaO00146fY1oK/hKS8TgMo1Aoy59P8x1Vo1dDHsbSaKMdK1U0AoCjHAFt+qRxrhqbVLyJLIPNZuYGawoCUD0tCi1NZZPKcECqi10k7f5Gvi3v/9KlSzI0cOPOEQZ+hjGVxRYRpI8oMPEzWxme//gT+I9//0Xo0zl++VP/H3tvHitZel+HnVt3r73qrf16nenu6dk5w1lIzoiiuIgaiZIoxUpiKYDsIAmsyLEUJbETA4LkKDBiGw4QQ3AcGUIiCYpkO5GQwIotW7IWkhoyXIazdff0vr1++6v3ar/7Dc7vu1+96ubQ8p9D4Bbw5r2u5dZ3f986v/M75zyKSpLgxLPP4mt/9kWcay3DO7aErSvXcfz8CcT3e7h9fw9v35xifxJgkNDrdyL3LJKDYDsSmKaLSRRiHCoP1zhU3n70lqR/9Lh/CL9Wk7YTzO0PBgjDGDX6hzo+YGUiRSsADO8tieV6EZEPJns5biwHUZrBYzKVjK08E7BWPHCPnRDA6/r16zPpSGI6ZP/ys2TU8josmlBAsxovToWMYgtLZIyHIc6fOoHTyx00TANLLR81n6UTKXyLUtEWMB3g2IefQuOVl5BlDiynimkwQBqHsMd7GG7vwoyn6HTaQPcRZEYbRn8Xk8ldYe/2ej3s7e5iqd0WxlN3eRV2q43twRS3bt/F5vYecjKVC0/pWt1Dg4l3x8dwMsYwiiBsPM+G5/twPFsKI5pLT+Dx00/hcGjgi1dvYxjbqMQGhv0+wkoKg2NtMhFWJ9m7lONmilzk5LMc0zjCzs4WpsEYk8kEruXi1NoJfPTlF9BsuBgGAYLbN/DUiS6SdIre7g6izW2kowPc37qFg919WJaHzb0Brt7bQkTw9/s/h89+5jOoZMDhrffw6//Hb6Gxsoof/Yt/EbV2S5hfo8Gh3Ot4yvFC30lLCiySKCq8KIHBwUCKOZaXlwUsUJiSKeNH/V1B1dHe0GpFkKKJQr6Wf5OhL4zCjNz5I69HmZ8VJcHL4gQZgwQzCr145flLtr7yTFXrhWLos7CCxS5kJdNPVwpqKpZIkfO3gFT0HbYspNMceY1zJoAxDUg5xiQYYff2DWxfuozf//LXsbVxBy+dP4MLy13YlRTVdh2OXxXmb2P1FOzuMrzlY0jSEPl4IEUNudvC9Z0DxAun4TfqmCSRxKjdaMl8oMcyPTc9zxFUlPLO2xsb2CdTLabKQgIrN1C3DEzGQ/T2txBMRrIPUcqY97a6uopuZxmm5yHMgCH9Og1X+pDy3QQRjSSU4gTKv3IzouQ6x6WsxwSXsxD7/S08cn4Zn3/tR5CNY1Qqt3Dr7p/hV/6X38bmjR0FuEsBE4s/MtnvON8TKUpQ4Aa7kOxfYVjLiq69gY/6/WEAmLsG1TOk/wqJVAHp+X2yDyjPdj40uKn3QO2sy3V3/qHBVg2CidSzMueVvVJJIatPCI5dfFgDlxqw0kBgVoCMDypQ/LsDwAI+FruhgNuF/K3c05xU9lGi5AgAJuvVshXoS791AsAyBx4CgOdBT7mvh1m/7Dstfz2TcFbAnCogUyC+TNli454xRuckvNX7j66vCtUe9PSdB4DlenMMYt2PM/CXfVIg8fP9+wCjuQB3VdGGYgBz3moZjwqZ0XNFXvOflfVkjhE+z1zWbSGgPXsU4PZ8+6hMwWITOb/FVE2pS8GOZybo1h385POL+LEf+gGc+uhnkHfPon9/HRs3b+POvT3kwxy7020M+geyzwaTMQajsYC/e30CwUNsbu8gtT0snbkAo9YUFQB63VvBiNxRHFtYEOWUmufBtmhPkah9nIzgioG1lWNY6HbE75vFfFRR0H0tRW9UmBF1Gaq1qHFLAJgM4DSKZb+hQsPuwQG2D/qi/tEbjtCfUKVArc08t8acO3JGYyGCKUCzfE+i1FOkwEDOyKxm5HlJRfXPA4BZoBKbDiq1Frym2nv0g/ut6idlJcL35gmlnzle1ZlTzDv4nY4CgEWthzYNhgnHb8A6cQz1wxEmt28grmQIpfjRVMVWtonU9wUAXjy9AvP+Dey9dxkR94+kgqkZwjVsyi0gDSNR9shcMpz5XA3dk6fxEz/+WZz3FrF9+SY2x2NkrQbigAo5loDZLG5rNhtK7YEFYhEB9wP0R0NZFdY6ddTaTZHzrrFILwPCSSygPFni/+B/+Nkyh/rACl/+o4xAGYEyAmUEygiUEfigR6A8vHzQe6hsXxmBMgJlBMoIlBEoI/AtEfjbf/UTAgCLmh79uwjKJAYmtBONU4xDiFTqmD8EDxPFlGLqigmqMGHylQm05AEAWLHYKrDyVJJW9K1VbCaVRNeJVL728EO/JskxkTDOlVQiJZ47HbitDvyFRQGA6TFHANiv1sUXU7w3BQhVUqwCQNMLmIlpyjITiKH3GiWgp1MY0S6y8T6ywQYq4324cQqLLEWYSorVLiRcCQaYjviV0qNOpEDJyKXvrCRpU5hWBb6vJKgZE0kgU6JQs3AEAFaMHoI/AvIkxfsKxu88CPyAVCTZJpRGLdgnjBrbkpvpjCElyfOZtLaKahaQgUKir2KUkAicxECQ0YvTQMjXyf6lVCY/TXC7SHorALgy8z6mzCjHR0QGsEhA5xjmDSTBWJKXzzzzDHrDEFfW9zGuVLF9OEY9aiL3A/zMd3kYRiP80z8O8VKnio9/VxU3Bj46x6rIehs45zWA46cQ3NtAYifYeHcdX7m4iZuHdZhGBNvPcTCeIspshHEGBwkshNgapyI5GSaU4iXQziS6g8wkQJzBJ6O1YogcJYEdJl0ZV8f2EEynsBwDnuNK5n86CRHGkQDmMWVz4wRmrgBgAjmW7cj4oqQuAWAyfZsLywL6r29uSNJ5MhwhTSIBGsIgkCSoSPcKhUgxyUVWPM8U47QCtFwbi46Jk+06jjWrWKx6aNdr8FwbiZfgkfYquryNYz5Ofv5F8eOu1c8CXpNQKjAZI97fRbT5Dmp+Bdmjr6CyfA7R1a9gmmdoVV3xzN3cPcD9gxCTGGjWPNSdioDOrc4CwijFXu+wkCSlcvNU7mM9o1cixGPb82sy1uhz3PCqojRsrzyDsyvncGdzgC9eu4VxZsOc5kiCEOTP2nAwGQ1EYYAMzWA8mYEsnASTSYRxMEScx9g/PJAE+3PPfggXzj2CihFjuLcPb9jD42sd9PY2EI5HmNzfRG/9NkaTfeRBhrube9geBTj15LN48bu/G49eeFyAlLt3bmGlf4h/9adfQODW8Bf+47+MQZKKHKWsSZTirraFcRWG6n6Z+E8oBxwqEKFGH2fflzWL4ASZvVLkQo9k+j1btkhb8qHXtwckaOk1WXiIS0EH5UnTROSZmf/XDE7xSJZ5V4BVAgwJqXPGNBULTyoqkAFsu7AcG5njSOEB30xwhc9rv2ACSZnpwwkjJGmAkanaz/gd3LiGbrOGIHLx67/7m3jza3+GV06cwNPHVlDt1FCpOcKCrlW7sI+fQuPMOWRUNjjYh0MZ+HoH72zsofn48/DqNWFSR2EiEszTaYC9g0NZP1dX19Cu1WBTph3AxuY6bl6/hp3762i4HpwswsV33xKrb5dzyrTQ7XZRrzewsnwMAVxkho3I4GwnY9aVuBMs4oNzpGKpuFayFB5jHCoPT8t3ieKjN76HH/qxT+Gpcy8iHwNvv/nr+Nd/8Ku4/PYASB0Bd5RqgGL/JrmJSORMM5jFOi6ywUVRjVpZ1fcTNJ6BqVS+mNvbRE2DaxLBKRqQiuw3wV9VPCDIFSm7GgAuwDwNqMq4eR8A+Oj7WIllSfEAi02E/Zuq8aNhv3mJYtmPCsai3mP57dI+UWXWbFUFpAnjsJC4Ve9/aK+eYwBTMWF+39aWB7qt+pN6/xPPeSo3OEq5guxQgp3zALCApoWn/TxDWbeN1ybjULOe2eeK0VuwZ+cURFTblKLFfPx4f/OAKO/xAQC3AI416Dx/jzIK/hwAmG17GNyfB7TZ17oYTGb3QwAwWeyaAa1/ix1FwRDWoLtu87eepeZY2A8BwDLupgYq3Gc49uNYzkucWtNogigJ8RM/8HH85x+9gMWXPoH8xFMw3/wGNq5v4lLsA8kQyaiP/mEPo2Ef0TQQ4K93OMLecCRM28H+NiaGh7MvfBzVlVM4c+487l69gtH2PfS37iHY20DVd9Fu1dFtEyBWNgsTFnQFBBc7WFtZwdJiV5QzWMSmPXpF4YUVelLsoFizXItZDMI1Xa4zHAhg2xsMsLW3j/3hGHv9AXrDgRR7sC84ZCLuAYXaB9dIFkPKmkKVG55tY56N2ZkEgHlOOpLmlzjOAv8gA5jM6gAmrNYCDLcqazaLijyvqtQatK9vnqLCttPCQooYHgSAc1nXczlzcF1nOZHl+XBOnsTCMMDg+lUkZoaQbcsMuQ6LKuKaj8ycA4CvvicMYCutYGoEqOY2Jk4FxjSS9XhsMb4Z2rUVBK0GnnzlLP7ap34U4a1tvHnnBpJ2E6x/MhPlP1+r21JMx+WQyhKimGNX0O52sLq6gpW2GtMM3WQUYLQ/wqA3xeFgKvLb/+Dv/JdlDrX8/9IyAmUEygiUESgjUEbgOyoC5eHlO6q7ysaWESgjUEagjEAZgTICjMAv//VPCbJIhqjYCaYQhucoTjGhh2pgYRhE2J8mCGKChzkyYa1SGjeDESvmXMTnyFjIFWNK5EvFO5egF2WEJQ8nCVhhQc0lygXZFAaMUCxmoAgTelHBtSKARuYbZZ/9ThdVSkC32rBqTZEK9Gp1Aecc152x5ZgoI8OFoCnhTYugQBrBziJk0yGSYAIz3EM+OQAGm8jJAObrhq0SxfQwdhRLROR8bQXuSsKxSKZLmxkHSu+ZFZGBJrOTTBVJqJqWSqYXiV6zYgsAICzWJIHvKcaeMKcKGWfFOio8lB3FeOWD90OPUEk8M/lJplDx3VoKUUuGzpLYWaQAhkIqkZJ/TGZOw0gAriQlgKUAAwLblOcUNlyR0nTEo473TD889nMqRQBkh7MQYBLVpECAbNsoi7G41MXayjLu3FpHHmV4b3iADy228UOf+gh6yQBf+8KXsRBU8Nhj5zFpG+gONtFcXcM4SOAbJtwoR/8gxb96/SZuHwKhcBwrGAWBeA0ToKH/KZm69Bsk04j9z6js7e2I9PLS8oLcW0T5x3CiWJGGYp0ymcvYCoeafVZRfUf/TzJQeV2dVGfcKdEoOVphx9JH2IBjGaj6NupVD7ntYaHTwnQ8wd7OlngBCyCXV6QNTFoTnGYBg4ybQrKX7SUb2/QMYZH6toeaa2O5WcOZhQbWfBsNg/6JAR5ptPDUuSewn0zRXDNw7Ewd/vkPI248Bht1ZH4V6XALyTt/Cr8SAmtngaUzIu89OryEYH8di9aHkCza+PKNa7j09a/i/qiOxXYFCHI8c3IRn/zUp/Cn797E29evY6VliVd2WvHhOhncWk0klOv0PbYrMA2ypHyYbh0L9RPwFk7hzy7dxsXbO4hIBM1ydBpNjIcj7IyG4pNb8115Ph5NhWEWTgM0Gw1MggH2xwHsehNxMsUT50/g/COnMQ5jBLGB0eYuFtDDajXF4PAQ0cEQ2f4O+tub2N7vo3fQh9dewLOvfg/WLjwp8s92xcDg/gbWr17B8dEmLu/uIuy28PL3vobMcFBMJ2EyE4STuciiFlEyYLJfAYhSKEC2F+emdjAt6JVcUzj/cv4UgD7XDNXHZPwWwB4vKv6/6vqaUUiZU445gpczgKgAm7hW6fXBci2BGmUt1cUZLGLgvCQDy3SFUS2gIteHAkDSktSURycIyc9ODwZwogR3L70LtwI8/fgFDKpVWTd/7Vd/BZde/wqWbROnuk0sr7TRWmyh0W3CXT4OZ+UkDLcGK8sQjibYO5gghI32C58QoLRHafY0QavVEoY550NIOVcrwfG1k8VcI2iQYH9nB3vbW7h7+ybG9y6it7ODZtVHo9NFUvHgNOjzuyzqDgkLU1hAQbAkN+B6PmpVX/ojiQL4Xl0xTdNI1lyxMjBypJGSgA0GN7C0toC/9MM/BbvTx3r0Dn7j7/xvuPb611BZrCMYKqAoFsAIom5BEFcDuzPPy4IFPAM0CzlisgZ10Y4u+hGoUQOooCKEWt+VRPKDksBcXwRULBigMhYoPS1sYwK8qmCEe6Eu7uFeQuCT669XcWTM8f0cs7PCI+0PW4wd+f4CzNbgoYxbMg/nPHYfBEM5dI+KtfQ41SAo/03AWe+H8tmHGLWzvVKDy3P7lwC/jmL80j9dSSFzH1LPy3gvwFy9rzEO6j6PpIDVvRXAt7akKGKuiq+O2NoCls9LUxdQuWIrqzOhMGkLKe2UgNa3SF8fgf6a4fvwaVLHSPykZxcuFECKPiE4r72Q9fmHrFclg62UN3ISLWnLwHoB2aSVYgelu7nEmFJU9/4PHZdZv1FGpXjIWY/sVp6LWFzGggeRAVZ96FY82Z9ePtnAT/z4j+MHvv8HsXFvA7vbe9jd3kUSJiKfXAn2sDvsox9liKi4MZqK2sRhv4fxdIzxKEBgugiqTSydewKPPfccalUXo94esnCM8aVLePftd5BFIZa7bbSbVbRqvhSUSQECveZbbSx221JcIgVUWqZ7NvZU31OjRK2vnAuxjM1pOFEetUGA3mCI/YMBen0lUT1kQRmLaIq+5pxSCjZHY4QWDzK3ivnM85OM6SLzZ1LZY27+qLODepHPh1Ek+6fFAkXXlzMsAWeeEVh8wNjTsoSgexrzntV8Yhu4BxhhDKtWR0RWLs8eLDZME6RxJmo09vJxuCtNHNy4hdpoIkVXKQubLFdJ2Vcop72AzulVGLevYO/6FSReVQDgwKIPcWE5wHkpeuRUgHGkmNIybTjHTuO7PvNJPNpeRLi9hSgNiJYjCYC81YJdZSGcL23uT/tw3BQvPv8kTiy0ULNdTEMqZoSihMIfno9omTFmwVAU4e/9rb9R5lC/7QwuXygjUEagjEAZgTICZQQ+iBEoDy8fxF4p21RGoIxAGYEyAmUEygj8WyPwj//m9+VMOlK+jUwoJokJ9I7J/o0SDCcG+mGE/jTFNIZIBouXrCStc6QJ2a5MRovQccGAUhKXGgAWtp0kMpXcnSTQmKgli8EsPiOgsH6NCUlK+gFhquRWRf7O9VBrL8Brd+B3FwQAdpsdAQDdak2ADLIemDgl04q/6bVKP0Gmkk0y+LIYVhoKABxPxzDCPVjhAMZwSwBgIw6E1UvgllKnUR7OwF5JTBcyy2TMajBHwNiCRe3S35UeoEVinyCkJAMpdykArmIckQXIuHlMgGtwtkji87oEG8lEYYqWyUJ+hv+mZ6JOLirGb8Ewm2MQz5LlTCSmxfcXbComwymvSBlbshzT3BZwUrAGyxZgdD6JSQBYg85MqhJMoie0AMBRinHqCei/dziC7boIozGOrSzjyfMX8KUvfAnPnTkPY3yAj7z8FLJKgkvvXkY2jtBdaqJzcgG1cR9+syl+rEZmIQ0r+NJX38N6v4L7hymCaCoJ0ykBj8wQ6Wd6CvaHA0kkEghjvzO5yPgsLHRExnd/f18SjwRYbM+VRPt4GkjSkSC82OZ0lwAAIABJREFUgOfiT50J8Es/YGF5Fd7HLFLQAISM1YJ1pZiaGaqepZhLq2to1qsCdu5ub4qfLMeqsHTooz0eSV8ztyoJ+aQA+pm4p8yskcA2bbgmPYgtNFxLWMBnF1s43umgGgcw4zHOnX0Ux0+dhIUhGq0Mpz79aeQLZ2DkEVJ/QVjY7uZVIOljwHFRXYSTGXDyBDuTPmruImonz2K8dQuD23v46vY6bm1vYDlfQHPZxqs/8H24vTPGW1/6KtZqFcROhkPfx4ptipdrrVaD77Gd9LSuoGKz6KKNhc4j6MUmvvjWddzcpv+vAoW6jZbALky0U4ZTeVdXJMlNz8jxYCjs/SgaYRTGOHn2PM6cOYGqQ3a1hVDWIQP99Q00gk348QFqfh0IE+zcuoqdjftw6i2sfvQjWOgswnc87O32RPLcyzIc3LqN3vp9dKs53rpzCwsXLuD8cy/C8qqo+k1hcRGYJ9hHlv6MQcfkf8HaFeBkTkJV9Avm/ESV57ZzxPCV9wuaIHNUAXZkhSpGmlTXyOJXUXOO2LBygz1SC6BccMHAFx9KFmQUDGLFPFPgL9nolFgWb8gCkCBzvSJoGgtvinWlWkcQhci4jo7HSPZ2cfH1L+LxUyfQqnnIls/h1IVz2Bv0cP/WLVx78w2sX34Hbh7h9Kk1LHUXUFtcQOQ30Vg+Luv1+OAAt7cPMDTqaD75ooCRK2vHsLW9rYBe28XBfk88omFDmMlpwYRNQgK1GYLRCG+//Sauf/WPxBdyubsAy/FgVluwa02Ruub4MP26SLWSu0rgS8AWZHCo7kA2dpYoyf8sFRlxKarxlXw5mcLbd9/Fx175MF599mPoR+v4l1/7LXzpd76Iyd1t7MRDOJmNpJBOZoGI7GFia6CAsJmcspbUL4BF3WdaUUAxRJVMtH5NQEnjCABWgCs3iqO0gUjvF/2nbQtEIaL4npnUc8EIlD2HBURkvnJPFHkH9VCgcwFgFs8J5DxTdFDjbL5ISAPADxcO6Wv+uwDA8/u2BkRnoGcxtvWepe9dFztV7EL2uZB/1j7AGgAm41IDbHLNOQB4PkY6TrqwbAbUF3YUMh9nktRzrFgtoS5Hj6O4EwBWoP2DALC0YX4MFBLP8/er+1/6pACYpe/ngGRhAYtKSsEQLgrgHgaA6Z9qFq/xDKNf5xjg2jVvzDwrJJmTyT4aHDmo4KHGYDGuWZjCM1wco+r5GIyGsp4JqznMsLawhL/5V34cP/S5H8bNazcRTEIBf8PJVEpdBoMB8uEeBnGIqWEhrVgY0a5hMFDAa55hY2MLgWGhunoSJ84/ie7yiqyD6XiAhJLRt2/g3t07wtSNowCeVcHiQkf2VFE4ocpGvYFuu42aX5VzmVJpIAhKCwhVQKHYuoqFrgBgzg/6+4byN33bx9MJ+sOJAMC7B4foD8cYF963cvaVIi36h3PdVkCvLr5jrPl3EEfyPnG/lbPgg7YbPDvN9wO1cqiewbNrbtrIWQVZsM5pKcKDM9UMRCEjjWWfEGuQYh7T97ji+ogpuSzFZ/Q1D5GGVH6x4KycRvPUEkbr92H3DjFKAymadE1HJJpzI4Fpd9A+tQLcuYL9a1eQ+jUBgEM7BOIC9BW7Ec4A+nPTRoVKNxbME6dwZnEVp8+fx3K3BW80xWg0wJguA5EBo0kVDFcKqHIzw7nHjuOxsyfQcR3YeY5JqCS9yebmmTOOEzk37h30sL29jV/+ez9f5lBnk7T8o4xAGYEyAmUEygiUEfhOiEB5ePlO6KWyjWUEygiUESgjUEagjMADEfjVv/HZPK3Q75ASgKkwfIM4wzBMMaYf4sTAKIpxOE0RJpTaVH6GTBwzURUw6S1sUAUAa6YWk2hazpGMPDIXrMKvVhKk9JEsktGStCuSliqRSnqLypaSkakSqhB5UzKAyfhzO23Umh247QUFTvm+Yi3YBCwLbzWLADBZnqb4thIANhMCwFPxACYDOB1vwY5GsCe7yEb7yIIJ7IoNl1K/TIARoNYogLRE+7ZpRp5igGkla8rKOo4tMrlkdogUYeHnqRPDwjgrAGAm/ghU8EdLxArgY6nrizRpQVkk4MFr6wSjZijqDp2XitTPZXmkvOv4KFhrBHEp18pkXJophotif9A/05oBwOwBegBraVsmUimFHMUJwph+mSlGvFZMP2BPwOHxeAgkEZ449wiyKEYnCLFwrIOTp5bh2w5G/YkCpLIJHjl3EsHmLowkgmt5GPYjbA0MfPGtm9gZZRhGOcJJiJiswyxHSM/hMZO4Q4RxLPEh47parQlgwzFAMHdra0v5Sjo2XNuTW6Ok5HgSSOxqtYa8zriOpyNMgkDiLPdZsO80AMxkLcc1LyKvU4ocGTzxe7ZR7yyKF3Cexhj2Bzg46AnYJYzL6RRxGEjbmFAW5h5BPZEpVQxgzj0CA/S+tW3hnaNayXCy28bJpQU8WesClTEyI8bZtdM4v9hFt57i2PPnYT/7GKLDLTgXPgJUmohvXUcWbiN1cgFCe9dvomV4sJ9+CXE1RrN6HNi8Dkwd7OYb+MbFdVy9u49u1cVLH/kYYr+Ob15+F3WXIAfZ3Mfh2Rmq9YaSOzaJ56k1wPE7aHZW4daP4+LtDXz9yjr6IVFzW5jXonLLy0SFzCaT8IxFGiuP2MFAmH++BZx77EksrKzAsS1EkyGajaqwG8eTCKPtXVj7t7DixGg0Orhz7z6CYQ/dxS5OnX8KU6+KaDhEf/0+Drc34SCFmSYI+n3YGXAwGeHNq9fw8ic/idMXnoLpMBFfkcKAiGz/ii0sOkovUzaTY1wKXDgLRMJ9TqK9WLM0uCQATuHzLYCr+EgrD0euEnwujgsGvhRqFAiQmFYq4C6KAvmt5qBiZGrZX/keKgYUzwsALN6Llvidcz0k41ck3KnHrf1E52SDDb8hMQ/HA3hJhGD9Hr75x7+PsysLWF1q4xArsLtt2EsdVBe6MNIY490d3Lz4Jrbu3caphWNY6FRR4RhYOiYMvGzSx6X7PSRLF+CdPKMKdwoZ336/L36P9+6sy5jxawRjG7A9X+YE+z0OQgGS9/b28M0/+j24Jr0+l2HZPipuDV69LYAC53OSO7P1S697JpnxRdFNEk6UbLuoNVhwq74ULLANjXYDk/0NvPKRp3GmcwIbg0v45V/7W3j3T66gU/HQzyYwIhbJsIBJeVILfk/gR7pDEPpi6ZQRXexFCnBSBSOq0EkrNiiZaMUCVMoPymVVA4RqHZiTBS4k/Y/W8AKwLdZsYaIXzHENhPK9woKl52kxvzTIq4FoPUbnAWDNTNTfpcfV+zGAZ++hFUKx/70fA5iM7vnraXBr/rmje1dgk+yihdoFrQnkb54PCOQX+x6BYVGeeAhg0wDwvAy0BgBVnxQsfA3SyjmiOGvMmL8K6GVc2UNqAs6DwhTWUH3Gc9E8A/jbAcB6b58Fo/hjHgCeLyaRGLwPAMw5rs5NCmCkBLT0j5CjjwBg2aceAoDnYz5fqCL3yeKGYszK9QrQNE25PlEVJEej3RGwLhmPsdJo4ntf/Th+4a//NMJphCuXriMYh0gCFo6NxZ9+2D9ENDhEQH931xMAmKAqC7NS+traFXzzjbcwDGOsnT6Lc08+K3uvk2ewuCYNDwXM3N3bxqjPgq4hppORxJ3qGouLi+LvTXC6UfPhUzKe5ztOyzQWAJjFJjr2XMPVfaniCPVDpnIke8804O8Qg3GAnd4BeocDDAgk0/tdS70XazyZ/cJAJthLmWi5bmF1wj1c5j5104/Omw/EVxfx2FVU6V/seoiloEC0R5SCCw+NcS7nTK4KBOL1WY+UbzX+UsB2RWFFnfdyGHECFtIYFMBePoH2o2uIdvaBvQNM8ghhnsLKoLzRabprt9E+uYz8tgaAq3BySwBggyBucVZXc5MFJjwHOtLGoF7DcmcVa489hhNnTmIJNibDQ4yCKWq5hdz3pAAvCEO0Oh5eeeXDWGz5orbDOZQktNWIpRguCCIc9scIpjwDRBgOx/gf//ufKXOoDy8a5b/LCJQRKCNQRqCMQBmBD3QEysPLB7p7ysaVESgjUEagjEAZgTIC7xeB//XnPkEuGuI8E+nOOMoQJAYGYYoJ/x1aGMUJhlGCOCUApoROlbcpvWSNwh+NTDfCmUqqUwPA9P61TXqXUdLREN9QBfYeJWofTkBrFtN8ElPs1+jH2erAabbgtTrwmk14neU5AJgMWcX25ENAQDOHZVgPAMAVytgFY2EAx9MNeNEY1nhnBgCTWeFaNmzLEoBRJRgf9AbkewQQlORs4eNHHzem5eyK8oq1bVRdxQCbSXRmSl5WJ+jFl7BgsymGr63y0QSSClBIs3b4mmUdeQKqxN0RA0UziecT9VlWAOiGSnQT2GQ/RwT7EwL+lcLbkrdC9iBFCTXQQaKkIQxqAlNJGiGMCQBnCKJEZL8jRNjvBbDdLg77U7i2iXhyiIZn4cd+5PNYX7+OG9cu48UXnkO71cWlr1/EWqeFbs1Go2ZganiY7mzBjTIcThy8sz7Fld0AG3t9GSsR/fniWBjpgzDE4XCASRDC810BlqquI4CieBhXDOzuKeZvrdmQ++y22jgY9DEYjgV8YLGATXnEKBKAdhxOJOaS5CVrSHsyFhKMWqKV/S8AO5l4JhmIFelnanSSbUgvUrJ1RoO+JHE5PobjkXyHMPUKiVNhLhUSpkxMc54QMBaZcscVKfY8TdF0LHRqDXy4u4LFZR/xeB9elOOj557AuZMLyBoTXHj1cWSOCXPtaVjdxwHDB4wx0skG8t17sLb3cXXjFh779H+IuDKBbbgYbqzjzv3bWFhxsGqfxxtb93HpyntYPXkGrZVVXL56Ec2Gi3a3hYrjix+xSGyz/cI45Hh34deX0Fo8icPExrvX7uHO3gRRxRXWJEH4CdmmBFMpc12xpU8o2c0xRNCTzM1qtYqnn35C5qzIb6aJMOnpq6sY3S4OtreRrV/Ek8tkhfrYHY6wvEJwr4XU9THcOMBwewvJ3g7Cw32MBj3xaiSAwmT76++8K97Pn/8L/wFOnT0nLCyudRn7jvM3SWcyz2SgiTSnlhjN0gIcVmDQPDA7KwqhFDO9uQnKEqWhrColwCnZW6nIfRPjYxGMFHgUSptqjhEgDgtGoQKehf0vhqxqvtJnUYBjkyCZpeTMySKz6ANMJ2yqBRA4o2xsURwi4JBaczJTFRYEowEs+jrvbuPy61/A1vX38OpHX0DNX0alXkdcqyOtVeE02+LBy7V6PBpg+/I1pOMdODUXiduGb1tIJ4e4uhdg6eXPYY8s6iyTvgzDSNpCAIhzivOScWs027BcR8YR5/L6vXtyb8vLy7j19tdw48olLHW66HYWxdnbq7WK4g5b5r94qrPoJAxkrbUMIJiO0e8fwkoiDjHYjodmt4PO8qL4T3pV5bfZrZl4/sJxdOw2Umsd//Ov/Dy++q/fhUMGnJUhGAYC9sq8zMjMJhNQgbci78z/aJ9czdad8/1l4ZPaH7j/HYG//LcoKVDkdSb/XDDsChavBo7154++50iWeX7PfnBdLwCuiB7dHCNH1gQzEHiOfav3MH09vf/M773z36X3HDKv59/7cFvnJaDltTnJaH09PVdE/aLImGgAOK+otZF9xTHHcczfLGwQbPx9AOAjcI9rZQHEF+DmvLWE3nepWDDfbo35KhCvAOfnmP58r2YLzwPAszjMx7Vgc87H9YE4FsoPGnDWYLj0tepw9XZtgcF5XkhAy34j+z33HLUO6D1eBedB0Ho+3loim36wut18jpYcDwD5RgzXqWE6SWRPb9brMMMALzz+GP7+L/4iaLv75ptvw6tUMTgco+Y6mI77iEJ6fo8RjKZIWNTgu4hyQwBg7nsCJlomeju7mIYxFlaO4cSJU0qNJc/gGkA0GSOM1B7JtUIYtrR6GB5KG6kgUK3XZD/wqKpCoJQx0EA+i/oqTsEQV/0oY61QdJD1M40F/OWaFNBWgHv0NBYG8OFgiN5E7c/yU5zxOOVFgj9WUuN6/uo9nO/jus79mwoMWhVGx1mrvMgZrtpFvdEUn2Uqr+iiC1OKOqhWr6wECDRnCRmySu2FZxmycVNafNBmoOKAhS8VFkTGgRSPCQDdWkHjzCowGCHdPkTqmYgrKfJppIqDbAO51ULr5DJw9yp69Ar2qnAzUwBgO7GluEDGklrpijmnzoKm7yGjJ3trGQsLS1g+sYq1mg97FKI3GqDuk93syL5++tQKXnr+CXiVYi/jvMu4PtMSBlKA1+8PZZyNx1Mc7h/g7/5SKQE9v16Uf5cRKCNQRqCMQBmBMgIf/AiUAPAHv4/KFpYRKCNQRqCMQBmBMgIPReAf/9z35GRrJGSlCgPYwDQxMIwzTCgDHUL9TpgQV4CXqCCS7GbkiJMHAWCdRCPQwUQYwQdhxRYMYIWZFuwVkZtTnAiy8GZSlcSN5mRZdULbtBy4jRbcVht2q4VqowOntShJQrLFCDqYZMiSJVcAwBUjfRAAzsgCDpCHY0TTCRBuwSEDeLSDfNwDIgUmSoKaKTjNZNZee5S/LSSb5T4KyT8Cv0LskwTrUaKWwKBO1FKakPciDOqKSvJrJqpIGFKumkCS+IoqFoswXgq2lEpAFtLaBUNIS6vOJDWLOM5/p2IhZYX3MvuMYD89iAnmsjMV2ySntyslFsk1EvJbDis3YFpKQlvAO8pHR0wWU5qaApkhRhMD08hGmhI0N1CzgaoJPPfU42h2Wrj8+p+Jh+yxx89jtDfE5OotfPiZ89gZ3cfyhz6MfLeHW29fR5C28bXbh7i2O1Fs5DhAL4wxZgKXPnL0H2b8KClONnSREB4MhwKmUZ6RXp4cA5IAJ1hpWsI6JAul1lA+0Uw4T5i4ThIBbzXzWvkD5wpwIiuQXrCOKcq9fJ7AkyVxZ7+pfqiaLnzPgeeoBG0QTOS9bB+/Z//wQHn5FcCejGUypsimpjRiRKC/8PAkGFywxT3LFsb0mmfj9HIbx+seWmmOuung3CNrOLZi4NknFuA9/RgSswVr9Vlg4Tz1zjHevYLptTewGEyQtG1Yy08Cdg1IDzAd2/gXX/6nMCcJfuQzPwksWnjjqxdx594WDPpN+xnMuo+WX8NqvQ3HNeF4vgINCFSbDjy/Dbe+Ar+5gve2BtjY7WMQVTCNcwXyJkr2keNsQnnQSSiy3J7lII1iARa77TrOPvoInHYT9+7cwXK3I3GnbyzjTqZpp93E+vo6slvv4rljXQxGARorK+guNrHd20M/TJAN+zAmY6Q7uxhtb4vHYJgB270Brt68g/vBAC+98AI+8+nPoru0jJRzzncFnKC6gJkVQD7ZXezvSBVMkImtGGBzfq4Fq0s8fQu5el6PY4Jzluxogtj0PNZgLq8lqsyFhyfBaWFucmyyaIHy0LKgKs/hGUm4kHYnm1jGDueg6OjTp1v9plxrQql6m2oDSh6ZwAEfZLQJmxmAV68JYEpmnz2d4NobX8cf/t7/g/OPnsbHn3wUrt9ASHl/vwFveQXmwiL8pUWEObBgAndvXsSg34NteajbLjbW72NUXcHaS6/h/uhA+pqMW7L4KBuq2fQV20Kz1hR5dbJ0O4sLcD0Pd+7ckyKBYyuriCcH+MaX/0yA81azg4zqC64H33XFD1TWxziUfh1KcQUZi9nMT7JjeeIdXG93YNeqqDZb6C4uoNqoSjw6TQcfO78Ev+Jie/RN/Mav/V1c/PIGJpMIQTpldGYAcJJyPS98gIW9a8wAYLVtfqvfKotgjoBfxfzVHuL8BD1Ej4p9FAB85HdPwLQA8jTVuNif9T4p3rRFlkGPOQ1YKV9g9SBw/QBDuYBzRMFgJlv+rQxmrRqhQcFvOSAVjEiZE8X41+2Qf89JXst9zgHAGkSeZxDPvFOLghjF+FVjm2NcMWCJPRXKE3Ny2dI2srQ1+5q/UwXezcC/gu072/8ovT7fb4UHsH59HgCevy/N+pVikjnPYLmn+SAV4LK+3vxv+Xu+77R1hpZ8F2v5I09ZKSibA4A1OM/1gzHifFJvnxuH+guKNglYOeeRrJuqYyTKBIWNhbrfFCbXdLsm4BwLPCgP/1//Z/8JXnr6Kbz57juwDBuH+0PZBwneJtEEYTBEHE0QByliem6ziKdCm4UQ0zBCVKxz+TQQCfgWC/ccB2E4lQIZdauGeP/qvZLFIcr2Qt0D41FvKt9fniEVkzkWpQayfIWvWhTA6XVTjwMCqnzQfkEKvcZjYamGWYpxkIg1AQHg/eFAFGz4Pqm3K4r9tMQ6VQHmvbNZWMQ5TvCXPwQ3NTCswHx1lpKhyoKp9go8vybrMq8pZz52glaaMGk3okoqWeTCM1ZhA6zGDvvdpCevDZtFKcEIWVHwVjFdRHYNtTPH4KbAdGsfqUtfegPpaCr7TmrmAgBTArqyfh37N68hdXwpgImsEJ4UjRXguWbN8wzJ069hinx1zzbR6qzBrzWQ2sCFtTU8vryGURIgmWQiZmH7FTz/9FmcWevCKbzOhR2d5tL2JIuxP+hhEkzgOK5IQu/s7OAX/qufLXOo37Lolk+UESgjUEagjEAZgTICH+QIlIeXD3LvlG0rI1BGoIxAGYEyAmUE3jcC//t/+2lJV0UCgKSIwrwAgCEewIMwwyRJMaWEYE6Q1pQkLxNfCRM9qZLSjVMDKZOzwp5STFORuasQNDKVB7ANWPQ3k0SZSpZVyJ6dS2KqZLlirfAaZFGInGYKVGwHrrB/FwQEJgPYbioJaCbZNAAsDAwoJg1dYykXSiU8gwBWmsCkB3A4RhKOYQRbcIIh7PEOMD6AkUYzNpUELCUwy3YW/pMFIEwpTwFzCz60AmkKj9+5ZL60hACu9jikSm6RQiYILDTqgu33IHiswWR1XX1tJuv0dykfW/W+h9m/RwlfZhsJ7hLETKXfJOFZMFEJAGvHUmZlDdA3TgHAvIaVK8BTWCJpIr6pZABHEWWgU0TBBDCrmET8nAMjy9BteDAo9xuFaC4u4mNnHsXO/gbe3b+Pz//Qj+D+61/HQsdB0Mng5nVYQQW3Lm/g7Ss7uLI9wUGijtVhf4CQvsJpLOzfKROuBMUtU5LChGsoSc2+oGQwQSUyydhGMn5WVlawvr0niVcmnx2fXqSpJIP56Xq1hmrNAwFkka2kbKH4IyoPQel+uyKMUEaGrHDPd+C69MhTfV23XFQ9R8Y1PW4zSSRnktgXEDRWCWiCgvSCldekACKXBPJoOpW2cIxPswQBv9uowGIRAkxUnQQr9Q5O2DbOL7WQBwH8qo0XH1vF86fraD+1itrKAoyVC4hbTyCtH4PnBkjvvAlj8ybCOEDsLaB+/iPYXX8LK7U13N35Oq588zZe/q7PoHm6gevvbGD9+jZSM8SwliLrNHG6tYI1gwlmzlsHoBw6DHhuHbXmCireMqaZg4v399EbTFShSEB561iYWtMwwOFghGmFhKUQcZjAF3/JlJxIrB1bwurKMr5y5RocZDh/5hQO93sYB4H0FWWB23Uf270hem/8CV599CQmYYQKZYGzEYb9Piy7ijQ8RDoYobexiXAaYJhEuHTvPi7evIet3iEunDqO7/vUZ/HUhcfRbHUQEYx1HCWZTMZtMa/5tyTfBVzgAkb2JmU51b81mKXBID3nKIDL4hWRa2U/EhwuCgn0PJWBJH1fSIcKm5ysLo614vt4HcoJFz6W/IioCWgPUUOtQyIFyiIN21H+w5S95/qglQAKyXaCKGRgG2kCu+oJ45/enbWKiZvvvouvfPGPcPW9S3j50WWcO34KTdcXFq29sIi41YZ//CRSy0XLyWE4Lna3NuHEE6STEJfXezj+/Hcjri1gwmKMiond3V10Ox2ZW7VqXcY+gU6yfoeTMWzHQXuhK+vGzvaejH3fr6FZd7Bx9y7W79wWkJfek3y4JrC2vAjPBA4Pezjs7R+x6R0brVYLrXYHLaeJjPGnRHmtCcOhV2YFtUZV3tPtVvGJx7pwshxvXfs9/O5v/0PcvRQgzE2keYRppJj/LGwR2dfC/1dLQJNBKd1XAKx6HOjNlL7k8wCrBn/1++YZwAo8VIVOWgqZ/umyhnMr0LLjBUtTwCLNIC1+z76rYKxyb9PPaRBY+41Lu7NC2UDWnSPW6Dwoq4HG+QPC7DmyO+ckoB8As3kfBdiln9cAsP63Xk/1PjXPAJY9y1YFVaatiiggxRIc4+r3PFgucSsA4BnoS8/Ugvmpzw5H/UWZ/TkAuABgiyYXMr5HDGAN3Km5p0A8AoDzALDcx1ygCJQ98H1z8ZDnHwKA9Xs1kMx9QtpdnJcUA9qU/UP6QJGgCznoQnVkBiAfgY267ToWmgGsm0ppZDmvFGuVHMEIbhoGokmIpleVApZWrYr/5r/4q3jt46/im69/Wc5+VbeGg4MDsbWY9IdI0lCKncLpBFmSi+RwalsyD6m6IeeCVBX/pOORsIo9h1eXuxeFBu5/vFfK9PN+yfwlUChqE4Uah+zBZPxXTNlbxSc3ihETRE6pfSAI8Kw3ZA7NsfP5N4tRIhYhBYGcH1hwNQpC9AZDDEZj9MdjKQQiIMkCMg0Ca29fzYDneOM5l6/zDKUfLPiSIkCu3vTc5ZgRdq/qR3/huPSlnJczFpfJCiBWAeIpz4IecnkFuI9BRr2wjgsg2aCijVmBZzsiJh8N+0jDQHn0Wg7iShX+mVV0qk0M7u1gZFAy2kBlHAgAHFEBhgDwmVVU7t9A79Z1JLYHJzYQ2yE8syb7nGJAa4sCBQBz6YsrFXhOHebyKiq1OvLDPqjqc/6pJ/DChaewe38PsRGhu1THR557Aou+Cd+kZHYFMSw4PN/aBgyHPxWJ9d27d4VVfv3aDfyb/+t3yhzq/MJb/l1GoIxAGYEyAmUEygh84CNQHl4+8F1UNrCMQBmBMgJlBMoIlBF4OAK/+fOv5Uz8hKliAIdRLknxQZRhnKQYR8A4JjClbHmNXHkaUiaTAHCeKElhDQC8V3wnAAAgAElEQVTT3lQA24LJ6FQy8Tpz7YLFRkYPf4r3MMGt2RsE2pheFcm4QlJz9jcThZYHTxjAHbidBWF7mc3uTALasl3FAC5kFckiIhPk2wLAwRRmsAEzGAgAXBkdiCedMGAL5hHlo3UyXCX1VcKaD2F4FAlIAbv5fQVLSn+GONOMEWySoMnEruoFnawU8KjwPuR7NRCs+0peL1g7og5bMIf5nEPAo3jMJ/J1gtwEJbGZsFRJZgV2KPYvgdEg1t9nKm/KAgAWv7skg02fOQGAafacCVOG0ohhpMBXAjlhXME0sRGIHmqObqOKmsnkn4nN0QAfe+pxfOjFJ/Fb/+w38PKLL+Hc4jLur1/FytklHFzehpG1sL4Z4d+8fhE7QYzYtjAcjJBEKrFMcGYcqQQu28/+JFOJsruTvCLJY5GQzFJhnDPBzMQvgcSDwRiO5ylmEcFv+Tz9e124to3hdCTgL8FjLfeoAQ8yO3UC2rUteI5i+1LulkxGJkK9zBJQWLycRe5csYNEzjKORP44mEzEF5dtEslf4TAq1tFkHIn/H7+Tc3AsIDu98zIwd7uwUkOrsQxzEuLxpo0T3YZ8fq1h49m1Bp5+5SwWT1WR15swHvkM8u6zgBHDGFxFunEZ+cEOcrcD+0OvYv/KFVQnm/AqAW5eXMeGB7x86hRGy2fxp5evwpoe4CyZlNU2BqaJ1kobPum0TGYLy9SB79VR755EmNdxd3uIq7sHOBwGOOhPRJbSs0yJExmfZFmFBSuQ4CwHmOPaOLaygIVuE/1+Dxfv9XCs20S35qK3uwfDtEXau5JHaNdc7E9zbHzp9/Hy8S4ajRZGaYDDvXtIh0NOVWThBNFkIgDFIJjivY0NfPXqVQziXNQCXj77CL77Y6/i0VOPiERw7jjITANWxRJAeiJJfbXeCJswT5RvdwF6kYGrvHm116tKkouUKeekqT16lRS8rBGFlLMUolD6WRi+fE2xCQmmC8glPsRHktOi6srPFuAery9tmwMGue4KOMA1gaAL78Uo1jy2WVQXXAG4BaggGG1VpMCHALOLDLt37uDerev4F//vP8fe9g6ePnUSLz32CBbIuK37iGwfVqOLjP7RVoS1p19REsnb13H3zh2sYwFPfuqHsTskYB8K0BpMCAqxcKGCXv8Qi4tLIsO9f9CTmFQbNWHgB1GMg4M+4oDSsz4a3SbxAdy9eR0b9+8LcDwZDZEnU3hWjo7jCKicxUpeml6afrWO1WMnsHp8TeTIKefKdazabonUKuefbVvotpuwPRPf9/gSFpoebm3/KX73134Zl76xj7HhSGwIVCWpWhfoA0wQWAqcGHdhsx4BwPN/6zU3hVIL4GsCXBXMcVXcRHn9B60D8mK/0HtUIkVVxYZQeE9LcUHhLUxSLNdlzVTVQJ8oThRFAsIoF8lqNTb5HcIEFYasWvNV4cnR/qSvo8f1rA0P7yXfBgDWYKIa18X3vg8DeB4wVm1TX6CBSOKnsr/Zao97GADmOH6gjcLIPPJ41RLQR8DfPGD/7QFgPU8JI0r7NRNfRVC8ZPkQGfACF9N9TlUQPmSvLwoE5vdz/T45w2gmtgb55+Il4LlmVX8bAJjfJeOBBWS2YkVL7OWjSrJ8Pv66HbM1jQoeomeggHIVd+VXLp+zPGTTEFXkqDsuPv+51/AzP/VTePfr3xAf+WmU4+BgX3zuE0oUh6FSyTAqiETpIBalgJTyGGwPvXQzQ/ayKb1fo6nMM0oX84efo5NIxnFlUJ2griKepGg2m3KWEwWBYvyTMcpo8/KUf6ZMchIpuWg5N7KgUAOXxXyQ/bWQdZ7txVGIcTDFZBpiOA1wOBqLlcSokJ6mP7AochQFBSwM4njMs2jm562Z1Yy9LgicJAHCMBZwlxWOLPggAGxaNlz64zaWZATwTMJ5KdfkmpwqlQuOb+krriG6QEjW/OKM6fhyf1REsPMUwfAAaTiF7fgCOMP0UFlbxtrCCnr3tjHIUziejYpYTxSMYrMpALC5cRMHN64hcTxYsYHECmFXfAUAz9YONa50UWBoVtB0WwiouNKoY9mv43A8hNGo4sNPPI+uX0VkxDj9yDKeOX8cy74FnwV5LF1yq/DMHPVWHUEa4vrd2/jm2+/gG2+8jY17W6hUHFx7/QtlDnV2gi//KCNQRqCMQBmBMgJlBL4TIlAeXr4TeqlsYxmBMgJlBMoIlBEoI/BABH77Fz/H1KeS9o0TxQAmABxT+jnDmH6vSSp/E94zyZwCpWqVn18U0kv2CACeZwAzcemLXWVFAGDKAytpS1Mlgpk059VEHpc+aAoUJZAXFUneRMAxJcNHxoPXaMNtdeGRAdzqwGopBjAloPk6gT4N3oqMJFNyBFvSXBjAJhlxwgCeIgnGsMJNOOEQFiWgh/vir6YoNyoBR//A+eQ4PXc181YYskWiTrGWtIy1YnkKYGHqBCXBYnX/lHHWSWTTso4S9BXFEFGSgqqbtLzgTKpTPl+AT4XctE5GP/xeeT4hmK0T9AQJ2M+xAMBMaJJxWqFMqYAG7BJbWMkEQJJYMYB5D9JvuQKA6RMtjMIkRcXyFQM0ypFZDqJgCjvP8fjpRzHYO8TG7j5Onuzg3//892Ln1jWMd3o4c3wV09E+alUDe+uHmMRtfPEb67ixM8Ygi7C+vwO6KXtuU7FkmbiNIgG8KCfpO44AjeQU3er1ReKZ904gtt/vCwjc7LSxublJ4+jCw1YBxQSFCTAS2OsfHGKjty3PMaYiAZymys+1kNStOtbMg9CjXKNjylijx6hiqlrK/zdJ4DoVuJ4CoPS1yChk0pzMJcrXiu+vML5ULAkARwGTyKHIZsaGIWz7kPOK8txGCH/5UVQNCytxDy+cXEW92sJkbwvHWyY++YkXcP4JDxM7w8KHfwLZ6sekWKNq7iK6/zacyT0EexHMsxdg28uY3v6/ke6HcKMKvjHZxdnWAsIzz+Cff/UttPMJXjhzCqsnH8dmEAA1E41EFXw4ZIg5VTheA7X2cRyGNt69uo5b+wOMpgl6+wOR9qREqENwtVZFAlOA9WAaYTydSrzqrQbWTlAW08KNm1dxYyvEhx57BKstH1v3N3D95l0cP3kCp9cW4eYR1sc5jBtvYSUdwXdsREaCvXvXkO73YOc2tqcjmdfjwxHu3N/Anc0t1NoLWDl2HDs7+/CPNfHJV74L58+eU7LPBJosBxbnNZlq9OiWpL8qDBAwQgA9JUGqCzxkDZiTV+W/yXwlsKoLB9Q8PJJ214Ui8jxT+uxODRwVPELKdRLE0nNY2IYy+tU6kBagHdcMAQ94JYKI9CC3bGR5oMCcRLHdZM2gbLylpFT5GY4rsuIb9HOcThAP+9hev40vv/4FfPmdTVTGh/jIheM4uVJHtUYQw0bN72K5s4Zqy0N2/EPw6w1Ed9/AxcuXcLj6PE6/8mmYxhg7uwfwXQ/Negv93oEUOhD8JzikANoKwjjEYDyCV/WxurqK4WCC7c0d1GoNuK06Os0aJoM++r2eyILubt+X9WFn/Q4WHU/mmzB+Wy149JykEoRXh+NWkfiugHT0H6U3suX58H1XrbtpJIDwDz6+hJWFGnrhm/gn/+h/whtf3kboVBFMhtKnXMcpHc89hsxfdocG1mYSzYUyhYyPOZZhZqj1W1QrCjBKFQ8oAJhgGOePLijgCJBCmwJEjOhtrxm/Rd9LH0qhEBnASqFhJlWsFR/IDhdPcoLWCgTUvyldrRl9aayZi2SQFwoVBdij2/Dwbz0W5fk/BwCel4CW2DzAmFZAnI6XAKZFxkQXMWnA92EAWElAKyloAUD1hljMtxnDdebXrWXZH/L7Fbl2JR8sgKy0hzVRKmbzALDuWw0Aq3W68r4AsO4zLdd79NkjX95vBwDr9yoSbuEbPQcAy95T3C/3F85jYUQ/AAAXBQcPMY714U7HnEPxWwDguWKWcVRB13NRz3P8wKe/B//pX/5L2N3cRH93H1lEANiA7zri1XvY78F1bVTdOoIpvWpp/zFBwpDb9L8gmElMlt7kQCgFFgFCWjQEU4BFUNNA+pLqLbQWqK6soFatSmGUrINF4Q1VPsQ/3TKR0mc8TgQgJQCcklmcKpn9+Xmh12v2jQaAeQ2CxZNgKmvQYDzBYDIVqeogTjAYj9U4iHkuimYAsLDTTRselMe5FAywwEWrvBRjaX8yxng0xTRORKqZku/cE7g21ZoNAWg5hmjtwDWZ142iAHmUyBrF6/EswvvinqPEoOXkKf+lX2+cZqrgLU8Rjg6RRQEs25P1zrSriLp1HF85gcH6PsZWLuoHBvfdyViKyxKzgebplQcAYDKAKQFtgIoLmvmrxpRMYSlc4fy3kTV8NMwamrU6UHcwmQQIgwRot/DJp58HvBznnziFM6tNnG7XYVOVxanD6yzCRB9xnuHLb3wNv/8Hf4z727uoGD6iUGotcefrf1LmUMv/Jy0jUEagjEAZgTICZQS+oyJQHl6+o7qrbGwZgTICZQTKCJQRKCPACPyzv/2aCBkTxJ0GlHvOMQ4NDIME4yjCQeyKn6QwwCQzTPCW8pkqKUbPYEr+xWQCk21UMEsIVRBPcS0I+OswgWVQGjdHRnatQYm5CirpkXzxUYJWJWr5E1B6WiR5CQB78BsEDTrwWy1hlFmtZVTrddh+VWRRCe7kwpJR3mz0TVNS0BkqSQIzUwAwgjHS6QRGsAM7GsAa74kHcBbRY1L75JHNcsRA0mk5lfwtkvQFUMzkIJPM82wlAYFNJd2qk9gFr+OIpTyTltYsQ+UPfCTpfPT3/HOzBPRDjKqZH52WiSzkChVfTCWnhcUrLGBKdysGsTC2KfvH/iskvgm8M8FNVqtiw6RIBexPpGBAxkxmIsh8jKIh0iBCJW6h6rmodat479aGMGCfPN7EJz78JFzbwe7GVTz25CrG+z1k7jIOv3EH13em+MqVTUxTA+PRIXqUm2wvYpgYOBiPYDLZGoWoub6watjX0zzF9du3MJoGUgDAH7JAeX+UkSQozPsjYOz5viSTCdC3uh1MplMBh8nQrbmeikmsGFIE4J0KixVMYfvWfIJhVdRqVZGAJhOJ8SDITIZwzfOFTUzZ45RsUiaCC4CegBDfJ5KsqODw8BD7eztwK6YA2PTCHYGAeoQ4VAykcRBjFOfiwT2aKvYRxZePdxfhWybano3Vqo0l38ZkZxNPrj2K7//0WXjHY7idk6h//D9ClJ+E2baB0V1g7x0YvVvIVl4UG+D9vffwjS+8gw81l7B84TkEboLDzR6+tn4b6WId9STH+dU1xJ4Dm+ysMFcAuYxlD93FR2B4q7h4v4+vXboh8zIbB+htbAuTehBNEeUpuu0OHK4VjokgjIQ13W41sbjYlcT1KM7w3s27iKdTPHX+PNq+j0tXrgqI+8Lzz6BF7/AkwCCdYPf2JpobV7DmJageP4O7t95D/+ZlZGYLw/xQilbefecapsMEZ848ig8//wxOnVjB9Rvv4dbBAE89/SzOPPoILEclzSmhLClv05TktJ5Lsrwx0U8GF4nPItWrWLgiCV0wgfU8kn9rf1BRDFBMUsp4KoCYhRosESkk7eekdAUMI/gj/toETQwYlEYVsEGtiQQ6I0roE3QgAsTvIzONzF+Q/cf30sNTgWQirVq0W4N6sqbmBPBdBYQMBzDjCL2NdVx+9x3cun0bF2/cwnAyxUsfehxn2zW0DK7ZDhoLi2gvrME5voiKW0U+SnF36xDJyglYa6cRZhV0Wx72ewMYliVzYXdjHUkUIgxSDEYjdFeXRYqdSqCMBedpb/9QQNvRcIJup4GTJ0+iPxyIBDTbOxoMReKbc7Syc02Y57VqE36jDadah8m2cJ1nDAx6ICsGdKvdQLXO+WihWlN+o6NRgJNna/jM46dhjUy8fu3/xK/8w19CdK+DxIuQUAJa1jRV8EL2HkF2VcikvAxkTRSAtQARCxRThFoLtjaBRAGjCg9czRYmjjcPGCuI5wgATlNzVgwkAFDhFS5jDCnSiit9rOQ3dKGAksVVgFcxjgS11gVU9C8u/IiFlVn4mdPOoCgskPHByxqZrE8K7FVt06xT8VwtvKgfspqdqXakc4CvMDGLeGhWJou5lE2CKn6YZxpyfaSPuwaBK5T5pc9toYZB8E/HSjNCBQovGNsKoC2kjDUIz7mjCPeKGar9gSUe/Dli2RO81vctvuyFQgTvQeTY5zyOdTtEo6QAUGXPnGMA6xPlfH/P5rkG3R+SKeZ36mvP5J8LhQ+RfC/aqADJQh67+P5Zm+ZZxXNji68TjPQrEYLMxDj1ULUqaOQDTNMQYXUR1ZGJ4y0Xrz5/AT/7038FUWzg+tV7yOMM2TRCiFD57lJ9I1ZnIwKZIHBZoey9KUVN4kdNBqxRsOd5D1ynxEu7OMPJ+sWPWiJpzHmrGc38DimkoLQz5fJZaEYveNOWPsxS9f0C/saJWmcLr2AVB+7dymqDiw37Vs6saSxrSxhnGI4mOBhO0B8TDJ6oMwx9jMH5zyJIKnTEUujm2zY8hwUlLsyckvQ2fK69FbU2cpDxvg8OR7i7e4jdIFRFkXkshU+53YDfWYbpGTBY5ZEQwLeQOcr33SQAXMjOizKL2kiUfzPbxTOsTaWSmpx9Fpt1DHt7CKeUyWfBHgcDmeEWjNYaTp57Aht3rqGSJXDqbeRU7TnYgp2boqjSPrsGe3sfG+9dRGSnaFQ8TLlP6UJHVZqkzogi0FMwz6s+srQC16+j4riwPRZaGkhGYxhxjOpT5/Dxj72C156o4uWzNUToYnKQYxqPMOnWkY538PaVEH/wh1/AePcuzNTGQRjJGWF6mOHexS+WOVS9cJS/ywiUESgjUEagjEAZge+ICJSHl++IbiobWUagjEAZgTICZQTKCMxH4J/80msUtEOc5Agisn5zjKNMSUCHMfqJrZJSlMeUTJtKylKKVIDZzFSebzE9J5X/mZY6VQAw2b8mfLsCs0KQk19nCgjMa9iFpPIsEailVwsAOBQmMMFlAsq2eAD7zY4wSAgG281FVOs12G5VPIJNh5LHisUgssyFB29FGMAJ7DyGlQQCAEfTCSoTeluOZgBwXrDoFGhLKEBJQOuH9tLTILB6nwJXBeSlNKd4BivQlwDwPChMRteMzfuQXLQiXGnA98Fkr2YF62vpa9BXVj/3gFR0cW3dLvlNoJ9edAR+C7ZrlNvq1pg0ldsk+5c514ItlRkCeEoM6JOaKcY3WcRRksKJImxMG0hSF6mRoDc6xInVGh45sYb/7+17aDRsGLsZnn6siZc/ch63L97Hk4+2YS+52N8wcfWLF7F+GOHa7hT3tnsw8lhA08MgwSSnn2fhi5qkwj6qNVsiLXxvY0MkyAmoKClsAj5kBikgl8lZgr8EZ+n/x6QpweNpFGI4GsnYZUI2GI2Vt6owl3JJSpP1W/VdNGtVVC0LftVTfsGuB8dVUtCSHLYs2PQeJUBH6XL6/BYJe81CYqJYxgMB3/FYQGrmqD3LQjgZYxROxUuRLGB6BQ8nEUb0KY5SDKeh+HEz4d2q1eFTltm3sezbOFnzYRHUPuzhoy+exmdfewb58WX4Fz4JHP8oooheyRNk/duo3PkG8MirCG79Mbzucbxx30T87u/guX/vJ2HV63jvS9+E3VlAULNw9cpFPP74BfEgXrLqSG0CUIpdWq210Vk4iV5o461bO7ix2UO/P8Th1i7iwVjifzgd4XA0FEDbgoGlEyfw8sc+psZYmmJleVESyZdu3Mb63gEqWYYza2vCEjvsD+FUa8J26voW6raBvNbA5s072P7Kv8QTHRvdlePY376DYG8D9/ZGmB4OcfXmHfEEP//UMzjzyFkcP7GCeDrGrZvXcfnWXTz19NN45Oyj8Kp1WI4rIDCBKAKSZK7Ny6jKTC58P6XNlcJnew78lemiwV+CUTNPyILtyDFAKeeiIET7mHJM6AINARQ5Vjm++f4CxFCBUutHhWC1aytpXGUjrMA6yk7TnzGjAHE+UzwQ1+A5dh/BI4J59AKmNL4wXacTWGmKg+0dXLt0ETdvXMb6fh+Xrt+AlYT4zEvP4XS7IQUK1VoDnldF98QJ2M0u9ochtoIM7ceegrWwiqs37opMd6vTxWQaoFGrIxgPcPvaNWEM0zMejiVzsFr1UW810Wq1sbW5g/5wJMUly0sdLC0tyboi4EuxbnHMEwTub9zC/fV1aXur3pR53llYgFetSaGI22zL9RkrFhmIpKoBtNstYQ7LfDQn+Phjy1isdtGPr+BX/tEv4O0/vCF+0PQk1gAwQaAC65+TblZMuIcBYAHWuceIbLMqfHo/AFgJOCtbBP0ZASa1ZLQuMCJqOScdruKQggxjXXxAAFjtMXNFQcV4lfFY+BEfMYIzAaP4kIKfSMmd6/1JWdAfsXK5b8r40SCnNFPLSj94btK2DfMA8KydM89kJT892z8JVOrX6H9tYAYAy7ywKuILa/KsICoYak/S+6q6jirGmGcWq2IxxTaWOVBYSbwfACwgF19XXhWyDrAdMzC5kGqW+VtICc/v/xoAPorGkQetXhf+bb+/xae2+G65x+LcILLxuohoDnCeB4Bn5xFdAPBtWN0ECo1sKuen3GoKIFq1qBpAf+M6uqaHl56+gP/u535a1t2bdzewvz+C53gYsqAqDYV5i0IqX2LBqgYyc6Xo7UgpRZZ4NbTVqKdaim0r1iz71FZnKSkIIGBL/RdRP6C0M0FfgsBk9nKsxoiTSM0TFrqQIUv2b6LsFXSBoF4vxGZDlEqURLYqGuSaEmIwHGPCvWk4Ee9fFlaRBUzFGy5Csvbwh7YLIs0M1F0Pdd9DrenJOk7wl4oP3LvVepyLqsK9rR6u3lnHNK+I7DXPKINphNrSMdj1RfEZF+WZ3FQAMP1xeY9RDDNOxTc5UxuFGoMCdlNNRe1NRsVBHkcCAI8O9gUAlmI89iulvAsA+NjZC9i5ewN5HMJtdKR/48EuKjGQ2BYaZ1Zgbe1h+71LCBwFAFP9RfYmvU+9DwBsuK60wXJ8gIVgpi3nJCmmZL8sdvDaD34Of+1HX8QZ5wBB5MI0W9QUwvX9bdy6dwlfe3eMN956D8mghyTMsT8NWNqCbGJi/fLrZQ71waW1/FcZgTICZQTKCJQRKCPwAY9AeXj5gHdQ2bwyAmUEygiUESgjUEbgWyPwm7/wGsmywuAlS2ISVxT7MEwxjTP00wLoLQBgcZQjwFrITMb0e4vpF8uEYlaAh2QaMdFswKtYcB0yPirMGRasOiZ/ybLKxQ5YM9g0c0Zy2gUAzKS6XDchw4Seak1J+tML2G/W4dTa8GsN8XklA5jgkk4ca9lIYQ9J0jeBQ59YSkBPR4iDEczxFtxkBHuyD0z6Iq/HhwJS2L4jT2EF+hx57ulkKFlY88As5TtnIHAlUUnPImOuE71WkfDVLCSd3FavK/D36BpKylV/VpG1CobSnKSmThprcPiBJLEkz1VfCgAsDN4EcS5cbZV8ZIY5V76CionCV0xJiGpAk5/XcuECImdTHGbLODj4/9l781jJ8vM67Nx9qf3t7/XePd0z0+RwZrgMOVxFRaKpxbJsWbIh2ZIsIwaiII4SQEEMyHKiOJFiGEIiRQgcxZAiwXJsBwHNKFJkRhK4k8PhLJylp6e36e2t9Wqvuvu9wfl+975X3RzK+ZMDVAEP/erVcn/3+639ne+cE8G2dDSbdeSDO/jke9+F6ze76GoxRjdTvPvRFt79/lUUYwvGZIz1RzZx6/V9vPbSNq7ePcB+oKE3noKANiVcx2GMjMnGNMX+YRerG+toLncE/N3dO0B/OBJwSis9kNn+Ctgm+MsYkAk8mU4V+OtQKjYXH8CKVaWkmjOVoNYK8S/1XAt110G7VUOn2USnlHom+Cu+wY6jJKAdJjoN5GStiQQv48WEsmJy81psD8EMKQSwbXk+GY2E5USWMZPqaRIJMEzfU/47ns4wiWKMwgijyQyjzBDpasq3kp3cdG0smQbONZpY9xxo4134doa//YPPov7eVdQ2L0N/8odRZCuIjRxuug90DwFrDMyuocjPIV6+jC999p/gY9/zLKzVR7B/0MMXXntFgMUVzcDKiTUUloUVs46CDH36apO92VxGvb2J+70Iz1+7h+3+BHvbB+hu74qQJAFger5OKK1uGFhdWsZ7nvkQfL+GOEqx3GmKXLYA+PuHSHUbwXSEtfaSFGpwXJGJmsQhTq90sOw76CUGfNvAc5/5HbxvvYaza+t47YVvYG/3Nm4PpvDSGk6dP4tLT74bfrOBKAmRRTGGBwcYHvbw3JXXBAC++OhjqJeyowR1uRwQlDdKBjjZnNW8F+yiZOoZxvH8r0AvxW7kGkesIjtSQ5A5yaQ4E+tM7pfFLMLUKgEdggB8X1IWYXAcUT6c30kylqxZpQQ9PYJlTSvlYEXKljLzJQAs309UuATVFGhML1VVtMPxhiIRkJN/F7JilktfjXqHeOv6DVz71jdwGMS4cvMO7t6+hcunt/D4iTWsUb60yLC5uoyl1ho0v4NobQvJ6ga6UYEw0WE7LsaDQ7Q6y2i1OxgO+tCyGJPRALMwFrDdb7QVeNtpicen7XnY2d7DwWFP5hEZwARuPd+X9sncLQGJYDbD8soa7t29jeHhIcb9Hvr7++K13WzU5L1OoyZAE2GlRmsZjVZbwGCvrmwBajUXaZTiQ491cKrTxizp4g/+xT/GH/2r/wuauYxMfDKVmoF4ACtcsPxXTEYFvFWg6jEDuGK4igfuXwAAV+9T/5Yg8DxAmitmZwUySpGAyD+rfSYvSvBfrpPJa1wHjvabkpl+PGZVW6v9kw7jApJleelBrsYaxwoBrQoAlvdU+165cci69hcAwKp9au+QR9mW+dhwrZV5VX6n7DMVy5AKCcJkVuzIIwCYQF4p/Vzd53F8HmQZH/sBl0UZJQNbzQnF6Jd2lgzgCgCW84BIQJevz7Hzq7lfyUtfZFEAACAASURBVFuXC8MDh6djUPgYAD6677l3VmtA9drDAHAFYPIjAiwSkKvYlwQzS1sJ2dOlgK4sxiqvUX3+6Pvn/Ym5psBGhqC0NqgjyBJYHuDEQDP28NSTF/ELP//zOHNiC1euXMUsysUfNwxncIh2TgMZd4rZzUVTAcAs4CMIyf3TMcszF0HmUqXgyIbDdaVow/XJHnUE9JUzSFwWa2Xqu3NRF4ll4hGEJXArkvbix55J8R5fpxd41ecicS9gsgKRpZimvH8Z/7RSSCL0hkNh/x6yyGii7CSms1AkoNnXXCel3VLwl8PSNDkD1DwXjqtY9izxohy3bSgZaCmkyzN869odjGcRYDoYDCdiHZLoJuyVdQyjFDaLU8gop8WJxE0B0wUBYN4zVVeOLDqU/zvP4znPDZYt7Fs9T9Cp+xj3u8iiUPaAigFMuf+itYnNc5fQ3bmNNAzgNpZgcTOZDpDNIrE9qJ1cEQD44M03kDg5fM0B+dwE6yuG/tEsLeNIFjDPYLbjQSNbmyBwuefx/MK2ZraFR595H37xZz6Fj6+ZCMYz6F4DtqPh4LCLq/vX8b//4RtiF0Ff9yTQMCGjvEigzXRsX39+kUNd/Md0EYFFBBYRWERgEYFFBN5REVgcXt5R3bVo7CICiwgsIrCIwCICiwgwAr//S58uhCmRAkFSYJYA4xgKAE5TjFLFgGLCiwkiBQBTxk4l+6Ic4ptGBjDZQGT1CpghXpiAoxlHADAJd1USUyBiJmhFGrQElUu5RkkylQAwk3IlngLNcAQAthst2M0W3HoDHqVBaz5M14dhOYoBXMnakdnJhDmThEzwZTGcIodJVgsBYDKAp/dhJzPYwSG02UDYFioZWPp1zrHqVFJZSWtKUnsuUSsAT+n/OQ/EVgxg9X7FKuKjAmn1KnkubygZXgL+qu+vYqP+PU4Ay7UrwOht2nKUOC+ln2GUADAB9YRggGK+xJnyGBTpUmmckj8VxjeZg8XxdSumFT8XRokwaLpxBjP3sLLVFCBn55U9nD+xhpo3xSObp/D516+iltVxar0DvzPD2ROruPvCXdjw0Zt2ceWugW9dewvdaQLHr0vil4yYTNPQG04Q9XtY29qE1axhr9/HcDqT6yZhgobfALkkTDCTPUuglG3mg0xePggA0zuU8o58j9+oy2vD0Uj8aSkvy+eWqcOzDPFJbdVcdNoNtJstrDQb8rptuYrxa1lwKEVdAsCFbUoilLK/lH+uAGBhW1LOkkCOTgBYtWc6nkgS1xISVC4M2GA2QTCZYhZMRDaXsta8z8F4hO6MgHuGGe+LntqujSY0nPI8nGq28fiWjeRwhEtLBj76E08i63RQe+avA62nMcsN+PoQwSiGZ+4iG11Fmq/B8M7hhc/9G5zWDtB48mPwTm7if/3sZ9G0XTzWXoPWcrF87gy0UaIcAsV7ewm19jqi3MO1u328dmsHe+MpwnEk/q1MjKdRhOFkLHLDa2tr2NzcZEdgMBhJH9V8RxL53cEQsaZj53AkhSIbK8toeDVhhV679RbWVpbQcUys+D760wxr62185Y//FS54wPm6h6vfeglazUfRXsK5s4+iUffR39tBMOwLI9ZMNSRRgv3dA/z56y/gqaeewuV3P4FmewmW7cp459rD/iQATFBDAAthmyvATc0EJd0t87CU8hWAogKLBGBSjPN5gIcABj0elSEmJ2kJ6tDXtGQ2KiZ9Cs8gM1d9R8X+r9hdBIDF65cy8eWaprx/lRewkihOjtj7UiBi0XfcEPCDrDYkAaJYFaEIY4x3qOsIRgTvd3Djxa9iZzjCm3d3cePWbRSzEZ48dxqPndnActOH4xtYt1cwKzzkjz0O99LjmM1ydO93JUbN5ZYw7Na3tjA67CFLAriOib3DQ8S5Btv2BARpd1rwazVp8z5fi1K0Wh0YmmJBr29sCGhLGfGKxZ9GLAJxlAdpOMP+9n3s3ruD3Z376B/sScFBp+bBrzfgejU0WktYWllFo9VCvdkQANhre9CTOi6d0nH5zKooTrzy8v+Jf/G//Q+4dwsIhVGYSfEBw6lsSBUQzAcVLUQdQUDVEkickz2uZI1pZ/BtDOAjcFatrUdgMJm65XPxd5XxValIlOzeCiwmACzjS61rlUe8WfoNF6Rc8u9HO4sadiyakmKd/Ng/l+ONoDnvo9qD5lm2JYz7AANYAL9jl1D1O8dqOUcYpyMZ9ArYnpsPZJ/L2Jv3TpaLqzlRKVvIuOX8YJUYAXGO1VJFQ95+dMWyY8rrE7hXfaM6r9qbHwal2Teq7aq9RwBwJdEtny3jQmy48n09Kr6oovOgzcPD13sYiP33AcBk6MtnyoKwI6C7vP8KAJa5XRYKzIPA1drzdgCwrGGpjoKLeBbDgomIvuK2AX+a4hNbj+NnfuFv4tkPfhTfeO4lRLQACZRXPVWex6M+HJkX7ORSLluAX64llCHWZG+iHLlJpvqR1Df7sFROoYKBbYkaRyXVnqcsvKKXL6sGlW85JZ9l3vM5me8V05cM/SyVcxnXFpF1zktfXo5tmR7leW2uEC8tWeL09d3e20d3OFLevyFVNRLxABZrE8oz0yZEAzzHEsUanuMcg+IFFkynXDOLXGweWAjGe4ti+gWn2JsEmIymGA4msBwXuWFhRDUd04ZWq4sqjojelEoAas1WhTucs5V0vBQgZamSZadqARnA7ASW4GlkJFuYHB4IOC79bykJfM3WUTQ2sHHuEqb9PZH4JwOYMtXFrI9oMBYGsLe1BHuni96t64grALhk/8o4keKlOTWAsp+TQodL71/HVkAwCwRFqUGpgtT9BvLlJn70e57EL/7gszBnXWSeQ+dhdEwdt8I+/rvf+hxevXUghW9RCCRypg+hTQvs3HxpkUM9OnEsfllEYBGBRQQWEVhEYBGBd0IEFoeXd0IvLdq4iMAiAosILCKwiMAiAg9E4A/+qx8s0lLCeUr/37jAOMowijOEaYFxWoG9KhFO8FeSlKX0X8CkTskAFuboHADMBC7TVCKb65CZpgBglVBWzCpm8I7kjMuk63xSkyAZc9xkrGqWC6fehllvwmk0BQAWmVLfEwloJsVMx5XvqySgKfcql2SSNUlg5ynMLEYREgCeQBtvw06ncII+tEABwCohVoI6eemFVkoLVlKeRwygMnl/LOt8zK6S+3fKzz/A3MmPZPeYbFSJacWwmQeVJUFuHl9fXeNBFlCZny7b/PB7+VyxvOR9TOrl2pHfZZwR5NeVnGYJAPP97MMKAKYUMJnc4gcpoKYCSwgqkUHjNdZQH8a49MEz0Oo2vvZ/PIdH3/cEunoP9VGBTstFPa8jDcY4cYGsWg/3Xt7G6CCGXtPx777Zxe7hAEPqjxMkJTsySQT83D84xMmVZdSXl9ALA2z3DjEYTRDHCZpeDTXPwyAIBFwkmEtAiIACgT3Gjs/p/8vEMhPBfJ/jewIE0weYz3mftmXAtUy0fBdLzRpadR+dVgOtZh2O7UnymkUGFgsMdEsS2QLIkzlcMmEEpBG2kurbCvAhx4djxmBCF0AYTBEFU+hFLvKnCT1zg1BYr3EYYBYGmAYzDEYjDEZD3O9OpIiBjOCQfsyWhbquYc20sdVs45EVHRcbq5juX8GP/chTKB5dQfs9n0a8+gyM2ibCbAYvHEBrbEHb/hIKc4as9TQOP/9HCA/fRFdz8NTT78fLN99CzP6s+Rh6GvxWG5fcNSRmgQQm6qsn4fhb2O9HePOtA9w7GONwGiENIhmjvB8y/Zk053x0anW5l/39bSytrgnTbzocCEs8iEIEuY5hkGA2m+DkxjqC6UwA4EmcYrXTgRFMsFrzJMFMlvmNN1+BPTrAejKFhQLnnvoAMrZ11EMyHCDc34M2nSKPE6SFgZ3hEF9/8UWkOvCBD34I737Pe9Bsd5R/eQnMCShP9hrBJxYMUJa2kpItAZk8zZW0aAnIUQ5VWFpzrEe1oKrEPpmWZAUT6JZ5VUrRE0FWII4CuSqp0iJKxK+cjwrgYXGMvEdAFuWTWbG+lCSuYulLUUspByzs0kpGtvp+yrkHYylEOAKYyvWMc2M0GOHNr38Rt/f2cGNnDzffuotwNMFmu4Zza22c3lqG23FRTzx4zROovecpdG0HnlGjVwCG/QFOPXYek2mA/W4PJzbXRQJ6b38Xju9jmqaw7br4/tqOhaWlJQF4793flsILMvRd2xIG9frWJtqdjjD02bZqD6AsOL19yXwV8JJFJ4cHuP7mNWxvb6NOAMo0Zc3geKMH8MmTJ7C6sSoFKYVvouOewvqahk986BJaqGE6eQG/9we/gj/5zHWRA08SMvHF7VZkqSlL+3YAcCWtXPn8Vhsp2/qwBDSBkuPCgDlvTem3Y9Ys/UfngU7xMhUGcOUbXXm3Z7KPmVTSkPVNrce0NlCPh9iP5TimB6zaq9Q1uX4rCV01hpWcrPqGhxnAApSWhQfVVY7GfTn+52Mhrz3kRysAcNnCIwBcBvsxAFyB2rp1DABXY56xePBxDNTy7+JBfgT+Vj6/ar+aP0dUAPC3MYDLr6/2NwUiVzFTzGRp91zhhzofVPE+7suHQdhqX3+4QGS+XQ8DwBXbvwLAs0oC+zt4AFfFEvMxOmYn08ucALAOvUhhcKzYPqZJhgv1JfzyT/40PvY3PoobN+5jd2+KLDERTAKRfW7WHXQP9qQAiH0oxQ2lkkG1pnHscN7wfjifxSteN4RJTxUDSj4bvq/2ZJvnP0MKpDhX0zg8BoCl4CIVdq8ootDLvFDrZ8b1MeP8DJBGIdKMBQyl1H4pwy9xLq01ZDxzHS8L2IbTEDfvvCVFR1GWiicy7SsIAPNBvJlFPJS8r7k2ao6p1DkqZQUq1HA+5jlsFn+5rgC//dFYVA7OPHqJ1Ra4d/seZmEGza3hIIgxoLKI74uqjvQHWcos4hKv7lTtGGL5QT93cftWBQxyhlD+9ASAOR4cQ4ejKdUG7j/8m0lrBt1AZhTImhs4ce5RpMEQo2EfptcWMDufDDDr95HRxmKzIwDw8M4tJHYOKzeQlAVBVYHG0UJQFkMJAzg3YfouNNeRa7KAhqFhAVOQhGg4NRQrLVw4sYJf+VufxuV2gdTN5QyzpqW4Zxr4h//0s7i5FyBLQkwnOfnoQDaDGQK7t15Z5FAfWuEWTxcRWERgEYFFBBYRWETguzsCi8PLd3f/LFq3iMAiAosILCKwiMAiAm8TgX/5K3+lSOJMWLz0/6X88yhUHsD0CAsTQ4GDTIKWEsGV5y2BCjIr6QEsZA7mdUqgRISF6QGsEQTVYTMJKdKVDyakc3w7AFwlTlWiTwFoGb0STQdOowWjVoddrwvIpADgGgxK7ZHN6XpHDGAmtnJK57JNTK4lyv/XSCMgmio/zNmBSEA7YR96MEaRKAloeWgEdEpZVmkU/XFVe47eMufdJ/dWhqny47WYNCWRr2QzVTKyla2wZR4nquWSc0ygtwOA1XvmWUgPAsIPA8hHUtIkNpbS3QRwk1jJnk5TxSQk8EEWmwAPwi5U/o2ULmSCng8m2+MkQcjiAIImlJF2NJzRN3Bz/yYaKy5+9NlPIbOB2737GLx6iEcv13HwZgBku3jmex5FHrTw1itXYZoatrsm/viFmyphqxsYTqZIdA3j6QTdbldYpO12G7vdQ3THY8SahkPxJcyxsbqGJAgxKn1/K69JJqF5DwSL+CDgS2llgk0Eog4HfXleMZIYE9+24DmmMH+XG0006y6a9QaadV8S2PxcvdZUXqPSj8eyrLyGSNZKgBQAKAn+so84fgUCKQEDSj7Hs6kkcl3DEsniJImFQcwEdxgEmMzGGI1G6A0G6B4OkRQaDsYBJkkqYHDNstAyTKz6DSxhgo+ePg1fG2DLmuFDP/dpOKcvYbz1PvhLTyPJAjgEW6I6YPYQHT4Hp7kOhDnefP3P0J7msOw6DgrAaNSRxxnSugNzuYM2fAFIvdYq7OYG+jMNN986xP7hDN3hFNuUcY5SdFY60E0N7XpNfGAJNvWDALfu38dqw8Pa5gYmwxHyOIJJdneRYxymUshBEG+51ZT7JdtoGkUYDwc4v7aGVc9Bw3ckWTwaB9h98wrOWlOc3liH0VnDaDyGnc2wf/cuitEIk94AQZbhIInx5StXcHN/F0+fuYCPfOQjeOLJ98DxaiXIp6RMCVoUtg2LPw6hDq5n9MdO1Twu2bsV+5DeqwIsQYFxfOSRYmQJo5PSlgQw6DfOMUDQiO8tC1LUmqJYjxXwloQRqAJQsYzV/FNeqASAydQ3yCajJK5B4FcBvfNrhQCCco2SrSyemyxO0BFNJwK4sO3SXs51MibTHHGS4ZUvfwGvXb2CSNNw4/Zd8XQ2khiXTq2h6RkoPAdPPvY0VjbPoJvpuN0f4eTmKXRqDezf34G/sYRGs4NbN29jbXUZ4WyC+/fvob22CsOro95oq3tFjhMnTmA4HOLGtetSj2OZDtY3VkUOu9aoo7OyLG2bBLOjQo48jmXN1fgdBY7YzJS17nUP0eRrjD+Zxfu76A8OhIFMGXmuWzMdOLt2CZ2NGr7/k+/BauYjy67iM//vr+Mzv/c8kowytpSBVsoOXAfJCBZmK9eRErBVe1G5Vj8gM1x5yD7oAcwBwTFSSYurPU0Vhsw/knKcVf1ztH7L+1n8RPCu9LfVcqVAUKobEMglIMOYqTFY7tMlWMnxRwnoCtAkk5y/EwCrfFQJ2L0dAKwYgQqolbaXja7AyyNG70Ns6Hmw8+HfRTK2LHKSTYwS0GSKkjAqBTWq8EFjQUlpgUBZfhm3FUg9J3muNqVjtZCj6z0ETvPvf5EEtOy5c4CxAHbGnA9xaYlwpEoyVwBS7QUP9urxs/kYqBs5Lviq+qUCjucloKv7fxgArs4H1fwXFu2cpHj196oFLFASL+5C2Q5osKElFn78P/gkfvW/+HkcBLu4cmMXs8TCaBAJ4IskhFYCsHEwEwA4K/uD6wxBWhb8sI1JGgkIzLXUZ2Ge50lRBd/HgjzKPsu9lJLeHJNZEiGiD2xMv18WwLB4ilL13AcTAWS5fkq8eajM5+SfS/ZvxQMvEgLFCqBWY0jtzSxm4trJPerW3TviS0/AlHNE1EBmkYxvri0EWD3bRtO1UHMdKQbjEOCZYhqGsLn25LxHXRQkhtMAe4c9BGGK9VMn8Mi5s8jTFDfv7iCzG7i530OQFphFM+hOQw4IcjZkMQTZs5yXpe8w1US4RyiBeMY+U6oDAgAbcv6iN7OeJRge7ismvK4JG5f3k+o50sa6MIBtpOgfdqG7dXiOi2xyiIDnJdOCtdqAtX2A2b074gFspRoijnHuGeW5s1oIZD2o5LQ1FznB+7ov/w+wCg2OaSHkmGBhVJGjtrIGv17Dz/2l9+OnPnwSSTpBmGZoZWPcMuv4b379D/HWwRRpOEEcaYh5x1kAfZZj//Zrixzqd1o8Fn9fRGARgUUEFhFYRGARge/KCCwOL9+V3bJo1CICiwgsIrCIwCICiwj8RRH45//ghwsmypiwiVJgkgCDOMc4zhFR+jlRSeXKJ1aSzKWssACzJSM0TsiaUgAFH2S2Ej8h+GrbJiybLDYlJSiizPweSmEymViCo0fJ5TKRLcwqYcfpkpDXBQBuwK41hF1BANghMOe50C3lAWyXADA/K8BLBeTwlziBloSwkgiIp8iiAHbUh0OQLOhBD4cCEqsk6rGvYZWUFynsKrle3icT05WPoWJ6kMFVyssyiVcm10yh4JZskFLSku83LZXorJLAR4AtUWPJA5bMwZIBVH2fYvkwdvNspGMvySqmlBaVZpXykYxjnBaIBADOEGamSMVmqYqzMFJEnlT1LbmPBhPzug4yxSm/LOxfgiRZgUk2g6F1YBU5ltp12IaPzZqOy6s+6qmD/aKH0e0xTm85OHVxE9Oei507NwDbwNdeHOGV7Z5iW2s5BrMZBrMIU0okWxZOnzyJ69u70vcH/T76oyEc10en3RYWTf+wJwANAa5KkplgmCRuS5A3zlJ5jTLQfN/uwb4w6BqNhkhGtxt1eK6Dumuh6TkCYtL7j+Av3+O1lhQD2POE4aT6kRKhauwKQ3tOUrQCCao5J8lz8ZlUIDCBXxYekGkuPn26psAYSmDGTExPhM08Hg8FFCUYPA0y7B4OMWFSmYxl05JEfafm47Th4GwtxLPnVjHd2cb3/eT3o/H0GRRn3oui9T7x1ZwlDfj5DLmlIR5eQ3rnZdQvvw+vfuWzOF9wzjTx3P17SOo+LnQ2URQGpnUXtZUNrLfOwKp3sD9N8fKV27h5awej4RTTIMQ0nKLRWEdndQmOZ8O2TNRsT8bI/miCfhTi7FJb4k/paybaDQKipikA8FhkxGOJN18nM+3W3bsCFn/w8cewUnOR5AlWPQtxZuPKS8/jrNXDhZOruLc3hB1OYSDB7u4eEvr+TkPsDYb45rUbeHN3D+cefxwXGr4AwJff/R4BIWQdoWcs/aXpg1qriUSpMKpkLCngQCRiS5BKALgik1Wv+iGwL2AwAYg5z1Wub8JaLCVIyWSrHsdAXAlqVR7BJUuy8v4+KjDRdERRIvEim45FEmSpkonKMWxSIrRk2pFZLP7AlKK3HeVrLQy9CCKlTH/NQsm5EvwV9plm4M2Xv4Wvff3L0B0Dd7f3sXfYF8/K9zx+EcsNB7lRR2t1BbXWErTMQGFY6IcBaq02Gq6Pw34Xjl+D59Yx7PWF4e7VPMBy0FhZAxUiGHSuY1ubm8L0Ptw/QBRx/Juo1XwFbOsQGWi/1ZC5SzCHcy6iF3iWCaBNkGdISdMkESlWrhF7u/el305sbMIyTXR3d3DY3cWw15O5ZDZr2Gyuwums4GMfuYwPnz0LmLv44y/9Jv71//LnOOxNkMSqmEWEWqmaXfqfc42V3aAoVRJKIJZzX/5cAo18yn6R/UstnvKvAMBa6dE8DxqXLG5+h7C9uU9W4G0FxlQsx1KSvJLhpbSrXcrJy7pHlviRD7HyKa4KUfiZlKLoUrylQFWOLX6O96j2WwVKq8KDsgCpKjCYA6yViMacWsUcyHoUi7nXZf+dA8Ar1rxck6DyHAAszHfuUyUALB7HJYu9AoCPGNEsyipZxjKfcgM52aPVHjrHQJb2VvLdpdevNJGs6NID+EjYuWw72yHgLyuz2KY5pn+1tovfexk/tSIc77tvd9aaB4G/zQOYfq6V9HQJslbqJVKAMidrPF9IVl2TAOkD3/+QR3CmJ9BjdQ3TNYCphsdXL+Af/9J/hvd/72O4/8IruLU7xMGUssMektkYPm0NkItPbjqbiQILY8I1Uvpa5JhT8W2ngkUYxQJaUobdb7fh0jbBoyKLqbxvqzZpav2hPD7XJNn30kD58GYx0jgR6WdRRCDIzp2T4gUsApQ+pqx+KvLmR6D+XDGDqCzQ9iPLldRzEOD23T3sH3YRkF1cFuKwDdEsEnA5LhK0ajW0fRd1x0TNdVHzXVl/ePZkgY9pqDlDaWxW8/VHM+wPhsgKA4MgxvIS/c3rKBwfod7AC1euo2Dho8ndyURusEgkh5EmMNJU1lcCwFFRwNVsOftUChGKaQ4BV8F1v4C0KY8DDA+7am+hxYXrScFPZgGxv4qNsxdRszT0ugeA20Dd95CNewj7PeRUwVnyYd3bx2z7LiInFwA4JlieFyALXXVs+W8F/uqUpveQWAb8lY4Up+lhjprvS3Eo11ZElPxvAl4b3/uBU/ilv/l+GOEQuWah7YT4w2td/NbvfgHdUYwiGkPPLWEAp1kATID92wsG8OJ/qIsILCKwiMAiAosILCLwzorAAgB+Z/XXorWLCCwisIjAIgKLCCwiAOA3//6nC8XizRFmOigDPYwLAZvIocwS+pUpf0OmssUftgI/KTtJJlmWI0npq8m0oUpQmZU/ba7DssicIPv32OeWXpsqcZ0d+dxWidBKwpDPyVJTCWbKMXpwGw2Ynger1oDtezD9uoC+TE4SADZcFzplj4+YxoplJCAOmXBxCDONoCUE4SJY4QBOOhMGsBYOAYLDkgsj9Km8B48B4FLBT3xmlaubgICGAUvYzSUoa6hrKn/DYwnLijVY+ekxmZdDMWCEOViyf6vPyfMSuD2WmD5ONsv1CsVAnL8O2z/POBbfZUMl+FOCXDEB4EzkDwN6utELL00F2CdLjMlI5mCZAOVrBFr4fSKlTPA3ppQiXwc2tTq6dQ9GOEE4TnEz0rGVTvBLP/J+hDjAq9dnOL/s4MLZM5jOUty/v4OGZ+PKjQO8eH2AfuaKvONwPADZcHvDMUyvhjOnTmL7/l0MYeHqtetwXV88RJNYSTmTLTscDYQhx0ez2ZxLykPAU0rAEnwli5htP6T3aEbv0ZaAkrznuu+gTsDXd9DyXDRqHpp+TcBfvs9vtkqwTfVn1a8VICFSzxllK0v507JAQDHF6euq2lcxATkG6GdKNix9gOnxyGQ6gQZ66zHJmlAKejYTIGwWjzEYTrCzP8S00DGKYgECjSJH3fVxwWzCy27ghy+exsrKBhwrxpN/9+Mwth5D2v4gCr0GDXVMaxoyDNGYxLAObwHTm4hiE3uj2zjtrmECA3eLBJNxCL0w4a+s48TJM2guvwuHoym+/uo1fOvqTezvHeJgf0/m8yOPnMfq+kUYngXDNUW+0rNcBFGK7cEQTrOJTc9HrzfAdDxCzbGx3G5gMBgg020Ulos4TyUB/9Zbb+HO7r4A/WtLy1jzXJzstBFZGtYsA832ady48i0U976C02s13L+9i+Uiwr3RAEGSYxqn2B9O8MbN+9jZ68Gvt7C8uoZTGwoAfvSxy2UhSQ7TcWAaTLwzb90Whi37lvNZPCYpayoawGT8J0fyr1zd2E8C1tGXkiBXCfSKTGpZEEDwVQDglIluxUTng2OGxSJyLYJznHNk6CWJYpiVctFV8QXnF99jWLawwbi+RilFg8leNtU80AkEm+IxzTkq92JbIjnO55wDURgiGepMwQAAIABJREFUiabCQFPXzQV05XuvvnIVL738dWHOHg5HmIYZZrNQ5sOj50+i3TyDsVVg69RJeHEBLS3w5uEeti49gk5rCW+9/hoOugNcvvwuHOztI5zO5L2UHaVXe1QosMZ3HPieJ+NAyzVhANqGJU4CLLCYJRE2TmxhaXUFh/2efEaKOkxffp+FUwXYmzqmZJMnCdZWV3Gjexcvv/CyyLNevvg4Tq5vgqoLO3fv4e7d25hEAdZZNNQ5gcce38SPfeBpaNoBPvPFX8cf/NYfSyFMHCWyzlUAMFngBILZX9wN2B8KwFTr/bzsccVM/U4AsBJ3PZYMF4C4ZNXKvgIC9XNHEZFsVmCrAn1LgFfkvnMlY+/YqlghjeAaqnCBRQjqOgoA5tgTCV3xZi33jFLiXMCscr8hWFa1pwIbK0CIe18lhf2Ah7EEYt66QG3QDwCR5evVuvd2ALCMQY3KIMTVSAMuPYFZVFMCwJwvR+2XdfQY8OSZRGdRQsnQFZ/khwDg6pzBvawCvOcBYF6X6gvV2UPmDcFfgmO0TODaLGcBleoREJhKDCwSkPn0YAHW2x0qq+9WX/AQA3gOAK5AwCMWOAHoSjnkIQ/g6jpqnToG5+djxd9jfQY381U7PQN6P8Nffup78Zu//WsYpVcwfPEeru30cZDo4l/ruxYMLcFgOISm2zCCSMBMg/K/ji1FL0kUIQ9DWQNNjUDxDKPpFCnVKToddNbX4TQbImHs644UQVRjg+MgTynrnMkaG3Fey3BKkcaRWleposF+znJhF5cnLeUNTDYw1TLK/ZWjm+OZ+7qUYegmwiTBeDyV/fP67W2xe8goZ8zzDJnC0BDOIsRhhFSLsLrUwXq7jYZjw6MMdK0mZx6+3yt4LgOmk5Eok1DtpjscYziNpNCGwOdkPMB4OkJj7QTGcLF9OJE4ZVFECRJkZOkWKfQkhpNxndfFB5cAsBVDAGKxBqCfsShB50hZrEGliAJo+D7yYIoBAWBTnc0qALhwdITuMlZPnUfdM9HvHkB3m2jW6sinPYy7B8gJJLc9mHf3EO7eR+wWAgAnLKpJsyMAWC+9yeVcWcpA6/CQuSaWTm5iNByimCby3dMsRX1tGdPeAbzCRVZbw1NPrOCf/t2PYdXKEeUGWn6AX/qXf4o/+rNbgF2HlU7Fk3oYzVAUCfTIxP3rLyxyqG+3aCz+tojAIgKLCCwisIjAIgLftRFYHF6+a7tm0bBFBBYRWERgEYFFBBYR+E4R+O//3icK8XRNgVmqY5xqGMeZSAMnlGuMUsU0kB9yPo79TSWpl5CdmyPNC/lRUouKBSdSpyJ5SsBCFyZFRTagjPS8xGSVxKwSzYrhwcSmYvgwuUeQw3QV+Gv5dRiOD6+5BMNxYbi+yLkSeT4CUClTWLKN+f0EaywmLeMAWjhFEUWwwwOY2RR6OIARjKGToUHWFZPlZCvmlQejSnBXTKOKISxqwGR7CXuHoItic8n9ktFUyifL9QVMVnKd/FZhEc4xvxSIqxK6D4O/FRupAnuPYWUmwKlTTaxAtYNJVraFfUAAiYlFYVVpZDBTApQevgq4n2VkEZsIKGWrWwijBC6Th6XPm04NStdCWuSSMNXTAmmmYZrlCIsC61YDaIV4a5RiGOU4gWX8wGkPP/CxBp57aYQiyfHYE49gd/ct+GSvxiYGwwKv3Jriyr0x4Bu4093DOCEgZCIdz3Bi8xRmKHDl7m3cPegKiOUx2Ur/wDwRj9DJbCZesjXTFVDEcBWgF4ShMHsJYjCJS99RSpz3hwMEcYR6oyHAEnuXQErDdbBc98X/17cNeHUP9UYLzXoLvl8XT9wKTDd1Q8AqAm7CqCJ4oWWSRK0S3AK6zAEKwm4UsEAx0pnUpkwuk92OawuQy/lDOUcBMuIIs+kY0XiMLIlFErk3HOCwP8ZufyAe3TBclk1AM2ycMAI0bQfvNS188twS9M0Uj/6lj8J778cwqK3CWHoUjVkNyKeIagGyuAF/2EVy649gFfeQ6su4MwFWVi+hefE8PvPS5zAbjvHM1vuwvnYJxfoKnn/+Jr70pRdw5/4NRGmMjbXzuHD+MpaW2hgFE6ysLIl/r2a7AuILgBfPcPbEGqJUx7VbtwUk2FxZxipB/OkYkyBEbWUVOaWYLRfXrt3AZBbLGN3b20Eaz/DYY5ewnNNnugG/0RSJ0Be/8kU81nHgDe4g2ruJ22MWJGSYxsC93hA3d/YxjiK0Gk2c2NzE1kobz37kw7hw4bwwRDmGpHzD86ARlGy2hOVONqxImkcEbOn7qyRAc4IEMQFC1cec2zI/BcfJYZWAFEEIvme+WIJjwUnpu5rKrJbXTFPYxGR7C3MxS8DSC3pT2oYN17QRzwJMZ2O5XpRDClykPMOwMI1jTINYxmjFSifTjeO50ajJeKVcMr3QPa8Gw7AowyDXisOp3B99vQnOUKr13p2beP0rX8PdOzfRjSIMggwIY5hFguayj5Prp+V7oFuyvrbWNzGaheh3hzh98pR4u7O/omAm1290lmHUGjDcOmB5aNoWUqoiGJqAv5Qs5no5Gk/RbLdQs3WEZBSiQK3Vwqlz52Ue7+5z3tdljnPO8UGVAo4PziXGm/OwVfPxxrU38cabr8u83trawqmNk1hbXkUwDnBruIPxQR8t08HFMyv4vk8+AVPv4k//5F/jt//Zb0BDE2GQw9RroojA7+Vayr6kKCvXDuogiHVnWWzCNyjZ91x8RatHxdxWgF+5b6T0JbeUogIJjJSWJbOQpErLgKOZCugVtQcFdh4Vj3DvVNbSx8VGWoFmow7X1BAEUxQlK1Mk/AXULdeb0ns0LZnJygP3uGhJ1qlCqUBwXPKn2pyF0UygU6R+1d1V6xsLFeaB3ixV65rMhhJUrvY0pSDxIDhZqWAcsUINQniqiIrgFseu2q9Kz1hdFYDJ7sm98kgdpFRgELuCktkubWPj5wD3an+d/5swh9V7xk4BP9FgBrnI2JtNR1j1Scb93BXvXF2CmyE1csQE6XK+P4MxSxBbHI+JAvEpwy17MRVODEhs+NmHHhUgLAVCVftKhvZR8VvJwrQspZZS7fvV61WfHI+9BwH56jNpYcHQ6a0bwyo8xOMMP/WDn8Y/+bVfBHpXcfPz9/HicB993YSTWnBSAsFcjyK4OpBwXfJ86DxflXuUzoEcJ3J+SuKRzJHBeITpLIDLwpvNTbRX1mC6DljlJG0W6WdVNGNKIYJ6Xnn6cq+jNDQ93AkOizgGVUdSpSAg87GU/+ZEqgB4w2CRjfIMZuEGFROoRjOdRCJnv93vyXkgK1IZWzyjhlEq5x2+17EKnD+7iZWmC98wUPfq8B3aivgy1qhMYPM8m8a4fuMaeqMRpmmOgPswfe01HRutVeze2UekWTgocuxFoRT2mGSf8xzI8x7PfdxfeI+lfrUo1OiGjBFhlaMQz3oloW3JOZS7Q90yEY0GSONAzpeiy6JZMDUTNa+OmWnAOXsKfq2FtDuDXnPhdXyk+z0M720jaThoLzcxvXUbyf6u9AnX/zTlulyy/8vCiUpau5p/SR4jdpo4+ch7MB0OMNm7g6brIDZNOKsbyIYj6OkMJjpoXVrD7/76T+Npc4pJnuHrrzyPX/3dq+ge9ER1xrQ9GSshAeA0QZol2Lvy0iKHuvjv6SICiwgsIrCIwCICiwi8oyKwOLy8o7pr0dhFBBYRWERgEYFFBBYRYAT+0c9+uGASOIiBgBLQJQBMKWh6j5KtJb6+kjxWzAAhAAuTpUCeKak8KmhWjFhhws2xWckGVmBoyZY50l087gOV3D1ONleJKE2zStA1g2HpAvaS9UuWqOXUYDeaR38ryIKjtGvJHlJpYyZZFbXCSDOYWQIzjqEFExRxCER9mFkAIxzADCcwckq9qvsUDuBDjB2VrD+WfdTF341JTiWTLMBAeb8EJgWcrcDfMpuu2EQqCIZhlwDAg1LY9O7j91JiuEqwC+NQlGnVZyVcJTtbgOUy2crkNplPBEGFyVZ60PHtZBES+I0SHDG3p0EE3bIFgCPYRsYPQSXX8VEQLHcsBVLFKTTJ/eYYJxlmRY73L9fxqe/9AP7dn72COADO6CaeuljHE3/13fg3/88VrA97eOaZZ/DSN7+KMxvLWKmv4WvfvIcXb/ZxmJs4POhilieYZYkkQU+tbmE8meLW3i6mWoHDyRQ111OSjEmKOIkwCwMEEZlJQN3yVF9pCjiJYiUZS0ZgBdYSMKacJZOytXodtkVwQbEjKfvY8X20PRc1z0K9VUej2Ybv1uDZHrx67QgAZhsIMlWypAIMF0zoHgMQTFYTSKyS/CnZT7nqSwGOsxzBdCySxY5lSlEEAWAWWUh3pglCMo3o3RqFmIQBhpMJBuMJdntDTIIEUUGAgkUKFtbcDC3NwPkkwfc9ug6/NcXKu87gsb/64wjXTsP1TyPUTqGwASPrw8pd0IWvd+PP4czuodZcQc+v41vX9uHXVnFnfwcdTceZVgePfPBp7OU+fvd3/gg3b+6hudzE5okNnDxxEaCUYzhBvdVEFAXY3t1Do9MR6UcyfBu+hVMby9jfH+HqjZsIohin11fRtm1MDg+ErU85d7fVkvvrD8coDBu7+3viY+hYhgDMl5Y7yg9WmI8OgkEXd156DkvpEG40xI2dXQGAgzjHnYM+7h4eIspyrK6uYn15RbyfP/rxj+PipQviXcgxxHVM8zwYHv0pLZlDBOnE07KUFCWow9/zIJB+kXlPv1ni7yxyESYtZZUz6Vc+hK0L7YihyTlEUEFUEwggH/n/ksVFqekEbgFM0xhTkZ7XhSFMkGBC9ncSIBhPhK1JIJSyquL9yDYQWE1y2H5TGGsuwRZ+g2nAbzYFICYITFDZsDlWSCdOBISQQgReBwW2797DzZdexo3rb2J7MsKIsewNkUdTrG91ULNbUkRhW2TymWiurMCwPQHwOQ9OntrE3bt3RWbVcT0srW2iubwK229I0VDdckRemjYAw0EPRZiIjDrbXu+0YFDelTLoXNtsC5unTqPWaKLbGyjpZ8OUeVwV38xLvDN+rVpdGJs7ezvCIuejU29iqdUWn3CC5N3BCP3JAK2mhb/y6WewZI5w41tfxO//89/EazcPEUcFskytlZRjFTYiWeBcW1kIQzYfAeBS+l3ASNkXcpHPl12mkgouGcPVzsYiIsrgVsxhxTRXn2XBjkePzUq+mKhXxTI9kgfnfsM9mG1UewklYR3K9JIRWe5FLOxRPujHBSdcc4Q/yfWl3Ac5loTlLtYK3Euo0KEY40cgK/f4EhDS6K9atk8xXqkIcgywEuQ8Ai0rGeUS1FSg3UNM4dIG4e0AYNPiOFXnBPaz8sQ9BoAFMCsDK9OxBKirsXG0N5fgrtzDvwcANkRvV3meEjjTXbUfZznXZkfArUr1hOcIFVNaJwQI0hBOQMA5PSqwqkBdKSghe1SkxR98fCcAWDxsS7CXc0IVlR0zjI9i9m2g+vG5qfruIwA40+C4QBLP4NgNhL0IP/TRZ/Hb/+Mv49Y3P4frL0d46+AuTIvuwMAgmiHzHLiGi1qoQV/qwOaZy/WgUUmFa2cWC7uVRTrRYIzxZIJxGGISxMhsC2unzmDzzGn1mUqJhcWBLHibP0+J0TbZ6omoXxAEFnZwrljAcqKUwgYl8c21Vu6vZAFLwQE54RyflBUm8BsGmExDjEYTjIYT7HP9pKw0WfWUdC/VaggAz8IInbqNxx45g7Wlmty/rbtw3RrqzTZoLUL2rFVkSCZTvPziN7Dfo6euDc1yYTs1jClhnWiYTlL04wy7SYwxiyGpYEDDA7EEUQCwgLxpXBZKGEe+7SwCq/yx6Y+b6wSAVQFfbmjwDV0BwOFMrDx4VqgAYO5bGe0pzpxEvdFBcRii8E3YTQ/5fg/j3X1ENQvNVg3T23eQdfdRmApk5vQ8Pr+WDPey+PC4iLJA4rfR2joncQ8P90QlJzMtmO0lNGwf3YPrMAMXjbOb+J/+25/Eh5ciXL17D1958VV85qtjDAdTAd5ZsEYAOIoDKZpgfy8A4G9bHhZ/WERgEYFFBBYRWERgEYHv8ggsAODv8g5aNG8RgUUEFhFYRGARgUUEvj0C/8lPvK9IyADOKC+qHclABxkl84Ak1VXyrPQwVUljSldKqhoFTAF/6UvJ5Bx/FwBSZ+JLF9lAgpkEuqpkpiRJy0Rg1aIqiSwJ1rlTlUaOXU6ZZHqHGtBNGzpZwJ4P0/ZhNOvCNLHIUiMD2LAlUVkxa6pritdZlsGk9yqTdtEMCCMk4RhmOoORjGDQE5hJZTKddeVLewwAH3s8zidZyQBVzF/FUJKktEbZZIIetmIHiZSj8kN+OEFrUgp3LnGu2q2YwdV3Mn7KI1JEuFXISi9EvSAcxUze8fsJaIkvLaWwC/U5+Sn7kfLNlDJMUubyMmH5wHAwo0ed7UhC1fE9zGYTuEUsADCZnfRGLXJdPjcm2yYv8Kl1Bz/3Mz+Cf/Zvv4gb+/t4X0PDJ5+8iETXMdr2kWo38Mipd+P29at49+VT6HVDfPH5Lm72M9yf9RD0AiWHSDCn0UDNqeHezg76eYKdyQhFWsCnrzMgzF/KtU6DmUg+EhAkYMaY87kwLZkU1nW4jiOvEyQiA4gAieU60idMSru2BZ++f5aBTqOBpbqPTquB9nJbAGDHcmHpFizXUmBE2R8ES2T8M2QiHxpJYvcBkKRqBxnXyllTAcCGLf0WTKZIyAA2DZhkJZXACpP+/K44mB0BwLMoFGbVJIyw1xuiN5phGucie0yWkO/pOFNrwh/18OEzTTy1aqKoZXj6b/8ErCeeBPSzCPyziF0HRpTAJyPcCjDuX0Od4FGvi6Fr4Atf/QbS1EaY21hqtLC11cClZx/HS1eG+Oy/fQ6N5imcOLsFv1EHCgvb93fheEBnaU0A2/F4jNWNLUQkkM6mWGrVUXcN3N8e4NbtO8IsP7m6jLap4/6dW8JULUwLq1sb6I8n6M8ChLmGvcMDtW6YOsaDIT7wyCMCijcbPjzKdkczjLbv4M5rL0IPhijSMWZBIiDw7d0u9scjxHmO0ydOolGrw2u08fHv+QQuXrwg4EUax7JG0fvXqnkwDU+ND7Kz0rT8nUw1JfGKOBXggX0SzKbiPU3wjVgd+4ogD8cBPWlZVEBg2LVsmf+UKydrnEUpnOMciyJjbBsCdMSUAh8HGAYBRlEgSXIyZTmXZ/R8nE3Q7YUI4wiToASiMsVSFVa862K1WcfGxobInCcEAYscbr0Bz2+IlPtSe1XmskmZbqoyEGyg7DuLdijpHkW4+s0X8Y3nn8Ptfk+A+bg/wqR/IAzglc4WOq0WdJGKz+A1m2gtLQtQ1x0MkcYhZvRWtzw0llaxvL6J5tKyzDP6O1OimOB9vVVDOBli2lc+65wP7aUlAWi5LiXcO8jHXVoWtjcZhRxTrXZHMfZLYKwCg4fDIfiz1GzC4DqbU/Z9IsUI9966hYP9HTx+8RFsLm2iubGGkD6c8Qyf+uBlrNpjTA7fwO///m/gTz9/XZh8s2kowC/7jeMgybhuKqBaeb8reWXaH1SFOMLYn1vT55m/1b7GtY1xF1WGUpWAe5LsLcIu5B5RAqtl0c8R21akjTkmWPBRgFYNwkJnIYptqriUrGiuzQnZkiUjlu9Xe6rqN7V9kwGZC5Nedm5Kh1tuCTQqELsClCtQ2zBFk1aBoqXsMcd4xVquSJm83wdBcKWWcfS+I4Bcsbi/EwD87QzgqsBK7W9KFaQsqCgLoqq1V8XtmAH8/wcArnMvI4joWfBYTMA1QtjTBkzdgltECHUDMffUVIObgq6uCLUAUy1ANlX3WDFWK1Ca7M3q/v9C1u6RL4TaT+QeSyn4qvBrPl7VueYIoJ/z/K3+dnRG45khLWB5OuI0gGV6SGcJ3nViE7/1X//nSPu3cf2rXdwY7iE1Cyl+C8dT6LYje2UR51jeOlUquagiF55tyFhNowBxFKCYJAKKBkmKsNAQ6sDKqdM4eeECbN+HWxbHVG2qZLqPnovkM9faBHnpF05VBIKDXF8FICbAS1loDjYZU0p1g39Ps1CNOxaBZcAsijEajjGaTGUt3x2MZP2U4hsyaeMUkyBAFNIHO8dmu4bLl85hbaUFl37qugPH9tHoLMm6mRmWMKGj4RBf+fIXcH93V9Qjmq1lNOptxEWMw+4AuebiZm+I7ekMicXinAQOz65kkLM/yfovaC+gWNDi3c69v8hBx2WeDXlW4DkrN1gEodZrMogJAAeDngDAZKkTADYozw1VxGPU67C2tuDXOzDGGXLPgNP06KeB4eE+QkdHo+Ziducusn4XmZ7KfWmkN+vH1iMyTstzrCo+0PkyEr8Fo7MixXMIJpgNe8hgwvAbWF47g/3dF2EOUqDRwS/8ve/FD12y8eLVa3jl1gRfeWMkxV88N7LoiGsPfwjKUwVj98pCAnrx/9JFBBYRWERgEYFFBBYReGdFYAEAv7P6a9HaRQQWEVhEYBGBRQQWEQDw0z/+kSJOM0QJE8wFwhSYJgTUlMcrAV6V3C1lCCsJ40oaUlOJTgLAKjmuEuT0sxQZOco2Vz5/kuAu2UNM1jLTqR1LHs8zXI6AYbIomMAmyMlkp2lJwp/sEvrSaU1PWHHCNnFcYTYUBD4lMa8Jg0MBdjkoXWhlMewkghHNoKcxkvEEehbAjMew0kgSXgK28ofJsZIpdcTyIqmpRKgVEF56BJYJM3qEKklLBfQIWEBvzpLhWSXEFbhLcEABwNX75gHxKh4ioU0mEJjgP5aNFCYZ2U6S3J9LqouoraFIf4wDE/hFqjyaRY1RR5ykCgRmxtGwxe+ZsYuyRJhpjsX45ahZmcgFJilZT+wHE0muiWQtmcItc4j/6AefxTDW8PwLr+GDaw4uPHIa//efv4D3Lj2O8+9voHcnQTae4eKjG/jaN17Hqzds7Mw03Opfh55YkpR1fQ91v4Gd7V3Eho5RnuLWwQ6sTBeGI+NDX1y2o/L8I8g0z75VLDflI0lGG8FVJoHjJFH+vQRBCcbqgOfYcFwLbdfCxtISNlaW0el00FrqwPN9Sf6TqUiQhkBJFV96AFcPSdiXbCRJ6lYS4ZKcVuOCLEg+8orZVeSIZoGwPF3blOsIA7gCWAisBzMkpVwvGU1hFCGIY5GBps/tcJZgElF21AEZxu/bOIN4vIdNfYK/dfkMTIzQ/shlnPvYs8DFvwb4TUzgIoENL0/hxtvIowNJQutRjGDYx40rr6E7GmHs+AhMF49cvoxzFx/BW/d6+OpX3oLjbMLybVi+g/Fohv39XVy4eBL9/kwYywQJXb+O/mAs4F+r5iEJJrh2ew973UOJ4UqjhhOtBg7u30VM9qJuYLndEp/V2wf7mFAStPS3pQxyMJ3hTGcZvq3jzNaagJeT0VjA5Zee+xp2bt+AHh5iMlHg6EF/iHEaiW/4ubOn0fBrqLdX8eGPfhRnzp0WcJZJZ64LNgFg30USa0dJaTJ2x9Mp4iSUMUZw1GRxSynLPZuMURDUNQoYpY8rQTgmtNuNJjrtNrQslbnerPmqACEvxJ9cgB1hrJHtlSGJQ0TBFMFwjN5ojMFsAoL9Itmu64jSCAejATT46A/oMTkRpqwUkWQ5PNcRv+qObwvLuVZvCsABegKTve6TFeyitbIFr91EfWlJGG02+7wsVGF7eJ+vfuMFfOFLX8Gt3p5IrRvTKQYHOwJudNa20G4viXSzY9kCbhOUyAxNxouW5ai1V9FaPwm/tQzTqyv/7GYdtqFjSq9MSrEvq9gM9vcwGwxkTrSXW7BsF6ZIhxeYxKlIcq9tbgiQ2aWUeE5GtVPOaU2Ab9M0xOO71+vJGtdud2B5dYRBLLHr93fx6kvPY2f7Ls6fv4Dzjz+O9a0TaMHAhx8/h9VmiOt3voRf/Y1/iPtv5OIvzrWFoIRpARHnL8GRgjKpcSnfzP1N7VlcQ48BuNLL/ogVeyzOz/nPQhgWP5mFKoLyxJ9ZqTJw/SiiY1sBAWAlo6CKieTzXLtMU4pvKJXNcU7WMe+T66JJj1Rhrqt1kbU8BJXE2lck5yGFMbKHl3s1geRKzaCgRHgpbT0PYItqBltiqKIa2bdE3UApLFTsXhYTqPPBMSt4/vkRu/lo1TwGnORPcxLQZABXADDbLsz6UmHjqMCqZFtXoDn7fx4wl3PK3N/YZ2oBfrB9lQQ059NAi6F7LlpOHVZMIFxTnsRFJutrTt9VFlwlKeyENhLqK1lEMUimiqleAmfKD155BgtQPscMf/jAqYBL1a6q4ItzXOI+B8Q9uLc/GOv5wrkKgK++T/bC3ESuxShMntE02JqFWhLhZ3/4k/jJv/x9eONzX8XN0RhXd3rIUhsdp4XJoI9pMsb61rL4j3PPcy0XrmnANslcBeJoKsUWo32uXyMkMGCyOMj1xAd49cQJtNptWU8UM13tyzzzVOxzAbjFD5hxUuxgsn+FBVwVVeWKMSvjT9jolM3PZJ08YgariEmpFecuC0em3BNQYJ9M4MlY7p0WIlQC6fb7wkRlQeH5lWU8cv4klls12Cbvsy5riedTwp72BA6orRCOBnjua1/Dvd0dKTSsNTpoNtrQLQ2HgylmmoXX7myjSzsIzus4h032vZ4dycUT5Bbfd/Z3WTQoY4exIZeZlh1UyJc1w4DJs5apwdc1RP0ekmgmKjhU4yGbVgBgQ4NVqyOlh3F9CXaioag58Jo+9N0hBsMDKX6pOTYmd2+jGA0R64kUrli5ieyh+SUM/OosK+dmHZHtc5FFrdWET+no2RSzkOdEF/WlUwjCN6Df7yPSmvjU9z+Gn3pmBVdv38abBz6+efWenE9zKYiAUmhhgU1ChY0Iu68+v8ihPrwwLJ4vIrCIwCICiwgsIrCIwHd1BBaHl+/q7lk0bhGBRQQWEVhEYBGBRQTeLgJ//z/9O0Ulh0d5WXqrjmex+KMx0VwxdUvVYZW4Fv7vsQwymRTN3hC8AAAgAElEQVRKIpNJT3UkonSxJPz4bp0gqJALQIKbStiqf5Uc8jGA+XAbFXBSeqzKZckCtoRZTAAYNUsAYIOengQnmHwzbCVZrWmIDcUeMwhcZynsNIWVhDCTEFoSwZzMgCyEkU5EHlonc4pJbWaWmRwrpZoJSEiCVZhhx8c+XUBZxa5iwlrSkAKSq3uumKN8Mp+orhK+fL0ChatE73xCWORvhUFNEPmYAUwolu9jcl9YQbmS0Gbb5bsJdJaM7OMkvCDFoFAtWd9kzWa5gZDJVtNAQWlkW4dtZbD0DL5HlgqZV6Yw4Pg+AnQEa5jMY99MghH++ukmfvQTH8GrL17FuZU6+nUTX75yG2eSBB//ie/H3efuYnS/i3Nn1/Dcq/fx/Osp7vUChPoBJpNc4tZsd9AfTjAYjkVG8vW3biCzTLRMSjK6iNJEQDD6gDJJXt2T8pwuJbFLlq4AHyUoMZtOhRFMUFKAXLLuTAM13xUAdrXp4dQmfUO30O40Yfs1Sf4TQLfKhHXlzSksXvF3LMe4JGnnPH9lfCh/wkr6NOYckoIENcbZ7jCYSiKYMsfivUmvQPYVQcdgJqzKtGRADcYDhGGMKE5wOByhO5wKADyiVy09k2Hg3Z0N2E6Byb0r+DuXL+LyioVRO8aJpx/D6l/7BzBXT2I2o0S4Dc82kY370EZ30Lv3DRjNNuJRhDfeeEtA2PaJDYxT4OL5J/DM0x/H/TzEl75wA+OZg0ynD7eB4XAKFAnOntvA7bsHCKdjnN7aFCC2ezjA2uoGfM9GEk5w5fYuhlP6w7ZgFwkubq5jfHiA29v3hO10cmkJqa5ht98HKLmpG+ge9jAZE+htY3zQw1qngcdOn0SeBGjVWzg4OICu5bh76yaG3TuYjEZI4wzjIESQJcIMPXVyCy2/jrX1LXzgQ89gi5/nOCerjAUSlinX6o/GCmzLC0wmClTk5wf9vvwezwjw0Bdcg8W5IEUXTOKT9afDtclKjtFuNbDc7gjTi1LTqytLAoRSNpl9XBURkM2cRSHCYCIMOvpUDidjDKcThEEg38X2RFmGwXQMJ5gKkMFCGoKfzWYT7XodDc+WIoZxTLnRvJz/eslULQQ09f0asvoK2hvrWNragttswTJssYCsClCm0ynefOVNfPOll6XgwshCNOMI0aiPg/4BJqaHlbVVWLYN3/FBZ0oCiHbdF8ncldYK/PYq6ksbyA1P2MCcI3XfhWMqVQnbs1UsohBBv4dMZLVz6BaZyECz1UEMHcNJALvRwIWLj6DRbKLb7cqaUMkBcx/hPKZ3N8F5So0jzdBsUa61gSAkg3uGet3CoLuLP/+zzyGJpljZ2sLj73oCF0+cxtPnz+DRcw3cvPtl/M+/82t45cu7MA1X5OMJ0FRSsvSApb2BZsTCLCQgnIuMrZJjVuxStd4KcFvJOM/tZVIAQrauZZbgGUF0S40jXXlCZ7ECxwgUVl7hMh7JAiSwG6cCCgtzLlE+oWRbsr227cLVzVI2PBfGeSYe14Xsx0pRoCjBMspAqyIEAnAcHyy6ibNqXzouIBL7AIJAAkAHR0VaAsTx2iycItic5+JD+p3AX+6LD78m/V6Cm7JvyXqqiqQqAFidFyjLzvirdVO1x5R7my/6eRgAlnPJnAR0pUyiLCuOHxUAzO+bWLkw0Zf1GszMRshxaWXQkhBFbmHJMtAyCOyGCPMUk9zALDEQh2QLD2Vvqs4AUuRBtjfPNezTSsq7HBdVC6o9ax4AJo242lvmAeDqfFT9e/TZ8suqz8x/d/U3M/eQawlyI0NS5PBMF8mgh8fW2/gv/+P/EE9eqOO5P/kqdq7tYxraePnWHdzd3VdFF/QtX/JETaNZq6NR9yVO3M0izuUkkP2aYKRJG4XldfiNlhT3+F4dJ05uytwVH1/xQFes1+PiCQ26+EYfFwVW4K9yaud2qiwWRD5ZWMIEfykVrc6EBHFlHHFeClAM5Uc8ncrn+1EkxR2cO3GaCzOYFhNKuh144sxpnDu1iYZvK8Y3bUWcmqjKcL+r27YU6Yx6PVy9ehUTsp6pQkNmsOsLaBsUOrbHM7x+dweR7cgaYUqpnC77RcV6Ft9byq/zdCrSNBzcZDeXFgMs0OA5jGe90k4kNU14Gp1KesijQOT8OWdo/yBj3aYtio+Ydhb1JZGUL5qeWDPgfhe9SVdAZc8wMLtzG3kwRKTTN7mACxvpHANdxswcACznKN1GwPnXacvZiOPAsVgENpWzeGFR7WEf2bWbCPI6nvzABfzsx09iZ28bX79l4vbOfZi2I8WC7ANRVyD4W1p1bH/ra4sc6uK/posILCKwiMAiAosILCLwjorA4vDyjuquRWMXEVhEYBGBRQQWEVhEgBH45X/0KwX9JUf0cZtOMBpPMJlMxANWmLcxuaFkwqp4SbKNLNISBBXgikwyIaPSD1gxQ4WFaSgGgXy+9KFV4PE8g+oYAK6+/4FDla4SvtWDSeyKHUR2BnxTwAnDtYWpmlNmV4A+W9oZmkriUq4rDOAUZhoqH+A0gjuLAHoAkwVMKccSmCbTljLQVZv4L2VQJfkqNojVa+p3AQfpF0eqLt+gMbGpZJ8rYJeJfIII8wwd8VEu708lbRXQfAQQGwZs+SEYrZKWvDI95gQwKINFIEX8fknorRjPoLTqHPtJPAx1xTShjGMOhHkhbN6c/rjtGiwzRc3J8alPfACvvPR1jKDBNi1hNUVZioi+lwSdCabrBvxGB6fCAb7/2XMwcx9rSxuI6hZe+cbreCyZQb94BvFegnB/jEa7ja++toevvTbGaBYjTXqIdF0kl+k/3B0NkWgabt27jxllYg0DW8vLAnDRr4/szCTLBDghSEEQSIB6NaDknypxTnlbSTamsfiXVtLNZG56ro1GzRFp6c22h1NbJ3BycwuNlvKTZsfRt5OMIEIuAkSUAMIRG7hQzGAylgTwLUFfmTPiY6iYbmQ3E2zUmewV4DoToI+sUtNSLDdJBpNVHUbCqsrJOpQEdY7JcIQRwcEwRn80RX9KaeAYw1mEjJKyjotmYuLMqRPYvnMFzzRs/NgT52E6ExjrNk78wN9A6/0/hMheg5MOAN/BNG3Bn+4hvvJ7QKTh2s4UVyITt8cJ7ExHu+Hj8Xc9jvc9/m68lRn4/OevwbRWxcu129/HsDfG1sYaljo+dg/HmA37WFvqoNftCzNodWNdQK8ij3F9r4/RLECtUYcWRji/vopkNsa3Xn8NozDEueUlaLqBaRyKdDGLDLqDPvrDkfRnEiVY8h2cXVtBOB7gsYuXcPv2bfieizQK0R8fIhhNMBwMMA0mCMIQ23s74v/baTRx/twFPPWB90qbCB5w0CdJKp66bNdw2BdZzjAKMBkOMBoOZe0LpzNhmY5HPQV0mUpyl484jo5Yfw3TEWYnWbg+2Z06hA28vroioKfXWFLrAn1WQZA/QsICgFCxwA+HA4wDSpbOEIchcuqzE2TNMkyjGHrGceJIP3PekSBYp5Q5cilkcOlpbduw/z/23jTWsuy8Dlv3zMOd31z1aujquZvd7ObUFNmcNIsSJFmJaDmSIhmeEtmCE8tWnAEGEjgCkgCOESQxAjh2HMlRZCmRYwsiBYkSRVHNZneT3ex5qqquV+/VG+9875mHYH37nFevS6QT+BcbuLfw8Kb77j3n23t/e9e3vrWW48l8lQelpCtQjQBw7/w2+hcvwGx2lZJD0ZDrrIGXN195C89845u4eXgTbhbggqnDRY7D4QFePJyit7EGl+wvSro2LPFLbq/20dncgGX4AGPgttAwbSRpiSwhUEMZ1xh2s4NWtyU5bTI4QSNO0HS4xjLMFjPkaQ7L9cRT0/Sa8No9dNdW0O50kGYxBiM1D+rmCX7NceDrEeRhww4lRunZ2el1pTmAzQn0yX3j9Zdx/YWvI8girN91Affcez/uv+dufOqD92PVnuP1F/4Q/+3/8D/h6HAsbF9pdCFDj8ATl3TWQKGRccjv6XevrA649ynX0RxaTkCrknCuNikBK2u/e82QfOMapjR8iHw4JaErOeh6nNgEQlCK76PymXoO8x3nX5zGcm2UCQ/SWPIKr8M2bJgcd8r5J8wbypiBEtCcLHw95iRp9skU+5L5jOAvG2uSsvKgP7MHnd2fyoo9rPYdlVOZuwhI83UJANfgdw06ngX46r2+3r9rT9h6T2QTSw0A69w7BRhTILF8GLXyiFJhuA0Aq1ckm75+D/W+SgL6doNQtVd/CwCYf6enQOAU8BwbK3obqWZjaBaAEaGZxvigvoltw8AW11OZ4BgJbpQlbkQ5BkGOKJlgwXxeyfpyTHgCkEYRno0q3+Y7Qdo6HhwjuW6y+ysJaHluBXrX+9rp8+/44tRj99s8oZGTcU6P7UyARVn/cQg/z/DEIw/j7/3tPwf3eIa951/C9bfexnAaY7woMQg1jHJgHC3k2mRfrYB7STGVF7TTaaG3uoZWt49mtydsfjbQkNl7bmMTXstTygfcUw11LlTjVu3XVbOcnCsp88wmnTKrLCwaKCoAWJjnnP/8TB933k91TtINzuFqnBu67JfM63zfSRTLPQdRguF4gsmMwKVq62Oef/zeK7i0fU4AYKq/2LYP223CafnSoJKNpti/uYPhyQDD0QTeSg9Ouy1WB2xICJIEAXS8emMP10/GYk/CtcepLOewSrpafI0JYoudCecGn6AJK7ngusx4BtNQmFWcOYeYcxwbDgH34UAkoOmlTqUW+gQrABgwrSYSx0W7uwarYaPseGj1u8iu3cIoGAKmDg8lpu/cANI5YqMQmXO3YSOtFHhuNyS8mwFcGDYiWoK0W8gNA57fQbvVk/2TDZ+62YHXyZG99BrGMbD14AX8/McuIQ4m+OOrEYbjkeRral+wcYj3qWSglc/z7je/sqyhfrvFvfz5MgLLCCwjsIzAMgLLCHxHRmB5ePmOHJblRS0jsIzAMgLLCCwjsIzAvykCv/QLv1wSSAuiEGG4EN/XMAqQim9XhkbF3lCAJgtnmhR+MvFDBMhw5GcyQ+uPWopXgFfxoVX+bXTwu7NIXEseSoGwAoelQFgTdnT6zt4+ZtWFKmHGEuh1TJEYpfwppRrJ6itNE5S2pORlJsV4UyT1iBWS5SsgcBKjkSfQwxSNPFYy0MLaUAXKgverq0KngLE1MFsDuLX0ZXVpNQAsjFkWsIn3VURiFupq2VB57Uomm18Le6+Sz2QE+FCFTVWII2Pa1DUBgFlYrp+bFpXUJ99ICrIEKXKJmxQfqWBaFUjlb8gQ5vtShFZq5ArIX2QFDJPAeQO9vo8ym2KlWeCv/OyP4fmn/xgvj8fCGqJPHYvILBjmRcy6I5oE3FsFWCm+pxfjIxcewWbrAuxVD3/ypa/iSstBpPsw5gV6Zgf70wxfeO46rg3JjGpgNtiH1+uI7/DNg2PM0gyTOMI7O7tYX18X/+XVXlcYPWQWErSO4qRqLjAFAOY4CQZ8RkZbgJOKacKiMwEy3izBXxZQbV1D03ex0u3iXN/BxtomNtbW4dFLz/WUfDTZQJS+pmfqGZa2sDmrQjjnIL0KhVnKojWBB3oaZoodJwy6JJe5yaYIATDyXNaXAMDiwUmWkPo5AeA8pSRmJkxlQjlpFGM0GmG6CIS5NA0TTKIUJ7OFAPeyDsISl89fwnAxgDG+hZ9/+F48vGqgXC2wfd85NL/vJ2Hd+/3AQkPDzjC3e/ApuTl4Bq/+7u+iv3k33iwNfOHZN7DurqFoZGhumfjcD3833joq8fTXrsNvnUOu5ZhMB9BLCxe3zqMsQ+wcjWCjFIYRAVPT9uG327Bsjs8C146Gwlx2XR8+gZRuS8DLqzd2cDgaoaWVwipiUZiPhDKzKHE8GeFwMITXbKFJL1vXQhYE2N7cEln2PAtQpBFujWYokhjH+7cQxQGSLMFweILVXh8b/T7uvf8hPPrYY+it9QS8auQNkQUfTSY4GY4xOd7HZDTEYjYRX2aifGxssNhIAsD3DMQCGMeIEvpPx+JBTWameGpHoWLbOmSQ6dIA0mr52FhdFV/e/up5Yc1JAwJBODIqE7KA+Rr09w2EAUwfTTbepEnV7BAlCPMcR2EpDGqdqgf0PqfndRqjjAP4BAdKvr8jcte9bgf9Thsr7RaajiUAsdnqo7t9Ht1Ld8NsryBn3mKjiPBByWjN8fbr1/EnX30Gu7duoIsAdxkN9C0NQRrimRtDjIsY3voqNjbPo+u24TktGJ4L3Xfh9TYwD8jo1USJQfmOq0YMAcI8B367Jfc2ORnCIzuYjP5kgcFkiCKKAMMSFtvK5jZ6GxuwfQ/dfk8Yg8eD6SmDsJZJr9n8nDOL8VzyQm9lBc22L6xt8d80TMyoKHDrGkaDQ8yCKYx2G1fufwif+uhj+MRD28BwB//7v/oH+L3PfxnzaQ7LbAmwyrGiJzSxxZiys2TopWx8IbBYIiXrn0xa7oaiCFEqi4KqAUU82yswzzUNkX22LUtYwJTRlhgRhNepXlHFiuDPqbKEJvdMxiJjKaBrniHLyQJOEecEhFMBtWKCwKYl11FQ3rwCwkSiX5qz1GfxSE+UFzCBXwLAjGNKqL8CmQWIlb1EMTZlH6ZkuOx9tecqvTsVACzrqVSs4neBxmdzcfU6txumbjc3SbxMrjMF+DJXS6tXddaoQccaDOavFAB8uwGLjPt6T7wTABamcH0j3wYAtlIdczuFbetYtbpIrCaGjRirSPGYYeGTZgt+Q4NbaMjTAnM2RjSAvSzEYRji9WghzRsBcz7XpqysykaCe8EZCehvBQKLZUUNZFZzhgBlfc88g9VngjuBdQWi3/ZIrm/1dqyV4kR9tqKqOYE/7ksalVAK4KP39fAzn/1+fPTRu6GXAcKDI0x3Rtg5nOH1kwEOx2Txp5hEEaZRIA06BP0dy4Vj2mj3OuitrcHr9sU7mKori9lMPOyZC9fW+8p+oTqniAT+Gd9i5vL6PmrxdOX3W0t3p6rRLVPzLUsUI5jqJpyTnNeW6YA2JiIX7zpyLhhOhgIWU1aea3YRJDgejDBfhKohy1D2EPdsrQsA3KRHetmA41D+2YfddAGzxM5Lb+Lo1hGSOEbaADYuX4G/uoY4U42OXAc3Dk/w/BvXMIozAWaZGdjopek8pGmiCiEAMBUGTu+tUmqx6A/PjYRnVwUAi1pIBQBrTR9WkSM4PhLpZdM2pNGxoZniBVyaJUzdQe610OmzyUlD0fextrGO4I0bGMxP1P6EEuNr11BmC6QWAWDAKy3ERL3P+neflX8WRrAlTYaGbUmDT6k7sL0WTN9VzSSmC6fdhHn1Gm5Nx3AvbuDPP3YJDhb42q1IfNmFAcwcJI1xDRkfNrQxr+w8/+VlDfU02y6/WEZgGYFlBJYRWEZgGYH3QgSWh5f3wigtr3EZgWUElhFYRmAZgWUE3hWBv/6Tv1DGaSTMQ35OE8VMY7GKle+yAhXLqtBI1iFZpWmpidzkvEyFiURWKQtS6nelsJAEFKVIbpkpSpWwDSrP34pNy+JSXRiVQmUlryt1YAIJ5rsB4Lr4KxKaZE/Ss5IgmqEjVURKYSo0DCU7J8KXhpJgJYhploBVkAWcoJFmwjAUCegigSXXW8lbE1XUKe97u8AqrJUaAK6iWHs2KslKgr+U9yMbmJKW75ajVOV15afM+LCQmdbyf7VEZM0yPsNmJWBJOVVVGlTAOwv7lPGLxVeZhV4FABNEp2S0KYxhqvTRy1AxTPg3wmLjZfFayBDj+2kNOL4DrRGj5ebYaKZ49J5NPHDXBv7Va6/BNyxYfC7/aTkaWo62YaDrWLiiT7DILqDZOMZDzS20zU2U3RxBaSFKYvSKDg6uvo3V5iqeeWOAP3jtEMOGi8loDDMlO1bDIooRFsDNwQCHkwls10M0D3BxY0tY2IfHR8rDz7GECawYmZb4uQpDlyzrajzIrmM9lQAwPTMdelCTqVuyUGqI9DP9qelRu7m5iQtrvkj30s/P8TyROSSjnA0DtkaJRAU21OB67UfKt6NENCUrBQDJRWBVmLvKv5BsTUqEliLnytcggEQZSxaeCfIS4KJPNOeUAD68NwFVyJjnO/B1UwxORgKuThYhFnGGURjhaLIQKVg2B7iGizV/DaFZ4ODmq/jJzTV838Ue/MsuLncD6J/8GNyP/3UE2b2w7ByZOUOeGfB1E//nv/xneKDbxX0PPYj/619/CYMbCSLbwOOfegA/8OH78fkXruPmzQT9tUsYzo+QZTFcvQVLMzAbHePWeIrza6tAGmE2W6DVXYXtefCbHqbTIW6N59g7PIJmWNjodNA2NAHCCArf2L8Fp5Fha20d8Wwh8scEeCizOpxPFQA6HqPnOdDjGCueL+AsZUEvbq1i9523haVGWeK9d64iCBYCki0WM6z1uthaXccD73scD7//UXRXu8LGo5dtFmcYjMY4Gg6QDA5xdHSIaD4ThibnBhclWbLMP0E8lbGfRxFmixhzykynmTB0uf5cQ3md828dgq5keZomVlZWhCXd62+LbLNnOwJiFEkInd6i8QIRpUijOUazKfaPD4WdFuclpvMIJ0Ek3sh5syexIsiytr6JMAiwd+M6GkmCe69cggfg6OgI4+FQmkVW2j42e11srPXQr963e/ESVu9+AM7qJjTTg6kppjLXTVGmOD4Y4U+/9hxu7LyFdjxGfzZE32gIC+6g8PCH33gWM13D5sWL2GivYX1lE7bfQm7pMFe3hElH8JsMYeUTW8C0XQV8+y5M2xbAnb7OTSKeWYrx5AST2QSu3hDW7yLOUegm+pvncO7iBayur4hU6HwWCchSqyNwLGxbsVe5ZubjuagAdFa7aOgNYQWHixBl2kC/u4I3rj6PFcvEdHdXmky8c+fwvvc/jJ/67JNYMSLsHv0/+If/4H/B7s4YDa2JMCAYqHydmUFjMnzJas7UXkC7A0rc1gDwbcUIyexVcwqbk1QDT59S2KYC4/nZtRwBy8kulhziEgBW0rhkIEuugiYgCW0YmLPFtxrKfzck+5yM4LwQRYTjeSQSvWahy/NqdQr5uwoA5h4lagiUm9aVd7Dre/KeYW4jZ6OXgPai6lqJKihgLq8lJoSdnAsrm96dfC9hSws7upLj5QucNjBVyhd3nLfuZACfBYA1XYGnBNNrBQyyTk/BUObhCgCuX/bfFgC+LR2tY2rE4nm/6a+hdNqI8hSPNjT8aGsNXnIDCxgYpgSuGrD4z7IQlzGm2QJfnMfi4T2LI/F7ZnPcbd9hJR1/9nzzZ46fPKecUfwQ2d3qTCRnCk2BobXs9Vmgna8lhOkKUJUGvTs8h3MtRRalaLoeaPVR8qzAvT/L4eg2DC3AFcfFg5fX8ZkffxLf8z0fQ0+3kD77Mp750p/gi1dThEWGWZFhkaVy7rNMD12/jban9gG304Hlt5AauvKwbuSYzyYYDU6wtb4i64l+4HIPPKPUzW0cywqANKqfqcYRzruqiao6J1FVgLld1AW4t0oglY0FAWCqAPCMw3nN34+oJpLGok4wny8wX8Ti/zsLQlk/DUpH68Cq6+DCuU14Nu0cNHheUxpZqJOflTFef+ZVRAs22bgobRvrl++C0+9L4wXPl8gyPPfSq3jhzavCHuceT9Z6mvO9C5iFKetJgHwBgUnR5zlOAcA8X/DeCbTSvoSS8fSbVgBwIU0rbFicHx4gJaheAcAabU7Y7GjQisBG6TXR7m0iTgqUK02c2z4vAPDBaE/ycrNsYPD22yiLAJlNJQoCwCbiMxLQcuYW24vbZU3TcOVcy4fltRDyNgwH/XMb0vyZlSkaThf9wwFuzQ5h3rWNP3ffNsz0BE/vT1AkuoDHojhD32aqW4SRAMBssnvn63+4rKEu/0+6jMAyAssILCOwjMAyAu+pCCwPL++p4Vpe7DICywgsI7CMwDICywgwAn/tx36+JBMtjShLSzZjxbRgcZcsJYKjUo6qGEVk6QFSAEvIgrKUJ2RGYFjT5OcpGUMa/SjJONIE7BJJ24JsjJrRUklBF4qRSjDybCGTRUC+LwFVKUydKUqdZfykVHwudfkgb0KK1gZBYAKbLKXf9iAmI8XSCQTT5xdSjDOz9AwjpeYLVaxfFiNzMonVz3mdteRkLbVM1vOpXx8BAALAlH4mM5NgdOUiLCCigvSq0mVVwkyVJ5ywc1kI5vUSnakeLJgLOKCIvqeFcY6N8nNULGUCE2elpFmzI2CsaWSYVO9ZFZL5fgK2mwasAvC7NlIjhOmUWOmYaBohLq5YePSBS2iUOb5+fAONtITfrJiaZCS3fWj7Y2ybFp64y0VzpYXZoAP/4v1oTvcxjo5QZA7Wjk1ECLA3SvH0ywle300QFhHiZIoiyRDlwDwrsD+Z4XhMtl8h4+M4NpotB0fjuWIAkdpWzQGypoUVVxZwdPPdDDSCZuIFqMbM0Rsida0ZhmK+WRZanoH1bgdr/TbWWg5a3Q463b6wTclWoeQuwRiZZ1opBVqCuWwAIGuPBW0WSvkeBPvkWlIWd/lBn9lUGEpK1jKXMa+9/3hNBDr5PUEzxzXk/qTALYCKAlpq4CCJJwL+DkYjYVqG9LqNUwzGC0xnIayiiWxFw0ahYb29had238YDWoRf+vADaHUWsDoW7vnM/Sg/8kOw29+NrOGCqKWZlIisMXb/+Ov4o6cO8KM/dB5fffYNvLm/hmCe4Ad/wseHnvhB/Nrv/CmSuITrdhAE9K5doNfy0bJtXH3rbZl/99x3r/ixHp0MRPa42erInCWINp6keHN/B2uXtgUcbUwXuLC2LhKdr7z1GlKCYiXgpAk2W02R8NW7Xdyaz3A4oy/3Qph3JZlcSQy9LNChX6NeIlxMZe04hYnDwwFGcYDp5BirlinjvnbhHB6+53149AOPo7u+DoPM0ziW9ZksQgyOD5Ec7mM6GAkAzPEcB3NhJtObl8DmKIvFZ3lOFnCaod1dhWvZmA5HyMIYbU/lHDLT1lZ6sE75KAwAACAASURBVNAQEJbxubx9AefPb6HV6ytmuWlI3iEIXIYR5uMRgnAfB3tHODqeYhZkOJ4uMEkTJI6OKw/cA99ZwVee/yb07jpuDScCsF7stVAOj/Cpxx/Fpm/iGy88j8ViLux2Si9TveHc+hqanof+Rh9r25exdc8DaG9chNXsSvME49jICoQEHeIEL3/9Bey8/SpW/AaO3nwF9iLAdqcHwzXwBzv7eGYWotNownF1NHo27EWJZmcdvfUutjbOod/pw7ZcJj6M5wvJe6sb6yjoTxlGIt/KdU2Ge0BwJgmEadv3m8LQOxlOoduueAD3zm3h4n13YxFHmB2PZZ1nRSoNGpLr0hxtvyMAwmB4IECt7bniD51R6vXkSDyTm50WFichjrIRHL1E8NYOToYnaN7Tx89+7gfxgX4HBwe/h3/+G7+D5168hobbQamZiKIMWcimmzaSSOUkMh9rKeUiiwQ4p+aFyW4asTgooBslFY3lvpgj+NH227IHuYYH3/FgNmy1zslYrBQJ6lzMv+NewoYpMn35vCBOxB+Y10BAXFiQWSYNW0ka4WCRCztdNSrpqlFF+qxKeY+sMCR2kvNFUlmXZgzDsmAaNpLSlOdyC6bVgDQtCYibiyS1Xlb5la8g4D5ZmAqUFx/gqgGmbviSPUrUp9W6qIU8zu7fp+CuyAJXe3u1/9f7HoFKiYswZJWlgjAjaSVBMfWKZXz6/Or7s0Cp7HuVeshtYPTdFhQmHEzyCXQ/w2bnCrJiFWZzhl9OgI5tYIeq8czPopqhiyS37Kxs4kgS7AVD3JgHeCtMMDcMZbmQ5dJspPag22zW+nxzlqErsTBMblBokD1agb+y74sM9Bkf5YqFXZ+hzjKj72QXn30PNZ6lUqio2NrqrAHoZKS2PKzNU/ytH3sCP/c3/z1kfgxzcYBv/Ooz+L2XBjiZhzhaxEgYd035R/dXVmB7Ppq2JzLGBGGp5KHkmDNpxJgvpjK3mk0PLd8RbjSbYPgwdDLhKfEcKXn8U+CR5yc1RnKtsu03kBJgT1NpXGF+YzME/67QgDhKJW78nie+LMuxiEK5hibVB2YBFvO5fBYJ6kaBRRDA8x1022302wSylTqI2DQ0aEfvo0wzHOzcwtEsQGG6WNvYxMbKiuxjbAQaTqe4NUlwdfeWNK8lhJA5hnIuI9hZALSpQKHO0AR2ee6s4GvmyIbOpgyCuSYyqrRU/uzqpFjAdHtwkWK4dx0a79lxkbEZzvZVPjIKeAatOzxo7Q5C2gO0fVzePI+DqzcQDQdAx4AfRpi89TYSqwCPylqYyz5Q0EpY5oVqCBJFHrF5UY0MtuaIhDRVUWQ9NwxopoOG70FzPRhmCYPqIPMRouE+bMfDZz/9EcwPr+Hq4Ug0derzrDTPiPxzpR5QlLj+jT9d1lCX/xVdRmAZgWUElhFYRmAZgfdUBJaHl/fUcC0vdhmBZQSWEVhGYBmBZQQYgf/4J/5imaZkVtB/ktKOqrgrvqYE07L4VI5Z7PVQIiEzqoR4wiaaruT3NB0ZQR8CxJSHJpFOOv4JgikAWCTwzhRuWWBSjFtR6P0zALBitt6Wja6LnGcB4ARkg1DemYVrBaLmLBLrEOk6v2JaCe9FWMMaLE0TSUIBmZXSqypGyhe3/Yb5bc0UUiDtbf/emrFCcEgVa1XhnICp/F1VyOPvKO0pRcHqPmsPyRrEZdGwZu9I0ZgF+coDkO8pxVFNSR6qn9NftZIeJWuKzDTGtwaRRcpTgdx1TOpCfH0fBAL4ui3HgN+yobtkzwDdtga7EaDv5bh8vovLmy3sJ3OUYYxYU0ClRa9k14QflzjXN7Gp5biv9yCMC09KYfblt74IfXQEO7TQydbR3ljFHz1zFS+8lWOcesiMBCcnh0jJ+jMMHI6nOJwuMI0TmThk7bq2hbSIESQKzBUAWGqVqohNEJgPjmPNQDs7P+oxNSnXrJNFpsM0DfFP7bc9bPRb6LWaWO204Pge2p2eFIstx1WFUWErQbylpXBOyUfKXxJI9j1hBAkgTaYPx5XgSELmPOd5JkxeFqwNIWDf9oLkcwlC0q+T1+t5jnqvCmCSv2dxvvKizqK5yNcSBJ5HMRZRivE8xPFohtFkAcfuIDJLbOgWzq2u4+XDm/CmI/zFB8/j0W0T6/edg37JwNYnfxDF6pMovPsEbMizOcxihNmN5/D0V1J0Ggk838BrBzqCosSP//uP4NrJCX7/C6+g01tHq7Umvn1xNEebsr62g5s3doSxdPHiRYynE0wnMwGACcZxGgdBgKOjKaZZjM6FTRW/OMdau40RJZ6HR1Jcb8QRfOTYXl2ROM6TBEfzORLxRk4EiJ3PZlhMZ0ijCGaZIItDRPOJFNpXPHoS5jhZjDE+2sWH7rkbLddFkCV45JHH8OEnvgv9TbJfDfEIJmszDQOcHB3jZP8G4tlUGOkEn9+5tSusYzK5mCH6/VX4vVW8+s4OMtNBu78icsZmA4jDAPet+MIk37l2FfPZFC3XEfaxZ1viV7yxsYGVjU34na4wy9jQktM/cTHDlEDz0TUcHZ3gYP8E8wV9sOdoND34/T7ueegBaO1VfP5Lf4JhVoqHL/NMPh3BTwN86oMfwJqhmO1kH3PODYcD7N/aleaCNbKGHQedrW2sXrkb3tY24DUFpBJJfk2T/FukDbz12uu4/uar2F7xoM9HuP7cM3DSDJcvXcCzB0N84eY+OmYbftNB6mpwEvoU6/B6Hs5tnhcA2LE9OL4vahBxBXCm0IQNTfYrJYoJGE4JfC8mssaZgylhTc92m2AwZZE7bZy7fBG6beF4/0jizevl2lPS/2wAMKVZYzYdiQ8ngSd6PpNQSN9sGIDfbkKLDbx5dA1rHR+9rIHX33oTcyfC53700/juu69gPPpjPPXMK/jSV17BNMwRZRksy0EeaQgXbDIh0JmLDC4Z38xvWX4bACabW/QUdAJQzDGmMEQpec6GE89tyzxyDAee3RRLhIJNP5W3LsGkWj2i9gNXIHcFAFMWPivl/eldrXyAswqAjXEcxgjDWJqwOGcJFJeZApqU52/lSa9MnxXABXqPKgAYpq/8Vtm8xGYmsS5gvqyAt0TteQSlmaPk/pNEAOialSn5q2p4EZCzBoHJZq2YjjX4Wefl+nvdUvv/WQCTmf12MxjBVgUAy3NkQ1aKCmfZrvX3NcBZNwARzXs3K7baN2uZ6rwh+5rmFWhbfZT2Gh7f8vAzSYEoijHUNKS8b2H2UnlD7TtKsj/AOF1gN0zx6nSGARVHuB+nmaxTPrX22T5732fBWdn7de5RJumXNV5dnSkIgN++Xo6c7IVUZ6lixDnzrR51PIRRXIG/Z89Ncg0E+BoahlmOD7Ra+Gd//y/jyicfx8n+m2jsvYG951P8/qs72DkYYhhmCNhcUDHImcvcZguuYQnDn2uf4GQNFMZJKEoXzN30g296LmyLMVHKGDw/ybxOFrJeBASmTUI179jownvVKW9OZjXPqBn/tqzWRiJ5L2+UCINYzj81e54AMNU/uM9Kcw4bKYJI9iNp3mo0MJtN5H3vvnRBrB4oz0/WPhnFUZqhSRlo5nu/ibhhIDccUTRwTEO8zG/s3cLJZIZ3RhF2TwY4XgQC4qrGMardcFE1kAYLlR+ke6E6W1LuWaa9JvmFMspkwhNcVdxfNcZk5tteD3aZYHawCy1PYFqOnL8tpylrLjVLWKAPuAej3UVoW4Br4cr2RUwPT7A4PkLZ1ODS0/7tqwIAF2yMDHNpZssNpWojfsKV6sxZANjiPfH8Sca0nFN1kewHfdxtB3bbgdE5DyMNoIczOVs8+fh9mB5cwzuHQ2ia9W0BYI7xEgD+lst3+cNlBJYRWEZgGYFlBJYR+A6OwBIA/g4enOWlLSOwjMAyAssILCOwjMC3jsDf/cm/XIqkYxojSyMlsQdVTGMhHJaSquOj9o6lBOaCvsFxguNZIAwM/hU98GoAmDzflL6FpGgUZEgm4o9KgFQKkRXz167YqVIfOyNlWLNA6Af67dgt8joEjs94556yYAkCNxpoVe9TS0+aOiWSNfCzFBwNBdjy3jT6HVYSjDWTyCSAS4s28T7m+1UF6wpRFcbuWU+7+vc1A6qI5F75t0pj01DSfSWZqQUSshslHtmpl23Nfubris+kSGveBp/VSFaFbU19JjhxCu5WAI+UEk99JVk3r/5GmFUKrKBqa7NtotnW0eFHi/5+EVw7QaepY7uVwF9pwysbCIyY0wH9tIHSAHq2A7fhII1nuFiswNm8X4DnN8M3YO4u0I02xb+3t3Uf/u8vvITdkYtJXiJphBiNBihyG+Nwgb2TE0xi+gsrn0WCZ6ZlYD6fKnZMLYFZyUGKhGMFkMs9VgBEPcNrFpUAGVTyJmjE+9V19NoOtlb62Oy34Hs2uu2e+GG22h00O+2qQKwL6MtHqTmK4V2xqDhHyHiSwnJZwCgUE0kAlzSRuS4SlixAh5EAxBxnSiDKqDUaigUTxcLwsjz6prJJgkVfMn8rMIQSrgQZgqkU0WeLOeZhgHmUYDwNcDyaYDILobWbmM9LrDo+Lqz6OJxPcevmPn7gfAc/9eAKmhdd9B/dwOqFTegf/FGE/nfBhI/YnMOfjoDgWXzjy0C828CFbQ2vDMfYfv99ePhjj+NLr34VX/jVL+Ohhx6D5XRkjlEi3rHokdzA0cEBdLcpAB8BaoJW7a5i/0ZhjMFwgPk0wTRP0NlaF31Zu9SEcTWZTnE8HojU8eT4GPliil7TxdbaGuZBgIgAuWlhESfiw0wf3iSLxV85m80QDE8QBTM09AyNqMRiHmKwGCKfjfG57/1etDwbX3/lJXzsE5/BYx/6IFrdHhr0YiYIreuYj0a4tXMTg6ObGB4d42D3Fo4HJ5gnUSXDaQhT+8r2ZZy7+z589ZU3sDOawWr6SLME/baPJFzgQ+d74of85muvYnB4BN+1RWKXS3ZtcwMXL1zB1oWLWN3YgNdqCvBRUG5/NsN0eIzRzlXs7u7i1u6e5BbKtLb6a2jYFjorq9h++DG8cWNXJEYHi0DYx1v9Dt538QIurvfRc3QBVgn4EsBbzKcyP23PEQAio0QyWe0Estc3YXY6KCjnLpL8JQyCjQlw7eoO3nrtZTx81xbuW+/gi7/1L5BPxnjw0iXsJw381ptvQdfI5PMQWg2s+12EYYFES+E4HrqtLjpcS74vQEHGJhTdFNY0AXLmWgKHvM5wNpa13WQjRdNDElOFgSoHtvhs2s0WNi5tC4N4MY9xdHgo64nsYYI+ZJjTL5PrdjabYRYsJD8TAG7kJSKCMXqJTrcLq7Tw5sFVOEYDd3XXsbO3i7ePr+GHv/vD+IknPoDh6Mt46quv4/f/4HkU8GXecf7S8zcOU6RaJr6pAsDSw1mAmZgrHGhkMBqqkUPyqUHWL+WpXXhuU+Jiur7YIFgmWem25AauE1EGaBRwK79Xg/sSLQ0IyBeqeYSA/jxIBICU5gsyw9lUxX1DpJhTTNNIPKnFDzhlgwaZymROqqYj7jOSv9iJIqy+AmVDF9BOGNumrxqheB3ErAgOncouA0lMcFdJ18q9p6k0iTG38f0pCV3n31oJQ5ko1Ioet/fHs/v76Z5pvHt/r+WTbzfzSBb+MwCw/PQMCHwnuFkDwfQofjdY/G4GsDSnEeRyqBbhIPd9/NzFbTyZFzheaJghVuoNtHOtGtJoO8AcHgRzafbZzwu8OJ5gnyoF9HSl1C/jr+DvUzUKtY9XbNzqfKDYvwSA6ROvZD4EsK2UT7hnKcC4Bg85vqqRjjHi3nPn405w/Lbc9e0mNoK/fJ7ZaGCUNPDJjRb+9T/5O7Aun8di9xomz38VN2708NLhIV5/ZxeThGc+pZZCSeE0g6xD07Qrxrsjsu8CSFf5JS1SBAu1J7quJc0xYpGhuhNkDvF4Iox501INHlUjIOebAoAVO5hNAOq+cpl3eZHK85nHmPspjS7Po8Rwksp6VXOgEBY5wWiCwLx2ri/mDTaE3bW1BYfAZqGa68IsQZSwCcQSqfxufwVebwWG4ysbkSzB7s5NvH7tGkaLBV49iXCymIuSSaM6B7BzTIZa15DyHtlsUwHACnivAOCGjqzMYJiu3KecDaVxoFpreQrLacPKIyxO9qGXmTS68IRBRQk5H5oaGjmbYjzJ7YFpoNAN3HX5MsogxnD3Jgq/AWs6w+LqNaQ2kOsltJhNIvQcrk6T0ihSnT1ESlw1ZZoNU4G//JA5Sxa4idK2UHJsWh707hZslPDLVJpBH7myiXS0h93BVLyiOR9433cygLmo3nn+qWUNdfmf02UElhFYRmAZgWUElhF4T0VgeXh5Tw3X8mKXEVhGYBmBZQSWEVhGgBH4z3/6b5bC+o0CZJSu1Si/68BrNsVPreG5pxLHwjjIcwRJjPFsjtl8jpPxRBhaUUJ/uAJJUUoRn8Ati81pTnBLMb9yGo+xOE2ospJm1AtVVPx2DOD653Vh9M7Cb5GrYhpfg9dXM1tYQCU7tGEoqWPTUYVKMmoM+q4pIUc4ZDZVxVSDTBAWukCpRxb7WbhLhJ3DAh0BKbJ0WFQXWWKCKAkLfASJ6QHMQpwhRbq6wJ2EYymmkXXVMEyR36QcsTjGlg0p2kdBiDgKxBuTAJGUMaXmW6IUho8q/goTSpXpqu8rtgiLowSZK1C6LpSKtF8FFKsYV8dV8Sg2KpnUAr4HrHRNdDuGgL5+C/D9EpqVwslOsL21hhVdx9QK4enAlUKxcz3HRSfbxFF+hL7XQh6a2HJXEPg5RteGyE4suLaOw6mPP3jqELmzhVujfUziE0QJ5QAN7B4dYBgsEArDSkMSxwISGYaOKAlhGRVDliBvBYILK1w8lxVQK2KJItd8my11Wx5TEyluyzTQ8R1srvRwfqOP1R59WS002ysy3/12Cy7RcEab465RAtZEDsVOqtmH9XuIZ2+WQs8JvrHJQbGjxTu7LMQjM4lD2DqkYM2CdA1aSwE7SZVfqMhNq+Ir5xNfq/Ys5ntE0wnCODgFuuhjOJ5HGE7mWIQR4raN+THQtF2stzKYmo1X9k5wn1viFx/aRGttivd96gkYGybs938cef8HoFsbiPUJ3FgDBl/HzssBbr5h4f0Pb+DteAbjoo4H7nsCv/vSl/HUb/4Rvuu7Po2sMAWIitJQZM7JmBqNJmh2exK/0Wgk97fS68t9MSccHBzA0G3cPD7CyvnzcJot8VNst1oicXvrcB8xdAEtg8UUWhpjfbWHjteE5zgCOgUNU5QGJmEgn8lUzOZTJOMxtCzDLDzG8e4hhsMx4ixEzwB+7rM/IgzdLz//DB574uP4wIc+CMdvKglZALahYzYaSiF/77VXsZiMhV2cpDk0x4JPNqvnyZqybB3N1Q28dTTC829dxzxMRO7XRgLfNvCZR+4RKei96zcq3/RS7tNqegKCXrnrfly8dBfWts4Jw5yPLJgjns8xGxxj/603MJ0QKB/DdR0Mh0MYliuy057fRqvdh9PuYp7msJotJS3cADbavrxOqhFgAWxq6Wa5xLzd72Flcw2aZcJ0PAT0/yYD3uvA8RSQoVFlgHlDyzGdx7j2zq6wgB+5so17Vpr44r/8TehxhPsvX0KQmvjnL72IwSIR78+y7eL82hbiJKNuqIAC3VYbnU6vymuQeBOgJWNNmiUqkNp3XWFOh9ECnm3jaDYWwLLZbAuAyiYiu9UUpvXG9jmUhi3A+mI8Felo5jS/25bXpl83gbhFEMrab3ktpGTDBgvJCd21PvRcxywPcLB7A1vtVRmDN26+jk995EH8yEfej+HsOfyLX/8Cnn76Ktqd85LLkyQQgJbvtWBjFNc6Wf1FrsDQMhWfUy5bQ49lPyCbzjQc2FYTjt0UL1ECrATEmdMtwxT/ar4mGwhqhQ3HVLmGe5XkEck/qbBIldQzgd5cvM/pqS7e72Um6hp8nVAA4Eh+z2aJIExFDpp7DoFr3o/kl8pWgHsO9zHxO3c8pDClMYY5l17aAgCLWG9lGyBhUOxfBQDHAqZxv5I8Vu2D72rgOgMAy25VNevUee4sECzODdWD13onAMxNTYl71EogpNXeBkrLipF79lzwLjC4Vso49cZ9NwOY45inPB9oYjsQOQX+k5XzuNswMNZWsUgn0vgiTVZUDsgTYZuSAU3PcT2IMLBMvDCa4CZ9aC1DgezcjxjJSsmhjkN9nXVMwDOHrpjtBIAl7lXzkUiLszGi2v8FFKb/tMh8q4YiaT46Y49x9lT7rQDyGvg9/R33VbuDR8wA//Qf/lVc+vAHoR8fY/8rf4CXrvewEw1wffcA07hEmCoJcJ5N0oIAsGqqESBaU8x33osodNAzmie9jA1PEVzPxkqnJV7pPN+wkSdk/Ay1t7Kxg/NQJxtaGOkKCC+q5gqtkgg/bY4oM8UMrgDgII5U8x40BGKVEMv3lDVnjIKY6jaJ7FVcU0kYiloF/eWbZC5DNWYx/xj8XjcEoKbKgMf9gPYQKJEuFqKwcHVnD4eTCV5baAho3yC9fWwworx7KiA3z64ZfbcJep8BgOXsx3HmxOaZkOfUqjHw9jlXnZPpt4xohmh0pGT7TQd5Q4dl22qoXSo/8IzrQG+2EFOJx7Rw18VLaOQFBjduIPcAfTBCyK9dDZlWwOAxRSG86nVKZXPBy1RzQ/2YeUsOzJKbeDbVJZcUlN8mWt9sQmttwdYgUtVRkuOhSyuwkjGO57H8Bd/mWwHAbMba+ebTyxrq2UW7/HoZgWUElhFYRmAZgWUEvuMjsDy8fMcP0fIClxFYRmAZgWUElhFYRuDOCPz9X/yVMooDhGEgxTQWIgn8NluUxvWhuwoAZuGYRXACNyy2TSYTAaUm0yPxy5wHC/m9sJVQCAAsRcBSF2CEDK6SzCeyYyqglgWoBovpIo2sGEM1i4jsyLpQrBgwtxk/Z78XicfqpoSpS7llSksL69NE4ZuwXAcuAW2XDBUdOgtgLBU2Sri8rqpITsaaeMSRRVJ5LZYpJfos6LYNw/KE1Xbq6UoW12IsRVHKMFNiltKILIRSCpAF0CyeVmwg1q0pp2cKqKsAW8aIUrILxIsZMhYxGSOChRllA6lZTcBZFXtrLe5THJh8URawSagp1L3XxTYCklK0Johcx69mJ+sKZOR1djY0NN0Cq10D3XYDvpuj3TXhdSgHygJkgrZroV1kmJsLOEWGDzRXwfIuQadVextXj99EZ2sTm/EGTHcT4XyGvBFhem0HPe8u/OnXT/D82xka/gqOZgcYTI4wDRJM5ilOpmNhjS/yHGGa1zciaqW6qVGs9DbYfnby1hLZFQBAVqMwYqriu7DadB0OJSQbQMu1sLW2gu1z69hc7aHbbsGxbGh2SzGQXFfANZE5zxQbiP6+pU5fP0qiEhxRn8WPsmIlG5S6rWSfCViKzDnZexVLiw0CNVjMwin/nsxSegYLW4q+uMK4UbOYQJB4GRIMYUxmc0RRKIxJMh3nixDjeYDJNMA8iDF1CiQDBw1LQ1OfYqPZx9uTDHY8xs9e6OF7PwisXXoAq59+AHPbR/Ouz6JsnhNvwtzqwnjnGzi8eYyr76xCSzrY00psPgF8/H2P4de+9Bv4xu88h099+geQw0ScKsnOPIlFPjSNYrS7fbknsoFZnCcA7BJIiSIMjo7R0EzsHR2gt3EOPqWfp7OqUA+5n0mQCPBpWjqixRzBfIKNbhf9ZlO8HkPNQVRkmFBOlDGlv+N4gHA8gp5lOBruIZwshCXNtpN7V3r4d578JJjTXrx+FWsXL+FjT35C2N21b6klzKxAZJ8NeqkGIYpYMcaobsCivGm5irWaLzClJ6zpYRxkIrebxQHyYIz1bhtmEWF8PMBsOka72RKWs+U3JW+ezGa4cvFenL90GSsbG7BdRwFpBM8WU0wGQ6TTIW7d2sVocIS19Z6A3gQT5zPOm5yIE7xOB7rtoC3gekPyhEe/yiwVCVrP8ZEGirlK9qnfbYl3tdv0Yfc3hZmn2S5Ksulrb1X6WqMUGe3hPMTewQkOdnbw8IVzMBZjvPaNr6HV9HBxewuL4xD/+OtP4cWdPZzrrMNeX0HH78j8dB0HzWYTq7w20xamqk0GbKsp85psaPFd1gxZi+KBTGZeTonjFDuDQ3iOJ1LZzLsE2wjAWJ6H9XPnYbQ7Mj6joxMsJlNEwQKmbaG/1hemM3MepdEbmg7f9RAvAgGbwzhEp9+B67RhuA28/M0X4Jk2HnjoQZyM9/F9H3kQj5xfwc7kBfzTf/zbuLUTw9S7ModpckB2bxxyJ6PssWoGYgNO3mAuzhQgqVPuOEFZcA0bMHQFANuWD9dpChu42/RgMtfqGnQCVCLlnAqoKsxhethLmierXqV4KmUIS5jSw3kgMV1Q6jlKToE1SjGzSYngGpU4+MHmBHqTkp1JUF1kpOl/zqYSqisQeCMoaVqwHAeG5aDQnVMAWEBgAmCV7HAtvV+zf5WsfSyNLXHlyco5ytjcKQFdM4Bl2/o3AMDik6qcct/F1K1loLm5KXcFNiuohqdarlbAqir/32YMK4uAU6/bOzyAlfLxmffSM+QLDZZjwmu5SJwUf7u1iksNA0fOJrJiodi2bAorcgHhGQNKDHOO6aMJxraHF+cL3IgjxIYmYyRnioaSZ65z+9k8X8eELEolA00GaEM8b9UkUAzfWtFE5kYFAIt/dGUHcSer+s7zXR2H0+s4c+9yXxwbu4mN+Qn+m//iJ/DZn/9pZNd2sPvVP8a1/R7eWQxwNJ5jGnIulXLmEy9dy4HrtVEYmuRpNmLxPCHe73IO5MphsE0BzZu+i9VeD03fhmuyASWTZi/6K4tkeCULTeBVlFl4XWz34Rrj7yoGKmMvjQdiqMG9mqz39JQBzOaA2UypZchZtrqmMEkkvtKcxD2oLLG6ugrfMWBpqnmGDHvm7pW1TWE2J2GimMSajqbfFqx0MR6J3/07hyd44+YursaG7Eu0AhcPhhbMMAAAIABJREFUXZ4dyCqnR3TBhjDei5JXryWgawsQfjZspQCiuhzU47YPdAOeYyGaDBFPhnJe1dkQp7HJkFLTJXRpWqO3t43cspHzvOM42Dq3LXvJ9NYecqdEeXiMZOcmClcTyXMrJzNeKbnIGq2UbG7PV57NVYMBExP3DS41pahC6WjVeJkbJvTeBbhkImcR8qKBh+/agJUMMQ5zYTTXZ1Kygzl2tQcwY3Xzxa8ta6h3Ltrl98sILCOwjMAyAssILCPwHR2B5eHlO3p4lhe3jMAyAssILCOwjMAyAt8qAv/93/tHpUjS0ve3pE+uJgV4FvEt14PtkD6giW9kROZEpgo4wWImLL+jk+sYD0dSGGShnEVpAjZJkcvXYmlbsX8JplIOUIqadcGLADB9Cc94AIsnIv0I+SGeat8eAK497tS9aQp4Fm9fB4Ztwe/2YLseXN+H5diKXUoGn7C3GoQXTxk0dRGZ5JpTCUkRoNRQ6uYpS0OAVQEFUhhZrArgUh1T4B3ZwmR1SIHOUK8lEpKV11r9tbCnUoLHMQrxYA6RhXORDSQAzGsVfmslCXm2yC3geVUgFq6I1IwJJNYMp6pAKsBwFb/6tErGGVmtlonuOtBpaVhf09FtF/DdDK2WjmbLhG4UsHx6E6boFDFyI4GTp3hsbVvuyS0MNLv3YX50DZN0hPXGCtr3PY75zQVWt1aBm7vYeTvC116e4urAwiCJECZTHB0PsD+YIixYuM0RlyVGImMaC+uWQAlrohyvLFUAzKm09xm57ZoBJHGoCsXyvEKxv0V21TaE8Un20YXzG9je3ECv14HvtxRQbzcVGG7bsKRBoCra1wz1MxLoao6p4ry8DwFfYc5TIjWFRvCZ15rEwiImw5IgnQASnEUVWyoOQimaS3HV1E/nmmIsKcC5BoD5PK63MAoQUAo6WGA8mWM4mmG2CDAmG3BuIdFKmOUcl3vrOE4aGA9u4SMtG3/3h9fRW9mG9qFL6F+6gMb6o8jbd0HXuoiQwdl/E3tv7uL60RW8+bSBt6I5Hv2JJv7CDz+KX//Sr+JL/8ez+MQnvgd+e03Y/NIssphKkZ4xFkaqbePmzg7mkzG6nRbari8A12wyFenq8XQua9Bv9yS3CEMsUwD44Xgmnspk33Ec9/duok1pYM2QOI4T+m8CKf0Uy0KA3tHxISYnx+KlG8UTkbJkXgqDKT754AP4wQ98RIr0rx3tob22gSeffBKu31I5rkhhag1kaSyekA0CcWkOvWIyhnEkKgZko7KJpGM3RGo7FY14U0DvcDJBFs7QyFIB5uux4nyl16/mNTENYwEmz21s49z2BXTW1hRgyTlD1YAowGw8EhbwdDpGGC7QaTeRJjGC2RxpJbcaJYGw1moJTmGLcq6ThZfG6LbbSLmG0hK9Xh/rmxvwWy3MAzLE59Dhw+t24XV6MAjKui4atimS/YwZTiYYBSH2D44wPznGQ+c3Mdq9gThYYH1rE3ERotyf4Z+88FV88cWXsOWuwlkhQ9oVSVfPVGuGDHoyXpl/eL2UVOf81vRSPHt9rylg3Wy6ELCfYDCbjhb0uTTpmevK+BAwEAae7aC/sgqnvyavz7nEuBBoJ/txlexeUV0wJc7cQyi7nEUEm4HhZAyn5WJr65LIln/z+WcFzHnggQewterhs594BK0iwFde+zJ+8zd+D1q2giw1hdnJfEc/UIIV5Oqp/K7yqahXkIUpkv5KmleYdKUBXXNgWR5sy4Pr+GKh0PcsyUPCbqT/swDfqglKmJOuagrhmArJjg07opihQOc8X4ikbbCIRGWDe7Q0DlUe41meIIpTYSHOmB/mgfgvk81O4Jj7gmJY6tJ0xLktRr9Enk0djt+rrk2TeDL/2tLApPxaBayW9ZqgoP8vgeckljjlBN8oe1x5tJ8yUYVdroDnGqA8+7UATrVFQgVIiopDBdxKnGspYBJ+a/CTKgkC/N2Wq70TXK3B3bMA8LuZsO8GgGleYUQGDLsBp+lBdzT8pZUeHqUvNlyq8gobktdLRjWb3+QMxLgnEezZAgPDxstBiHeSGJGMMc8UKt5kVN/5qBvOCEZmlQIEpaB54jm91nepfSgAUV6L4LI0F+XC2CTwLiefM7E++371vnkn81fmn0h+U7K5hDVd4G/81Mfxn/6XvwSEAW698DR2306xG6UYLSIMpoEApFR6YG41uW9anjBImUd5tpP1rhkio065XwUaqqY+23HQ7bSx2u/Cs6jcQaCUTGolIV7HxGiQBVz7YuvCqpXGREPNpSSs9luoM5dqvoMA8gIa6yYWi0D2SV5Py/OQ8H3SBIZpy3wejwbS/LW+soK2b0rDCPs6CMgyV/bXN6WJg2fUaD4TGXtKR9u6hnA6QRBluHp8gudefR1vL3IkRYaMDSGc89zXRHVFnX+5N9UAMMeP+D5VWbiGJW/Q/5xq0ZVkusz9Kjew4aHj+ZicHCKbT4TEzyYe7kOK7ZzDdJqQQ6ZlIit1NGwHlt8W33meN6OjAxQukO7tI725i9xpIEQKF3w+15li1ouNCpvoqunK9iD5ORtXKCut6aoxTsaTnWo68gb3oBxG/wI6rSbyJITueHj44hri4Q4mSSkM6nptc06IbHz1wfPTEgBe/r90GYFlBJYRWEZgGYFlBN5rEVgCwO+1EVte7zICywgsI7CMwDICywjgv/5bv1JKEbWSL9YsG5btCwOL4K9GRoGuKwA4SRBREpPMvIBsvRkOBjdxQg/X8Vh196cpojwVuVb6FIqnMIHgjAzgRAEgZ7z7xA9OwWqnRWEpaNYMYBYoz7Bo6oJvPXR5mSm2TMVioBRzTGlgei96Hvq9NQGyXa8pzDEW0exGAy6L30YDtqek9OSaalnnQgHhAkSz8Es/1kITieK6mEX2Gov5ZHfxcQrOVsXY+u8N15YCpZJFVAVLFpLJkqFUZzKbIBdv0xCNPEERB8iCUBgpZAATzq7ZPjq1jEUiVN09i8w1+Cws4FMQ+DbDSST4yFateNKsOQrQaFkwLAvtlRzdno7NDR0r/QLtJqVUydxrwLZ02EaGxM7RRQpbL2GniXhpTmYLrMFHc/VxdPQcRydv42R2gnsffQKYurDSFsKTGV585gZeu5ljLzZwtBgJMHW4P8XhZIrUJFNIxyQky5KF9VyYagQgKAUpMuLVfKljfLbgLwX0TDHpykrilM9jAdY1LQUsWSV6rZawfjc31rC62hepWsrHsljcbHWFIU7mNiV7ySYiEK08LjPY9LqrTvkF/avJyiMDKYoEpGm7pvgWirc0Y0vmF6ViBcTJZc4L+Mu5VHkH06OU183r42sL249+jCygs9hazRMZN86djCCwYj4RgJjOFAA8XQQYzTLxBZ6kEWyjgUvtVeRFiZ39XXRdDf/ZB5v4+GeewH42wYM/8D3Axt0o/IegWX1k0XUYiwVuPT/B19/S4A4ewWvjm0iuDPBLf+mj+N03/xSf/19/Hw8/8gGsr1+S+U/Pz9lkKIVio2GAPo/r6+vY293B0a09uJYJj1KgJUTmVxhj8zm0hgmv3YHXacHQLSV3jRIBq8iU/dSoPNASMIHyz6IYgEKkbsneIsAVhDGGZGCNBgiDmbAfyUbmOiLjazo+wV/4vu8VAPjw5ASvHu7BarbxsY99TKSPmWVY0DYNTQCsKArgEBxjM0WSYDIeig9wEEVK6rIs4VuWrJUoDEWWV0B+jm2cyL0lYSwrKwYbX3KsbW+j2VvHeBZIHvU9D+fOb6NFhqxhCTBOkAAEoMdjzEbHop6wWIQCnDqWidHgWGSx59MJbEd5EUvesm0BEQma5FkpDS7heIHuyiqu3PcAmt0VhJxvBdexJ0K+4+FEAIIGvWm7HXj9Piyyq/k6WQonAUbzKXZ2biAgALy5jsnRkUieEjy/dXID7cMI/9vzT+G3n3sG/cKT3NruNbG5uoJOsyPzUpptvFaVNw2025SE7qCh5QLMUhKZa5nXLhLUmibM9jhJVTNKxY63CIiYDjLx+PVhdvqSt4mHzciCn4xFCrXtuSLj71gOIiomELi0KS+t5GZPJgPx117fvAvRYoIXX3gOJ5MhHnzoXvzIZ74LH7jcRTrdw6///ufx7Fdfha2tQCstYbZmZahY+PToZGMOF2EFyhC+ERBW2LTKM5djUZZk+NoC+lqmLf6/nDctWwHADps/BExWssnC2mMedlQs2Iwk4gJlrljihQJe82SGJFbMc4KtYidAadmKSUxAluAW1welsCeUF48IUKpYJ6UuecaqgDQ2CpBzWdCKQDdht1qw6F3MxhM05LPsDRXDkOtEgNkK/M0JAKeJNFDIeycKIGdM6gf3eAEXydw8A0zWe+RZ1mqdz2ktobxPFXu2zrnc2e8EgAU4u+O8cNq8VYHI/38AYMmzKGGlOjSzgOl7whL/9IqNHytsvM4BFkljBQKLIkOsvKB5vomTEM04wW4JvBKE2KM9RtUcpDcUcEms/eyjPvvImHNMLAeaQcDTEKRbnUPklKHko3mykbkHWfv0HGYTnZwJxPrg9rmpjuufOdZ+qwa6U497SkjPocVNfPRSG7/yyz+D933PJxEf7WDvqTfwxkmJg8FY/G7ZYLBYzBXoqhnii6s7BhbTCbIoVIB0UUieZqMB7S7KrBT7Dd6b3/SwsbaKpmPLvsj8n9HbW9YDj6BUZ1EewrJfVkAwG0PoUc1HGoVqz9dUE0TdTMh9UfYUk+oTseyTsv5aLQRRCFonsImGDUSU+2ejUrfdQd8zVbNW0RAfbctvYW1rG57bhmXZctjiuUSupSgQBXOMFiFe2tnH0y+9hoMkA/nIMiUF1GZzoSHXF6cpdGl0LE4ZwFwl4vNbfYZpV2xxnh8oP6LOajKfdR1t18P4+JaoRvBsVHJCaabsmZwPmuGIYgU949NCgynqCU201zdFvSQ83EfplEh2bwkATAZwWMRwNVsAYGYyea9KVl3WFf87QCCeQDWZzbYjryXM86KQcw7fP9cK6Oy3625jZbWHJFqg2V/FAxdWcHz9FYQF7512J6opggCwnH+r5hUCwHsvP7usoS7/H7qMwDICywgsI7CMwDIC76kILA8v76nhWl7sMgLLCCwjsIzAMgLLCDACf+PP/5WShUgyuljAt/023FZHvCf9ZktAMTJayQAICe4SqKMk7WyCYDbD0XyI44NDDE6OlDcgQeI8PWUAR+FcCtpk8wlzhayzGtAtKfB7Bzu1LuxWTAQWoL7Voy745jr9SAsYpS6Si7muI6LUaLMFvenBdbsiZe212nBsD5apwzU0NC1DZFQp8yueh2RxVN6sLNQTAGABMY4DKe4TABY/XfHuJXibiZx1Qhk/+umKdLQqEvNBJid/XhC8qABvAlX8PQHgmgW2GB+L7G0cTmEUMXQCw2R9BgpgtE3F9FAF0cojsirekrVB0Joyn+INyeJhzQCuJBJ1AteVvKbEndCDoZjKvL/euol+X8PqJrC62sBKh7KDJZoW4Do6/HKGpKuhV+Zo0eetLLHe6mEwDnCP3Qf0VWgmfS9beHbvVdzj9NHrnEN2EONmEmDn6QWevzbBfgaEeozxaI6TwwSjKMS0GKPITQxmE5GBFmZbnAoATOB1EUfCIlJM8Prez7CFKlBDpDNZxKwYLPTa9G1HfHF9O8fG+qowf/udtgBT9K21vBbQMKDZJlrNDhqWgeFoghs397B76xbGo6kAKERbZLwJLBCkIMCWZuLhy0J9v6mh3fTR77bRafoCNvMzQUbOe2EAM+oEHiu/Rr4uJTNd2xE2Gb/nHCHARwC4lkkUJhB0kOVHwIfFboIPBHrG00BAw5PDCIN4guPFFJ7bwjmvBaco8M7BTWS+h7+2EuJn/+oPIR4fo/XRD8B/4lOA9ohIerYbbyEcF9h7WsO1wwjWbh8HxjH6H7sL3//kBl7N5/i1/+4fYXPzMtY3LwuwzBUwHg5kjrK4P88D3HfPPTg+PMCNd65BJ5BNzIIACdldZYrZeArfbYof7GQRCLOb/tH0aoVDn1hPQCnL9mR90eOUhXqDfpENyq4qJYEwinE0OMF4PBJfZLJm2YgSx6rhJAqm+IV/93P4vsc/jOPhAK8OjoQt/ZnPfAbdlb6Av/SS5FTimhIu1jREMJ5gNhggXsxlbXAcFrM5jg4PkWqGjK/RyOV6dY0esQnGk4la37ME8yiE2fGguQ42L19BZ2Udw/ECLoFPx8XmuS04nY4U2QmgUbq6jCPMeR/TofjmRjF5zhp8z8Hg+ABZtECwmCCZzKToToCF0qJ1frFdX4DRi5fvxsa58/D6q1gQINQNyc0ER1u+C6PlCPgRJik0ndK/noAEvEeyswbBQthyezevIRme4P3b28KItroraHgtjKf76O4F+B+/8nn81teeQj/zkaKBzmoXG/0Ouj3loc0mCmGRMfdRHtZ1lbS6o3INGdWu68PzfJnfs9lU9osuFRo47yuQqiAwTODMdNHp9dDw2qSwgvLZw8kIi9kEHkH7Iocr3tsN8G/o3UymMUH5ZtPDaDaF12lCt3vwDeClF7+BnYM9fOSJx/CLP/2TMMNdLI7fxv/8W7+N4RElwF0Q7WDjhm4yn2jiz15qhaxVgls1y5K5IGMjAOc54Z+M7NUGdI1+pmwYcGDbpmIgUgpa9hkCvSVyYdQqv3LuV65N24EK7JJmqFoeWwH5ZNVxvkUhgddaLpkAsGLnplmg2O9pJo0E0/lC2L91Dpkmhch0W7opf0MAs2iohgCux8Iw4LmuAJ9sFiJMfep3Tpn3VDE0awC4oAduygYEBdzdCQDXAGYtYVwDwPUefhb8PatoUXsJC0B01tdXpPcr+WNGp8gkV9R/W49J/fo1G///CwA+/T0B7zhHaaYwvTbc3MG93RS/oLdxs2khLBTzVwQfCKqnCuxm0wHVApppiutxhJcWAQ7KBqJKIcLWLGFgN8x3M4D/DAAsfrO6eOdyp5PrypWENXOtAODqxKScY3nuEJ95AnfSgSC/PRvXO89LtZ/u6bnrXbYQNjRjBFO7hOboEL/444/iP/yv/g40V8fiqy/gC88e451btzCPU8zDubyd32wiLiF7qOUamFOafT6T/ZE5fzpbKBUFyhvnBRzXl/XCNbx97jxavi3qDVRiyINQzifSLMDGEMaBDV2VpQPjRdUFtb03BABmbHgUEgBYIqRjupjLOiEATFlyMoKZV5ibeD3jxUzYzmww4hrfWl0XWeqmXoj3dRZn2D04BCwbd93zAHorG/BsX8i1AthyzdODO0kxmC/wtbeu42uvvYlQ0+X6aUHBvb4GgDkv2WDD72Wf4dms9rGmsovckI7CsitQv2J5VxLl3IfkXG6bGB8diGoEFTeobkM1GgHLpenMQsavXUd+x72ULNzexhY0x8Xk5g2a8woAnO3uobAbCMoYvuGqRpAKABaVm7oxk2NXSUKzEYdNjJT35/mV9yhy1rQzRy6NO7Gziv7aKoJghpXz53Hfdh+7rz2H3PTQyNg4qebzWQBYzr/0rH/tG8sa6vK/ossILCOwjMAyAssILCPwnorA8vDynhqu5cUuI7CMwDICywgsI7CMACPwH33uPyg1y4Xht2E0O+KBJuyvdhte0xevLxaiGqUCPsgCJuOI0q4stlPGdHRyjJPBIaaTgQAzLPallJ9LE6RBgDxLUZIxSZk+siiFkaoKl2QxnC0Onx2VWhawLnB+qxGjbJ+8RpEjIwPFtIFWD2Wri4bjw3TaIt/H+2n5TTQ9B65jwaQPrgY40MULsywIssXCvGJBkaA3C/pBGkpxVq4hZ8FNFWqjMkNQAXwEyQkuE7AtokgkNTWzAc0i8NEU6VrGhAXSnD6OaaoKnqaJ4WKIeD5FMhygnI2BcC5Ff5HNJqNFVwwNsj9U0ZsFNcUSERlSghbCLlYSmjWjqi7onZV+PGVgUXLUtoSZ01o1cG7NxOpajs0tA16zFAbwatdCHo9xT8fAyG7gcjrCPZc/hncGM3TSm7BMH2UCzFIDFzffBz32ZXyPDq9jpdWBEbWx9+YYT70R4+rBCYaphlGUYThf4OjkWEBrelouQOCCPpaxsFvos0uvPAXU0V8wFebkKQBM79KKVcYx0TTlCVn705mNAk3bFGau6xg43+ugv7qC1fU1+K228mgWRrgH0ybj0hYJ1Z3dQ7z02lu4cesYUcw5nmMRBiBBXGRQsxyWbol8LR8cHwKzbDwgs4jlUNc2sNFv48JKF1u9NvqtJgxbrzyhdWkK4BgJo6lie4VFIAAfi9CyIsgk5DWlhfjl7s8XOBlPhP1Hdr7Ir09nsHWg3/1/2XvPWNvy87zvWb3tfvptM3eGdypJURxWkTIlUpQoUbakWHHUIsFyLChQnCiQjUhxpAAGAvhDPsiGZQQIkILAkg1EtqOY6iUiRXHEppnhtDu3zO2n7r736iV43v9a554ZU981wDrAYO49ba/9X/+y7vt7n+cZIhuHmCRrvHHvNoa9Pvb6A4y8Dm49uINZusIHO8AvffaDuHyhQDYq0PnAdwPP/DSAAcr7v4Pw+iEe3H0ShwcbmMczPBhX6D2e4od+ZgeO8Tj+9y99Dvd+53k8eeXb8MAs4FVrdNclHhyOEdtzdP3z2NvZFZh5dPAA4WolM5PF6aOjI5gE3FStWQbm67VSPtuevFext5b8SwPL1UrGkeq+JnN1e2MT66wUUMh7IONOG+H1CvPVUj5f5iG8dYmplmGVhfiVn/oZPHflGSQdF5PFCm+8/iqeffYZnL90EZZvo9RpfcoMRCBbh1iNj2WvMl3axHfhWq4odFfTMSYHB3hw/yaidYg0ipU9b63O5rUQ8FFF5fe66G5soMtMyd5A9jbOR+4fLMwTklIN29x71zZkrUzGxyiYXUwLfGliqGO+BfimyJIY0fhIskeZjasUo57sZwLULQvesC9KNdp0CvyimpxNCsxjpNLY60oB33RdAdAEGKzjMwfWcGyUaSYODvdv34RdxNgKPJy/eBGJ5WJdaghKE/fGR/jf/vW/wsuvX5UGBCrj5bWDABf2Lknxv8n/JHThGpOxoUJ+sCHXKxC4VvnKORKHMp7D3lCaI0iW5qu1UstrJobDoQDjipamoiDU5J7zZznPaRN/cnQsa445w0pRnMhcI9i0fKVaowNAnHVw//pruHvvJXz0b3wEP/mZj6GDE/y75/8/fPl3r6tcds2UMeZ9o2WrstsV/wWlMtTKU3v4sxbOehWrppuSUIdz2ZR1KlDctdB3/FNbZYITZp6KWlbsatko5Cn7Z8Iczs0aFjU2qUURCoAUNS8tzNlgJBnkSi1Llw2es7SIXkeRgGKCa34v97AkLcR5gA4JYl0sklG+X9XQxPfOJoUuLdod5gHzPSiFIq+TAEvsnjPiJTYusfGFNta0go6xymh1r7J4RSEowEssPJRKkQ0PRm1ZW2ed87VPgWX9PhRgVXb/nGM81yWzlc0aBFP14c8/M2NX7H7FoaMOMa2byugIctYlRKDVmZ9tbKab7yFsNivmbhsoPQI/F4/qwCcDGx/vujhYezgpIsS0jq9oQ19hXHI/KuCnujzvXI2XeDUJMeGuVuowCYyZHW0AVmFIEx2NDpTVbv1R2+s6ls8sClmPzLstC6UANmgnDA0JM8kblxQ2SQhUpLUwv4eZ1GfGUp4P3vpBlaY8s0hgciUgMqHjiEZAa4qzC/PWE22FDaOLHa2Hf/jZD+O7f+E7Mf+zl/C1f38LX3jtFiZOBzGtwc0EFqMh/C683gidLhs6IokGWK/XWMxXWIUREjqaaJU4cXBKWJaHwWCAc7t78gyWJmt13hVU8mbyfKQa0+w6A9hQitcyE+hrWrpSkWbM6rZVM0MUIdcZZ6+aqBpnBOYIi4K/biph01FC++GCZ2+MfuBj2OtI82Gv4yJehPLMdzCZ4Nr9u9i9cBEfet8H0HM68B0fWUXXm1jmd5ICN46meP72XVw9GXPSqrlIdbaot3lv5OlLPs9GKVEPswGDz8XMRuYalqYPC6bvKdU7nyXrRhC6XvB30VWB+1v4YB/IIhQcA5jwdVeeE3JLwW82nFCl7PhdmEGAks4nI+Vykjw4gGtmOLpzA+lyBjbHabAQ5SksWzlSyEfVPFep50n1zE0XjBym4wgYl4aXtBSHE3n2ZIyAZsPu9GGd2wamcwxHHbzv3Dm8cusNAfBc62qfUspfNlE075ev0wLgb/avmvZz7Qi0I9COQDsC7Qi0I/DXeQRaAPzX+e6019aOQDsC7Qi0I9COQDsC33QE/u6P/3xlWq4UcZxuD06nDy/w0enQtpN2nA/tIJusYBacF6ulQJtwPhZL1qkA4AnW66Uq5JZKuVckCgCXUSR2raJekbqfenRqAPBZe8i3XKhkqD18zBJ1SF3Y4/dJNGedrEaAWDoBqh4B8BCF7aPTH6LX6WLQ7yNwPXiOIxaEVGhKNhsL5MIf6GWnCuzyemJFSOtrZQct0DpjQZyVMUMyNOO6UMaiPpWbLI5R6UzFl2HpUsCrSksADr9fxiVSFtrM7mPBM9ULZKsF4vkE5WKGYjVFzjGMQlH3WoYqHNOKWq6LamSVDKyUM1Qo0aK6sc6UYrm6XlXYU4VJVdCjpoiXr+yICW06Gwa2Nw2c29WwuQUMhxY6PtBxc2z2bGyaJ0j0Dh6xK/SNi9h57DtwfO0FRPMZLlz4AF68+0cwtQQ7/UvY7jyJ6fExAidFOAZuvpTihXsr3DqcYVpomCUVpssljqcTgVDrKMGiSJS6jSozcUCkisUQEEHr1aLOEJR7Ld/z0BqSnyMvFktIQjzDgG8akuu3PehjY9jFzmggALjb6cnPWp6P/mAAQzJIIxyHwNXXr+HWzZuSL0h7Q6o8aaG7MRygqKFrtIqk4YEwULKfdWWlfTSplaB1PigzpT1Dx+6gh72tTTx6fguj0UisgAUyUD0s+cAsXCfi5kgQyg+qlyrCUALp/UPc3T/AwXipCtvg+7Mcis4tAAAgAElEQVSVkobK2pw5pSZGnZ6ozgjpOpaLnaCDkRNgzjlVpXjGqfALf+MS9j6+iWiyxPkPfCeWz30SnnkB5sl95Ffv4C+/eh7zWENu7iMML+PW8RTf+eMDvPvj53Dr4Ai//9ufQy/bhm71UPoltHmK6ZvHyAcx8tLH3u424uUay/kU4+NjhNFKisNNNiTtzimlIgQRyJflCDxfIMo6U5bAs/lCVFpUihLocVWLIswCFosF1uHqNBuRDSirMJRxCZMMfqIhMoGsSvHzf+fH8F0f+TbKX7GMErz8wosYjYZ46tlnxK7U8WwBpPF8hZy2ziUzr+l40EelWRB7bgKHWoE3nx7KPKEFNO8T167AOL4nAKONLbHI1D1b5pbhOKIIzZnhTfBiWRiONsWKtLFrp6qfc437pvgPcAOq17lYxxM8EtSKAl3NDUJlAcSGWreOqfZlQgWqTmnTL4pRyWrNZB+ijbbJ92Xq0GmrTrv6kvmTELDJzxN+z8dT7L95DcZqiS3LwsXtXWge84I7lPvhwXyM//lf/hpeuXZVmiYIOAgelJW8iy2q60cjDPojde/ErlWXdTnoDQTG8DxhzjNpkGTe1o0UPCOo7BZFrK6UvnRcJpQkQLD6QwHIPG9OxmMBq6PhUICkZJESsjFLW/YH5VbBuSa/j40ZWgEt72B8fBsHJ9fw7R/7EH7sM9+Gg7sv4H/517+B+CiAaVqy34vNv+z/hNAEOJUAsgaIEEIJxK2tZ1VTSig/xwxgAmBmdCoVuSuApV+/D59zhJaqZW0BzT3d4D7H+6JU6QTA8rq8P4QlKUHrWkUGEOhSvVuqede4UGSFAr1ibRtFYv9MAMw5ymzokCpUWgybVA9WAqASMamozziD6mRb4G9jmy8NX7R4rWMRkiisFalUArMZpgbAeSL57QJ9aVtcK1dP4wZ0DZbEKagmj7OKX8Il/l0UvQJ+1fko4LsGwJzvJtWSZyyhTwFuHWXARpqz1sf8fXz95sxrAHCjbjxV/p5mD2uwCO1MDZUbiCJzS9PxnK3hfb6FEUysygqLDIgTjl2OUsuhlwn0LMa1tYY3oxVu5BFWMEHHDSroCYALE3Bz8y0AmGBXjmU2fFDlKo0YrjSgVHRakQYYNZbScFJV8oxkEGyzOY37jkB44vu3RmecfU5qzvsMOSxdZY+zAU1eW5oZDNkLOwHtmHPAqeBVAfSFhh/94BX83K/+F3DnwOu//mf43J99FXdWpTTr6EiRxGvAtOH3N1EFgB84kpnNOcemLsLWpIiQZDE02sObtsy70WgTj19+DK5tSl67gFLJMhcTZVh1nrxyZFER23zPhK8NAObZS3BKq3c6YNABhucIm4G4Ztg8QgB8ViG+oDX6OhQYyTUt2eWOBY9xC2yUSVRmMxuurt2/L1D9ictX8Oi5S+JkYNumqIYjNmNNV3hzvMDV6QIH3J/ZZCOrqW6+Y3OC5CurbF3u5VxL3C/5fNP0R0izG+NF2ORA95j6C/I5Ngwy95jPM56N9f4+9CJBaVNtrACwOINYqpGSe3BOFxxXxZ5UpgLATtBBdnAEW09wfPtGnSNMNG2Kgp1NgFSSM6tansXZ6Mh5yezqusFCHBG45zsE6syroM11Lk0o0ohoeDC8APrWEMYixPbeAO/ZIwB+vW7aM+XfAgTASuX/EABzTh5c/cu2hvqWf/C0f2lHoB2BdgTaEWhHoB2Bv+4j0D68/HW/Q+31tSPQjkA7Au0ItCPQjsB/NALf/1P/XWU4Ptygj06vh6DbP4W/vusIxGQhSqz4mPFL9VaiADBt99bzYyxnY8zHR1jOJoiWC1XQk2IurZ9ZwE4FAIuKgjbQZxTALCQ1xcq3FzBVYe1hiN7bvy4WuWIRrH6H5JT5HVT9TRSdITLbl/dD5cmo14drWnANQwAw82352jZ0OKYhRXiqHRq1EWEhiQsVJqLkoFIlJlQppchYGppYobImluS5wBV+jcVZl7nJlgHLNVGVurLDrgFwFsZIRSGTiQqM15wlIZL1GMVyinw+RjGfoqIdLcFyrSRRRe5afVoXuKUAVxeJHyqbFOQ9VQLX8LfJVJb6M4uOtiUK5D7VvyMDFy7oGA5ybG1RDVbBN9e4cnkPu76L/btX8e6LzyA7TLCxcxnj6RSdKkOw9Sje2H8J8+ktDIItXBp+CwJjANgaJjcneO2FOb5+e4Z74wVmpYFZlGO8XGC+XIgSLYwyLLNQFLgEFCxpc+401o1ilUx4cAb6y5/r4qkq6tOWOReI33Fd9D0Ho66H87ub2NvZxHAwghv4UoQmGKdVLbOtZ/MlHhwe4NrdCaL1Ejah7eYmtkdsFDDQ8x30ugESWsyWVMFlAn+ZZ0vQOR2fYD6fI9YtLJZLzJbLU2Ua1cLMlu37HTz35AVcunRJ1Lq8Rl4rA0157eFyJYVise/mPbMsrNICNw8OcP3ufVH+ZmElykmH86lWCBGuMWcxDGPYjo7CNrCMYjiagS2ng77lyriESYjL/QA/+7SOZ3/gKfS7e7CNDlbvfxL26AmYRwYOv3IV9+9ewPXbBrpDE5a9xOGxg7jv4cM/YuG9T17Eaw9ewxd/+2voZkMskUpWKuYpxtM7sEXd2sVqsRTF6v6De6IEIxBg8Vxda4SQqnfDwNHJCaIwwdbWlmSjssrPtUMwzPcbdHqi/OQ8WC3XsDxCOSrdaxvJLMM6jhBL9m+BkOXsqECMAst0hf/kox/Dj3zm+2B0PAERr73wkuQDP/fB98PxPbiujSwKsRxPxSbZ6QYwCTaogKqUbS/3EyocBdbVexmBo9iyyt6l1hdBk+26YudJlR/nF9cWgR3Vt8SFRC4boy2BmI11Kfs4wvUaq/lM7IwbtaQo/SUHlkorZUlPVaAoyOrva5wTCNXEBlTEpKpgLwCYRfY6r1VAHa+KdsS0ZKbii2qsrBDVIZXBqyTHYjLF0a0bcNZLbFomBq6HynRhdAdAf4Tj9Qr/9Nd+Fdfu3hEAq8kUVnsulfT90YasWc8N0OsN0Omx4WaowCyzzHVdALHnuYhClX9NiC1g1bKkUUBZpDsIuh2UWSVwm/bBlecJVJ4tFgI5NzY2ZF6lcVzvy6pph2uBr+MFHdUcU0J+zg4cJIchDqZvIjYW+Lkf/wk8tuvi3uFV/F//6t/i+EEOkxBOd8QSVUAmoRvzLUW5+VARp2z+H9r3q3GP6ngAZrjyXtrQaAVtE4qZ6BI00WKZ2ZxiWV83gPBnee4YSulomIS/Kl9T4kR5L9ksQuUf71mqVL0KYBKkZCgYW5DnAleofo5jns1UCueyp/L712L5DFGIkzJTBRnFVNiSk9sSmcBmG56NnmGJI4JkTfPMl6xhwuRIGokMNh7J9XNdMJNcZb02tsVNE1LTnMRxdGrVN9XwMl5nmpFUM5NS/bK5Sp4vCr6fTBwiRATMM7bJsJU4XNXs1Dwz8NqbzFh1TiiF9VkA/Hb4e9Ypg+msdClgI0Hp+8ipHq8KXDB0XLQ0fLtlw9dsaLmGVZwIyCSkj4sYs2yNP1nlOEgjHDCnHSZsRlFQxYxcnh283JI1KNdIkCt5wgRnSiFdEK65Lkyvi8p2UDBXnW+P2e9UJ1MYCqqPE5h5Ai2PlMKf31Mro5v1//ZGOXkmEjcNgk4F1/mcY9uWwF/Pc+AZfEYDNE8HUhd24uHv/c1P4Kd+8UdhzzUcfPHL+N0//TJu3J9hMQ8RLhdYTMZISw2mF2BZzKVRkM86bJgreI9pd+4Q+pcM7ZVs7uUqxN7OOTzxxLvEgSFcL6XBjQ0VYpWsce36MvckAztVjYI8KzmPaRfNpgeOHdc5z5hwRQWwsucmAObX6MQiIPPUoaHEdLbA8XQm7gl0puDzn6lV8v8sWctzG/eP2TrCZLXCZLGWXOzdjW3Zj9i4wjk6nc4wma8xyTXMdBOJY0NLVTQDQarYnvP//JAbxL1cQXzu2/KsSrcBQtaK76cSAMzICzawcb03H01shOOYiPYPYBQJcocQ2YKnOTIGucmMXqqmmSNMJk9Qy73bRjAcijNFNp7CLkIc3b6OIlyqPZNzLM9h2pZcs8rvri3uucrrZhy+huTe8/tsOt/QtkMBYGk/5DrTHRiOh3LYh7mOsXlhiKe3tnH17s06FkVlYbOpg/uUPK8yEob/lSWOrr3Y1lDbf5e2I9COQDsC7Qi0I9COwDtqBNqHl3fU7Wovth2BdgTaEWhHoB2BdgQ4Ah//+/9jRdWU5/fQ6Q3EqnTQ66AX+PAdGw6zFamGBZQKKU0RpYnYca5WISbTQ8wnx1icHGE1ORE7YypKVNE6RRmvTgHwWQVwVcPMs+rUb3ZHvllR8+z3iR0wi74EpaaFMuijHGyj6G4gcwIMRkOBb4RxhL22rqPL4qdLq0EI/KU1b5MLygIy1WBS/CKQZHGMUCcvka4TsWYlyAJfiwo6UVSVMFwbFe0b0xy2FPYVZOXPNgCYRT7+fFyrF0VhBUMUNXE0R7meoFxOgckJsJjAYPGe9qCSA6gUgPyQIrhAYFXwZv2xKWqzqKjGVKmA3w5PpShJkGgRUlgY7DjY3NBwfk/DxqjCcGig7xUYBgUeuzBCtdpGp3oBTz7+vcjuzpAZN+EOHoc+TbFyjzGdEHZlSJZrDOwhHj/3XqAa4v61A7z2+g385R3gYL7CPNcxSzMcTSaSOZoVGpbMjC5SATtUFpqGJX8mfCBo4vwhIOdHY/vcWEHTeldAQEHVTwXftrHRDbDR87E16uHc9iZGowGcgNmrzBe0lSIbumSiTuZzKSITGos1OBXvvAaCJ0vZkwsISpcKgsSZFNCVCrtAHK4Eek6jRCyJqWxeUX0XZ4jTTGwsg6CDx3a6eOTiJWxtDOVzhHOaqEshADjPImUPaRhISuBwtsSrN2/hzsGRQBo91cSmctBx0QscUbO7XhdxXmG5inB48kCU6Hz9PCkxcAMEuiEq9MlsCt1w8JOXYvz4Z5/Czic/hrg04W7tAe96GtXMx/ilMd68WeDWrW1MjjxcOL8PoypwPzwH+5kFvudvPwG9OMLte0d44cu3YYSpgIrjkxm85RyRa0rDA9WYvA+0E+Z9oWqKjRfQbERJgjXzGR0XIe95kinYFwQyf2nxy/1gsljI9dJGt98bCDQ1nI6MG9co7wdBFxtPOE+YxXoYH6NYxFhFMQ6n+3hyZws//YM/ANcxkaLEvWs3cWf/Pp5699OSBa0XlWT5Jrz3nQ4K24RNS9yUi4j5166AsrQisNZFSSvKzdqmk8VxldmpS1aprMEalHHtCYjNVbMM73GcZdja3IEfuAoAC1AsZO5RVezTnvfU0aCsVW+57CNi4UxQazlKrUVVfL22RSlMJW2tfhVoXK997g5UkInl9Hoh9r+S48jMYsltTSXz2vY9LOYxxseHOHlwD309x16vI5bEcWXC7A3Q6+zh5ZvX8M/+j/8V9ycnsj7s0hBrU76+6ToYbm7I+mKzThB0MRxtYGNjS1km8/5SCdvvy5om2BEL9LqZIalhHh0UCPr5PQSinB+EBDlt9Gs7V8Ihzgk2YRD48Hc2ykCByJohX4+iWGAD519pW9hIdFw7fhXdcx7+0U/+fSC5hxfefAG/8X/+DtKIil2VH4zKqNX5KmOUMFaU6+KuwHNBbcAEoKc2qTqhLLEw80ttQHeg6VRkE9IY8B2VKU3bW8kAF9iiPmj7rGu0h1UKYOZdi3OyCm1VtspZLOPSWEKrRh8FftmkQDcOZS2uVL8N+G1scZdxKqBR9k1dq22hS3IfOS8rKsO5vnRDILDP/GZaiteZ9mnFczyW6+F4EABXjCcg8ExjxDXIaZoP5PrqpiWuFZf2xnWDAhWdgnRrFaysFebAUvWbKhBMGEiFf8aztJnP9f/l++vmpwYEimV1rVYU9WIdMdE0aDRn41nr57O/t9Rs6FkCm+Mf+CgcR+CzV5XoaTqeNUw8ZrrY0QvotUNImum4H+ei+v3L9RrzPMWC+zoMWIwEICRHgYwW36klAF7cRiSqogaChobKMlAEXYCxFU4HpeUhMzx5JpBx4lmT5DCqGG4ewsxW0PMQGs9FaVSQVoG3KKCbuXUWCvPPhOqcN67HNaRiMLhHBxqbLVwkWYhsbeDxc0/jf/rl/wqPv/cCxldPMJ8c4OabD7BaFpgejbGeThAu5gL+qf7Oohiz5QSL9QyrOEaYZsg0DW7XQXfYQYd52pUmTT+XL1/GxYsXkca0NWeebioNF1S80vqZAJiW3mLtn6mYBE4Wzn1OX+W8oebyaqksp3We1bqhfqZk3nUgMJkfXieQzx8cHmM8X8DvdMUVgWvRpTrd1FEVbCSqMJ0vMV9Hko8dpyWWi5U882m2ej2e6zxjcrpwuF1kro+MMSG1GluslJkVzvshe7GKOiHkJguW51M2s1GNr9N8ut6vLVOcS+TZMM3kZ2U+0w6bgFkrsT7cFyt1AcAw4WqOUg8TAPM5jk4ZjBvgHmy5KKkcHgykMSeZzGDEc5y8eR0VYTcfXwxbgKz8nESKqIYJzl+VvayiOLgHEI7zrBCHG74fZgAT5FaEuXTPsWHaPgrmrUcJeucGeLTbw93JgTxPsc+Rv5+vJ40eYrNPJwEqj0scXX+praG2/xRtR6AdgXYE2hFoR6AdgXfUCLQPL++o29VebDsC7Qi0I9COQDsC7QhwBL7tv/mnlVh5Oh46nR6G/QE2+h0Mux34novAeWgBzUKcWHZmCebLpaiAD8bHmB4fYXpwD9H0BMVqLblozMNlQfrtABhlrqDkXwGA365c5TV+M2Vwc/doB8jCpiBR05HsX2zsoujvonA76G+OMOr20fcCsXVl4a8XeAhcFuqZUWeJzWSj7KIqWAppkutKq1SVRZgzT5FZoHEmNsyggo22h1T7lJXYv4rSgUo0sffUQDtTQmACYFFhsYpJu0JadSaJQJo8rbAO54iWU5TRFPpygnJ8CG06hhZFqKjcqj+ofD1bvOanpdAtUIBFfaWWasbwtBAvloTql0jNuM4AJhDtb5jY2tSxs11iZ8dCN8gx6FS4uOGg77IQ6uFS9xauPP7D6MQOjg6fx/bl74K79jHNr+Lg9gN0ui4mB/sYWB08svEE8tDBvYMFXnj1Gr5x6OBoEWKWVVhmucwXAlhCc1GnMQN4tYLr+gru0IKX6hTHPR1/KfbXVtyndtz1e+Y9JPwd+C42+13sbfaxszXCaNCHS7tfQ1kvM/eXoDWKEqyoUHUcyYXeGw6UxbLkUyt1GcEGQQRVhHYWCXQQpV2iCp8UNhGAMAMzpeVuUSFKmMGZCYCRPGMqyx0Pe9t9UbsSMtssOLNgzLy/qhSImaRLlc1KJVRR4Xiywo1bd3A8ngoU3xkORY086vsYdAP0gg4swvEciJIcq8UcJ8sFbh8c4ehkJsVvWzPEvno8PsZRqONv7iX45U9dgv/+HXQ/+AlY3iMA4azpYHm/whtfLzGbejg52kGnMjAMDnF/mePl5Qx7H3Dwn//Qe2F3LTz/0i28/pUX0HN9PHiwDytZY76OpZCs7qErBXf+nepTUYvaHazCtajnCDJ7wxFcz8f+/r5YL1tUD4n9J7OZPWxun5P3bYuqqaL2TYBhxmaSWvVGgKlAcoJZcoJ4kYgd6P7JA/hGhp/+/u/DwDQR6zkm9+/jxr3bGGwO8fRTT4gTQbaORL0U9LoC3T3bEyt1jbbNjdKWKijHkjxP2QdqcCkQl8VwKtLE3pYa/dqyt4aZ/Lyod6nyjjNsbascXKFuFFHRgppuAkUhe6woi0sFDAiPWBxn5VxBRmXXzlxbQgHZN3U2NKh9q2BMI7WrDTiQDG1DGke41h0qppMYaZnWbgnKwjih9S73pNLGwcEDrE4OMTQr7HaZz6yhoAKYcQDDXfzfv/05/Mb/828xC9eylnpsQFit5b3zd/RHKq+X8IVz3iBIlNxfB0EvENAusNg0BQo0Nvtcf9I4wK/Vn28AMG2J+f6tbkeul8pU/k7OLzYZECjwe0XF6HkKWhCacE4vl5JVTwCcMud9tsIku49PfPY78bHHn0a4vI7f/KN/h6986Q4ca6Cymi3mamoi5GNDERESjwVxe6hy2atV9m6F/DRnlvtqcgqADdOBbnoCgDXdkUYix1CW9qKQrs/SRuUtZ5vAWWU7r3MXUMJQuQfERmWqlOeEUY31NM+7LKcCV2Wfqq+r/UnFNOSyH/FrBMBi6awppSXV31QAljJvdVEMch41KmA2c4iDRRN7gIcAWFSYZwBwTgCc5jLPBELXNq9i3WwqhbpdQ/PmXNJ4dpKrs6lJo4uGuvYGAMszBtdHDZab861pZjr71MafF6jexCPIKa7WUfNBuHd6PkrDhvpa0zCV6oYALSqAqR7VHBs5QRgVrmwCK1M8ohk4b1ZwTJVxHK1L3E0yvFkyh1ZlMNMa2qh0WDyr6BaiUeVLYMbzW2VI8z1zDxCITbtnaVjroTRdlE4HBeMrdA+QRgIqyg0gTaAVkTQiWckcZroUxbKoMPle6jzktz8nnQLg2iaa64XzrNvrIPBt2BabapifUMCzA5hVhjIBvvcT34d/9Es/g/jeDbz+ygHenCwFArqGjWi6QLpaIIlXSPnekxh5RvjKv6eyJyaVjoi5vVXOqGnoyVoadjgXnnrqKXT9AKvlXGzHoyhEXqSy/uikYFuuNL0Q7LKxi98jzywCuXk2KwDMj/lMZcDbHh1qLGkaEMW0YSOldXpViu0+18Dte/cRMSqg00W4WkoGcM93pblHQDQqaajimUIRrq7Z0sTFc2sp9ufAmtb/zHfuDaEFyhkkyjKw7UU9e70VAHONKreIuplMlP01YCUAlsqhhtIyJO+ZAJgpJM18121T9rucGd+HB9DpRmHzOcE4BcAF4yPYIGTYsteyAUVccKjk7/Yw2NpCNJ9Dm59gcvO65AhTlV6aam/luqda+rRpo74+zjtxnZA9gIuZPvsEwCV0QnE5o2JkbPRiw5zhIg08OEWF4aUtiRE4WowRWJ40nDSRMLSCLmp7c8Jfvu7xjW+0NdT2n6LtCLQj0I5AOwLtCLQj8I4agfbh5R11u9qLbUegHYF2BNoRaEegHQGOwHf90q9WzEZjEYkFp36vh1EvwKjXk3w4KngEihBcpIUUkaM0EwUwAfDhZIaTw0NM9+8imhwjD1cwaNcqtpTxWwAwVR0EwFKAbRQu3+Q2nIWYSuXyV0Ngyc8kPGGxnMWv3gb0rXOoNs+j9AZi4TfodAVauboulqss/nmuqQCwaSl1aW1xTeQiygvCFoGpzAem2q9CtI6RRKkAn9IkfFHqFsJM3XWlkB2vIhhVJYVpL3AFbGVVoaxY+TrMx1tHCONIqSLSHKvlTAAwogXM9QSYHtUAOBSFlIyXpkATP1Tht/48lRg1+G1UaWdBsCiZzxS+5RdQfedQAWSjT/i7ZWFrq8DOrg0/KLDRrfDoFq1eZ/A6BtzlBOcvvB8+HKyPx9jZ/SC2+ueBYoLZgxWy8hAnB/t4pP8UfM1DHM5wOAc+/6X7eH1W4XixxjRjZnKBB8eHWMeJ5FBS/ceMP8JDQhwWbJkhGEYxdEIIwn26stZqRkLg5qNRfdFitOv72Oi62B52sbc1ws72Fjodv85WVape/j4Zx0oTwO95vrzmOlEqOxS02cyRxWusFlMsFjMkaYTxLBKoS9thAdNUJ5o6HFrwUi1TxHKvRRVagwiBNUUln9vc2xEAxmI2bZzFclFUwFSzxljFUwHNzO1cRymmsxVm04Xgn36nh83Nobxe4DO7WuW/siLNwipfhzLh2WqN2wcneDCey595v8/tbWE+nWKeuXivv8A/+ewlXLmko/zQJ+G+79PI52toVQpjOML0RQ9f/eIE96YWPNPGhZ6Ng+Mcd1Mdt6N9/MI/+SQu7lmIExu/8+d/isM3bsCYZVhVEco5ATnExlcpljQZ1ywhcNChO4HsEyFBlO1gY2cXnW4Pr712VYr+bneInd0d7F64KE0o3BdYWBbwxrxjnWtEqUarOieU75uFfe5FzI9eU5Wc5DiaHiEp5vjhb/sotnUNqypBul7ijTs3kGkVPvTc+6ERvMaxqMJ1jzbDgTRsELoys5dQkWonyWGkMo35rlxz0qyhoC5BrMBPFvgrlRku9rUZbUtVE0YDOQkORoOezAHeN2WHqYri/D7OTVGy1zaizIwEf0+tIGMIrUBC2qoalrw2c4DF/tkwkBvMC6XdtFLJk/JQ2UlrZeYPBxpBBXNiaZWcKXcG/p0AuCqxDgsspxOU6wW6WYwtgza2GmB7yHQLL0dr/Pvf+228+NorAuU4b33XVypei7aghgBq3vOdnT2BwARDhDJifdzrYTgcnu7hbDASiJqXAmipdOa95O/iexTokShoKQpAhxb5qfwux7QEDvG+cMz5OrRN5e+hipwKO14LGwX4dY45Leb3X38F73nuMr7vB/8W3KTEeP9r+M3f+Te4cVeDo/nSNCGqXSrBhWZSg0m7Vrnzyo65yCTLXZR9JDVqVgB5BLoRSGa1xbkTwDA9gUgMsKbqUym1TWVt71jiECFq2FpVLG4RurKPpeJPMumbWAN2elClV8+Z02uR+RbLmazGM68jGhQE5t7CcV0k6amCWtYMlaMERcw/5ayxXVHXEwDbjEiwbfkz9zk5ZzSqi2M1Jpxk+UMFMK2hOe/F8pnzmo1OdVME75XsiYSdNdg6e64bdbQDf5q/g7bpStWci8NISvW3qIn5yFA3R5CO188CDUBm1MJZACzPAX8FAD7bXNaciRxdaTQwdHiOC4fKcyrBRX1qIqmWcHIdTp1FT3CVxRGiPEWo5UgjIM1VMwfV3aaw3kodz1Q3N7YdtGLmQDCDm2NrE/paSN0RYFMB3EfldlGZPirdVj7g/MgToEiBeA4tWcBOljCzUOygdc5H5hefAeDN+JwFwBwPgnHubb1+AN8x4UrmNBvVLJiGg76hoQwT/NxP/5f45I99B9EDFHwAACAASURBVMIvPI+vvnqAW0eZvF8jL5CslsjTBEkawrD4XJGj9AdwPBOWw+xtXeBjVGQ4np3geHoEp8glw7076ONd73qXgF3a39MSPQlDZFWmAKbjyF7CRp8sTtRYWjQd12AyQ/ctSuAKi+lMIkY0k3uoOtub/NoV3SGKQhwm1lGI/YMjmeu6aUlMQc/3sNHvIlmv5HpWfE2eARWkwa+S+w9RM4dJjCwrsQgThJUJcB93PKRcRzx/m2erer8WC+jaClrmu6as1JsMYGm64DzmPs1zg1t2BVh8LqnzrLlXM5+d9vqEtsnhMfQqQeGYpwCYKmIBwDzH5Nzi846NUjekscBw2Uy1I/bt+ck+FjdviI00G2IIgHltdMQhtKeThuyBvH91NrfspTxjeA6zca1+HtaZPU0AzP2QKmLC+dJC4troWQ62rpxHtwSOF2O4RZ07zggU/gzXc9OQIe4tJY5vvdLWUE+fats/tCPQjkA7Au0ItCPQjsA7YQTah5d3wl1qr7EdgXYE2hFoR6AdgXYE3jIC3/s//EupeSsoFqATeBh2Ohj1O+j4LLorNY8oiDKVH8kCFUETIfB0tsT08ADjg7tYT46QLxeoilSywxJa5sVrsQiu4hi0gG4y0s4qI95+S96qAlYA5q9SAbOwpowhaZdsAr0hsHke2LqAqjOAG3TQ8wIMaU3qeei5LgLPpoOzYGjCasuQv0jxucnHJSCiYqHKKoETBIcsqhNssWicGboq3mUFIha9HSr5lCUi1XimqexIK2bFFcwEVIoLAp40ipX6k4qsKkO0WCJZTWHGK+jrKcrJAar5RNQzVBPJldYAWLLhREnISl6tJnqLVabKljuFvizqiYJWjbLYUdYW0AR2g40aAO9o2NjU0O/r2OgCIz+Dryew3SV6RReDToDj2QJXNi9hM3gU69zHjr6EUewhyo4xPp7gUvcKqnWI5eoENw5K/OmXlzgqMhzOV5hx3HQd9w72sU4iAcB5RUVsJMBC7F27HbHUppVkxYRWwnlR/iiw0CiBORckO9M0Jcev79fwl+rfjREGgz6ovibBaSAV3zeLpsz/tVl8L5mFSbBBgYuOPI4wPnyAo8N9sU5mri+h5iozZB5wvoraTK9QxCkKKu+KDF3aMnfZMNFBQMV3k1nIfOV+X5ThBNsEt4QrYgMtwK+qFcArLFZrTOYrLNehAE0CIxapfc+TQjs/+F6pdqQSkjbmojJHhYODA8RphaP5CuN1gvtHx6JIe2R3F0u+jwy47KT4lc9ewkef20Ky9Qicj30P4PcA2nfbIXA3ws2X+rgWpth6vIPbX14gPBnhgNBQ72HjQ3fxn/3IB+DmAWZljt/6rd/C7OYhBl4Pi5MTsRdloZwgm9cpyt+KCmgHaaXys7m/cC1S6Ww7LvYPjxB0u3jyW58T689GCcwGAKo5qbQT21vEMCTn21CQq1Y5ErALaM0KrMIcegqcLMdYFjN8x7su46JhYpItoRc5Xr/zJsIqxbe+573wqW4NI1FeVY4OD8GpOlUUT6LAVLaaXGtNU4VYrhLS1lnEdf+FgEFCFCpEpchdkxux1dQ1ZKGyHO10Arn3nOti/S55pQREytKXjSFsQmFxnf8JRKAqlIopTgBCEBb2bUtA8Ol+WGUKHnMPErcCHSUbHhxfFMzSdFK7CIhinQCVMJ22+TowX8WIwpW4DWTH+/DTHL7loDAc3DmZ4je/+kW8efsWwjRBldPSlJb4hthKS95nTsGigr3nz5/HcLghFtOc4wI+nQ42Nzfl61wDg+7gFEhynliaLutAkCptWV1HxohQkvdgsV7IDh+IotiSOSE5zYYhysIqTkXJTeUb5z2VxAS/VBNyjB6M72F75OI//YHvwmi4I8A0nr6AP/nT38Z/+MItbPkjgXRU7NLOVIOCwGLZy3UGxhkoa2LJhWbDTZNbT+UunQCkAYm2+i5sJ4BpEcYQaPHc5L1SzSCWZcC1LdiWAZtjV6szRfFrEADTNpzjxt29hsxNo0+dCSsAuGRDRCz/0W68AeqNTfRDAJyJ9bo4blSVrFMC4ILnHXNHaa2t27Co4qO19xkQLApAOTB45scCNbnf8O9sICj5vqksT1PZH5nd28BfSzeUulCAbeNIoa6hyc9WZzzfZW1vnajYCGaTcqyZVcx1wmYJyYQlYK1B5yn85dxWnQ+nEQEE1g9jEHimq3OjWcfNs0ajCuZa47kE01RNOnXkALNWCdN8AukSAvy0vG4GqDKxDjazHLOUmcN87wzGruFffc8E+ulq/fIZhWcw51ZOqMbscMdD5G1Bo3rTHSgAbPvQVOeBeu5h3nIeA3EIJAsYMSHwXNwXCPROs2ZrON48KzUNUqIjJ+AzgE43QL/nw2OmvFbCsy2Zp1WhwQyXGHgefv5n/wGe/RuPIfrC1/EXb0wwXZuIV3OBpXz+kdxi5mt3PFERZz4bHoC8zFSWL7OeLRPLeI3J7BjRdCr79nBziN2tbTVfMip5DQG9hcYAYq4RHSBgreEpATBb3vispazkS8QcgxrY82xmEwGf+7h+VU46AXIBAmDecz4DED6v1pGcO8z59V1HXG2GHR9JuIZZVJjHIdbsGiEQZy41YwKKEjGjHjIq6wvMwhyrykTKPGBaOVeAq5t10w9/tJI1wjkgjg41EJZGgrrhkf9vcuL5fnk+sDFQmsqqOuqDz51cFXxGY0wJn5XeBoAdolvmedvc8dkAYcD1AsmJL3ULOc9P28ZoaxO5oaHYv4fFjeuwqgwJlel0uKkgTQ2FztYApcbX6zztpjmTz4m24Z0CYDmGZAE3zRp0TUlh5CbWpo6h7WPrqUtwogizaAU305BpddNTyYYONvyp/HjJAS5LjO+81tZQ23+TtiPQjkA7Au0ItCPQjsA7agTah5d31O1qL7YdgXYE2hFoR6AdgXYEOAKf+ce/VrGARHtWqiKDwBfYN+z6CHwPrqPyUyVzjMo7KoCTDLP1EsvVGtPxTPJ/J4f3sBofIVlOkSfMcFMAOItWAoBBYFYrgPm7GgBc443/6GY0EJjX1hQ1v+kdo2JBsEuOguqHTh+gAnjjHKrOCLbXQZdqiF4fW10FMgOHII8FqBx6rjIqmXMsYI6qTtOQIjIL5qxACkTUTVGcZBkBcIWUAFirkM5XAoAtP5BCNBVtLPSyQOcwc1a3BQDTkpXgwmLRO+UYUuWUYRLPEK9WyJZT6NESmJ8gOzlAOT+GnoZwcpUfRzDF4qFS/zZ+zlQgPrR9ZnG5KX6fFr3r7NSzAJ2KZqrtmAE83NREAby9q8PvptjZ8TEMADsfY6tvoWMVyJcxHt06jzcOV3is7+NDj38Cs/Iyshu/D4djunERybJAYBiIj/ZxfJziy68t8NLNBIml42C+wDTOUBgG7u4/wCoOBQAXtLlMVFGXY8OCLQuma44NLXl1ZpYq1WUzB6iiagAwQcqw2xWL5HMbI1za3cDGSGWNEm6IlTchmgBTU/I8BYYQ6+QKMFrhWArb0+kc9x8c4O7hCQ5nKywzaslY8FQggrnPHDcWLwnqOI82+j0soiWqnNAM2N0Yinq+ItBjHqHnIegORAEpakjmm7KZgrewhCifCVHu3n+AeweH8r55T3od5t5WiBYrKUQTLvJa+LXAU/aVAW1lmdFXlojTAkfTJRZJhTcf3Jci++Xdc1hPp5gVMd6z3cM/fG6I939qD+bmIwitPsxPfQL2eBdVOEF19+vQsj60Z96Nq/sW/vjXb6EMc8xiHevFEJvvfx0f/8HLuLLxOPpWD6/OD/CHf/BF2K+OscJK1MtUlFIBy71CrF9NlfFbaipXlcoi7jH3Dg/RH2xg98J5PPHEUyj7PWVhWxQwbdqCRnK/qAhUOagqU5eOArSPFKRUquYMFurzbIV5mMLODEzWMyy0GZ7b2cLjtovjZIYqzvH6/dvILeDK5ccwMCykhAe+Da3jIshcuW6uea5zNn4QXJu6hZTW4BYhoGozEcBaq3sboJQVqewfnKG0ghcBL2iHWyrlV5iK8pv7KpWVVGES/jJ3VgriBCp5Di3PoXNu1eoqAW5kIhkBh1r/nNNUUXMuKpVxBU+gUylqQH4QhpQEfJ6rbNQ92hLTcrSSfadkc0WhFNVRSiVjhdl8gpODB7j+4tfFxp/rZ15o+Nrrb0i+tcBczRR1nmO5cq/oeLBIIriwBQDzetjwsLOzg26/J/Ocr2EaPga9gcwFgYyWi47PJgw1T9jQIArSqhLL1SavVvKfDUOaGKTRIwjEmpi/UwAhLY/TFKNOTxoImEnKM4lwnGpD2vQT/hRWjO/7W9+BjzzxLhSpgZwNCtlVXH3lq/g3X7iO1b0JyoLgn44DVO1STch2A+by0hmjzqalLTwVtyX3I3VO0BLVrgGHOAuwOcMhqA6gGZ40nKCyZE4ZpooFsC0TrmGJqp/gh2eQyQzgGgCjopqbe5ay7W/OP76fBlo+BMAEsXUjBOEpGyaopk2UAjiOU6xqK3EFXyvEVSX2tXBtaU4hdJPccyqua5tuqnepBlaOFbRnpkNCKZCLCuCzAJhND2JFzbOy3scFAFP7y59pLKBry1s1R+scXC5xDcq2OiZgV1bbhMnse+L3JZz/VK3X9uoN/G0AJwdJZXIrVX5j092cg2cB8NkzsGkqstmEpZvI+QxgW3Ck2aSS5oaSytTEQmhSVZzA4dqtKqwNKv4rGGvCQcJGNghx/SlbW+4RbIDRSypilfqWZ4YuZ7WGzHBQMGvc9RF3dgHLR2V3ALerLMRN1TQg10vbXqqueU4mS+jhHHY8hR3NYBaJKIDf/nx0Cn951ok9MZvYdPT6XfQCF64GeLSD5nkr9uMegjTCt3/4I/iJH/lRaLsllr/7PJ5/c4l5QrvpVCzHozhHpVvIKh2B6ymVusc9U713AkMq6Xn/pssZ5qsJwvFM1vrGxlD2lbxgwwobd3IUtDc3ua9zL+O+rqzIuV8SADNGgO+O95e2+evVQt6rnA88c9nkYpTyPCpjYOjKESKOZex4P7kH8Lyne8HJyQS721uga0jHsVAkMeLFCoWpYyVzroSnK3VsRMcHQ8NkvkCR6wj5n+kiNm2s2SiYZOIok9XPelwbfO7j84o0QtQNHKLIrTOA5RoJj5ktXwP7rCrF2YCNgVVWKIcHm81vhnJ9YN794QHbn5BZbEcxYFdqbRIAO6Yjex2bq9g4wOaOXNORG6YA4NIxkd6/g9X167DLDBFt7NlwUAE2x1wymiswXoTPN/IMWzdqcO9hPEJBsGxSsaz2Ra2oUIgNPdXnCazCQqRp6FouBo/vQVut5EwNNBNhrizqmwYRNknKGqkbqSZ3X29rqO0/RdsRaEegHYF2BNoRaEfgHTUC7cPLO+p2tRfbjkA7Au0ItCPQjkA7AhyBz/zSP6sIP6iM9DsBOn6ArkvI1JXivGcrm1JRK9DiOGEOMDM31wJrxosJ5tMJpscHmAgAngkQI5BgIbpKWQyKkcaJ/DwLT4RyrCU3lpBNtudblKp1RphdGmITmNeFVIF2hg2XypWslNxDqkCpxEtoqTraQrl1HtlgC3lnKBbQHcfDqNMRAMz/d1wFBll8t6iEMEwYBCdUJhiaKFjIHGk9mlSFFMZFZUWbShamdSAFEFNRFZdSLKTqjopaFr1Z7LVtpdardGaXEhyyJG5J8bPKCWGoqspwFEdYj0+ghyvoUYR8MUexmCCfHkJLVtClyKYUGqp4/jDHUAqKVZ3h1lgR1mqvBhZIYY/F7PrrLKaK9oqWpJ6L7a4D/2KOixsF8m0f79s6wnu6Lm6kPTxrHWDue/ASA7vBBl5ZHuOiN8L7updRen0srh5j67EeRqOnUOVUjM1weO0m3rye40svT3GU6zhJE4GrLAyHZYV7x8eYUfHHuSDYHiijEP2uUggmtBMuNayiQoBMwfxDQxVRCTAIxUQxYxnwPQdO0MOGb+GRjS4ubm9gNBrBDbowLEd+joBBbEoJ11hcLVUGc7hUiiaq+mj1eO9wgtffvIODo3Fd1FU2wMx4fPzxy4jXIWaziYAcz1MqwzAJ8QgzAQlrw7XYam7TOp0gwbWg2wZ6bk+K3xcunYc33EBBq1kChyQVQLtcHuIrX/kKVqtQbBwLFseLSlSFVKIukCm74aJCEis7TgI8zvlBt4fNgDCQCkIHx7MVDsa0W86xPeqjyhIcp4fYSkz83Ecfw2fe34P1Qx+G7e/B6OwiLRykm4+iM9YRr5+Hm7t4MA7w65+bwggrTCIbK6PEj356hMeecTBNXTy6/RSsgY6X3vwGPvf//iF6Cw3T9VJgpqUB+ZqKyApa4CN3LfRcD+k6FnAImNg/meC9H/kYLjzxBLxeH0mdsavmtrJjVUBA2b7SsvisI4B8jlA8V4pDKmx5j2nJOp0vBJjuBA52HMDNQynI3z3cxywM8a6nnoTte7CoisoTgVwOgUyq7GYli9Jzlc12k/FL9TItWmmvSX0msx6pDK6UpbKRlZKDuK5zZ02CEbeDzLSQVjrMeAnDNhHQwphNJhlhOFDatljIEzJLjif3jZSNMhGqaIWSwIeKOscSKELQp5vMKA1Qif0z10LdGEJJXm1FzXHkGDUWnnq3L/sQoQPhpeQpcz3kqYzhas71OcatO7fx+S9+XtTvy1UI5S7OTVBZijcwsmlC4VhQDJYyL5eg0FAK+a7fxcZwiI3eAB4zoWsAyExTKu8JgoOgC8eg2hbItRKu40mDhNzPjNnRyp6d1zdfnIBAsRv0BDoxO5lnD/c0vp7rD1BppXpveSKgnWphqvTZhPT0xz6IZ/Z2MRwGYqHaI4iOOE+OsD++iT/686/hxZevYxVbKBHAD4YCngwkcB0D8/UCgeUgWYUyJ5fxCpWtoaITQJUjSAZggCybfHhO9rt9JGkOr9sTZalpBKcPGqoxwoBr6WCerqgGCY4IMSV3mOOslL+natc621nt/zXspfqW2aWE4NlDACyNFFTQJqm4F7DZgBa4/LmEVsLMG6V9d2VKnqnOeU2YZBHiUwFtqkYcQnJLk2vkGBYpVagZjIqWr0qlnkURUlohsz2Jds20KWaOqa7X9uTqzHLr+IhGhdzYRee1qpc2tAR4tH2Oi0zmnTRG1DbeeR6L1Tebr8itRfVJETpPU91CbCqreXGEqM+65rlCQGNZ7/3imKCdRgoQNMu1JIXMXdOkWp0QmFnbpjRSEB5zL5Lzs6ohtIArBb3ZEIFSgWuqlLlGmvV36vzMlFie3xwfNi9xHToeYruPhCp1dwuG24FGBbDDPGCqx5lHrZ45qmIpjirIVkBGG+gZzGgGLZ4LHPYSBYAbMN68dz6vESYapQ6FUXOc29pAYHFPVlbf/Lpd2OI2UWYrvPeZbfzEz/3X2O53gRe/hD/94g28fJRgEYbgvkYFrq2rZi1RLVsuDC2VfHL+ndCS0JVn6vHRPo4O7olzSb/flfOqTp2WdcSzV5T+toP5fC7jKRbptqMauOg4Q+Ce57Ateh0XmM5nWIRr2aM70rygojYkmoFuAYuFwG7dsjCZz1QzifQsKEjM/xMuSxY3872RIw4TuRaOG98H5PlIl3UVch3lKZZxjmVlIDV8hIVq7mHDhvBSPtvxvhLE12tY5kCtAm/s6ptcdm7VzIemiwKvnQrkUpqZMnm2EYcQPmNaNqxOB+bRfWkUkyY2QzXaNM+Cooxmnq9uwXJ8sY1mk4nkADs+OsNtOJaG+RuvIzq6Cx7QCc+RrILj8lkrglmYsib4TKIaKPim2Oik5h/PQqqn2bwHyTC35RmK2dG8N1URIk14NjkwfAfvevpdWC3GiKYzdAwXoaZys5uGCwJgwt9mnp7cfrWtobb/FG1HoB2BdgTaEWhHoB2Bd9QItA8v76jb1V5sOwLtCLQj0I5AOwLtCHAEvve//+cCgG1a8PodyWZjob3r+XBtD46jADCLTrR/ZqGOBVkWmNdRJEW55WKGxeQYq9kE8XouBSJmhdFq1LJUPiaLpSwMsvalrCHVB4tfpwVb+YRSCMh/UDllccqcRVXoFeVAlkMoXQFkFGzRcjQiKLRgjjaQ9jcRdodAfwRoDrp+IOB3o9PBgIDbtwUgss5lljlcUylzWayTKpxlScFKoDXVf6K4g8DmJC/E+pkKoZSFsKxESFhFda/tSrFLFCAsMLIoTdhU6qIPYhGQ75WKqiQJUWQJQqojFizorpEvZigXC5jREtpqDCNeokxqwNKA3RoCnKpizwLgM1P6mwFgfllsbmsAzNzM7S0N+q6Oiz0bg00bn7xwjI+e7+MlbKGDE5iphTA8waXdTbx05z4uO4/h4xefw+v7d9BLC9jDLrrd8+h2e0A4xfTBBH/2xfv46vUlFpqJsTQLRGKNOo1i7E8mmIahGiPaYUsxMcOw48GkxSsLv5qBNSXClYmiJBKW2y4fHE+TEaW0U3VddLp9bAY2Lm12cWF7S/JACYBZyGeBtbHxVRaubEAoZS5Ojk9wfHiEdbjEyXiKg8kccVYgJhCkOrjOVnSDgSiPRHUMDev1EleeehJPP/s0rl+/jgfXbwisIizq2A56Nm1EIXbNg60RNtwuPN/Gzu4uRnvnYAcDpUiKIgHAJ0f38Pzzz2MRRjKlqWRkxrbFLFrTwOHxscBfimY4D33HlVxuZjHGUYgLG13JQKaNa5iU2D8ai2XlxXN7SNZLnKwL2GWCH3gyw6/8nfcDn/keVPk5aJ6GRD+GE1wBzG0U0QTG5Bh3rt3B731Jx9EhoaeGGAWuPGtg97E9vL4/xrMfuIhvfc956JqHz3/9Ou5+/msIZwuxKuf6mUYKrJt5hYC4KGC2cw+T2QJxVuLpb3kOTz/3AVidLubrWHIZ1fpXTQoCgKn+4u0XS+SHxWK1YTSZrMoWtmQTSBYLOEqZ2bhcooyW6CJDoGcIHFNyp6ksf+SxyzAdU0Ab7UtFpUgwkKkMRK5fmTNU29bKQt4Djj0L4hahBy3J0wRRuEQSh2JxPx5PMZ7M4ARd7Fy8iP7mDnTPl72jikMBsLQHt6mGrgEwHEeUVUW8lmYIUeemCcpwhXS1RLJcokhDrNcreJbKaDUcD6bXg2ap/G4W95nVS7W4eJlLJrECBGz8oGq38jyBMmJjT5VyrdjkWuD4TccTnIyPcH//AT7/xS9gPJmKxT8hB983IYna09T6I9ho1JlKaajGh0p0jhubSpjzSzUw52rgKJhDACxw0fHk8yb3VKq7HV3WMeMHZJ3Tkp9ghKqzgvmqygGAsJ6fpy5flLliA60hFiVwLuBoNNwU9XGUpEiLFNs7O3jifU9i5LsIswhFVqJvutjZ7qEb5KhO7uFqNMXv/f4f46svvIz+aA95amA2W6Hv9WWNfvrDI2img6tv3sX9e0ewdQ9FxAsFXMvBOEvgBr6sWQIsNidZVCoThto8E3xl1091bA3JG7jKDHGDrgRsXJJdgVbeJJ8NSdRgEbzI2cH9h9O/tkrOElFRnlW4iiJeAHCi7OWTBGGsnC7YIEE1oslxtgMUbK6RnN8MllNbV/P8ZCMTx1crZK/kGcnXYcOAXmbQSWapmo1DcS8gzBIAyjMZlexDnJti000LcALbRvFbp9g3ecaShR2pvF/mVMvc5Hug5b4KVhYgJZbWdSOINAKxWYMA2GKTRXEKf8UGuG7WahSG4tdRRyA0EJrNNZyvoqLPSvXzdg3kCMXpPCH7Ea9F7UMK8qYP96j6PKFtt+xDOQG+eq5p1Nb8M++PnB11xjchXeF0kHojJGaAwtsEOEe8HmD3oFEJXKtQKYt1i1Qy45GuUCVzaPEUluQBEwCH8LKJsh6WWaZen2eeAGCCcdpQa7wGYG9rhI5poOta8GkvzDVIm9+STWIenr7Uxc/+t/8Aw91dZK/+GV54/ut46b6BVZKjsmzJcudMtrmHUmlaauh5dFORnBCBxK7vIctj3LtzG/fu3JK9b9RnMwj3XUnAlfHh3OR95f7B50MBsLXtuzR8sZkhYZudmlOcX7PlAusklj1GnAPSDAafTeuGCf7OjNbChiYRDtKAlxeyP1DNKhbjbDBxDLiOKft4EykgDSU1AOazRpzzGjOssgTrvMIqN7EsNEQca9ozM1ojz5j8rcC+2Buzqa1u0KsBKr9Xmu84cvwZ7pfi5lLbLsu94/nHhi/lPSD9PK4Np9cDHtyWhhdpsuE4n4lDkcZMy0YBEwYz0LkqDAgA1mwfndG2xJ1Mrr6K+PieOGynNC/ICLvNtwBgjo+CzOYpAOZrSc48GyfoEOA40igiz55U/EssQoQs1ST/3PQsXL7yKNbzCdbTGQLTRlip8+MsAJaM7Hr9tRbQZx7a2z+2I9COQDsC7Qi0I9COwDtiBFoA/I64Te1FtiPQjkA7Au0ItCPQjsDZEfj+f/wvKlHAODZcx5diPIv2hMDMxPN9VexTFtC5yhFMEqzCSIrM8+UCq8UC68UE0XKGLFpLMYxFHoI2sT/OlGJGlGRUOREc1ArgUlfZfk3hVJQ5NQiSwh6VkCzsim9uJdBQFElScNZhlBbCNEZUJqhcC4bfRaI7qMwu/O4Qa98QVTOtggm1u44lahSHBV9TBw1IqTBjQZlWy2ITTFhCVROhNZMcTVtgRZxlKhOO74KqTE1DEYUIqYQgpHE86JUq9gusZkWP9n9iIaxLQZKf4/gxv5KgjH8us7XY86XLBYrZBOZ6Bm1yCKznojA5qwBugOZZACwF59rq8VRpRZDGMiMtsmt4LIVwUXkom2sC4P6ogHfRxuWuj+EA+NSjK3zPey7jtczF8YNv4EpngFvjJT7y7Z/GK994GfrdQ3zi/R/DODNx8NIBLj59Cd2ggzKNoSUJDm6H+NwfXsPtpYaTMsdYlHMVvKCLw+kMB4u5wE5eU5FlYjlI+MF7wtI1S76wXVGqiE2zZKSygKiuneCXANixTcmoDvwONroOHt0cYG97U8ATATDvBQvVzIrlh+R0sshM69ayxGI6Z/8OnwAAIABJREFUw+RkjKMH90Xpw8Ks7Qdyv2ltzoIl80jjTMN8OlXZrUWB8XiMwWiEi49cwuHxEU4OjgRAUpVs6xW2en2xhu4Nujj/yCX0WSjPU3R6HexdfATBxg6gMVdxiXCxwJvXr+ELf/5FjOcLrAlBdB3LJIEVBGKtbKSFqJAJl6ie5NyPorWykrUd6HmC7Y0hfJOwyMS9uwcCLh65eBERC+bhHHAv41l/il/+dB9bn3wCzoVvgb15CegEwPFtpNtPoKrOw1m+gfDGq7hxp4svfkNDYC5wDAfHi3vI7AGO8xwf+PAIf+8HPgK/GgHYxn/4xhdw7csvYXFzH1WUiwos0yss1wsp+LvMVTUtzMIUjz7zbnz7pz4DPQgQpaVaQ6L0fQh/m8JwA4VZZD/bIMI94RQUc68gJJQsZ2UXvVgsMT0+RLY6UerVeIXpbIatc7t45t1PC5hn8brruyoLN8nkd5imyrEl8eK9JpQjYGJGomTCEoCKPDGXZhMWuaP1EodHDzBfh3B6mzh3+V3ob+/C8T3ZTwldCePZbCIZuHy/aSbFf1o0V4Tf8UrBJV5HlqJi7jLVlasF4nCN6OQISThDGq/F5tbye3A7A3Q7fbFShh/I76dyjHCQAFj2MK5z3gGCONq9U0VH4Ez3gkzZGpNJTY/3cW//gUDgP/iTP8bB0aGAYyqiZb/QlDU+uZ/AJTJKKqBljzNgwRZgT5hHGEcAQYUe3y8BxZbXVYpQquKlyciXhhzPccVZAXZtPyzNMgTbbm3xqqCBTnvcvIBp6fB9V363YRmiGF0ul9BdE1mYYWu0i47XxTqORHmvewZyLYNpZTh/7hz653ax3T+H4jhB0dWwtxfgih8gzJljf4xrN1/BIpwiipdYL9ZIowJXrjyBT108j+snR/itv/gLfOXlqwjcPqqoQpqUiHgGydlJ63pNXTtUk0YYpzC9GpYIx1QKVduxxALaplqPvUamL1CNEF/X1LlJIMTUWH40qlZmfsvnCSOZC0trZLkvDzNuHyqAuUcoALxMVMY61xptuyuTtr8qx5TY2fEIAqkQt9RerKucYodqTsLfnDbDzLxV2dQ6AXQeS2Y6bXnFclpsoVWDlmubcm+5dnimmoYn19kAoOacFwgrTVYhEjaW1fBXPlerg7mm1edVfijnndhE87ylrTGtn2m9LY4Qlvo7z7YzTWSitqwBaXMOyu9qzks+U/AspCU5YSLXpEQtqPEnMBNQXCqVb7P3NA0USTRXsQC1+pmA8y3Z4XQ7qZ93pItMM5A5AVJvgMQKYPrnAMNVFtBOB7rFLFc1b6he5usii4E0BNIF9GQJK55BT1bQ8hhefiiLUsZDU88KMsbSxML8dRI/HYZZ4fzWlgDgvmPBt/lcB+i+DmNVoTN8Ek9umPjpv/u30X3yWeDoNRy8+Hl8+ZUcR/MIq8rAIlTWynQe4Hjx2cIn+LUclSct8LBCksY4PjzAydGBwE4FgG0FTGUDr6SJkGp+FZVBdbACw831y9ymypRrhHtblmMZriWLnAC4yRAWaFlbQlNNzCx63t/laqVU7VUpmeRsPJHYhcUclm2IC0wYrpCl6tlJ7OltW6yZ80qXtU3VcJgVSCoNy1zDJMoRsUHFdWAbBpIkgsFoCd7XWgHM7F8Z/yYkngBYMsUlXF41AVJR3lQOc+WIIwEfdAQQgaw6H+iQUdy/Ic2WskZlT6+fLeW51BRlLgGw7iiluTRA1AC4O9pBt+Pi5NWXEB/fR8lmzFKDkbM5UUOCBGZBO2plNd8AYLHylnYTlV3NZyJmhnP/MCzGHTCboLZxT0O5XssJYDkmLl3axWo2FgDsmDbSGgCrZzie9XymVz/L/1oA3P57tB2BdgTaEWhHoB2BdgTeaSPQAuB32h1rr7cdgXYE2hFoR6AdgXYE8P2/+M/FV1eUPw0Edhyx2BM7vkApRfjBAg6hFAvKLEqxyMyMSNqfEjYl4QIZLSdZkGTXP6EvbSQJU2vLVv4epVhThdU4S0VtJxm3LG6L/eNDG0xLqwQmsMCcRJHKjyuUDbWoSNMJ3C7VDj3YXSqbqISkekOpzlbenoIOtH72fPiOKRnAPm04qSbNSykwMvlPlDMsJBOWsE5Zq+SkOF7nyKVF9RAAV0C4mksmXEk4Y/tSEBTgQXWNqSNZpyi0XDL4CDA4xlTXhbQeZEGRSuAkoukgivUCyeQE+uwE1dF9VIsTGLSOPmMBLddYA18pmDIbsi6mNVBYMoPrz70dADcW0A0A7g0sDC+keGzDRHeo47GdDB97/BGsswTR/gv47m/5LF6Z3Ebk6OiVAbbGFi6cv4LQNnDnxdfwxNMfgNW3cHj1G/C0Ll78+jG+9OIJJoaPN2dHWEmR10TQ6eP2/j5mcSo2jryOOAxhe7aor8U+mAVvFvMD5mfaosBOdSrI6kI22TBBus5oUxvdbiCwZSNwcXGzh3MEwMMNpQB2PQFjhGFvgQ/MDyUQIbwpK1hVhTCOsGJeNe83YVZWSEYz5ywLryyMSl5vVmC1XuNkOhV1N7NHOTcIhSMquOMYO8MNnN/dgd/1sXfpAnqGI5CDEG5jewe9rT0YzBKM1gKBF5MJfu8P/hAvX30NiyiGxiK0qD0dWVuBTnvzAhsbGwK3+VonJ0dyTZ7roKx0jLoeulLUtvDg7gPJ372wuyMZh8nyGCl28Xg/xC9+ehtPfvoKrL3HgItPocAIxuIW5nuX4ZdXYJWvAwcHCA8X+MOvj+GuJ5hr51EtczyI17hdFRinE/zwD34Y3/6B9yAo9zDTlv8/e2/2I0mWZvcd2xffY49cK7OystaspWvprq6u3hcORAwxEIcAB6AeBAoYCBD4wge96EWQIEDS3yAJ0NMQEASRoMAZYpozvXftVV1ZnZmVlVvs4eG7m9tuJpzvmkVGNQd6ZmHcgUBGRkaEm127dq/l9/vOOfj1r36Lzz+9i/BgCjNWMPckniLzLLSiUnJmW1sX8PUf/AjtjW1kGvNvmZFryD1Xq3pPGxlq+Cj2nY8toOv/bNXfRwUSFYOEprSkJJQLwghzKp+Pd3BytIPR/kOMx2NcuXYFb7/9LbSbrkCBlmsjWoTycyx2EyARILAQT+t3FLz2zAJPRNUpSrIwQkawFswxODkSwHEyOoHT7OG519/CledeQswM63Ahak/XsxCFOWwq7jxXuQxEsRTcqcTUHNrY0wo1k7nO8yF0YxYw11F+ZEc7ONx7gOn4SNa9TKPSroled0PydgtLgWtCDYFGkvepmnakAYSgj2pA2vxSjUuVPZXmPJ88QzgeYO/wQI753/37v8LDRzuy3hDscc2jklXWWbqWEgqcWjqrNU50h1SnETadrjvK5povWo0qi2j1/YQstMPm/WsbJnzbUQ02BO6mLdbqBKncj3heBmEllfs1KOK5mYYcVxKnomRzbBeu31aWx4sJsmSEPJvCtgocjw/QMHz0rj+Nr33zJ9j2LuEgmKF0MryxsYlLF3so0zniZIIoGsrP+L6D0XColKxHAU60FIdFjDGz7eNUcl+jMsHeyTE+f/dY8rsNtwFNM+GYropErZpsqOzj+qdV6kYqmZllXGcAm2IJT6hGa3sO7+O8c9Ivs4I+p5mwsv/RcrkCwOVjBw2uk9KkRcUsLXZprZwOMassfL32KpJSQ5CoHFDD8lBoVOs6MC0F9AgReV2EVYmykSpHUv9C7puyYO5wLGp12lAXPBaxglWNVAR9PD/+HuKqKFS21EkSKYeN6lWvyZzTbCqjDTuhcErnENo9yxqgIcFc5pxk/FKNz30iU+fOl1kq61qlXFYAWPbuWuGrq8+VhbmCjHzGqBscaN/Or0sGMvf9er+RnwdiWrOf2X9rNXANvhOCWNmH2V9BleuXATDbsMRetwKchGcEwLHTRWI1MPV6KKnGNn0UBkGqK6pw2curcyR4J+y1shBWEsBOAhjJHHoew0unaiyKEiZ7zupnNf68vCgrJSzXxAK6bRroOqa4VIjqtIjQgo3BrIFrzQj/4s//FP6L30I63oV18jv8+meHuLNziKNFgahaJ7NoIQpisW3PSnGP4frCljxmv4bRAqPBCUajkYz9SrcN17EEklL1znMLw0iUrZbpoNVqKYeZJJGmkFNwLbEAmaybfIZkRjiV7BbzmqlMDWOZUzxnPo92V3rK4j4rlAU0nxek340AnHESuYKpvNcMiMJYstrLUs1Z7r2cc0WpFMBJinnBvwOzDBhHzLouBFjTxYZOLpLRnWei/uWecfoq1XkQntYW5WwyU8pzlVcssJbTWOJIqLhXcFS09I4Ht91GeXBfnrPFhadaCzg/ZO6bpjim8JlJpw034TzvE8Ji20d7ZR2NhoPD332MeHiA3KK7Bm2nVbtjrCenAJjzRKmM1X1WA2BmkvOuLZhTTFcSvg/XM7knDKRZiKJkMyH/v2Bie62LxXSA6Xgi1t1Z8XcrgOtn1SUAXv4ndDkCyxFYjsByBJYjsByBr9oILAHwV+2KLY93OQLLEViOwHIEliOwHAH85F/+r4wwE0Wosuh0xI6TakOqgW2bhXtVcJLCMy0mk+wUAM/DhcDfcDZDspgJdBKAW9kmssj4uPtfFYBZGK4LQCJDqWwLxfpVAoFVFpoUoyvgwCKYWAaaLKplyIpEcvuuPHsBT25u49rGNpqajckixKPpBDdPjnG3f4y8XJNCpd9oCQRuebZktPpGAYNZpXEuGZ7KDtEEpBCogK+WFUjySq1Ka+CSOZpUpSowwuMlcKICOCUAdlzoUkRXkIIQJMgSUb6w4MZcWAJLGmNmKTOFgRClqAmZlZwRoI8H0EZ9aCeHsONAAfUztn+idDwDgFmw5KsGvqJiPvP3WtnBayBjX1lA1wB4Y7UBe22MJ9ddrJ2jNeIU12jr7KVoaFO8ffGbSFom/s17v8AzK1dwNVnB1sUnUXo+JgeHWG1egOWmOHzwBWYDA3/7s0c4mLvolwVuH+6IYsTUmNXp497+IYI0xZyF0xIIWQC2DLnGLJBLvrEJeJx7lqsymFncZKGxUozxHExdE/Vvp91Gw7ax0nBwbrWN7c11tFfW4DZbqkjMjLwKANcqtCyOkDNXUDNE4Z5WCjnmEBIUEiIJTKCiieChmvP8eWZkElYQFgvgoZqbLuBpLN8bjKeinl/pdeR+WtlYx2prVRXaDQ1eq4vWygYsrwkeByFwf38Xv/7Nb/DppzdFOSqW1mtrAj0WQXSqFKeNa21hyWPji5mHqe7AKBJ0fFvG8eS4j16zi9VWC75lom0EGBxO8MwlF3/+o6fx9NuXEecLOK99D1nrVVEYZ+0urKyNQt9FOdGQH3yIz+/eg95f4OOxjpbRxmorxy8e7ODdaQdrmzZeuWrgm9/5CZ6Di8jUcX88wc9/8wHu/+4LGEEJLaFiW43jNEnxwtffwvNf/xYGYYwchkA/AUdUH53NA6/UdGeVwLXaqIY7ZxV+BMAEJARSSUTgpRRf/ZMDHOzex6y/j6OjI6ytd/HjH30fnYYLV1TnkJ8hBBD4w2xDKqiowqJiMKMyOIUuVpeV8jBNVO75oI+9vR1RzXa6a7Bbq7jxjW/j0tMvIGCDCBXhyAUCJ2Ei932z4UouehKEkotp+U0YVBybjsA6wmg2JVDZxmYIQm2CxuCLOzjYuYssHgNahsk8Ent0z23j3PYFeC1PGlxcWoCSILCZh3mctBolADaYKclBNuT9LGZn2g6iLJfmm8nxMfqDAbKixF/99K9x7949gb91LiabWPhi3ioV5nXer8AuWpDahA5UtFoC4MRhgOsq129oogBj8wOPo15/5J6vvj+OItiSD63WMP5eqrEJhdj0wAYgvrgX8X0IjuKkEMWZ6zXRslxRuaamhr2jR4iCA3z3jWfwrRtXJS81KDTs336Ih4sU/tOv4aWXvo/RvMTO8BANS8OrT/dwfvsCHOY/lwSfOmbjEVzfVXtUmaJwmJOpSxxBuZjK9YGVYxpP8e7Hv8df/+yXGM5DlLoHS3ME5IsqsVqzuLpJPIHYQ1tiaUuFrSiguZ6xIYDXjfnzFWyUuV5yDzz7tWrtrxSysh4oz4RTFX29RrCpQNSyeYBFGEtWqN3oINUMJDnf0ESp6cg0Za3N41N7s3oOEDUpnTy4d1VgWtJReU5ZLLbEAnGT+HQvdyq4bUvmbSFNE7Tt5b7NDx5Pnf7wOOZB2fLSWYPglwCYjQliFkxga8rUFThrs4GqWvuUmlBZx9cqUIFfZ2yYpSGCedunClmVWy17AZ81NMC3HPmc+6T8bto/c48XC/RClN1nr0n9LFM7mqTZ4jEAruZ/bWMvsFicK3jfVMemGchsF6HTRmK4CIyG5OeWpif58GWlvBRKSJWyaUhDiFGksLMEdh7BSGbQk1CUwY1icZpBTBcKw6yygwV00yqbCk822BU4t9pDx7KwYhtw9EKB/DRChxnqpY/vXPfxnW9eh/Xsd2BTfXv3A7z7/q4A4MNpipQKfcdCEi7g0d6czSQEz5Vyuh5rgtrj40P0+31Z21vtBhrMjxXnDrXOEv4SxtJ2mU0fcr8kqVqLqWqtrm+cRrKu8J6iawqV/+ImYFqyXrIRUH7fPMTq+prswxz34+NjRGEiWdYuGwgld5iW01WjIRsPucxzv9E0eRbge9N5nM93UV4gTBIEhYWALhw5oz54T1eW3tw/0kQpeWmRn6eg+rduNKjtmmsALM8SVP9yftZNNCWfbTS5Nmw25DUXNMubhE0wzaYAYK7FMjfl5lGQt4a9zBkveNfSvlosm9lsY0NzPHnW8D0L+598hHR8gMLm/Ldhl5Ycb2akkhGt1MiV0wybKM4ogGm5z3uGDSyMHuAHM+gJmblmsMEh11Szjm9bWG06iGZjyXXmdcroanHGAlr6EirXAr7rEgDLZVu+liOwHIHlCCxHYDkCyxH4Co3AEgB/hS7W8lCXI7AcgeUILEdgOQLLEVAj8P1/8T+VqmBJlYgptsAECizK+V5T5b1Vheo8q9RH2WMAPBEr2wniIBD4y4JwbbkoypRSWbjWBV9lb/n4VRbMplQwlaBMrAxp+8eiFotbaYqEEI4lYZMKigR5EWGl18ClC9vYXr0Mh4W0IMb4aIB5kqHotDB3bRyHIY5mM1iuB9snKGmi49poEHbnMbQsgZtrSuns+6KQo9UdVcsa8ymZ91tEcrCEKFTOZblSBVFBR2tK5sNFHD/Je3SkKCbqJ+a0MsfOVEoRqqFZzHekGCxnJwX+aZogGNKuNpTs0mw2hjYeAuMjuEmIfDGV96+B+R/CsrMA+Kzy9/EIV0qTShFcA2AOMq/1+ooGaxs41+3g8nqMldYYT2+twPYWOMkjPA8HLz//Jn51fwfRwRCvrJ9Hb3MTveY2ssgGI5jjcIAi1fHTf38Hv/2gj8TrYHc6Rn8xF7BGqGWYDnb7fQR5JjaOLPbSupciXYc2tVUmXqbRMtdEq+FBy0tluWg6AlOYs8lxoDKv02T2cAMN20Sv6YjyZGt9A63eqlg5EwDXBeq6oEy4S6jBzGdeI8nQpMU4LSazBNPJWGDhcDgU9ZyMexaegoa6+E/AxoJuGFHVphSXfA+qOKkyX+n2YHCe9TpoOB00KnBBVXKztw7bbwk0pjJ4NjiRLOHfffIJPM5Dx5IMVbl38gIBVdEEkSzCVnbYfC9aaFJhNaIyK5yLpSwL6tNJgJV2R7KIO66BnlvgG88+g8NHv8J3rq/hh//8H2F+eBvNr38X2cr3oBlbUnQWKZLF0Nc1FP13MNv7BPM7I/zueIh7hwf441evobF5Bf/zL49wvLuPl9ZirL7yFL7/1PNyvrbfRH86xwe37uDD925itjNEo3AwSlJ01jfw9k/+GP7qFhY5lD0ui+1sjiCKpb9y1dhQw10FfZU9dN3cwOvBYz27nhAAF2kITVwGciyiTBTds8kY88kQJ8f7ODzYlSzyH//gO9hYacPjtQoCacwQ6EqAwUWnUAV4iwX5NJGcZTNRMJQAi6rw/uAEh8cHWKTKlrvV3ZRc3ude/Qa2rlyTYjiL5lQKZ2kIPWMt35RCvEU7UgLgUhOLb931oPttUT9ybrIxgRblzHhmgZ4Zq4Obn+LBFzdhFRFs20IQxxjPQ4F6Dd/HxsaGOAtwzbYrO2WTSubKepQZn6QehAQwLdjNNmxaiWu6nMPBo30cnwwwnQf467/5D9jd3VWZnIRH4mJQir054S/vO6q6aJUrOb22Bc1X9xIbNpgZz1xcsXp2aQlqo+k25U/athLiKaW1Uvjy5xaaahBSubWBAHY2NhAQERjS3p2wkQo9/k6ZD4UOx23C85oowgS5CewODvH5w5u4dqmHf/YnP8TXntxANj5Gqjcw749xd/cEt2Pg/Mvfw2rvCgbTALvRCOfNBK+88DIurq0AEZ0FVNY7fR5oacpGH8ci1IjhmVSIy2IsjSO6BczKPfzrv/xr/PaT22zxQZZqaHptub8J2B1aoFNRSwW0ruyuOZYWATBtr0WhqElTC50xvgQbmTCqGLFqTqjmft3MInbJZbVOVet7nQNcWxRzO855bxl0FqBNLwGOamThemH6BVyXc8eWvFhN12DrXNUpbMxkH+S6w3tOWdTS3SMTuEuLYs5RvpQ9vwWP+xsVsRzDNEOQzOXeoV2uNHxAQTJ1Txey90eJipWgwwL3Vrr2i8pQGrJaCnwxP5mqcR4n52V9vpXVMUGaNCdUhLnOxZUU2TOOImovV3CXYMtzaNHPhjWlItZoq3vWspqNXNV78WcJdM86SsTJQn6/svFWF+ssAC7YDMZz4TmRftEG3rIRmp5EVXhlAyZzvN0mYHgC5eV7xdI+w5yie6pcixQmFbTpAnqyQBEH4h7gYCr7GI+hnj8yrrUCmuMp3LDE+ZUeejZt2dkAV6LME3GcaCBCs9fCn3z7MrbPt1Fu3oA2CvDgN+/h3t4YJ/MIoyhHVmpwHLohxHIdOH9yWpdTwS/KbK69kTTF8R5mDi/vXa4HrqlJfAOjRWoAzHudz2ai9K+uqajPqe5lU12aygefH3jP0X1jHoeyt7tUHfP5IAzletL6WdwDHDp/WDg6OBSLeF5fNpPQGp5rCo+F15NuDmy4oCKXc0fmlW7J3GPER0x3lyTFNDExZVQHeTyV2oS9dCRQIfUCQDn2hL9yj1TPMdK1wLlnqIYC+kxwHpsE4LK+qzx2V3J9qZJPZQ8W2K1bKB0buu8j3flC7h8FgBXcl3laqX15bbmH6szmlXuA94oBzW7Is0bLs7D78fsoZgNkNsR9w4daUwurhMGt9wwA5nsIoK6iTEqxp+YNTjDMDxMlXVH4YdpKla8bcBq+WIt3HR3xfIrhdCLNC4xMqAFwbQFdA2Cey3Dn1rKG+qX/ES3/shyB5QgsR2A5AssRWI7Af+ojsHx4+U/9Ci2PbzkCyxFYjsByBJYjsByB/2gE3v6v//syqXL1RLXFbNGGj3a7DZ9KTBbaWFiFUmXUEIy5pFGwwCQYYTGbIQ0CaLRuzJSygoVMlUmYVMDmjJVrbamo0VpUKXCysrbPoyVzBYBFjcGPAhDlT4E0nqNpA888cR5PPXERF1xHCnWj2RyHozHGzKnzfGi2h3mU4LOQ3MOBSYs614XHPM6ygJUsoMURGlQB+T78VlsUciXBFIt1lY01C5uEvyxUEzaJBTY/KuvAeaEjYj4g1XEcK82QfFbCEZbOUlPZFzILWEGuSulaaEo1GsyQTMcw0gj5fIaUauD5GJidwEwXMBeL02KugIAzakkBYWcUwH8IgJW68jEAlp+n4oSfVAC428zhP2Fjrd3C5dUZNlZzvHB+C127j6M4xkrRwA+eeR53Fyc4uN/HD57/IYbDEEacYuvaOSA2kU4GCAMX//v/8QvcP06ROAb2JgOUui+gQSwtNQOD2QxzqmriSAq3VInRitIRNYmyHqTihwXsrdUuWsxJJSyxHMnkm87mMu51Hq6oTiwNa20P5zfWRDnrtToC8mlLye/jtRQrX8KSJBG7RpvqSFrgRiprV5Q7rMjmhKkLTIZjnJycYDSZYTwZCAATiBFGUujm/cAGAIE1rJeyYF3ZSG6sbWJlZQV204fbaoAStnbTF4URj4tFWSqAxRI1ibAYj7G3t4d33/ktgulEmh981xM7RarwHYf52yo+kBhPoDXBTAWTHu3ty3yk1fbO4QCLKJWs61XHgCtg1cMTayX+6CdbuOHmWL1wFb2rlxFc2UBj9WkAayhjQHNNoOgCnok4nyJ/8Bn6N+9g/qCP3lYPs7zA09/7Af7fj2/ind/cxMXLl7GbHmG918V3X/4anuh0BVTEAI7nC9y9v48PP7iJk+MFXn3jW3jupddxMomhMd+SDQGGhtlkBMP2VaGcVpEER1TfikzocbbpWQBT16PrhpKyNBBHc4CKxFJDFCcIg0jstZPFArv7Sqlb5BHeePUGnrp8Aa6hi2MBAbAp7Eep/KSAT9UjARebWbh25RkiWt3PmBU7xnA8ERVas9vB+uYGwpSWzB6eufEKNi5clGI4X8yaJCgwchbsNTg2df8F8iiRtVFnJiUhaotZykqVyPknzS9aqRTNcYi9mzexe+82S/YKVkET9e5gdCLzgPDOdx2BHy3OOdeV9U5sPKk4cxxZi5i+nhQabFr797rQbVt+z7A/xM7+Hu4/2sHf/vwXGI2nAgcIIriOEV2IE0MFXQhimW/Me0s+mHdMAOB48NymHI/rNUSF79Fy32oJ9GAerjTI2JZajyuIwaxLqtuVTaq6n3hvECBNJiNM+keYTkaI5hO5FsQlFmGw48u6cDg4ENVyILa0Op44v46333wJLzx1EbaWoWF0sXCA6WEft+8eIb3yDJ5/4VsoI+Dj44ewFpD147tffwlrTR3RbADPt5DkKRaMHHAA1/AQTGNM0wzDJESSJdIwc2V9E8gn+OjWF/irX7yPvZMAeWHBdXxle5xn0lPBi0q4xCYD1QyjyfhFwQh2AAAgAElEQVQK9JV8ewVu6mgEWVeg7I6lOeOsA0TVTHUKKQmg2Kx0CvxUtq6AqqLAPEql+UYAMC1omT8qebq5OGhsbjXRbbVl/lgExFSOJsoqNwhCzBfKbpnrDjOmuYfxHpRnATaNVI4dYsPMecL1kXtjlAoAnsdTgXiiAE4iudZyPoJfZcqr5opE2UAnPD8ueLScpUrZ6qCUucFxYxOCah4wSd8FsKl1WOZPBWDl66Le5u9SzyFy3HS/qBTBbHjj55bJeIEaACsbXTlfKj31EgRgMrZVaKtSdauvicWvrBEEgBW8JyhkRnZ1PTjm9fXRy1QgGmMmYtNFqPF6uNBNNp4x9sCFZjhi+22IrbSydtblgxA4FkeCgtnm6QJlGsPIZ9IgxL1UbLtlHVNrJ18SfyyK0xKb3Ta6uiYAuE2eyNXEcuEhhl4u8MM3L+K5N18HrC723nkX926dYGeSIBEHDuYhp4zsluYYKncn0zkiuh0QmpcF5vMFxtOpNCcRlIuSmufMg8gzUQ1zjeIxKkeXDI4o++kIUbkLSMawLvcPv4cvunXwWvJ+ZNMKAbDvefJ72Zwj70N3hTQ/fTboHx3L8TDznWviIgokxkHNFVP2f2kW0Gi7r58qgNkYw3zsqMgxjxMMFgaCiGm5vI+pEC6l2cionhf43KrA7+M5ILO79sBnprTYinMuikRX4Ck/5xyj0pr3Pu8tWd+YKUy1revIs8niwV25f2iPz+vIc1VrZ23BX6BgQyEBcNWIURjMfmcsyga6noWdD99DuRh9CQBnaQzNVS43dQawGg91jxAAi4JeGnWqHOuqEbTUmEfM+9GGbnsoLUOedXq+jY6hIV1McTweIqF6nWtBpQBW/39Qe3x9f4x2by9rqMv/ly5HYDkCyxFYjsByBJYj8JUageXDy1fqci0PdjkCyxFYjsByBJYjsBwBjsAb/9V/V9YWjSzi0X6TRf12pwO/2YBruqfKmsdFZlV4Y5F4EU4RzufIwxB6nqmKLkFnVXhloVUKkZUFMe3uzqqcWOPk++ZCSFU+MPVHVCYYJRDpKpONRSoqApu2jmcvbuLFq5ew2W5IYUsUemmB8SLG4XSOKdUVliXK3C/ShhTHLNpZU6VmaHCLFFYSQY9C2GWEhuej2W5LxhmtnAlZWKTSCX5pp8eiOVUhtKqkWokZsmJzqiEqLSzyhOIx5VXJgqVjwnIJYTSkhbJ/ZJYlC4+0lgxp75rFyLQSVpEgnY2BIEDQP0Y46MNMQ5jRBEYewpgGp+rpWmFSF7jPAmA1Po8La3X98Q8BMIvgzAyuAfBauwlve471VQuXzmfIfAOXnAa+3h5ie6OLO9MR/ujSawj8BsI4R7B7AsfxsZa3sLJ9AWUWgMrwO3fm+Ff/1yeY5A2MsgmOZyNYVhfzeAFbrAJ1UdLwY87M3flcspcdrRQFNoveBEUs1DIF74qou1fR7nak0DidL3A0GCOMYrGVJpBiIdS3Smz02ri4uSHg1fRpqWlLYZmFXxZ0Zdz0ym6RBfQkVWpPqq2avqjNablLS+YyoU0pIQBzpFMcDo5EFcxmB8mhplKThUyaObLYTqBM+11mK3ZXsLGyIcfGfFdCLwKfhvypwXSVKodFU0KuMk8RT0MMRyf48P33cHR8KCCaOaZUgIriEhoariPqKWpLqcAiAGPxnGormzPTcrA/muLWwwMkhQ7fNLHd8qCFAdwVH4t+DD3dw//4pzfw8tvPoji/Aefl14HFeSC7gwwNlGvnYI1XAWcf4cpVuId9xI/uYDhcINnbxb89yaBdv4IfntNx584JPs/PoatHCPMYm1sr0LHAlY0VXNs+D89vo2x0cBQs8POffoLt7SvSDKDrDbB4zGxj3ShE6R1nlcKXiryCikOaZD7OAD9rBV3D33o9UWCYyusAWRpVlrvMdsyRTKeYDwc4nk4wGg2wmA1x5fImbjz7NFw6ilZqcAJa5kgq5WAh8yBj0wXzKMsCs2gu69zguC/KcDZwdFZ6aHd6AkK1xoq878UrV9BdWxdAxesWLmLJqUwXpOs5GIFpcbGjtSrXCduRPF+n1zu1TS45r/JEjiEOZggXc9z75BMEwwHWO77YnrLZhaqvaTBBnicYnEwFenQ7LVGOs2mA7y8KLYKkTkfuA65fQZxItnSjtyY520lRYDqa4sHOI3x2+y5+/e67Mr/jOBLoRLWn3/TkPGjZTPt6UfO5SnHMNa7ndWU+Ol5DrjthOJXN/JMfXnNVmoqYPUyoJ+phyedWjUVc51W+L6ECrbYTsTE1LUKgBEWcYz4bYTzYx9H+QxzsPMBkMJA1nxbxD8a7KOMUa4021js99DptbGyvYeP8OlY313DF28RucwH9aIDh7w+w0+ritW//A2y5q/hiOsDelA0hIc51TXzj5Wtw9QLjwQzTgKpsHUM9xux4hDzKMcpTjMoQvaaLf3DjZTy7uoUyf4R5ruOn73yKX390G7pFRbdST1NjahIUEgBX10PZFdPymRCYi7aplLWV/bhsIwJilM2rNEVU+bWn636lUOU6VH+PwBqZPxWclfupQKxFcu2pTDdsR1wrmDvf7TVx9ckrON9rK8vdNBNL/jji2qggKBW5o6RQzS9RIorg2t3j1IadEQ/SyKWakzhvDK6vSSZzfTIfVwCYDS+0jaZimUekzpO563wfrmcxLaAJoNlwZtmSK7tgBiyjKVxPmgyk6cByJedcnElMtV5zjtZOJbIuVABcI4D7AwWwOI5U67dBtT9t5AnUdKXwJkzkMYotcc6dXciqeg4ogJh7SPU8I6pmNnhVzwN0+eDqVQPYzKgsqJnvTVt4ukX4DhIqgDUTkcEGOAJWC1mpjkEU4oT/bIxjoLQA4Bwm86SLFMgi5HkoDSxlElYKZLWfKQhcqzYJqJnvoQBjly4oWYKepaFjaTB53RJIDvhbrz2HH3/7aSTtnjzDpbc+wc/eO8BR7skeKtbHbADIQwSzucRdzMMUUThTitpKUT5fRIi5l8ZKvctnSYJ/uikwH7rXaSm3DM6FrJQ1pIaaAugrMMuvEQBTVU5AyzGg3XOUpfIzjFrgHJTGAskwMdAfDmSusKFhMBghDBZwXSrwdTkWWkifRjywGSKnm4hymqH7hsQ+EHbrJkLuw1GM40CTNTfmnJJsZkAnbC9yeVZQCvxCnl8qsb58jzwG8x6kpb/rybrHMeTxEwgTYnNdxDSATttuPv9SBcwXVfSeD6fV+hIA5jNdrQAWs3Yqcgn72QzhMAKgavajat3y0eito+0YAoC1aILUKpHCgqs50mCke8bfCYAJmtm0IM0gzFwHHQqUwl3tudX6RFeIRhelbcBvt7DWdNHRC8SLOQ7HA4R1M8gfAGCxzK4aJMZ7d5Y11OV/RZcjsByB5QgsR2A5AssR+EqNwPLh5St1uZYHuxyB5QgsR2A5AssRWI4AR+DGP/1vxAK6ttwjHCRAIEigwpLFNqn3nGbhKWtjFtRYJA7Gc6RxjIz5aipJTAZWCkUsYuZUFbFIXAFKll4rNQT/ZLakFK8rACziH11XBVACuihGoptgcqhuZLh+cQM3njiPrm3BoKqT+Z9ljIxWzZaGaZxhfxhhnBIA2zjRCmS6C7e9InaHRh7Dy1NYiwBWkqFpJqL+IFgj/BaVBc+E9pOi6qUtIyE1i5wsnqeiApaaL3TMaLdo6kipXEtzZCkzEzWBQ4ZjA3mV+yhZyrUqmt+nimCpniOezRH0DxGcHKFcTODEc7iLORAuYESZsngkHKM6hrodsXhU81fT6ixE2mhX415NbRa1XSrRLE1UfVTfBXmObk5VqYbJegNPuDqcnoat8x7Wujl6K0C7GWHFjvDMRg/PumvoXXkC92dT9IY61q0OdmcTXHK78EodcZOqtjbe+fUc/+Yvf4fAmOPhYIhS78FyMoxHITq9rkD1/eO+/DmpCrGiYDQ1dHxPKZ5YqNY15GmA1288heevXMQg1pBGsRT8x/M5DgYDatcEqLBY3PJNrK2s4tz2Jla73Qq8K0tEk3a1lrKcVBmkLPbn8nN1UZPzh2BNMogJnCQ3Uc1hFojzKBP152Q8FGhNK1NaN9KyUUABFc6mjUanh7WNc2hSCVspZQQoipLSEUtoKh9d3xOFIN+HEIsF+tmwj4e3b+No/xEW0UxyMwkdPZvHro6ZRXCCco8KT5NqN6WStUwPUT5BEqT4/aMJHk2nON/0sG5aOEkSrHouVg0Lnx9N8WfXu/jzf+qhfOE1OC++CbivAsYEs3s30fK7QNfGwe7v0V59EY3N5zDsf4Lg1gNs6tu40/Lxf3/4Dn7Yu4jXX/ka/uKzDzEPgWYOhLS4TkpE/V1ceWYTb7/8Kjx7BcdhjtsPmWGty3XPK6ViJRqsxrhSYlUqWIKKml/IOlGBGgIAjhlBk+QmMoObRfjq67J+ZalYi7PIT7tPAoRwPMFwcITZ5ASdjovXXnxe5ltKi+YoFCU1C/9RMFe5u4tAPiw2fEQLjNMQ9754oPKkWQg3TVDlzeI7VZOZ3ZJGDr9LFWUbFza3Zfaw0YPZt2kcQC+o7AJsXamfeP8S9NCqOTF1tBpUhGeg/eliNkUWLDDsH2Nv5yHG/T2sr6/Lesv1mOeU0Q7W0hFnCaJFKZbXhyd9cW3Y3tpAr+XDKoGttVUUpoXMJwxYAcIEQRjC21qH21kFEh3D4S52Dxf49PZd/M0v/1Lsr026MtB2P5/BszuiovNdQjhLQK/juHC9Flxa6rfX5DxMKnK9dvWngr9UcFqur+yeq8xQUW/aSvEnAENXoE2UsBW8qpX1AkUlC1RDGueIFjH2dx/ggw9+iZufvYdgPsAacjRa6+h2VlHqKVyvxPbWGtZWL2KltQ13pSH3+737X+DB/gFC3cKb3/0jPPXsaxgOZtjvHyDj9dE1nNtcxYWtLbE1frj/CMfjE2gLF42uyigFXVpdC6ke4Sdffw7X2sz71TBN+vh3v/0tPvx0grxowNBzOS96U1PtK0xHIK5qRFEKVp67+rpaxx8rfes9tIbCNUzUS2VxLC4cqcoEj+leUP2sio0tvmRhTIV6qsXibkG2W+ozPHOlhRtXrmLN2cY8msreT7tqgYXVsdAanTbWAf8tTjFfxAgWdL+g6JfPACp3WLNCIC4U+C0IiGh2S7loKvdRXERYhAHiBS29VW6wQNMqL5dqUUIsZRMdQ9NtcesoTVfy1amW5frJdZPNFYwDsJilTDWwbiOhYy7Bl8EsZUI4Ba7E0l50r2rPVcpPBbBqeCvzrqR6lGsJOxFUnrWMZ2VJTyBdNxAJGCsJItV5yDMOrcINTQAt37IsDMkxJhRnrPI402HpMTZWbLEnP7fZRcNhHjSBo4NoOscoNLAzSLA/TDFelMg0F6nmgMb/fhooyE8T4ZzWwyn0kk0ijFGIJTqidkiQ5wO5p5RKmy9pRtA1cdpwjRK+kaOpl/DMArYBTKITvNxr4cfffQbepfOwvQ3kx/dwcPsefvtugFmzUlpzr7EM2ZfYQMD34X44HY7kOYhNfJNZgOl8Bmq8CUC5b7pshrMsyYTl+kUA3PQb4r5B1ewoCnF+a1vy0rkeU/nPvZ7rIX9no+3JfksgSdcZsaI3VV5wo+lJDIPs2Yal9ueUilpdvpfjQfjM51nOVzqIBOFCHDU4f3hLdyTTVq/mly3zF7qNsDAwnMW4P6VjA5//lLKec1sCPHiv5WwEULEU6hmZ46AAqZpvJjJx4K8cdNjoKE0b+qnrhORt8zoxi76KR+G90Wi2xPJ8cO+OupDM5aV9eMn10hA7fXWzWtBsU5r6JFvc9rBg/rdpSPRCt7WK8Ye/wnx8gNRtwdRc5OUCmV7AK11ktAIXBbOCxwTp6vlcNT2wOYUNR7R+5lnIvOLDPO8Fusg0fBRNH17rPHp6gk1niOOTGYK8CaOcIE6r9ap67ipr9Xx1X/V3lxbQy/+JLkdgOQLLEViOwHIEliPw1RqBJQD+al2v5dEuR2A5AssRWI7AcgSWIwBg60f/rGQxT6phZ7NmDVUQEhtEKXAphY0UGFmQJNCl8CIvpBin7EvrQr76XSxYsbhavwjWREtbF7uZt0bbaNR5n+q9qsg6GLRnZu6arpRCnaYlAPhCrwXfksRCsflsNR14DROu7yDIS+wMAtw/DrDXn+BA05FqFrxGV1nrEQAjhRlHMNMMLSOVgjytTUUdK8VWFpQt9f12Zb3HjLu8REQVaELYpAp9cdlASQCslWJTTFgpgIeAg+oT+lUzpc2sMgapepJsO2XTmUULJCxcTsZI52No0QxGOIMezGHQhjYeK3tYFv5YgKuL2NWw1oVouXZns9zk7zR5tE7tVnkpxILUMaW43/UaWNka49mtLs5ve8j8ACs9H1e7bZhUJhsZruk6Lm5cwJ3BAPoCePP5ryGbR7AnEdB0USYF4szDX/yrz3DnUYjd2T4CKUb2EMZjxFEm6hAWxff7Q6kdElgxT1WOPVtglRakzAG2bGX3XUR48akn8OpzT+F4RqWfsrpl/unhcChKRqqHCESanoGVXgfbm1tY6XQUeOfvqqxmCYBlzp4BwKLurlQthLhiL0pwQCtPKaJbAiFFUZcWYsUbzgkUAyRxLOptmaeV3aZNMNvswm21ZN6of1NZfZz/JueSpawfzwJgAg/CkMlJH3v3Psd80BfL0UW0wHyq7CrdCpbRip3W0LQBpswvTiKB0WXpIEiGCKcRPrs/xL3xGOca7ikAbjcsbOk6juclXu8C/8O/fBHa1SeBJ18EOm8hR4js8Ba0+QB2q4OM5zenrXUL7vYqcHIfB4sUq+0L+OLhDo7CEd64dB3xpMCvJifIUxMLuV8MUayXRoRvfePrcJxVHM1zHA/UfXIKgCU6Ud3nfHGM6zldF9jr9UEUVATA9RJSKflqAFzbQNcNLJJ7yoYH2owHgQD2YDjCYHiE2XSElmfi+etXsdZtSUYvrUwlbzJNEcymolg0ygwJLcpnU0xHYxxNR6KKFPt4WhpL1q6LTqcjv7+9fh6j2QSW5wvwpDJtfWUdrW5HoBKVhmxmIQRmRjobOTgv6EbAojqL61TQLuYBsjjB0d4eHt2/J+9P0MG1jc04PDeeJ9XmtI2ny8A0YMamjoTHn6icYqqot9fXsNlbgWeZ0phQ0B56dQ1alGI6n6N5fksAcB6WOBnu4GiY4fb9XfzynZ9SPg2jqCCYFsEuLXi+A99xBOB4zWYFf1vwGy00m12V8+36MOyGqNxpdU6lsdhQ0zKawLPKDTasCoBWANi01JrG7af+8ywANkW9z1xWZm+WyLMY/aMdfHbzI3xx7xas+UigIBWgUTSH75pY39pAs9GDaXlwGg2xdd959AijRQB4bVx/4TU8feN1aJqHg/6xuA7kRSbz4vz6uuTznkwGGE6GsLUOTFdluOo581stRJjhey89iWtNE3E4x2c7D/A3H9zC4UiDZbUEDGl6Dr2kz25WwV8FhWR90R/n1RL6y155BgDXNv/110/3xOp7uNfWNs+Z6E0f52Sre6JSH7LJJMygNTzMEcHQU7x541ncePIqknCOJI9gFXRnUOphaeo601AhgLnIZP7PghiLkPntBVKKe1MViQCdEDKHVRpynpLbzUiEJJFYiETWqhBJuEBGx4OsyvslBBanBaUqZvONAGiuI3ZTXA2oiOXeKhnStlKfm1WmvG2oLGCde2xlGyzQTTJYH68v1BrXa039fFOrD/n9BI/iQFJloaprZJza1LIhqQbAar2nSl3Z8EtTW5bD5g1eKCWzrhEi8jkhQppHcFwd15+8hGefuoDNlSZ8no/kjevSBKbnMeaJhsNZgYPBAnsncxxPYswyA5nmwKICWA6czUbMsKfdc4IiiZAnIawz84Z2xpIdXK2t0oCkEVeyqSmHZ2jw9BwNo4SnZzBQYjYf4o/fuIa337wOY30TWZxh76N38MWnD/HFkQNrtXt6zTiu4hCQqnXmZDTEYhKo5zc2lE1miNIU83AB07Dl+3jcjRYbXBKxOuYe1vR8zKZKGU5XgPPbmwKFed8MBgPJ4OY18mgl7yvHCM4NlZmt1Oocbzq3MDJCFOx5KWu+zEkAUaSaucSa2WC2b4FFEIqKmEMmymJTh8c5Y/P5sCUNLnxRqz2OchyPAuwHmYKdBKF8XuH6XSrgLxbjVGTzJTECKmu9bjhgcxGbg3TJgVbzTD0bVFnR3BdKpdzmubOBQRo8NF3WWcNyMHt0VzUs/AEAFitx/i7dluYaabbUma/uSI52Zlhorq6g3VnF7OPfYHqyi4R57KAbRIhCL+CWbDSoOgmrqAxpmJBcYTZB6jD5xM5z4/tLQ46yVucoUxHttpqYosDVay/BjUZ45ryNj393F7nRRZYPkaV106NSyi8B8PK/ncsRWI7AcgSWI7AcgeUIfNVHYAmAv+pXcHn8yxFYjsByBJYjsByBv4cj0PrWn5YCeiuoWxdJHxefqyzOunhdAeBaKcBimBSoapvd6ncR/srv9G0pytIakUZ3tP1VegiqCzRRSDCDk5lj9UsKulLINU5t8WgxfWlrBc9cXIenK/tYFrt6doH1XhNNn9mLFlLDwvEiw93DEW493MftmAVRKtfaqmBWxGgYBQxmFecZOrbKY5Ricl1IZyGOugwW550aDCsAHGe5qPukbi1A20JhGcgNTWwQ4zgRm03mbprMJ6ZiN8tEoST5nLQCJKSqipx6nojiTyy0yxR6FqOI5tDmU+gpsZnKACb0ozK6BgXMO+Ur8QiYFf2tAYMqSCo7al2P4OaGWBJTzdo0TMzcTArLL1sdtLe7MJoZ1toFNh0NDc9AbGuS37iqu7hsJ3h4fITO5YtYi2w4GXD++lXogzniYA6zjPFgf47/8y/ex0nYwBfHD8ReVtcamM1G0kBA1SChbX84kmstVo5JIqqmtu9ASzO0bVMsnFlUDKMZzq108PYbryLIUyRhKmpYZpbuDYfoj8ZIwkSUQp6joddtY2NtXQAwFeuSOco/LQe221QAnAojKnypwBF7W1qW5mLdXBdoOd8UqHKUKp1qtUhZbOZUtMUh4kUo4JVjLapQFkmpRrccma+qmUEp/QQ8W7bk5Un+n2bA8VxRAPPFAjiVYuPDQ+zfvYP5ZCBKdMIwwi4qejjLOG8EQDqWNEUQVoXzGebBVKxDp4sB5iczfHK3jy+GQ2z7DlZME/2YWbUuzknGqo/ocAf/2//yx3DOr8C5+izwxD9CrnswgvuI9j+Aq/uAsYr45AAnoz56567BdxeYHwfQS1eU7tN4jjIqYRhNlI0e5oaN46MhIqNExoaBJy7gyrPP42Ce4tNP7sOx1tW5Fkodxbp5rcDj10+t4aWorJTZZ5V6dTFd3buquP+HAJg/qeAvLXBV1jOVagKAJxOMByeYzQaw9RyXL2zj8va65APz/ue6pcB+iCQIRFVH5e+gz59h3m+KVqsjal+fkKIo5Pp5zYb8/m5nAxnXtYYv6tyDvT2BHBeeuIyLly+hhCvWqbRqrW2lCR5krjDPkdm6loud3Ye4+btPMRmcgPmMvkUNcomNrXV4DV/AC8+LEHZBW3XbRJLGyLkWlbSVz1T2ZhIjnM2x0m7j6hOX5di1ThvtlXUYWSHQZuWJywKAk3mGk8kB7u1M8NFnt/HBx7+GbenwjJaa23qIpm7A9z15X55/q70izTS0e/a9FizPFUt20/ahWy4MZpnSgtpWAFgyfwl7KwhM5XKd+cl7h5nsXwLABnEms4C5nqn5UTdoSG4nKWOR4/hwHw8ePED/4W1E8xGKOJD7udVoo9nqCLhM8wSm0USWxdg/PBQw4ndX0dm8jOde+jp6a9s4Ho4wmU0RRAGarovNXg8r3SbSIhM1Y1mY0pTC3cmEhRQaUi3Ad166iustF9N4F794/xHeuXmIzKBtsSm21eJeIUrML0ceKFXvY+BL8liv2/U+fNrwUDXx1GrUen8UhV6mFIml8Rj+yterBou6OYJNMqM0RuEn+P5bz+PG5hUUIw2FXWBS7sLLWkr5p6t9ioCW+xxVl7Val1b4VAAvwhRBlCNMSsRpIQCTDSvcK5j1Wb8nwSLvLTaTMBOWDiFsOMrKVNbgRRJLQ5CoJSUXlPmntaUFrcJtyaZlw4xFdwFaQDvMkFbKX84HsUlmtiqbawSgqzX3dA+sBpFq1P8/AEz3B2kgoauGwDm1b/J4pFGF3re89hWcq/eF08argusVGTbt69VzjFhElzEMs8SbL13ExXPb2Ox2JSKDe53D7FRdRxTRkDdEmOtY5DqmixKHowA7hMChhkVhIRSgyQziDBr3rjwRaFwkoTRD8J6uz1scLipr3fr5jRbYfFhhtADtzT2TTXUlnJIAmBnVGr59o4XXXr2G9vZFBMNDTO/cxd37c9w8zsXlgudMpwwCXaps+XzD96TCV9bZRKlgp7MZDMPEYDySPbUed65f/HxGZwXLwEq3Kz/LOcyGmm63iwafjQxNFMCz+UIaPvxWU+zzOae59pFr8/raBMGGhjiM4Dl0YmiLvfN0MpdrRVjMZzFpKGJDmWDgEhktxjkW0pBHJbEBx6JFsyPNLJxnch9AR3+aYPdkjHFUVnnqlbqeCuxcWXLzgGjDXz1oqQbCCgBzrxfoy+fdLz1fP86bl+cEyQDmQ7BqRBO7bkZj+L7A8WjvgWoArACwnI3qllGgWXel6U3UunTOkSY6XbJ7nXYL3fVzCG++h+HBF0jthjT0cG7megGfrZCVAlg13bARtHLA4SKlm6LqLySbXansee7cY9m4xO91m20sbAvXLl3HhplgvVvg5p1HSHMPWTFDmijFPR0FpKHuzDrB3OyTvWUG8Ol/fJafLEdgOQLLEViOwHIEliPwlRiBJQD+Slym5UEuR2A5AssRWI7AcgSWI3B2BPzX/7iUoqYUylSBTQBMDXyrQqqoYgQS1wXnqjgvoLayfWbRqH5JAV9DXNkR1uocUQmf+RlRfFS6EGUAACAASURBVIoiylTFW7Bwpoq8AtHMEj5zNbMMz13cxOXVFuJwLAq81c1NrFkUolpSFBX7PttGZPg4ilM8PB7hdzMWTy34dkuKqFTiOQ4LePTDLNGmnS4LyqxuUQ3B/EOxwqxgKzNlK0URi9aJFLBKFCXHgYQih+ZYYlUpaqk4VsoTyR12oCW6FC9FzVkBYKUAVsqR0siQhTHyOCEqlkJtngQomEcbJwI/5T1qkEABhthpUxQsNPB0/OX6iaHg4xczCKnSlaJ6BthFjqyMcGmzg6uWh9tBhK4DdFsFbD+B75bouRq6tgbPM/BUw0Vgang0PMZbG1elYOxcXoMflZh8fk/yM3/50Q7+8teP8GCQ4pCgzbWRp1VWHDKxiJ0EC4wnM6WWTgnKFUR1HQMNQ8d6u4mVTluUoizW2ijx2ksvYH1zFdEikrEm5DoYjrB3dIwgiMU619BSdDsdrK+uotfuSOYgIavNjFLm5dqPC7vM3aVCVNkYEiRl0E2VxUdlmXxuVorpSp1Kq2DJu8wUDI7mgSgw+fOEWZbMj8oyulLRKEU950cOw/GlsCpNDgTMtgXb9WW+cZ6kZYzxwREO732B2fBYsn45TxpUSjUaKAg6aBPJ3ynKLqV+iqmins8QJSUm8z7G/Qk+vL2PLwYjbHomurqOI7HJdHDVNtFFKfbZ/+0/fwVf+8ZVRK0VeG/+l0B5DmU+RDL6GNp8DCNZhdFzMIr2MTrOsF04WBS5KAV5nhNEKKhsNJo4zHKseh7MuMREzzBKA3z7jbegtTt4/+Ehju4O4Pk9gSJpCbGOp3L7FADzfiurXMEz8FcBYJExSj6n3CeVavjUHpqgvVIrCjomECtYYFZKxhoAM598NDzBfDoU69SVTgNPX7mEjOppKoBLxm9TSZtgPh5isZgjiRY4OTmR+9ZvttFotNBqs4EEGI/H2NjYknOgMtdiCrOuIaSCkTnk47FkZGqWgevPPYtrTz4rNrN6nqJMI8ntFBvrqkGA69WdW7dx5/NbODnuw7VNWAYhSVtZ03suuqsrApepKOa5caliI4Blmzg+Pkan20WuaRhPJ3Jcw35f7KRpi35ufRtatykA2EyA4XiE9evX4LRXEE5i9Mf7+OTmLn778ae48+AztJgTanYEuOlmgpbJ82SDTQN+oyOWz26jB9drSnOF7ihlu1HBX2b9UsnPvFkBva66n+Sjgr+S8SsWrDoYg6kAcA1KKpDH/aOy3C5KWqBTlZaL2wTXAi7fhFF7936P3UefIZkdoeN5WOmcI95Bf9pHmM1g5C1YroXBcCiQyG8zJ7yL6zdexcaly4jiEieTkQApgsteq4XtjXVRPVMZPJtHCGI2C9DCm7a8GgozwfdeuYZn1loYh5/jb395hM8ehsjZr1QEKDOCJRd5waaeLzc2neZbVzbzogb9OxTA9Qpe6/NqmFbfBzVsrf8uf0qXCQRmKkCpIU1yxPkEP/jxK7i03kYxzOHrPcyiEbRGADNTDgkKYjKzPq+yStnolKnGF+aNhzHCKMUiLsViVimBef+aAoAlczcnPGZUQwWKErUXck+M4hBRSvvgSNwfEiriaaCcKnhYN9SItT/nk6zLVPzyw4TlUN2o1OQcM7sCwY7tP35mEdfax88jBKKMajj7qlW89dcMU4G000YUgt5KRcuvJZUlfb3GE1qdjj2VltwXmI0sUNGq1p4A7ZaF8xfW8ObT2+Iu4hNml5qoR6tLrtwPjAJJSsVwiSgrMAoz7I4i3BtEOJpnCKEavAjK+cxCJa/BHOU8QpGl0KrM+tNnsCpio/67NNZxHyoL2VPFBlovYGuluB2UixxvvqTjxz/6JuzeFsK9Wwju7uDTuwHePwkQzcLKAllDsIgwmc9kb+N1YAMMwSOh7ZzW9BmfrRyMhhP5N9nfq/2RU/NkMJC5tra2JusZIa5n2tJc4npK0U0VLxsyOLW4vpK/c/9bRImMLVWkzBImMB4Nh+h1m1hdXZV89sl4Js+xnK9yjQRWUiNPVxldmsBUkwQRr4LAbXleoH29W9lnm4hKHQejEAcnUwR8vqLFN/ckjq1IxTPJzq0BsGzL1fMunXJ4H8k8NNn4pZ6b61c9P+U42ACUFWIhzr+Lkpl5y2wo8j0BwOne/QoAm+Kywedvfp9SzysFMJ8z64xqw+B+ZCBnrEXDxcr2EyjufIijR7eQWR5Mxn8gFQDsUg1ssNGhOr4aAPPZpFL9GpkhAJjvLWs0n08JcqXXQVN57mub2Gq38PSqj/niCIeDAEVmYZEH4FTlNatV8wT7dT43z3m4BMDL/5AuR2A5AssRWI7AcgSWI/AVG4ElAP6KXbDl4S5HYDkCyxFYjsByBJYjAOCptxRhqTN+z1hBi0JBU8VZUcacKa6yaCSFW6oyKrtoZR13Ni+YP6fArljGVUUyfj+/l19nwVgVyFhgU8VwgcGGgsClFqHXbKNlmXju0ha2Ggay+Qjb5zZw/vJlrDq+ZGuWSaQyXk0LsW5jppkYBhF+/mgudpWO1YQhrDmBQ4VrlRHolaoQyKxGUXCIsor+vwo6GY0muZ0qrDNnVDLMCF91ZcNJMGY7oo6kSoYW0FKYs5lDa8ErlSKRLxaw+WJBXEAOlSEmrWEVXOT3MWuuLBLkUYh8EQIZc9eoNVZ2gQoEaFI8Z8HfrM5DVYn/48dRKq9jWlnTzI/jnCXYBPDiExdxEPZxGIzRa/jodZmTrMO3c2w5KS53Daw0NNi2hac2zuOjO5/iQqeHrZUe0iyGNw9xOOrDDnX8h3cf4qcf7eLhOEScq1xEAlLLbqhz13VMZnPMwuhUaUbVJa+vY5nwtQIvPHkJT16+hHGwwM7+HsJghrdefx1PXruEOGTxN8M8TjCYBdg9PMZsGmCls4I0C9Bpt7G2soJuqy0AWGyWm02BZ7qhMkjPKoAlj5MQDoUUXE02GLgeTEKsWuFeq8ConiNMYSZhHIlVL+15RdXNgqhjPYZXVb6nFHKhCryaw99rV8XgSv1oKyU4rwfVzvPjEwx2HiAYDwXEuFLgbsCntTTBnWnKvSOggcXnskSaLARUziZzTOdHGB2N8dGtA9zu97HhWejUANixsaUZeGvLx73pBP/Ff/YEXv/WOZR+C/nX/nOYjZeRsEid7sA8/BzjgwTNq1eg+yn6dx6hl/VwzAxRw0DbdADTwGSeoB/EmDc8OEmMdeYOspDcdHF16wpGqYb3P9/BmrVG41kpMCdU2TFTWRR/tdpPqddq9V8NAQk36wI5OXANuQTaV6phzjICYJn2FQAWW9bKylbyf8MQURBgNB5gNhkLNGk4Jp6+eglmmYl9b8N2Jd85juYIZmPkqcr3HE3GMt7MdGZTBaE8Gz94i7WaHbl2AklTXeDvfBHI/U3lJ2HiwfER2qs9vPLcS+i0m2JxnoVzxGEoBX+Ham7DwP3+AB++/z4mk7Eoh1tNBbSoOBbYpRtYWV9T44FSwDbHh/OAIDWkEjAvxWaVmIP/Pjjpy33V9H2cW90AOgTYK2AIbBgl2Hj6KozmCmbjAA/v38VHv9/Fh5/dwcloXykt4aHht2D7GlpGiHari3a7i1aziyYBsN+B5TTkfilswgFLmjx00xHFu1hC2xZoU2o5Ffz9AwAs0NEA7GpPeQyAqTZ7rOa0XFussQ1DE9trrs9FzjmjCehhtvPnt99Ff+eWZMK3/FVouoPJYoS4DNG0VuE0fIxnY5z0B5KZnRs2zl1/FpeeeQZNt4eT8QjD6QRxFMl8uLC1iW6vhbzMsFhEGM3Gkj/sGQQmNnQ3w5vPXsCN9R5Okrv42a8O8fCghObqSLO5HJvD9ykiWXdljkpAr1K51y/VCKX+dhbk1vNc5nr1/WrdV9mhZ2FwkT7OgFd3lQKatYJ3niR49fkNvHnjMoLBAmXpodFuYHJyKPArK5QCUbb9Sv2XUBUvUQepNA9xr6ISPoozhEkh8DeMcySMRIio4qVprmoiS2hPzJmYFUhpAx0G8vO0RKZ1PpWZkeSnKxvZSGxwoWIY2CDlOGJly/lj2WyE6ahGAvm7cmigEwYVwLJf087/TAOBqCO59lZODHn6ZQJ8FsDJmMu9VEVPfOn5Rn2NzUHyM+J8W63ptKyuM4ALqkqpTlVW5VQ4l1mIzc0Wrj15Ab0ig60Z8PksQLBdZqIW5gMG539W2mI/zVgJjnGQZDgOgLvHAR72Z5hkTuUAwnVfWTlreSRW0GwMo7+KzAeCtTNzSy2Uj+3z6VJtguCX4K+EreXS8BAMZvjhmw38w3/4XSS5CSvcx/D3d/CL3+7iVpAjiguB/4skx3wRicUz1wg26HCdI6hkIwYzfpk/yxfXXf6d4JYOBAvmPOu6rKlstCLYJSCW61oUkl3eajVkTPk7qSDmQxfXtKbnyjWiDbk8L6apNMm1W3y2iOEawObmpqiG+Z5cC/n+0t/F/beyN2fg9qnLC2MfJKJBR7fZEocSzjXVpKVjmhTYH4U4nCyQVGMqz19VZrdYnLPpoeB1rOaF2GCrxi+B7oZ6v1J/fP/X920NhHl8Tq7cAsTpwGIkAAEwYDUaYl0d735+agEt8RIVAKY6VxoINFs9g1TPLcwHhukgp5OI66C1cQHWg1vY++JjAcBGxns9EwWvUzoCgJXLRt2kRtWyyvzlCZtUDJ8BwLJcUb3P3kdDNQLYm9u40m3ijYs93Nq9h/3+DJ7pY0o3m1gB4yUAPl32l58sR2A5AssRWI7AcgSWI/AVH4ElAP6KX8Dl4S9HYDkCyxFYjsByBP5ejsDl1x+H9HIAHlekyRlZT1bKw0pdpGrMSs0oL1YvKwtJhX/P/A5+mpuqyCqWcqrA9vhzfk1kO6oAJbJWhpmZ0KgQMw1YNrGwAdc0cP38Jq6sNdC1U5xf76HXbWG9vQbHNcXKj0qSBDrGYYppkiOIM/zV3SGigLmbrtg4UnFDm1MWrVksZiKa5JeaSoEmFoqiUqDlrAatUQHEKgOOBcacWt2URS1aYNLm1xQALDmKlbWzFI5tZTMoFn60kTQVAKYdpioY66LMoUyJKmACiFJTdqOEjWm4gJaEAkQIC8QLUYa3thrWkDXOKMwqi0R10RRgd7MImedAJ9AWwXCCZ5w2Lq518PPDW7jIzMombV5drFsOrDKFacd4omvjolFCb9jwdQN2w4LWH6Lb9DEvQ7jTBeLpFFmq4afv7+P/+cUniC0PcUxQOYfjaohTRymddQOj8Vjss+UYcqXQpI2tZ9loIMObLz6Hr730HKI8x+f3H0gW4NNPXsXaWluuA5WjiyzHPMmx1z/GcDBFr9NBlkXotFtY7a2g3fRFDeO4PtxmA16jAcdVsI5zju9LQMg5W2cAs1hKAGy5tLJ1VOFTFNfKahbMe2Q2ZpSIYjRZhFjMZ1LQlChHFtapBK5Vurx2PEneH4aJkralzJeWnD5l3UiVWw2A8zTE+OgYg51HWEwGojYXu13mqOo6Gr11ZaNrOXJNOfuo/MqiSADLYjTAZHGM8dEYH9zcw63jI6w4BrqGgaMkRtd1Ycc6/uzJJg6MED9+pYuvffcJYHUN8bVvwuncQGZvwqTEcbyH7P4OIoNjYcGNEvTDCNpmF7kOxPsjtHQXjXYXwzRGYpvoRwWy6QTnL22jvb4KFA7u3DvEyTjFemMDk8qSNGV25h8AYJnXVfGb5yZWv2eAmFpfVCH/LPCl0vcs/OXn/JoA4DMKYAHAUagUatOh5GY6eo5L5zfQa3iYTSeyrrDZgJmo0WKGNCaootJRqc5dj1BDQRbbcXHu3DnMwwitVguj0Qie7olqkmovKgfzRGVbMxc4iCP0fB/rKz00bRdUkxOUNRqeNFEMRiPc3j0Qy2dCEMmr1DR02j1pZCB8JKTzGw00O+3TRpIsUeq/YD7DytoqJtOpNIW4tFrNchzs78k4bp/bREO3kDK712+hnCdiF9q9ehnwWhidzPDFvTv45LNdvHfzDqbhWNR1jt5Gu92B5QFdIxNr9l5vDc1GF81WF5bXFPhLxTzXPZ1qM0Lf6muiqK8AsNijG8zGtWCJ24KyEq0bLayqKeixja1SBAt009l8pP5OtWANTmgvq7GpgJnHKLHz4Dbu3voAu/fukqih21kRmEJ79dXOFkWqmIULDAcDUIq+SAt4m1t49vVXcWn9CkbzAMfjsSgPjVLDxmoHG6urohzO01QAMBstXMOHTkjpAzcudPHKZhfDaB+/eu8edgcZTNeTxqI8VQpcHj+3R8LDU4Upwd/pOq0yc//wxbWpfvEc6n2Rv4N7T630lXnJNZUOHpXKkeMhlsaMGaCNbtvCH33jOvTpQPKMndV1DGYHaFkGGpmPSGfjFJdHdsTQ4UMQo+ydC2lmotpaOVuEMUFuLirgUFSrBYK4UMdQMBc3QVQmAvu4dnGsaVNcv7i3UTiZayUyAcA6gmpP43xgtraso7pyPZAM9UQ1Zgm8o6U42RrBIYFelXn/ZQW5EN3HQL2O0K0dBCrIW8NcKudVHMCXrbplzDWVDVxfj7Oqa7kWAu+UPW8NuKhObvkGttd9bG+00DV8OIYuH0xbBmMekCOHUj4nGddaU96Ha06SFpimOvbGCQ5GMe4NVUOKzB/Ceqp2aV2fMw+Yg6mybqkQFleKWgVdPYoJxGaTE8eNzW6SYZvLn4SgdB5582kb/+Qffw+laaOcH2F25yZ+99EOPtwNsD9LMQ0CxDnvIdp3J2KBT4hNiMtYhtpxgU0rXHP5nlTyEugzToGAmIcTxsnpdRWXFFokJ7EA4U5T2etHaSIuBdzveb09R80J/k7JqM5zifrotBriEJGGc1EUcyj4TJGkuRwXG8YUcCWsryEno0g4NzVxWnBtS54ZbL8lez/XUDYm9KeRqLAHYYpSU04xvE/l+bHOAqajQ2VbXjfnCADms5ls/3wfKtkZDaGaNvJCXfOz88miGrl67uS8pno30zU4jaa4yIQPPpNz4xwjAJZPxWHErOzxLbnfYFUxJpolLjia1xBnGquzicbhPezcel8pgAmAjRwJMriFh9Ksmx+4KHPy0P2H92jlyoBKDUxnFD7rckS5plFNzbWfY7yxhW9cXMf3nz+Hf/2LX2GyKKCFOUI6wSzUfijNk3L9HtuUcyxGu0sL6L+X/+9cnvRyBJYjsByB5QgsR+ArPAJLAPwVvnjLQ1+OwHIEliOwHIHlCPx9HQHj6ltiAS0ftTKPRfmqCM+CF0tWX1IoVXmmAm1od0dFb6W44fdJoZ4FXskoU3m6wsRYCBObaPmLAlosAJ/5HlWNNiDeoKaBputIMVo3TGz32ri62cAL5zu4ttVBwwaang+blr+uBa/VFqvZaZAgznWxf3xvpGPMbDjNkaxKiwIJwoSsgKlbcMzqUAREPGbhYlRdaqKkUNlsKseMh0sASxDMolZppSio9DDVGPH3Cu82aIVqIkxUgZ4WhAR/qhjIX6IAMC1NQXVpVBUUeQzMT4xCZFTOpGGlXCEcV9VsKo0IAVSxX6lQ1EtXxewzSqYF68KElISPhHBZivVmS8DzyXyEXsfFpYaHhpUjNxOYeolzfgMd38HRvI8nHBOt1Q4m8yEuzgpcefIidosx/EmA9OEhJlqCf/uzB/jpx7dgd1cRjFMURQDDyzEYcx7xXA1R9YhyWtSdOcJgIUpXFqAvrXbw1ovXcfHcOhqdtuQVT2cB5rMZHKOA5/igKJvAITFMHJ+McHDcR9NrwjBKAcAr3R6avitjTjWP324JAPYbK6pAXr0vLaB5HVkIZtOA5vgyL5hfKipG8ULloFHhk6KMc1F181pQBZzSynQRit2psrUlWFY5lqJcp6KVdp8ClT0UzHJlMwMVOmxsIOTk3KiU9rxzRocHAoAn/SOkWSS5iCymO6ayEbdop+vQ/lQ1EOTM06TVOMHMYozZ/ASjwxHe+XQHNw/20bN1AcD9LEXLBgys4s9WZ/CudnDeGeK7f/IWsLaB7JlXkTtbsMw16MYWOxSAwV2ExwMsJgbsZhe2meNOMcWq6aOXOngUTAV0XVxdQ9Ew8NnhHJPxMb79xqsyz+8enuCT/4+9N3uy5EzP+57cM89+Tu1VXdUbgAYwWAaDwWAWksPFGlLc5SFpMSzRVoTCClnhCIcjfOnQf+BrXzqssGxdWA5TpERyKHKGMgecGQAz2Bvovbu69nPqbLlvjuf9MquqwSF9OwieQnQ0urrqVJ43M7/8+v29z/O8exernS14jS4mcSoN45RaRvKKahiC70OUnlXuNq9ZnVbwF+2eeR0T/l8AvvL+L/y5hsO0gK4VwASDZwrgOEbgzzGfjpHHgaiAV/ttXN5axfT0VOAV7Z/TaIoyjcWanCCBwwqECY5nC5hi87rd7WFtY13yuwlbOaRApZPYfxoGYj8QwMuP09kUo9kEDlV3HCrgwEgUSYYpBx/m8ymOTo6RFCoHc3nQExDCa4MW4byXPdou0xrVMtEd9BHFzPxltmqEIolF6cvrlhmaBC58z1QX0+KU1/Dm+ir0LENI+Op4yCYhllbW4G2sITYdjI6neLD3EB/eOsIP3ruJcTgS2+l2a1UgKowEmzawvLSKfn8JjWYHbqMFi7a7tHo2DZSWozK0Cez4/5X6V4FfQwYJOCAhSjGBGCozVaAdbWgF7J7bpNZr19kapqUCkvgz+N7V+kcIosBgVhqYTSZ4dP823v3hdzE6eYxes41Osw/LpIrOQEzLUw3wJ1PkQYogyzDVStx47VV86enXJGf8cDLB8JQK8Axt2m732+h22zALIMpjzMYzsXYWuOIWeG6zja9d3sJ4PsKHdz/G7niOMLJR5MwUp2o2lnUlzpTVPZ8t6honuFS/E1RSNX6mfK9sVus1nO9VwGLB/FJlbctfZ/m7hHu0pJYMW/UEkKxTAcDqfnjh2Q6ur23AK3SkVFG6BgxXF2NhZnnrtrIIVpSJS7UhNaXi06dVc8phJ94XHFBKwccVM4CZTJBkJea0yM0J25gXmyIuaflvweG1ULJczMBWKkmqjeM0R5LliCSzW72O3MPVQBRtlJnLW1uE25arnpkcRqriI1QNdZUXzsELqS/5VTU4IM4A6jWZpyp1qX5GfV3VALeoALDsUmRPUrkM1IMohF21xX8FYmvgJ+t+nkm+NYdG+CxvOAZWei7WBza6bRNduyV21U0LcC0DthKEyvBClMSi4OQQWZYXiHhuY+YslziepxjNYnw4UXBZDRAUMphU5InUnNA6TeZqb0aQKLJX5k5zh8WvBZJqjaVqmopfi1+TJ8pGmlAu9vH6tot/9Fs/DefpHRSPH2Jy8/s4uP0Y333rCO/PU3kWpzAxJQCOOCCmgCyh/+mMeb1K5em4rlwnvO95rsW5IsvhB4GyAk+zMxcUrjNylMzUlXgMWwFWyxQbfSqiZc9YKitonnMO8vCj120LwOX5YhZyo9GSYwp8gl8FGUV1zOuGjgEXLL4JMT3XknucSma37cF2mtA4KJNzOCTFwWiOx9MEQWnCLGPZx0qcA3d2Za72gaLiVsenhgWUgpZPNA5j1BnAOt0+qmtQrpfKUpzfK9d8nirrZw4TVAC4pMK91RInBQJgsWiWDGBquPm/3FNwAJN7Sk1qzb0y9wcSAWJb0Bst6A0PRnMV3ZP7ePDhD1A6njhWMFYl5qBf7gBWdRyioleqeu5WuV7KPpPXm0zscIjAglGt1cyW5oCjQYeb3jL+4Vefx8tLFv6X3/8PsJtLiEdjxM02Mj9Sg5Ep87+ZA7wAwBc27Iv/XVRgUYFFBRYVWFRgUYHPYAUWAPgzeNIWh7yowKICiwosKrCowN/1CmhXfro8s0X8VDEEmhEwSkZvlYlbZXaKIJiKErbF2IhTCWny/9LwIgBmRp6lGpFsVkn2qjTN1LZJmmdVI7/OrpX8QhEiKFWDrTnINAtOqwvLyLHqZPjKM2t4/ZktbPQ8BOFMml/MNDM8D7nAWROe24FtN/DmXMfRcIas1ASCCIzg0eSAo9vQykRavtRW1SJn2q6y2WUaBqLqvVM9miWJgFdDLJVVhitBEZWezEwT0Cvq0nPFUpbOKwVhlQt3pkAiGM4RUz0UKQjMfECCxCgMEftzFFHMROQz1Yq8PusqNoOaWG6KNXdlYSlVrjInzwCKrSOfzZVdLZu2hIYdZvLO8Up3E76mwcYUa66PZ9ZbcBoaTrMEIUqMT6d4/lIHV1tdzP0JemUhCuDcTBHd28N8OsE8LvGv/+AdPJplKB0b8yEV1XNkZojjsfQipSlKACwKWLlsckSBL+Cr1+qigxSvPH0JlzeX4XXbCKmuohooiEVh1W61UBaG2GPmtoOT0QT7+4eSs2m7hgLA/a6oZtmotGwbjU4XzXZbMoDFrrMSm1MBzAYuG8EN10Zp0fqRcJa2tSq3lCotTZr7MbS4EGV2EsWiACYMjqNAWVwTgiHFbDoWlRObvrbXgNNowG0yj7gJu90GG7qiiqM9rijbqlxHqoLSGP5whMnBY4yO9jGbTcXqtN8diBKY+dbMAhSgRoUWQQopDK87Nl+juQDg0f4I33/3Ht7d3UPf0tAxDRwXGZom7TuX8S9fbGBoDfHqVgtLz6/j0pe+hnD7Orz1S0CsAcllBO01JOknsA52sf8Y2NMaeGa5h3V4OESGzDDRThx8XE4RDwx8zVzCJ9ME03yCVy5vw59N8Z2PP8bsNMN2extoNOAHtEdlcjFBbqVmrG3iuSBUNs6yblT3UK2WFGhWqvtM2XlWWcsVANao6q4a/ITCkgNcKY3qDOCAVtBRINdqGs1RRiFaDQMvPHMV49MRb3ykcYBgPILrULHPTOAQ8zDAcDSG23AEerLu7W5XzjkhqoAOy0QwS9Ht9wRKTkenaLsNTCenGE7GsBquAOFgNsdkdIpgMkEi6rQUBd+bTrWgKfdB02tIluXS0oqc59GY6t4VaHomUIRwhff7/v4+qJqN5jNMRiPAdJX1dGWn7s8monDrdhrYXFtHHoaYxH7r4gAAIABJREFUsbamg3jsY/vyVRhLffgwcHI4xvv3PsbeMMWHtx/iZHKINKWN8goGSysotAif63WxvLyKfm8geZ6E08z45TBDDYBpVUpwx+M+B8DKrldyXC1dILhAW/7ic6KyeVYGELW699y54OxzZaLU8nzS8D06jrgYFFkE2zHgZyb0wsBkPMaH730PD+69AwYENwyqrpcl6zY1AKflIpjOkPk0ddVw93SIS597Fr/6+jeQGDqO5z6Ox2O5vwnKWi0P/UEXXdMVaOpPffjTGCHXBSvFiztL+MaLzyAOEhwHj7A3PsWDXdqyW2i1CE5SmFYTZqOQeAEeO6+dszpUz9MafNYqV4GNldUw/y6OFDyJwhR+GGE+ixD4sdgFi0qyUhdThc5nMJ+zCgATHOf4uVda8OwtCkbR9DKYtGrPdFEYhukUJuXRdca8fLuC6lFWIk5T+DGQ0fmA616cVHm1QJRpSAmARXWqwSFYtqherNSKVDWmvB+Vswf3ArSUJsCmvTRzb1Pa3ua2XNc5pcEAHNuulKMEfIRV1bVxwSqcoFfZZzNnVa0J/DNBonoGVjCbFtPVnuYiAK4VlwJWK5DM7+R5V88nguMKSpfKApp7GxX5oF5bFJ11fEVlz8/PebaBpRaH1UysLHkYNHsySGQbORxCbMJ8OodoXGscoAiRZkBIQEYHAaqq/RQn0wgzP8NbM13gv7LpVe9Z9mQCJCkEjas8+wIFs2+Zu8wXrNSpgalsoDlsQStqU2PNc5RxKC4CeTTFyz0bX/pcBy9//YtoOE1kD9/G0c0P8cYbQ/zVKMTBySmCtIQvedKlrDcyEMAoi4I24HRLKAWE84PPKtY4ztS+RnKemT4hsQmmPL841BGHkQzY8HsbnlLKcu91wnVZU/e6PI+r5wXXdA7iUWVN4N1td2CLar3KCfYj5ZLAfVtlMX12juS64H7ERNNzxVnB456ozcFATx6nBPDzMMHuaIZDn3uNJtw8knrXe1cOC4n9M5X8vIfrPS2tnnlcvP9K3onK6aaAckDgnrgGwBf3awSo5Kt0rhCFLx0xWIcnAHAJAa4VADYNZqxbcq+beiGW6mI5TUcGFoP52a0mdM+D1d7E0uke7n3wBsC1OyVkzxFT0Zw5yHQOEtSZ9NWAIp+z4tgjvvACg7nHtfhzNWYBc+BHWU97loaR7eFf/qNfRXL3Lfyrb38PXmcVTpLhkMOhYSIxLxcB8MVh0oUC+O/6v0AX739RgUUFFhVYVGBRgc9eBRYA+LN3zhZHvKjAogKLCiwqsKjA3/kKmM/8fHmWyUkLOBUdd6ZWKj5lUVmrYerf2dg9a0yK5V6VZ3imoGFTUKlXRPVaNW5V4TWlLqgafPX3XvwzHAcFlZWWLQ3/rl3iysDB156/jC9+7mmsGmxmhXAabYxHETIqM70SZqMN0xpgPzDw1sEJjgIDG+01lGmE1E4EhjYKqnbZS2WunsoxJGwgcBNLZ+Z80p6ReYYETMz/reA1oSE/2OQ8UxVV2aW10ksax5VSRBRGtQK4glYa7fYyZfEoysicCmPa+8aSFcrjohU1m9v8aQTEBCesMiG5APrclO/hz6K9qpxLyW6uGu9ilakjolrYtWCnMZbDBP2WjcQpEfgpbiwbCFotPAMNP/WijqEf4X+/PcZms4Uv7WRIRiY6VgOOPsVq10Lm5xg92kcWTfD2beD/ffttjOMCUWli6lMBZCFIQwSRL/bdbP7FVDyliTR1pXkc+lhbWcVOo5Qm7vrqCnZ2LsFreQiiUJqS3WYLVtMRQOuHzI4sUOgWRsMJjo+HUrN228LGxgZazY7KHK0UdSZtIrtd0MeW1rPSgC2oTi5ETahydQ1RLbJhzXNOlbHUkddEZf1cBHNpOBO4BZNTUXgTIrPRLIDmdChKUN2wMVjdgNPqQHcbAliYK+x2WspalTMRYmTMpr0jENg2bET+VNTep0cHmB3v4+jxIzi6jsFSD67rwHOZQW3C8hoyZMD3LE3vIhHFacb6Tg8xmc7xF+/dwo8+uI31XkuUT0GqwStM6H0P/2Ilx1vTEZ5aAf7ZN78GfPEpYOM1YONFFEULcXYMzymAiSU5n7f9CHdOm+iaicDk5y9twT8+UaqlVhsfPNqF0Wzj6mobg25LsqsfHwzx3ru34dldtBo96J6DaZhVqkRlh0s1EwctJNeaYLLyfK7XE7bQLzaI6z+rhUmpHS9asYrlrijzlMqPv3hugoD2zxEiP0AYBqKQVfdwitHBLl578TqaZonh8BSDThPz8SniJJT8RgGL0xOEswnc7jqWV1awe7gvQyHy97Yr57kwTRRRJPbNNjN+iwitrofDw0NYOkGwj56uIUxiTKZD5LzuxxMYoKIvl2u9aDcEzAzaPRkQ6Az6Yv1JGCRWoW0belDAzR3cvfMAdw/28eB4F+2WC6sosNpoIi4y9AZtgSg27ZJ1A2ubG+gtDTCeB3A53EIgwtze1jK6G9s4GZ3gwf3bOB7OcXdm42CW4Nb734VtZDD76yj0JjYHfVzpOVgbLEvGtqgxOcTgeHDsJrRSR0FbXkuBXlFjmoYAa1pNW7Tl59eL6p3g4IISli6mouSsngR19ED1RD63gT5/FolqlrbhlVJWvqYIkeWWWOceHB3gh299F6eHe+i6bQSTCHO7wKDdhaWZiAgjihx+lmCWBsi0Ei/99M/i+c2nMRoHOAx9yeS25srGtrG2gqVuE1vdJYynQwxPTxAFBiKviWuXGviHX3waJiLJDz6aTeEzM1dcARzJqDU5EHKmCVfOERJ1IC4Q6o1ybVfXu4KMvH5TGWJQCt44Vxm8VBQz1zdiFrofYjabIwxiFJT+ijWrjrw0BMgJgOIP0DX8ysvrcq3J8JBAdwhkq8F7lsdnaluCJzHN1dXrREkisJKqVBmoCHkMtHHmXWmoZ6HbVnb3/Nm5hjQtBFjWcbQh35UAYHJ59b74zEw5zMPM4OI807hW7Uo0g2fLs4L7A2X3rNZwZQuuFJH8OpsAW1xFzpW6AnDrAlfuJhf3Fmd7FA7TaMkTe0ABrLUjioBgV9VSBtaUzbLA2LP88Vy9Xz6fDQ2c1+k1DWwMGljqt7BEhxIBmxyWy8WGmYMtPNeiki01pJKRrslzkSp/PudO5zGOxnPcCbgexwKJCQD5vs8GYvisQsL5NxlcoT40zwhBFQhNaVOcUvDLgaYMlmQnK+VulsRKkZn4cCclvrpu4JvffBG9K11ox3uYfngPb30wwbduH+NkOMbuyQSjoIDdoTW6gznz0pMZolgN6PC9yLPBpJW3GnTiFklLlB001c5y3phxy+tTGCNzn9U9wPVT4gDSTNS7fFaKCpyjH6ayyOZr8F5Q7h2ufL7dsqRuPAZR0paaOCHUilrajqu9XQGPls8NTxTF/MXjzHUHraaDKV0iYOPesY+DiRrSoTqXzgYFnQfSBDoHJSriWyvt+XNFeStZv+cDLHINsi4a40UUuK/32dyn8e/5M2h0I9bdHD8QiG4jp2V4pyUW7tm9j6psYrVHkYxfLoPiolPAyJg9rMuzjWNWYq2v29AbXXjtZegby2jPfTx4502kiNXQTpSLNTcHY2TvKopxdR7Eg4PHZxCsa8iTXAbZSlEdW8j4Ppgj7dryvXSS+NJTm/iNr72CP/qD38coLJB6Dcx5DaY+zMgWAMx7nq4EAuSrbGqq2Y93by56qH/n/xW6KMCiAosKLCqwqMCiAp+tCiw2L5+t87U42kUFFhVYVGBRgUUFFhVgy+q5nxPn5xpaspUpn2DPUxqtT25xalBTF48Q8+JH3Tw963CTfEkDVV65yvutbKDlM0ph8+M+pGlmGzBtT5rMbKR1rBIDO8Pnn1rH1159CRtOjjSbKxvqzBbr3P5qC83OADB7OPYjvHc8w7v3CO88uJaN1KJKN4OTqKY41Z4Gs/60JwEwrfDqxl1tsynvr2r08ZjjutFcge+6EV1DiqwCwAJxDao2lA1unR9HhR7BJD9HKEZLySJJRcnDr5HXYVvuQlIzG3B10zuJVZaeNOOSEK7tSOM8ixNRRGVmjk6mI/FDJE0LSZli2bSxvTTAZDJGo9WC7ZQ4mYzwjRvbuNb3AQf4y/uH8KwuLneYQ2yhbTbQtFJ0GzqMvEQ89XHy+AB/+MY+vv/+B4h1Ql9NlF1sbqd5gul8IqoRNgAJf9mUpgpO7C/9QLJFn1nvoWGaWOl1sLG2hHavo2zDqdjWLXiehkarCT8tMJpMMI1TjCczjCdTaZj2Ok2sra2h0WyD1yIBsNTMMuRa0O0GKBJT2bmqSS1qWoJfKnGpipK8UmVryQ8BwGkiSiUtnCOYz5EnKpM5nPvy+mmc4ODgCMPhMTq9Lja2LqO3vAzNdGB4LbGgJiyjep23gKhZ6WxOO15aAlf5nWzOZ5GP2egEk8PH2L13B2WSoNnyFHSzHdiOB7fdlOawqEdp31movFvm6qb+ELN5cAaAVzsNUYCFmQ5Pj5EaOv6Ha0t4d3+K5W6Mf/yz19H/zVdQrr8ADL4Ao7WGNJtAS+cw0zbQbONg6uMHt+boNS1c3diAkaVw6R6al3C6Pdw7PMLR+BTPXBpgfX1VoPjbb72L+/cPsLl+RdSPhFehDE0wmrWohieU9W19z0vsYHX/Cx+4OEQieYnnQyU1fKlhr2qyK3tU9UupzGoL6IQqySTFaDSUe4PKSCrPdu9+gqW2hWevbgnY0otUAD9tSdnYF1vNcIZgNkKztwEGaD549AjBzBcIneUaJn6AvZNj7Dx9HWWU4drlHUSRDxgptjY2EZ0G8EoXpUcRHAcPMjimjsz3YVWeA8z1ZS4xYX3TacrP1hxbHA24VsxmM0wnARJLx8Fkhh99eFMUdU6a4qn1Naz3eshdqrFM9JiVrWnoNBrod3vo9HuisJxHMfSEMs4YbqMLt7cOqzvA8HSE3d37+NHNezhIWkjNJo4e3oQ/H0Jr9GHYbWwMBrg6cHBpbQN9AdRVvqTlwDE85T5AG1BRA1P9W8FfKl1dZYHvUhksALiy562tkCsAXJ/f8+dJpeKsHScuWCfLOlflB5/ZJpcp8pKASMPMn+GD997E/dsfw8g15FGOcRahR/Wy7VUKTsBPAnFAoLXzpedewKs3XkFZWDhOCFZPUU5mytK238PqSg/r7QFKPcfJyQHGoxSR7WBloOF3v/ws+s0m5oGPaRQhYEYrlXoCVZTjBaHgk88MXSzRuUYKMJP8agVsyXJrAKwyZQuJNBAQHIdinUyQIjmnoVLTzgOlBCZMleEKyQNWqkLW/fVrrbMMXRmEMZmvWwN5XeyJ6zxyMiRxl9AMsWxnzn1e0LaVkFMNQBHE0fqZQJJDCiezWKx9kzgXMCz7gVJXVrxpiqBWzF4AwAkjDvh6ZYFMwNn5Bwc6RAnKdZJQsLIS55CEGhhQVtBiiSvDOgosCri9kB9er+ViaXsBAvMnPQF44Zyt+z9uH0Noxg+eS3lNWgBL9m5lMU1gX+UY26aOhqmhTwC83MBKr4mmSdW3DkdgLdWWlcU0XS5KxlCYsi4mRSngkrCUkRfDWYKjcYjbcw5MpUiokCbol7xYQlxVJ9lv8HV5DHmCPI3EZrh+jxx+IbgUxbDsOzLkaSIwW55JSYhwnmAzP8b/+E++gRe+cgPJ0S2EDx7hk4+G+LN3Jrh1OMXd6RzDcC7PZUd3keShAMXQv1Dfyi1FIj0qm3ONsL+6luVYueBXww48RtdWDjIyMEHr6Gr9ZpWU8p/7G9aIewreE7S3V1m+PLeOy6EDrq/qelcDQOqa5et6HlXWGWiOTDeNTruJNp0MPJUtDKuhgHwBHPox7hzNMIsrdXdJhTiHwXLZD3waAAvELblHsySTt94XyjpV245rpuxb632fXEtUBlcqfYfrp2znVLY3h2moL3baLYRZgvLRHWVjLgufipKQa7h67jFaQNTVMlBVSgRAadjQvS7c9hK8y9tozeZ49N5byLT0rwFgGQz5WwAwBzkIgJkJTCcTAnaeQ9ZPgPVgCV+8voXtjoEP3n4bfg6kuockiwVuR3N1LmoAfDY8IQNOWADgxb9CFxVYVGBRgUUFFhVYVOAzV4EFAP7MnbLFAS8qsKjAogKLCiwqsKiA/sIvKAWwKIYUjK2bp1RriPT0b/songTA8qUkPrVqho1uFZT2qVepNAdsbP0tCuDCMSSjjc1nWk32PANWNsfWkocvvHgDP/fCZZhWDK1M0bR7kgfX7now3QbSvInciLAbGXjj5iF29yOBIKlG5U0JM05RlIlAJjbh2KxnA44wkGpLKqJ43LWao34HtVU0W1hp9YeLTeWzjEs2nwlriXBFoaveK1VbAoFZE+Z65qnAPGl2CsVKRWkqTVs2J3kMVLB+qpHNyktbuVQQmB9sADLHMksiAUFROsW604an6wiKFEGZou04GDCfrczgjwOMdA1GMsGrl3v4/FYHmT6GqZkYTTNcX29J5mgeJKIitLUYDUbHGQ289/Yt/P537+Oj23eBRhvzREEIAjhaap9ORgKAWTcC4No2Vyk0A7QaTVxf7mNrqYurayuSzdpqu7AbTclGZF5cmibwmbubZTA8R6yEHx8eYebP0Wh10HYd9AcDOe8EUTZtHQUQMFeQ9rhedf6U6lJUp6JQUopFS3cVuKpBAS28aaeaxMiZ+zufCkz351NleRknkkV4MjwV2+fO8qoaOlhaRqe/DLfbRae/BMPj9ZcBTldgDM8x34tqetNO0VT5tsyf9WeIZhOMD/awe+8WfFrRZjE21zfQolUls4xpCcmOaqkjYZM/47WhQcRn4RjTIMS337mFH374CZZ5gpgpmetoerlkF/93z6/h+KRE3hjjd15aw/o/+TqKlRvQqQK2e4CWo4wCaKkjDfoABu4dZQIeVpeWcXJ8LMrBUjPQ6nQwT1OMTie4sd1Bf2UZs5mPv/izvxDV5c7VZwHdwTyIEMksCdWNCk4pFWSVh1r9Xt//F2GvWoMKafTL/1fKu7M8xxqaVb/XKnqlWKzsSak8jxOxSmaOKRVkg+Vl7D26i6NHt/Ha558XYOpPVD5wu92W92uKwopQeIwog1iY+mGA2WQO1yAkNjEcT3DnwUPYrTam8zl6gz52dtax0W/DhYHToxGM0oGfB9IwbzRcyTN3oGHQacs94odzdC1m2E5F8U/L8tZggHkciv03P06HIW6PjnDzcA9HR0d4ZmkNN5ZWcX1jFQ3PxUkRw201sby6LIpnQpR+vy/5wX4SqZzV2UTOXbvTR2OwAr8wcTwa4uDgAH/+w/cwTBtoLm0jmQ3x+NFtWE4DptNBt93DK9t97FzaRsv1ZKCB+c/Miub9KUBOcrOV8pcDCgR2hL+SbWvqsKtcSRnKqJ4lPP81wK2B38WHQw30VB6lGhaov15+ryyV5V7mYAf1fWKfX+D+g0/w/g/fkvqbpY7TJBInAMdrqpzOshQgT9iWZQnQ7+P1l19Hp72MKbN+ZxMk44n8PWwH6xtL6LstdHodjCcnOD3x4RsWGm6E33n9Bjb7a3JdMVeYa1NJZSqPhco8ug2YChRyXVQgWB1n/Weu+fwzIbAs/YSiVABLXmYuqlqCQrGBTghbmaGbIWSWcRzhdKZy4dWsFu2Fabkaw7I0UdG+cm1ZQBqHgnhO6nzdc1W2IfcYr3i1DyBkp420GlTKi/js+ce/TjNm1eYII2YRZzgNMgUuA6qDz+MRxPKV67xMa3BQQ4E0gdpcXwmT+b44DiEZqudDIQKl5JxDss95znldixK4yo+urxFDy9SQFrn1hb2LqjXdrSsF8qcGtWpL6LJUAPhsz1NdiPXn8kohzOEs+dzZsImyWVaqbb7FEo7JnF8Nyy0Dm0tNLPea6NAFwqQS3hQtOM/32VpWXROiJi0ZeaBy76d+jpNZgeNpgo/GpSiARWVcKb3r/RrPua5ZUjudttAcHiP8vfCe05LQFrKv0GlfLM81qn8TORY7T+ATvp4+xH/1My/h177xBXRaPuZ7t3DycIgf/vAIf/bhCd4+DHFahjAyDY2yI8MKkRYgrDJexfSYcPqCA4ycQw5F1MMcHK4ylD10DXpVBjjt/w3JcJZhgywT0C2AtlJzS+0rhxXeW1ID7jONah/F67YC4ucOERo8ZgtX1tz9dkvcHiRrvbKpLnVX7itYDu7sHePBcIZct1WWMsfGNF5DSkFNaK7QrnLzkGENTnNwiIHPxmqfJ2tU9XVUytfrnri8fAoAixqfgyL8nfdxBYDtdkMU+MnuPTUsVsF1ZV+eiVKag4PVhS/XIe9/cbDhmut14LaWYG9voTmbYe+j95DT7pmDE4nai/5NCuBSHoBKAeyYHuIslmEur9mAZbvKul3neTSRd5v4ysvPYL5/D/5kgrSgCttEEkZwTV0GkPi+OfTB/VytAK6jH0aPP170UBf/DF1UYFGBRQUWFVhUYFGBz1QFFpuXz9TpWhzsogKLCiwqsKjAogKLCrACjdd+tazzuWpQyUYbreDYUKtzfWtIc7FqqiH6ZB1FTVCpZSrdw/kXMFdPgCl/VQ27/x8AnLu2sjPOgYZtoduwoWdzOEaC9eUefvkrN3Dtcg8rLQsby1tiK1gaVOnYiBMbRT5D4PRwZ1zirZuH8AtLmndshlLVqN5pCaa5SnOZNqaGJY0/NsDqvDaVr6hc/qThXEHrvKig7oV8UyqJzyxM6Y5ZPJn/KwKiqkmrSR/5IgDOoRPuEeqWBVw2Ramo1ag2qdVLyqZYVMEGxFaTDWhCIypDqCpm863tuWLBStArjdY0xla/h7bn4d7eQ/h6Dq9sYjf10WN+rjbFN1+8hsfzB9hpDhBNZthZ6cC0Y4GgRmqiiOfQ9RCl3sCf/el7+Pa7e3iwfwR6OUZpKfBNAEaeYDwbwzEVkCWsYKOV/0/Ixq9js3K7qePa+ipubJ0DYMdtIU4LBH6Cu8MZHu4+FAXJtaeuYmV9DePJBDM/EPDacB2x4CUAtir1s4AjWp1SRaYzY5AKqEKddwFI9Ms0pYHpWu4ZPBdVNq8JZiPGoeSB5rOJNHrFxjKKMJ3P8PjxnvzeaffgeG04nofV1VWsX9pGuz+A4bjQmF9oWpKlSfDChjbBhzS7qwxg1skpU8S+jyyYY3JyiOO9XUxGQzzefShA8tLqiiiMXeb3maa8liiPUl67vDzZ0J1Ko/VPf3gT7350B23bkOs7KW25BjrI8V8+b8KJPEzdU/zOszto/O7PAasvAEuXkcOFZjdU0zrXkc4CGF4XUeni4DRGECdiw346m4samR8EId12C9c320hsE/fu3scnb34gysvV7R0ksEF1OnObuZ6IikktIgocXlD+qpToix9Vc1+tEmeARhr7VNRX6jt+h7J/ZmOZ8IsWs1RGKrU5ocks8GUYIgpCUb2ubWwgDmf43l/+GS5vruKlG0+LupsKL14vogDWdLFyzeIZ0iSXPGA2v0+HY9iaBdti1riO0WSKO+/ewn7k4yia4MbT1/DrP/szsKgYsxy0VlcwufsYt+/ekmt9pd9DESUIphO5/hvtJgYrXRnYmI0n2L62g6eevYHD0bE6v3mBv3z7Jt59913kcYqt/gDPXdrG1voAnaUOjiZHCGPSAw3L66tSCw4WtFoduF5DjtGfzTGfjmUYotXpwW51sXs8xt7JEAcnQ7x1ZxenoY7+5nVRET649YFcd41WH5rm4kvX13BtZ1vsQWn9ajWacu+o/EmqfAnolPJX7jfbruyflfKNeZXiWsr7TkCQgntnvyrF58Wzf6YerIBefT9fhMB8bPDPKgOU9sPMF9UxGp3ghz/4Pm7fvClDEsws5bkjuKadsMw5kRsJTNQQmhpe+NwXsLK8qVSYSYiEIG4yF/DWXW6ja7fQXe6hKGOE4wjTUoNtR/jVl6/iysqW5PFSrScW8gQsvCcJp2jHrFVqTDVLpO4dgVrquuazQtSA1XVM62WBYFUsADPm+XVxkiFihm6WiwJ4FoTw5yGCzJCM6ySmMwHQ8HS0mi4G/TZ6vQ4udRsqe5jnpYJvJs+FxvWPwK2yGucxKT519nwTSCrHp6ybCZ4FPscEwIkA4HkMyQrmn6OE92GljKXilznufI1cwW0BwNUzLCcURokwr8DzhSGwGs7KwZBnifJXrRliA801pLLApYPIp1aOM5h7EbzXda+/9hz6nit5fxwErifgSiosqyEUdf6oRFXvQcS33EMYJRpWieWmiY0lD8udBggdG44jexdeq2p/dG5zT7U2B5P4vGQswnwWYOqXOJ5pOJ6kuEX1r9iB54r18U4U1abaeBFwM86CEFj5Pav18Oz9mYmofvUsUxEXVMjGAZgVzjXRH48Qc0BnPsQ1O8V//49/Gb/wza8iu/M9TEYn+PiNd/GHbwzx5uMSB2BGLrODPQGW3BfkmYaYbhlU5ooNuQL76jl3Hk9B0MlrUKBuofYJfJ7Kfqse8KiGI3j8POf8Wj5nOIAjamkqgjVDDSZQgs77qxoQqeFvfa3UwwAEt7ZpoM8hmV4H/W5bVMEcWOHXpIWJJC8xSwt8dH8P4yhFVnJtU3u/TFOWxdyAEm9ffB5xu8DzJ/BXM+QZRwW8AsBK1ZuUzD2v9mrVxUcFMM+PuL5kxVkGLz9HNxIqgN22hyhPET98eLZWqms4V3s8Oc9q+IEREdzw8OcwroIxGbrThNMawNzcgH16iuM7n6A0lXOM5ABzP2JwwErdP7Ir52vxHcpGWAFgnlY6BnAg0nI4lEf1f4GG1xZXhbKp4/WXn8fuvY9RlBxS4aiXgzRUz9SwtsKWgRalnK+vT94Lp3ufLHqoT6xgiz8sKrCowKICiwosKrCowE96BRabl5/0M7Q4vkUFFhVYVGBRgUUFFhX4axXofO0fnAFgUSWJGFiSSs8tBi9YNNeNtvqFaEfMBpmoduomkoTUVraWbPhXih7VwFLfabCRycb9BRXgpw9OADQtUTPa7NnSRHWo7DRyWHqKLA3CayoXAAAgAElEQVTx+rMr+OorO3h+Z4Cr69tiKU2b4yw3UCYe4niGzGwhaa3jP32yi7vHMwEWAn9pH5nZAoClKV6pi9jME2jFv6kaWKoZXjXJKvhAVUZZmE8oiAhtpaFW1cwwzy0S6wabNG4rJVHG72dzt8wE+Ar4LTJYJVu9JVq6GDxKXiXVJgWrzAw1yVEjRaNaxhTASntrqoD6no2dtSXMxkP4MVMqU5imjo6hYavXwaDlYDQ7wcnkGFZzCyGGSMo2RmmI/+KpPo61AMk4x/WGhhWvgGkncrxWYQtEngdDDKcavvXnN/HegxGOJ2NEvAZ0C+PRqbz3KAkxj3007YY0rqn4ZaOYtWVeIIENv65nG+g4JlYbNgZtD51uS5SG81mI09EMj8MUwXwqmputzXVcv3IZvW5XQZIkRXepI4oeQi/HpuJXKcZYGqpcqEBUtSbdoCJPAX6BwDotkm112YmtJn1NM5SE2BHBYYI0CjCdzUQ1OJ3Ocf/hI8kopn01wTNiBTC8RgNrm5tYWlkWAKzbFrxGS9lzWrY0aUtRKDdg2q6cxyTOgGiMxPdFbRxOx5jPJphOx3j//fdFWXdlaw3rK6sC5eT9VBbXaV4r00uYeYB5nOKPf/AR3r99Dy26RTJLWrPRNAxst238+lMp9FMLcSfEL19Zw9I3v4bi8itA9xI0rw3N7SNNSli0OE1ZmhaGYx+F1cVwHsLurcjvPH+hPxPr4is7m7i61sau74v9c/J4CK/Q0b60gYC2vLGGkPbHkqV5bguqQJ6COZ/OGBd76AtmAfUwiVh4n1mvVqovph4yk1kAsFKOSfYlYVWisrWDKBEL0NnpCCejEZZX1+A0HHzrP/w75MkcX3r5OawPlmDrBMi8PkyxxfXo1l7Eks97dHIMt9nAyeERLNhwXQ+tXl/uy+nuBB/duYP90xEOx0f4xd/4Bl7/2pcxms+xubWNJc3B3fv3BMat9AcIxmMc7O1LI39r+xJaKz2xyn304CEarQbWL23h5PRYwO3eg0f4v3//W8iOJ3huZQ3PXbmK9lITWsuC1jQwmoxgZgZmYYD+ypJc9+1mS+4F4hix4J7O5TpqNjmo4MoQyd1H+7h3eIz9kwkezpg5amFt51mUhoW7H7+H9V4bveV1BJmJ17b7uLx1Se6FZrsFu9EQlSufFVy/RfVLi2fbVgpTh5natBWuzjGtoS+srU/AX8mcPbeyrdf/T39N/Weq+i/CYQHABK6mWlP4wfP+/rvv4AdvfBenwyMUhSbwV2VoM4+cqdkaPNpYWxZCs8T1Z57H9s4z4nqQ5AnCWKm94yAG7AyD1jJa/S56XRfZLMK+z4GAAr/w3A6e2doSy1nCYoGBUPCH6n4q9OMqA5eI5aKKsQZ0BIu09K2hr6gKCZ4ITIoCBMD8OwVYU8ngJYDxo1DO69FkhiQOBT4uL/VwaX0JK8t9dFouPGaIF8ruWbJBSc0lu7a241btC9bjbA08syjmYzdHWoEqZeObqWxgDvowzzfLcRow6zNHFGcIqAqmpX2moC8/aAEvz9BKtSn7C86ZcMZDg2Tf1tD4ooKzhrEZM5+rKAYOFIj1b/Vn1rmsANZFf5G6zuo9XcwYVm/zvPYlNPNTwPTCJkSOIVfPd3n+c09ThxtXXydKTJ532RzkZwB4a9DEoO2g13Akm7vpKSWwpYmj/NmQHIxMZZVHhLJzTGYxTv0ChzMdh5McD0U9yWxfpYCtlaVKs00LcZV3m4orBNc87msqBTXtw6lgpqNIkTPZASaH19IQ88lYLObp3GDxnig1RJMD/N4vvYZ/8du/gPHoE6zvtHHy3tv4j3/6CH/1/hy35jEeZRGCUpf34emRuKzI0I3Y3POaOc+fpiNHnikFKK8/Wi8zokKu5zBEmiQyQHJ2f1f7IlEsU/VtmqJUVnnGHGJT6uGzc1ECKcGsDAicW8dzCKZ2WyEAdm1LAPCg1xZHDce15LUN00SaG8gMG/cOTnF3/wia5SowzZ+TE76nSrUtbhSSkCt72FrFz58jSnOdkJTDgNUaxexiDpiQzVf5HfV1LIdaDROIyTUzpSVeIReXDw4feh3lIDJ/9Ej2gQK0Bfyq+IeLe0zuK7jhIbeV902XDacBq9mDfWkTxnCI0wf3AUs9h81C3UMZbW84rFJdy58GwALIOUDjebIW0BWAn3MYSeG6KNIcn3/xGfS6LTzcvYMwiRDGMcChuyxHGmdnAyDKoeNJ63TeV5O9W4se6l/7V9niE4sKLCqwqMCiAosKLCrwk1yBxeblJ/nsLI5tUYFFBRYVWFRgUYFFBX5sBfQv/XIpzXwCxSq/r25uSROsVu5dtHA+y+zk96VnDdV6M8R+l7yGhAtX/pTscFXW0KKQgiHQNblgD/jpA5Sml2XK6ziuK6qTMo3Rdk20bA2RPxML2p9//RK+cG2A1VZblIpUKxAAg0oVy0OWljCWNvHW/gg/enAEo6Qaim29DHpsinqGMW11I5KNabEUrd57bdEpx1fn3FUZhHT5Vc1qpWIUe9OqCchm8ZkVYG2JLRa4mjT3xRKwVBaY/FpqMWhpShAsjWI26/JKQSnN7nOYfGaBKFDTkuY8G59lPMfAM/G5K5egZRHeuneMZquFrtdEyzFxNNwF3VBfvX4V+ugUbx5NsbECFL0d3N8/wddXgbzTxO37J/h8q8DT232xPp3Pp3B1E323iUf7x/j+e4/l13CeYhz4mISh2AMeHZ1Ik57wlw3MhquyN2mXzMxItlITWhhKW7VEYXrQ0xRGFsPUC1ESKovIAlmcidiQNo5Nz0a74WB10Bcg2nCbco21ex4ajQba7S48t6HyfysLaNbZNW1kVPTS7pXnh81iyxQLaIvqxcpKUq5/qlPSRGBsEvlICWXjSNR2xydD7B0eiOqOMHZjc02sZbt2TxrpJycn0jh2CH8dBZgJxNotW1lV9/rw2l24jZY0UFW+oQF/tI+UFp8RFcehKKMI89/76EMcHB2j3/SwybzXlWV4NnOLCdaUVbvkE6bMLA4RpDn+6Psf4uMHe2joOSwCU81BW5vher+Pf/Cci92bc3h9HS8t53jqt1+H8blX4Kx/EVq3DRjL9PREVsygF2y0DzCeTqDRIrO0cBwUmOYG/DhBWSQYtFxc295AzwHeOTzEuz/6GM1hCDfPMLh2GRNaVc8LxAX1TErfS3hcq0EtquEkHvwiunkS/sr5qlXvBC+iHlKZv6K9E7Ck7iOVU1rZ51YqYF5DodihB5iOhgKD290e+st9/MEf/j+YDA+wvdzF89evod9pyz3keA1ZZ5ouIUcpAw8HR4eifg1mc7nuXKeJVr8vttZlbuPk1mNk8wjvPfgYyUYDX/m1v4dw6uOlK8/B67XErnx1YxU2r+sgQDibCjBpd1uiIOe5D+Y+er2eRD3evnULB48e46N33sP+R4/w1NoGblzaQn+pC61rIxLb0wIcXTg5GYm9+tLqCtKU9uwNdNtdBEmKaeijjBJRAnPogDXisTw6OMLdozF2j8YYFQYcu4WdG59HAhe3br6DgVtiee0SJnkDP3NtBVtr60iiACsrKyht5u0qC2Ou47SA5j3H6950CIEJV3SYVgWALedsXT1XAfPcPxkJcHGw6G8CwPI8qJTjtcOCAkWc3KlsfEsT9+7dw3e+8yf45OYHMAoDluPAbXUFVtNWlepBnmNefzmHYp66gRdfehVtpymwaRROEQYx9LjANDnFSncDXq+DzbUOtDDBo9EIVlPDzz9/BTe2NioAxjXt3Oq5tjit1+zavl/BR2UhK0NTlWJSAWA1zKDsUlXmLmEv/0wFMKFrEEXwwxDz0Eco/z9Ht9PC5sYKtjfWsNTtiN0w0TrXNAcKwKv6Vjr7KrZAPqfnSoEoN+j580VsmosCAYeTqmeVGCTQqjgtxZKfOb60go+jHD4zkKMMidyDtKxW92QkSuCyUgGLB4M8V1VmcSkRChcVv2dW2RXEzEs1KHTRApcQk+pKeRybT9o3E8Ze/KCC/8cpe88h8LnDwMXvq7+Htr/1sFbt2lFnmPO46IwhAy5ic5/DMwsstUxs9Dwstzz0GiZadGFoN9BucIjNEHcOsd3WCkTxTJ4p06mPydjHcBzi2M+xP9OwP01xmCr4prZOF9Tz1ftsaak4iKR5LPc/n3OEpmIDzROmc6iMt4caLjPohsEc6ZjPmhBjP0JrPkeRG5gXIa62czzXb6Hh5fi5n/8c/v5P9fHog3289/09/Plbe3hrz8dBStUv4MJDYswF5tdODKyDrMu1BXLJTN5E4CkdO1zXlvuPzzn5nsq6WfZE1TXL76cdNGvEPRqvJe4leA/JGqK8oJWKthogPAPABK+sL/cBzAC2LYHOnaaLDuMUHFtUtjJIZVuiYGYq+/sPDnE8DeB6DuLAl6NXOdxq38AjkYx6cYU5H5LkOsLrWdwFCIOrTTCBOve3tECv1zoueer7zxXacqfW74XuE9wXMDKg20aa5/Dv3VaXJZW/3MdwOktspJWKVwbbdNqAq/fL56rsWy0PdrMHZ2cTODzGbO8h4DAuhByYKnLONlRDhBcv/GpQS60NGmzXrTK+M9huExbfY5mh122j1Wrg9Zc+h+PhEQ6GhwLLuW7w3k7EkZx2+9WAhVwkapBC1pNq/ZvuLhTAi3+aLiqwqMCiAosKLCqwqMBnqwILAPzZOl+Lo11UYFGBRQUWFVhUYFEBApaf/k0lLeGHqGVUg4sSPUs3kVUKVula/xgITMtB5e8o3S31S17rwuekgUXJTwak4pcoH6rJVFnQVd931nit89zEspdNfOIONrVTtC0TLQo4swzdpoZf/Ool/MwLq2iwgUYrY9rkFiaMooHC9mBlJWLLxZ0E+KtPDjAf52g4LSRGgYYyVZQmnTSapXkpLV71Nihmlmb1eYYppRZKLWEgp9auUkATIguQqJRqohxJlcKtViUR3vGDzU9aZ1qiYFI/kYoRqj0MZhQTBkvmH+H0BdvL6nho61wrIqnKEstEXYPD+ugJtnsNbK/2MGKeYBiBBpA6DAynRzDtFJ/fXMVVw8InWQHXjNDcvIyTO4+wM9Bgey7uHhzhUhnj6acu4fhohKzM0TJLtNs9vP/mA/zbb72No9iQ5vUkDDCNIgEsp6ORUoSlEZIyR9t1RSHH3FzCEOLAME3lnCbSvLTBJihhBW2e2SzmebYsqjBtDGyg2fCwNOiIqo1NVcJTsamlosizBAD3ugM0m62z64q2j3IudEOp6dgUr+xmeQ54rGwEUykrID4tRbWSpzHSkNmGvjTJx34oEPjR4334figQbGlpCV3a9/a6yPWG/BzmuO7v72M4HGI8Hqmmt2WK7TXB3tbmNra3t7E06MF1bKXqQYHED0VpRHhMJdUs9EW5+fjoGEfDEyDL0Ws1sbGyhCVaQRNes7lNyEOlekYFcIR5muEPv/8B7u0do6UXAoB1w8OSNsPOUhe/92ofH388Q9spsDMI8fKvfAHGq68BK6/BaFDuOgCsLlCMUOpNaOYWPVsRn44RaS7uHs4wijQBqlSdP311HVd31qCHCf7045s4PJyisTeFF0dYfv4KjpMSyZQWnefLSw2A6/uEFrxn1uoCez/tJ08bdCqaautIdc3nhMq11WytnqwyU3lJ1TbQ/N1nFmkUSs5vFCWiBl3d3MD/9W//DaJwjjYiXLm0hUvrq7A4FGA7KItcsiJto4CZqfxfQv0oiOEYjqhdW92BKIDzwoQdadD8BIfDE3ywewtlx0Gj08WXvvhl9LbXsH+0j5XVVfQ7DTQsWyygqZBf21xDlhDI5BifDJW9aJbj7R+8iZPH+0jnIVb0Dja31tBdokrbhOEoK3Fep7bp4MGj+0iLFMvra4hpVW3aaLc78MMYsygQAGwSbJYFJpMxhsNjzOIED0583D04Rax7aDc7uPrcFzGDi/t3PoSVDjFY2cJU7+GXnt/B+vKqZIdeurQp9zTvbwIEujhwraVVa50xy3uT8JcZtKI6raxWa+XuOYxUz4DaVeHiw7gGwDLIUbtKXLCNJgQ+A8Ak5lwvbfXs0mDLPfidv/gTvPnmd2Fnpqw17VYPlushilNZZwjtBEAhx+DKVXzpy1/HWmsg52V/diprVjM3cTI7RMPuw+m2sbXWQc8wcBgESLQIv/TKc7i63Kss7/la1fPjQhyA6DQvWv5ezJSvgB6vaYF8VP5Wwww1BE5SpQZm9i+h6zwIMIs4TJNKDVb7Tcl85mBMk8/IooRR6nB0qrCVXbwofy+6c1woNgGretApcCpQTVTJhcBePkc5dMHjI/jns4ZrQJio51dtCR2ECeYhFZOEv6VYp/O4IxgK8IqVtQK5HK7ia0v2bVpn9D5p9V6rlAUYiYMA9yTn0Qq1BXSeK0B3UV198VoqKKe8oPqt/7+GzkVRZYxf/KYLX69r5wD43Eni3OFDS1M575HkJWew9Rz9poX1rote08F620TDJQC20W6aaLmMHdBgCaLPEc18zPwI00mM8TjBySTEoQ/sxTqO/Axx2RDwWV9bhHLVCRMo6Mn1xGuPKy3V17S+T5AmkRoKk0EyBYA1Wg4XtBCmK4IC9H6SoDzeFfAMy4WTDSUPvWHaeP3qEn73t57Hqze68MIQ3/7WJ/jz7z/GRyc+Ho+BKFtBZp+ocyr50MoGWqtCb/n6Asnl84zUVspbucZS5SqSZtW+q3pf/BxBKWGmnGMOaZSVwwNhqsY9UjVQxOuq2muJOley29VwgKiC6Rbj2vAcBx2vgU6zIeeCw1m8N7gu8BgfjHzcOfYRS4Ax4zdyBdLp6Z6ller7fLBA9LOyHhlqHeFgHq2t+d442MRhMkBiRWJxxlHPtbOZlwqCyl6XYLcC2xyO4J6Er+G11UBS9PCuKH85mMZ9AvdGfKMCf8VtoMog1iwB5pyF4eeZX04AbG+tIN8/hH+4LwCY96/suFhTk3tNtUbIfSFrxJPuALmeA5oJ02ii4XUQBHNkWYAbT+/ghReeRuBHODoZYjLzRZ3Mn8/1NYgllVieTfKsrgBwraaXtaUssQDAn1p4Fn9cVGBRgUUFFhVYVGBRgZ/4CiwA8E/8KVoc4KICiwosKrCowKICiwp8ugKd//yfltIIl8YtVXQKSNAml419va2UlnXD9NOAtkwqyz8REFVN/xqksplXKEWrZLDSJjNOUbIhyOYaG2m1KuLHnBoBp2z3OSqDTDM0NCwdLlNLswyuoSNLZvj1r1/Br33lCsw0guk2kFsG8syAjTZ8U0PfcDEKIhxYTfzF+49w/9YErttBZploa2kFf9UBSIOKAhOxqtSRnCmceSxUL7FJRjCr1B6EHWymimpFK6XByRw2UWjwdaLkCWWxJA5rClJRBWNV1qWiHDZoYF0qtY7YUmtiB0g1DK1o2czlB5v2BDG0WyQ8pTqMoIXK1Z2Vnlj+5pMjUTc+s7KObz+6g0O2nBMdm70+XCuDNh/iF15+Cc2tDXzv7TehuTquwoK10sKqa2Nv/BjrVhONlovhtIDtWkj9fWgR8Md//CH+3Z9/hK0XXsLJwSEm/gzzNBEratoki2UycyupBm01BLwRAFP+yTa1T5tAsW0tYae+5AQTBKe0PCXcEwV0AUfXsNHuodWwsbLSR6/fVnmURS6gn5a2vUZLLKCXBitPAGDaPtYAqWATV6CMUpFSuSkNYmbx5sw0zFHEKleQsJCZvL4/QxxFGIcJHj9+LABmdXUda2trWBn0JdvRsg2Ebl8ar8wLjqjKC0OMjk9wPBpKQzTMNFF3slG7sbKMK1vrWGo3oJdUGgcggOAHVX20dz1iJmOpIcgyTPwAeawsPFe6bVH4dZsq05MAmNeRkRkwigizJMUffO9DPDg4RlPL4RCWGA7WYWB71cU//UoTe5MSbjjDpU0LN778AvDFr6Jceh6anSOLOzCby4AxAewBkrCLyXyMgaXBTy34ZQu7pyEy3cR4coynLq/h2uV16HGGf/PGd1GiAefeCdwoQP+5HewHKRBZAvnVfAmve5WHSCBB+FurjNRV/Sn1L63lBQTwjlA5jDz3ooxkQ1wsRxUgVkotBYcFXFUZ07zH5lxrkgTRfIbh6ViUWps72/hX//p/FcC94kIA++XNLXTabcHy/L61lZ7YQjeIqUyVizgajpFEqdh4r2xswmo2YWcW5rTkpZIu19Evdezu7uKef4rWM5dFpUv12tWnrogyk6rik4N97B/uwW26kk979dIO9h88kuGJteUV3Pv4FvyjEZ6+fB0rnVUkVgGz68HzLGRzWpOnSPQSkVaijCMMT0/Q6Xfk2mvYjijFh6cTUQC3bRdWs4OpH+LwcB/HR/sCBx6NI9x5fAq4bXS8Jnae/QLmRgf7e3dRTHfRWV7DzFrGL924jI2lJVnHr169Cj8JxI6YgxX8r3Qd2IYpAJjXJddDKvCYG2lbdGNQ1/dFxW4NeGtFY730X1QBP6FarYZz6u+jFXT995bpIstD2C5BIw0nbMnr/u4b38Fffe870MJMMtg5HOJ6bYETtMEW++E8QxZH8DY38eUv/yy2+2tIshiPpkPkSY5WYQkAjkMdVruJrZUWLg8G8HUdk+gUf/+1l3Clq0ANX6uGdAR2/CCUkiGdOruzfrbUlsKER5U1sgLAHG5QwPciABZXAFpAZ4mymtZLdHptDJZ6WG27onB0TEspPQsOAjkwOMxVaMiY+1lpf8/qJ7dbraBU4LUevpAMVwHjKt+2TGv4lgvgEwvojAM+CkpzOCLJSkQxc4lTBCHVnWmVJ6wj5DO8ygOW4TJRenIZLhTYS7nen9s0U/Vc7zVk/S6VWpgDTyL8rJW/VU15vs8A1oX6nm0nyvOIhosgvv4ZVPhe/Kivwfpra1V0vbYwquGiotiqniesCa8tQ8vQ9QysdRz0PQerjUIsiJsNHZ4DyRYnJKbPPoGemZsIggJzH5jNchxPMxzHGo5yE0Oyba51lSOJqJvrQTmxFs/R0hzZD6QlgWpCpA55T9xX8FzGIej0y5NAO2SDwF9TADbNYqkr/H1M5zkCP0cenqBot6DHOq75Y1hlE//8v3kKX3+5gfGtIYZHOR76M/zHjx7iRw9yjKbK3pmXOZ0IuEeis4aAX8mpVWt7Df74s3leBQITEBNiSmTD+QCAKGWr/PesyATU8uu53+HfcCBOXpXfbykcTNhLBxQ5f2UuXyPHpRVouA76rQ76vQ5ajaZYSUvGLQd48gzv3N3HYaShtBuI/FNxmOEAl2Q7J3xG8/jVs0UANK3vK0v1BIVS/1oWNEJgDmUR6DKzmEp32eeqccLaal3U2dVAJc+Z3J+mcoJhXASdAJyGJ/s6a/hY1iieK36f7CtNU4YCeN9wz8m9k4wxahpsySOGDD46jQ6sSytIH+8jPD4UAEw7cZexF1xvDJ6LKgJDloTKBejC0E2u83nXQp6qoUqu6WurLTz33Da2tpbw9sd3kOWaRHakUQS7Oq8hHQA0E2kRKvjLAZML97YMgBAAP/p40UP9Mf/2WXxqUYFFBRYVWFRgUYFFBX5yK7DYvPzknpvFkS0qsKjAogKLCiwqsKjA31CB6//sfyrZvAzYZKYVbZW/xmY+8xXnWQN6ksNks42NOIsBuMwK1WDlwEgn3DIU2M1LWI4rNnYJlXlFDi2IRP2DLBGr3yIOgCgSyMzmVS6AoLJErJQd0uisGrMCiJnrSqAnGXolXGbtaRlbv0j8BJ+7ZuCf/+7r6GtzWKkN0xwgsTQUNu1xW4jiEDCb2M9c/NXtCT68fyoZjS1LR0K70lp5WzV32a+ihR3VTY5miMKDVqEZG5UCrZX9KT/sypJU9fPYQGPjv2qolyUcS+WyiQM2QVWSnila2AA19abKnmWtRE2dSF6fVTU0PSTI2AenrWFZwMkIU0zEBjArUpiZjXFxioYe4SnTw6ubT+MxAWSWYl6keHXDwvXLWxif7sv5NZodzKJMmnqEa7/9U9fwxt0H+PjBLq60PXx+Zxmemwu81UoLWnGM0t6Uc90yYvzJv/8+/rc/ugett47BABgeTKROVAAXmoXxfI7R+FRqk+Upml5DmqnzwBflCr82ThKx1CUYkyy6TNl88ppjTfj1bHQyZ26746LfcbG2MhALSWZ5hnECfzbDoNeTfDoCYKpsu+02rEr1phRAtHktFOAVRXoFgMV6WzVT/cSHRYFpGIMSoJjKySDENI5xNB5jMpmILXe/1cCljXUMVlbFXlHzWmh0B3C0EkEYyLkXG3E2vfMUwfQUw5NjxIGF08kYYRbBdhw0mg7aLVeyrJPAhykqJhMBVdJBKNcG68D7Iwp8BEWOeZDANCysLvUkn7XfsAUqcEiBdqg5laCnU3z7e2/jeDyDQ+tp3qtpgp2mh8/ZGn7vF5t4Zy/HC46B5RUNKzcuAa+8hPLqr8j9BcK6KJImdlG4KPU2Do/m8Lpt3B3OsGI30LXb+GgcY4YAL24OsNFZx8PoDr7zl0doG13g+ANY2RirO1/Agznt3VN6xqoGeKXg1AUAnAO8J6BUrZSqLNT5d8y15IfAe2l6KzWhAsEE+wqyiYVunVPKfFKuNQTCaYpSN3E8PMXp8FDUXV6vh//zD/8U41TDJSOBZ5dYX/Zw9cqmXE/MLqSStmk5yPIA68vLONp7hCyNsbK8hkK34bW66A5WEeolHN2GP/JRBAmMrMDa0gqSIMCDe3cw0QLs7OwIaNnb20Or05brfxbM5Jpp5iXW11elJg8fPkKn1YVemuh3VtDyWkAxg0Ug0/Jk6EOGQpIQp8N9yXiF5WDvaCjKZce2MB0dw/VsuWamzPfkeq2ZkiW7+5igJ4DhNfD+nYcYRxna7TVY3S4ys4dLl2/g6OABdh9/hGZvGf3lp3F5q4sbgwGurSyjt76EOCsxO50JZM5tlXNLO1UBvlUGsLJhh1zHfGYI4PiUmrcGuMJrnrABP4fFMgBU/Qu7VhBf/J2vqzEzs4jP1g7aq7FRTyYAACAASURBVEsO8Ps/wh//yR9AO5nJIA8HiJrdHnJNwzyK5TlFJSoHbTLDxBe++jNY27yMJFHXqh8Eonot/TlmUzoopFja7KHT62HQHEBLx3j9C9u43l1XGaVcvyub5doqmHWQbNTq2Vu/z4vDVEGRqiGovBQ1OFWHHJIRoMgBkjhFFAeIYx+M+ux1Whh0eug2WwJ93Qr8XFRNXwTptcJe/r6yeJbzUT2vMk0BUKX8rVwvzga+IO+LOd0cDCOUpiV1mtMCWOX9BrEuUDoIY8kBpkV8kFCtTMCjyWuSgcl7FmcRhfbO7lkOXPDeZa1pCFEpkVkDMdUu+IRQwyCqfjIVIm+AYJTuHvKsOXMaqG2uFeBOOVIlAwQ8iBx6ZRkv8I855DJQpSIY1IdSoKrnBV/bVZCamwKjRIIccZHIAArtuwmACRSlLtWaY8l5amKw1MG2kcl5kuGtjDmyXGpr+17mw5ugytsPUkzmKYZ+gnFcYEb73KJEailAx8EZXqtUt6qYiWrIQOdzWnnlc9/AvQR/F7wpRVPHKe+9Gsjj18iejErXIpLBmjCaIwymyJNYhsp0vv2sRJABv/ufbeGVXgx7EgnEHqzbmM1K/OW37uOt/RAfPx4hN2wE8zHMRgPDzEDM2I4yQqQ10NMK+PEMusu9jg0r02AmAXx9BtdZkroZHLKp1MJqL6CU4xKVwM9LtnSmrJsNpdzln6l6P9s7VLbCyoI8ldgQvUzhWh56/Q6WB124DgEtozks6JqN/djG/b09DKc+dO4zeT1yQA05DNtA6s+VsU0dRSBl56ZPAdfIthQUppuIqY5FwHRls04wzWtHrJsFhCoYLG4ktepectDplGHAspuy33RaDcRpCDy6rRxMKsVsvY2XYSqxducAVALbdtX+k+4mTkP2WoyeaC2t4PHDe0ASwaSTBoc7ZbBS5bjrZgxoDmgWbxrcUecIggCDXh+xn0L31P3d6jfg2B1ocPHrv/Ea1taAWx/s4sjPMRlNMJ9EnGmQHXyS05Kcd0qKIvmUA0KV81wPVEwWAHjxb9NFBRYVWFRgUYFFBRYV+IxVYAGAP2MnbHG4iwosKrCowKICiwosKgDc+G//55IqvaTQpOFIQaKoMqq8s9QIBPZSgSqNN7NqPJYaHDDjjBDAVA3lSunDBlZa5ogIO/2pgJMyTUWJx0YULXYJm6hsNGnXTHtlabiq7RQFHqp/RoWrhZLWeoYJ3TBg6AU8qkOpchRliQYzfYj/+je/iF/5yvPIxjPopY1Gu4OxP0NBO1s215wG9mMHb96f4OajoTTbG5YGjbavGlUlyiZR/VSqV1R+mcaWL9UnbKkKSFDN21pxIcd7IROZGWmENNLnFqUiwaBSOl9UUrMxL6CgiKSpS5Bn0MKwSGFIBp4Cx5ZuCcBk/amuE4VWQdtiKqkJjefoeybaRYqnt7ZwfzzCzckIeWmgrztoGQm2+21cYQO05SGIE8zyHAHhOQpc6wObO8/g5u27cPQCT610YMU++utb2D0ZI5oNcW1jBeU8ws2bB/g//vgd/KcP93HpylX0bB0n45k08EWtChNhlmAynQn8ZRO23WyJvTGVYmxa8muZFceGKZv+kkVXWUXy/UrTPk3Pmro7XQ+rS12sr/Ylc5fKX15X49EITc8T6EsATBvUTqcDo2qY85yI3WTOPMRKwV41vmnvWCvzaCGahhFiHj8zLJNU7AyHkykmcx9FHmNzfQNrK0votNpodbpwWl3AcaGZlijnRHmo0fY0gT+dSE41ryXa9PLvTkZjDMcT+FEoILfbbsnNMj+dwOagAq8FUcFpYhtN++oafvpxhLkfi2qZ6t+lpiu5wM2GK5bFbPYnuo3b+8f43rsfYRbGoq5t2Ta0JMGzVokvbw7wW3+vgzcPcninE+ys2bjy7Abw0stwbvwSwJrROp0NacOU4QfT6iKY5zgZFdgLCriOjrbj4TDI0eroeGrTk3vsvUcP/j/23jTWsuy+7ltnHu48vKHmqedusptsNpuzSFOkJFukbAWGI8dKYiGynQ8JbARGkCBAkA8BDMSxMxmwYiiCFCmCBsqySI2mRVGipGaTIlnssbqra3xVb7zzvWcegvXf57x6bDJyPrKBW0D1q3713n3n/s8+e+/av/9aC99+eYWu00d+79twiwX8jccwSm0sCxrAqgP3+jkhADaMCs7XdvHHz9ADFfAxGBZFuILIBDLMPOS4z3J1D78XAM7497UlNG1q8xLz2RKjowNpCEhME7/95RdxlOTYykM0XaDjFjiz2cXW5qaMJ1roUlGfZxGaritAf2PYR6vZwSJM0O5toNHqofR9WIQfsxWSZYjV0QQtx8Vmt4uW5+Luzm3JnaaKc7ZcCGAutVKaGTr9HubzBZIwrGxZMwx6feRpgSJnDnYOt+PA7/dQOKa4AXDOnB3tYT49QlmkaPYG8kwvaU9NGJEnmE3HOJrOBCz5viu56OPJAoeHh2i2u7CbLbxw9VUcLSMMBudQeh6szmk0W5sIV2NMpnfQ2zyNyVzDqaGLD1y6gicunEdrs4cwSbGahdIclBiAazP3l5aq5rEVNKGH2K+byq68vpcnP9YAuBB6pX6dbAao/3wSAL/9deR7SNuY4W4qqEgQwnv/5puv4fNf+E0s7+7LdbDRyGs2JXKAcFWsVqGL1WuiG3juQz+A0+cvoiwIl9jUEcqc1bJNjI7mCKIlOhucZ/rY7G3BxQofePYCzvp9ma+oaHs7ABZlY2ULXVueHitJK5vouAJB/Jm87pS5vzktlmNRAFKRzHnf8xw0Gz6avicqb1FBMuO3AlFvr19d07p+8vdV05JSKKqvSBlhIECKoFZB01qdyceuzgLmHC3W6oSSFQBOmElcJIjYkBNEmAdsbCBMVPsJrqPMEFd59yr3k4patfbxdbhhyJQdNMEY5x/a58p6S3j7QHWprpZ2t5VzQPUGxTZdqyDuyWaCSuFMe3B5biobeaVGpGGyhpTQNFORDA+syKs9gKzNGuZYgCJqC6Y4PdTuHSWt8ItSLK85vmqoLXCR49AqJbrgQp/zgyaAv8zV2s79ASMn1J6HAJb2ySXCRFOOEdyLEexBR5Sa6lkSRasGs2qu4LUoqK+ulx9F+Stwk3sote9AGYuWm/BRwLA0mmUocjWvFqWKRkgSOlgs5BrF3p3rMhtptBKbVoktPUUDMZ58/CyGXR3Fag/ve+JR7L91FX/xVog37xS48eYR7h2E2I815LYBFKFcf6hnCNIVOqZJESpiQ0dBa/+UcJAWy4Toan9Zz/Wi+KWFtaHmFoGW3BdV84m4P3Aflmeyv5C1QKflsysNcvwc94uDblOy4dmIRgDcaFSvpytF67X9AIezmTR8ceMpdsVsGkKKUqNrTSr1rBtYRJtMlS/jObifEdVvbXfPKAWRt8s9ldYFqW/9vKnxLQ1/1Z6E7i5sX5C5QtMltoEZvl67iYS5zrdeV81O9X2uFeDHlvicr9Jju3eB0JYrey3O9Ywi2Lu/I04RdFVhcxrrU2dx8zZpdGDRdHGQcAjUOXZ0C3mcISoKdIcdxLEGpwH84A89iicevYjFbIksHmN3ZOHwYIaD3SmWi5R8WT2pJe2qC8lYrtXfKve3ctmp5r/J7dfWZ6jHK+D6D+sKrCuwrsC6AusKrCvwTqjAevPyTrhL62tcV2BdgXUF1hVYV2Bdge+owMP/4J+WtMTkwS4PHHn4JAc4lQpIs5WtnGOo/LaMuhxRklD9SryjDmSpOuQBM9VtVB9QcUVLQFPPEUeBQA6qS6hKpM0uITAPHRETkimQKweZx1BIWfZapi/XlPMQkOoGAcDU5WSwCd2obAn38dRFH3//b/0VXN7wYcQJipjqPwMzgkDbQphruDVJ8M2dGV6/N5LsWtcqYWueqHKYXaZyLWlRySxGTSyJ0zKSw2pRkVL5ayoQTSAtlLeyHZRkOl2HYxlwTEOAMrNENR681ooiHj6LtkTlLEr2bB4IPOShsOT1KWQgh8b8XFAAG402jCiTfEo0qajLYcQRWtDR67nweIg/neKhRx7Gl268jhvpCj23g1O5g8JMcbrp4ZGNDjZ8S/Jnu4M+dvbvIaRts5niySuPg6mE+9M9dB0d7bSE19mAeeos7r1xA+eaMUbXdvBr/+4ePv/KGPeDMZ559CKcVY45c3uzXOx1CVZ4sE5wQuDFA1wC4CAKRVXCMZFmSkkmUEZyoRVwOHnvawjBsXC24+PMVh/bG13J3tWpPCx1HBwciNK6324LTCMAbnU6sG3n2FqYh8VUnvNnKFiYIU9SyUckzGB+Na2bqeDj9cZU/q6WmE4WWAYhbMvFYNDAYDCUjGGT4IUNA44L2/Vgu64oZkUBxHzjLBNQuFouxHJ4tZhLA0FCS2LJ70ywXAYocqq1NPm5fOr4vR5zIhtNAT08gE1yZhDmiAiigkRyV23LQNuz0PJssbJ0PaUejwsdL12/jWu3duQZ5iE2ISQP8z/il3h62MJf/Ss9/Om9AJM7Uzx62sP7P3ARjfd/EPnm09AMW9RZcD2RmsVxDsftAoWJ1dLG7WWBZRKIDfJ8leOp85vY2rawsHR87aVbuLdboGe2kN69Cq8MUPpnENptLKhaNJxjC1BRb4pNujrsr61A1TNfgww1PdWZ3IRCajwoBfBJACzKqkoZRSvdkypgwlNlMVoiCmOEYSoZzVGR4ShK8MK1tzCOMpyyAF9Loa9GaDml2GwPe30B82xcGTJ32bZQpJEAeP4cWnVvbJ+TA3ujPUCjQWtyRiOXmB4cIRxNYKUJfNPE5qmzKp/bov2mgm2iWHOUNW0RFggXc5hUHmo5gnAp8JFZxZbvwh4OoTm2XHez04KRJ7j71htYzkbIsphdImh0+mLLTCUYbfaPDvflOSRkYQOBpls4ODjCYrHAuQuXxAL6T75+FctMR7uzDYdQ88Jj0PU27t55HaPxLYGhoykNduf40ec+hPe/63HoroXRYoloGVUKYEPmu1qVJ64RVNFVGb2SB1zBm7fD2xoA02y4rslJlXC9SBEWfi+AXK8TJZsJTJX/Kc+hTjVbjt3du/j1z/0K7r78JtyGL+PN9jzopi0Z23UDDufAuATe98GP4MojT8K1G2IhzvmBwF7LYkzGS8RxgPbQx8ZwuwLASzz79Blc6W0p5XmpgBSxT23nrNSAavyeBMBKbatsccWmuchlHaPFMtdMmRcqpZ7tmPA8V+Y433NgETyJEFZBJVpx/2W/jhXAtXKxUvs+qK/K5q3hb61Opt2uXHdlV6vU9VT/0tq/QJQSCOeYxFOBoEGUYRkWWAYpVpGCxJxLopjNK2xaUnM8Qbx63Wrt5pjlLEi/3Uzl1PIaJOKANrpUUMr3qRlCzQWaAEppFqqsoWXPUqliRQlZg6aEP5/rksoh5Y8Ru2L+DDaY5bQJVt9br0PyMwSY0pKXsQApipBOBMoKXmIcCLr4GpZaW9hQxpxWNt8QtHmWAc+1cbHXRLfVRsv3FOxm4xsyme/ZODGKZrVBN20+ZP7O2fSl0z5dg2O0HjwfBNbSLKbgL3/pkudaXXvVLEP0rvZlJTRDrX+iMmezgdSG708BYO7NuI8hREzT5Ng+WUgd62VnyOYufMNFmu/i8sUh3DhDfvgKfupvvg/feOkQ81SXZrx+scDOtTfwzVeOcGO3wHzBRoA59ksDy9xU12RECMoYCd1FYhumlhxDXb4fQm5ZJ6oGEs5n4jxT5WWz/sr9QYF3g2tp9fV8dpSbiFpbWmwIQyZzNpu3NgZduJ4pr5flOsIgx8s7E8m0llEogulU7O4JbuMsESt13nFui9nIw4xcWj5zL0oIrNO1pJ6j+Llq7PC98D6xUUnmt3qPU8F4WokrW+RC1N10gOC+xjBd5JoBv9MA7a+Dt145tmQ/2SBTK4BVxjhVvWoe4P6k0GlxraPTG4j6/GB/F3kWy/6Sam8CYEJrgdhQDQa2a2O5mgtAZzNNuIqUg4PhAron1/C+D27ix//W47hz8w62uucRBHsI4g7292e4eXuM3f0AUaiE82x04HVxy1s3lPCRqfd28ryWJcY3X1mfof6lM/j6L9cVWFdgXYF1BdYVWFfg+60C683L99sdWV/PugLrCqwrsK7AugLrCvx7K/DR/+FflIRLtGzkwa6ooggPKlvVMveO89R4AFVDFh4omqJMUQegPPjngSlVjlQxGo4tUI35kMwvS6JY1Fa0ZOWhYxAskYQRQLBU5cAJUK1hHWFJkQlAkow1ggTDEmWsQxtXQme9RJYu0DA1pLM7+MwnH8NnPvkunGk7KFcF+s1t7EcrUKl0b7TAG3sLXNsP8cbOCOM57QcteLo6VBdr2iqPmO9frDgJ9KhkYjYsVSFUOxP82jycVbnERLZyMAel0KV1rGPrcthGVY5ZUt1XHfZXSkYe/kv+ZJbByHmAKxUXW0eDOlpaS0qOpgXHK6AlmQLu9JPWaW0boWMaGDQbiBITB4t9LOYTnBtuYTyeIkSOfqcNPy8x2HBh5CHe/97HsNlr4Nrrr+Lh8xfR9xuI5nPcS0L4mo3HHrqEKFuJAplGiLv7UzzyvueRjlcIbl7DV7/8Kn7lq1NczzyE6RHe/dA56KGBZbySLN+DoyMsVoEcjFK9FvHgVtNEeUP7Z2bccnQRAPPAtIZ/tRK3Hqg1BKoPDbfaHs5tD3Fq0MHmcCAKYKq2j46OkMYhBp2OwJF+v49muw2Hf89BUql2qMZSKl2lfsmSCHEYSUOCqERXvNZI7gdB9Ww+x3xO5a8u4Lfhaeh0e+h0h/CbHTier/KDCZRsG6atLK75WqClNQ+jkcnrR6slRqNdTGglvVwKxI0j5maG8hxJnp9tSiNF0/Mli9Z3bAEWcRojZkYjbThD2sCmMI0SLdeWBgNmrtp+Q05bwyTH1dffwt6IOcuWXEuT9sBFgU9seLhixfiJv/YIvvTabXzzpTEe7hf4kR99FKc+9WmU3cdEpQfbB/yWwAA+L7ZN+2Gq723sznSEWYmlBtzameH5ixewfa6HozzDiy/dwGxRwEszaPtvQYsDpLT19AeiYIJGVdQDyKeU7ap+agwoS0qlZqtGAfN/Wcfq/0/CX8lwZn5mZetdAyvJLaXDZWUDfawAlgP5EkEQ4fpbt7G/WOAgyXF9NME8K7HtGHCyFZLDHTSKCFu9NtqdJvrdFlptDxudjkApAhNasPOa2+0u2v2h2L5abSqBOwJcdTaI0Cp3PEFIEDydygG47/tiUU5rZmWXrKzOl8slTMIlWsymBLXMx45gND3Y3Q7spo/QctHotJFrVCTmKDh3jo8wnx1hsZxJHU23Acf1ZU6dHB7gaHQA12+L7fMyTLAMI0zGM/m5Fy5cwGQV4M+++Soy00WzdwZGo4XO9kUMh+fx1hsvYefeK2j1BtD0ITpeis9+6MN49vHHsCoSHM7mnIJk/MGpssmZ/VvBXkItGdcVwNEtBaseWD5X97q65zXYEUhyrGp70Aykcj/V38ncUClA66+lUpRZ3OIWwUzvUv3s+eIIn/uNX8XLL3xDVNds2jGZk1tZPzOvldCR1vVhluGJ9zyL5z/wYXh2UzVnUIWbxgLsJkdzLBZTmC4wGG7i7NY59P0Czz17Hhebg2MAzOtkU0BtAS2Ox6Wysj0GwBWsk4xdrrFpITnZzD6n2leyR7NcrG0brodmg0DGlPdIEMUBpbI/H6joHzRNqeenBplv/7OCReqhqj+mNYiur4vRDfV8yTmzyufl8yT5ybJPgKh+mQMcpjqCiOr2GPNVinlEAEwloLJ6hk2lPp3gVb4xP831gupfqVNGOE7lcyZqyzJR6yLrwXvLvQIBLQGwvCRfsyih50RXGhLjgb18Pc+I4rKaSvTMlvoSsCvxbyHXtiJsL3I0dEHDooOuhpoab9IMViIKmKfOOZpjIpExwfxclfVgAMlUnisqVR3LhGdZ8AzA4j6FELhIZG7vtJtot3yZ37nWc+2KohCh4bB1rBr7BHLcV1Bhyg2EDsdU86M8T7qlnndT2SArEKzAn9xPNstw91bNmzIu2NxSwXDxLZF4CqWIVnXiu+S30t5b2kYezMWslZZAx4Zkzkc4hGvZcKIGunmE9z7WwrXrE9wOI0T6Eu992MdjnQz+KsbeS28gvr+Hl3Zu4WCk4dZOhleCHHM+r7TKttS9CIMUrqtynCUSgw12fK+ievdgl6qhQuZ3GVIqMoKNCfxaulJIo0VRSPOWeg1lxex6HpJ4Bc/2sMEmrl5LYCsdasIwx2Qa4vr+DHwGaA3PeAGNrjTSDMCM6whGlSGtNhRsatCq5j/VkGg5znc9bzKnVQ2BdGmom89UY0J9f7jfY38a769aV2S+MHxxmWl0WkiLBKsbr6nnpHLkOW58OaEAFoebqoGSADiDIdfVG2wgDZaYT6biMFE3Wgm8FkrLvaeLrIwlmkI1TFHZrJrZuHczHR+G1sRT7xngE58+iygeweOSniWwNK4xIY6mKW7vrHBrZ4XxKEUSsY5q3yVW7jLHVLbqFfitr3d049vrM9R/77/S1l+wrsC6AusKrCuwrsC6At9PFVhvXr6f7sb6WtYVWFdgXYF1BdYVWFfg/1cF/vbP/IoA4DhlbpfKBuNBmxzIUWWh2+qgulJrMiqvhi5ySFlax5a9PDRarVailODhXEgL1ZiHc5lSbeSp2OLSam7Fwzra9Om5ZOjxe/hLvo6qzfxBZpoctFrMFlaHp2aRoaFp8EwNWjyW/OFouY+HL7n4xIcu4H1PXsC54Wn0G1uYRwEm0wWu3TrA7YMYu4sSN/aXGM0DeH4TLrP1CKMqJbM6TFWqLFoHzrMEeZahSJVaVTcswDIkE5i2vZbOa1Iwi9DWt20BywTAtAHW0rlSr/CwtY4nLKigiiQfUkutKuOwVICJ709jdrAB27TQ94AgDeE1PDh0mgxW2Oi00Wg6OBiPcDjWsJvOkOoxeoWOVlLCsw34noaWa6LZLmHpOZ587BIuXjiNV199Db5p40x/iK7vYxoDEe0ZfRvnBj0EyRw0c57NA5zpM/u3wJ998WX8zpfexFfuzFF2mkiXYzzx0EMwvTaOdndEPTYnOF2u5DA5yQvEKXPpmFXrYL5cIIxjsQWnepJnlQIzqvt9EmDU8EhUYlmGruvg/KkBzgzbAoC9RhO65WI8U/m8m50OWq2W2OnSAlosDKnSqhVSvGcVbKH6PIlDxAGVKiuBLWaqYb5aIEhCuR/MB53NV8hSDb7fxMawJcDPdnx5PkQtQztykRwW8B0qtCpVEg+fJaeR91tZaTqGIcrLVbiU54YggvmitQp6laYyVggYBDRYBgyLuiWlkAsJVGivugoki7hN62fmVps2bN+XsbdYRnjp2htYhrkox/i+HMeSfNZ3dV1czMf46R9+Etfv3ccXvxnj2fMGPvapHgYf/Qicsx8DdOZMUgrrK/91kSR5kul5OJ9jMbXRbQ2Qt5p48fpNvOvcOTxy4TTuxwVefOmWKAH1xRjtcIrFaIzIGyD3e3KfqUIVJVoFMai21yuLYAEtkmd5wtaVh+FVI0b990r5y0NkZWVKkK+AL1VsymJS/X8hKkWx0k3V19Bu3HUcLBcrvPjtV3FtZx+R08AoLRBrgJMEcLMI6eFdeGmAzV4L/W4T29t9bG304Jo2puMj6GxG0XQMBz1sbGxJgwibDZzOKfjtlljeEmrxfptRAqxCpIsFzHkojTC0JBW9FbMuq3HPeacoaadsytdYVJS7LrztDWSeA7vVglBHNrv4jqiQV5MRxvv3MZscwbKZkZwjTAs0Wx1R2c9nE8wnY4F0aVkiSAvcv78ntTh7+gy2trbw1t0dfO3lNxHrDtobF2A2mmhtXMDmxgUc7d/CG9dehN/q4PT5d6Prl/jwI4/h0YtnsMwTzMMIDcsT4EVEx4/SCEE1nkknCOcYAFu2ckmo7/33gsAnYaW6398NiAlGvgMOn7ABJiwxaeUvynLauqpnNMsj/O7v/Rb+7A++eAxHuM5QBWzaLuh6QSA4Dpeizj936SF88lM/LLnLBIHM3mUcAhtIqAAOlgvE+QKdbh+nN85h2NHx/LMXcLHRVeOsttRl81DV8MP3U9QZ1ZWjhsDGCrBKE0ipIyL45ffz2SA4NEy0mG3u0J2C6yNjBQj69OPc0LoeVdTod631bwe96gse5HGqdU5ZLfNjvaaz1nXzl3ysFHwCZblP4Nye5whpD8t1NzUxXQQYz1eYRTGCTAFtRvOK2q8CdpIZTMjNBoksRVSB3kWQIy1Vvmsmzh2Ex6moAzOR8SqLfGm2siw1tkpDZU9rBgpDNROxsUQsj+VXnbrMNdiX66GiWIE4OnsQAKfyPnxqP8Uimkpg9f0G4345Z6HAQnMAAt9oJc1q4H7FNcQVgOrKXpHAc1wB9Jy/fceETYW/qHd1LMqV7HmoruXcR+v+dtOH5zjiOtL0hjL/iQUym0hEZcrxrEvtdC2qGsxUYwPVm/K1mmo8k7z46tfxOnoi61lcMCoF6nc8a5RC0wI85T1WbiQcg8dW3FVjAN0DeN+Z6arbGvLCQBoa8LhWaSlamGJuDTArTbjlEkMnxLluiS3rCE9uGPBm+5jtL3H1376Mz792D1cPE0xHOSZuKfb6pu5IM4lShuZKdVoBXV5721eAt1bM89ni3oJfL800tOY2mIObYcL4hbKE6/pqz8W12tLQaXbEIcT3bJQmYzR0TBcJ9g7nGIXM2Y6R0zqba1SRw6A6V1TpKbRcPTMydioADUY/mKrRjE0lNXyvnyn52UaV88z4E763THTwag/J8SmKeNWcxIxtLnps/7OcBgqN+7amNISsbl9TzWsnnBDqEV47Dij7ezUICHepAG60Wmh3+1js70tjEJuL6vmV6wnnIJlXrCbSLJB1yTIJzGmzbcn+gVOO5+X49I88h+c+soE0OUK8zOC6NHePES/pVpJgGenYO8px4+4KO3cDzCYJ14xlxQAAIABJREFUspigWwczxt+u+q0jX/j5NQD+rql7/Yl1BdYVWFdgXYF1BdYV+D6vwBoAf5/foPXlrSuwrsC6AusKrCuwrsB3V+A///kvlVTkiDUiFSXVAWR9aJPQGpc2v3LArQ5HRaXL4yxGzBmmHB6KdXKeCnwi4OGhHaFHvFDfG0WBgF+xBqYSs1LqIWNGHU2Na9UxD92UEkVn5puoM3RRfRK+Uq9iF1QAM8PXglfOxbrXNku4zgIXzzi4fKGLK6fPodfsiSrnYLTCjTtj7M8yLFMH98chDpcxLK8Jn4yiUnRSvaUO8ZTSmWqneT6T2ohdc6Uq1QhuRP3LL+YBpCVWlQQ5nmXCpQ00VY6EW1l2bCdZfwtrRDtnqUGqlLJi/0zOTU2xoVUA2ES3NOH1GyiNDEYa41SzhYbj42C1wL3ZBFnmIdBiyVxzkgxGkaLT92CVAS52GwgQ4cLGAEa0wpnhBjqdLlaSGRpgsNnHltNBVMbQ0xDnT29jOj/EfjJH2/Fxymnj9lu7+LUvXMNvvXAHt+czbG81oIURLl96BFrTx/7duwpsprHAf1GT01Y1zUTBQwA8nc/EbjoS1Z06eOT3EKidVACfhDz1oSuB+vnNHi5sdrE57KHZ6coB6SqKcXB4iGGvJQCYCkt+dF0erKt8vhq88+CdKmxakNcAOAyWYgVt5VQsh3KoTJDNrN790QxhUiKMMhiOBpfNB1WOM+81FeNUdTbaLfi6A6/ZgEtLaKqCLWY2K6UxfUJnR1M5TOV4puU5bXrjXD1TPFDOCDMq+1oeDMshvqiBeNhOBVaJYBUJRDa1HINWE650F9hwGlQA6zg8muLNm3eRFtQeU13HA2g1PC84Dt7tzvATz5+H7ZT4V19a4DNPb+AjnzRgP/0s9NMfE5hAcEowJlSi0QHMhnCPw70Zbt0N0HUb6Gy3cX0xx6VzW9jqt/DWYYhXX59B1yN40QT9LMPdO/sIfQLgLnTDRi4w9wQAFnvgE8CXFu419NAfZJPWMIO1UWOB+ZU8LFfPE+ea2jq+HiuqyURZ09YAmHMQx0UYRfjtL/8pXrqzB6O7iZiKfboUTA/hpCGio3uwkwDDjo9Bp4VhrwHPpeV2QxpSbIKDOMaw38P29mmpLaGC4fcF3JZ8rxpVegbyZQiT6vIkRqsAkjTCcjYXWEvI4NFSmjb6BBvpUsAlbdTtZhMZM229BgrPRntjA45mYbaYwnItgdDpYobRwT5293bELpUW5s1uD4bp4NatW0hiZoqXmLKJAQYOFnOMjibY6A9w+cJ5efa++cqreOPOEUqvJQDb7fcxOH1ZlF56vsTVq19Cf7CFK488Lxmljw2HeOzCWaQ2ECQxOnZD5tVCp8pLFytbg7b3poLBtcJbZaOq+bX+Xd/X+lmvM2pPwqmToJjfX39PDYJVwLr6pdN5Qpz4FUSrAbCm5/ja11/AF/6fX5DmFIImNvw4XhO66wrI5Py+iCPJmu30N/GDn/4hbG1sSW4lbWFL1leU/FzXYgTJFM1WD/3uBvoNDe95+hSeGp46hmdsGqrtlGtLYVqRK5BaHDdW8e8SNhVVUJjrAN+/49oy3jzHkrVELHOrbGGC4rpmdU0KZnpK/vj3PoY4CV6qah3DmNouuYbV4vhbQb9j949CE1v/uhmH4Fbsn7NC1hACYGaOz4MQEzapZIVYK69SxhXEAg3nc13UvQS+/H6JAKDlfqYsrzPYxwCS7iDM1pXGDjaPiApWqRVl/NBZRICmqoW4MBDCGbrKimWGqqghq8xwAs48k/vL+qt6ENADYV4gzHNYCWkvJ2DuLKTzTaC/niUyZwf5Em3bxrZvY7vjo9/y4LPhgA0mscqPtpm9Lc4PheS3u6Yl+wDHsqH5hqyDtPZncw+ZtnyNbYmaVvY59fNRNUWp16qaHgwFGOtrP76nVeMLm4XU5+p5Esf7Fd5H2nOfBPpqzJ1o4itV44pkUMv4VUpi4YVUCec+8mJZqYIb0E0XqbZCmC1lT5aHIbTSQ9NwpJFGJ8h0cjx5uYHnH+0g/4svoH+2icVXvo7Xrt3Hn7x0hC+/McO3DBtOSucA2VAe769oQcz5hNfBudxiPILnyb2WxoEoQhApKM7P54laP/j1yzCQYc4ccNlfmCYavi0W/S2/Ac93xJlmleTYOZhj72AmkRKLMFBuLHSnoJOHuFIoW3C94F4lO342uAfVeN/4W5xG6n1GtR2s7xX3fuzmSKNqH8L7oyy4SzYrVdbqHOiiP+eayDXJbcqe2m80EGcBors3jhswTz7/ohauLOe5DnBci4qYH20PnV4PluNhen9H1kKlMFbXxNdhcxnn54J22ZrKIDYNF3HE+jHqIkeph/iRH3oEf/0nHsJo9BZsow3XMpHGfDZsJHEAOgSFiYHRtMTd+zFu3J5jby9AGNDe3jzOQGZ12NRxsmGL9+zoravrM9T1P0zXFVhXYF2BdQXWFVhX4B1VgfXm5R11u9YXu67AugLrCqwrsK7AugKswN/5P75Yiq2iHDgqcCZHX5UiI4t1hAS7kiNXQp3XaQKaqILVjVQO35X6RkENS+AnIWqGgJawaSp2p8vlXGx2+f/HFq2EclTt0d4UKgtX5egxR0wpj/mzCf14YEWFnVcW8JmzZ2houDw4Iyymwo6WwBZ8mxbILrrtFrq+h/kqw+5BhMkqxyrWcbCIMA0TFLaHpqPAhcpFewCAeY38HZQEg7y+BxmD9SEalTtJDmXRyQN7qrd0XRS4rlg2UtlpivqDh4rMLcwI02n/WGXkUqnGklMBKuCXh9mmBt9WeZotuwk6PxtFJOrEjcEAt+8f4NbBBK3+NuI0lBpHyxUcWpcyX3Boo2XEuOg70F0TW+0GmlqJJpV6hg3bdWBYPCzM0KZq2dIxaDTQ3hgiyALc3dtBGxo2LQ9f/JM7+OUvv44/em0PSRLhwmZH8o3Pnr8gB5qj8VQO9HkPCPipQiQYoArYY06taeJoNkEslqqJAGDJ/6VatsqvrCHwMRSqDlH5/zwk3+43cWWrh0GvLRasCQG9pmN/fx/NhiOAr9/tihW0KKvq3NEqN5AKYJ6QZ0mAJIokf5oKYDYjEKzw7zke+X07+yPcORgjLkzc2d0HFbq8Nx3Xw6DVkOuJokQgq+N5ovqigonXKpaUvAZCMN57yYNW8DeczxEGK8mC1QwTyyhElCTKQrKGHbomYJi2mISYhLtJsRB4kSYJWo6JU/22jBE2JZiuUiXf3bmP+7sHcjgfM3PUMkRtR1XTk3YbHz6V4pOPdnHucgf/xc++iU+cMvCf/ifn0fzAJ5BsvV+NyyAQqMfn0OwMgeYWoHnA4QIvXL8vCshzww78zW10zwywSBN88+YUy50Mvhdi04rhLCO8fu0e5l4HRv8UDN0Wu9caAAu0OQGAZa4h2CXwMKoM12MIohRLnE++FwAWSCR2rrXC6IFtvZpfFFRYLQM0Wx5yw8Avf+H3cO1gDqO5AY0Q33ORLsaIJvtYHd1HQ8/RbXJOMNGgjXuRozvsottqotnwZBy4to1Bryfwl+PNdNqiJoVBKEB4YSONY7iGgZiwIpiLgwDVy7T6Dpcr+K4n2c1smNjsDRCGsYyBZrcrXSDK5tyAbltIl0vYjiMqsfn4UICLoZcYjUa4fe82Gq6D7VPnQI5FAHy0vyewhA0Ss2WE0WopB/oXTp8RW3jOw9946TXsz2O4/U1Y7VMwW01RAheZBc9M8dJLX4brtbC59Sj8Tgv9Isej506js92DZpno+000LEvUXTnBNcc7r1tgmA2T1y65x0qdWMM6uc+VDcLbAfDbV+NjUFzbgldNA8y+rFXFNQBmcwCzcuW1RXFOIFzi9p0b+Pwv/Axu37oL03TQaTND3BNb8yUbVZg/T0jIFdC28L7nPognn3xKzPgJeAgz9SRBuEwRhgEm8z24VBO2N9DvGnjm3dt47+ZZlVmbK0hEVwiBV7W1MhXBtaWyZL8r0CbrS56JTbrDRibLQct24VNVblrHrgUCtTk4cmVLrKxgqawt1Z/LWvX63fsZaYCpsneVq0f1LJ3Iu1UA+EEGbq0EpsKd3y8gvGQmeYY4oQqY83iKJW3pkxSTLMJkscLeLMDhMsIkTjELIqySRK3zeUMBcjZEVNnLSoWrLNtp+axU0RnA3GNCYF4QnZ51Texwue+g2pfNNWxQy5gPTMBGhajnCiznXMuvEb3wCQAsTh6aAsByWEM76rwUsB1znUmortTEupuASuNYIshFIXuQyz0D2+0WTrV9+ASVyQpansg9Igxbua40A7m+I8BXrPmrKAuOYVt7sDYQbgrc55ogmbwlMuuBhbU8E5VFd303c3olV7++G/RrAkXF+SCluwRVtQSnzGpW2bfc18jfS70L+Vw9HtV9p6MCP8cmKdrYc1dTuTDo3PP5gKns0qMlG7ZK6GaEgvs+x4JZtGQeMyor/1R3kMVL/OQHz+EJ7TZevvoiHvvUk9Befxl6vMTVF97Eb/72t/G5UYzVwkOvr9S6dRMPlaoKAtOVAjKXOp4rcwj3GfxdxyeIDX2pHDY41pjty3vBfSz3Ihwfg35bgDDHCF0UeM17oyVu3h9hvizguCqyIi8zce+gdTH3aqo5K4cFBeC53si8wyZEOtHwHuqGKMsJy2sXC87z4kbBZ4z72EqtzErLvRUVumpgEjcLWfjYBMCJ0oJpe6Lg9Vu+NIold24oV5yqEaQeAyczgJXiXbnuULFv+y10+31puliNDhSApsKdP7uaR/ln1jiRKAoVOcImmTI3YTqA5Yd4/Mkz+Pv/2bOI8ztAwdoXOL29gdU8RxzqsJwMi7mJOCownRfYP0qxcz/E3fshRhPOcVzflVpbGg+q+ef4/1FidH0NgNf/El1XYF2BdQXWFVhXYF2Bd1YF1gD4nXW/1le7rsC6AusKrCuwrsC6AgB+8v/8I8rqju0l1QFwrpR2Yl2nIy5zJMzlLHTYcj5WIGEMGBUThQbbUnaEzMnk4adNO9DK5rdwAnWAXKs3aFO6XIoqizDCLgm9cgE5PMDjASnVM4SMWkGFVoIg4QEklQm2ykbUIADYlUPiHEUWIl5N0fFdDFo+Wq6OzYEPx1FAOckMTJYlpotYDq5nYYRZUoh6x+cBs0kVBKXASkGmVIRKzRxlrmTWsgbqgL8UuG3SepBHyp7K9KQqVKAflO2vayqIbZnVgWXO72OsMQEwsx6jShmmlDuE3fL9hMi2KWDHoyWsY6GRJ7g8bKLpW9iZTTDJdBR6G+EyB6wUk2CJIkjRgCv3LrMSnOq76CPDsG2j0bTRbBiiGCSstwsNbcNG17EQ2UtcbvZgMNux6cLb6GN86x76JTA72sMv/pv7+PxLr+DVwxmcwsBWsw2YOS6cOwM7yzEKEqxWC7l2AlXeUyrrqCZvNFswyhKHU1rSZqIepC0tx0cNgDluauhQH27WamuVs+tis+niynYP3baHre3TiOWQs4H9wwOVi9tqodfpol0BYN4P5lPXYPlYAZyGxwCY2ZJiu0tbUQKBYIlms42D6RK7owWWsPCtV65hEsRqXHk2Bk0PG70uHLeJVZwiCGOcP3dGxv58psY07YkJNQmVfdeFY/N+WqKc13Kl9qKtM8c0D5N5+CuZyXzGUGAexJhOZ8jjEpZhw3RCORBn7u9Wt4Vzm32YRSE/27AdUSrfvHkbo/EMttNAVJQwfQ9BZTH+8fY2Hm3s44nNHO/96MP4L3/5CI8ne/hv/uF70Hr6Y8DTn6IPKIrpFLpWSHax1uzD7J6B5veBm2/gz/cmYjf+cLuPhx95Gkavh9ePJnjx1grdeYJmi2pzHfG9Ea6+cgcTt4vG6UvQNUdZx5/IAJasbVqbVkokqRUVcIaycH2gEK2ySivrZ1H/CjFSwLcGwFQR1uq4k4pKAnQBwPMlLNeE2fLxs7/+b3BvVaKwWjA0A13PR7w8wsHODSTjfQwGTfQJdfMULceAb2jYOrsFy6S1q41L58/BMjSsFkv02h257u5wC2AWpMvsRgu6aQuAsSwT09kY/UYDu7u7oiAfdLrY390TZwBCYMkZbfOgPpYx7LcaMib5nNICns+VRXdQU5f8Uc4R88khjg4OBDDwecrCAAVnIssVRdztW9dFbRxlJe4fjBCWBYb9PrYHQ7GkJ6x57fotjIIcVmcAvb2N7tYpDM9cgQEP4/1beOXbX5bXO3/haXQ2NhDevYsLmz1cfPwKts5s4UxvCCPPMQ/nUkel+uX8otSQdb4zn62yyrc8qQKuobCsGSfu+ckFWUE8zpdVRnRt685xU9mrylgxaXnODEtXFHRU5MmnLWAyPcIf/+tfwtWrL4lS0GvQPcBCabkICoj1Mxt3xNa4yHDp8kP46Ec+rhR47Q4WzLBn80XEBpEU49mu5C17bhuuHePxR3v4xJUnZPxJxmwFgI/zfav1QizJBfaqjzEVsLQFTxO4LQf9dgcbzQ48zZS5iOtLXUMCZcIbZYtOSsRmKNrRFpIVbpYPACHrVdet/viXAWB+zdsBsDxbdLyoAHZYqZS5HrKxh/PWKo4l5zeIEtyezbA/nuPG7hi3RwuMVrmo60mRaI9LvKsUqJWNrdwj5TbCz3t5LMpoebazVH5zf1HodBkBClOXce/qJhqOK8+G2o+UgAn4pimKW8JXm2PjRPOaei+8BgUYWQtpGqH9O/cw4rAQivsIoTB/cR1rWcyWNcRh5N0dAy4bzSwNzYaFZsdHs9+F1/AFuG27PgzJoK7W8cpymU1fhPOr6EHDggK84vYr+cVsgGKTzLGyU5TtVX59ZYtP2F//qsdVvV7yPcWpmhfZaJNz3WUZ6ZRPa2H+DzNreZ+lUYZ9BKyBstWux63Mm2J1XKlZJb9VOZ4wCiGl3W8RSSRCFuYokxJNv4XJdI6MGeo64elKxkZkd+B7Dv7xjzyF+Ku/hDxrYPMT78Lk6gtonrawevk6vvbzX8a/unYfrx9qcDtdmT84d6VZLDCXcwVBLj8GwUqehXo/xudV1nfuMfn5rBTYK3bGjoorWa1C+TgYDjHc6Mp9yJMUzCPnuLu5e4CdwxVMp4s4nEpNeFN07oOzVGAuATAdSxxd5RPTvlnWLIPWyBZKAbd03FDKb3EIqXKEa2DLcW0LoKdrBXPk1dolOctVY4Z8Px8XkzsGE4blItdMNNoNsUaPbl3/ngCYxLhWANdRCKwjAbDX6ooCeDJbIFvOlLMPbZ+Z8Vw14bA+BOiFYSFPAwHAhmbDthw4jRKD7RL/8U9/Ftu960iCFlybFRghi200/Y3K0YeNVrxH3PdlmC007B5muL0TYveI2fMAE4mPHRAqO3l5LqtxOL7xrfUZ6vpfousKrCuwrsC6AusKrCvwjqrAevPyjrpd64tdV2BdgXUF1hVYV2BdAVbgp3/+K3LCqFW2gDysobqRB9U8NCTYTLVS8jJjHiDmuUBgNy/hQsdcSxTI4IFmlVWobBqVEoeHtjw8L7JE7G9peUyb0jBcIYsjzOMFMlrUFcrSmSofUehUlpECXgmHS6WwtExD2SVT5aXrcCRvNYOOFA6ApmWgTytNq4BtFHANKr0yLDNgBROTwsAkyrGMaL/MvDPmBzJXUMEGUWNCQ5glAuZWhakOH9NIWSNWdtGiwuLBoGGLastzbclu5PV4BMCWLnbOhNtUd4i6hEpiKp7TSGohyjHTgT2fYdh0MWdurE2L5QTbww7gljiPAMNTZwHLw8Gcal9KwZgGq2waV0kkKi0qVcMogVUUONtxcLqpwc6XgD/A5sBGT6eSxoZlt1DGKU5tNNDMlzB0H5t+gYPcQF5Eopw2Sw1OGOFrby7xv/3qN3AwWeH2vV3MFxNcOr0BGym2BltiGXgY5FjNpmg0XAEch9O5ZD/zPrUaDtJMx3S1wCJYHdsei1qah+5U7VjK7lGpVB6AQd5zHli2G03JJ97qt3F6o4utQU8y/pKU6vIEUZGJirLDA3nHgt/01OEwrTapQAXHhlKJcwzmEcdfjHC1FHWRwHtCoHAloHURRri/fyQwb7oM8PLNAwVckKPpeeg0W9ju9AV+835vX76k1NCwKxWujaPRAcbjQwF94XhX3pup0ybUENUhM6SZS7ngNRCQ0so1B+bLEJPpUsag5ZsUBOFckzbaBuwyx/lTWzi1MUQcRohilac8moxwfWeBQaxjPz+A2Wkgn5Y4pBW56+NMEeA9bRcfO7WBDz1l4J/+0Rt4z7aDv/0fvhflsIPsIz8Jp3seWKyA3deQze8jc7twBhegOW3JvpxNV7h2+y20th7ChSc+jkW5xNe/+QpmB0PoxQgfPzODMzyFr90KcP8bX4fubyI7/SQsPUKWKyjDOyAH6IS/J2x9xSZdDrMry9NjBZ8aDwR6Kr6wymGUw3SqidTBMp+jir4o+EFb2cpik/mr4+kEVpDC29zA//yF38GR1UQ0DtHKge2NNuLRDdy/sYNGbwNp24dNm+1ggU27gOmVaLe6aLgeGraBzX5PAD9ViH6riW6/B4NqLb8Jw6LSz4BuKMVdSgtZzgW9Tezd28HGsC9wnYCDsKPZbAkABOeZMETD86VhgOpAzjdU6XPcBMsVOp2ONKPQQcEyDMznU9y/f1/Z4dI3nkq5JMHe/iGOjo7Ekpe/OY4c05PM0Zbvyjx6OJ7itZs70PwuDLeJwh/C3NrCoH0OZ/pnsDe5iVe+9gdwNRcXnvowkiLG5OhQnr/nn3kMz1y5iIHriYJ2GmdqLpZMamUDbRHGVRBYxr1ZgYoT0F/ua63orZ77Go7VIK2GYlTm1Za/6nNKXcxRJK/jquajWmVcrz11JvTX/vgX8cIXvwqEOpa5joWtI7dNeKWDpuYiMVys0hkKK5dIgA9/7NM4ffqKNAUldAzQCmRxhiSKpYljtZyj02mh1++g0fDx2acfhd2wsExXSk3MeWnBpgMHcRpjnseIwlhZ7JYFRuMx7o/24HeauHTlIt7lDNW6Jk0ryoGDv8XOWNSulS38/8d2hSBJmmhE4Vs1TXA+FaWwJorGen7lawnk42NVeW+znnQdYJ2pklVZxJztShmHJRtWwgBJvBLIGBQlpnGJO4cz3Nw9xFd3AizmK5m3gohKdl0U7LqtgyrFsmATgJiGqGYAsbWm0jITZwwqM7M8Qc6flUVAkqDkM6yVKBglQTpWqvHFZiCCNjaBcF9C1e/SMuHZDnzbgU31atUgQkUxIXZqJbBzHVaiQeNarmmYpYncF+YHl9EYpuHDsdpoWD6cMoOfL3C6Z+LSqT6ePO+K2n+jt4Gm54sDhGs6ChJyfJfqeT92sYAhtVPQO0euKZB6DFdru+4qp1fnSvg2C28Cy/peKgV4DcxYQ/V3ci/rfGk2rIktfq5A8PFeTrm61Ncnxti8xwmhpBpQjA3g53Sh8JQBV0phUZ1myEpCVaXSpq5VvRkq0hWoDqwAnZmF2AEyTeXPf+S9HXzmyR7e/MLvoHHlDLY2G3jrjz6PzqUn0W6WMF6/in/yf30Ff3CzQOa70vzCGnAe5Fjg++PzQAhsWxx/ylmEzT6cC+o9GGvT8VuYLRcCYsXum3tJlGh4Hk5tbaHZbiNczCSiwmx2cHca4Y3b+wJgDWSI+NUsmIRds3Grfl7YYFEy8llqyK4SjseSVuGE6tWzavD7T0QaHDcaEPZSdZ4n8tp0fND4ikLh1WvLfaeimCC5ciCRfGEqyX3GfhgIbr52rKA9BtEnsqJh27IfkOxky6b1AVrdHhzTxmQ0hpEr9Tc7G6iIlj+z0YHvg+NKni/uxxJ4XgHHLnHu7Ab++t98P/rbzK9m1jFX3wR5FqLMY2WVLc8x1x0Ny1WGo1GO0aTAeFriaJzgaBJgsQwRVwr4etzIz6zz0IsC8zdeWp+hrv8puq7AugLrCqwrsK7AugLvqAqsNy/vqNu1vth1BdYVWFdgXYF1BdYVYAV+6he+pADwsdBEV5azlaJJF/VtKaoZHjDy/Eoy9whrDVPsePlJHqLxUEhZvCqVFn+JmpMqPupsmDFHKz0eXlLpQ2VwGYtKVGwHeUhOtRTtMdVVoWT2phymKVUUFXhMlpRsRPFzZN4qlZ1zFKsVnDxD29LRbxiiBHY9E3lJS1wdk6TAbpBgHGaIcyIpZqDRiphSYk0OpOVwFSWiPBWl1oKiJMkrVgeTtdKtci+W7EDWggqkOvuvQfhGS9TqIFgO9KEUwCR9eUHlBJXBtNRMYbFmRSpAkbmdtGd29AJdW8eVzS4Mx8MqKTELEhS0lNYMOeyUA1u9FNgT8ECdCpI8x8AGHt5u4+J2B4cHe3BdCw1XF7vrtm2iRwDVchEu5ugN+tBWB4jdHlwbsLUUnUYTegb83Of+FL/4hdcRlQamUYwoWGGj1ZSf0egOkZsu8myO5WQClz7VAEazJWbzhYynQa8rY2cWLAUAK7jADERLAAetcXnVcqcr8HFscVgdFBKuN30H290GTg072BoM0Gg0JK+RKs9RsMCw0xMAbLm2WHGeBMCsj7x2BYCLOBFYFjP3L2FTQiY5xSgyyepltuXBeAamWqcAxgFwODrC0Wis7D0NU+ygfdNG03Vw9uHzeOqpdyNYpTjYH6PhNUVNLGrvMkWeLJGnGeaTKYKA4D/DbLUU68hmqyWZw3zW/F4Ht2nlfO9AGgpano2mZ6Pb81AkIRq2iSvnzqDVaIjamPA7TlK8uTvCcv8Q3cTGoRnDaTooIxO7Ypua4aGei/PpAf7Oc1fwkWd1/MbdFJcsE5cu2Bg+90Hg3F8D2m0kWo4yGMEa3QXmC+its8DgMpDMBJbf3j/E8MLTaJ16FNfu3sL1t/YQL7vwzSk+di5DYDRw9W6Ew1dfh+ZtIj/7OEyq6wqq63m3CHPkv+K0LhaoVW6mAv/1fKxs5OucYLEcFQfv6mCeAJi5qgTAlRJYKdi+82BZPbMlRpMxrKxE2ejg5/74K7gblbBzEx0NWE2PsFrsouO2keo20OvAM0qv/BwFAAAgAElEQVS0F1Oca+qYL3ZlLBEA9xoe+u0WXMeBZdsYDocC+bQMGG5uwHE8sVclDGBOJa+p1WqIMvjw8BCddkue/fFYjSPm/uqmgdVsLJmKtJamgotjkYf0bEZg1vh0Oke73RYIQxCilJgqT50/gzCaalKC3/39QwRxhMl8gfF0Dtf3cG77zHHTDK9rfzzF9Z19oNGH1Wgha2wibbfQtIZ49PyjWEb7+Maf/7bU6Mzjz6PZ8rG3d18UkJ/+8HN47rGHRIE+W0VYFcqynqrMGgALqKvUefV9FaVaBYCPn/VK0VuPg/r5r2Fl/XXSmST4v84RltB2UcPKXGGpjycVxrVqkq/1+l/8Pv789/8tovESYQbMDAuZ7cMzXTRND0HJiIMVci1FVJZ46l3P413PPA+30URRJFgk4bH9chGnmE5GYuM+3Oij1+viU88MsNHrY7kIsEzoLBFiladIOV9PFkgTB4ssxv5yhJ3RruDBpy9fwTOXL6NruvAtT+VvimvGAztnASwV2P3LdioyBiqAeLJ29fcIvFLtWOJeweeJ40vgZAV8JY6BsFSsmlXOL79GZdXXquUMkyjC7niJndEcd48W2BtPsbvivkBBR9rxsrlFdTwRpZF1qWYlvr5YLMvFKKUlv8lgs1nBPycChQmAORfzOZIMBbokcH0wLVhUFbNZBKW4ZPB5KT1C4RIO4wLYgGCo3GnheWUp67eNEpaekY0JAJ6GKVYhFckmttw2yoLQcIm2k+HCpoPHzvfwxKVNXDqzgQbasr6zSaykTzLBISE3V3dxdFCAVTkdsAYPAK0oddk8VGWffsd9rAHwCfhLBftJiK/UwMreV8BZnfNbwWdpDsiVnXYNf98OgFXetNq71Q01ZIC8t4TGZqnUtbzP/Bl8PycztqMolGYI0blWUFtypysF68qM0QxtlK4h2dnzYI6/+5kn8TRG+MNf+xwe/9GPILz6bfz6z/8unvjYk/jRn/owildewud+9vfwi6+4GJuZrOcc/5zH+Js/R6Iq6PjStNW1slmssjuXBpuUluI5HNPEMgxVpjcdaGxboj/YTNP0fQRJAc9hDrOLSZDh+i4bMBbymi73ltx/sKGI9WFhqvmGM47cNwmxNwSgcg6q4a8AVTYDVortB/eN6mkh/iqzPo+VmrpyrxD4y/1sNR8SOb8dABMCc/6pATCV/vXrf9deia41fI4MQ2Cubtlo9/pyXQTADuEy992E1nwu6DTDrHrGnkBHzOaLPEWz0YNWWjCdJf7RP/4b6AxDjMZ78K2BNMBJE0AWA2Uqe3A2IonrS1JitcoxnhaYLXTMlhpmyxIz2uZHCcJM1alu0KmbeOpn4ZU/+I31Ger6n6LrCqwrsK7AugLrCqwr8I6qwHrz8o66XeuLXVdgXYF1BdYVWFdgXQFW4Mf+198s5XCmUqLwzzxYlANbWs3SZpKH0bQizat8Q532z7Rp1NCCsjDkoRLhmOQBUx1RAWD6EfLojIdUZZ4ip/KVh7+iRFC2x2JNLBmtKndXDlOpdOHhKvMUK3tGvq5NRRlVgzz4Zj4wYV40Q7KaQAtXsLMMDcJTT0PTs+A0fbHsi3INB0GCXaqV4hxZSeWYgVJTtng8o6tVY7WahACY2ZqiNKwOeIVlEO4aSokm6hndlPdMdRChoO84CozU9rdyGKgyBQVO0MKSdshUrEQhSt9EkcQYmk11Db4Gp0xwpd1Cq78hsI/wNyUEZ4Yla1XZ+cUEDnEkeYZU5BKOWWmAC8MmHr6whS09xirJYPg2WnqOLVdHzzcRpwXMVg+GXcCOJlhpDXhmjo22B89tIZos8N/+75/DV6/OUTY8LHlQuFiglWRoE1T1NxDS5nY1ljxdKrI8x0XMDMjZQlRv3W4fWZFivlpiSRUZAbCoAk35elEj5dkxvJH7cEINzP9n1mLDszFs+dgetLE1pBV0B4apsvnuT8boNdvHAJgqZ76+WGzChG4qkCLWwXmKMuEYzJDGkWo0iFJRknEMMkeU4OBoOhMlMPN5G+2hKFneunUfYaxygs+ePo2W5wgM+ugPfgCXLl3B/bsHeOFPX8QjDz2C05ubuPbKy1jMpnjmuacRrlaYT2c42NsXe0q/2YDBbOTJWA7NUz1H78w2/viFF3Hv1j2c629i4Nro2hasDVcU1v1OE5fPn5P7PprMEKY5ZvMlvnn9CP34EHbexKFtYbPB5wi4kWgw8wA9y8NzHQM/fNrHZz5zBf/8D1/HIE3xw59+GGc/8QmA6l9bQ+QPYHfOQ6cS+PZVAEvknT6MzMcqHGFZ+BicfxZLw8HXv/Ua5jPG+xkYNOZ4ZlPD4VLD67slpnd2Ufob0M48DE0LiF6Os8FrCMzDdTkIFvbP+UHBYNHeH+cE8+CYduwqj/I7AHClAJZc5zx9AH/ZnVI9GwlVm2mK6XKKaJVhXjr4ys07ePNwgrbjoWdqeOv1q8hME49cehQ37u/D3dyCpZUwDnbw+IYLLRljsZyKvfiw25HnudX0sTEY4tz5izJ+aE1LpVpCUJamogamDTsbHajcpSX66PBImFir4cl8RQDMZ4T2u1Qc85mlXS7nk0ajJc8Fx57luEoNblnyfUEUqSz1YCVfy2eKVvPz5QI7d+9j/2gk43c6U4r7ze1tnN3cEGeDPI5EcX4wWeDO4ZyBw3CaPYTNLRRUPqOJ0+3TWMUHuP3Gi2iZPoaXn0an1cZ0PkG8GuOzH/8wPvjEowI0RosAWUngpsO06KJgHOcAU/1fz4+1sruGwG8HGMd56g86AI7nAAXUlGKNEIZrikEgKIrxClRRJXrCOaBWk9dA+PDGq/jj3/l1TO++iSQtMS98metMm6pPDWHOHPcIKZSLwqlzj+CjH/8U+oMtaKaGyWIm7IZNK1QBzyYjxHGIwaCHwWCAR89G+MDj75Ymg3uTKb69fw+jAojCEtGMqu0ch/MRJvEIm6d7eP7dj+OxwSa2Sgd908aqWkceWMg+aIh5+w6lnh9Pfv4kGPpOeKgAKNcv9ZQR0qrGrlopKcC3yFS2alZILm4YJ+IoEaeJzOGrNMciiDEJU+zNItw5nGJ3usIizuTrVe5y3eylwDFdDWT9532yG8fwV/V0qedelMuEqcyqFcV+LPm/WhyJVS73FpptytrNGcIwTJiVspy1osU64yIIy4iYbUtDg88MwXNOJbbKu03hymtneYhCz1AYEKtkOjJ0vBaK8S7OnOrhkYsDPHFxiCcubON0tw2LlsgpFaf2cQ65NKFV9tyksQLyCN7Epr4ChlxqKmWuQNsTAPjkvaqhLm3Za4W7DHdRcSvge/J3nS19EgLXP1ferzTs0f5ZwXhlQwyB+vJ5Qn5Rg2tiEc2MdH7Oyphry0gJTe4bv16ym1O1/ytLWjAzqsBCkSuLamnoETlxhtAsYaSUiOYwChP7i338wx97N4av/wW+8dp1fOzHPoxf/R//Jb7wrT08eaGHn/x7T2M4TPCtn/sK/qevhEh6DclSZ8NLGEbSyBIGtMFX+6t2p3Gc+1vbP5PRqpx3Al8LiyCQxgU2xjWYZ95sSe+AMpDwxB6e9P/1m3exM1oihSlNOuIiw/vDBiJm9VbxJ9UwlecmZy4yx3gFgEX4zLmomuMYgcL7JHvWahxwDeJ9FaE997qMT5G1KUdRgWu+nkBbzZAxxfvFMa4xs9l6AIAXN1/+DvhbCffVnpXPCCNY6HcPZUdtNTy0Wh35OfPxTBrRaoWy4tJqfmGTFf/MZha+P8/vCAh+34fO40d+7Enc278Bz+3DKh2lOuf75MDSCjjcK1kqXkW3XQTLHJM511pgGXBdApZhgSRlrIWan/kvjHquPwmB/93P/bP1Ger6n6LrCqwrsK7AugLrCqwr8I6qwHrz8o66XeuLXVdgXYF1BdYVWFdgXQFW4O/+7J8JAK5/1XAxITTIc4wJbGktyEzNJJeDRjlMlrPAEl6lsBRlrqi/LAUEDGVt2CjURx4WiRVsTiWBUv9QCZynVEg8UPepPFAe+jLfjlS2UhHTto4W0zzwr16HUIhKuCScoAznkgvcMjR4eoGWDbiOjlwOL00EVAOGMUZRInbQCRWDzI/LQwWCK2UGj+2olEqLUmU2pnXGKG01K3BVAw7DgGMz9ZdCNPXeaUfpUc0nVrcFHFMXZQnLRUWwJl7ThRxYUgXMz9Nim4esTY2H2bTlS7DRcnG+28FRRDtZlVdIW2IePoqYhAeuhoGEMEyDWFZnhSaKHiON4RsZhh0XHzjbRa/VxK39uzjVdHCu38YymEvepNFqIjMy9IwU08gU6HxpuweUFnZuH+C/+l9+HVevraC3LGR6gk6eor8KsN1qIXdMMD1vZDTkoG+5XAnI4/Uzb4/QukmFoVYKeAp4n3jvBZirZgFR8tQZsMeZdlUeJIeX2G1baDgWek0HG90mNvsd9DtdsdHl3+9OJ2i5Ptq+B9sjNDMVYKbKhVpxZvtVcJE247QXlfFMAM9mg0T0accgi+rO+SrA7sEhDMtCu9FBb2Mbo2mIvdECi1WIhx65gocfuozZbIzh2Y6AbuLm8XiO86fPyz1987VXRQG6eWobeRIjXgW4cf0tBKsVTp85A8fz8eqrrwro4zUatoXP/9bvYnY0w4WtbXQsXbInnZ6DYLHA1rCL4bAv4HCyihDGBe7c38Wbd6e4ZIdYZB2xOH9+O8dovsS34ha0MsGgoeF9voEfv9TAD//40/iZP3wN+miJ/+Czj2D4yR8AjK4o0lNrAHf73YDVAw5uAovrgLYAzFMYjW6jsfkE3M2ncPNoHy+9cgd62kK6OsLZ/hw9pJinLewcGRjvjqF3z6DYoPI05BOgmh6qX7wX9XRzEgLLoXQFgPn1Mg9UX1gDYLFZlU6NygKasJf5xRX45WvU6jYZb0mCg+kYN+7uYz8oMYKLuweH8GwTZrrE3p3r6Jy7jK3N03jtzZvonjkvYGN55zouN1Jc2fAxnuyJnTjhEps7qC4b9PvY3NwEITMzoamG4rXZplOp06mM4ryiIVwFSJNIPfuaAhf8/CpStp2OOBCoTEsesjfbLQW9TRsWMy0rq1E+QwTGBGxU9/LvJG87mEkjAMfr/sGRymmNI3m9M2fOoGVRmZdILRbLAHvThYC80uvCbg+QtU8jazq4sH0ZfbuLOztv4P7Nb8KBgdaZR9DvDqH7No7u38IPvecpvP+xh2E6poBB2ns7FrM41dxfQ1cC4Pr/+Xe1ulfWmcoutV5zavBJCPV2FbDAisopQiCGzoYOQ2qjGozoClFZTJ/4fuE1VSZxOBrjz37vl7Dz2p9KBndY9DEvmkg4/+gEXQRimWQAM5+80d3Au977flx66HE4jSbCNEYaZ2qujWKxop1MRgLz2+0mzp1t4lPPPIVukeDm4QR/eHMPO5kpyu1iNsNhPEW34eC5xy7j2UcuYtP30DRtsSuOgxiO7x0D7JM7kpO1+F47lQcw8YFdML+u/nwNB4kwCaf4Hgn3OH74XtkcwfV9ScvqMFZqPcLeMEGQZFhGMVZBhMOowOFkhr1ZgGmYYRoSFCvAy/tNVwj+IuAiNOQczwmQubicP0vLU0p93vvKwlsAMO8tgWpKtTzhZCLwt4gilEkm6l+Nz4SlgL8opC3n2C6eKnNCYNNw4DomPFeDZYoxuIqzyHVZ34M8EItbTSNANmFaBcxiga6VYdCy8LFnruDSmVM4u9GFT51rXEBP6FBB+2HmsM7fBq44npUrCQGkYVVWutxPVDbcteJXqbMVyK0tl4/vUaUA5toj9RO7bGXP/Z3wtwaMfJ0qu5eAt7bzrjKbVdOeAsCM0BAQnOeIElrRM96hRJIUsqeqIbMosnPuc1JEWYQ4i6VRxbVNcTRhU1uuJ4jiEmGQIyHLpOMJQSVBfxZL4wBzsePVEg3NRepG+Ec/9DCyP/x93MwdmUf/+3/+a/hKusRjMxt/7z96Gr2nVmje6OCf/PaL2ItycTjgGkpr6v39fQQrNTeysY6uxlQFc/6yDLW/4j6rboZYhSvZA8Iy0WjRlr2hxggK5ajgNJFrujgfvHrjLuZhBsNxxD2Ei4VFj2fu/QjI2SDGRsXKQl0albjnquYWvg5VwOJmwLFnWjAyZc9dcF9MAEyrZ7pWiEJarVPVhk1qJkpaLmO6crThnCYgmApk6S4kjDdgN9oy/sNbr1RjQo0LtgvU86ismMzytVxR95amCa+lFOtpECENI9lf1Tbi/Jp6X1431ph5juHmaSzTIzz8ZAt/9bM/gKPxAo3GQBqVWCfubXRmVfMj93h6AdOk6lhFW0Qxc5dzzCMgjHUEMRAxO5o52NW9kjFe5X+fnKd+9Z/9d+sz1PU/RdcVWFdgXYF1BdYVWFfgHVWB9eblHXW71he7rsC6AusKrCuwrsC6AqzAP/i/XxAAfHyoxAPEyoZZVAlwxI454mFiBex4kK7T2rksESGRjzzYoiqGgJPqToJafrSolqgAMA9nRZlRHZbxo9g/VwpNXo8oP5i/mBVy8Gdr5rFlJQ/keHDFw2IFBpSKpYjnsIoQDT2HB03yUl0L8Bwdq5SvbyDOmV2YYkbb5UJDTAVMWiCGAjK1akcBYKWCFuVvpg5oi+ogV/5HDu+UMoTWr2LhycNKAh1CYari+N4J8Kj+qFSNYuspGXPqtSV3kd+bMkeTsIeWmBk2XRuDto/cLHFED0uxIDTlIw/0KDYRVQqApDSR64Xk7hLE2qYLImm9pMUhcNlM8NyVM+id8VBOZpKHHBgahlmGzmYTs1WAthZjlrnwEON0xwGjSd+4vof/+l/8Lu7sBUhsWiP+v+y9aZBt2VkduM483DnnzPfyzfVezZNUpVKV5gkJNGEjiQYawkEb0xhwRwNNNO0w4XY3DtMY1Bg3ONzdbgRGWIChhcEgGRkkUZKqpCrV8KrqDfXmnIc73zOf07G+fU6+LFnu366ImxVZmXnfzXvP+fbe3975rW+tlWDJdbGQGVhs1NFLxthLJwhTG4bfwt44kuuxNPqCFsJONG3OnUKAKgJyFcO68vDj8+V+RHqylCXUVXFdwD4BgU0BgFs1V2Iy124IG5OFXsZ7ZzSES/DcdeD4rshncw7ZZCQSDCcoIFKNSmacTGwBgAmYU948omdsLAADi/UEZDjvNre2lASl46Mzt4hUc5AbPvb6Q7i+j/nFOSk8L5ycR63eRJQUOLp6TFib9Gcls8YtfVzJYqbc9trN68KSJtvJMG2RhA6jEdIgwM6tdXz5L74IO7fgE8i2C1iuBp9DrxWYn5+V+9rc7WKSFNjpj3HpynVkkwQLnoZbYQ2tosDH73ZwfnMbXx53EMCEjzEe8SP85BMzeNNH78DT28BT//br+IGPPojZ974fSD1kThuR7sCr+dDcOsLYgM65RPlbDHHx0nmcvPddMDpn8PzlS7h1fQB9oiMZX8dis4fhbhf12XPY3tOwszOCtXASWbMNx45RaG4pY6ry7bcCwMwJ6kONN+/18M/0FWdB/VsZwOwMEWCJeUhUZZUEtDB/o0i8lpkb9kcjfPmFC7g1SGG3FoVFS/bS9tpVZOM+vOUTMB0b27s9zC6swnRcxP1tZFsXcNech2MLs9jd2UI8GeP4yhHMtJpKrrksbHc6LZmHTb8mwEjFzDcs1eAgDRFkU0YBRv2ByIxzLQt7EIDDJhrHhWUpz18yiFk4FyCIntFkA1uWNFGwMcV0PWxubwlwQA/h4c4Gdvb30B9MsLvXRW84kOYKgiqddlNeX9YTGWGTAGv7Q+yFGrJaG7XOIo6efRTXB1u454670dGbeOb5r+HWq8/A1XQsnn0ANX8GtaU21l59BY8fP4p7jy8Dni2e5L7ZIAETJOOSASzrjOBvuZarNfVa5tdrQeADKfCqAYTSvyWQKUBMEirgi/ghwRKLIHAFAJf7RfW7ByBwcQBQ5lGOZ774e7jw1c/CjOlpO4th0cJQ0xEhgp4aojAhfsyGiUTX4LZm8fCbnsCxk2cFjGE+4B4ikshhiN3tLblXMgvpz/6RR0/gqB/iws1dfOapG7g8IuA2wawbobPs47G77sF9S0toZzk8pTiLmDYKjSYMeW11z4cbsf7/AODDTF/G5iBeh8DDymeTXrj0xCYgGHHvyzJpFuL6YPMQ0/Y4CDGOUlGKGIYEeSMMRiF6wyGujzPJeQTOMgES2ZCVKKArywQslnHXxD1VgWeihExmqQnN88v1XN5fBXymal6aWaxyfRahYCwIApNZTNlhywQ9TkXuW84FiiXPrY9rzbToA1yD43CvJcCUyvnCMdi+oCGNM8R6pJ5b0Fc5Q93NcWLexRvPHsEDdxxDy/bAtiszLWTPoCS3gP2UTS5yAR2r+CrQtfImVzlH7Cwqtm4pzawAX+XzensuKyD34GdOaAHOq/OFYg4rkO82+5cgH9d95SFcMYAJ9irmqabOKSLtrdi//Kpkn3mGCgV6y3JdzjtsbBO5fP6X8/zDRj+eMWJ4roG5Tl3tr/SURSENc4NhiN29Ifb7zKv0ilZNB2wcsgsLtu+hP+yjCIH6TI6ffc9xXP6d38anX9jAxx45h6vmHP56ewPf+NRfYHUuwTs/dAeSqxM8eeUaYrMhzVxkrfI1u7RKGPOaVeOfyHazWSFJ1bmSjQCUFC63iYgNBAUBWQueXxdmroCijgPPo2WDLXP64o11bO71hbXO1xUGrDC6VQMYz66cdwesajWLAUr1i4wB2bpKil6aVUqZewLAMmIyRgpM5hlVJLLlMVoRpLJeFNu7BHJLufcKABa/YMqM87oME269IZ6+8bVXlOJLJTFOCPaQXQatJCzDluvj3uA1GvJ+0XgMq9BE2YC5S10DYDuWqKLwlhijpqkj0UI88pY7ceyONoIog2sfhW020WhZogZA9rcuXr7qLG8QADbIos/h6Y5IibNJgMBvEBfSnBbEav6Rtf/t2L/VWvj1n//xaQ31IENOv5lGYBqBaQSmEZhGYBqB10MEpoeX18MoTa9xGoFpBKYRmEZgGoFpBF4TgY/+2h8VLHARZOAn2btSsC9lGifjDGGRYUTmUMmMYDHVIRNAvvoi1SouceL1qbx8hc1H4LhQBV4p8pL9WT5eFd1ENpoMsrJ4f1BsFV82BQhVbBt65hKsI3tTPAS1QiRQPTNHwyngUc4vCBCOJshysll4XYqZRvbGkLK5SYIxQWOq2RUaMoOsGwWmytXxMZHLLJk7ZTH2diFXMfkqUIPMJgGC6VFomAd+m/QjFGlhFugIRpb2jkUpeZmVhd9RlqGjeQLQ5G5BuB3n5pdEpnN9MoJuuqrorNPLWEk5srDO9yTgOxHcnR6OLGqyQGqLLymL4Y6lYznp4vFj83jobXfCGgS4urGLrSTEacOE0yqwuzPEStvB+giw0iHuWG5hPIrxpSdfxv/+/76EnX4fQRrKPc/X26hrjhQWt7ubiLUI983XENotXNqdICLjNovhmBmCYCzXyQJqfzAQsLQqlFfsPMa0YgWzsEjAlQXe2+NNVgwBYBvNuofZuof5dgMznRZa9Zr4se6Hgcw337aEAUysXMaD86owBJwScFlwJ0ozluOaKQlJgsBSENZ1+VmYmPSOHA7leugjaFguoNtozC0iyQwBtcV/uNvF3MqSeK1eX1vH8uox3P/gA+JpSa9XzmtKUrL4m8chht19kdQVGc6sQL8/wKS/h6Dfx/qFV7F+5SaatSaCJITuafDbDuppjmbdR6vVwHA4xsZeD8Mwx/XNHVy5vo55m8iYha0ox9taFj58VwN/dmMXX9xvoY8CNeh4oq3j73/HKu7/7vvxJ09dxZc//SR+7offjMY73w5oAbD0JuT+KvR8AsQ9JJkJWHVYGbB76St4+doa7nz0vcibR/DSxTWMdmOg24WdrSNPbmFjL8HZc09ge3uE7qSAPncMue/DpbWybh8UvqvEw+UmTL1SOl4Vg0svU62SfFaNAYcB4MMMK8IrYkguzSMl+zBJlJxt6e3MNb6+tYPPvfgKbo1SmFYDnqVYZZcuvACTgNzyaSR5KGBGqzYHr72AWtPB+otPojnZx2NnTwjIM+jvyTyk/OVMsyUNB5wfnfkFYcHyZwIIcRhKYb3WaAiIxbUShhNM2AQxGWNxcVHYY2yI6PX6IiXuOb40BZCFZrFpQljNbFJJkLJQ77ni0TkJI2GMr29ty7qJohi7GzeF+SuMTXphRhE69YasD/FqpCQuAegkRX8UYm1/jKHuIq910FlaRWvmLDaDXTx4971oaA2cf/kZrF9/HmF/AHP+CO459wi0WRdrV17GYwvzuHNlHmMjh9OcwYn540gyArRcp6UPsDT/lIxNsnBL1QTl23uIDVwmRLLyKzlTyanlPlABiTqZeZKDlVQtvUEJAhMc54cwgr8FABbWf+U7qdu4/OwX8PTnfxtpbxeG2cQkr6GfaZgU9Jt2xFuUuZRJehBO0B2P8fCb3463vv19CHOVuAk+Mk+w0YaS3gTN2ITit2fwwUeP4L5VC9c2d/CZL17EjaGGhYUm7j7Rwv0nT8FIU7RtBz7lXUVG3hbWZJAksG/b/sr7VCDwgdTrbfL8AXh0GEgU9YpSglYBhcrjt/L5jblfZhmilJ85RqLOkGI0CRDGieSSSRhjQhWHFOhOEuxPIuwPJ+iNRthKdZGFFscGSgXTu54e12mEIotgWC2Rha2uSSwbyGKUG9CgMycf8miuvHOlcYvS52T/iox7AnBfj2ORgCYQptsm4JDtSaakAp+qRiHHtuAISFx6vsteX8Dhr9AmgrkgCmQt+laB+bqBM8dmcM8dR3BmaQmzjid7WRoGwtw3eaIpFKMyKSJoRgG3RiblbX96xc5Veaqap9RTrhijan9TChaMw+FxUqodhx+r7A4YWOWXfBv8VaBu2QJ1+3Eeocq1QEBQNa0pNjBBOGH+ZpqA/AT3lQ96ioTKLalKl5JXMjJqlQVFmI2xMNPGkYUOFjo1ND1LgD3monMPAQoAACAASURBVDSKMNE8DDgf+mPxf97ujjAYp0jBNV6eNTI2lWXQMwOnZjX8j+9ZwbOf+tf4+d9/Gj/2d74H9z/2Zvzup7+Cp154Fs+9+hw6aYw3HquhPr8sHs3SQKBbynJkEiiZe+ZLMoFt7t238wnPl9Xc4YJg05JluwI2UtqasWB+bTQacp7l3Lm51cXzV24hSgtpGkhDZVnB16k8f5Wk9e0zn+QkUblRjXdy/uNhQh3+ZC3wuoWtXgL90mAmVhOpYgDz9Xh+pYpOQiD2dvOA0oQhoxiwyZQvm+CEKU8lmUZTAODhpZdfM29ETvpQHuX+YGiUjrbhNOqwPFdUJ9hU5pkmxnEoIDhBf9lvHTZUJgIC11s+Wq6Gt7/3ARi+gc2tBLrelj2K7F5en10jMC+nevlZmhh1NhoqO5YGG5doG8PGA8rps6kyKWQ+8j3Fp7pi/pfrV/JcyQb+pz/7w9Ma6vRv0mkEphGYRmAagWkEphF4XUVgenh5XQ3X9GKnEZhGYBqBaQSmEZhGgBGY+eF/TI1cYb2QtciiGQtS9HZksSdyLYSUTR4HUghmMUeKqjVPAJAlXRXafNeGaztwKQNNMIB1rIIFocmhwnXphVaWNvlaSRQLSGeaijUrRVOyKOg1p5tIk0CxaYS1SY/gSIrQhGnJMq6bQLtmYb7pwDd1ZFGM8XAijDlKGpqRKnyx4DZKE/TjCKM4Fn9AMtXC0iORF8GiLX3U0lJWkcVWMkakqFeydxRjTckKS7GeLCdhOLMgRgYwwWCC0qYAwC6lMDUWOHWaD6r7YFG+ZLjSa7Fm++LRyUL1QttHzXOwO4wwyHRhg7KAKywUXVey2OKHaQpQBBb3igSGWSgpQLKIWI0r/Ycfm9Vw38IM1rMtPLCwjJlOB1+5fB6PLhzHC9uX4cUWTqzM4OI+gdQ+3njnKrIgx2f+4C/xqS9t49Kt60jCEXzTwmy9jZppA8kYRtLDsaUm/vZ3P4GvvtrF73/5FWyFiq3jGvR8TuHV6hgEAfr9vkinVgDHYQbwYVlogmAVACysH2FJmnAdS2RUhQXcqGN+polOswHPdTDi3AjJdjYEACarugKAdYI3GqUKjQMAmKXcinEur19JfwvbWz2Xn3z/ypvVJTOWAL/jkWMG3+/AMClHaqPbH2BnbxcXLl2SgvHZs3dIEwW9DB966AGce/heZFGEPA7Q3d9Fq1EXWevBcIyXL1xEsL4rEsHj3gBhEEghPCkSWL4Bp2ZgwXXEI5GSqZvbu9gfBiLje+n6JkZhihkjxygz4Voj/Pd3zmPeM/AvrozxQs9Fkg/hNjzcmQT45Y89iPt+6N34tf/7s9j/xjZ+7Ls68N75KPz509AW7wXqpwGtCcQhMNkGYl5XDy89801oziqW77xP5DpfvTyCMdGRbl9CS+/hyvoFBOYS7r3/rVi/vobMbSNqLEDzavDsAoXBVhEyr28Xv/XKt7Vk/4ottjDrSunnQ4wqWWclA/g1EtCldCrnFKVeWcynrC0lodVXrrMMGxtdfPHGDaxT6neSwCVAZaTY2FhHw/ZhzZ9Ed7gJxBPMthag1eZgtGro33wF2sY13NkycOzYURRphP7+jrDbl2bbmOvMyPo2nRpmOy1Z9/R7pA848yOZeZxnlm7J/BWQK8/h+S5xAWGcEqzVC10aRzj30yiWNcJ5SYCBTRMhlIQnWa+9wRCW5yMIQ4SJkku9cvEV7O33EKSJFOmZh2eadfjig50hJ9OVjOgwRHcUYa07RuS1UdTnMHv0JOr+cYRehKbrIx+k2Ny5hdH+dcTBGJHfxOMPvBsDN8X29Qt4tN0WBnAPCWqzC7jzyFlEyUQxCIkPEvCmBUAJjshaqsa0ZLdVIN6B6gSVI6o1Wck5lyxg5mOCeoqVp5jDBICZI2TTEHyGYHCpiFD+PvGa6vWZE3evv4i/+qP/B4O1y7BM2gEYwoIOcxsxmcuwoOcmNfoxjAbYG40wd/QkPviRj8NpzCspY7JQdVPGpD/oIpwE8H0XS0sLePhkB28400ZShPjmtQ1Zj7OdGSy1fFiTVMmCU3UiikQxgvsEASHmG9dVFgIlIVSB4SWTV+LybQBgPl6BiQS4FANUee8SAIu5FrhX5gQCU5kr4zCVT3r38usoSOTx0YTSzzkmaYZumGB7GGI/TNDnPhrFyExHGioKAvVU3BCAlmxGwl4Z9MKSrzJGFUhGWrhhCEifZbEwG0UNhE05sg+q/ZysTrLjZW2wyYhqG3x9yuayskI6LxmEcjZxJDeKuoNlwOHa457rKqlgzgvHpvQ/RedjOHoK19QxX3dx7tgS7j2xhGOzPhqOLTYJWsrWMAe2lUDX2PQjLWwCajK2jJ3M1QrAotVx6ZuqAF5lDcHfrT4qIF4p0quBo++yALuHAGA1drf97qsjCNVH1GvcnvNsqTsMDEszROkxLFYcpdwzbSIIuhHkJPjLhgYygSn7TaA/idlIQVle+juHwlqlx/WJpRqW5jo4OjODpm1KnhN/XZBJnGMSZBjF9ICOsD2c4NpWDze2hhhFdNbwxULC7I8wpAS34eCdyz5+6rEWPv8b/xd+5c+u4x/92k/Dzmx8/ctr+MMvfQ5XRlvIN3fwscdOi/f8MLhtF8J4MY+Px2MBgNW8owKCIWfN6t85X2Qe2LbElftpyNxZqbB4LvxGXcDy7b0RLq3t4vreUJi1PveebCLNBwIA5yp3qXWmYi3nA+Yg5iw2tXEcRcKfjQiKja7OlAV0OauqtSAKOCUATHY8EXfuacK+ZcPioQYP5mUlzZ3LvFUAMPUiNOSllLPhuOhdvyJrTX0odrE03IjENCVXOG8tGLYDx6vLz8F4hDyiDYiBUcgmCI+naQVeG7p4nrsNB8tHlvDAG8/h1sYVOH4LtnMErdYiNC0R+wrHqKMwFDjNdoSqOYVRYR4Vmf9cjQXHgPmR91R5tPN+6Odc5avqLuQ5ZSz+l5/83mkN9SCDTL+ZRmAagWkEphGYRmAagddDBKaHl9fDKE2vcRqBaQSmEZhGYBqBaQReEwH7h3+9kKJjWagUOU8yLjR6cBaIBfIyYOeGALoEZvlYABacE7g2/WsNuBZ9+Gw0fR9tv46278N3XMyXDC2+KRm8B+w8FnlLn1clNU12hpKSJDmWRU56axZ5LNcmzBzxsgwFFKanMEHqxbqLuqej4+toepRmdYQcPAzGGE0mCDb3pKDJonhQZBhQNjWKFKjKgiNZP3JbBIDJZFBSiix+skgbFaq4zSKcunsCOwWMUrazMFWBjIVtsiIIRHqmLkxDxoRgCMluLNNJCU884EoPU7I/KM1J1nWaYDZPcNepFVza3sDOOEWztYIii4VtatpkvlkIokTwcWGkFWIfiywPodP4kIXIjEw8W8aPzMOP3TuDJbOG89E6Gt0u3vnG+3Ar2EWtr2Hd0aDvB2jVdNyMdNS9GPce68Bx2viDz3wBv/anV7Adhwi3t2CNh2haOuYaDlY7Jt565wK+5z2Pwu3Y+N3/eB6/+tmn0dM6wpQ1ixTxZALbccXfuNfrKQC4LK4q7zvFtlLsvkKKiRUAXEmQ8/EwymRekSnZ8i3M1GsCAFOKlwBwYlmIx4GS3XYsYbewUOlSopdG1Vqu5rJY93GuqrlNTou8vwAx9HpWILvjuALgEaAhC9h1fTi+A9txwIIsC8K21UAU87k+PNu7zbRKIly98ir6+3sC6hKoqK0uwPcsjHpdbG7cwqnjJ+Seu90Bdnb3cVRvwfJNmL4rjQl9vqdno+aZyLMAqyvz0lgxGAywtrGJUZTh2kYXF69vwG+0YWcRxqmOO+eG+OQTZ/Dq2gj/6HKKm0Ogpu9ikM8KA/gn3mTjfT//g/jNT/87PPPpb+J/+9HHYL/nHYjbj8F2JsgNHUnrLCx7BXr3FrD5HKLeJVzaGuGuBz4CY24WX79wAZcuRKglNtKNZ9HMu/j6tUvwVx7CXfc8ipuXLsNfPIau1YRTr8Mhi0gY7ErmVNYQQZVDAPABkFU1VrDATgZnCaKIqgDlOUup8MpjURjAJWBQAcAEfCkJTfCDgCdzzcZGD1/b2cUuJbf3Bsj6fYySsRTaV2aWYSycwY31VxAP93F29TQGuYeNZAI7HsDaWcfs+CaOH19F3bOQhiPMtBtwtQJ1z1WSpG4Nq8tLyOMIk+EAs+02XNcTAKnmN4R9xbkdhGNpcpEPQ0ckzDElcc7ZSG9LNgBUYCp/h2sm1imtGcJxfezsdeH6NVlX4zDAiy+8hKuvXsSIQHGaCTN2ttVEy3NlDdZtCxHB5jAUn9cuGcD9AHl9DkV9HrNHT2B25g4UMzom+3sohgWG4QDbt15CFgVIWm287b73YseYYOfGJTzkeXj49DH0rBS1mUWcmz+FwsylKYdCqOK9TV9MemSWrFyykCvQVwEDigl88LX0lD/MAhbwpZT15vhLo0YJqFcAsDy/IKNNAXbyOyXzuFIBEHadBsTdLfzF738KezdeELUISqjvTgxEhYd9ATNtrmpYtoZJMsYoi9ELMnzXhz6Ocw++WUBmgmiUbWcsR+MBut2u7D9HFxZw5/IcHr//FOr1FGvdW4iyHA23Ayd1xQtXo9SsQZ9nxSJOqdZgqn2ziBWwIhLXh6wYDjccVRv2YUbpAcBIOV9K+VIdg4BvniHMErCxiGBfP1T+vr1hiH5Axm8qUq2TiKzQQtiSZIcP0hw7owBrgxF6UYoIhjRDcb+ipDoELFPyuRUjl+/rlvu47D3c46mkUOgCNqLgYYKwJvdqNoWxqYx7VI5c2KmxAG9s2iED2KSvPRuX2PChayhMXV6CABb3Bn6VBjU2AnDtMadbCky1TBeeZYuFgqfHWJ73cWx5Fo+cncVirYVZMiQzEOqXvVMxyDUUCcEzih3HyItQGKIWrzKlCgrfn+eC2w1glVR9BYYRcFfsSMX8rQDcwwBw1cAgDSwH4H0F9r5Wwrs6d1Ry0xKOkvV7AP5KU4R6v8rzN6b6AG0z6Omb8PsMSVZgzGYzgsGMc0p53hBRFsCv+2i363hgtYY6Jex1Ez7Hx2A3noOg0DBJExhUDggn2A8n2B6HuLixj5eubGN9N0CcmRhZMeaTDDtWAlNz8eMPn8NPP9HB7/yv/wS/940c/+T/+HFs73n4sy9/Bc8/9QqeufQsZtoR3n3iHEJzD3FUkwYJ5g65nzQV8JfrjI8lUXjAtubZT8mxa2i26iJzHwZUQqBfdSQy0l6tJk0QlILmGvjmpXVsDSMU3ozMqSwcwExCRPSuJqM9mRwArJX/LwFe5irx5i1Kj2chtKvmMDlMyNkxh1uyd0XlI09lbvMAWgHA8phIS3M1KdlwmRui4qLUTghwK+BZNSHmJQPYtByE/a46O5L5y9+V1+MZkA1F5GFbkpdM2xP7ArYBxWEAJJGo9LARic0TOfdQvodpoDByLByZx533nkNsUEK7A785gzDpoTXbQN2Zh6fPoOY1YfL+uNcaBKgZA9XMxZXMcyalw6tcLnt52cnCfCeNSwS1paFS5anqzK9+x8D/8EPvm9ZQp3+TTiMwjcA0AtMITCMwjcDrKgLTw8vrarimFzuNwDQC0whMIzCNwDQCjID2g78sALBUwVhAt5QcNKWZKaEMKi3nBVwWfAic0V+uyFguRa5riHQDbqaJ964AxloqoJ/vuuKLOdfQ0PI9dNwaaoYNiwBvUSBIyDxKoSeqsCQMV5ZSxVtXyqkKKCWQGQcC/FLa2MhUUTo3UxRmhoahwzOBOVfHrO+i4bjKn5P1Xb2ARubecCjsuZ1uD1v7fYzCWIC8gv7CSV9J+xWmMPPI9DpcxA1j5f8oxXkJkwIwjPKxlKC1eJtmirBUguGUJ6YstADnpmJAKTAjQZolUvSWghnJbLGFtJjg8XkDe/5xXFy7iobuIzdYDCznqaa8Q3MW16UozOtQgEpeyd6y4GeZAqI7WQI7ifATbzyKaGYTvT0fxdjGES/F8cUGtpIx1ndN1I2RxOvySEfTDnGqk2Fx9TQ++2++gF/94yvYzsaYbO/DmEwwa4zwjvua+LEfeLcwXYzaIjaHBX7h1z+NC9s5au0jCCYjYdUQEqIkdNMCdvf3EZXMzIpdSy86KQiSdUtP1ZoHx/ZQkBWWxnBcF/VWA+NBiP29LXiuhU7Dw8JsA22CwJ0OPMeGRralgLiZSCfSc44MNRauXZ0e0JGwVcTGLydQT7a5IfOb45jSc1IuQwGK4uMsMVSegJwPlTw6WZjC/OV1GpY0DDhGS5hIliPOy0qePCJ7OAHlbdfWNgSIJ6AsLHsWYEsGnLCTYWAchQiyBP3JANAzOASNkKPT8LE41xJm36Xr1xHEGna3x7h2ax3dYATdMaHlDkw9wVkrxyc/eAw3eyP88pMJrg9GuNXO4WY5Hi86ePRUgL/7974Hn/yTz+GBeIAPfextMO56L+J2HXaYAO4cMHMaCEeIkzUYUYzilV2cj3ZwzyMfxqiw8FevXoV+y4GxcwO3ek9hbifAZ69ewQfe/SHMtlbx6vo+vKVVBIapJJAJsFjWbRZd2TRR4nsS7wM5yxIcVrO9UgpQ64oTvgJXFLNdjSUL2kk0Fo9yMuGymCCE8g6nHOXWXhdrowBXJxmeu7aJcDDC8lwTl66+gvbSEdxz50PY39nHhctPw04TNE7fj9bMKuxeD9vdmwjHIxibV1G3Mtx1chFNj3mCgCffR8eD99yHKByhXqvJ9aRhhJWlZZkvnG8ENigxLneUptJYEEVKCp0MYD7PMH1pHInGI5FsZzxGk0h5z3IO12sCgOzu97C9uyONCHPzM9je3sb58y/g5csbApjTy7LmU+6WDFxNeRJbFvIwRjqKsB+nuD4ZYhRSR76GmVP3I15cwX4wwZH5eSzONBENelhfuyHy5X2uY8q+L53EscWTMOMQdWzj5EIdpuZjZfWMyJ8zDzAvErixbOXRyfQt700PZFl7qgGDTTOVDKqsRwKfbK7hv1cNNWW6U005fL4CRxRD7pAUbMnGNOh4TsCZkhOUj67kWSkPrGkirz3a3cBX/+RTGF39BrI4wH7mY5jqInE7zH3otlUy/JSk7v5ghEy3MLu8jO/6mz8Iv9nGOCQT0REVhzCaYGtnB8MgwMnlJcwv1/Gm+07hXKeJZDzBbjAStmHTof9tKSF9CPyuwEPeKueReIseYv3K/OZ2DA2xEUPLFBipl2BUBrI5Y/JukceGsDyDJJI9lfsyJYA5fsPRBGvjFEkgyxqR+LfmyHRKs7PlSsfADLHXC7DZDdGL+KoaYs5lLru0wG7J0FVrtfRRJwiccQfiGiRb97aNQrWmRfVCM1EnkFuC8wL6CEtSR0pmJAr4GgF4Q94ryTSRPCe4RfY61UQC24OWJtIo1SQQbNVkhpDFDyuHkdbhuPSGjuHqIxxtGXjDyQU8cHwBK00fDa0jeUjm2IHsfNmUUDZzVeNxeFwOToeVKsmh42I1H6uHlPR2xcpWc7pi6WYa1395piibnaTxqASLwXNIOb8rCW8CvkoCWsnwKmCNr69Yp6pRTckdZwmB3lSAf7KAgzhBmBUIcmCUJOgHIazcEFsHMrsHBA6LAKuznrD5F10DrVpNJOy5X7KRSvxw6UlrsIksxChUr7k16OLW/h6+cfk6vnpxE/3MA/QAPjnXVggnM/GLH3orfuCUiU/+3K/gxaiD/+kXfgTPXw7w7PNreOZrX8I3n/8S7IYjufrMwgKWV9rSrEUVFE46gpeGZWBtc03OcGTwiyR+rtQ5mGf4tdVqqVw5DpXMMv2dGw1hwlI3IAozXL92Cy9vdWF1A+wsHkXDX8ZssI+xtYk80zAYWUC6LwLcongsjSZsZVE+vLx/Jc1NANZAQX9zqg+UYD/BW573BLwlYzwjAMxrVWxgkZdOVAOhxLOk8x80d+gFYjY6ilS1Bj3jGdqARrazV4Pe8JHt91C4DjJpNFTKOlSxSIMBJqMh9GQM32rB8zoIaNNiZsiLCAgnsDMghQGf5xYq4GgZxq6Gk/fehUceehg1URtR6j8irc+vNlnxDmzPV38HiPevOpMf5HGzkvJnI2IpZS0LgK0eIgNwwBaWZq5D8v8M8+EGoB/98DumNdTpn6LTCEwjMI3ANALTCEwj8LqKwPTw8roarunFTiMwjcA0AtMITCMwjQAjoH/8H4oEdFU8p6fi7aK9jqFrSDHLzFmqVCAo2QRS1KFEXp7BofQomZ+miZhgQF7Apner6aJm6nBdC3XfFhCv5pIda4AvywJyFFfyzgREVTFKmFEscpGZScZrKXtHOUD6vbLQphsJDBaAc8C3gJanY8Z10CTwatnC5NH1XEA4Fk1T5NjrD3Brcwvbez1MgkR8EXnfLKIKs6lQstcs3BGwYXE7txTDTAp4ZWGLheSD4m/pHyuShAR6DUP8aMkAppQ2YyL+swJysJjI91IFzVxj8TaDnljQzARvnjNwU5/Fre4OaoWLTGfQGWMW0alragjrl58s3hMcEQlUFukZK8pXcyihwUeOulbgRx9ewbg5wt6WhSXDgaNtYf7YMl7dXIeVNhCOd+U6B1oT8z5BnjHqM0fwzeev4Zd+60tY37qFOLJwx6yHs/YafuKH3oOFe88hN1p49pvn8fufewlPvngVO6EDu9ZGlgSwycCxTWHaOXqObr8vhVSyScjuoYwqfWCF9UtmJqVR6z6OrKxi3B8IiLx67BgM28TxM3eLTPjlC+exeesGzhxfwUKngYZnY7bVEPCPzBgynlgY1x1KumowyKwpCkS5ki1X4L1SjhWvZpGQJdNUMb0rxlUFABPMr2QZK8lqKZI6ZAPXBAAmyy0aKZCLEtGCzKeURc3hEpyHBtsl6BcJSM0CMOewMDInEymC83sCwBEyTOJAGgMsU4NtaZibaaNd97Hb7+LW1jZ6gwhXrqxjOElQ2PQipoSqDj8P8aBf4OffPY/tJMM/exq4sDfBhpfCjGo4Y+c4PhvhnqMdbA1v4mff9jCOPn4/8Oi7AHsGRdSF5iwDdKAOLsHSKcXqIt7fxa5hYOX041gbxPjaS1fRCOeQ3HoV11/9EibX1vBSHOJvfOTjyBIXO8Mc9sISQtOCX6uLf29GFlApo1qBQxUA/K3Ay+11pZh0Ap0VpXRm6c9IJETWYglSUA2ARXRhjxEARibxphTqxs4evnl1A1hcwUs3t9Dd2sGRhTYu3byCTLPx4H2PotsbYPPyM9Dp2XzqblhLx4TpPhxsYXhjE364g3y8j2NzNZxZXRTlAZHype9vzRMp8vnZOYSjseTJRq0mPxPoZU5pt+eEKcrfIdhHVjLBX8rAN1st2H4D42EfOqXLiwKe52Gv14NuuXC8mnhpB0Ek3o6c4z36RW9tYndvW+bOjbVd8UIlblP3HSXdX+SyphkjyX3jGP0kwxp9X0GAuAP/6FkEnXkMugMsz81iZb6DcNTH9uYGdvf30JtMREZ1+cgpNKw28mEXTraOcysd2EYdy0dP4+iJoyoN8n0IhtimyEBT6YFNJaqphxKtzOlkbTJnKenSCgiuGgBEGrj6KBmxAgCThVnJ71NqvwSUFQO4lOAtLQzIGD0AgEs/Ydf2EA338PSf/S4Gl76iAODUQS+EyO5n1owAomTQynXBQq8/Qj8MYdfreOt3fjfuvvdhFJYnKgEEeLh293s97HS7OHP0CGYWPDxwxwresLoCI8sxyGLxnLcL5Zt50ORwyLuzutUDVu+hSkKVqypmcMUgrdYPG0LiNJJPsnfZCBHlOUZBLH6t3dEEg2EgLPFRrCNNNOSp8huFoUmDViTy0Dk2hmMMwwyDIMM4yxHmqcSCzQdsqpiUnrYUgZU9n2uZcS/YvKKYzZRGFhBeQG4F+AtDt1QRIZDG54gggIDZag4QAM6jibwOWfySPtlEJmzjVPJ0Ueio1z0gj5VktlOHTv/WgqoYBhwng28kWJ118OCpRTx0YhmrrTYaZEaKW8Jtr3HVuKUCTYC6modVXA9/PRif8nmH5+ABACwer2qfOAwCV3LPSuGiBBVL8FbOEuV5QoG85fmCPEvx9VVyw9V+VMlBq9ckU1lXHvRpLuNHHZPBJMA4Juu3QECpb86DMMQwCMUigblpMo4xTlOEeozZpo2HTy3i7uU5LNYdND0PvmPDLZnV6oynAGCuawLAkyTF/niAte4evnHpJv79V1/ETsCzYQSTzRR6iOW5BfzyJ57Ah90R/ue//xvw3vgW/Mh/+3F87bltPP3MVTz95F/i8pVnYbdraPl11IocS4ttWBrQcOjDTJI5bT4S7HX35cxAL19p6ElTYYFXa4lNV3ycstf88GpuOad0OH4T2zv7eP7FV3Bjv4uacwQn3vVetHQf3SsXcH3vRbgS5QbCYKeUbs4Ve1d85XVpkBAE2mLTj7LfEN/fUvKbZ0Nh7/Jx6RxUADDnLT2sD1JZafuh2K/qWqtmJoKjOfV1LPP2+USzUBBk9mowW3Xkw0CaOngdklOTFMl4LM2EzLfD0T5mm/MIx5nySK/p2NnfhpFkmG92pKnMFxsGIDKAe9/2OB556+Nyr05OuxNT5WfLFsBXqTio70XZhw0YpQa1ir26swMwW36+nePUqadsmCxztOzzbAQpGx3kqzT3aPiRDzw+raHe3vmm300jMI3ANALTCEwjMI3A6yAC08PL62CQppc4jcA0AtMITCMwjcA0At8SgQ/+A2pRArYNzTKhG2SaUv6Onl46IjdVRTFhOVAJThfQlWUe+lsGWiI/C6hmWQeFHvIhXXqy5Y5i4roaTFdDzTHRtA3MODZqlg23pXzcWODLiF6KdCQLjwoA9jUbqaYYs+KNmeawCoJ7AYwiEYDAdYCazU8dnmEJ09ixdZis39lKVo+FWkpzjuMQvdEY2/v72N7ZE/aTsNCEmQQBjEXuku+ha+jFqTBGK+BBCnmlnykL3T4l7qTApcv7UP6UAHDLc1BzHKTiRylwrRTtCAArQJmQdCEFyk9F6gAAIABJREFUbyNx4LgFHp3V8PLIRi8OYKUWEj0RZrIUzMhMJgtFUwAwkUy+v9Qs6f9ZsqUJiPIe2hZjbOITZ1uI2iYuvjLGabfA/PwYjVOnBRwzR4DT9KGPu+Jb2dJDJOkEZucItFzHL/7LP8AXXk7wYHEFP/G+czCNAKv334fW6gp298b40798Cv/8088iMnyMQHasDSOPYOSxxCtMcwHMRhOyekw0mm1sbm5iMhlJ8a9W91FzPPGinFteFI/HyWAoDOBWu4277r0bqddmxVTi98rzLyAb97HYdtGpGViam1EMXfFDToUBR1a6ALIE1gkSCixeFrQLHHhREoxiQdY2FHutYv5QsluYLxxzYS0qprAAHJoJ03Fg2a6wjZVPNQvPJbA3GiMYjpEHgYwJWXJFWUTnqpPr0hSLKQkjmc/i05kmKCxN5BvTPFZgXs3B4tycNFtsbG9ie28P61s9XLu5A92wBbQKkxCW5mHFSPH+ZQd/6w0O1tIcn/xqhGc3Y4xqlG+cwYLdxaxrYj5M8f63zOADxw0svekx5G95P3T3JILJEJ5hAsEmsuAmjILSlDbyJpnpTXjzd+GFtV28+I0rmHWWMbx5Bf2XnsLa1hq6poGPfvf3Yn1zhMiqwWjNI+C6KGU9KQl74KNZAmAEgA+z7arvvxUAlkJzrnxxKx9ENpzIXCfgTzndXLF9BYSJ6amrGMBBnOH6xg6eubaL6+MRBlkBTzeQhPR4HcBvL2B17iSCcILNi08j39pE6/43YNKYhVUAQR4g3R2hk/eQDHZgTrq4a3UR7bqH4agP3eJrBbj/7nvk+jyLTGygXW9gdnYWvd6+jPfc7IqAYZQE53rldYonb0wZ1hpM10Nvf4/ccWGqE+SYBIGwIZvtDva21mXdL6wcEQnwtfV1bO/tCgOYMsRkpNNDku0MzHmUHafKguRigpFxLMzkQZBgYxwisRtw6ivI545g5PlY8TrCNmejzrDXE2B6EsXYHQ7Q7LTh1OpwtRpqWQyMruD0cgtO4WBu8RhOnD0D23YFGyGgYDv0eDVEql+tISV5LE0wZXNMBRxUYIjIwZNhVskfK3ThACCovFJlDpQs2gpYlsfK9cnGJQIgsnhKr0u+Lm0IsizAN7/wR9h+/gsooiEGhYv9CdmzZFp3QKX4IKXfKH/VwnAUoDsaIzUMtE+exnvf/xEcOXEGotqd5wLKj4MIm9s7WJ7tYG6pjjuOtPC2O8/BzHOM6ZXLzSRSzSHqlirW3GtLBpUsaiV7XflhV5YDVHxgowpZwtwDo1Q1LpHly+ahUTYRW4DxJBGZ5+4gwmAcI4gIDGsomCjIaGQGNTXkeoEhVTFGAYZBgt0xpaN1RIWBhIxEJCKjT+9gkd0W+VjVkPGaNSsysHzd2x64eQWulkxbjhPzW4UasYmMrEQjU4xu7mWy9/L7uLRGMOjNzLWtGgea5T3rXg2W4yufdj1Do6YJ+HvnMQt3H1vFG04cxWrNgct/z3VYpg/NcsUegdetmg9UI5AAwZUlQ2md8G3ZvyrzyP8P3/9rgCytkn2uAK4SEC4lmjlmlAqWJiNhgirpYK4LnheyXDW7JfTr5eOi7qGsKEReWmPDWIEsJVisbCriHJiEsUgcjxIDeyOC+AmCpBDmaxynMn6UxO+lCeJJKK81jMeI8gB3HZ/HE3cs4agDHJudR8P35MxCIJa5qro/jSowKDAOE4ySDIPxCBuDfTx3bQP/+t99Cd0BD4QajFw1UJ06voB/8SNvwX3bt/AL//Df4B0/88O4/8678eSzt/DSSxt45qm/wqVrz4ss9ZHlFWA0wOqRFXi2ho5HFrCyHaH1wnhEDRHxzjg4e3E+SDNVlkmjDMcsZK6ht6/rYRJG0EwHmWHj/MVXcfnaTYllv34PPvy3fgD3z7Rx9eJVPPnMn2F49XkAdcSFOv/xvHB7LaqzFgFg+vGy4UA1SJZnAVGfSJUPb2VlwjlNmWfaHRywu9VZTMa6BICrZkKZTzwXQ7F/+cGmBDZQpHw/34PTaiGacB3SB16DrQPxeIRwOBbVkUZnBpEDGAkQDwLUPAtRPBG1HDKnu9u7mFmZQR6n8rrv/MD78ODb3oIuPYLTDJ1aC3GqGjdEncSyYNFHuwSCeT1WaVvwrfmr+lnn3w6cJbyFA1/rQ/7WpcG1YlJX3tY8l6l88uMffuu0hjr9o3QagWkEphGYRmAagWkEXlcRmB5eXlfDNb3YaQSmEZhGYBqBaQSmEWAEah//B4XGgpNtItctpAQyhQXLopep/MtK/zNVCKVUHRnBmhSAU9dV3mf0WrU0wcUIqnn0xCXzB6bI6/I1FRvWhKMZaFiuFB0dP5JilhTKMwj7g3KQVRHSNzxhOkZpJEV1AnMt20RDS+HkEezCgGHmcMwCNutmhoG6zdc2eUsUyRTwkUxZAmwsoLMAO4kjYaPe2NhDb28f3f19YRCKVLMwnUmDUXKAVYFMWGcsXUkxXLGg9VjdG70CCQzSr5YMZ1tkBQs4dQIkihHFyFbgr3zVcmHzUAK63rDwptkCX9tMEJq0VjOQaQQ+Sw868rd0MoBV8YygJV+XYADBRmE2GY4wYvUsxpxtYbHm4t2rLpx5G98438WKUeChexoY22ScuLi1HWLp2DEsxTfEQ28cpeIx25lfwFynhk/9+6/hl/7Pv8YZrONH3nIUj927hPbDj+FaF/i9z/whwp01/PF5IISBkMU/kwAr2aME7cSgEYaWi3+m47niY7qxsYHxeChj7tc8YQAneY56pyW+zPRx9D0HLCyeveuckhQOYnRaM9hb38LVV55XjMyFOmYaBGMpoWsJqEomMeXJWWxk2Z4xJ0NJAJhSVpWsND4urBeN3pEKmBHZxxLksC1TGJ5sHrA1xWRk8VdARpalDQJaZO7YgO0pgIWgzCgUH9hkNBEp2DSJVBGfntalhK1MK7JVyaRjQZ+TnmwY20RCafU0EhCv3Wqg02yKHC3Bvs2tHVy7RQ9gzmdXiuRcbzWnjjv0HN93ZwMfesDChm7gF7+4h/9wYYzE9TE2M8wYIY7aLRyBge9//yK+8ztPYJibsN/4UTiNU0jSFqzxc0D/ORT6EjS6B2Z7SDoLyIol6J2j+OuXr+PWszfQrLUx3ryB4uULuBrtotZZxsOPvAU3dgbQ6/PI/BpCMtDrNRhkp3PelwzgA9/XQ36nh5l1Cm4RuP4267MEgCV+EjsF/EpRvfRWJFhSAcCU6CWgPolyXL6+jhd2YgwMYKu/j0l3D1EwglGrozO7inSU48zSEl565YvYv3oRs/e/EWHegJ0UyNoOcrII966iUSToX3sFSzUHJ1aXBSS1LA2eb8O3POzt7+D+u+7BeDjCsZVl8aak5y/Za4buKOZ5yXxlflPgF8EdCJOPAOpw0EPDrwlDWEDgKIZlOpgEI2H9rh4/ja3dPaxtbuDWrTXs7e3KcwmEEOSkVDb9x5XqgA63lE7dnYyRRCl6owm2hzEybw7W/HHEjRlMHBsrTgNREELPEwx7fdRbTQE9dnpDeM0mGjUXTuGhZWQYrn0Tx2Y9tJwW6q0FLK0uozOzIFLXCqSglKhiY1v0P2dOp+w6H/82AHAlBVqBvxWo8FoAWLFFq7VZzaFq9+Z+IuBMCdAIs6xk6/H1XFvJv7/8lT/H1a/8MfSoh9CoYW+USsNAmpPNT+UKqlGwCYn+uLEwHpnTB7qBN7/tXXjkLe+B7TeFtc+1R1b25vYu5maaOLI6g5OLDbzr3ruQUzKXC55y9InyIq0A4G89cVT3VO111b9X/tfqvumpS7A3RFwkiMQ+IRdQjuoZvWiC/mCMbn+MSZAiiCnfzLzC/cGQJhhpqNKBJE8wSskQJsAdi5KA5jH/mqCbKJ9DcWlK6orqrWh+lF7pJaCprvV22aPISwlrAXdusxtlLXPem/YBS5bguCiJCNFS7WNkWlKtAVGkvHbJlicQyn3dsGBH+3BqDSQ5feNt1D0TNWOMUysWHrp/FY+utDHjNdAy6nBS5nQdumch1slaDdA0GqrBoASlBWgrwV8+Tobufx78ZQOKulfm/cMfB2Omq9wjIC+VCCp5YAEBNQFiRXZbmn0Uc5fnIfrzcp3Qs5dxI5uXbFaqGfB5zGnCICbBVGGKyHJdwF9aZ4xDNpEkwtwOKPlcaOLpHE4CZNx3BAAOMYxUsxH3xWEaAFaK+08t4+1nlnHM0bDUnkXdZyMW7TkUUM4PehETACbjm/OM/vTDcIKt4UB8gP/Vv/081vdjwLDhUpkk17E8a+J3fuYdOPLKFfzKL/05/qtP/iT0pIUnn72Oqzd2cP65J3H5ygvY6PfQ6cyigRzz84uYn6mh42qYqZtAGiOahAjFG9uiRrrEjrlO9tyyYYQgJfd8zdIE7GQyzShLbvq4urWD5y5cQlxoGA8nKB76Hnzf938cd2gT9MYZtrYu4Lk//U28fOEa3HZD7Sk8R8n+r3KJMIALHXGpSMPGyKqBRxoARfqeAH4iOY5Ar8ibK9Hog/2LfsCVBPS3YwCblD8vn0+FEQK1CXsgPRdup40kYj7XYBWJyD5HQ4K3OTTHg+G4aBw7Cj3N0VvfgMdmhjxCMBrC0OmZXcMgUxYFH/7IR/HGxx9Hl37xeS6AOYHhjGucjRF6IUoSPJfRnoPnbDkjlecjdYZSzToV41fyU5kKlEQ5lSCUGkQ1vymyU+Xv6uvhtfQzH3vntIY6/VN0GoFpBKYRmEZgGoFpBF5XEZgeXl5XwzW92GkEphGYRmAagWkEphGQYugTHygM24Lp12F6PgzPh+7W4HieSPbGeUsKtcpbkNKTiZKzZWEnL2BpvpJy1FWxm2Cco5si/0rp49AlYAzYhQlHd4VRKR8W/cYM1PNUQAzPIeinJJKFSVGerMYjMpRUMZc+qSxAtV0Li7aOtgk0NEqa5rBMAiA6Go6HludJodghicMkw1MVpyhtyeIr2Xt8jN6sLFSRSbe1tY29vS56/SGiMJXiJwGYpukIo4IFQgGCK8BQCuEEOpRUnshcsoBYQN6XBVWXRdVSbljYn4T7hA2i5EYJ/NFvUYt1NFsOHl/Q8eWbE0SODi1iIZB6z4StVZFYsX9LeciyUCnAJP1mdVP871j4N4sUC7aBBc/FA8s+ji/nuNTTgRFw//Em9nbWUeQ2Xkh8YQt+x5FAwOX1kYOtYYCVtoXFhoav75v41V/8Lbx0/hV0nByPn53HdzzxIG6u7+L8q5vYHyY4v9HHxv4+ctsS9i2BcRbuycilXCdjwYKf59cxCQPs7e1hMBjA85S3nKlpmF1YgNeso92aQW93T9iSD7/hDVhYXsTYsNFuzWI8jpCFMYY7m7j4/FOY8zTMd1w0W7PK8zkvMIlCjGJKKivQlyCYYahxE/9qsr9KAIDjQsluElgUo1ATQE58gg2yyukFbMMhk9FyZZzJZgtDJUfJtcFi6aRsbLDJnGKhPo6QBRFSsjjjEHEQHwC+aZIrpjvlxjVVYCWBjuuGayiIQil012oeZmda4lO8sTvA2q0b6HUHuLG+iUmmCQAchxO0fU98G0/nIX7wwTre99g8ovYc/ulf3MRvPrWLMLcQa3vi47fktHDKKvCJB1v4wEdXgdNn4d77CaQEgs0mokt/hLT/EmpL7wCceSC+hYTyy42HkDdm8LmnL2B0eRe2kSPY30L00mXc0Hp44K63wmrOYJAbyPw2ckrlagY8Nj7w/sgi+xYAmCz5CnQRJlDJyqseI+hQFYs1XkMpHam8gJkf1DoS8JhytWWVmZK+ORs88kIaGV5+9Tq+eKUPe7aOjd0txL2u5Be93sKRo2egRZTwpu/tswi213Hy0bfDq6+gDgtdLUG3O8Rk9xqaWoLJ2lVY4RDHlmbRbPjwfAszMy1sbmyIv/MDd9+L/b0dHFlZQrvRlDHkmhdwKEngurYAMcLatS3U6zUMRkNYhoN2u43tjXXJg8PBQO6dftjMD3v9HnZ2drB68ozkplsb67hx4yaiKBTglQQt33XEu5PNJ+JtLam5QMj1EpEZH6E3GGN/lCNrrMBaOY2I+d73caQ9J4A6vTfXb92C7XvQbA+hpgnD7OhcB8kohTEe4Pr5/4iVuoaTy8cFAHbqHuYXjmBpaUnWUCpsPNWYIvmOMu+lUsFhCWgF9JY2AiWzt2JlVtKgByAwAcySQVt9reYJYytKFSXjVxop9BIQLtnCbEgyLAfXXvwqLv7lZ4DhJjLTw84gFmn5GK4AwBFZ31GCOM6R8JMy1FQviGO0F1fx7g9/DMfP3CVMzMFgJJ/7vQGadR8rxzo4s9Q8AIDJAGYutuijWwKHh0HGqulBvpIOX4J9h08kFUDKPDGJJhiHY4QEgjUNkzjFfm+C/nCC7iBDQDYoPbthSv5XDQYly56WA7mOME3RnwQi7d0P6OlKj2YXZisTBj2ZgAQeyYbmGAizlyAsVMMC15uocohscQngkiFc4qLSRFOt05I1y8ccw1TyyOxPoq+xMH6lxUMxYukVzPUex7KfKqCaYGkOW7clh6fFBJ5XoOVpWGm7eOTMMt5wdgmLTRsLmi/XqdOCwlBsZQLdpq3D9R0UAc8St/NNpSRwkH8OJG0PgdqlRLVs0cLAvj2OVWwrVnRRAsDC3OX90AJDZOrVzzwzMXZpRo9jgryKva1imYH26/w3AsCK2a28kDkW6l4U4MY4Mc0RjJ3EZOkr71+qpkzyBAFVJdIYRpHCd3hOyZCyaS5MJH/c3NrBTjCG2bBx36kVvOPOE3hgcRZtt4ZGzUPNcQUApoWFvG+5R3GkOD/4+txbt/p9XN7p47f/+C9xZWuMzLRh06ICFhpWiD/8ufdh6YVX8LufegZ/4xf/Nja2HDz14hVcefUGXnzmy7i58SoCmR8allpk4Bo4sTyHjlugY+eIRn0lCZ7r0E1Xzoi8HsrdM6cwR1Y2IdJMYxHc53OYM+vY6Y3wzCsXsNUfQXdcjAY5Vr73p/Bdb3sz5vs3MUosxIM1/NXv/BIuXr4Bu906xNBl3yMPBMxdqnkpEXn5sgmMc1wGmlLPbODiOJP1q5oFCQqrBqb/FABWa75qACybCPVC/JnFy5krjmxjzUTKfMbzY6cN25oFihhpNEI86CFPEhi6jdSwBOD2VlZQp03JeAQtHCMd92DTiiUtpDkuqdn4yEc+gkcee7OcizivbNcXlrjE2WD8yiYdi41DbHwrZaFF2Oa2R3XVvCaWJOVa59lcPL4PvKorOw3VCJTcVsP+lhYKle1++m9OGcDTv0SnEZhGYBqBaQSmEZhG4PUVgSkA/Poar+nVTiMwjcA0AtMITCMwjQAjsHpvQZCGEtCwHIDytrYLzbKl8GU2G0pWkwCnyaKcCcuxBXQjW0TXLPH5TFk0gwON0rGZIbKSrJUFNZ2uk6jplkhCE0ClDGVmUzcamMlmlG8lPSItCCOTeByLaSyu0bOSnmpRkgh7YRROYGsZVmo2lmsu5jV6CutwLLJ/leRnq+bDd8lGgwAvBNUIvAmAUMpCk1VFL0eHuof0R0sydIcj8Y7b2t5HdzhEFCWogUU5xV52LVuxRUsAl4VIgiv0haRXqWdZ8D1LrkHYp8S5wcK0kmsmEHabDcJCOwvuZBHr8Osa3nHExZfWAvQJdCcOUp2sIjJayZZSxUmBxsRvkUVKAi22YqAwaKYtQLSNAku2iTnPQsu38M5zOjbhY+PaCLM1Ey49IHeHeM5qQBtN8OFzFvRaC7uhg639EZb8Ak1rhF7nDvzmv/pT/OHv/S5SnVKqJhatGCdrBRy3ifObZJOM0O33RCp2Qo/BNBemL6UaCbKKF3LJ/qWvH9lzwl41dYkFZY79RkMK/75XRzSeiAfwmTvuwPFTJ6DVWgIeu34Dk+EEnqFh68ZlrF86j5ZvY36uCd9m8VpHnCToBSPs9PsCfnF8WNxW/symkgFlAwCloEupZ8eiNGgpHVsCG0pO14TjOHBNSwqmZGWyuD8hOykMSw8+GwmZjuL3S6SbbF/VIJHGIVJ6M7PCz9ctfWorOciK/Tjh/KEEbZQgjCMBKDudDmZn2gLy3Vrfx7VXX4VjWtjtD3Fzpyty45RPJ9zfQY6zdoHvf6ODNz9+FHpzEf/sc5fwq0/uISlcNLQJNkNLgKoH2sDfOdVEMbOLd/93PwXr3g8C/V1kw0vYffkpkSyvn7wHRdqCNhkCxU2g83YkjQb+w9cuYnhzgKS/IUBqtD/BpF7g/lOPYnsSAp15hKaL3HAEcHN8WwDgwwzg24zP2xLQlRSkgDQlEFwxpSTgOYEh5Z0sMpol8Fv9zHhxnQqbj56ujHkB9MMcL7xyGZ+/vAdnxsfO7jZ8EOjKkVgWVo4cx+ml43j6/FPoX38e2NjG/MOPw1w+hYZB1YIU1iTD2s5VFKMerLCHrL8DK8+wNN9Co0ZwSklfNuv0pGYTCxnvusydpaWFUkpTRzAew3UdxGEkc59rlPnuxtot3HHiDuX7u7cn6gOcWwSVV1ZWpMHgyvo6xpMQjVYbt9Y3BUBmHDgfuOYtK4dLsFEDfFs1nFA2XBpcogRBDHSjIbqDMUahg7y1Cv3IGfFpnmt3MDc3J96VwXiEmzdvwnI9xJoBzfVgeB7OHllENga0SRdXvvl5aOMt3HnyHBaWj8PyHHRmlnD65Em5V/oeV2xf5jx+cN0p6WZKnCrgV82DyhddgXPSoFECdUpxQslAEzSUvF12BH0rW1PynjyXwE3F/lXsY+ZHemkbbgP7axfw0ud+G9H2q8g0A3tD5b8d5KYw4kJikPShTQlu0BuzQMxcoQH9GHjTez6IR554N1w2skwC9AcjDAcBTEvH3FIN51Zn8PZzd4gEdMD5SrZikpfgyGuPGt8OAD54TCslgsv5PkljYZGSldwPAwzGIfb7EwxGMQIyO2PlfSo+pQKcZUgpS0v1iNLbOIwyDCYxusMJBkGAuDChW01Ydg2hto+MDOCM3rKQ/YjNQGQRZ5kGz74NWinZYrJmKx9b5jUFsFasWjVWap/i41bpacv5qPRAuM5LVrGmgGUKDRNQ47XT956NBOymcZg/8iYW5jUsdgKcXa3h8XvP4MzsIhq5gbrhIkcTuUYQKoVupDLHzMyElRowCwuJU3qIVx1lh4biP8f8rcaiupcK7GKu4gdB8OqxA69esnZL4JfSy7e/V0AvG80I/BJMZYNKXI5vmPBnNtblCNMMSQph+RIUTgs1JxlPRo8AsgKAE8SJAsl5rhnHAeI0EPWNuk3PZJ5TcgTxBEYcYTCY4JVr13H+5k1hfL/xgbvwrnvO4I6ZFo60WuJl3pA9VDGAqcBCEJ7vW7ABR7MwSXMMowBr+zu4uNXFZ7/4HM5f30NOtY6J6HXD11L81o+/G3evX8JTX97EYz/+MTz9fBdXNnq4evVVPPPk53Hj5mW4s4uIoxTzdQe9xMTxpRnM13R46QjJsCfNLLxfy1FNMNx7OU9kH+c5tfQV5/iFlLhO6AftIdNMvPDSRVy6sS4NjcNxAKd1Fnf9N38XT5w+gdmoh94oxOYLX8Wff+afI+R6L5t0KpsQsdYwLbGjYE7JqR7DphJ+MK9miZxHxe+XHV/SwKEo2mLzIeo5an2IakVpWXAYAD5oXtJyAYClGYLKImWjWsrXYC5v1NFqLoliCm0aiiRU64cAsGkhMQ249VkZs3ajBieLcevSS2jVPNTbM3BrdbzvE5/A0WOrMC1H2PhiP5FkqNfrCIIQrqv2EWFXmwS7yfJVahtyyyWzVxpSSgnzg+YHYfHfZgFzzNjsIYooZWVU2brcfk615qrGmJ/60JumNdTXbg/Tn6YRmEZgGoFpBKYRmEbgv/AITA8v/4UP0PTyphGYRmAagWkEphGYRuA/jYC18pgAwJT9pKwcQWDNcQDTkcJQkg+lkCtFH8rdCWsJSmaThTjXguG5MP0GPLeOmtuC49Vh1hoiY3djfwhTZOYsKVIXRgHD0uWz0HMs2LOKWUuGkKmJbLRiy6ri8CBPRHKatbZhmmE/IMsvwqJvYqXh47hdoOG7aDkmfAIiZB86BmyHL6hkmKvCIa+YYDBBI8rsstBFgJVMJCmYE2A1NAxGE5FZXVvfRK83Uj6FZHqWLFJWxQj0CMNPo+dgjKanSyHz6PKyFCx7/RH29gcYjRWDiiyRii0lTJDy5BjkKfRQh+1meP/pFr6+B6yN+rCLOmKC1fTy5AfBS2GnKG86skaFQUpPZvHQpGQ0ZTx11HQNi66JBc/EbpTjv364jW36+O0F4k+ZOW3MByHWWDBOCxxr64gdJaU82O/Je864MfTOEr7+9Rfxj3/jt3FjvYuktw8t0+G0FjDp72ClCQwKS4r/luVgHCXCeKLkdpaGwiYiGtdodwSk2e/1RXabzGvF3tMEAG6023AbNQz6I2RRjCicCMP2wTc8hNbcUaxtbeHIidNSVG/6HhqWiZef/Qa2rl/D8QULnUYLDY9S5Eqqcqffw163LzKtZBqTFUlGr0umOz2CyVciM5sSzwJSKg886Q7gRCMATMBffseB7XpwPV/ukTLVURiKXLjI3lqKIZOzmExwks0AUjilpyVZWBV7jv9GPz/RMS4ZdRlY7OWcpKcjfUwZ+06nhUbdF7Dv4sUb2L61hlatjn4UY61Ln9YCHceFEYU4bQMPzDXwXQ8XuOsNR4CigX/55+fxy98YQbObsJMMN+MUTbuBNyxF+HtnHcw+eALnvvP7YBw5Dm13DXtb30RWeJhfPgfdSBCORiAl0kl3kMw8hMBz8JVvrGNzO4S2fQNpN0DSWESz42LWncEuqWlzixgVlGl14fs+TIffc42TRXibxSlg4CHW3WEA+LAHcJWpWPSuAGDF+FV+igSAq6I0mw0kR8WBjAsBFgLA33jxAp7qZjh192m8eukiRht7wvbsrK6KFPmJ+WXcXLuM0cYlmMMx3LMPwlg5AT2M0OvvwA0y2I6OdNSFjxDpcB/JuIdOzcdc3f0w2RZuAAAgAElEQVT/2HvvIMvS87zvOTncfDvPTE+Om2cXgw3AIpMAwSyJIkTZsuySKcqiTSc5lGRZKlXJlsulssv/uKiSRZYoqcQSadNgBBEIEHEjFrs7uzOzk0PH2zefHFzP+50707sE6H+xVfdubXX37Z6ee9/zne+ceX/v8zxwbQ31Zk3sNNM4wkp3UaycueZqdQ/Ly8tynGmx7FiGHGeq1lQGcIKd3g5OnTgl74fDKHRB4J5y49p1LLQ78vluEGJnpyfW9YQmAtV0Q7IZCUM0JAIAuM8xh5hrXezFDUNAzijMsBn00Q9CFGUHeecEtAPHGE+Lo0tLcoyYuZ3Goby+7uIyRjwHqT4eTXGw24SZ2aiVKXaufRN3L72M9ZV1HD5+BrV2HStLR3Hq1Al57XRK4PqdwV1xgbif26sAsCScvgcAz8DHLNuXAHhmuKtY8PfPz1XboroOzSAw4brYtVrMI2ampQbdqyMZbuF7v/8vMLj+KvVuGCVAluYYMz83SRGKOpO1UHm5orgsC7RcE72oQPfYw3j+R38CK2tHEBO6TULs7qlhjIUlH4+fWsUzR46KDXdA0KeVsFJli69e3rsVpvuBrww6KH2g/J0EvlGaIM0y7E5HAgSnYY69YYTdwQTjSSTKOqmboTLI1alR5WMXqWSU5nks7y8IMgzGCSZRKjEInIxidjRB0iiN5GOpmQJ3C0MNJTGblpnHpl65VezL72StuW8peFsBfV4FqvchlrYEyeqypSIkOAylAW6poD73R77XOOUwjSn7p0Qb6CVMI4Vnlmg4NhZ8CyfW2/jgowfx8Poi2lxTGXOuXZiaLeDe9ahYpBlAJJDZNVwZvMqTEqn1bgXwfrj7g+4H3wXoVXCDUvLP9hxx5JhZYyt4JwrpQqmX+VG+FoBLO+tSPiqbZwJeunjIvBDilB/V9wh7RYVdEMYrq23+rKwNqsn5M2mJKOGgVSLn9yAN5X27jo5O3YJTFginY+z097A3HkIvaFfvYRzEeOv2HYziAE+efwiffupxrDdsHO+2UPN81Gn9qzPyQEVOUKHMHNyiTFBoJqZxgl4wxq3dbby9sYdvvHkLr16+J/dLCMVWQw70P/7Z8/iZxghb9xIsffIT+Oo3b+Fub4y7t6/ie9/5Iq5du4La8kGxE9azCLHTxEqrjhMrHWiTPThFJKCTlsS8jzKoAqaiNUlU7m1DWXpzH+VztGomTCf8vbfTwxuXrmEcxnDcOiaTAPWjP4qP/vIv4KFGC0YQIJzu4dbXv4CvfOn/Eagt1xZRvKvBOonWoKOIqH5NlLa6/5I1wf9J6DM18MdBBlnnIveunCxkHkUpZAmBvx8AngFUuedkfr3O+2t1nvFqKSp+Ost4Lmp2HdMolOE2yek1TXV+crrRttFsLAnY5d7bqbuY7m7A1Qs8/Nij+JHPfhYLh49jHEyhWawh1eEuar4v+xdjGlhrcemo9tGZune2Z3F173/sP3/4eVooxwEOHckwBNXBcr4ra/iZnT3Pkf1KfNabf+6//PEL8x7qD9qI5s/PKzCvwLwC8wrMKzCvwA9lBeY3Lz+Uh2X+ouYVmFdgXoF5BeYVmFfgz63AkQsPFMBU/woEtkVNqjpSHjQqsTjqT3gqaldlv0rrUIuNTovNHv4A7XZLGJ4Fve0BdRsrq48j1x0EhYYw1VGUVA878Ew2adnAHiurXVoQGsp6zjZsUdCyYTQqI5RRjjwtEEDHMM0QhmM0tBxLrolHlutYatSxWHPg01Y3p8WzDsMuATtH3VBZccxDFFUuu65lIQpONt2ooCWIpKd1mifQtPy+dSubjFd39gQWbd7dFAUfM2otw5ZmN+0AmfN6dHUBxw+00bQKRJMRojSD7bbgNVq4dndHLGJpA8uHvC+xi1YNZLG1Tii6zvHTD63gYljDzX4PNauDzGI30aryEtlNI0rTkUnILVV0Kq+Y0EfsCgsdGQrUTB1rvoll18TlcYa/dWEdu3s7WGm1cSMK8OVrPXxqYRluLYI5CbGX5Zg6bZxu5xhtbWNUNnF4yYVj5tjs7eEf/+//DN+6eBfDwIDJ3MxpD4XrYaDbqGW5KK4zZiEXjP21pa6WkaHmUuVro72wiDCKMJpMMRwOkeeqeUubXAI9AmBmADMDT5PjkwvQ4VRArXUQputh9dhRHDt5QuX9hgHKIMRL3/wmMHgbBxaXsdhuKZtmTcMwDLCxtYN+fyjHnmuq5joCiR1CX53Zvwr6zjIFlWKQtqeq4UkwTCUnG85cI55PW/SGZFiLcjCYCGxk1rXKKKSyRuVLy2ABM15pgciecZqK3SyhzGyIIMtTZHECmCamYSwqVjZk2fT2fXUubG7dw/e+dxnh3kAaqWNa1rK+VJ2aFvw8x5OejcfWWnju7ACHHzkAI6/j33zpEv7X1xOkuiuZoZmdw+gBTx5O8Xc/WUe0fgjPfOaXkaSbGN26Ks3jtfMfgtZcR3L9EqBtIy8zpPdC5CvH0EeGV14bYWOsYXHSR94vMD5wHG3aDjM3tN5A1OxgSGBkOKKIpdM78zzFmnwfABb4N7OnrZRB77JorTKAZ3sWoe6s+b4fAM8gsNisxrE0sPmztN2myq4fFHjxe2/i1dAEI42D4Rgdq4bN3T7OP/8cXnvtu6JkdqZTTOJNlGmGZOkIDp06jxXHxc3+Lextb6EDZlxmyIM9xKNd5NEERpai69s4uNCG5igYS6tbDnmMh30cO3IY02CMQ4cOYTgYSy4v1+ZkOBKVbG/Ql6+9mg/LUXCD72F5cUmOf7+3J6phrptRUohqmPbhVArz+7R95iZASMKYXVHuQUPddQR68neJgjXNEeUG7kx3MWSGprMKfekcyrVjAjHPLa9JmQd7PfR7O7JeF1ZWMYoiaJ6P7cEAa4sdlKGBOhJEO6/jrZf+BAv1Lo6cOIt6t4mTxx5RANjzBIRYtNevhjtcx5Ga7FcAz9TdSrjLtaAy1iV7vYIQXN+EJ3xIOvf/LwBWAId7oKirTVsAsOwneg7NaaCMh3j187+Knbe/I3+PWD9rOsI4wSROMCVYSwtEITM7ef2wZP2aVFc6dUROBx/77F/AqYceF7Uj4dvG1jYGoxEWl2t47okTeOrAQQHAU9q8azp8jdnCat+X91KBIX4+AyncO2ZfEzQypoCuAJMoFEeA3SjAYBhiZy/EaJIjyXlO2TLwI3/O4ECTJuCaVFFySgu6W0xkDe5NIkyCDJNQ0sZhugY0Xq/FnjVDprehG45EHjARVP7TSqQlFacEuKUC9/ttqnUNKQeJCIBLDnRoSjHIAa9K+SgQnxnXWn4fBLl061CXZRmGITBKCZhLAzTo4O8ksPcdYKluYbHh4hMXGji7fgxH2kvwEsJfZqKayM0cpVmiZsRIkxJG7sBiFqyuI0aGVI/l+27m3ofv9/NKZ2urel/vvT/aD4Bn+eKSxzuLX6g+qucU/5upfkW5SzVwpgA3c3mp/mX2L4ejxOKZWcACegmGleJWVMAV/JXfWWXSE9aLXTR/n0QI5JJVTRUw94eBQYv5CRq2gYWaiyKYYHdngP54ijDP0Z/uiANLq7OIXpDg0u3rOLDawU996Ck8cngFR+ueuGTUbVeui7ZOy36lwOVaitIAWamjPw2xOxrghgDgXbx+d4yX3roNJBFs1BEaMRBr+MWnj+E/O2+jTGwEJ87jxZfu4eK1W7j+zkXcfOvbYjPvL6zBrzXQ37orWeRt18EHTh5HMdzBYs3EdLALaJnsjSgV9OVDOR6o+7nZ+UTVNDfB3iTAd9++gu3+CCgtcQBxbQ9nPvkrePJnn8KSkHcD0fA2XvrNf4EXXvsWdLcuAwNyvTb5GR0dOGhnClTltYugdXb90WTwKFN5v7wPFst0nhuF3AtKzvR7APAsA1i93grmV4MEBMC8QeAwH6+3jBlhJjBfA5XJ3IMoAxd3Azo+WOq8Lw1Nvl9I5ElHhjeHkzFWl7rouAaef+ZJfPijH0az28HGHq2wLRkuk/Mm4j18Ad+viTLd5p7LwQ+xG6cDAgcxNBi8bnM4Tov+3H8+ZLSS5wCErGF1DygDH1xD/HcDf/0+S3UOHM32QT7/K595ct5Dnf8TdV6BeQXmFZhXYF6BeQXeVxWY37y8rw7X/MXOKzCvwLwC8wrMKzCvACtgrl8oSzamxQbaRel50Gp1wKtDtx1pcCorVnZoKVdh/hn1P8omLofKYJQcsJmSQnW0pcBUXBpNH/byAsyFDlLNRRJrcEofDbeFFDF8KubY8KJ6x6T1risKETY4UQcyqmdoeaic9qQhmsc5iqzAWg1YbnlYX/BwsGmj7dACmYoZNrlL6Fos0NWhlR8xQQX4xFaRzTvmtklTqgIN9xt4Sk2l28AkDnF7awNXr9/E1r0NFEEqzX1Xt7HUCnDkwCFp5O31elIzgp0ZmHUdA4NJjMEgUEpnCkYMoLAMBFkqv0OzXNi2iY8tOlg91Mb/fT0GyjXkxi4c/rDYEVrIJGtPWRLSbJCvz/RVVqOmZ1g3dGyVJfpwcMFvouEN8Y2Rjo8vmrhw4iAmV66iXF3E5y9v4Wx9DavOJgqnhh3mhI5MPHpgFVp4G7v9Pjy/Cd8ZwTuyjN/+jT/Gb/2rL2N3mqBfhtgLh8jCBHWjThIl0IVrgA1vqrmo1JHmIVWJWonO4hLiJMFgNMZkoiAYc2BpA81mq4KeviikWaOlpSWBXlQLu51l1JsLaHWW8aGPfQTdpQXJNNza3EZvu4fNl78O39VwaLWGxa4HQ8uRhCWGgwi722NsBUPJM2SzlXbg0ux2bbg8/GUJxyGcU8pLLlk28MV+0rLEArrrWJKLajdrosihLSWtRZNphGgcQtcV+J3ZPhP0qhxhQ95PQBVYEiFPFAgSAfcMClPVoxWIw1jqZtE22TNQb7QQhymuXbqBt16+jMjIUdN0bBOG0mY8ydGqW1jOS3y6s4CVA1fwkY+eQ73ZQn9rE1fuhPh7X7Nxe9RH3J6gNunCsnM8+/gS/lqnxKmf+yi6H/hp7F18EaPBbRw99RjyknnJOqLdLQSTAONQx617Q9SaS9hOHUyyBvLEwCAcYi/YgZfGWIEL88yjyAi6dAcZAYzN3EZbrHFVHjQ1TQ8yOPnmxSqzagTvh2KioiJMqrISZRspEtXsrwAUVdX7FcBxEcErqT5lTngA5CGswsKdYYxvXbmBi7spJkPmTg8QxjGaBw6hu7CEpuMgGuyhf/t1jIIQsWahubiOzsK6WGcm6RBbm9fQrq8j6G/BQ4Tx9m1YSJEMd6XRvtJtwm831VqXbTKT92ZxoISDMRWk6XbbAokJgKnmUuoopRynAkzsTS1TQABzsqkGJgBlLRyq0R3CLfXz/N2eo2CNUp2logqj1bIMgjD7N8+q/bLEZhTB1izc2RyjbB/C4sNPo2x00R8NcGCxhU5hIc5CfP3lbyL3HBSuD89twSxNnDl6QtSo8XSMjp3j1lsvYfvqG9CTqeQWHz11CidOP41z586hUfMVAK72AsYEiDWwuKsbMOR4K2t/7sN0B+DgjeRuV4BXrQmlGrv/kMEidQ1SP6dqLao57oaGUugZpi7nIQGJ7fmi5qeSz3RdaIUNoxzhm1/4v3Dzja+LKl5ycXntMRwkuYFpRLV0Kja8MspUGnINEVtlU8e41HHhoz+GD3z4x5DCRphECJOBWOlbi3V89plzeGy1i3FYorRKOCCspZWsUo/OIIi8fmFGVQ5oQUvlHEmRIi4I9mIMgonsldMwxOaoQBAmiFNCGlNsmWUfEbvnDJrOv4kJ4tT2pkiyHKNxgt7eGMNxhFGkhp24z6if0SWyIaHNc6lU5JkAJtq3atDluqngreTJV0An03IYhQ6LikUqUzUDsVjw7kk0ApWjBJ9UrspB5FEmFOP1TWNuN+2ZmeurCejigeeeW6SF7IeEzNzH636GlXqBJ08t4+lHT+JkfVG5bVD5y7xgfk6VZrVmxHB2nz34n7F1FjvhBxBq9v3ZMTE4CFZdS+U5WnBXtrdyjCr3E8krruys1eeFXO9myl8ZAuKxpCqyAr68T6GFt8r+hcB7AesCflWGL8Wk/LqkkrICkPwdstYZoZ4rIBclKWjlHaaZgOSIA0RpjqDgAEMPj650kY0H2JgMEAcxgmGAcZ7AzEpEKFH3G7A1G2/evYGxm+LJh4/hZ559Gk+YDRgNG23fhZepvGy95SNLQxiTQLKiwzhAPxhhY7SH67t9XNke4eKtHbxzewvlZBGREwCeAXPXws8ca+O//w9XUYYjhKOP4kvvXEa8dxdXXn8BL774HQyiBI3FJTX8FoyxWFvAnTzEQ48/jINFgfq0B8tKkVPFHlMFbMv9gah0uV8azK5Wk0NcuzlihImGVy7t4srOdeiZDi0cI7WmyN1P4Olf+vfwsZMPI5kO4OcBtl75Nn7n8/8avXgIJ0qRcfvg4IjOsHBHFMUl1bUErhwCm9mVp5nEO8iAWi4mzeIAwmHC/Wvuwecq65r3BVxTaiuprOr3Xc+4iwlIpq008+35HquhGP6u3K6hpBe4bsKs+ygdlXNtZyW8QsfENNFdXsLmsAen6eHcI6fwN3/xP8Jqt4Nxfxe21RDL54JOMbqj7O0zupOo162ZHITkrTtjD7jwOUCjso45pMjzkutRKd6VKl0cc6qcb9qvzx777aBnqv+c+xTLVKnKZzbSjP3mc3//Lzwz76HO/yk6r8C8AvMKzCswr8C8Au+rCsxvXt5Xh2v+YucVmFdgXoF5BeYVmFdAwMr6k6V0Gql+ZL4a4atfQ+nWFADWCE5Vk4qNrzKj9V3V+JKsSVOBX6r92DijgqSCO2wSJYQyBCJsxjcaaC6swG8sCjhmQ5P5sGLRa1qwqMwkfKMVYQURdTMXO77SMERZOw7ZeE8FEIuyM1Pql5WahbWWjdWWL81M/j5lN6sadqoBrRS49+3upFnN5xWsknoQWEizWa2PKA6Uj6VtYppEuHPnDq68fQlbdzaRhBE+ev4IiihBGtCaupQaULnhWi4c3YTr6Rgnhdh30mKToJf217rniVpVt134aYHE8ODaGT534WFc743wBzf20PG6Akgk+5QgnbCjpAKYjXWlYGWzmTm2HVvH4cUlXNzegW75WM9yrCwa+M5WiMNujk+dOQJ3uItdU8PFQYl26aFlUo0bw11eRRSYSHc20a3REtBFEGY4c2oBe8MtfO2Pvo0v/ME3sTNJca2/h0E0JSmFxZznCpgTWImTNqFPlXnMZqGNAq3ugjQNJ8EUo9FIMu0s5te5Nhyus8omln+OsMtzVa4l1cLMq1w9eBjtxTUsHzqI0w+dFWVQfzTGmxffwt7Nd2CHYxxwgINdD55vi+qW0GQyjrHRZx5wJMeOD9afSuCm78L3PNgmVXNqLbEJqmDBA8vZpWYdLvNdm3VYXKvMRtUtNQ8RxcjjWIH4KvM5z3iO0O5Z5TMmkmWtQAEbvHzw8zSLVXM4Zz51Lr9Tp22ybcBwHPS2hvjea2+if2cXgZbDLw3s5somupXm6Pg6DukGfv5MBycfSXDg9CHkqYX+JMSteyP8F7+1BTga3NTCbU3DsuXh7zxroeZNcP6vfg7t449h883vwtcNLJx8CCC8jSOMdndw984urt8YIYw87NWoQK8hSS2pqUmF7d4OtCjAgdU12A+fR6oZSDQHOW1lCch57jJPkOoqng/7ALBEjFZf74cxcu7JKUgco5rD/J9ms/LxBwDgrEglRzFNM0RljDwJocXArX6AF27cxbUxEE6GWFpewO17G8hMG81WBweXlrBx4xp6dy8j4/rz6oDTQr21KmvUQIxWy8JwmCIPx3CKGEYyRTzYgRVPYUUjLHgWmiuLArJ0bhiS7UunAYg6nNbPYrvpuwJHx5JNHYsJgQy1ECQYEHU4a0GwxffKtURFrUMbUGajO0r1yH1RbPI5AFLSFSGD71LpqotinH+eVptJlgko4jADnRfubu0idlqYuF00jj2O7so6jiwsoX/zBl7v3UG35mO8t4NOq4sgLqA7DdiOJ+fh4YOHEHGIYrSDW2++iFsXX4BvKcVYd3kF55/5DB59+GF02y2xe5ahDk3BGT5U9i+hAt0KBH2LdaoMBpgPzrMHKl/aoO6zS+Y72mefPxvcmSlMqVSTPecHAGDH5XqyYedjvP6Nf4u966/Bh4kgyjBKxkhzE6NpjtE0w5RrKGNOK69rtgCTlDU1NEwLDeef/xF84NkfQQ4bUTxBGA1QBAXQ9PCZD57BEwcWMYkoQCxhU0GfOdAN9frlPVSgUjLdeUnlvqAT1qcI4kiubSPaj0+mGI1DBGGMSapL7mvGQaDSFEXpDBIR0NBpgCCK1sMEdZNpjL0RAXKAYBoLBCdaLOkNQYjDmSfbASwfpaHs+wmEc8ZACFSmMlVBUNpY5yX3eF4nGXUAAYo6Fa7QkBIsZ7pYBysgrfKLaZ+thhv4u0LZs/hauTZlDXM9SA67KdC7ZgE1K0PTz3FqvYvnHj+NRw6voclc2VIND9xXiVd7x7v2lB+QDy27yZ/Todmv9JXa3M/4VcdGHScFv3j9IocTkCVqyWpfr44jIS8VvAS9VPsq6Jsj4nNU/6ZUA3NOTBfLYj7HWtHhYwbWZDSGUQ5g/q4akikTKqVxHwArFXEm6nDahNNBJEeIc8ttjDbu4s54D0mQoogyhIYGQzMlu7flN9BqtHGtt42rty6hc2ARn/nAU/grzz8JJ83QNjV0Wy0UhNdRCse2kWQxbmcThGGKySjFbj/Cre0Jru4OcGVrF3f2+hhnEYwwk2NkZxaeX/DxT/7qeawt1fHStSZeurmJae8uXvv2n+C7r7yAaV6iubQMx7WQRBHKpARaTcRljh+98BT6l7+LQwsNxNOR7B/cCzkcI0M2zPjmVaUUXwC5HyocHbdub+Hi1R62oh0YqSYODYERwVn+MXz8F38Bjy0dRBGMYcQDvPPVL+CLX/48RvkEbqEhE/cXOgeQtjtyTnAYkopgqlU93n9ludjk88QgsFVqd+Ugk5Pgv+ex39GC956yBsX2Qqn2ZV1WttE8r+4PiFR237OfEQBseAKE6WpAVwa4XC8FtDiDEWfQuy1xG2D9/GYTZ88+hA8//SwePXsGXQ6S5SPZA/jXReIMUchwVl7m4hTBGziuOcf1odH2nvcv9xW7FZi+78CgVL0qb1zdJ8koKF1GKlBOJbyyP1fvi/BZfraa41HvrbLtB/AP/tIcAP+ZBTR/Yl6BeQXmFZhXYF6BeQV+qCswB8A/1Idn/uLmFZhXYF6BeQXmFZhX4PtWYP3JUil4mStroSQIclzobAhZFnLTFeWCLiP7CmyRfvGj5NqSdrDhS6WNpZpnbJxRpcpmEa3tpPMZEdpqqNXbqC8vw2h1KG1DRkUraMvrwrM9gcBULNFK1GaWb0p1l43SouKoQEwLRCrcqmaZhwx2QYVkiY6tYaluY7npo9PyUaOy2FK2voRvSgmlAJRkJhLcmSrPVykRqRQtlcKoUgU7zMGjxR1yFGJ9mWM4HmNjaxO7u7uoxT0MtnfhaBZa9YZAHTa+fCppCr4PBh82MI5LpAKEPaU2pR1fAUygo22kGAce4oVFPFOL8dHjS/g379zBaNJFYRswCYF0pchQ/TNDKVVI03IThjbCqVoddqOL793bwKrrg9rqg8td3NgdYjeY4uceOoFu2cOtNEaQeqpJnBZYbRFgNMHY1+n2PRw9VMckNXDvTh+HD/roX3oTX/riF2Hbdbx88Rou3tvB1ihAwhzfNELKpqkADqXeva/GqiwEHdMQtSCPIZvWhLqDwZ7ApXq9JlmUzWZTFLcEtcpOOUGr1RIF8HA4xsLyASysrePAscN46tmnobsmXn/zEl58+WXJOvQnYxy1DDx8oIODqx0YnolpnmAynYoSeDgaYzCeSI6hqC0NAw1mCdeZWa2UaLQl58f98InvpV33RJ1cr9fhUAlMwMn8XUJgNnLjVH6ngprKYnyWW8rGMQGNavjmYpkuVp7V/2wgB6O+NFLV8ITKyObavnTlFl556Q04aSJKLqe0MSxTsUtfynMs+sBZ38dPnErw6IUm6kcPIg9tBImFe7tj/PV//jo0x8IF5xB+p3cTf+OhRfxXFzx8ZbqLT3zqWeSrazD2CoyzGqxGB6VfxyAMcevWJm5e7+HuvQw17wC26jrcRMNkMsXecAfLVOiLlXGMYx88j8ap80rVRmWh5cJ0mJWswKUYme4DwLI2KgXwrEn+LnvIPwcAs64KpKvza5YBzP2FEIpANdNzpEmAdJriem+Cl29t4E6gI46Y452JtbFTa+LkyVMwihK7G/dw7cobsOl44PsIMhPHTpxFNA0E+h5c7WJrOEA8GSILpjCzBMN7d+AlY1jDbdS0BI1OG7VGHV7dk/XPxrc0vKvNlgCYoIsW8BwYkeY4c4HjFGmSwfBp2av2IA6MWLTJpSU+7T5p+12ECg4TANuG/C7RvlKpmuXotti4p2pa/VOU5yHzRAky4zTHIC2xuddHUVtAVF9FY505zzU8cfIU3DjF9c3biIMxNjbuwnBcTDmA0+rA63Qkn/Xh9hp05rUGe7j55newcfUNOvtjEgbQbQ9PffjTePSRR3Bo7YC8ZjmHeIypaBaorQZq1IAFDz/fq7Iq5iXjXXuGgAYFgGf7CJWA3w8AiyJQTCdUVAABMM8rVsLxa2LnLlmeXglHd+DmQ9x49feQ7VxGx64jijOBV/1JhN3eCDt7U0yTXPaIURDJJcs0PMD1kRJUGg4ef/rjePKZj0Hj3p1GiKMxwmmJyNHxIx84iafXVxGkhKk57CJFmvPa+W5ANFP/ztZBgBBhFIsKfRTEGAcpJmGKaZBLTnReWAL0qVimKjmhErFS7wlkNVPJhJ1MQ5U7PxxhNA3EJphrsSYzLYwrSNVACq9zvKZbHgra3JYmMg4s0EJdhljEFFfAjkBepvwahNeATccEQjnOf1UWzxz8oNxN0+wAACAASURBVCqSsJcPgiBawfJSyuPoIZV7goh56ATI3Gt5q8ARMP7Omo2Wk+NAs8CT5w7iQ0+cwbLvwUlKdNy2vIfZgNBsnT8YFqisp3/Ard0Mur9rj6lgsYBcXtcrUCVfEyzus3dWqkUFf3m8CIA56ETFLkHXzAKaMFhZPPN52nirzF/WIS5MGdKig0lCC2fGNBDszRTgBpXm6g3w+vFAzawGBmRfywoEMXOhM6XIz1KEcYQoCjDhMIpb4uRCG5vXrqIXhyhyDVZpIKLa2nAQcmCrKNDwm3K/8drVy4BeoOP6+MmfeAQ//dQFLNKqu0jQcJtwQsj+sREMAc3GMJigNxpjoz/Cja0R7m5H2NxNMRgRDO/g4ZVFrHRytBoZPn7uCH7+wmmksYlvvJPhlWs9jHdu4qU//WNcfvsNpIYFv9OVjPQkVkMKfq2FYRTj/JOPoJ4EMHobWGl6Mhwh64hDNbZymmEtWSdd3A40bEcxLr55GZu9KRIzFWCu58DIsnD4/Ofwyc/9OFYNG1YWI+ndw7c//2/xyqvfQqQzvsGS4Qe57mqWDClqhi2DPNysCG4dgn8OaXHokM4eMsCkLJ+5Jmi3/t7H/vUpa68CqDIoya8r9atal0p1Xq0A9f1S5efKfQNzzBlTYjsoLEuu6eIuwuvHdIq8bkLn+6s1oRt1rHK4Z/Uwzh49g8X2ImrtQobqeA87iaZyH+u3XPiNmgwiUuFPa3HCX55nMwDMv0OuYuKMUuVzV1bRfMsz4BvG1evkOTLLxq4Uw/yOravjptb3uwd++Nzf/enz8x7q/J+m8wrMKzCvwLwC8wrMK/C+qsD85uV9dbjmL3ZegXkF5hWYV2BegXkFpAJHnqqkr5UlsumIElhjHjCBrkM7TaVGUR0pNpPZ4GV2H5tbDApkEKUBELaatNIzldqBjR8qv9IcVpIBSSZwr7Qt1JeW0F5bQe402VKGrjmwTMJRi38EhlHCMjX4pQLQ7BZrtoLLNLJkg5uNUNugvotKDQ0+CvhahoZTottw0GAGcc2D5zjwHQuO+C+nAk5mzWFmRAqMIEyFsrzTqTSp1D58lkCL3yNEEhWKrUsjNogDhLv3cOfGLUz3Bvebgsy+JAAuwlhgjdddwgS2AGDHI7AxVEO/0BBrJgxzDN9cQ2B2sKRv4OkFA+gcxIt3RsgLvjvaeLIRTvtoDRntN6l6LAFP91GWG3h++SDeGSa4FYQ4quvo1k3UvDqMIsEL/TH+4tEDWDC20KOSZlxinBboTQ2c65aYGgV6oxR104DtptgeFHDsNsLeO/j6r/06ptEQ68eO4quvvInrOyF6QY7JdAitjDBJC8l/40OUkAQJtGuVLE5TgOjCwoLk28ZRiuGoj8FgIEC1VquJzSoBGiErG6q0fqYCk9+j/Sabr7ruiVJ6/fhRHDt1HJrj4MWXXsHG9i7sehdlNEWriLDuGji52MDSok8xDyZ5hDI0sTceCxyZRLEAnihWUIbHtVN3UPNc+ftmcE2+x8xo04Tp2Gi4Lpp8vWIBzf8dGJ4Hg8BLs1W+Lxv6mVLMzOxJxSY0mlb2hwr+ivJnn8K1iKcCCngOERYTaPbHAV594zJev3gVCxYwzBI4qYmxDtRYB+RY8Qqc73TwkZMZVtZiHDp5EPSznIY69mLg3/+Ny7g9mGLNsKAttvBPnk3hYwHfGW/gs2cdrH/6J4B8FaOgwPYoxCA2cXN7jCu3tmGaLeR5A72dQO0FbIDnIfr9DTR5fiQlYs/FY5/+BJrtw0gLIIEhx4gAWK0DNWjB8/a9FtA8t/Y3g2c7MeEgHw8UwBIWqpriVcN9ZgE9s5gniDFyXYBMahQoshjpJMHV3TG+c+0OJmZTMqd39nZgeg6y3MDBtTVIeztN8OYb35WcZLPZgdtoYe3gEfQ2NjDubePxc2fRD4bo7W7LnmEw05MZ1nsbMEeb0Ec78G1ThhU6nQ5sz1ZDL0RoVKYaypZYtk3a3ko2riHwlgBdrOyLQMFf2fcMZZvL86co5WeMBs9vWp+q9SqW+sINchlUqfnM2X2gmJao9px569wfc1wZDKHpHjK9ibUTj8FeOoidUSi/a6HVRMuy8eprL6Fg7Hutjt1RgENrh3H2yHFMewPsDfryHj0jxaVX/hRR/w7KNJT3mJUaHnryOTzy0KM4fuwYalTHVyBBFOCVzfNMvUnbdx5jyS6WnyNreaAGY51+EAAWBwpRFPPaoiIHfhAApgU0rWJ5fkYyBFSHlw9x943fQ7LxJrpOTeBwaWuIJlPs7A6xszfGlJAtyzEOAkxDKoFpz6uLvXlg+Dj5+HM4+8TTMCXnXA0bxEmJiVHgU+eP4tnjh5HmNjKtgJVTbeeK8ra6cN4HPbx2ZBmV/5kMXdDRYhqEmEQpgoTgt0SUECrykkn1aKo+F+vgyjqaEJHDMmWA8YgZwVP0+iOMg1h+Nxe4aRmoFYFcu+iAQThJR4/MsJGKSTVhNV0+SsTifE/1uinDLQQ/XEtabiqbbl2tSZ1mFNX65Pua2KXkZ9OqWK6TusoC5ZrkQANfCGsacO8D4DsGakaBulGIc0e3q+PUoSV85IkzeGh9Qa7fvOLV9Rr03JCohJkadgaS1DpRkRMz8Lz/ez8I+Mp5SHBdKbJFobjv3JnBYGbzKqvaGfjlR6X85aVO5fwq1TWv4VT6Jqka3Jll/FKpmzKfPFXW2IS4CuI/gOcyQMRhh2paRO5DquEH4mk+0kRDTGV6nMo5nWQp4ixGnISI0xiD4TbcuoHj7SY2rl1DQAt2WLBKE6MsRlTSIQCy5zDXljEO72zsQLNslNMAWmsPf+unfhIfOHoQDQNoOB7KSJ3bqWVi1NvBOCywO06wuTvE3t4e7HKKrq+hZhc4s34UZ091cWTFR0d38Mq3X8ChI4cB5wi++o0e3un10btzFd/8k9/Dnbs3UNo+nEZdhr7iaCpgvAhLNLqLCMwSH3ryUWy9+G2cWG7CaRgoE+57BmgpL4MzvJe0PWi6jUkY4cWr13Hv5j3JfYeTy6BNkZiYeot47i/9bVx45iG4cY4mcuxcfR1/8Fv/Cht3ryGj8wevjRKvwexeW1xmOKgm969iA5/BFIeODAXdOpj/K57jMwCslM/ymEFe+fTBIBx15DO4KuuvUv7OXEYKKvNnjgfc5JmjzeG+6jmua8t2kVGlz+FE24XnOXK+JcEUQR7CrzVVzrnmwjLqWOisouE2YJU2Wg1HBuvCOBTb8NIAumuLOPvIwzh99hQaPq9DvJ/PYXEIjq+B1xhT7S9RYahrK/eglEMkvEdR54a8n7zKIt9n488/PzsfnaqW+1XR+8/V//ozD817qLMboPnHeQXmFZhXYF6BeQXmFXhfVGB+8/K+OEzzFzmvwLwC8wrMKzCvwLwC76rA0Q/eT1xUCj1DckbZIKTKovCbqgFLG8eZhd39JlaJIo8F8hIWU9GrWyQJauqfVpB6wvwxNs6UdV5KK15az1FJ6NXhHz8Jk8pBs45Sc+Tvp0WdTXBkAB4z6mhlSBUsrZOp1qDCgDGCKDGKYzimA9+04RnMFmYDOULNKuHaGg64Jmq+i4WGj7rnwGFjnG3pyrqYzS1pblcKVmZsMp9y1qyjFSDhE9VKVLiJ3WYWoyCgpkJazxGOR+hv7mBjYwO7vW1R+rm6Cc+yUDcduN1FDKiizHW4voIPOtVluiUqnboWITebqJUu1pdNDHfv4fTqUQR2jt4Oc2aZSUtFm4FxkmIQJIjZrHdqyOMUrUaAH10/gZdubGAzB9aKHIsdH3laYM0v8VJY4CnXwAF3gMh3kQ9zhCXQizwc81OERoFxBPi2hSgbIsjq8M0m/vi3/hn2Xn4VjzxxFi9ffB23dqd4Z2uCYQSMJn1Aj0U5I9mbJe1fVeOUwILHxjAtpEkimb5UATPblHCXkLdNYMYhg0LDcDwSy1g2hdlspfKNP0vliu0S5HgoCjZpdbg1H7br4N7dXVk3y2tHkTlAmE/gTEc46eg4t9xCo2MjtWIBwFQAE6oGCaF9LlarzFplg9OzCNGo8PXhO67Y6YqiUGxrmZFnoeY6aPk+Gp4vmcG0gWYusOX5ohIk3FMK8hJZrBS+VPty2IHrTZrJbLIS5FXW3UpdliOejBCmicBCDhgQJt/Z2MYLr7+NG5s9dK0c4zyDn9sIDR01x8YRDWjrIT64soBHlgw0GxHWTx3ApD/BO7f2MNVz/KMXQoxSFwNM8ZdPtPGZEyG+fHUJP/6JNj70zHmYhx+BiRymbeK7L7yFSzdGCPIG9sIScUZ1po3dnR2UwwiRmaDesKENx0iDFCPdhr68hOc//WmUek0UcTmHOGwFyJUFuII0uqWghuqR07pTZX7OvlaDJaqZfB+EyLBFBbpmecDvUQATprKGSZHDKUwBY4mWiKV2Hhe4ujnGn165Cq2xhs3eFobBCH6tgTwFbMPCYreD23duYHPrDpqdJbjNNpjgy3XQadSxcfu2AN9Tx47i5u3bGI+nYkVKoJ/sbcEcbyIbbcOdTmHZJpo1H51uS9YwrfMJhwiKdEuBnCxRx18GTWgdWqnGaw9cQe+r3wVIVIBPgISAT+a1clCGgZKV5SqHLGQwhFb36twjuCF8GhMmxjG2gkxyPBOjiUPnnkLi1lBfXJRcx35/AHs8RW+wg87yAka0AI8yLC+sYq29gOVWCzc3NgQAW2WIt176KpLhFtJoLNndtP4+fe4xPHTmLM6ePocWVWiS70yGolTL8nmV38pzS/SleilrQoYE3mPfO8sAnkECXjv+PAWwaJ+pNLZUZjy/ngFg03YQWw7qbgtOMcTWpS9hcPU7qKFQUMnXkQZUzyYYTSJxZDBcG5puIEyBKFTZ3gE8jNBA++ijWDp2hkGpCg6mGabhGGMtw6eePI7nTx+XLG2a8ppFjKKsSUYpH7I3VFCR1rrcG5gBO5wopS8VnQFzXrNMLJ8J+2hrHmSFwD+xFOYchKhQFZzhgMDWYIjhgPCX0DpVYEbLJHfX0DNgvCfASuP5xHViuihtD7nmIi41RAKAITaytAt2dEtUe7wOE5YyP1rlAStFMP9ufi5nNWGmkaKMU+hZIcecqsE0VznodPMYEIpyvRcFXMdEyzex7Gs4slDH+nIXj51u4vzpszjQaMOIExmcEvVhziEku8obVZnP74K8VXb09wPAs/sbtd8qBeNM8Xv/80r5y/RkuZ/gsWFt92X7yp9hggQBmKh+qRImiFf2/pL1W0F5QuA4B+JMgWCq8AmLmU9L2EdrZQF9MwUy5fAqylbqqAAZ7d8rN5Jq4CWIlaU7Vd5UAEdphCynjXws9yJaEcBr2TjSamDv3j1MeH+U6tDSEnvRFJOwQDQZIy0yNJdWce1uD7c2ejB9tW9beoCT60v4xGOn8OjSAhxC/hrdX0xk4wC7cYJgpBwQup6NswcXcPpgG007RTzq4VZfx3h0HWk/wx//1ivY2ryL/+PX/hdshTq+9Vof2/0xrl96Dd/8yu9ja3cDOfPLay10F9rI4xBMeE/7IRqdRfTLHE888hBqowEmty/hyLFlmDDVuWobchwKWoLbHsZhgnsb23jlnWtIppnsJamudOtJ7KBcfBif+aX/BOfWFlGEUzSzBBe/9RX80e/9JpJ0Kg4smeyfPN8VdOX9GB0rxKGFa4bX9YzRHZlc4yVzWxS8FQDdp+6dqdTlhex7zPKcGYRw/56ysliWQUCeo2rETzmIEB5zzcp6N+SeWXcsZLR5zlJ5bYyw4FnICAoqnqkop6LfsOtyDaZVvKExUsWAzSFDDrzxnsbiEKIOy3WxdvQojp08gWc/fAzNekP2Y5XTXkpsgcDfmG4x6r5mdj2mSn7/QAbvi8Xaobq+v9fRgUphdd4+GHyb7Yf8+N/92BPzHuq7Vsz8i3kF5hWYV2BegXkF5hX4Ya/A/Oblh/0IzV/fvALzCswrMK/AvALzCvzZChx7VnAMG0qqi8M8NBOF2OHpKJ26NMhE4Uur5woCawRybOsYBKg6NCoFCX/FI49qxionLE4VDKaihXbQ7E/TIlJsoRNgYQG17iIa3WUYbgMFQQYzLausXtrt8udNlHAdG55rwzZsyRRjr3uUKVUCm1S2acAzNXhGCU8vBb61y0Q1nj0biw0XnbqLhmcLnCVUFktr6UixmaqUdlRBUGknTUDHEpin5Zk0tJlXLECaSh29xCiP4DkuCoLZwR62djZx9+5dxOOxAMO268OstTGIgSBnI5NqVgeGXRM1FmHdalhg29awiBJPLrVwJQpF+XOkBdS9rjTixNYzL+A123BqdfRHE9zd3BBwemy9hcc7HdzeHuDaJEC91CULGWWKJRe4o5moD3s40WLDnw0+E0muIzQtHLJ1hBrhgqWya40UhdnBxqUb+H//5T/Fx849hEs3buAPvvqnMFpL2J0UmCYF4iJBnIYIw1Cyj6mcFnVjWYpiiSoRWTdlKQrgxe4CgmCK8XiC8XSC7sKSssxNC4G9BMZqnQDdbhf94UCAjlunMtdGvd4S4EGlLpXEYZTBdhvICda6dUy0BPlkiEN6iUcXWzi07MFvUFnpYDwJMBoHorAjWAnCSNRDMcFLGEtT1adSsFZDrebBtez7QJdWtm7VdG3VfMktdl1XFMvMrzZop1qq7Fc2UGnrKxatzBekJS3XvBLOKwBY5SMr0B1DT5g9SpDOhm6IeDrBOzdu49uvX0IvSlBnQxYF6qWN2NDg2zYOGRrsdIAPLC/hiBHAb7soWg76oxAb2wm8JvCrbwWwzC50a4R//VdO4YWdAq++k+Cf/u1DMD71KzCyOgbT17D15iauXLqDra0UXuMwcquOa7duIuO6tjTE0xBbkx5cXYcfG4hTC0PbRXN1Dc8//SEMbUfsIGlDSQthQjcqt6WfXmXCvlcBPFNzsi77++UCgAVWPYAytG0XALgvA1jZZKrn0zITtRsBa0i5WJagIADemuBrl2mJakNzNfQ4sFDqiMYx6o6PdqeF4aSPncGuWJC2motot2mjWWJhsYWtjU2MhgGOLq+IPTIt3/1mS6zPkYyQ9e+hmO7BHQ1RpAmol2z6HlqthqwjZirStlNzqJVl5q9SgAvsqZrijm3C56AAcyIlFzRDmMTSUDc5hENgniqlI7N1LRmwKMRyl6yNimHqjakeNizWnXAKMuQwEEvhEElkYVBaiFrLyDvLiA0Th9fXsVzvIuZQxKAvSmjbMrCxvYPCrWHpyLpkY9YaPtLtERqegzwY4PalVxD1N6DJuZ+LbfChQ+s4c+IMHn/0CSy0ugK474NfQmC+/GrogQpgOoPPLKB5tiur0erSI6BAweHZY6aE5JpRkEw5SxCQyJ4BNRQ0ywBmEQiACc65Fg09hWu34ZoZhhsv4c7rX4U2GcDgWrEzpAmHS0pIlKehBgCY910UJoIwxag/wDj3sFe2YS+fQG3tkABgjdm4aYFx0MPULPHpC6cEAGdQAFjPI+RljYnMD5SkYhWcS3brDACHIYcXaONM2EJVZy5rgKpgulxM41w+EjoqhWmBJMsRBrFY5G/uTBFMI8mI5VVJN6hOjJCGQ+RpiGQ8FOgu1zfu0bYHw6tR7o0MBgI6fnD9mJbY4Du6rQBwZYfMiyihJ/9n3PGU2dMSSa8JXIqoBU8ymEUBW0AaYVkqx5nX8NKg5b4GxzXFbWG55eHoUhOPHDuIc8cP44kTHWSjBE7hoO40wRzcgrb5BiFrAq8agODxfu9D1sO+3NTvpwLOq4zSBza2D0C8gsJqX56BX/lIWFtBPkJ3OTcl05dwVymA+TUhWVh9TgvoSHK9OYChYDEBK1ezeugCz/fDMFGSasxEnq1tNXjEh7J+zjCNqPpVmd6MvqAjRlGk0DXeV+Wgg4TbtHC03UQWRNilMjigqjbDKI+RxBpGe3sYpzHshUVcvdPDoBdCM23EvDbVPcCIcOHkATxzcAVN5tD7GmythBfGOLG0hLVODUcWbJhpgNs37+B7b97Daxe3cPX2Hqz2GpatIb76pW/j9kaE/+nv/038jb/8Edzu5/jdNzcR7Ezxxst/ildf+BqG4RCJYcOsNcU1gQpgDltkk1CykI1GA/V2B0+cOIK3vvEnWF9qoNPgQFF1fTU1AZxU5d+6t413rt/G7mgEq/QQ51MEXC8uLf9rWDj7aXzyP/6LOOHVkcRT2IM+vv67/w7ffOnLcCyZUEFoWKI255AX721zGUhRecNEspL9G03uDxBI9InceM7y6bkDKWAv4JP7Mfcm2cfUoOJ9OCp32eo5eX42+CL52Fwn6rhLFrHEZ1BNX1n726YMaEh8RVmAI0GE0swO5zbGdem1mhLFQKeVyTgAXWg4IFBnlnPCYZJUVNI5Byy9OlpLy2h3F/Gxzz6Hh8+cgW1aSGgfzvsj3o9pap3TAlyp7WexKA9snHm9McsHFvfyvt7z4HDJ/sfs/c8+/r2fvDDvof6Zqs2fmFdgXoF5BeYVmFdgXoEf5grMb15+mI/O/LXNKzCvwLwC8wrMKzCvwPevwLEPKQA8y64UEbCurJwJcgm42M0Va2fVnBJIzN4Wm5uuUgqJgrGyj5O/qKwaWmyOEexRgZQmAm6IjmlyJ03WcAI0GvAXluB3l0QdQv9eA7b8lGUrZYxjmqj7tqg1TYN2gKUopGhTGIRsmBOiQSCwSztoQ4dLIIwctl6iZmpouToWarY0ops+M4ctNKhQrOCdgGmqPNgoF7UO/44YfqMuoDVJIuRJKoDYrgCx2MomqYAhWn8S5E0mIwx7fWRRKHatpelhkppIC1pYM3fOQmnamGbMSLVgT2Og2YI+2cHHjy3hXlziRqTDCqdYb7qot9ooNA39Ie2CUzTrNYGSbNiNogDHDq2iWcTwkhzXggj9tMTJehO2G4s1dsSmPa2hXeY9JugVLqzSAbxIshYLh03LGuJxiDCbAEYdd9+4iI03voAnzp7B//Z//jqubY4R6x4iQoA4REBgwUzdysKSNRHldKkJ0JKMOB4P3RC756WFBbEinE6n6A+HWFhchmZYyKJYlL5Uw9EamurhzkJXjgGVwszdJZxxCBdNE002jiUDk+rgJrIyFBUy1wAbl56eYK0GnFnycXp1EZat7DenYYzJNBL1L2FJEEfSQB1MVTYmHzzGBMCyxkyVYTqD/RwiqNc8Ud/Qhpk/Q8tbZvLxYTHzmTiOqk+qbAhWaMcbx/dhsoBMZm0zyzBNBWhTOUcAnOYxguEe4vEEN27ewQtvXcXUsOFQSaaXaMMSUO86Fg46Noqwh/Nra3huKYXu2rg52kKt0UaaNXD4aBf/8IuXce92hA8dcvDP/9ML+Ie/ewlnDlr4a7/wDCaP/hg8cwW//Ru/hu+8eAur3UWsL68jCDNMEkheMpX6hJpmy8PO7TsIBxNoeh2Zv4CQyuuFBTz9xGMYy9AG+/eW5COLtajqF1fnFcTu974FJGHHvj4xz+3ZYz8Afq8CmEoo9dwD9ZUogJHAzk0BrDFzupMQ2TTH9d0JXrxxF4m7iMIscfHGZRkcWKgv4OThY+iz1kWK61v3cHD1MJbaK7BNHf3BJizPkLU9nEao50AwHctwB+GgrItkgnS0g3BvC3Y4FlUw4hBOWag9x/PQaHXQaDVRMmPcMiVflA18PggXCDUIXa2ZHXSVGkwIrJSLKoeSgGtWOz4l1snMMq8UWy7BMGGxSatOCChilu2QQw5RjN4YKOpLKJcPI6k1ZHiE7gT5JEbXa6NnBrhz5QoajgvfbYjV8LlHHxcY/valN8Waf7HdQBmOcPvyqyiDPrQ8FnvpJCthugbOnDyNp596FmvLa7AMCy7dICrLejl/KltoKoBpqMDLiXKbUOrlGbhTH0tls3p/UTxQhyvQwlEgZeUr+KXKTaUCmFD1vQDYMicwzC4cr4agfwVvfuMPEW7fg1mkMKwIpu7AsjhUROiiw/MdOJ6HgsMCUYa9cYB+wvztLvSFddSWlmWfoPK0THJs9HeQuAY+8+xZPH/6KJLCRUytbBYiKxifoDLCub8JRMwKpKmCwMzeDDJlr0oFsLKnj8UGesoBFRlWqdSfAo4JhKkWzjChZfQ4QDKh2pQQpoDN2SmkSIMB4uke8jhAWRBWU19IrWshw12mW4Nm+5LNC7Mlw1067cUJ53RLXdcJcwmsTNq80lY8EyeCcRHJezGLUkBUoqssX98w4Dk2bFuXzHrHsuRc8HXInuW7BrrtGo6sdHH8wDKOHVjD2tIi4v4AC/UOLM1EWWhir8/rKNXSvmsr6/R9j/1rY+a68P3A7wxGSW5vda9BNaZA32oPkeep6q2+PwO/vHaJ2pQWztV5O8v25UeuezmORY6wUHs+HQh47qQlYwtoCy3mv9A5AVHOErrVG5mpfbncFQtU2df3v0f75YSDWgmCggrxVAYCZFCEr7aMYWgZdC3jCQ/NLrHerqPl1bAZTBDHGYpJgkmZorc7kmiDUZHh2miKWxsDIKCVsIXILmHUqcTdQ8sIcXaliSPdGg40XFw4fRgXzp7CctbHxr09XH5nC69fvIvvXryLGzsDhESnjoeuvYfXXvkqBntT/Mxf/xx+9X/+ZTTHGV5+M8ef3ImQb9/Dt772Bbxz+buy305pSV1vCaikhbFcC+kKk/Pa1kTpeTh8/AiccIz49g10mpY4H9iOCcehTbOFncEE129tYmOnJ3uRqTURpGNEpQbHyZHEDTzxiV/C+Z+7gAOphTALkN++jS//u3+Jy/felmiRstAx9Tz4zBTmwBft+itbYwHAOW3TVYTDTPkr+/JsLc6iCTiYwONbQVKeNzKkUinWRdlbAWO5/svwCu9+lfqbt9pc9yoHmBdOFaPBfW4GlnNLl3NV8tPTHGXIc5BjYQWiQoPt+qjVG8o1hSrfJBb7dd6Tcv1wmIiAV5f7cxuWV4dda8ByPaw/dhaf/PjHwOG2JAjk+sZ1T5t7XlM4IcFr9Owce6+F+rv26mqYYv/5mnONhiN8lQAAIABJREFUVv8WqFZ4dR1XA5b/w089Ne+hzv9tOq/AvALzCswrMK/AvALvqwrMb17eV4dr/mLnFZhXYF6BeQXmFZhXQCpw7HlpkSoOQ4CpYK40h6m8sFSjmFbI8hxt8nQTpmYK8IopSpupc/ixspGW5hWBGNUWtIjMS9glbW4LJATBDBN0bPi0vkwjZSO9sIzG4iocrw1Tr8EwmN1bol6vodtuwnOUNR8VUGnOBhKQlBCLSbbD+DoUaM5hl5qADtqX2gYb1Dk8pJI92PQMLDRqaNQ8rHoK2PieJ2o1Nv0IguX1a4BnmWLRmWs5qAadqVw1Wl5S4VgScKjGMhVcYRZLdlwWRUiCUD5PcwOTiDmlzAPUkLJNb1kYJxkcWkQuNZBshDi44OLMUgqnsPC1zRyJ18UZbyoWoAQSzKN1DANOmaDtm+g2XOyOp1juLCEJejjpONg1TXyvF+AhrwnHG6HIHBjBHrRaHYtpCcvTcCe3sOAsQPe2EPYj6DUXacrMYoLRAbLCwsabr2Pv0hfR6+/g5ddv497QwEZvisxkBlyCURCLOmSSJHKcmR0pii8enzIXtRptP+sCBWwBwAQdbFJu7+5icWkNBsFVpcCO00SAKK00CUOYqSo2m2kK2/KRUeFNVYttoNldgG43YDg1DMNtuKEOK9AkHzkwI6TxLo47wJNrS+guetIALUsD42mI8WQqajsCGIKMSWarjLwwlL+Lx5frgSpOAT0aBxUyWFQH1hwBwHXbQZNNV2ae+rY0a/mzzPrja2ZDV9lh6yp7kbnI0uyvclGZP8o6JQmSSSDKpSCaYLi9iWwyxb3NLbz8zk3Ejg+3MMVuvJGX0tCnAvlwvY44GuIDhw7h55+wsLbcRW96FweWOnj70h5Wj6zgv/3DG3jtjSmeXTZwfHWCcWMN/80vPYnF0z+J3eA6fvfl63jl87u4uL2BxZqNTz37lNgJ39nZxd4gQJ6WcA0LVtuDsT3AaG+KUaONsL0E2pIeXO7gueeeRJB6SvFrE5y5MihCsEKGRDBJxZLKe60gMK2hfxAAnllBV2pfUQkVCs4/aKIrtT/P0xkANlOeWwUKU0MRTREzC7sf4rv3dtBLHWwOthEbOXq7fawvHsSJQ0eRlCmiPME24UNioGnXsdRpYTLdxa3tmwgYbGx5ePzIUQz6u9jdvIu93i66rTbyaIy2YyIa7GC4dR3pdAI9IgDO4IjKValgmd3YWGwJUKTtu2QDi2qRXXWVN85zRlT0RSEKX3lvzAGu6iWKzsouXEE+XZr5BJbcn3zbELUY//w0ZoZsimkKTKkSTVJsmi5yow2rdRCdpUM4fPgwmo0GLr19BbpuoZiMEERTbI16sNsdWI02lpdX0XQcjHa2YZk+ljptGOkE3/vWV2BlU0STgbwnqhOZD3769Bl8+JmP4PDaYXhcBwQ1MkhTinJZlOCSB6yDFvtEi3zvcr3ZZx86A2EzVadSyikL0ZlF/0wBLNCOv6cCJTMAzDmm/Qrg0o2R6124tS5Ge7fwjT/8bQxv3QStt103Q60cwvNqqNPendcKi9CO64nDG4UMO+wGFgZ5E3pzDbWFNhybfrMJ8iDF3jREVrPx2Q+dw3OnjiDOHQHABa16C0YaKADMa5ZYCM9gYaUgHcQEdrE4EgjUjZgHHCMIFfgLaPdPpwKBv6lY3yapsoUOgggeCKtTAbxUOyMbI5v0kYYDUcNnhSdA1iSpKYXmQLNcgXccPvL0DnJD5ymAkiMfBT9qKDjgRGcEgr7KnjixSmRWCdPRJC++rmto1jlwpcPjdYm3B8x3JgAm7Dc0xFQUm4Bj6ui2PJw4so7DBw6i4fqi8647a7JHEFxrBgeiOEimS6SAgOhZ3m8Fl2bAaTYUsV91OPv8vsqSgPo+9K1cBfAAAPPnCGrvK4Cp3K3gr7Ib1kThK/csHHhgJnSucn75dZ6VCKgeF3toTa7ttCgWxXRBtScJXyoAbGZ1zvcjaJ3nQRVnsR9gCyBk7nSciXIzIDRlZEGcyHVVWelGQMHBohR+4SNIJ1jxHBxeXcUm3UPSHOkoxCgPkcS5WHvfHo/x7Rs3kRQ23FRFWUReAWdS4rDvYMHPcfxoBx88fQifPX0Cp9ourl1+Db//lbdxaWMXNwYppmZdFM7pZIBysgcjDbHz2hu4HoY49Miz+Dv/+X+Ag95NPHH6PF6+YuDqKES+s4Evf+F3cPPaRYQlhwh0icRoNFpI4wjhdIxCy2FJtrSFgur0Vh2feeaDeOsP/xCmFUqEh+/bcn2hPfr1u1u4s7Unamw9HsFCGxFCpJYLQ48QhTV8+nP/AKc+fRT+boK4iBBfu4Y//s1fx068LXm3WVIgqPuo8VJl2nLvINcQ7sPVflPkKWyxAVfnMO2feX9A5xdRB/M5Ibh0xpkB3Are0u5eY8iCyq+fDTRJvjAHIjkFU13XZmCUH6kIv3+trJTECRe9yaFDA0aUIJlOkOcZOHmR1JviWMLzlveiVIF7VA8niZxXE6+prheWukZw6K1gPEmjCb/RhLu+ip/9mZ/CUrstA4v1Wk3u2xjfwo82VeaVTfr+80qGvmSwU12z5LXP1M3qi+rcrQZ4Zo5AdBbgeSLXbw3/48+en/dQ5/8UnVdgXoF5BeYVmFdgXoH3VQXmNy/vq8M1f7HzCswrMK/AvALzCswrwApYx58VfZA0b2jxLJZ2lGmpBpbNpq9uIKcC2HRERUAAzAZWzub8LPuLfS6xmiQoZnYqf46/Tyl4pEkk/cvKu3kGgcxcyQUJXPjotLG0dgDLK2votrvI8xrqfg2O5Yr6lqpf2srxNfDvy/hHc9UspWqI3rNsTrF5xUasY1L9a6JlmqhpgFsQ0hSo10z4voO2ZaDlW1hoUhlswXV0mNBgZTrMnJbJbKAyK44NaT4UkGADVfLNxJFUAQpaX4papLK2pUovsQwBjLTpTJIUeWmI9WacMGMtRS9mVu4KrHiERrvENC/w3PGTuHX1Fq5pi3isGePGlFabJladDFYSwPLbKr/WSHCkScVWjlbdQ5LGWF5ZwdtXb0Lz6ih0C2t6IlCStRPrYs/BdDoWZSrtapNRiu5igtFgglFcQ+75KDMD+WADG1f/CC/99ldxtTfCtb0Q2+MEMX9XViIiXDAM+H5XspcJPAifSpuZkiayMJYmZGd1Qb1WxxX7SqqlU8KTPJdcYFpURlEAy7HBbEwquadBBN+vK9WJ6jTC9rzKitxCvdGBV2tKM/PmvUvoFD4S24dZr2G6eQ+2b8BwDZxsLuCZZQNey4Bu53Ic8lhHEJUYTsZI9AJZQIvN9P9j7z2DLMvPMs/neHdtusqqLtfV6mpv5Rp5BxpJOKHVICQGgglgJ1gCduDDwk7EsAQ7AzGzGzsfWAO7wxIzAyyzwCIYYYWEvNSy7dTd1V1dJrOyMvNmXnvu8Wbjef/nZmVrGMOnkSJudnRkpanMc99zzv/8633e5/eIu04QvHzPfFbJqPbRcunEYf41seSWiEQd10PP53CChXZgoa7WYfkJDGMOt1oF6ATDWIQUp+ohqQrJFiWSmyhl27YwL0sRGWfxCJiXKOIYL823cPZwBn9njg+P93HTaCFIQqDXRTxNsU4so+Xhwa6GMPXwdx/W8NbX9tHmMbY7sFcexLVnPo7nL+n4g6dv4DOTEK+1XJw9YeAHv//NuPCqi6jsAH/06efwsS9u4aWtGRATfWuLqL7Sb2Ot5SAdD1HECTS63zQbg3iOQ+aF6p5gt6PpDK966B688pH7cBCbMEwThuuI4LkYkjieA6zyXptsS5V22LicVO7xIgNTGuIUOY4JwPLxsebyAs16XPg5+lzFayvHLMpxZXeCF7b3cDks0FrpCQ755t4+Lpw5L8ISBwwGBwcYxRlOnzqB8WiAwe4Wzp49LW7x/f0DcUtePH1CBBg25ndv7EJnxnA0QTYdwbeA2WgLHrPND4fwzQqVzlRLQCttyS+3tURc7EGrBdICaoPXBh2OXAsqGS7hukLega0ZsEy11lD4lPWZyPzGHkg0LuvoOwpDzuxhuo4zzRT3G931ZZaKa3EQa0g0F7vMSNdXEJy/B7tmjQcuvgL3t9dx49outosKQc682gKD6T7GWo7+ygb6nsqEDMtMHOhty0TPAZ752uOI5mMEnoU4iiSvOp1N0D93Hm948ztw16nb0W25AGERdQWfa525cMSbkm8qLma+JzmAwxUUcYXAoJZ/cd0fw/KqjGj1/FiIfgvnp6DWTSWY0D2nHPamXIMmHfl0oDo2RpaOPjH9SYLf+eRn8cRTVxDMJrDqPazpBjqtCv0gh2vmQmzQ4MC1u7BdZvhayOw1jNFBZbXhB4GIuoVWwvR9DHa24K2fxVseOodHb+8ht1qIKk2EKQq7hd0VXKsgWIsMNSkTMvyRyNeTOkEc5Q2dgI7jGDeHoQz2UPDNklIEYeb7FnmNsuDDjS5qQ1y2JbPPtRqWxkGGENl8giSeq8xxHofFNS4hURleKxCqAocODMeB0fLQqs/gpj5B1Spx8cwJnF3vwg08+L5LljhSU4lfpmbAtxQenzUyiKNl4qoInQrRrs6REm0X540DY7R0tzotbN62iVObG+j4LbimI9e7K87EBuN9fFCkoXBw+f/GN+phR65xncMg6txzPyDvG1qA5DTzESI450YAbnDPdO9KXjKfnvw+QTYrvHVRUbBXLuCs4jAARV+V8UusMwVgQaCXNWIZamt+h2Cz1dEu0MCL/ZHURK55NfggA2Y8TlOth/J1fkzhrajE/U30d5Tk6vlUMAc6l+xfZgDrNXNva5hVgCqNYVUZNta6WFnrI8lihJOpDN2R2HEtnuOrVy9jf2+Iou4jN9YEY3/7WR8/dEcbD128C/ecWsWZNhD0bWSDEf7sY1/D575yFQexg+t5iJ04kvuZgy6WWWD3+iWMr1/DwcxC62wPP/MzP47rn9nGqhXih3/6A3j8RR1XhyPU16/i4x/9YyErzPIco8yA11nBWr8F5HPMk1IGoXjeWHdSQTTHxYlTZ/Ga170OT/zbXxO3daffQ7u/gu0bN3Hj5k1xyvLvca9WxCOkjCDQTbiaj7F/J777J38WF09psEILTh1h6/OfwJ/92R9ggDl8zYaVAWHHgsmTKrElzKdX55EnkfcLr3Pe51yRKKIvhv8UhpukBiUKc8/L61SecdwbN9csX5PkCTM/WO4XdW/QiS5DDqYhQrIiZijUP3O6+TM0wxFaCP9ezSFKnbjvGPU84sSj/F2NgzYdD1ZZw81LMpuRkCjB54fjyT3OuhDP7sGQQSwhj9AW7zqwWy20Nk/jHX/n7bjnwYtIswgOBWgSV0wXVcks6Uh+f1KmcEi3MCwZSok5tBH40GNFOBExWIbc1H2mBHHAKLiH4PEbghLQ6lxeEwcEiaz+lfe/dtlD/feXuOVnlhVYVmBZgWUFlhVYVuCbuALLzcs38clZHtqyAssKLCuwrMCyAssK/M0V0O54dS0N9cbBoHjQzAFWTdnSbAF0MxLryTw+ZvQKDlo1zYQW2TRupfGpEXCq8Hbsa5o2QZHqTeV43joOEU2JaDYdaSBlbOBaFrwgwMbqBjbW19GCwi+LmMqmLC1epil5bczno4OMjdq0YHMU8nk6dyjOihOzzkAYr0cR2DIRmAYcSrBaITjS9YDZgxZWWxZ6HaKhbbRcG75pi4M40yjXsousnHl8OxKziKosswZxygavMkATh8x+F98oB0sjumATujm2SkMsuM8c2/MJZjMPq14AzcoxT1LcvdLBasvEV29OJGt2nFZwPRM9neKBhqh0YCLHmpfjjt465rORCMAmEcGucrR6QQvzKMJsEgqCmfWlEEy3IGtFAZjuvIB4XszkhFVGgGmcwdYqdIoRBle+gKf+/FP42tWb+NKVXYS1KzmzdE0RWxx0e+i3O9Do1M3otAFqz4dmetLkq9IcMWrJTu4EruQqlymzd5XjUdDPGRHNhTQ0qeNMw0ia3wqpaEpeK8VhCj0UfOOiEJHKclxMZ3MUFOijCv7aBtxOC6Pt6/ACB/MsgjlL8ZoTBk5utLHSs1DksXJh05EdxeJ81GCK6Cw5m8zXzEtEGf3kxMvSrcOhAhO6QaGCAxEGWq6DXovisAPfpPNuBbZTwjISWHULNpu+eook1YEygs4caQUEFSek77UQpjFm0RzjWQYz1STP89LoKl6R1Did2/iryQCX0woreoCynkIrTLSsAHo9x6s2bGnovubuFr7vDRcwjiK4pwNogYu//sgVXN/O8fj1mziAjZ/96VdhrWPj7gsXMB7Z+PzTIb7yQohLWwfY3t9He3UVU7rVmX+NCq5R49yJdRFpwkmIOK9wEIUYZSV0vwuCX+kUevSBi3jk4fuQQGGRdccW0Y3naZFzfISBPib4irZ5TMBZ0AeOBJ2/pQC8cO/Je2J2RQBORQB+8cY+rufA5ukzuLqzg2vXtxF4AU6evA1ra2sirByMJ9jfu4GzpzYRjg9x9tRJBEEb0zCBZdrIiwSj0UiEs5VOV74nHA3gWxoGN7fRymdy/cbzMep4hhYdz1x7NAtlxRxyhfzWLV2RBnxXrmeKByIwNShRLhckChCZzLot1mSrrsVJTXcwv8Ym/gJXLAnAVYrKcJBrNuJkrrCxeYXBvMRc8xCXFjp3P4AbsxIP3vMgVjs+BoM9eG4Ht5+6A/FsjOd2L2NnfwdVksHx2vB6faz1+vArYDg8xL0XziMd7+HapWeQZ1PMo4kAHMLpFFk4Q+/8ebz5be/EXbfdjl4rQG0SUV3Dh4HSUAKwOIAF4fxyAVhyLvm6/wYBeCH6Hj0/GqFBnjMLt1nznOLQknIME2fMoQSFdbVMIKaDsOZ96+EvnryEv/78szDGU8wnW/DrGoENtB0NgVXBYX68qyPwDbi+jiw/gWmlo3RbkgFN4x4HfWoKQpaPSTSAt7aJ73jVK/DI+Q4OMx03xiFsjbheHXExlTWbzy4OKNFBKnmxpBAkGcJURxjOMRnPMZnOcTiJsD+aYDSPRcwp5irblw8U4q6VWK6JOEURCnkCi2J0naLKZiiiKbKE66uqGp28FFnjeSRrrOv5stZYvA5dG4fOgbjc3/emt+DC2gqMPINjEP6uI+j3sAdHhquyvBCUvjj3+BxssnerfOGgxRE2Wbn71O/n4AQ14aDlY/3EGtZW+nIemDVMNDFdjUcZ0cdQ8WoQ4D/dXlkMA0jkAIVeEYEpTDekgCMBuDrKYT/u8hXn7sL1K+Iv3b1qmIz3Z1LqR+huaoV0nYp4VTRCMRrXPp+f8qIXLOdGCF9kvcqQWONmbz7Ha6lkXrQ4npt6ybXC3OdK7uUZ9wl8tuapDI0wm70sYtREmGs1gnwCvbWJSW4giUOcXrVxZqMlsQmH0wTPjw9wc3uOvUMdo5w27wnuXs3w3Q+cwgfe+m04f8bHdBRKZnDXsXA4GOKpSzfw/NUEz1+b4sr2S0JZGacRJtEU60GAaH8P21dfRJiGqL11fOhHvh++VuBzv/9ZfOj9b8d/9ePfi08+PsHBKMTg8tfxyY//CUbTPcxz5hLb8Ds99DoBimRKI70MQiyGeHTLlv1ld2UNd997P4rt53Dt2jXB6TPmgWsxhf7xeArX81DM59CMBKXtw8go2nrw738b3v0j/wC3BSFfLuroEE//5Ufwmc9+FDOngFub0LMaY6eWdYF7SKHeLM5eVashB+45G1wF902L5xpzcjnMwcEO7p4W645ci0I0YN7zQgjlvaLu10W+MwVgDiaI8Ms9htynzbXBiBURgLn34KgSU94rWefLJIIW0f2tQXcdGJ4jCHtmcPOEc0CocCwUjouakRnMoC84jFRAYzQFqSxlKQN6pu/B9gO4vU089Mi9eOxVD2G91xKChmQNey0kxLAbAeKSVIlUCAJOrbLoGffCoQQC+Rfu5uNDOos129YsuV8o7ksEQl3Ktc51gf9W+KX3veo/fZMv//G2rMCyAssKLCuwrMCyAssKfBNVYLl5+SY6GctDWVZgWYFlBZYVWFZgWYH/vApob32f0nzF1brAtqmJfiXKBCgpaNGpY1oiYhEdyY69YKGlqc9sx4U/tsnqpBC8yLJcHErjllj8PnENFNRzmY1LSZMCbynIvMBrY6O3gvP9FXH/svnGJpKIvpaBktlxlJo1QxpQdO+w0cQGMEVXunr4euj6LSkw1oBtaPDpCiP+kzmtWoVAp/PLlOZnp+Wg33Gw0nawEngiDDuOpVxpQtBUP1PVpXm9dOOIu1FlV1L4VY0+1RibTyPVtGc+LgXhio5lOnzY5M0R2gUODnk8bXEZURjYMBN824PncP1gH1enPgy9Qt83UM4nqK0A89KBa1VYsWKc7GwgmYeSw2gbFVwd6HcoD5aIiHedK5wyhTmiZimgKxRpKccUs3Fd6OIcFLMtRfP8AG64DWM6xt7zz+PJ6/v40kv7+OqLO8hoYdR1dNbWoNkm5oM95cquLRS2i8L2UFuOYCyrLMc4r2DVpaAEPfY6y1jOL8Vf1jFP2WxnczCHabuSA8ymPJ3GzKTstHxYrgPdUM7uaTjHyuoJaZDSKdw7dRtGNwew222YnoX9ay9hdX1Fci6zwxD9Yg8X1tu4sOYhcGsUGhHVOrKkQDaPURoG0jSXc8Fzw3zhOKE4r1zKco1J7jUFPXUhE6foe5bgbtfbFHlteI6BNl1zpQZNz0ToiiIXDmLJFWYD17J9lLUpmNBwNkIUzzA3TOTTHHuHQ7x4cB3ndRMX3T6eSUJcjWK0tDXo0XX4Vhums4JT1g4ePd3HK6jOdTy889UWxpGD/voFTDHC//qvr+GALuvpId7+2CvwwV/4URgesPfSZXz+i9dxdcvHV5+dIhFXW4SbpSmiRlpDBgWsusBKOxCnNhGzsBzJeyYKtUv8M/OqyxKveeW9ePWj9yHOTWgN7phZt3RwyT0gwqcS/xYOYGmgkw5wJHbwXlKZwN8oAB85iSTfVL39R92/jQBMMVY5gEciAF+axDA8D7VjYzidCaqc683q2hp29nZFsJwOD3BqYxXxbIY4ZC6lDscOYJI6YBs42NvD3u6OfM/B3g56LQ/nzpzBlZdeRHs8kGxmzdIxP9iFHc5hxTFsx5B8Ymaw8o0ocTovmYvKnEYOEkiNHI6nNI5A1kaUYGUHZJnouiLemDhurrEE76scYLVe05lVaBaK2sA8jiSzPK11DDMLmdVGEqzCWT2JUQL4boC7L5xHv9vCSy9dw7nzd2Gwew3P3ryCpEhhVWzu+7CCjgjAmM0FicycdDOdY3DzJcynAxGfuNZNxxNEsxFWbr+At7zjXbj7tjvQDTzAUuc9gKnQ+ccEYMFCH3MAq8GPlwvAR45nZlEuwlGPslPVP7mPhP9GQCaZ4kiI4c+kk1AoFiX0Xg96lmGl3cXjWyP8/l9+DXUCxOEAs9FloEhh1jk6lo31dhf9DqkTFN1rpCkx9xGstodOz4Ol17A1G4bmI8k0jIsRVk6ewnvfeDfuOe3h8mGMJ7cOBBPLrN4sHyHPSoQJsfkZZvNU3nPAgILWYJTLwE4SpShS5v0qMgRjDTiSseK0mjxyPlFKmEYNxzag18ycTeGIsFRBL1PUzKaOQxQUa6AGuCRvtBki0LmGURjnM63OkMUhXvOGU/iZd78f9mCKl669hM6JDeiaTSgBUtdCp70qA1V0vcYNFpnrIe91OW+N8K7u1+YebZ594oykEt0IwMyV7gQtWT+ZUcr3Czz84mct9h3HRdHFfuHWNuIWQ36R3ytDVnxGiwP4Fu5ZfazE4cXX5XlTqOczoyT4dclnJhpYcM8qq5nfFxVc7pizzM8r1yLNlnQCiw7euDoXjsfjLvVvPG6VkNGgfxsHMAdBjgbKiAVnrAUF4ETtBWZ5gSSNxdVbUAQsUuTZHJDsW2Cl7SGMK+i2B9+qUCZjzNMUk8rFOLWRxnye6jicFBIv8MHXnsZ//50PYmOjg91BhCtbO5jMEtlH8TokhWN3GOLTX3wBl64ORPjT5okMlu2FQ7iGhum1G8iYWV/GeN13fwAP3HsHHv+zP8fBMzfxS7/803j07Y/hs58bIJ3kuHb5q/jEp/4C4/AQMZ3NtQW31ZWs7SyaoqSTuiiO1nbZB+aUPHWsrq7h3GYfV69elUE4ir9pEskgzf7+rsQ0aGGC1Mmhuz4MlqX2cOd3/SDe8J7vxWo+gp4C+XAHH/+938KzL3wNqa/DzAGzAqa8lyXzRIXxHrlWua2UZVhDLnnBKrqBw4wS58BrJEtlf7CIvVhckdwPL9YncaSrD0BOyy2agRoWUMIzhy0aQk4jRHP0QZzAMMDRMe6NinSOMk5E6KVorHkOGfbQCkOen8Trc9Cs9hxUliMiumHYsJs4E16pi6FIDkiQTsK3/qk7sNpt4aGLt+OxB+7BqZU2WdIYzKcYRFPY2gpi7uP9QI41nicw6Wy2KNwnsEl8afKyZdCpIX0cicJEZXMIkvtMCt5is+YwJV3RwD/90OuWPdT/vH+qLb9rWYFlBZYVWFZgWYFlBb5JKrDcvHyTnIjlYSwrsKzAsgLLCiwrsKzA36IC7/u5mk15eWNjhnzJxt2zcOEw+7ei2Ev8syCiiXi2RABevB05IRr37xG68RYPr7EFN39DbG46tJJqEd0Xwt5UjsuyggkDHcvFybUeOq22NI75Jo1XfjezAkUU4rHr0txaiMBszLKZx18d8GuVwjXTMUUh19c1tB1H/jeKqWDvPMNEYGto+wZ6bRNrbQcdz8JGtyMijGPbJJvKIQquMFcOIZN4vkacosN5UUtmlLKxKbhOCl8NnlIE6kYEZsO5tIEkszGcpIhqSxrtbhHigbMrWO84uHQ9EoHIt4l7LNFu9ygDCPaaeG5fq2DbJvKEjeEYvcDFRsdDNDmUJjGdRCKwU4zT6CCmG5lOYEMEv8jWkU4DhLMJknQCmxnP8y0UgxfgJBby+QijwsDLxJjeAAAgAElEQVTlYYrPffU5hBQw5qGgt7fZhDU0hFmN0mih8NpIdAulbktWdE1UNEygiFHOD+FqBaw6h63X6HX6SmAt6aYp5M902DKnly5cNtZtulyEHmjIawg6bQzHE0FAG5YN07QRrJ3EYDCQTFe/5WJv+5oS+PonkScVyvAGTrsG7uyaOLPuQncrQVVrhQ49rxEK/jmThr/Cf2riQE6IFOdxCaaWAwVszCvcOM+/ErU0dAMHvu3CtxwZVIiTEJZdCMLarDvIqrm4zbN0DsvyUNSmCD8UhA29xmheYDaaYzAOcRBPsWFY2DRtHKQxxnqFDrqwi0N4Vh+e4eBNJwdYW93EK3slnp0k+MG3r+G5IZvRJ+B2ffzLP3kal/dT9PQcv/jz78DJ130viiTCb/7W7+Ly1gxh1sHVmzMZCCB+ejvqwO+torZstNttdHwPZZIKTrjT6eO5nW255m2K8UFPBPoyjfG2t7wGr3/Nw5gkKu/YsB0YlqP+bKqGeTMTIk1fWUs4CMFM2MY1pYYplAB8ax1R7sJvFICPPm4Qrovv5/UscyXHHMBhXODq3lAE4CvTFLBt7M1ChEkqebXb29uI4wiOZ2PddxDNZphNDgVJSzea1+4hyUt0++uCKz3Y3UFVpljp+phPhlIn4o/5c9byCAUKuO0AyXSK4nAELZ7CLkNodOeaXIG4blTiwEKpXGN09ZJs4LmuupZMHZagi5m7rlDJss7aGixZPxSFgJ+j6CBCBJHgFV2KNbJKk3xtXp9pbWBUOii8FYTBKjbP3I4wrjGfhnj0/vtEfJ7MppJpOhjexHh/H6WhYa7p6PRP4EzvpGSfX93bxu39FdhVjjoeYe/aJUzHe5Inm2cJ5pOpuBLXLrwCb3v7e3DX6dvRDQJUlkJVtzQLNbOOjxC/ygGsnMC8DmoRaeVa4XXQDB0tRDJ1ffzN+OeF6EABUbnO6UVjzYwmfsCUZ4BkMbfbKLNIxP4rkxy/9dGncDjjOpgC6QHmsz1MDq8imR7AzCu07QAdOqEdHy2PYnIN1zUReDY67QC9zipQWRhPIqBtYfPcGbzvDXfgdK/CZ17cxacv7cn5GIwmmIckAWSYz1NMwhhxUgnWN0lJrSiRk4qQM3ee63MTJSB4WdZGE7z44l4yObhkm3Adroe6cpSWdFvT4ZeiLhIUeSLPz4UYwzV1Gs3RW12BrXs4COdob64iGu3hodtP4x9997tw5alnZHBKW2lhznvU8WDbbRSGiW6ZylpbaKY8myiAksDBNZlvx4fG1KP+1p5gIdITER+0XLTbAVzHkeuXLnanwT8v1oYFIvno2F+WFX6r1bJYC1QOtCJs8P+F6/dIAOaaUCvUM529fI0UnbgXOBKBmT4szyGFfc4r5cDlM4j7iXjh9OV75t+K07fJ+z3mUJZ17Oj6fbnQe7S2HcM/S6Xk9VFEX+SpqudLmqshJA4mjQUVniCVTOkYeRqhSENoZSbPn1bnFMw8gp1F4sqMDQfTXA2Z2VSc4yECVLj37Ck89tB5vOWBU7DnQzz1xB4+99QYB4WOWRTjYDTESr8FvU5w6flnsH1jD3uHI4wrDV0iw4sMpq3j+rUrgl2epxnue/1jeP3r3oLHv/xpvPTV53DSaOF//Kf/LU7few8ef+IQWVRi+9IX8YlPfhTj+Qg5KSR039oeLIsxGPEROlycqczU5dVMokhayL3LNVry3ssCZZ6Bubx1QSc0h6w0BJWLQyMUIogX2cjMVTz2Iz+Gux95GCthKCj6aPsa/t3v/EvcHN9A4WioolyuvZSXMMO+mxxyirdEOkveeHPtlQ4JNs0aZSlcedEcq8oL1kUgXuDHj55LCwx087PlGXh80MlQ+2jeT3LdyLDG4hpvhgSIbSYyOUtRx5F6T+GY+3HXRWlZqCVjW+1PmRNMhDgFXlt34es2Sg7jMISbzwsOGAnOmmtOgSIl67mPE6s9nF7v4VX3XMADF85gY7WNQiuwcmIV42mK64MhhhmQwRb3MEkUrCtfdUaseVMrdf2rgRO6pGV/xxuOdynR2Myc50fcSKUZ6izFP/vRdyx7qH+Lf64tv3VZgWUFlhVYVmBZgWUF/stXYLl5+S9/DpZHsKzAsgLLCiwrsKzAsgJ/ywqY7/snt9qsTS4eG8uLt9IWprFCPh+5VwzU/Fjwm6oR3EjDx7L/1NaITtdFo5iNqSM25LFmkWmxMVQLws60G3dQpcGma8IpRQAmatg16JZTb2yWyY8rlcuCsWZ0/dIFLI4fyTMGjDyXY2VzlL+jLDIYRQ3X0NGiE8kq4ekmfGlKE9lao+1VWAksEYA32w7anivONiJ/bQoWbH3RwUAX0cJ5tmjaN01gfp2NTGn66YuMxFJEmwWimkjNMoWgOIdpjt24RETnbAn0qhIPbfQFNTuKYoRFjX47wMnAEEHm+nCKmRHgfCsVpDCRy9F8hlbgIzAhjeI6TzDNiYOMJSc4cA3JRK7zDEZNUYNI7ylGA0uQtGk2RTSdw8UUVj5BMqgRxkMcRjm+/MwVDEYz7GxtS8NyRuGU+a2Wg2EEREYbpd9HZnAwgAKVR6Mo5nSJaDWKaAirTmHkEcy6QL/dElGL2btK/FXOmpJZplEGg+KY35IaslnMpr3re4J+5Odty0Or24FltTHNE+we7mNzvYsommF6OMH62inUjo/9vS1smhrOWDnuWHfR67GBSxeLBb00MMtiyf6lGKPEAaCgMEOXNB1tNZvOCvvJj9lY5/W1EKDovPRtC0bFxqiF2sjRYR5zGMJkXmywoRqgNRvXBVzDxlwwvYWgl+eTMfJUCQ9EIorDj/VIM+SugS4b0hazXts4o83xdx8ssZe1cGfLwjN7U/z919+PL0djrF+wcde5u/Fv/vQr+PBHtnHxoo9f/Bc/jCwt8LWnDvGvfvuLCKsV3BiM0dnsIa1zbO3uwOqcQ//EKVSahYPhEB5dRFUhr9l2AuxmoWRJEonu2S7CMMJ0coDv/PY343WPPoBpofDYbMAzN5lNexExGwFYHEGNcCmiH5vH4pBfiEeszS0CgYx1NAIwv6cqsiM6wXER+GgdOC4A87zlOcIkx7X9ES7vDDDMTVS2heevbSEqCnQ7PeRZiul0LE7xh8+exs2dbcymCvOc5Dk6G5u4euMmzt15F+48exFXrryE2XQIlwMiLV9+9ehQCcGznauo5hEconY9T9DeVTxFvb8FY3KIyuG9mQN1AUvwzuq1U6SiVdopKPBp4ob0bGaQ001uydCJZE5aKiNXiQRcS3TAEu6+aqbLtash5eBCmiIrC4Q5MMgMpHYXq6fvRnVyVYTIzdLFmZObeGLvirx25zASl1c8DRGWBSJDx/mL9+HOzdsFK//Sjaty/d1/5wVceeqr2N1+AY5ZinudAyfMASZieOP2O8QBfNepC+j7HnJL0QUCnb435vJqMCgi0eG2cAA31AQZ8GhyL1mXhfh3dH00GdCLry0+v7j/7IauoDOiQBCsTXxBg1bVbVfEB+b2BoGBTA/w+4+/iM89uy2EglX7JMpygmi+hdHgCoZ7VxGNBkCZwNaBDd+XZ0/HC9Bpt7G+dgJBuyPrUlZm6Gyew/kL5/DuV5+Cr43xu59+Fh/+0hVkpSlI5zAn5r5QecCc/OHjsFYiDd9mVSTPRLM2BJGvMyO4ZBgC10SK5YU8c+h6DHwfLl32zbOTNSbiWgYManWNEakhAhZFdoo1xJPrvMh0mJUrxIe5niKoZ/jvfugHsDnYw1Y2QRHY8DxH0Mx09HPCh6jc2rYU2l23kRRqCIbuwYXQo7FIi2cyz3bjvhVBrOI1W8ugQ6vlIwh8EbAZkUCMrCPRD2qYRg0E3CKPLIbPFoLyglAiz88F3plZyk2mskI/qz3AkSAsa4Ny+spwD/cFzDUXp6/6PEVtuoFTcfhSlK+FAsGBIK71REAvBGQOB1Gw4+unO1uOjTmwR8Lvgg6yeP9yIVjdsbc+d0sAViKgCGbMcc0LRaHIcgzjBFkeIy1jFOL+nSGL5zDqQoY0OKTQtl3MpjHi0pBcVw6f3L9u4N2vugtE8Lr9HjbXO3CLKQZb+/jIx57EE5eGiKIKe1UhZIQLd9yJdtDCzrWr2Lt+HYO9fTnWcXIITSslOmOytSXXfeJasFsdfOD9H8TlrzyDJ7aeQZHZWKtL/Oo/+3n0Tl/EZ569iXml4fpn/hx/9YmPYRpNhRjC4TW19nFA4xYSm7EUNItzOIBocAqr3IdO5jM5riQMZYiGwneSxPADV86tnTs4NCM4HJ6JAxhrF/Hun/ivsXliDe4khaul2HniK/jIH/4WhsVYBk6KJIVtuS/LrP3G8yIDGLxVPVfWFVmDOfS4uMaEwkAewzEagVz7pXL2LvaBzCnnn48E/1trHD9PzDtx9cTWy5rO/WxVKZoM18UiQpWkQJJIXrCgqh2SKSxUdPgei1jJa+ZYU8DWEVgeAtuVwR4KvxJFomvqXnQ9cSRrJNGUpIf00G07EhVxquXhdCeAq1c4c+okbr/nLIbzHPtxjUEGFFYg+cV5mki++jxTcR1qaKfZwzUCuTinLVMGL3lcOUkjhY46L2CkEawixv/0E9+17KEeraDLPywrsKzAsgLLCiwrsKzAt0IFlpuXb4WztDzGZQWWFVhWYFmBZQWWFXhZBbQP/TL9c+pzCwdw06ySpqtmK2eCkH8VfhQG0Z7sYzNTrhZBZ9G4k0aZTueNcvHFtJl9Y5OscRHz82Wdwfc8af7S/UKBg81huvHozK2sUjIM6bL0LIpQdBnS+dCIsA22Wlw9ItopEVH111UTUbDHbMFRNCbGmWhRimygCKrDNywEdCTpgK2X8OwaXeZAWibWfAPdwEW/7aFPF5PLY1EiNevDfEQpXdN4XhRXmsaCMeaBNNnBbFI3ecsUGdM8RzbRYVoRqk4bT20Nxb1TeX10ch0PuRrOntIwLQ3cCJVD5jY7F5zx9dEcL4QWXreh0NR0hNUUmthwRIVuO5CsxySxaLmAqRVwLMDVKFynSJm1G8fo93RUuYcsTzAZHWA8OERVJOLwSGYlakfDaBriuUtXUaUl4skMfMXTEhhnGS7vDjEtHIT2GtBehU7HDhvzeS1utxo5PMcWEbpMpqjjEFocou/b6LV9jGdhc/xsFFYioh5OpuJycdiodD1BPcZpJLUmxpoCsON4IuZ5TgtTo8SLL76IlVZL8n8P9wfotVahr/TEpXmy00IrneK0X+H2dQdtmmV0OpDoDGddmf2bC+aT15DKalb3RFnlIobSycJzx2tLNerV+U1goUwyVMTnOiYqo4RZeDDjId7y2AqyqQHNJsLcQry3CyuZw3HbeHGY4SvXB9inKCx4dRt6XoLVpYP2RGWgdHVY8RCV3YWfu3jEn+JDj3m4NgGi1Mf1MMO9nQr7aYC3vM6E11rH//6xG/jSk0P82AdP4r0f+HZ86Ws7+IuPX8alLRMHYY3cKuD1AxzM6G5uwbI1aE4LruTeRtDqEq7tiMg1mUeYsUnPhi2d6S4dzMDoYB/vedvr8er77sassgUNbxDnSmcgkcXMquWfG3Fv4aYSce+YANwsOi9DQi8E4MWawWv6uCN0ITAd3WcU1qvGhd8IwLM4w/XBGJdv7mF7mCLVdBS2I0LHcHCI1W4XnY6P0fgQPbrrPQedboA9op6HI2hBAHg+nFYHF1ZOS0759s0dlHUh3zs+HCJLE5w8sYnhYFuQz1ocobe+iZmmIY6mqHevwzocoMgo8JUqLp34AcHAM4dRZajbmRIImJnLdZSIaLXO2eKS1D06gy05J6ZtwLANoR+UWoWcglZRSU5zQmQvRcaqxKzQMSw9lMEaTt//GhyGU8Gpa3EmP8v0bYWHPxhCjyvEriGI7MDt4I5X3IP+qRMYD3ZgRDHSOQkJJa4/9zSy2SF8X8d8Tsf0SLLbowpYO3c73vqW78DFk+fR8x1xnVHUFgHYoPuZAjBFvlv5xnQ1KyqBEgBFpD0mAC8EP3594TJdfH2x1sp6AeXyXQjAfDZRJJHcXP48ipfga+ZwRQzTDvCx5/fxx198BnZpwkdH1mcKrkWaIZ4OMT7cxmR4BfP5HqxohJ7rYD1o4czGJtZP3CZCiqaX6PXbsLoncd+D9+I7HtqAkY/xz3/vU/g3H3sWZcVno4nUtGU4R9yNHHSgC7yJOeDxxXkmYjC/xjkrTRafTFzHxG/zmhExXfKjmapM+gPXeEvOpeMzB1QNEYiYvvDgNgKzRSdrQHc4110dVruPg2Qfb7jvFD702CM4eOp5WLevi0i8bnoIKh2zLIHTJg5ew6TWYDD6QXcFfUwXrDgioVzoROovzo9QNwgQaWgXQsoQt7uBVuChTQHYtZUAbJDgYEqO7X9IAF4IpPJ8bZzgfJbLz21CjuncVVuXRugV/LTKI6YYzKPlezUgxv0G3b9qyId/FqoDhyjoos9LJBSp+Geu74LJ516GLmM1HCSnjzuHZvCNvvNbAhjFPXWPi2NfTbYcXdfqT7eG644E4MZNzWMmfYL/xwnf55hw0CKPkZcpqjoVkgQJDIx8cB0LfidAnVewS8iw2iOv2MDr7j6Fk20TVTjB9o0Q9toK2m0Lh08/h4/9yVfx6RcjHHo+hvkuepqLE2d4TRsYHBzi+kvXBO3OtWY4GaGDCmEeY344hBXGSCnCrq/iBz70Ibz0la/j6hNfx8TJkKOHe9dd/Pr/8o8xSjp4/OoAk6rE4PMfxSc+9xnM0hiGrXD4MgjBASHbEWQ96RES2cEtGuhe5d5PQ5akmMWhwoznGco0kXtHPQMquc+rVEPhcnBPw3zmYPXBt+P9P/r30DFLpMMMbTPG03/+F/jEp/4UYyOCw/zajPnczMZVP2PxrDkS8o85z0mP4INM9rV03vL5z78rUQK2ErOb/d/Rs6kRtnldE+fO5+FiEGpxryzWNUaacMCCg4/MxZWcXA5x0NnPGjBnOVUCsPx8Rme4nrioeQyu5Os2K5htouIwpcVhRlvRXOSa1eQ+5QAbnc++TRe+GswydBcZCnRXO7LPXXEsnF/pwaMwjQInT7lYOXEGZncD+wQmuAE0L0ASRXAMC9Ux5LXQeRq08wKnXYHHwGGZAmFWYZ7Uch7dNISbR/jVn/vgsoe62Mws3y8rsKzAsgLLCiwrsKzAt0QFlpuXb4nTtDzIZQWWFVhWYFmBZQWWFXhZBX70n6sOluKoqv+JYWZjh8JE6qKmg7XJ9aQ4y2YWcX4UINhUpduIwjAbu2x2sZEmTXo2Y5vsr0WTTZpYxwRgehPoLqQjQZq2umpm0V1BV9yqbcrPp+vWNpnJ68BybHH10mVEYe6W40e5MZQ7RzWNLV2ThiNz/BY0aoXjI5aOWMgSrm4gMIiB1sQhy/e+ocPXTHiehrZnod+2sOLzfwe9hRuYwp0g7m65QI6OpVAIYebySmORv69xSvD1SYOZ+MEqgFYNYPTW8eTVMUbEg3pdnHAcvN4n5jmVnNCD3MLOwQwrVoVHzvcFvXdpmOOiwzzDBMhjdHwHWpkjTubor60hjhLEh0NpOtNJZulM1lPYw3AaYjKcwHVd9FcdzKcTxOMpKiJtcxOmIEBrtAILSZxi59oN3LyyLTmVN0chDkoDT2/t4uY0QtXaROKfQuW1URk1iixGmjDbl+I25wVsxEWGKJzBLFNo0RhukeDs+grCcKwcXVUh1xAb66PpRBCTFkXe9U1BVRNJTPFXxB7me2oGVvqr6PgdzFs2rl3ZAuIUQc9XIjXzNLsBpR+s9DpIDndxQotw/5qLdbuG5VpIKcpRGBBBVzUpKcaImNCIGHwNCxfZosFL8UHw0EWNkvmrWS4ZwQlmIppq0y7uXK3xL37lzdj0CsBaQRIWuPr449j54hfQaq/h4y9G+ItLEZ5BF34jhJjzDHtGhtqxcEflIbcraGkKzXTRLzU81k/wfW9cx3rbwO89VeG5YY63nI9wfauLdTPCfjbHx4YO3vDYHfhvvmsTlWni1z4yw5eeuoLcamMwGWFls4NxFOHmsEJv4yKCgAL/HLVF7KuNPImVs8rzBYcNz5a8xCyK4Xe6KHQd49EA3/HYq/Hae+5GZvgi+tL9S1SsCFEUgMWZqf55tMgAFiH3WOavEvmUMLa4h44LwOomVgMWx9eP4+tXJc5HniNdHFIUFBYC8JW9AZ66NoDODGbDxfbNXXExe7y3PQt5GmP7ygs4ubkuQx08llmcIK5qtNdPYn88wim/g9UTJ3DzYITaslR2dl0JPn6t18ULl56BXacIhwforJyAHvTkWnWSGYrRTdR7W9BK2iZ5fSshkC5lyVFlHiuvtEVmaeP8olhK8ZfrKUVA17Lh2zYcV2WSiwisceWq5XxEOckHSgDmEE1Y25ibfVgrpxGtn8H5oA/Xc7AVz3A4GuGBjdMooxhfvf4s2rmBsuVITnLX7WC1t4H1UxsowxFOtQKM5xNcevJryMYHqPMQs1CtJxTBu50OEs3GypmzePOb3oGLm+ew4tuoSU1l7qvOHEo6UdUzgQLwcccnxb+/yQHMHOnF+SaVYVGfxSCAXBbNwI3G89EIwBRmqTiL2MKrjo8zm7nLAWqGo2shfHj48m6Cj3z5Ofi1hdoqEUUxpvMSZc7VwhZKRDTbRxIdIJ9eRz3dRQcxzqx1sbKyItnQHEo5sbqKMvDxxre8Ea+72MVsuINf+M2P4g8+tyW54BRgUhIEGrFy4f4+PixkUXouS3HLKow5hb4cllHLcIahq2ee57hyf4pYalqwXQ7BKCIGh38ci4JwkzVfqecvB4Po9ZtZxAjHcBMTsF2kbowPvPk+3FNOkRWe5Fd3u11x9YmD33cxiuYKwS/xDLxKmRWuIS9qeZ5SrLIlWoDKrMr3lHPGD/n7m6EykhN4fJ5ro+V78rzhc5wuT8lVXTjA+Yyn6/OYYCqkjQYXL3uJl2Ge1X1TNrQA+doiA7i5NtS6zWczh8so+FIEruX7uN6r9xR6K3FiphyiKJmrrUgP/D/lhmTxfG/EtFsOT8rgjeB7PNt3MVBHobARGJVv+mUrl7g8SSpZ5B1zL8Ms+jRjBEGFNM+E/BHHc6TFHJVGh3cuYij3NRyGK4wSpz0D337/eXzbhRMwsjkOpjNcvjHBk89fhbvm44NvfRv2n3wG/+6PPopnJxWen1WYJAnuOncSbd1FZdU4nA6xvX1d0MtEM49JPGg7sMIMVy5fhkvBEQZm0Qzf86EPirP4U3/xV+LUnWkxslkb7/uOB/FPfuGn8KWvT3F5MMMkznDl0x/GF554AiFd7fK8rWRIgJEDNTPWSQjhYBF3bQ0FxGC2bl3LfqFyTNRFKXsDGbSqleM0SVO1v9Mozmpw6gKDzMfFd/4Q3vvd74QTjxDGJtxkH5/73d/Fc1efwsiMhSrDCyEtC7jMf2bGb7P+Hkc0Hz2PTEVfoAjM+47XPZjBywFA05J98MsiVGT/qfaEfONar2gY/L1qnyNr4WLmko9EsfqrnynPw+b79LKSwTfkGS9IFZXiudAcF4buQZPBBJICDBkGMVyPUwEoOFAgBAA61XnovE/VvSXOXy7PzSAKV7xpPEe705G9f9d2sLHSR7fjo80hkGwC2/ZheG1MqhrBbWdw7q471dqa5vLsl4EMyQHmcJMaslAo6hpRVEOvMqRFinFaYRpXKOMYrTxEt4rwf/7Sjy97qC9bF5YfLCuwrMCyAssKLCuwrMA3ewWWm5dv9jO0PL5lBZYVWFZgWYFlBZYV+Pcq4P34/yatqAVWUTWrm1yyBjVJqYENfaIoKQCzYZUDyNhQZbOpaSaxqUXx4rjLhVmxCzzcokGsOqrqdzh6LU4ji8hnwxa8aUpXJnPMbBunqyYvUpChxFHzQEzBCTL7MWbu4QLJ2/TdiNJdvGnM4RUnsGqEqWafwjbqpoYcFdyazlgIblkceIYBl431UkdtVmh5Jvq+jq6niQi8Grhos5ltW1hxVS6cquEtYYKNP4qEPjPYmuw/edniGCGGmM4NooZdWNohEr2F64cahvMYB9DQq1N83202LLcvGMDSbeHqpIReFNi0YnHzHqY1erYFz9Ex27+BzR4b7Aamo0O4gS9C6XgYoiD2mufOonDKpqGGNCkxDxOs2jos+wDJbAzMc0xHOyhzH/7KORzMb+Dkakca8zeubOFgaweD3RF2xjm2MhPP7B4iLCpYa7cjDU5hUmqIkinyZK4yQIM+wmQuLrCoKBGlCVpEHYYHKA93carPnNxUHNlZHAnmlPUhRvdwOhMRsrd+mwgdzDfltdnpdDCPEnEDn9jYRMttIe4GONgf4/D6DrzVAF3TQZYkSNdaIvJYLR83t65gs4zwqjUXK3UEu2VDbwfQsiarrijUPSAikmoKs6l5XABYoImZOy0iDjvaDTqaCOnD7CZ0qwU/Pgt/9jx+8edO4hUrPZhrr4Bpb2L+3LN49iMfxmr/PP7fJyL82ZaJp9MZbFSwDaBbADfNEnMTuJBYyHRKfD48PcOJssbDqzne9ebb8OZHuvgf/mCAj75wgJ+5y8Pnhx5evFJAa88Qmjl+5ccew+1BF390+Tr+8MshDmYZRjHguD1EUSJC7mGcILcccRXGRYWsNNDr9URwTZIEUZLB67QRtDoILAszZi+vb2CaZQjHI7zl4YfxxgfuQ0b3L8VeixnATT6gock6scgAZvN+gTGW1M5jmYHHBWDeH3QgH88EPi4AL+6fhYtKBGRKB6I+GSIAZzy+hLmFY1AAfmEY4jCcY5KWcL1AmvAtw0RKl25dQDcqZGkMLc+w2u3IfTlNUhEvgk5PHFHMP92bhOisn0AcJ1jtdWBXBbq+i2g8Rl7NsHPzOvygi9On7kIS53CsCoPdKzCvPo2YebvhjF5x2MxurXSFF2cWuC4TNNKop9i1GDxYiBFWUR454lxTF+ymS1HeVhnLkU2fFpH8FrIiR5ymmBUGZlYfzuo5DKwVnD91CmfO3IZpnuHm7gWjgZIAACAASURBVD5O9lah5ymGB3vYmRzCoZuT4n27jbbl4571E5gf3ITlAZPpFHqeIRntIZkPsT+4KUhPrvXML56VJnqnz+KNb3wr7j5xBiu+CzgUcwBv4Zx7WTbqLcen4IHFFcyHRIO55vc2AjDPt06B/xuyZhcDRoJpbQRg5tKqe7f5OY0ArPsafLOLEDwnBVatLp6bavjwF78OfVai8GxkVYqEiF2eBGKPiWHNiUEv4KHG/gtfQnn4LFadFJ2Wj35vAyf6J9HyWqj7Bt71nr+Di6vA5UtP4R/9xsfw2csFXM2TjHHNanDxfO5Q4BIxksMxatCpXcUyRLVAHbO2tZbx5cB2mP0cCHbc9yn6iEVaBDPbc2WAgMhmcQLLcAAFWwPEc6hc9Qq+5uIAUxR5in7lC8o+DxK891Vn8PpAwxUNWNddEXMiz0BF0TerRbznQfDKpGjK7E/JAWbmdCZynRKLG6e1iK3HxNqFiTKnU1KD5E57nitOZsdSx8zzzvOvhgOYhaueo4tBKV5jhQyJ3BJ/RVySqADlpCUyV4m/zZBXI+bxYwq/zKHnwM5x8Zf3OMVWDvBkxNOKAFwjlXVQExcwcdBCgwBFP7WbkPW+GSxbHPNCyFPP+Abv20i9Sji8ZSeVde3Y4sYvcYU/wsLzeZPlcix0jtIJHBUVZvMp4iyCYRKnTgyyGpZyTRsPnG7jex6+A7drIZ594il84cUBnt4rMCssrKys4X1vvg0YD/HJz3wFX7yeYb904Ds6ei7Qb3XEGbq9s43t7avIohRVXCINE5Tc85kaBocv4YTdwWQyQ1gX+Lb3vBub7T6e+PwXMUsi5FoNy9NRH7bxoe95NX7ip34AX/p6hL3hHNEoxpc/9W/x5KVLiGoK6pkMzEldDBeZbsKjl9wyRYBXF3gFjjUEtoV0PlcEChY2J7FFXdfEdzM2hOewiGdCznCqFENnA6/+wD/EO1/7MOzZTcTOBsKXvoJP/dbv4DDaw0APoWcl9FpDXBXoE2u+GMBRN+HLhpFkEHFxLkkV4PONwrVGR7wlQ4oxh+oahLmsU4xPOEaDWQw/yX6iyBR9RoYl1X6Wl5RkWVNQ5QAl7wESAmT94bWQCH2DwrmI5r4LzXBRl7qsLwn3MYYJT+e9b6k1TIZCLHHoThz1+2yTRAlbSD1Cm9A1Gb6gGJvEGUwOq4SpDLjo3FwGFk5dOItuAkwPR+LYntcF2rdt4v5XPoK1/ors27muLO5JGfbkICfPNQctyhLxXJOhwjAOMQhTTBLuYUus6xk2zAy//kv/YNlDPfrXyvIPywosK7CswLICywosK/CtUIHl5uVb4Swtj3FZgWUFlhVYVmBZgWUFXlaBtZ/5nVpcaRQj60KQdnSXCXKxwSizO8VGlrgt6CQgeq8BZ7LRyjc2wdhckhy/BotHBxt7enRUUmgl7k56oHQiNA3/lSYf9GXOHzqDmjzRtqBT6TDUJCdN8J4UMdk2q2vspcTlVdCI6KWQ0iBA2YSjYcZilqkwMolw1MHMVjbimYGLIkfhlHD4PTTjshlnUbwCuoaJHp0eRSzNaorRnm0gsIEVT8dqy0TLNWEHGjouRTJPcHy25AxmmLOZS0eFRXxuCYJI+TrY7IvzkkYeKfDcKuDmOoyKmOcUhxpw9foWHjl5GmcsB2sndEyHI3RbbanJdM7M2Bjr3Y40BrP5hHo4Om0f08lAXiuFAIrdbHAfZLX8fk/MlxXSbI6iyuU8MnMyKxwUyQgbHQ/JZIrdK1swCtW0G452kc0STOMSh9MYs+lYanFtf4KXZiZCo4eDYANOu40IGvbDEPOkgG274l4smX1ZFYIyZDM1qonYzGHmMVrzGfx4jvVOjjhOkeaVuN0o4CTM5WVjESUMuwOn35WMWS0B+qurSC1NxORsNMPZk6uwVzZxWJq4ev0asukQ6xToXB+zLEXXC3B965qIDuc3N1CPB4KCPt+p4VdTOI4rImYKHWmUw6mIT9QFiZpRA0mYWUhkpHIiUkwglph/5rWeVRTa5wjnKcpYQ2E62EvmOF/s4pffeAqr5zz02zVmp+5AWgPbf/qX8PUevrwd4fefmOHFuYOIiESTOcfKgM97jaqQYZtoRW0UrRu4WKxgpajxk+/w8Mp3ncFHPnqIn/3ECG2nxkWzjScObsBsA//w4dN40919/PbVAf7vr4ZYzRx4XoC4rDBOc2SmjYyCn2mh5QewWm2kJXMCXXTaXaRJLI3nOEvFpRpVBc62VzGL5sh7Abb29rBpenjDQw/g1a95GHpNBDSb+MRAK1cf9Tw6gEXgae7Xxf1NjW4hlMjnGge9rCFNM14a6c0aQkf74vv5nvfP4uvyPayTYSqsKJvOWYJxlGJvPMdLN/awdTjGjdEImRMgzGv0+yuIwym0PMJKv4PdnZtoeRaK2Uyh3R1HkMo7wxF018fG+gkkZS55ze1+T9xo4XAs4ubdd9yJvXGI6cEOtDREGE6RmyY2bjuPM6fPY7Q/xMHBNuwrz6EYPI/Cz4FcQz+00HYC7GEuAzM83wuRS4gGIhY2GeeWws/yf7buLdIWZC1mPiywzhxv00Jl0klYSab1zO1i4J+Ff+5h7KUDnPSZdXwP/M1NfP7aC9CmMdZMB4dVgtFogDzOcOHsBWnqj8YD+KaBfDZikLhkWU+mQ8TxEB3HRBHPMRoewHHpCnMwzzX0Tp3C6179bXj03B1o25ZgqzkkROc412sZECAZQgQWhcyVa4QiSJNvTKKuiIBH4pk6z6zPEVr1b3p2H7mL+Vxo3HpiKyam2YRm2TJkots2NLsltcvzDH/11BU8NaqwZtmoLB0Bs17rGrtmIuhZP63FPcw3c5hgePgC0uHXcDYLsdbfhLt5ArZWwbr3FH7qle9EZTyFX/vM1/Gr//o5cZtWlQe9oLtyJuuEEjNrhe2m07uiM47PXCUQ83nEw65LJSDZjiku40Kv0G/1BLdN8yFP/Pr6OkzNhUU/o67D8XxYRIabjjyjxQlP17kB+IWFiRaiMCqYuYm6MpCm+/jhd70Sr7BmGIq70oTFvysDQnqTU6+IGXzuUTQm4SCvNURZTm1Kuf4lt/dYBnDj/D1+vhrmhDy/6f5ldqsvLmC1l7A1+0gAFud2I6QuTnXGtZcCLmu6cPhyUKLJARb3NAViilENHlpwwkT1NqIwtygistGhKHudWhzA/HjGYQwKwHmNNK+R8ZkqeaUqxqIQ3PWtNo+I08dyfBvIwcvWqJe9BhIPvuE1Hb+MF2hgfo7HT3IGfzefh8wBzrVUkN1JsgI9n8MKCsxSH31thPc8uom/d7KF/+9zT+BjT+3i0gsjVJYLf7ODbsvA2x59BLPRCF94/Ms4GIci4vOeoFO8129hNptiNE+Rj/ewd/UFGUoY5xRoDThlCIwHKI0VjMoCeq+PN77pbbh4+gy+9Mm/xtaNFzEv5mjpHWS+B9vx8QPv/B689zu/D8/uXBOk88H1LXzqz38fL129Ish77gGjIodlu+Kkleubtc75OVvhj4nLp9CbpEI+mDODvqDo3Ti++cgw1MAMz0NRd6HpV+DFXRwYd+I7f+Lv4+HbN5DGEYLawsHXPo0//MPfQ1EnyKsEWakG87hXFQJLg57nINIiz1c9e5ile+w5JOdQDYdJFAqHFZknXKhBRPlfCBfKeU+yCO9p4rlFEK1Luf+5hyXBQZ5hHDLgz5FBF/V3eJFz8EQNcHDfqK6LgntvDmfYvgzrcA/L35dyiIl7Sw441jw2ZgkzIkAJsbx/RWSmsGwaEp3B+5CRArZhIS+YNU0ItDpuqTWH+iwL/VWiw9tyf82iCGWlY3V9Ew89/DDuuvdORPFEapTyHuRKwLW6qhDNM0Qpj9tAFcXYDmfIUg3jcYLIMbHm1LgrmALpZfz6P/6lZQ91+W/SZQWWFVhWYFmBZQWWFfiWqsBy8/ItdbqWB7uswLICywosK7CswLICrMCJn/yNWhrvbNIf3800OWYFcbvSzKLgoDKA+f0kI4og1jTK2IwS8acRb5TjVjl8FgIwv5fuXGmIs2ml0XH7cocvhY+j4zEMySpbvFUUphv3jxJMCmS1yiE+MtYQk9cIQxSAxUEoDqEcaUnZmLmUliAUDY041hoBTMkb5lumZXJcLV1DVzcRtImgVhlzvqGhbQFd30THs+A7BlZdiuUWLU7SbHMdoqsNyVfLyxphNMNK20eLokoWIaegRXx1USFPU+gUEUQotxEWQAobN7dv4rZ+DwFqnNlsIQ7n4tqgy4sYVf4cW6vhEoWYhCjSFN2WLdm+dGTwONhQJaKw0iIUUYI8TpDFOahu06lI1+R0OkMQ6Ahn+4K5pgvscHeIPC6QzkNMJkO89Nw2RkmJvWmK3YNDcYUVThtpcAITvYVhbGM0C2G1u0iI4zRMcY3u7u4K6jPOiKukWKAhQy3u7prHH45hRTOs+ymqQrm4FNKzydbNUtUAdTzo3bZgV8swgxN0oLWJJy5hpiXWWw68k2cxKS1kVYmdqy9gJfBl2CABcwFn4go9d+4MOraLajKElxxg3U5wx2YbZp1L/iEbu3nOY1MOJUZdUlTTSkNltjaDDhSAKWItBOC61GBaJZJSx3ySiEAy1m10kgG+/zYNb7jLxcoda3h66woe6Z5EsZvgyo0thEYX//PHS9yoMsFjUgAmTpJ3BwUHHjPvA5/XUjbGudYqTncsfOcdFR54+AT++Okp/q/HRxjGOe7FGipriMfuc/GdZ2/H0xMNv/n8VZhhhWmliyCfVrqI9KXjIKdbtqLZnu7oFgwnACwfqPmb6WjS4PrEckINMWgmwmiO7XAijn9zGuE7HnstXvPaRyRDkMKvQkArAVjlkap1gvfZwtGnxJNbmZnHBWBVTzVMclxAWiDWFyIKW80LcVjd5wqBScQ7G9gLBPT+JMTVnQNcurGDsAJ2ZjHWbjsrLqn97S1oVYJeO8BgMMCd505jdniA4f6eNMctr4Xtg0PEZYlOp4f++jrG4UwyIEkuuO3EBnaub+H+e+7GXpYiurmDVQD7W9uobQu3P/QItsdTjGYzrDkWVrI5xi9+DeFgGz4AO69RaKUMMnBoROpCR/BiyIC5quIe1FDmCqV/1GBf4EoF666ucd+w4dS1DNVQAIr7J5Dfdgc6dz6Ay1vXsaG50H0PlW8jv3mAsytrMDo2RvMJDuaVrA333HmPOKDLMsdgdwt6FgNZgpxDHdEU8XwErYpRJcwhjSW3sjINVKaH7smTeO2jr8FDp88j4DCAbwiWmQ4xyfWUa0E9PzgAsBCAuc7yC/Lxf0QAXlwT3/jElmumEZDVNaZEmIWLX1zFstYX4t6rDA9MGubxPH5lH0+PKhjDOUbxFK7joNfuiEjiGjrMWsM4CjFnRjTlpnyO+c1LsEfX4FspzMBH4K3h0fe8Fu86fQFbB1/Bz//mn+KTXxjLs83zVqWW4pZenF+9caqKAFzJAA+fiRy4oEDM54z8nZpDNLY4ZuFaWOmtwDUcETFt31YYao3eSQKkKzi8ZhmNwNxP5ojSJUlRhg7r0kRkpCjqAm7lCDmhrKd4/1vvxn1dDWGWqzWWaw4xs3wuN25+uddYdBmqcpAUFaKUGF6K61xDOLTDjUCDSV5goBunrAyTiStQram2bcLzHRGAJcrBYN6rErHpBl/c44thCHkeNGIvhULlrFzk/SraBukSi89znVb7A/5etY7wfj+eAUzcM7PeKQBzzZgz971iJANdv3xma8hEUGZleU+q1yaxEcdcvvK54/jfY6LwccF3MfDyH9ptynXbrAEc/shSJVBTAE6yFNMoBioHc22O6SSFUc/Qakd4x30X8cOv3MRf//an8Bt/+lFcmWkw7VW0+13UgYaHH7xTEO5PfvlJ3NjbR5zR4VwLGWSl24Fr69jd2cKV6zcwP9xHP3AwHA5REifs2DL4YVUFxpqFk+fO4bHXvwl3XbyIT//lX+HJLz8uIJY8j+GbPeRtH1a7jfe9+7147Stfi9F8hnA0xOjqDXz2k3+E7Z0bcp5SZi7XJWzHE7GZzwqeTw6JcLiNQjDvF8n85brOp4VZicO3IP65KMRxzPgPlTHPJ0YPmr4Fc+4j7j+C7/2xH8Id6x6yNEVQaLj08T/GR/7sIyiRo6hjVM1G0TFttd/gGiXUCfVcUdcSpwGbZ/yx/ac8bxbrVfN8M52OrNWSf83/CuLcK+ilep7FzT5Y7WnVPpt/LspMXu/CPSzrP393roRf9fxkXrJy23PIR3edRvw1FGadv5PRGTwmbljExawGJUUkFpqCKXsZQZETvS6oeOaGS4o3dIsECUa8qH2zlpcoMyWSe60Age0KCj6vOJBQoNXp494H7sdDjz4I3SA2P1e/o9KRp5kMYuVFiVlSYRqlmIYJwjiCweEK08C4BejjbdwT7mAl3Mb/8a/+n2UPdflP0WUFlhVYVmBZgWUFlhX4lqrAcvPyLXW6lge7rMCyAssKLCuwrMCyAqzAA7/4B/UiQ5BNITau2D2l4MgG56RxRhi1yuGVhm/TCBXyatPhXCAR+TPFfds4s0QEaJx7zAWTxmnjqOHPL+vsyAEkf7cRQcTlqwF5dSuDj+3ghTi0EIGItROBuvmZ8vWyglkU4magaEuRiE12NiELOoVIXW0ElFapIzBttBrsaFbn0LQSbcNE27Jxm5PB1XV0/n/23jTWsuw6D/vOPNx5ePNUU1fP1RO7m+oWm6QkUtRgWRLD2JADAQkcSDJiIPmRxEACJEEi2z8cKwbkRLJiR3RkW4okkFQ0U6RMUlJTHLrZ1TV1Ta/eqzfeeTrzFKy1z3n1utwUmX8t4N5Go+rde9+956y999q71re+7yOw19LQrlioly2UbJOZNL0swigMMEgTzJQUGfkd6gbKVGxLAY9kWzUZFY3YkFSUp+J8iMD1EHg+qpmKRBbsEFMzUNKqmIxmXBicuTNstKvIwhjOZALL1lBvVCAlPtzxkFmIsSLBm44YKKT/PXfCcZN1jUE8KZ7Am4wRTh0EUQLNstFoLwCaAXc0gwUH01mfR8j3Q0yGBBan8BwfnjOFexjj+l4Ph04Kn2RANR2zlHxDFxDoJey7GSZTB24UwirXWbaSZGgJMKQiP0klsuQgqSUD8NMYceQjc8dQ3BkamcPFZJmlfGMu8hLIGpKHbxihbOmAbQGqgcwhIMeE1m5gRn7AsYSNsg21uYCoVAfJMB/eu4009LGysQmjVmNwghoHSMKSZBTLsozJ/dvYbKpYa1moSj7DKOQLS1Pbj0MGj1VZZ8ZlKJF0Yw6o5POXPQwJfKKmhyTi4nIkW4i9ADNnipFaQf+4jy3vAP/dDz2G5z8K3LjlYHCjjCiZwB3cR1VdwK9dCXAtUjGNQngSgf9CDpSaLAgApnGUVBkNR4de17BaTbGW+Vio6PiWH2L7QMdEidDWZLy21MCT6ya2PRfvHEvo9FMMsgAGeZ/SfUBBQh6GVhkpedkGNA4RKq0WZkGCMNVYcrtRrfF329UKolRikHDJJr9RDcfujOWjB/d28b3PXsKLVATWrFwC+t0MYMoTzPQ/BQAL0OSBxKsAPh+Avu8FANOY0eM0AHwaJJZYtltGHAmabEyArBexZPO9oy62j3tQqlUceyFGboI4jFHSVbiTPhQ5Y+/UUbeLxHd5XVPuCnieZixx73g+ygQCN1ssn12p1Ji51ul0eF48eu4CaraBUecYB4d7cKIAVrWJ4ZTgdg1Lyw2WlEe3g2T7FsLDuzwHZFvh8TWCB/fG+Y9ACcLUWIFBgko+lSTDS6AIy+4n3JDAmZKaZVDitUOy3bAqKK9fAOrLKC+so7G4hGuDES6tbCJRM0y8CXB4DInylTeErmvwSus4s7qOhXoTqpyi2zkE+e4Oj/Yx7JJMewueP4UzG2I66rB8JwF4iURAGa1pBc31dbz03It4cm0TFZKmtsjfmNx0Zb4PsRdQDpBZelQwPelnAk5EgwBLhMtCaaJ48PN5/8/DLMoThng+z8Tr+V6Ry7gTAExMQ1MjKWYBAOsExMjA1+928JXtPgOrR/0uRknA3pdnyy0Gf6dxwJLalmpDthPUVB3ufh+TwS1oyQ6k0MHi6qP4Wz/1MZwxMnz+ja/iv/8Xf4DpUIMc0ByiposODKVJUeArSwggov2JQOGUWL80xgI0ovFkueWExjfivYXyt1opY7GxAE022BO20qwyK0+TbVaNyKQEesliViU3dOQM4JhyKTVfkQeDSk01ESzZFBLwpRgffXYNHzhbhTfyhGw0y9fmgLymMzOSpV2RQSXGpqIxADTzQ5a+JcCI5j8BcQ8exQp+8Aw1fDEgC2rUIBsCBbapwzYtaJoqJNFzCeiHAWBai8Q6FsoL4lxBGJcAefM/oZ1I7hZzorCwYIAsEZ6kJGNNwCpJPBNDm5vBSKI2otxOny8AUlIJIaYxgWYizzyQdubrzIHgEzCYxu0Uw/fhefrdAMB0U/R7xPQMg4jzbhgTABwyGzkNTQyiI1YNaSoRfvxjq/jo5jJmX/5z/I//11/iL+9sQ24u0aaPSt3Gwkodzz91EePDQ7x1+SbLdjthwtL41ORQtXQ4wwF279zkOU4e9tSo588mLIlPwLOfELPVwupzT+Kjr36IzzNvv/kGrr59GSlJGQeRYPhrVWgLTdQ2N/Dh1z6Cs1vnWKLa73QxuLOD17/2Rzju9thz1yNbDIjmIro/mj8E0LP3fBKfAMDkD01nBwKBqXGBzqTEABbzgfynaVsX59FEKkPGMdKpidpTH8eP/53/CG2d2N0JTD/CVz/37/ClP/sSMpmauGhPFY1mGoHPtOz47HFqvhLImzejPZhP725KKpjAnNcUg/MyK+bkADKtgtyFHK5lsOoA5RSaO2quYCHmMinXCI/w4sxcWCUUz3Hepzyo6ZB1AykrIlBTZd5YRe7c3FRJ0u+iQYJUFVRuAFS42UswgGlJ0x5NDTGiqZNmtmYabKeiGOIczUB4GAvQVlMZAGZFGU2F4wYwS3Wcf+QCXnjpeZRrFiKS1Kb9NwY812fvaieK0R1N0RuN4QcpjIYJLYnQ63Vw0NuF3d/Gy3aMpuHi//z1L8xrqPN/is4jMI/APALzCMwjMI/AX6sIzA8vf62Ga36x8wjMIzCPwDwC8wjMI0ARePwf/3ZWsHqFRKdguxC4RYUdN4m4UFQUtApgl8EKAvXYY1cU+QuvPC6c5s/pXKTOC2SngBz+fPKRPMXgOmHAFaAQfQfJAvMjzRk3OUM4ZxKmiZCwFMUrwfgl4NeIEuhJhjXWdY648EbXEZK/H8kcEnNKUXC+LMNSNJiyyqBwlBIAnMFUVdiqDtsATCVFVQXqhgzLIHBDQkSFdrqf+gJmaYSJlKKbxhgT8GxoqNomDALATLDvbd3UUDJkyArJTwbwXY8Lr/AJkEiQJR4Dx4ZsIgqJlZRg5rpYX1lksIDYicSYqjVsaFKM/tEBM/TUcol93FLfQ8XUhDyxnDF7tdRuwds/Ruz7sFQq5BOb1SeiJz9814flqQgi8tT14fgBXCfCbBqg2xmj3xuh4wCRWYNr1NELgOOpi0kQAmYFkl7CsSu8FIfjCWqNBrwgZACYvosKhyEBc8RGi0L2Wgy4iBsji1xksYfKdML3rxPzGgFLeVNhln6P2GolQ4WvEaPQhCkZ0OwaSqvL6AyGiJ0Qy2qKCYGblSYzlxJvBmcyQLXdxsiLsNhsodluYTAakSYhsiBAd/sdnFtt4NGzK1CdDozQh52GMEzAl2JEmQwTJtRIgSMHCEmSkf0gc0YbEYRyhpBtaFy4jhUTupzBn/Ww52vYPpyh7AxBdfl/+rE1vHCphWs3buLfX5GwuyvDyFzc9lJsuzbGgcdMQ5ekNkmikxg1JIcp05zVsCy1MFIGWFJlRJGCehZhaATQ3AX07CNcsCvYsisYxDHuOiNkqQopMeEqBiw1YTZZAhUJyWhbJShcXAdC14Fm0zjaSGQTZrnCa340GqFcq7PM7/2jPSxWquxDGiLltTPudvHyU0/gIy9/AIlqMPuXmEUnDGBS4M3lfEW/yAMWcAGIFL6X75JQpYt6iAFcFMyLbF0U2otGEJrK9FtUiKbidRT4DNp2xh7uH/Vw++AQYwKGzQoz7DVNhzeewB0NUKvYMA0Nw24HZQKldA1HRwcICXi1bYxmM/7TdXyUyzWe52fPX2B/5NX1NY6T5rgYTcaot+oYjoc46Bxic/MMJOjwpiGUpgLXy6C7CWqTAbKD6wiHd4HEZdDaVEyRu3KZdE5XBEDk3pCGagh/UwIJCEwj12PKjzmwrgZEpcvgE8O+sYLSuefhalU0qg0s1kq4F2dYqtawpqhQkhB92cP2jWvo39qGVbKx+OSHsLLQxtbKCg72dzAedRC6M1DfgKUqyAIfrjfBzBmif7hPKw21cg1uDk75aYrVc+fxwRc/iKfWzrJMNAHAJAGtE98290ClnEqy4AT6FgAwWwU8xKijrHqaaUm/d3r+vIv9TfhNDl5+OwCYgEwCgInlnyoGbF2HIqf46s09/PZfXEVr4wwsScWhO2ZQaVMv83jOEOPxrXMwQgUz3UXbtBGPQoy9MUx/H9LoLs4+tYGf/oHXEPo7+Plf/V386h/eRUU2ocUqxiEglQeAX+b9k+YxrUL2+M2S3NeTPF0F6Fs0QhD4G2cJA6vEvCu12mg3FqGkErwgwsLqIq9LU7Foc4SkJjBKZWZVMquPlCxIWjq3RIihstR/RJK4epllyttNDU+dsfHS4yuwAon91ekaiP0uGzoiYvHR0JD6h07wlYJEUuD6MbwwZqY12xlQPj3lcXtiGZGvYd4fFTUHxsjbmM4RGTRdYQlaQ9UASbCDicVfSEAzozKXgE/JsoFtKci+IWWQmgBdAmzpefLqpeeYvUifk+eagpXM6g0kDZ/R3k++pCRZm3I+J0DYIw93fp5+JmAtl8ulhEMy7CSlnZ9baO4+zAI+7Vf+MPibmDuc4AAAIABJREFUf8R3PGgWDGC6vygkCehTAHDkYBQnKOklJIM7+ORHXsQnnmih87Uv4HO/8hY+/c49BLoOkK/7sIennryIV198lhvE7t64geP+DG5C89bnsWjWa5ADD/379zHpHnPzGXnKTkdTtregPZiAYkcuobn2GD76kz+AFdpb7t7Fl774x5iRPQMBnUGGullBoJexdv4sFjY28MjjT2BjYwOp5wHTGfZuXMeVy3+O424XThDADX1m3NI+TeooNGbUwKcaOjewiPiJ9W9ZFu+rZAfBM1D0AbGMdGEDQABwlJmQkyEip4RHfuBT+OEf+xhMkibWVajDEf7ktz6Ny1cvQ1IEE50AZZYTp3MIy10X+UU0aTzYf4SlwOmmhAfKFKeaAuTCe7woBQrwlwBmms98dqF0TdLKxLBnFRo+YHPzB58B84nC4KxGos/iXE33z/mNcj01KCoqUlobqWiYYc9fic6/ZOehcaoV60aAxqwgoencLEHAOcvxa7TuBAOYHsw2NnWopiHGg5Q8JJmbAOgzLFmDSXmoWoFDoL9mobm4iOc/8CzW1pcwC1IkUYwoSOB6MfqzAAPHxcRz4CchVNpv4yFm93fR39nDtLuDi5aHD56pw5Mn+M3feH1eQ/2OGWL+hnkE5hGYR2AegXkE5hF4P0Vgfnh5P43G/FrmEZhHYB6BeQTmEZhH4LuKwPn/4d8Js8Uc0GVgJgcXqABERbECoDjNzmJ2IgEl5Amcy26KQm0BBotiqU6ysjlDhpkMecW0YAFrVAg8BRAVv0/XUxT+2VeY3iNnApw+YYkJhhK/xrZtGfuXWUkCO85QSoHVMGOZXyMTMpskUUcsLAJ7bMPAmhKwnyYxYKjgR36vVKovpPlmmcHgULOkoWrJUA3htxmqKsvhUoGSPN1I+niYJDgKIoyJaUKyo3KMjXKINSriV6sMgsZJBE3VufBJCPrOwEXLkFFBDFXK4JHHYpJClzW+JtkAA8Cz0QiylMC2NJRKOrxBH+F0DKNWZtlPYuupGbGIVS5ykm9pq92GOwsRTMbQ0ghZEmA46iMIfKRxCmc6w/6ez2xbYn0yqwsyPB/wQwVRrCCoVaBVFzDOTBy7KXoTF8PRDJ7nwTQtzMwSZo7HDC0aOypKlqtVTKYjHpcgJPBXSFMTYEAMIOa7EeiNCPZ0CkQelMSBJYfQ2QeTgEbB8iJY3iP/UFVDzajArrdRP7OFWRAhIYBX8tELEvSjFOVqBd5kwHEIFRndqQstTGFYOmzbZolLdzKFrciomwo+8uqLqMoe5OkIyegYhhqx5CSBH0ZmgPQbA408LwWgQqwbuiYC7sg3kpg4xJwx2UNYhyr7iCYd7A5T3O3HaGnAa5aHa/EUL1yo4b99roIbxwH+wZ8M4c0UNHUTffLXiyJ4UoZpLIrBVKAloIgYPDQYhq3BTWZYz0roK2VsmT6q1RRB10BHm6GSSrhQacNBjKuRhzDRUcsMZAbNp5TZVomkITVKkC0bqmHynCLGcr29gOriCsJMY3Y1A8/MVJQQxcSKC4E0REkTjRjHgx4Xpl+59Aw+/MKzyDQBABOL668CgAvA92EGsOC1iod0CgCmn1nC9TswgCn/EKhA85clPaOAWY7dkYe9Th/bBwfo+RGO3ADlhVUGgG/fuMGNBZoqoV1voGbbUKUE/eNDzGYzHlOSvj7qdiCVStA1E1GUot1aRLXWQm844rmuG+SvDCzUF2FnGvbu3kZ/0EEkJ7AWllBbXIETjoHERBJI0KIZas4+0tuXkR7sompa8Aqv4zwMlM+IMcl/EthLcvs5YEGgKsvvM1c0j5kUspdkplpA+zyMC8+jp9oIVQJaUtSMJsbjIV7aPIOKIuP2+Aj39u9jq76EhfYS7MV1eKMRGmULO3fegetMkCYBSpqCZrUOdzKGHzpw3RGGnQMGMk3NZHlrAtIIWNh6/Am88vKreHJlAzXLhGTS9ckwJI29X0UuJ49b8n0tQLRcXDe/pyLf8n6T7xHFvlEAg7zP5FKtxZwpFFofBoBZ8pSASgY8Ugb/EllHWTdgGsDl+z18+o+/hsXlszhbW8A4cDEIpqgZNqaRjwApnmytoTvoY6aFWKiQpy8wizSU/BDq+DJe+r4WfmLrMeyN38bf/V9+C19+O0TbUqClFsapAtkeIvZVnsPsgs7jSl6bMVTy/KScSe6bRNsTO7AYaxphVUjxNtc20ay0kIQSSxavbK4y29cyypBiykcBN25oxBam/1hWl3KnYADTvCCrAHfs8Of53hTrbQtnWhmevriINaMOx5kyu5jBJmINEvClGAzM0b5GjNkko+YhAqHp73nDAjEYcwCe12vOgixYs3y/9F6Z7iwHpyTBWNRyOVyS/y/2fDHOJNstzhQ8pjlQJSR22SVcyN+e8gIXoSvAugee0SeSvgSAFexfYtmSzDMBccT2J8JnIl5PCEim7yjYv/T1qQCoT59HivPQd3PA+k4MYLp5Av+ZAZz74RJYTVLUBMLRnfa0DJWxj7/zyibvI9r+dXzls1/AL31uhG9M78Is1xAQyC8l+PArL+PM4iLeuXwFR4fHmEURK2NMQ5+VC8qmAaffw3B/D1qaYBzPCJKHKhvIYgdSErBVw0yu4NWPfxKPP7YO9/gY+1eu4Nr1tyGXLQx8F54TY3PtDJRWG5cefZoZ6ucffRQraysI3Cmi6QhX3vwG7t++guFwiKnnMtu6sFKgnC3Y40LOmQBPbkCQSVqaZIWFCgYDtMRsZaA+l8Mn9q+i8LknlFSogQMvqOHFv/2f4sPf8yww6AGWjnh3B7/7m/8a9/d2INMZjZsUBduW5cPp0EIzk+xO8oQq5oywDeH959T8LvakotmAfqZrF807D1jCxeuU60Lf56aEggFMrzGInavnpInCLFzaSzJZEc1kccyy4CxxTfLw1IhBHsMy6/Lwdamqzk1XtOezpQrnViGLXeRI/lMXDUQ0p0j6gKT7WQaagHdJZnsR2dR5z6OYmGRjohvMyGap7SiDZupotOpImB2vwLRKeOzJx3Dx0XMYkVxGnMCb+ehNQ3RnAZ9nUimCLMXoOX10b7yFaPs+klhGLA3xwqaBV1cbfB77tc99eV5D/W4Syfw98wjMIzCPwDwC8wjMI/C+icD88PK+GYr5hcwjMI/APALzCMwjMI/AdxuBF/7nz2QFcEvFXiqSkeqy8NHLTrxxqcjFkp05YCEKvhIX54qCrShwC/ZfUTQlmcuHC6gEAhegLRWpH3799O+rrGknCqSnZZ5RsIQ1KqA+8P1V0gTlJEUtkVBOM1SiCKaUoIwYWhJDIsm6VACllqbCCPycsSExU4qK1VRsJhiY/i9pNgPAVVtjf18itUWqglCVEasqfFWGQf6FcYpxlGLfj7HnDDFOxtD0BB86Z6Fq2qgSs4M9biVms1p6CbpqYHvmoSFn/L8pkexsJJgYJEssA0Hq8mdHvseQENUjLVMFfA+x4yCWQ5gk2zscIYlDmKYOZzbDZDJhz8XGQhPTfh/R1GXwczxxoMgWQi/F0d4x7o49JCQzSzVPWcHRaIqDsQersYHmyjksLC5iRPfUnyJQTSTQcXzYweHuNgPU5bNnkakKe9+yXyGB/prGoNRsMmVGa5IGAtCkQjoBkbKKWKIiaMrxz7wp5HCCEiKYMukrCxYwFfl11YJL8tRRDCPToNoV1La2YNcaUMnX9v5NOFTMrLX4/d6ojyhwEMokrZzCSKmo6nExnVgvzUoD9YqNYWcfC40KfvSjH0IyG2K4cx1q5DDjm6VNJQWxHyPTqb4pCqjsJUlsMfJlJWSDPHIVndmBbpQhkjzE3hD7vRR39kew4eClFQOPxy18ceJg7aKLTy0YeP2ahN/ZDxCqJViSD19KeT65ccz3TUVn9hFUJVQiCyNjgpIcYTVpM5t1tezhmY0GnH6IL/dNbNpD/M2zqzj0ZPxGtw8tULApW7gle4j8CJA1JFTgN2zIVokLwCCwOQxRbS9CsauYxRIU3YBlmLAtA73+kCXB2ysLzCyzVZlZTGPHB6nKvvLsM3jxkUeh2iYXwQlcYhYwMZNIdTZvDCkYwCcg3kMewAXzkWLJ8M4pgE8AwO/OZKcL7VyAJ59EYvXHgkVJ8qSO46E/9XB4PMTO0SEmCXAw8xBqFhICzeIQhgIMh30st9toVMrMbD3e34fvzqBbJoySzXPmcOIy8ERMplKlwTGxSmWey61GA826hUwy0O8MWEbcn3Vx5c2vobS4hkp9AfWzK/AnBMYZLEEqT45QOrgHe28HujNFJPl8g6eIlPwzgb/UqOIRwJ2D8iLnysyeI5l0ATSkCCQVWnsFUXMd2dJZxFaN2drkRV7JdAZk9JICf9BHW7Fw5Lmw1tbw8uPPYzzqoXOwh4qmII09+O4ElVKJZVxJGaEz7CNNQ3juCP5kCJ3+xZukGE1mCCk3KyrOPvkUXn7xZTy6tI46ARmWkCi1FGoOEP9EFn1FeUNRLgnNfvGSYMqRb3Sxxwjw71RjQM4a5vs/tf+cZgyKWfKgGYn3JFkloX+UTJKKJfBBg6mQ7zywPfLxL3//K/AzCxfaKyyrPAk8BCSaWrbIKR7S2GW1BJkaSCwVcRIgjsuoS2XU03v4kR/bwJOSjO3Dv8TP/cPfw+vXHDQ18sXU4dPeEPaZzc/MQmLkgtiohPqS/6+QgCbGL49jvp8VIBdJv1NDRX3rPGqlBpJAhmZYWFxeYrZvyapASVX4kcvsPM22malLIDs3QhDIRWoT5MmeyvBGDlKDuJQhzjYMXGhr2FqvoAaS4CXgSFwLXSUBTuQhSgB6SDkuipFRDiEWcECKAsRiFmoIxTjRGinGRpwncrD+1PlAjKto4CLfUs4JBLoycCzmCc2H08CvYIQW4B3jvEJuN+drqrmEwAlgnF9H4SnPayklQDXjZgX6UzCBCegD/PxPyu/02Xwd+bXT9yg5OPiuM8opJZP3OmednqPf8RxGMczBa26JimgMJOEDHMYs870/HOE/+dAWfvDiAvze28iO7uEXf/Er+K0dHwOvB101IekWFrZW8PSjj2C8e4D+cReHvT7LyTMTlM5ypobQdTE57mDS77DKiS8nMMhWQVIwHY/5/OEmKR659CJe/f5PwAodvPkXX8X+nVuIYh9Dz4XebEIySrArdWxevIjHVrYwOR7jpQ+9hlK9Aj2N0dvfxde/8Tr2tq/D9T24XsBNVAQAk6IGgfjENuUzJ50bY8F6p7NhSAAo24OkIi9Qs1UuAc33k+dLaqCIVAm6FyPSV/Ha3/1ZvHBuDegPkJZMDC9/C7/72f8b4+mEmyFoyhDLnxppilzyoICXnuTgk7nD8uwsK/MuJjCNF51JT+ejYv4XzTpFPlIjWkH5GZg2Rv5+ktdWIJOHuiT2TyLuU3xi8tElVjDdOzXLkb2JpkPT9dzXV+x3ImcSAP7AcoUbbIh5nKdOiiFLiOeS2RTrgjnMcvwkD52krFhDliF07qExMTRd2AyQHQXtymnCTXSmaUPVSmyDsLDUxubWKlSzhixNMJm6OBr7mGQaNy3NxkcYdHZYacIb3INMY6xVAXmCH32ijRdrNu4edPHp3/n8vIb6HZPE/A3zCMwjMI/APALzCMwj8H6KwPzw8n4ajfm1zCMwj8A8AvMIzCMwj8B3FYGXf/6zmSiwCuCTylrCBliAucRuLNh7pwteRVGLilQFuFMwmQofM34/lTNzEJjYfgUDjApQ9G0xsRzzxwnTNy9g0TuIpVd81wMQuGBMic9nRlDO6tDSFJUkRT3KUKXCYeiiLCWokq9i6EMLCQhOoJEPHPsu6oKdpsjQVMFGIb+zRFeY4avZKUo6AcAWF1CpOBwpQEwgHbFUpBI0AgZINjGTcRRluNM7QiS52Fpv4Nl1BZHjgYBskjVUiU2YEVBB0qQl9sQlhnJFk6AnITRiCXtTIA2gKglSkkomiT0qoBIzhmSGnSmyMGAAVrVT1Op1LhrTQyVWyHCM2HO5mOiGAQLHYTCHfYU9YiZbcKYxtrfvoxPR55CPqIVAMnBvOMW9WQp58TyM9hZmVPwrlTGLEkzCBIOpA2c2RX//PoLZCHVJx9L6Bjw5gxNGDNROByOsLy7Dm864mBllATN+CVhQZJIkVIj3xgC7TJLbBM56E2ihA1OKGJzLpJjBiJJmsT/uZDqF5GdI6DNaTSydOQMlklnuseME0BoL7MFKEHVCXpmtBcilKjS9AlWV8M7NqwzGXDhznhnCke8ASYhnH3sEGkL0dm7ADMdYtnRIkYdMoeIpCScLb0ZmxDJgIySveS6SJKOhoy2pGAcxe0DPZiMcdBMcHA5RTvoYpHU8U1Hx4rKORnmCt8YqjnsWtMzD1zIDK4GLgLyuNVUAwGnKLD4C0Ok7SkkZE92BnQJLqoktS0ImT/Hc2iIWy8A/eTvCDy0b2Fop40t7I+wP2fITs8RHoNrwYg+abiGSdKRU6C8JmWcpIg/HFEatDq1ch1Kqwo8T9uylJUeeyQQ0kaf1Uf8QCgHGDjHbNWRlE9/z3HN49eKT0GySrdTeBQATKCN8CUm68j+UgC7AGtEE8mAt/1UAcAHAFI0pRS4iwIAK4sSap/xCDODTAPDu7i7uDYZArY3EqvD6I6QnDj10ugeIfB/nNjfQKJWwc+cW+t1jZjO3Flvc2HKvP+XGhlprgZl0JEter9awurAEz3VZHp68hT1Jga4BejrB7pXLQKLgJ378b2M7jLC9t4uSXWEJ3ulsDD0eo3ywg/TaNdTUqQDOiPGVS++fMF1J8pQkRqkhgnUJMmbdEjuZPHihavCkMtSFFVQev4QeJIwcH61Gi7+rWWvCnTnoHN/H6tYCokEfu29eRVApY+OZZ7FRWYYz6+F4bwfn11cYGJ05E+zcuY3zm+eYtXZ/0IOiZBgNDhFMhzCIwxrFHAti80uqiguXnsFLL3wQjyysvgsAtlWTGXeC3SuAP+JYFgAvgYDEBBRriYBgAvQfNA+JOAiPyWL8C3CNfhZsNyEbLvaIfC8h8DdnAKeJBNtWGQAiBrAuZdDlFIdujF/67J/g+nYHGxfO4Ynzj/Dndchb3SC1ARte4HMOqBiWyGthiLJqYalRgpEM8ImXHsNTlTH+/K0/xM//iz/D23cmMGPyUS0hIGnmWEGc+WJsCYghL9uc8atSoweBYeRxmqtX0D3wPkaAsCpiYp67gKrdRBbKqDcWYJMig26gXmqwT3kQBOzXTd7uLM1MEWaWoWAAh3KGSqwKT3clg22muFDV8exaHe26xvYB5UoJlkV7G2Vl3qyFZHKU8F5FIsi07v0oxTSIGDylLg/2ImVw+MEeXfhAFHYQSioL0I3HSwBXNMa0/9PfSe2gWMs0F6jBQTAqxe8Q65nnQd78wI0PuS8qfWCSSzTzh+TzpMgRdH2sEEBrh3IEN/EIT2DKFxynuGBuCrBNyOfySAgG6EMUXr6PU00pBVv44cPWe4HA7wkMs9a7WCPM1Ixp3xPxJwA4TTx87Pw6PvF8Dd0734QVBfjsZ76EL1yJcM09Rrc/I/N4lKoNXLj0JFqNEmY7+5iMRrjXOz4B5VVFRtmyMRkPmdXvzMZ8Hx5SVFQVwWyKOFPgUpNEs4kf+pG/gWa1gr2rV/DOrRvY29tFtVyBJOtw4wRytYbHP/A86uUSqoEGzwnw4Z/4m0g1CXYQYnhvG29982u4du86z2kn8AWrlGLOoHuuAKAJ5imNE82lNCNfYIUBa1Y7YHn0TLDlc29veo1Yp+RVG6g+Sr4ObeEJfN/f+zlcqBpQRjNEZRM7f/p5/MkXPouIYpo3NdL8psaKYixIvrg4X9Jpkm1QTjU6sgwzPyv2KT7jcvODyDuFdy+foZnxLiSYiz2O9hKW8CfmOjVR5Q0OuqwIqweJ7B4ica5IBPBLezPfX5wgsetQdI3l4GWd2gIFW11Md2HMUpy7Oc+eUuzRZAVe6Am5aQafFY4hWabwbxIIrOpC5p2UY+KYpasLCwp6ToGMJCXZ7IgBYEO3sby8ymfZhYUGatUqdEXBLApxNIvRjWRMXQednRs4vvs2tGGCSO4DBknWl1CtK/h7L69jKZ7hq/fu4zf+36/Ma6gPJ4/5z/MIzCMwj8A8AvMIzCPwvo7A/PDyvh6e+cXNIzCPwDwC8wjMIzCPwHtF4KX/9XcyLlYRG+CEfSeKs1SIo+JVUcwSdWrBDOYCVF4MfRgAPl2wZwYgqc9RcY0tH6kI9oAlTMXY4nkqtDGLIQcz6Xkh8Sy+7wQ4yiuwxDIiRhqzRRm5TqFmMapRikaUopSk0NIQdhzA8qbQXAdmFKMsK8yuJQDMJ29IIUrMxV5NUyCbJlAyAENHbFkoGxaqVgWWafI1EJMokRIu6hFAo2YhoogK7AYO/QRXt29DUwO8eOkCavpQgM0kA0jgMvn1qQYXsakqWaXitJmhVNaQDgZIDztwjvaQKC6UmoIygY0x2RgL7zqSMh72u8jiCAvVKtRKBugqFxdD9mIL4Q6nKKsG/JkDxyHAeCb8Tks6xp7D10ys0NFoBiUx4IwTHB7O0JklOM4UTKpriBYfQTeyIWsW+yJHUoZEM1hS9/joAL3D+4A7hjlx0F5fx+rFCxh6PsI4wrg3QssqwyBHQd+FnwWIZGKikhwqsUtkZjASC5j8gM00gea5kJ0xzMyHZciQtARxGsPOVISaxNK8cpiBTJVD28bquQuIZj4Mx2EGsNlo4/j4GKOjfQbG9WodG488hkCpolqz0ekcYjTsM7AVODOMesewTA1lJUO1ZmFyfA/1xMcjVQt64iNWMwRqBtkjOVUBvhHgRYVaajhg1qtGHpky6mGMWQT0FInjs39MwLGKs3WXPfquH45hpDV86lwVoRrj39zwULaApjaCHDXgZSkCRYZLAH9K/oEqiJJNxVqTaIKmgngaY31Rxs9cOou96QgtRcErj+v4R79/E+84NuTyIvxJh4HqVFpk2edA7jPYr+llBKmMiDyBa3UGYqQghElrsVxGqbmEcmsRe4dHKJHfn2mwPCOBLzS3puEUqR/ACCgGCtCo4PGz5/B9Tz8P3aA1IwBgloFWFPz/AYBPS0C/FwBMAPzpx8NSmwUAzAxgKUMaBpjNXAzGLg47I/T6HWx3BphpNjK7ykDuwcEhlpdauHrtLfbH3lxdEblgMsFCq45+v8v+vnaljClM6OUSpkGAWJJh22VmbrbLNRzd30dgJTCMBlbaqzi3soDeveu4evnrzIhqbV1AaeUifC3G5tIqmlIZe8MJdt1jVAf7eHI0wfSdLwn52hwAPg0wiSYc8tMVLC4/Sxj8DVUFqm1Bt0vQnv8YQr0Oa3ED3W4fk/4hNleXMHYjeJmMVqWCcThGi5pfhkPshSMo7RYaeg1nF7bwzv4t9vmtkm+5qaLbO2RW2OMXHsP9u7twFVIsyHC4t82frZHHOPnAEntNVhAmGR597nm8/IHvwaPtVZaAJgYwAW0EAJMUcQHungaAC7CXwKBirzkNABe5nuTs3wsALiSjyTP8wSOnB+YAMDHtZEmDqqYMnKeKBkuVYWsZjoMM//y3/wh3rx5B31zE+fVNbDbbzPwuJzL0FJgYGe66Q2ZNHwxdOJGC9ZqOheUMo8MDPNt4HMv22/jK138Pv/5H2whSE5LThVGqoD85xoK8hCBzeWyFvQApCQj5WQK0qFEjJZ9vZgDnTVdkQUA/5wxZ9eJFVMstINawtLjKQA0x9RvlJkzVYu/UUq0O1bRoh2Rgh36fYESWmTWASqzDdQKM4KNiy7hgS/iec6somwlcZ8psRurDIkVeUlwOSZI+jBgAjqlxSCHFBhVjx8PIJQ95lRmJ9LDNUr4354ze3HuUPHjfBZbmIDDnB9pnCfCHJHyA6VxBX5wJhuSJhynfkfge2i8JXGP/WUbpBFM4Lti61BSR3zu9j2LNbF6yfGDvdhqC/D2kWpvHu/CWJcC5AK8Ln3EalKLx4GGG/glBPQeIvx3gW/jVPnz2Onn/XwEAU/w3z9n4+5eacG5/Czv96xjemuEXfuU6DpsNRPER+lMJZqxieX0LG09eYJl2DAc47hwgtgmY9bkJhGwuWvUGZtMxfNeB484Qx6Hwfx/3oYYhZLuGXqbjuVc+hGeffgyD/bu4e/kKDgZdeGmMNEggRzIMs4TNp59CZW0FKyULo50OyrUmXvnUj3NDm9IZINrbw41vvYk39m5AVhQGBYkJzCAuzQ0ayyhCKMswNR2VcpktCZI04r2VGhvoUYC9DA7TuZGYs7Q2yDokSeFjilJgobL1Ij76X/ws1qUA6tjH1FTwzu99Dn/2+h/ypKZmCG6iYZ8KAjUF814muZtCWeA/sCBIoRJbl5VL8nMvM5FPybbn3tMnZ+j8bEvfSdcZ6jqvQzqfkY0Fr3MCnf2Y7yGVSOZaMOkJaM3CkAzteT+iBpygucK5liSaad0Lj3gxmyiWevTuBkm2AyBpdkkCAcBJTN7Pcn7/QkKdpKLpNQbaSVJGE9LvzMKm8VA0PtsS6Oy5PizbRJZFTL0Pgwxb61ssJ04ewErg8fkKpondWYhr+13s3t+De3wXGB8ARgtK2Ec9teAodaydreCnX26j1NvFO90xfuXX/3ReQ53/03QegXkE5hGYR2AegXkE/lpFYH54+Ws1XPOLnUdgHoF5BOYRmEdgHgGKwEf/tz+kMhhiAk8KP8q8uMrF5PyEUxQ8icFLD8Hee+DX+CCaoqBWFE6JPVYU80WtNJdz5s8R8o7MAGNJulOCfLnss1FcAH/qAym+4vsIlCOfPiURLBE9JdZkjFoawEwCLIbElguBYAp7PEFz5jJDONVIXjWFligMIDPbR5eh2gakkgXJqgKazYU33VBhGTr7BuuKyv6BJOyXGQamWQRicxixj+noGF1Fx+WBA1MP8MrFKmBpsBBDp+spGwyokRSpJlWQxTLapR46+z0YqYyaXkLv4AC1soVSmYr2Y9itVcRyDN+CdTyPAAAgAElEQVRzYEUxFEOGE7tIZhNUqUa6VkI0GXOhr3t8iI2NTYTTgBk5zsRBmlkwNMAoyWR0DJ88JslfcOzCGYzgTIghrKHrWLjiabhjNDCrLiGNDaiBjJkloaxbMI0ynDTBjYMdbB/skS4o4AeIhl0k7hSPn91Cpd7AxM3gpwl2793DUrsKKSZGVco+yQSE+J4n5plhcME+JPZ1nEIh2eXQhxzMICcObC2GYWSwlAozhwjQHM2mkHPAwDYtUQjWm6guL2AUzuBOZxgedtCutWA16jAaVehGg9kqhHp2BxNmltXKBq6/8ZeomTIzmHQEzKKeOg7q6QQXDBfpbAylvEScS54fhIVGCRFzEl4Tqqow4MkmzZHHxfSek+D+OMJRfww18bC1WMEPlogZrOLzRyPcHAILdhV9p8PzoBZkePXREp5TGvhXV7bRK1dhBiEXjbVYg6V7sGMNi3qEmVKHJg3xz3/2ZTx+dgWf+dxX8UKzil9+u4s3d/roqy30fGJLEYtHFp6/is0Au66bkBUdkiLYuow5sKwwkFXqWFxYRhRLMKwKe4FGSQg/mODo6BAXz1+AE4WY9Mdo2RU4cYxYlbDabOFHX34NZr3EBXtDJ6BNhUosJ5k8PnPf7kLuN2fnUdMI19NzBicpuAoATEht8jWdAsROs7HeJTF7SgqYWVgZMagEQ9cLIgyGYxz3euj0yPO2D1eyWCZ5d9Djb1lfWEHvoIMoGovrlRVmIzcbNXSP99A53oeiSrD1Onyi9tbKmHgBM2sXGi32p1QMDdHUx8rGOobjEc6cOYOdW7eA2Qjbl1/H+mId/foFbG6eBWmJe76PC4+cw8HRPoPrrh+jNr6O7FvXUB8co1Iz4SQBpChhz+U4DeASc2oYomSW0U0nCA3AbGxBOfsBTJYewUSK0WyXUAlCXD++z/LEQynD82fOIYwcKIGKqh5i785l9MZDREoFq+efxOFxF5WSCTXy2KuxYiuYDgeYDaeoVxvY2lzHsNdFRa8gyWa4cuUbmM763CikyQK0o3jPFBMvPfs8Xn7meawvr3CDCs0Bih3FlBaPQv6VRW6XaLcRc4PGs/DQpM9jIJhez+cK7yEPBCIezI3TnvG0e52SPOX5Q2CjIuahrBjcbMLNDroMR4lQl20EboZ/9fk/wNfe2Ee7vYDm5gY0w0RVMxFbGtw0woXaIsoAHDnBzqDHPqbLjRa0JIWhSgxSNRUVT9S/iT96+9/jS587Rs8w0HIHkEMJ9w0NDS/kfY19eXMv58LDvmATPnwSOQ0mykt1bD12CW5qQ1EqqFVqsA2T84dZq7ECAzFydcsmyBeqJsMwCLghwEZGamSQtQx+6CLyYjRUGws68NKjLSzXEoRTkQcorxVsRvJGjYnlKamQ0gAeFIwkBQfDGQYjl18jIJvUJmwz44YVko01NAEqEcBGoB/9XSPvVRojAn6pAYqAtDSBqSqwdLIDEE0jJP0s5oAKXdFzORIJmSbUSVjmPc2lpcmHgaRpybtXfRDb0yAvx5vzwgNpap4bD1VsHpaYf3gsGIA89XgY6H2Ymf6wNzGdat6Vt/J8V+S5RCXFD5KYp3VRQpbOEEcSorCBamsbf/+DWzB3B/j9r7+O206Cm3+5jz+/vQv94ga8uztsPeBHIS4++jgef+pJ3Lt7G5NeD+Nuh/26J76PjPKbajDj3JsMkCUhJs4MpXIFkT+GR8oOkglP1vHUKx/E0soi2paJ8d4htm/cRmdyyKoklmwhNatw6nU89ewlbDabkCdTDPZ7WL70DJ773tegTXy4zgh3d26gf/UdXOtvw3VdMfcTwKP9nxogmN2dMHBI8eF9iQBYHjOynQ/4TEggftF0WPwpAH3xf6JLyKYJzr/0w/jYpz6JiteHpJfhhgn2f+vT+NKNNxBmpFbA8gqsOMDqGtSUKMkslc9MdDqPUGMfgbJ5bmOAlOTKad6SHy+xz3NwtRj3iD2jSapaSDrzKTUWHsJ0H6SgQ8xaArtZCeBE+jxnQWeB8CenRpjEgxw6SIixrNrItAr0dou/k3KuIovPIjl7Yu2mnC/pq2L+Lp38EOgsT0oixN2ltRh5J3vtCbudvHzzdcC5VqPOD3EGNzSNgWD6mZphSLmAY51LcNP90XmqtdBGq9XChcUmOv0eNMvg59966wreub2NwdSDZJjIIof9xM1Eg2cnePViHT/zLO0t93Fvp49f+I0/mtdQH04685/nEZhHYB6BeQTmEZhH4H0dgfnh5X09PPOLm0dgHoF5BOYRmEdgHoH3isDH/tkfE6Exl1jkEuypghEEi4iZOOJRgLRFEZsKSKcfBdjLv0PA7gmDWDCGCxCXalVcRCuYQuwP+aDYKqz4JC5iFo8ChCZGXPGgvxJ4RCAwFau0BAwA1+MI5SxEk6T1QgfZbAR7MkJlOoPl+lBSIf3nywEzMTRi9+kabFuHUapCtSqQdRtj3YJm6tAMVXglklQeSSdS4c3QoMk2HDfgQrlsqrg6nOJbgzGabR0ffKQGW5rAUslD0oJhW3BCl/01m3YFZgoc37zKn1drtVCu1jEc9ZGGLmyNfBJTZOUyrJKJyHGgej6kqgE/9TA+PIA18VBeWWBgI/Yc+N4UsRch8VN0j/qQZR0ra4tIAh9xEMDSbDK0xOHhAPf3DhFFCfqZgr2jGdA4j13UcGjW4WhVHOx30SL5wbLw6Zt6PmaOxzEjv0wqMm7v7mBw9yZMTWJ/5eXFFVSai9g/7sLQZHjuBGWriohBUyqexkhC4XFI7EFiFZPEKo0bseG0JGQfXiWcwYAPTYpRIiBeluCHIaaOK5jDsWAVEossM5pIdR1eGsG0y4j83ENPBtpLi1Donkka2zBRqbcYECKwfPvGFbjjLkv/WkoCQ1dQKduwEg/1ZIwmYbsJXafwKyTgmIrHbP8nQ/jdaiTbqSINfQYED6c+docB+hMXahZgpW5h1azi5854mNo6/uuvHMMJy6gnM2Y1TxINn9iU8YlzT+PfXruNtwYz2MQOIjnXIIORzdC0atjQEtSqTfjTe/hv/tZjeOGFx/Cnf3Ebh9s9fKOv4pv3OhjINUwS4WFN6yglNp1mM3PLMCwoKrF0SzAsm0EQKsq7vg+j0SJOEEybmNItVOs1TCYjvHn5m6hXS9hY22CGkDfzoCcKpiSdPBlhsVrFT//Qj6PcrAo2tK5CVwkEzn0IiVTEMu+iSaQA9U4DwKKJRIC+RRah9zJgkheehczvqbxwSoGAfo9ZsjkATMAVFdoLALjT72PncA+DaYBRIEFtLSK1S9g/Psaw28f3f++HcfPqG5hNp6iVK2g3G1ho13Gwt4NbN68h9F2sLJ7B8XSM0DSh0LhkMipmGeVymXNj6AaoNmu4dec2eyOWdROpM8Lk4C4mg0OY556Cqtk4e+4JpJKKw84hM+E2NrZYSryqx5DefgvG/esYdLdRKpd53Y26RyjXTM6fUwLUEgN6aKL62DO4t76KXqmFlcYW7t2/CUkK0DAMHA4H+OCLr+D+cRfpbMqSzoulJpTMQfdoG+/cvQ2ztgyrsoDnn38Ok2EP8Fz0egdQqXsmjnCws49mvYX1jVUcHR2gUa5Dgo8b196E5wzFXJI1loD2gwBSrYWXLz2Lly49h7WlZfYgZzCEiGXEgqPZ9R0A4GKv4HyfywQX+wiBKwXYcnqfKeYTg4unMDoGlh8CgAnEYx6pCjhKjKZaAhId/+bLX8Tnv7GNdqxBadbgVUy0SlWUCOA2VJTrNaiGjHKmIZm47F1qtxsIpRgKNQGNZ2islPE/vVLFV/dfx3/1Tz6DzvUp0lkHQ9lDQ1tA4DvvAoD5evPdlOfte2zKp1U20DKxceEpxCpdSxUV2jdIiYIA10oFLZMaZIilrbOShWoKMCtwIgaVyNNVUkl2VwDCNVlHXYrwwoU6VptkMi/A+DgRXqUk009qGrSWSK428l24koJRKmGvP8HMCSATo5KkqiUCnYhRKLNyB48j7bc52EY/a5p4XtU1vi5SByA2qq3r3FRlmbpoHFF0Ie3M6UBltiH93SPGJElCE1hHuZ9+ptfzxrHolPy08BJ+0MjGjSS5NG8R5gL4OlExechj/D2G4+Sph/OQeEHc38Pe5MW1EMBciNyfAJmnQOBQkdEAAfZ9TNUy1JTAwoQ9l3/qQzU8Gg/wJ5/7Ev7w7dsYZjbuXbmHA99F68ImzHGAG0dH3HTxwvMvomTbeOfaVUxGPcSkxuG7DC5CUbhpIAkC+M6I/c5pnB1i2UYBe/4a9TYW189gYWEJT1x8BON+B2++8XV4/RE3kpA1QJwq7KO+8ujj2Dq7CZNufTLD8GiMJz/8Gh555lkoBABPhrh15wo6V2/g7uA+7zXCV1dixjoDwIqYQxnJGrPkucIyw3yWI6WNMOJmkAKpLLyxeXxPqcGEaQjJ0/DER34MH//Jn4TldJDIJibjGW79xr/E13ZvCGCXmp7YdFwAuay4QPsPgZ8041SV1T1YSSbfc0jVwovTEwCY5/dD/s+FTDU3G+TNkdTgQCAzPWhdcKNHLtt88p5YNFzIcoSEGjXoPBoGyKIZU3wJAIZZgdSocX4jn2a+RtrjaA3kfsKWlsePGjLy66ZmCVYDoLU8m/B1sAy6nM9FkoKmPEnrlzJ0rpigkix17jlPDTSqaaBsWtzoUng0izUl8TmBAODzS0uoN2vojnp8HkvTDLdv3cPlGzcxDXyoRokZ2NyDaUb4+JNN/OfPrKJzfAc3d47xz37ti/Ma6l+VdOavzSMwj8A8AvMIzCMwj8D7LgLzw8v7bkjmFzSPwDwC8wjMIzCPwDwC3ykCP/K/f5FLoCzvTAWkUwUuOtxERWE3/yAGXE/Yv0K6rng8YPqKojIXwFIBmDEHjCQVRX3thAUm2L+CTSz8C3NmYl7Y5SLgqce74WbAyBKWSOU7oKJenKIaJWikMappjErmIhkPIPV70McDaIMBlP4QxngGMyR2GtF/BWNRtxVoFRNyuQSpUoNqV5EYFeglCwoDfoL1mSkKIpJlJVm/VEeQAr4iYSrJeLM3xF6awKpmeOFiA+daCjw3hKbbWFxcZjnVZNaH6owQjLrIvBKMeoU9dEk+sVotIXHHkDwHNdvCIPWZlZg6LjN9jboNWBLc0YCLralpwrItIA6p2o7J/hG8qY+DvWPUK00sb1QwGcwQexJmU/KmHeF4EsDLVMzCEJfvT+CaVSirjyFobKCXaMzeIA+6VqMBRU7R86bsBUzM2gWzgiSIsN87wrW7txAMupCiEHocomSYWF5ZZ4+/KA4Q+R6zSiOQ52LILBL2+iO5XWKRMQAsABwqlGpZAjVyoXhjKD7JUweo1wi0NOGFAVzysQz8E/YqyY9aq2fgkT8yyWkvLUMplTAaDTA42ocSJTBtiwvk5VoNyxvnAEV4DnqzMe7evC4KpFmElXYFauIzOF8vV1COpmhkU5ZOFHM5n3m5NDozFxXyx5TZR9aNQuz2Z9gd+HAi8tJNUNUlPLHQxIdsBx+/KOFmZuIffOYYg6QERR4z4+qS5eKDa+fw5cM+dtwEdhYhzmTYqo2GGsKGgseMCC8/ug5kAzx9TsLTj2/ga3c9fObP9uBIVby908FYrcCXVKgaSTlGgKRCMcrwsgTlchWGaSGTNDF3STozDAQryyixj+vC4irCKEOpUsHiUhvb27d4DOVMhhtSYR6wIED7jjNGwzDxU5/4UbQXFriYrxsaA8AkoV4AgLz+83X/7QDgLIlPFAKEP7gAgAVgIMAlzk/fBgR+AABnJ0yr0wDwwaiPnb1jTENAbS7AVTXU2ktwpw50WcedawIAXl1a4iYS8oa2dAWhP8N0PIKhleFnGVy6F5PYzhosw4ZVsuH6ITMWvcDFxtkz7JFINPHEneFg+zq6O7egt+pYWDuP9vJZ+JnMn0XAKRXV6XOqjQVYkwFweBuD7W9B7h/C9gNWGpBsC1pADCodWW0Zg9Y6svPPQVvYZJallITod+5jbbGFb125jCcffRxyqYa9W3chyQm2lpew2Whgb+82jo8P0BmMUGuv81gvtuo42r+HcOphaaEOOQuBLMF0PGOWrx968HyHWaBlS8bBzi3E3kyAIYqBIBHrF1YVL196Di8+/QzW2ovCJ52ZtwIAJobaewHARUpnxmi+5wh/2Af2ALTuHgaAi32l2Gv+KgCY30MeypICg4BAJcFMjhgA1uQSfvtrf4GvfHMX/cNjoGJj4/x5LFfb2OkcwqiVcXFxBTOSztY0hH7EErUEsil0U5oEN/Ch2CH+8fdfQCm8jZ/51d/EFz5zk32hnbAPdabBJ+/zQt6Z0SVWk+UHA2HfocEBDY3nj2Q2oZdq0HWbmXaKYbAEeLNCDEHqpiJYL4Nla9B1DZ7nIwoTwTzUCLyLYcgGSpKKSurjqa0KVhpCdYIkoJk1SIAUgUaZhDgi32nB0nQhYRikOBiMEYQZA7n0XvodUzd4fz+RsCZgmCRyC69nWeznJGnN40FAWULXksFQVTQsiT/P0E0o9N0E7mZkGKGzoHUoG8ysTEl5gyWgCccW7EYCogPa/0kSnfJxAcCdKJlQjN/dVPYwg5e7397j8fD73isHFc8VrOLid07LPpOk/8n7cvDyNCM4VSzAd2HFAYZ2he8h6BzitVefwA+f9XD5t7+AX/6Dr2A3Ii56DbdvXkNto8XnEGe3g/tRwN68z196BsNuD3vb2/ADF5qmwnGngmmfSigT29dz4Ix6CPwZypUae5tntFdbJjafehrrK1uoqgZKkHF4tItbu7cwPT6GTT6xmoZANVFaWMYzTz0HcilIpQB+d4LBYIKPf+o/RmNpBeo0gD8d4Ma1t3Bw4zoOh0eCAUxofibz/k33T+NFf0Y5a5bY5AzMyuI1srzgPSCIGKik91LzF+9ZRVMgnxFTSL6NZz/xSXzkBz8GbdoFNAvTTheX/59fxTcPbwtZcQKw+fdyP/Fcdp+Y7JR3SO6YXisY36Q6QrkpIL/ch3zJT69nUhYQwDEBwCJ3kd44s5sfAn2LeUDgc7G/Fc2MtGdTI1kaiSY7ic5kZhmeKfx6ScWD8mnA6zJjyWZKstRwJPKJ8FTmZjW+DoW9vBXy7Cbp+TxuqUJ+wJQuhDc3SUizDYumggBgKdeXJvBbJlUPWoV0/+SfnQg/dl6vlgCkNxYW0V5scZMiyclTsyPlpzfeuowbd+9iOCErDbo8BVIV+OQzS/jPLtZxZ/8qru4d4Zf+9V/Ma6jvmYHmT84jMI/APALzCMwjMI/A+zUC88PL+3Vk5tc1j8A8AvMIzCMwj8A8At82Aj/2y3/KVnlUnKOCUFFso79w0Y2KRXkN9WHw9+EPpTpbUZgv/iQGDIO8eUGYJCAJ1KH61GmvXyESesKVEcVc+kAq1LFHsXjtRCaamGEkscdsiFTI+1FBnbx/oxithADgFHY6gjYaQ+t0IQ2OkA06kI+6MPd6sAYOtEjjoqNCDN+aDqVlIWvXoDQXIFXIW5G8c8uQDY1ZSuQDrGtED5VAxbRACZDoJqaKhqudIfbjFL6lwPM7uPTkKtaWK1AlFaassh+nkvmYdu5D8icMFGTVLQaXCZAbD0do1cookS+kM4VLwLWlw25UgCxGMBpAI8ZsmdghNDAJpv0xy6waigydJPe8BKP+GMOBh5JdxWx2BMcHhk6Kmztd3O/O4Eo6XNnAfm8ERVmDsXke7uIaxlIJ/YGLwHHRrJZYhpquKyTY3lBRLVVhQBRnh+4U9w72MekcIxj2UCLkhgBfRcPq+jq63S50klWkAipJfeYAvUbF3TCCSwCkTDgz+eARUENimQm0KIDqTiA5Y0iBi0pZZsYxMWy90MN06uTMGRnNRhtpcwHO0EO9uYL22fPIKjaGkxFGeztwOz0kaYhy2eaCObG6w0yFXa1jdWUZo14XN7/1TTiei/WmDTOewaq3UWmtIuluYwPEohYFYNGIIJhLhddt4cfn+SGmYYJ7nTF2Bg6gEhgqsTf0R9crcGYuPvloiL/xSAu/+KUp/unVACM1QSWMcLFtQ/d93PdlxKUazwvy3WtV22jCw4ZZxfOtCX70e9bQWm1i7E5Qsw28sRvi//jiPsIU2O1P4WkVRIoOVSdJcyHfquoGj12pUmXpbAJ4CxlV9mNWdSRUyZdV2JUqagRGlgTANZ2MMB72uazcH09QMi3olBM0BbMsQFXT8cMvvsKyx0LqVXgi6+RXqCh5U4YAAbnxI5ftFSoADxjBokgu2FMizqIJ5F0syIcSzenXhGqokNwUEtAhM4CHowlLUx70B3z9t3Z2YbXXEBo2Eq2ESrWG0WAIPfNw+8Y7WFpeYh9ckj02GM1K4DkzBsGsao09gP04Ra21CFXTmYlF65YwvaJYvrq6DlM3ETsuju7fwfY7b0NNxjBrS7CaaygvrKO9tsrNDMcHx5hMZlheOwPNriAJXaTHt6FtX0a2fQOGooCggCVZh2NWYD/zKuKLT+MYOrNPVwwFJSnE9e07SMMER+MBvvcDr2Aop0iOhkj1DOcWV4BpF7uH97F3dIzm0hqqtQVUS2V07m/Dn/XRLC9A1yR43hih55JZJVbW13i93tm+yb6V5Jnb37+HxHdgasQ+NeAS0KdISBQLL166hJefegbriwsMDpBsMzV6cCPAd2AAFwoSBchCjTgnMqmnAOCHWcAnDGECLb8NA5h/RyJpVp0BYGLzEwO4LltQZRO/88Y38JU/v42R40BrVHFu6zwWSnVc3b+HxkobZ60GIj+CqwHDyGPAt6aaqJMqhKzAo6aP2T38lz/wBH6o7uIf/unv4R/9whfQtGtQvA7CqQwXpA7xQLK2aJ4qGhdUUjHIAct3zev8OWWxhHJ9CZJV5/xFcqrlSgWmVWbZZ2IE65rFwCmBSnaJGLUSs8yJSSrFGedfkgmmfciGxAzgiyslLJYy3pNINvpEoppgpExiuXuS6qemkUkcYxRl6M18siaHqevcZEJcTE0RcuDikQNbhWqIRE0Z5HFKYJXEDUDEMpfjCOQySkzgiuwL+WjDEKoKMs0vykEk208y9qReoCNRVbZdiGhMyQeWADBF5uYrOksIQDhHohlkF+eFHHM/AQ2LWBeM3QfaJu9uMuG7eQ+1geL5kzvmGOV3n49ZYaXB780tqvmzciDz9HhLqYapnMB2YsRVG2Onh9fWW/jIC+tQ7ryO3/yV1/Fvd29Davx/7L15kGXpWd75O/u5+725V1bWXtXVu9QtdUtICFkSRrIAAR4wBhxGMA4ctv+YGDvGQ0xMzIQ99ozDNuMZ2wNY4y1wYJnB2BZmkUAjNRJCQkiopVZ3V1VXd6255923s5+J9z33ZmU3wp4/3RH3RmRUZeZdznm/73u/L9/nfZ5nC6Md8+IrL/PYs0+STKfcfeUWUb3O2lKLCxunuXX9Op2DfcbBhFzygDDCDQHUTfVsDUd94ulQz1ICok/CmGlq8sjbnuL81UfotnusVRukwwH3b9+k3TugPzjCzz3CzMY5fZorDz/GqVqTQfuArGQQ92NGUcwP/8RP6j7iBTFhr803n/8D7rx2naPuEePxuPBkxlQGsMqHi6y+SI/L+NlW0VQgDT+yl0jDRRRpPs+jUPcGlWVWieZUAdc5UCvnHjNu8LY//Wd51zvejt3vk5Uceq/d4vf/7b/iWm9H31/OtvL+wiTXvDQDNONQmnhMVcbQ+TIb2MJT3tCmg5NNJ/Jr2cOOG5RmgKmecWXf02bGwo5Amb8n5OwLJnDR2DTPX3L/craQZh5RadH1YjtYpRp2uUIo9yd4rzTeSAOWLEBh5zqSZ018ijgq0D+/VkvusWiISMKoaNbQ2BWNGZKf5Vot26YsZ8E4LJp2TJN0Fg9pnBNQOIviYl2qHHcBzstYafNbkrBSa7G6vkp9qUqj4pMEAY1yFdtz+doL3+Dr37hFJ42KJrKayUffdpYf2Spx7d43uNbp8LP/4guLGuri79NFBBYRWERgEYFFBBYReFNFYHF4eVMN1+JiFxFYRGARgUUEFhFYREAi8N0fKwDgOctxXqR84H334IjzR9i/M+awFqC0CPUAANai1gm/YGExFMxfKXgVRTQt+mczPzYBgKWAOpP8nINGIg88L5orADd/zxmwLNLBhiVgbF54/sW5yui20oxKltBMB1SnU6qdDhztQfcA++AQ7/Yu9nYHPxKR6VwJFV7DxWyVyZbrGMur2I1lhtU6VrWiXnWZ4+L4JfU+zByRzhOVXYdxGnOYws3uhNB2iZMRhtFn81SDpVMtLp5eo5yOyQdHOPGIcDzGK7lU1jcYJxAMRpQtl2gwVAbiUqOM2SjR375D1SiRNzzspk8yHBDe3aMksVtvMarZVIcBkUg5phmT0QQjs5iMUgajmCgURo3Dvc6YP7hxh9d2j2isbNAeBBz2AjKryuXH38egXGbcWuHVvS7JOGG9USOPp1glEX/1lQUixXvxy+tGU2WBurZHOJrQPjokGo2IOgd4SUgy6rO6vIJfbTCaThGPZmGqzf3xBMCXoqTIqYqEciD+ulJ4lblDjpPE2NEYazwgm46p2CHNVl1Ls/K6TqejxVXH8VheXiWu1egejXjoobeweuEh7gza7B0dwGSMORljOwamIYxcC8PxiU1fAbelpWWdV73d+/T7fTr3XqHu5qyfvkju1ykFHU7lB9hJpJ66thRV5X3sggFTSKVm6jk7nIR0goRb+z32+hOdI64wNPOE1arD916p4KcDLvgWj3gJn9jL+JkXxlipx8VWiUnQZRr7JG4Zoj5plNCqLVML+zxmu/ypp3N+8LvPYa6s8epuyq1re1zbz/nl5zu0gwkj8bmWYnEu9+iqZ6AUakWqV7yLRbY8zXISkYh2XCzHnwFjBSPY9ctMo5i1zdNsbm5ydHTEuN9Tv05sT0Ff3/IYtrskZkZPJEGzjA+9/d089ujDylZVCWgB2W1hcT4AgJXJeiIX/FEJ6Ad5eP68+Z46pOcAACAASURBVBqfA8EnM/WxjOocNJP5k4r3caoF6WMAuN/j4KjDq3d3yPKIL/7BV/Caq2xcflKZ2qunTmE5NgfbtzjY26Hi+zSrJVz1pE6YDAeUPZdBKkX5TJlXwpgv1ZuYbokoTjh9+oyyeDu9NuNgyuraBllicG5rS+y2+fzvfBqrcxPbb5D7LVbOXOT8w48qC07WZRwm9MJCTl4S0GRvjwtlB+/gDttfew570lbQwz37VkqPvRdj6wppnlAxI4xkwkH/iKjX4XC/i7G6wtMXH2fqw2pu0g8GbNQb9O+/wvbREfcO2lx6+HFOrW1pY4l4Q/aO9jBTm0a9TCYMxHZHJZ6bKyu4ZY97O3eU1SxS6bsCBiehSrrb5Sr9MGAcBjjVJd7xxJO844kn2FpZwfMcXesK5gvQMpP/Vilv1U9/Pav7ZMPQSQbwMetOiWx/9M/sk2zPkwCwzpWZPKq+h3xJQ0YuUvY5EzuljgAaHr/xjef5jee+yYXqKlnFp22mtNyy+smvbW3S6/XoTiesL69SLZUZxAGDSFiTGaXUYNmu8KXOy/zktz3GX7hc5p985T/yD/7Rp5iGDkY0wJ969JOe5mYFf2YPVbadfV80RDwAG9/IPDU3l/H8JqZTxSxVwHVpLkmcy7iSy9ycem2FXBq4MgO/ZCv4J0CbrAUB7C3XZTiaaJItkbJRMrnY8qiYMcvNQiFBG3MEcJMdWmRgZXMzLVUz6IYR49xgIq4JmVFIvSYxlsi9Z4W8rORnBfmOQdOiqUNuU1neAsDLOo1jrDjEyWK1d1jyZO1muGbhtSpKGbZbwRIGpF0mM1xtqElNW9VIEjlEOAX4q6CeyFHPQdjZXCnyRyG7q7LSJwD2B8DvLOYzhYH5GMzH6ORrTv7uj/v5HycBLZfxRvBXv597nSM+thWS0KQ93uHbTjf4yBNb+E6Pr//7T/MLn9jhs9k2tUYZZ3vAze0DLj75FOF4xOHgkGlu8OSjj1CxLF598SXG/b4qEgzGA1UukX3PtkXo12DYPcLKUyrVEvtHPW3+2XrkCR67+iiO5dLt9WgsNQgGXa595asgjGEnIpsY5H6D9Ycf5sz5c2SHHaLJkKmZkI7Aajb4sz/+4yRBjJvETA/2+coXP8et+7cI0pDBYFAwYk1RFigAScm98zOn/Csgo4KqsnwtSxsW5Htp3ND4z8BzOeOd9K810wjXOM27fvzP8faHrmAMxiSewe5Xvsxn/93H2cvHyhCXR/HaAuiUhzLY1SM81c8UhrE8pFlqLlMdJeHx+izOsDMG8YzJL00WmuvkBGxkKpWsctVzBQvnAYN43mQxB2rlddKQJconRiIAcKAMd/HOlTOK7Xn6vTyKRqqCkW9YorQhSgvSIFk0bep1yVUo+DtT4TBNRiqrLfkmJY1j0jjSM3hh12BT8itMk0iVTmTdREGo81UY0SINLRLTkktkT5dGPHmN+DjLWpdzUL1U1QP95tYpqr5D3fepiAS9WLDUK7z2yl2uH+xw89aONsP85Dsf4oc3PW7uvMRr4zE/87HfXtRQF3+KLiKwiMAiAosILCKwiMCbKgKLw8ubargWF7uIwCICiwgsIrCIwCICEoHv/qfP5fNC3LzQJuBvUbQU4K+I07zIfuz9O3cvnMnwFcCOlKBmxShz5uUmDDAFewvZZwWGBZQSIEDeY+YRbOcC1MlrpHBcgL5iY2oLgjUrthVMYCEwPPiZKXKRpjAtcvWWNZIMN8mpJgklEpaTEY04od7vY7R3MboHOIdHWAIM3TtgrRcoU0bgR6vhkLVKRMtNsuU1aCwxXToDlSpBpcxUGK2eS2RbxHauwJiT+UziCUdRzDDzyVLxHh5waavOfu+A9SWbZ564RC3rEh7comFkykgLTZdEfN2SnExYLoEU5wJc18TwTYyySSzetJ2IuGRirVTIkojxa/fxpzn+5hr9FZ/GgUgYo6zdvd0jJtMMx63T7gYctAfYlXW+dv02N3YOiHKDVq3Jvdu7OKU1rjzyNtpLG/QwaCc53VGAjUO97KuEbJRHDBMLO87UoxffoWekhLaphdNsHHDYaTMZ9Al2tpVtaEQT9Qs8ffEh9cKNogDbLykIKf6pKjEo7DEp+LsWYWapP1/hyAy2yECL9HA4BAGYgjaNWoVK2UfoZ+3OEVEYUypVqNebBLbDaBhy6epj+K01rt29p7KgAtomQSiXjCsMb5lnloNXb1FdWmc0DRXgaboiNZox6hzSPdjGL9UoV2vk4yOa+ZgNJ6Vccik5JraR4DoFW0kAYAEGR5MJ/UnE/ijizkGf/ihUeURXni9sxpLBTz66SZ4LQH/Ahxtj1lfW+W8+eZvnejVW85CoFGEEwta18f0IIxIA1+e8Z/G+psN7Hwt47/u2GJbqBKzzb/7tl3jhfs61/ZC7YYgpjHQB6gTwcDySOCtYyqYUvQt5VAUchO1r2eoPLDKvAgzIWi836spyD9NMwSAFTuJI5V2HYcz6mdMEwymH27tY1RLdaEQ8GPLhZ76dt77lsYL56zrKDBT2cMHgLJo8PNt5PQCshfIHDKh5Fj5WGZh5g8+l3t8IiM0BpnmBXa61kNtMTgDAId3+QAHg/mBKt3fAHz7/B4wzh8fe8QEit06p2VIG52R4pHnn1ivXGffanF5dU2Zi9/CAjeVVhkbApD9WWcv+OGCcpFRXhAXsq7R2EERMJiOiNCqaEpbWWVtepeR77O3cZefrnyeKwas28RotDM9Tv+9HH32K7d0Dtsfid9mm4poMBhmlxmmIBlg3v4B57XOFPP2VZ/Cf+k6cU+cJ+oesiKxCmvHyrTsMdl/C8posX3oYG4vmUo2tWplBv83Z9Q12br7Azfs7RJZPs7WiHo+uCOxaKZ1Om2apQbkknrFDjeP5c5cUEDjoHLLX3uXs2mn2t2+xd/9Vzbsi0+uW6kySRJ9nVpo8+/hjvPPxJzi9vKwAsBI+hWE+A4AtbQiY/6lc7Atzxprm9jk7/IQE9LHHr/mgkehb7djKHH+Dj+vcA1j3I7uY81YiYGFG6IHoGDimx29d+waf/71bNJ0KgzxhQs5KuaYsufJSk6g35CCP2FpdV2BDaLHCAhY2eK8/pFSt0Bu0WV41+Bvf9RSDzjV+/hOf5LkvXMMfWwrs5+GQLE4KcHXO0JtJwOq9z27qj2O8m6fW8dyqepkbfhmzXGZ17RR5amIkFqk1YmX5FFnqaPNBqeSQGQlT8YSPCnlg1yvT7g51zlTIOFtz2ao5eGlAa8mn2WxSlgYnAa50fTqkquts0QtiOkFAoGxcR8dV9uosDbXpQ3O5SN6qvPHrmfvz+5U5I6MeC/gXBKry4KahMtk3aw55GmKkMbaR4Qj45TdU7tpyq+BUZgCwS2JaJAI+q2qB7Pc5lusVEreiMDLzMi0kawt/5RlBs5CVn50bjnPITPlEzz0nQOKT3/+nfle8T8G8PFZOmfuSzyerxvT1AP/J64jsBH8Ifc9lpTblJx67gh/vkFtjfunvf4p/+dUuB80xjYoBO336EZy6+AjtwwOOpm0wXZ5961vp7O1y55Ubus9J7pWmJgE+VQnYtBWYFIn7KJwQRomydi889Chvfec7GR50SSYBhmtTX2ly4/pLdO/cwQsixiWTMDRYO/cQW1cuYYoc/uEetWqZo26HaTdj66nH+Z6PfD/paIqVxXRv3eJ3P/NJbvd2cEu+XotIkct1yL9y/7InycMyCua6ArAzGXLDtIhnoKw/a0xQ5u+JNTRXCRCGcKV8le/4qT/HwyvLmOOYxMvZ/dxn+e1PfoKeFelZQx4CAMt4CYCs8yHLKLmlB59fGABrA4tcizSP2OaDpoa59PNJBq/YXei1zABlibPamMytI7KCGTxvgJP70P1KQW2RXwZXfIyjacF6Nl3Mch2rJGcwkzQuQGlXGMAzP2FjxnafSzLLTNdrEKluaYyYMakVSJdzuEqv56rckstXKg0XAhIb5LanFh0CyMvz5TmyaGQuSFOSNP/JmDmWrb73ClrLdeaZ7vt2alBfbmpjUr1WYWtmpSD7pWGbLNeqvHjnDl9//jr3evt89D2P8MNbZV7beZn7wwl/+2OfXNRQF3+KLiKwiMAiAosILCKwiMCbKgKLw8ubargWF7uIwCICiwgsIrCIwCICEoGP/LPf1fL5XKZSSlPKlBBminzNANg/DgDWoqsU4aUIpdKfMynXGZAjxSgpSNoq71oUvM1ZcVZln+X3Rq6SoQLEKQAsxdi5v9tsmOYewfKcedFfQQSttQlIkGlBTap7Uuj04wQnS2jFUypxRHU0wOru4XYPMA4Pybb3iA87VO4eiSAilmXirVQw1hqEqyska6cw6iuYzVNk1TphpUbglQlskWbNSQTg8sTf12EStIkdk8goYY8HPNzMOLNR4vbBPsvhAY8/cZ6Vak4+2McSX00s9TYcJCmVRHwbfYLJWMFFs1mBaExXZJWrHk4yA0BKFqlIdQYRTiDa1xVYqsFBt6BeJ9AfBAwDAfpq7B6O2Nnv8fnnb3Bn50gBKCnixdOAw0HA+uW30zz7CN1mQ1kxh90+llPSgvkwmOAJ4C1+fal4NTpEAnwI0xeoNBrkpsXO9p7+G41HhJ0Dkp1bmMlIWUblpXX1Bw2HfWWZFh5zDlaSFeC/en/m6lsrE2cOABtIoTqGeEwaTbHb23iOzVKzWniU9vpagKzUWoUfM8IMM1jfuqCSifsHHfUizMQHM00JBgM8M2PcO9TCq1tpcv7qEwRxyt27d+mING6trFLGu3sH+rxlN6d9uIMUoh+v5tSqPo2Sg22kSF1UPlcKxQUrNKAzTtjuBWwf9gnihJKAoZ6rBdGlJZOVrMTTl1YJ917kqWqFFTPkU3d6/MIrthZ2D0sTSmORP/Ww/AjCmCAxeLRa5i++c5NHWl3KTZu0VufhRx7hn/7a1/jVr3QZHE24l1oKrpueRyCenU6JaZjgex6+eBiKX6Z6shbPk+sORBYyt5Tdado2YRyxenpT70elY6cBVm7QrFcZxikrG6eYDCdEowmZZxPZBvkk5B2XrvLM25/UePi+dwwAF3KYReHbewMDWNaxYktvYHXOc8hx88cMkHmj5/e8cP8AABZWVKwAsBSqxVt3Gs4B4CN6wymdzg5f+v3PczSMefLbPsjIqjNKM1Y2Vji11KBzdMAffvmLSix86Pw59SjtHBxS9kscjdo4uUG9XKE3mtIJI2rr67h+lXASqYdvmoUctA+4dOkStXKD4WDMW558kpdffoG73/wqvldiKGskjqg0a7RW1qm21okSk/LqKcJgwGqthpGXuT9OOJr2OedGjP/wS5SGE+6ut6g9/jSPnXuM+6/cYP/wPiuux9I45XrnBv7qGZ565/v53O9/ibddvoBkqM6du/i+qz7j+8MRa1sXidKU/sEhq40aw1Efy7U5v3GWYa+j8RM2cyps5yzB8Gwm4ZB1t87dOzfo9veU3T0NYhy3qmta9we/wrOPP8E7HnuU08stPFkgAn7MAOD/lAfwHHQ7yQKeewC/EQD+Vixg3bf+MwCwgCjSIFEAwBB6GbXcxbV8PnPzJb70xTv0gwlHwYTlapNT9RU6RoRZ8tjMHKxmk8TO6Q0HOEnKarlJksO17XtEJZuVEF4a3eB/+JEP8RNXlvn4l/8j//hjv8bh9ZBuJcUdT1XyXgClY5AxLUClAgUq/j0JAJ9UzrA21vHdKqbhKfDpLTVZ39gkGCQq9z/xBqytniENbfJEpH5LZEZMEEyVla7MUbdCtz9FslYlj9mqOpypeHhpTLllstJa0rleSIEIwGqpD7ls/aMUBlHC1DJJLVebHER2V5qRTDMnm4QKfspcUAB4Bq7NPYGTNFDrBHmvJEgwokBZyGVp9MkS1n3U99RMAnH8LVjAXg23uoRXrpL4y5iup76useGQCJgpBwo5d0iDi8j7yplF/q+XP2NCyrwQCdw52Hbc1Pb6WBf+F68HgE82naT/md/PmdwnAeTXg8EFQDz/jOPmutnPgiylFI21UeiH33GZo5svsn6qSnb7Nn/3n/w+zx32cJplSqbF7q27WLUaFy5dpr27S3c4oLm2wfmzZ3j5m89ztLNL2bVUDSGcBsrczG2Jk62gX71aZjoec9jtcPriw7z12XdjB2MO9o8UcBWQslz2uXn9JewkZiCqKV4Vo9Fk6/JV1lrLRIMucTLBdT1GgzFRN+dt3/chnnnmGYzRhDScsHvtZT77yV9nNxsoaCiqHZKXpRFgDvLK3qBApS1y+oky0DW3p0XzoQKMvqcNhfJ7BY5nY3ny5C6NSmsrz/Dev/LnOCdzYZwTewm7n/5NPvu7n2FoJ9ogMH9oi+EJFrElbS1yHY40KhVS5bL+phK7PNe9fL42ZS+as3jl/RS0ntsZqGtAfMzsn4PORlI0ROr9yjqZSUPPGyzVQiANMMNxERuvil1vqedyKo1ss+vT+T7bM/WsbBTArDB5E1FWMGXduHqCjuNQmy4dxyoYxSdUcxS8Ps49JrEo7AhD2ikaxYTpK4dAmTdOydezgAC9cnY82agj96KS86IyYhnUGnVt9ltuNFlbWdbXCBN9a32V/mjKKy/d4ut3r/On332BHzrrc3/vOnu9MX/jZ39rUUNd/Cm6iMAiAosILCKwiMAiAm+qCCwOL2+q4Vpc7CICiwgsIrCIwCICiwhIBD7ysc9Jxa0ociWZyuCJJJ4UzURaUT1cT4RKARz1OZsVlmYFM5V1ljqSMgtMLJXKy5VNV0h7Wsr+VfaXSN4VaqDYM4aCssuUJ1Rcy9yNbS73px7CJzyAVZ5WHpmwO4VlXHwvBTBhAQsTRb6WhL0gRedJj/Kwjd85JD86ID06Uq+76SBVVoQUtUWyzm41SBotksYaRnWJdLWGUa4RV+pkbk24cwRC6RNCbMmj47oc7F2n1KqSmS6lSZ+nljKS4Air1eT09JBS3cUvZzjZBMYjZVC5lbr6yzlSsMsExc7Vi3HU66ifriUmjEHAIJ9QFzlO8TetuziNGsYkIxtGmJ7PWGT+RgIelwlimCYut3f6vHrviHt7HW5uH5GbJQyzxP72fZWFLJ29gPvQ27ifuEwnEdEkVIavFg/FGzDPGExFFtCinsT0wrFKOZal+J+IbDdknktffCUdj5qAY/dvk3d3MAb7xNEEvBr1U+dIBj0tQlqep2wb+RyJtdQkgyRgKjxwKVCr7KggOjI3YuJoTBJPaQyOyNOIpVZDffKGw6HKLjcbSwpmuobD1Mzwl5Y0Bns7Bzh+jXaaYDabNNwSVhYqc1KK23Fus3nuErnpcvf+faquTxYOaS2t6TV3t29itF+j5LvEpRU2B7dpNio0yjauleEYhbxykgkTJmGQBxwOY7Y7ATvtoTZS+J5D1fdZWVmiXK1wzg9ZcUOcwZSHBWiJdnmxM+GloyY3Y4s7ZpvlSGRYS0zyLnWnQpgarIVj/szjBt91ZZ3hFJW2fORqk/94vccv/F4PdxSxS7Vg2NoOsWWT+zWG04iSJ1KMLmORdVQ/xVjZWH6pQpIIm8rAdX3q9SpBkjKOAobTKY1GQwErWcdS8G9PhcEthXiLkuWx2z6CWomG63O+ssS73vUUvu9TEtazSEBLY4Ssd5nDIi99wgNY1szcA3heTJafHReWZ0ymkx7AJ4G/k+zfucymJUBVGmvxXQrihQR0SKfX5+DoiM5oyqC7wxd+7znao4hzj74La+UssSP+xznnV9YYDTrcvP4yZh6rdPNKvY5Iz+/v7pFYMU2vjBFnKtcZWDah66lUrfC+xENzfWOZMJqwsrxKlpkM+yPW11fZ2bmPQ8Lezo7667ZaFVUb8GtNMrOMX13m/JkVbh9NOH36KtY0ZJy0uT/uMBxnpB0De8ll2bGYjAf4zRo1y6XeHTA4uM3hdJfBOOMdH/5+bLPJjfY+63FEkPXZMEwOum36B7vaZOE3WyrzurHUVOndwWioTPlSJlLhOWkYsLIkfsAew2nA0bBNYsRcra/x8o0XGAwPcSseo3GA7VS12SaOUuzlpdcBwNLEorLLwroVKdLZfCi0Gwoph5MM4JNsOhnrNwLAmSgmnPDRPLlrz1nE/ykGsKQUW1ilmXgAQ+hCWea+7fPcq9f4fz75VVq47A779M2cs8sbbK6tY5d9ZVM62DQbDSbBmF44IaCQfZ92hlw9e4lO54hXb3+Nx97/EP/ie99LMr3O3/vFT/Pzv/wHEPYxo1yl62VungSA58ChklDfwD49uTZKm5uU7BJZaiJitKXlFqc2zzLuTEiHKZP6mPXV80RTUVewaTTqYCRMwol6m3tVRwHgQT9QSfNKGrFZMtkqu1SlgcoLWG4taQ7X4bEEbHXUA1gUAWKZD3HM1BIP3kL9oCSS8nFIKqz3VFqyimYx9VhVH+BUgW1drwSYAtxmOeF4qntaKU+pkmDnCZueXO5UG35IJ3omwPXxFACukba2tNnC8qukpkdsmLovadOLNLhkiUrVSiNSbBanhnn8lF36BoBdru91YO23YP6eBONPAsTf6nWyB81/PrfNOH6egmTFjJ2/ZwFuPgCE7bhEXD7kg4+d5+lJh7/567/Ij/35H2P68U/y1377Jtt0KRlNXLPFjTt3KK34XDyzTuferjYAOGvrrCw1eeXGS0TBGM+2GHc66qss/rapDeWyjP9Im+skP4of69vf/T5aG1uMX75GO5rQi0IeuXqVfDTh1rWX6U96xGaGnVepX7xIY32DugitxCNSF9rdHjWjQtDLef9H/wyXzl+A0YRgMuDeN77B73zq12iXYtaW19RSQMBo8aU/Zvlqs16GUSqRJyme6xYetHFKFMfqdSvWBGKjMAddC5uR4ux5zKRNYs6c+xN84K/+JKeTkLiXMjEn3P7EL/GZ3/890mohbS7nSPXoRaSeU2UF6/fZXFZZgGD1JtGfyzWoKcWMQi7nWZWxnzGH5Z3kHBDKqhBAVo+sRZOHfJZccyzy1Plc6noGHs/AaN3XRKUkBicZY4aTghlcbuI2VpSBm4hftjTHzZpH5vNKwNU5AFyW5rw40XzreOIFnqtEcy7x82yVaJezlcZN8rFYRCjzWGSq5fztKACczKT6BVDWZlBRealWELEJecg9KkNYmNhyPWLFLc0aqbR9GHq9MtWrYn9hmywtLennra0sUS012Lu1y++8/CXe/9Qy/9UFn27nJr1hxH//935zUUNd/Cm6iMAiAosILCKwiMAiAm+qCCwOL2+q4Vpc7CICiwgsIrCIwCICiwhIBD70Dz+TZ1lyXLiVQlCUZcoEFRBYANqieDmr38+9ewW4Mwx8AWClOKTF+wfejwUzWBjBmXoGqiep1LwErBKWp/B2jAxPEd4C3JXyrYATc4awvL/UkuVRSEzPZKOPpTPlulJlFyvjSKTrZuCyFlrTlOU0wksi/NEQr9/BG3TxRmPyUZ94PCEPOgoAK3PYKZOVK+T1ZcyVVdzWMo63glkrEZU94mqVschNZjEVX64tYHPD5Le+OWUSwxObOe+s93CNMl++scd3XYrpRz6N8S4OAeW6g5EMobnK2Kljx1Oc3gDLLxEI69KxC+lDQzwcR0yDiage0yiVGHYOqNddkjwhUi/GMsOB+OR5DMIRTq3O7kHIjVcH7HVz7nZ7DNOI5Zqgr1VSd5leaZV922cnzOlPQ9IoVeBHWF3iF1tvLalM7GgSsHd4RChAoZT2pVI4q2QLkDMHbdTP1yzG0oti8uGQeNCGNMBzwfNtDK/FJIrUe9YRsDVJdYwrroNrmHSSQi5xXiSXOZBnCWkSKsjghAHWdEQlm1LxIEIK2OLFW6ZWaWJkE4Iwxqs1sSvC7DRZPXcBr7GsgF22c8ROMGAw7HCmXGPQP6R65hS9cUjcj1naOEt9tU5qpsSjEUmvx2hnlyzoUa96DEw4PRnz1HqTKO/jVEqYiYmV2wzF/zeP2R+Mubl7yGgqvnglPDOnUfFYWqpSKpcp1eqYUcC6EVIZ9vngypTPvBLSjwxiv8qvi6diDs1pTlZZZlIK8aIBzsjl8obFhzfXWW3AmtnhyQ9c4l5nmZ/+5ecZtqd085zItEkFJBJJRkskeMWfWtjRFmUBBKKAQGQfK2U831emk8hxS0HbrzVUKjbJYBJIzBNlu+ZRxJXLF3ltex9f/FH7PSq1ugKAUmgeTwasrrX4ofd8gEajpgV8AYKFXVQSGWBDQDYHQxo85iCgSsQLO/RBLtFKsqznmUT8A8C3QE6kKWDOJjwGZqRAPQOYRF5X13pSgGyy5oW53u726Xa7tIcDbm/f5YWvfI7u3l3WLj7J1rPfy9RpqDe07TrU0pwb26+wf7BNZRpSbVRxaz6lccJwtEOS2wS5iV+uH/tZlis1ao0GUV5I59abNfxyiW5/qF7BbrmGUypx1ve48dorTIKJykgLICpsuGZrmUkcEkxDzl+6TKXaZDgak8iaTGI2Wg0C8cCue7R7Qw4P29Q9my3xKA8mbO93uLt9xOYTT3Fqa4vDbk8B+OmoTymNWS377N1+FbNkM5jGZHaJtbU1POFpCsPfMtWDWIr602CouVfAg81T54mjTOWzHWETjvbZvn8XxxXwQ/wnTZWQTSRf2sKQXeMtV6/wnqeeZq1eVQaqAjVYCjhbdqHYoGN8gvU9BzNO/k7ZvDO1iGNWsDDXZ6oP8x1bIMfjh8yl+RyS/UJ96Iu9SQFl21aFA2lusWy5qoLxZnplvvbCi3zsN7/AE2sXeXXYZe+oS7XZolTxuVxpcZCNyTOLs2fPsu6WuXXrFnv5VJtD1pyKgqGv3X+JSadPr7XGP/qpd/An11z++Zd+i5/+W7/B2jCgbxqE0ZgsmhTy91nhi2tkqcrsx1khhTt/CJT6IBdCbWMT22mQUkgd+3WXVnMJM68yGVpMrB6nTp1WSfpY1AdKFV0vwXikIGzogOUKj9AgHY5Yck3OtkqsmClNK6Nm2FRbLdxGXeOUJgKAifyr/7D4IgAAIABJREFUUwCttkUnSugkuVofOJ5I28uaLLxOmc4OBuLHKwzHGWAnjVnycPJEvXunSUochthBRCUVH+sU4Su2zBTiAW48wctE+j8iS3K8kkulXmG6uYFfOYtX2lJgOHVicjcnND2irKRrWHyBhYVYMG9ns0O8gcVm4AQAq+Dv3JN3dqAp/IsfeDK/EeTVlrTZc49VB06A9lmePJjX4sM8Y0DP81PZqHMUHeK4CaVMQFmbxBEmbEjNgLtMeO/aZf7U0wf8/P/4cV6qX+Uf/rV38nf/p7/Pp1+pcGRmGivJGa9ud3UubixVuXfvntozPHz5HONel97uLv3eEXEaq6qD5HeRDxb7CD+VvBgTjROCETQevcQz3/4M0cuvsrOzRyeJCRyLZ9/yFlUOuPfKdUJD5o6F4da5cvkRBZFbzRrTcZd+p8N0NCYIQgJnnR/9iz/BpdU1RsMu5mTENz/3u/z7536Tqu+xcnqDg4MDbcqZz+u5HLrsF+F8+sxYsqIgMwdZNR94Dok03CVpAWbKWXWW82X/GkY2jzz1HXznj/0A1Sgjj22S6T5f/Tf/kufv3yU1C1auDKEycHNDJY9VoUBkj1NpWih+p80L0p4ic3c+P9RfvrBAkQZHlXM2i7OxMpcFQJ3lNQH25/d2rGAgjFs5lwrDeuZfrQCx3EOUaD6KrUgtFZzQxlveIFlZIrFyygK0TgL5UGL5v7C5lRMN3swzWc6DytqXeadzNVUbElPA9TzFtyoKRMu9ygE8SBJlXUuTxzSQfaqiLG1h+CogL/Gf5U2/XMYKx/ozaeCQ5gFZ18VZ3tY4RVbB0Na1LkxhOYOYJvV6ndXVVex6iVYm1hk+X3j+qzx9psKHztpMO7c4Iuev/6//YVFDfd0OsPhmEYFFBBYRWERgEYFFBP5Lj8Di8PJf+ggtrm8RgUUEFhFYRGARgUUE/kgE3vczv55rwW1WuC0YKgbpCZBl/qIHzKQHcnSOgLKmqYxBAYDF93T+PCmqiRerFM0EBJ4DwFKzl8KtgMGeYc5YgVkBDkkJTqu0UsCSTy6OWOq/pvLQxdUcs75yKaw9AIlUUnrG8lGJusmUsgnVKMAb9fCGA6zJEGs6JgmmpOMJWZKgNsK2Q+6VSP0yVr2JVa0QNAVYrJCXykxFfjI3cEh54qGz7N9/jZWLj3Nvb4c7N18kdas8fa7M1eZY5VaN8RH19Ihw0mGt5jMY9EhLHktbl4gGkQJU1K9Sb5SYRB2SZEDJyqlbDmF7SB6kOH6g7MtBf6Kgi0hgvnrnkHv3hty7c0TfcaiaOVtrK/SjnBd22twfZgSpjW+XoHmBuF6hbRrca/c43D/CCBIF52zbYmj6ytYQQKrWKuQ2d9ttjnpDlW02xLtvzuY6yaaayZhKYbkA9XPycEo+HWEEI6wkxE5TmptnGE2myiYTMEEK01L0FBBYR1YAi1kBtWCMpcpeyeJAAT0rnmILgzuZ4BjCv0tIMHDMEr5TxqrAaDTB8sqUyg3GUUa1uU6ptoRXqtCsVtjut7l/7xYCowSTIRMHnOoSFaumvsGn1lY5Otjl3t3biDWhsDaT3pGycgLb5pSdcbnpUXNlrkmJ2FFgPjYsjkZ9etOYe50R41jksj0FgNdWm1y+eE6BNdcxiKYRwh+/GO9yypiwVK/xmRd3WS+f5jfb97g+jPCtRuG3V/KIx1NqjotvDnhPa4kLdZdnrjr8ye97nBfbHn/5Zz5Np2PQFzq2XyYyXMZJogBwqVIW2iNhlCqjVUAOYYvjFF7AMgbCXPOFJWYWktAC7kq8ZM206g2moyGxeCi3lrSAvL27qyzuTNiTfpnhqEe17PKT3/0DLK+0tPArrGMZSgEOZX0qA3TmCVwwqE6w82Y+sMcA4BwU1tp7oQCg82GGFs/X/RwckGaPoslD/s2UASxAwRwA7nUHdPp99jt9XnrlZV76+hcx4zGNrYdpPvweDqewttqiPxxw5dw5BuMOr968Tj7ssdSoKehYM23u3XkJWYGl+gp+taZgRhSE2iwhhXmr2qTd7rCyssLK6jrj8VTvu7m0UjC6hGmbJgymQ/b396j4pQKYE4ZWucy4P+DqY49TmoHL4rscjkfKNBf/y0HnUEE9YXXVXAvfTphMp7xw8y7VlVNsXXlMGyiWWiv0um2MSEC0EflkyO79O9Q31ilV6xz2J1QqFQinNHyPLIqZTCbqEWvaBs1WlckkIIpzbMvTYn8inuMHr9Hvd2k065p0Jf+NplOCMBXhfKrrmzx++SLvfstbFQCuVkrkIitqSM63FTjWLP4Gye+TAPBJEFjVfWfg7Zy1dhIA1p/9/wCA55+prD0BA08AwILCW36Fb7x0jX/y65/H7gS085TUcnSOC3DxzPkr7Iw7jKehypvWMouK7AE1S2XoV9yKSnpfu/GHTEZThqUaf/n7Hue/e99DfOHV5/mrf+ff0r12RGAkqoiQBCNy2ROEMasgZKoNTeIj/sc9JEaVU2tYdo3MrCig6VQsKuUallklC21SJ9T8jekQSiOMV9K1WMhORwyiAeVqlXZ/oMD2imlxmZxn1ldI2geYNY9ys4lXq6kMv8hI266H7fqYjkNoWwxi6OYGkcTelkYv6cqQpqkcIygYra+TgZ7tF3JfwqKO84woSXXdOGFInZyakRaNMsIizqdYkezJQ6S7Sb3DfR+35JIsr2I31rFaZ8irNQXvxcsdwyfPbEJTAGBIxRv42NPXLFiYknv0LPCgweiNIPDcD/b1rN8HDSZvBHRPAsQ6bnJOOlkFEn/1E17DZpKRuk4hm5zI+ahCOzyk3qgw3k4xVxJ++gOP8/nn/jX/+z96mcc+9Cwf/bYyf+Nv/XtujBymno2TBZqX93oRG6c3qVoZe3t7mJUlLpzZYOfObbp7u7pnCrs1Eulgw1GQLrdRdYJ8MsWxPAXy3/NdH4JgQm/3PsPOgKxSpnFqg9V6nZ3rNxgc7jOSPbgsTOxlNjfP4ooHbKWkAPBoONBGriSMibxTCgCfrTcZT/rk/R5f++xzfOrLv0Ol5FFZaqoH8Fz6WO5D1uQcNAyyXBtX5EvBx6Twyy6aQaRxQBoCpGmsaDDURoZEFC0KufEg8nj63R/kfT/0PbgiRx6bxMM9vvTxf84LO/cx3DkoW+Qg8bZWoHferJgXrHEdZ/nKZg1uJ0D++d4jgKeAwAKQqkqOgKkzZqyyiaUBReSlFXwtDqp6hhIAWO5L5qK4dch+JY1vQrOXPEBKFoVqAeE2VkmqNW2kEIl0scyQTVU+r5A9F3C/YN9KPslnOVkaB+XkK3cja07Pz1mujXLSaClrVBSutbFDPlHZzha+nMYc+SpYvGL3IU0TRiwS7dAbdwumtCTmmWezSlorg1vA60JSW9bFyXGU5hgBgd1aidPlMisbm1y7d4t6fMD3X65QS4/Ym474y3/zVxY11MXfpYsILCKwiMAiAosILCLwporA4vDyphquxcUuIrCIwCICiwgsIrCIgETg3X/vV3L1/EpF8jkpJPHyogimbBotZD0AdYti/QNRaGF4SRFMAeAZyCsMgGMGhBTbDZGALjyARRLaEmZOoYCHq6xe8SWbs4OFJSWfLSX7QnquAH2SYyBSeBBFgV/kn0Vy9vVjqaKUct1SeJtEeOSU4gh3OsCbjrCnY6FIkQUB3lDkBGP1pVX2gl/C8cvY5RquFPwrNhNhhFTqJF5J5YzDcMDVS+v4TsJXrgdcutzkbDXixk5CMOnyjpW7XDy7zO2X7uDmE6xSyrpcTxAzqriYdp3yqQty8wRBBydNsYT51OvS3d+jLMBQFLC9f0A38Dlqj3jt3j7twYQzVx7lxZdus703pFnfQIgbtaUKrZU6k2HI3ft9+naF5Ow50vUV9ncMttv7DI4OII2oGg6ekSkAFeQR5c1HqFSr1Jotys2GoHfsd/sc9Pta9NusVjWWc39VKXpKAVMKsApWRhmpkZMKgi7jmEaY0zHmcEQeBFQaIlEsc0pRf2WwyPtJo4AUCeP8QTOB/FzB/yQmiSOSOFRfSTeLscOhAnjkYcE0ET/h3MItu8qOykwH0/EZRRmGWyMQQ0jbo7nUwq36RNM+bjTW67vfabN06izN+jrG0gott8zh7ftMpkOqqzXGoy7j/W38NCFOMqpVk1I24kLVo5zEWigdhcIjsjnoD5jkcL89oDcUmdUyFU88i2ucPbvJua1VXCNlvzMhGk54b7OPlSf8+fde5J995uskt3LueQGfuNVl5C7jBkOapWU6gxTXDylZIU/VV3jITnnnM2W+54NX+Y1rh/yfv3iNYbRGJxsxySA2PWUAW1IgnjGALdtT6WApIAt4qQylfMaKjDMEbBRWUX8wUjBy6+w5BYFlHPqdLr1ul8b6uhaje72OAn55ZhYAU5pQrXj8+Q99L2trK7reZTznAPC8gD/3K5yzgNWPeMbmLxpFCsDvdY8Z7V/XsFTcT0h/zgvsWnROMxLJXcJeTUQGOlUGs8iN9vpD+v0B/TDlhZdf4nc/90mSSY/W1kOcfvo76YQZm+tLdPoThtMRj16+zLUXnufwaIdl32W95NEbdJgM28omn6QWtleiUikroDEYj9Qj2pkxJ6uVhoK4wrqTYn6jUmWp2aDf6VNtNdg93GMw7CkAPJyMtSEijUKV4V5b29Di+Wg0YrlRR+DKcDzAsQycMFVv5VGvq1Lm/WGfQZIwtktsPfoEksoalTJnTm2QhwHxqE8WDDnYvqNr7CCMefjxJ7Who9fukExHnN1YV2nuo6O2yjGL7PqFC2f0WnZ2D7FMlzSLGQ4HjA5eJYpDWq2WesPLHApTmEZpISdaKvPouQt8+1Nv4VSrQU2aD2SpiyelZWNLwj8BACvIM5eT0CfOGnzmjT4z64DjOaH7RuGDfvx1AgA2ZFN5HQInJNsHOUXAC/k+NyyV2Jf8IvKvTrnGi9df4ePP/SHxfo+J7GHC1Hc9Zdc9tHqKIRGDSaB+6BvlKqvLKwzsjPbREct2ST1YX3vtJXqDCYM85dknL/JzP/UOksEuf+0f/yL/76fu4LtzAHiirD9ht6qigrKaZY96MPO/FUPaWa9iWDVMp0km7H7XUNa6gPS2IeBOSLVaVwnYIEpVFrlcriooIz6w7WrI6tQmOhoRVR1aTY+Hsoxn/TKrZsZ+y1DWc7nRxLBcNdOV4VE7gFy2gwr91GCYWwQCpIsktyh4zCRjmQob/IFtRG5kx8Mxb+QQkFvkiHW/zWIaBjSMlJIB1WBMyYqx4xH5sA9RhOf4OCLBLeNVaZI3mqQrS6S1FfDqOGYVx/B1jo0MAe4NUsl5yoAsmMjy/1QB67nkcnGO0LPErEFMr+/4rPNHpaG1weRbSEa/bv6elPCeAYgnc1kWjzDLLcLJFFvY1Z5PN9vTNR3uOXzXe1s8Pj7gv/2Zn+VTry7x0R95B6tH1/hXv75H3xqTe9J4VKyRe+2JAsAlYg7bRzi1Vc6uN7l94xV6R7JuZX1Ki1Su7HtlreYwzULsacQoSihfvsDbHn6Szo1XOQy62KlN7FicvXyZcb/HvWsvaf6a5gar585Sqi/NlDZyRN592D8kmE5U/j4KE9zWBX7kpz7Ksvj7RhOmRwd86ZOf4veuf00ZwF5dGksKeWPdp7NM9w9pMJEv0y+pcoTkP83p4oM7AxQlzqF+n+r50nXEMEO8b0N9rcosR2Xe8z0/yLf/qffDYACJQ9TZ5nc+/n9zXZqWSoXEsyovz7zJZX5IE5l8L1L/8tA2DM1FxTw5dhjRmfQgZ+kaNYsGSQFdjSxTgFTOvrqe5ewqnycdYjI3PBcjLXx39RyVF4oV8rlmVrDizdlzqVRw6suC0hYguJ1jy8FJpKJnzN25DLWci+U5KpstTRZyLbMcKSC5vLee6S1p5BA56UjXpTSHCaYsZzdtFpkxn4U1LlutytUHU8w41abISRro+1oi9+zI/l4Av3rkFsa7W3g36z2JQoAwk2cNEPK5Fd/j9PIaS5unGZLg9O/wvZeqnDJ7DMZtPvo3/92ihrr4U3QRgUUEFhFYRGARgUUE3lQRWBxe3lTDtbjYRQQWEVhEYBGBRQQWEZAIvOtv/1IuUnEnGRpSIJIatfqECVPhDQyukxKbIgn5AOAtvH6FneBKQUmYHqTKEBYgSMp3AvwKK1gkSFURT0pxM/BXpZ9nHmlz7WcBjoUtNZeU1MKcUbCF5SHMEGFBzB9FMapgP2hRCluLynYwwQmm+NGUUhySTyekwqrLHKK0KCYqM8z1sLwSrlvD8XyqJZ+pFLzqS+R+lUg4qskIgyHvfucTfOHle7zW6fHt58s0bJ943Och+xa1fMT+ThuCNqef3ACjTm7VmbgDBodjNsobiIPrV1+8xbib0L4/Zdw32D0ckFc9Jk7CK9s3CXs1uuMp5UaLII2pNWsc7O4qGHVq4zTrZqyF+wiXsVdjUGow8pscTFNu3dsmjDsYoym+sInFx1FYM6ZFubnCxuomzumzCjhbwvaKEnqjscr9TtMUr1xho1Q+ZrZESayFRpkrQRgq0CYsEZ0nMm7CRhU/5jjCFLlAkX4OBgoMngR0xINW1FBtKY4q06eQQVVimUAPUrwUNmcSEUizQB5hRWMIh1gi6W2DZ9oKJK6XRL4ZhkHIUMDAao2lc5eIbJdImK7jhDCeEk/6ND2D9aUaN2/fUcnk5bXTsLKOh8dgv4NvC5OyynB4SH9/WyXCK4ZJWIZRb5cn6xU2hIXjGXRDYUjmDIQxWa6w2xlyZ3tXGcDNagnPtag1qjx+dYuttVVGoUHvqM8TtRFusMtHP/gQXWz+j7/zH9hYP8un7nX5ZpDjRikVu8rEEKB8ipemPL2+xrubNo+81eLZR8/wDz75Zb76ksn2uEzsJAzjVO/HrQkz0FZmokhA+6UqYThRKW/HdYllTF0BMWvKxpNit4AsUZqoL+TmmTMsrazR7w/p9Qa6JgYiF+xJUVfGXRCOgunkOiaVssuPf/gH2Nzc0OdKIVygFwXaVCpzDvYWbK4CDJ4xo2TcdeyLYvIDdYEHLH+tMc/9FWcLfA78zkGCeJYb5gCwsICFLTsYjNQverfT587eDl/4/KeJJl0qK+fwzjxOaNisLZVoNM9wmEzp3dtja3WVe4d3MQZdzlfKDJMh/W4Pw6/gzRjAne6Rgt8qPypS8lKk98tkuYNTqlCvLWFIQT+JqVdE8tnXeS6y0jdu3GB/Z4dqo0HuCA3douFXVIFAwPhBr4OZp6w36yTRmCiYYKfiaR5ihAFl11Kp58Mo5dzT72SgEt91WtUS406b9VqZqm0w6B6wt3efeqPKnc4Qv1pXL3cBfauujZlErDSXVDJYYhQngXoWyz3du7tLo1rXcRTZdGHThUmsII0wxQW4ziyPIMlVStQoe1w9c5b3Pv00Z1dXdE5oXhbAwPYwzEJW9CTLV8d1zpCbNxOd8AYumoeKeVKwzb41AKz5XUEb0R8oHsVnFWzQeROCAMCYAkaLvGvh/yke7AIA/8Jv/R5+CI5XJvYcBT2j/oiG+D6XbAWoOuMhZ1urygCOKgXTvZpbHA26DNoH3D1sMw3GNDbO8DN/6S08U8r427/0cX7u49eoZtLMMiWORmRhrA0Cxa3nKo9+vK/NmyCUpvfgYTbF27OF5S2RCDBvCBNQ5FY9LAGEE/FKFcZuWb28BcgSprfETRoKMt8h7Y/Vq70f9rhk2fzJlVWWGsCZEueuXKZcb6hMvW35hQdrlDGZhowkv/dSerFJLzEITEf3WhkPgVt1vU8jzR9hFus+oNx9lUEuJKLFUkLuW7x/zSimksc0rZyG+E+T408GlK0MLx+rfLAwD8WHWgBg0Zp2DY+oDHGtRFpfxSifwvCXMb2q/j62zUIC2rSU3ZkLKCVNbAKQydywH/jtaouSNpM9mH+vA4Pf4Mesz02/tWfwfISy4kByPJ/1/HGyQY6YSJ6c+NroFRpT0pLPqNPhkdNL/OBb4ed++pf4F89fJzh7hR/6jrdy83Of5+t3M0LjCNur0vQtjeXdzoStM2cwkwmdXhe3vsZSyWL7zh0mg64CeGohoWCdQziNdM07ueSEHgPH4In3vAujOyHYb9PPZF5muNUqFy9f5mh/h8M7t/VexmnO8pkzNJpL2LaLmUq+TtUvXQBg4VYHQcLW1Wf5oY/+KOUggjxmsH2fz/7qr/KN7VfUg7bWWmI8Fmn7WM8Lch8C9mojWZLg1aqaK2S+KjtY13QBeApgLCoLcpaTtewIm1bYsElS+NpnMXFQ4YN/9qM8++63E/W6OEaJcP82n/zXH+P24T7WLHZpMstDlq1MetlXlLkuKg2zvFH4R79+/c17S+Y2BOJVMJeSlnOQNinIPqbNBLKe5axanGPljDq1xS5itiikUUnVajLdIwQETuSMNI20gSFZbuJWavixeA9D4hqFbPyMZStjqnESz99ZHBScnuU69TWWc/ExCJ0RWeJXP/M9zvPiLDbz8tX3kvhMQ8ppjpfAeDRgEgVkjsiq5/gUgK7mYbF0kAYeUXMRmWjLJRNZamE+Sz6TONgi7J4rY1m+94ycRm2JyPHw15psVXM+sFXidNomDvb5r/+3hQT04i/RRQQWEVhEYBGBRQQWEXhzRWABAL+5xmtxtYsILCKwiMAiAosILCIAfNv//AvKAI6lgJumWrgRvzEp9EsxsSSMnjcUTbUYZNmFNJywA4T5azo44g028/t1LVcLe8K1kOdLIVKBYsAVUM8SST8D18rU260A/oQBOiuMz1hex/J7Mx/Ik9LPMoD2nMEj/m7ynLl0tRbhRG6vYAJbUYQThZSiBD+JsMOAXIBKI9ECthT+pQgnXpmmXcF0yxi2T2aZ6pPmVppEqa0gVqvskk32eerxS3SzLl99LeTJZsjFVkol6XJ6co8XX7pGJ4Mzp65w/soYqmsEkcn921/kM599ja98LeDUuskpr8Io9/jNL7/IvZFF7NeJM5GZFjnOQIulwkoWGc32wTbnNpqs1ksKZjRbLerDiLi6xKS1Sbe6xM1Oj9u37kN/gh8KbNfBEBlK8ZpzXGg0qa1usdrcollqMqwV7OwwiOn3egyGI2KRJhTwznYUqJfCowDEOt5SqMwzLc6KFK0WSKVAK2xrZZKLJ10hN6gAf19ArYw0DHEMs5ChNQ0FF8SjtyQg0gy0kXkm8oUyFwwBM8TPVVk1MUYyxZKvaIojILAFvufhJDnVWg2BM8dpQl6rs3L+MuPcZprmrDfXiKdT2vs7dA7usNaqKetlHKTUVk+RNZYpN5bVZzVod6lHU1ZLAgSFvPzqKyzlJj0nYTTq8IjvcbnuKTNHvKCDMOEoSKi0WozChNt3t1XasVaVorZBrV7hwkaD82fPKgMxDmLWmxUuh19jedXnIx/5Dv763/1Fshs5I7fJ5w4O6A6FwZZjVQ18o4I3CTjb9PjuCxVOnU+pOUv84h/cZefQ4tZEwH9IbFcB4FQK6Ubh2zn3ALZcm/FkQiaMJfHeLNdoNFo6xrLepflBACSVuq03WF5dIxQQSHwhpxFhFhXSzVqEBs+tYInHqqy2JOBHP/QRLl26UBTvFbgTP1+Ryixyg+SEORBXNG0U+UTHXHwDxU90BhAKqHQSLFSYbC47LsDjCWbYnFElbDeVg55JQEtBXQHg/kiZZ5M84xvXXubTn/0USTjCqi4T2i3e8u5v58PvfycvXtvnS9deJuhPuHTmPO2wSyJs+b0d7KpFlBSAp9tYodJY4s6dW5Q8S+exgKfRuK/gqlOu45aryvDTIju5enhfPf8w9/d2tbthbWWV/d1d7ty9iyNzpFxWyVshsYok+KB9SDIesrnaIs8ivSfTLWFEU/WQTqYh9w47GPUV/sT3/SDjXKS2TZUKjXsdmA4Ihl2uvfgNmitNNk6doh/mTIJYG1tExrVR9qg4NiWvzN2795hOJ7QaNZaW6gyHY9qHHTY2NojiCZ2jfUbdXdI0Vx/ZUMBLy8WpVBkEsfrO2hWfK6c3+cDbn+HCxjqeW4A3ju3guAJYPGAAf+uxnf1+5g0tgMZcPaKYN4UyxBykkX+FfXoMIOvLC4BZobhZLpl/lnq8WvYxA3gOANulqkpA/1+/9Gv4qcV6a5WBmTGNE2qmy8rKGrbvMQwC9oc9Lm6cplWtMxKw0rL1OfujHoyn3O91lXmd1Df5qR/Y4i89foZf/tyv8ld/9nPYvYA0mZJEArZFZJJbjxuqZj66AqcKO1EWj+xnJ6sKnkWp2sItL5MajoKJIsN8LDkbJzo2rlfSfBrFCV5ZGphcXQdZYFIyTCIrYWqPaU4HfOjsFh/+vvdSeesWq2Zd/dlFJlulkhNhWKaMAgGAp4SvHnEwjtkf50wNYQnKXi+tIzNv5zDRc4KeG0hUMUTWqTaU5SlhnmIFCU4QqDd12UhoklHPEyp5gjMdIO1LlTwsPIATYRBbKoNvlxwqmUNixSRuRl5qYtROa5wn1SoTZUJXlQGc2LayOtPcIsul8UzsEooms5PxnLMVFfzT3PKAGXyca05YHmhj2BuA4fnBUefcbKyULfygD232FLE7sBglbXxzGTuLmeRd4nwdP0n4vvd7jJ/7bf7K//IZeuvnWL2yybuuXOT3v/h57txrEzOhXl/T5qcwiujGFpevXGHY3qXb79HcOI8dDdm9d5doOtHzVpiGOkaq0hBGKpft9CN2J0PWn3yIzZU1Bjt72hwgMuHj3ODc2QssLTe5e/MVeod7lCsVjEoNS1QNKj42tjJwpallMunp3m8aDsE04eG3/wm++898P1Z/iGvmHN5+jU/9yq9wvXsf2zZZ2thQyfQkLiT6VUbZsYtcLnvF7FwhAZOfiQew3IfuTdJEJqeB2RgU/rsPPIK1wSCs8uGP/gWefOwhwmEfz6owvfcKn/g3P89ep6sAsLyXAMC67iQX6AS2FADWTe3Eo9CdKR6qkjyXl5mfK2fMYXmZNlT5elLTM+YcAC6bQSP6AAAgAElEQVQMFor1HEnHoyz5ueqBzBnJ7VGoTW6Sy9KxzG+PfKWpZ81yXJyppmKnIko4OokLiWV5CEtXHgpAi4WK7LvSmHZCgrpQ0TEwPO8YIJa8LEo6FWH+WgaT0ZisZDHpDXDDhIpIhqeJqrmkjqnr+f9j772DbEurK891vLk+febzpjwUFFRRFFYCUQU0JRBINIyEGqlb3Uy0FKGRxsRMT3dHaDSj0IxMTM8gxTSCljqkRgxGEgjbIFQ4YaqgDOVePe/S57XHu4m1v3PzJTVMxPxbETcjMqrey/fuu7nPOd/35f7ttZaR049CAWDCXbnnq0ruB1Fy14NfKkOZA2WmrGXyZHHopuI342JcFLAX2ji92sZrD8/jJj9B2r+AX/+DmQX07AfRWQVmFZhVYFaBWQVmFXhhVWAGgF9Y12v2bmcVmFVgVoFZBWYVmFUAwN2/+cGKTaG8UJmPYvVLpSehaFHA3wfACsDwQyfwqBt3bHCK2st1RWVEVZhuEf4qYOhQAaGZYpFHeMoUUvbfCH/56RoK1BqEf8zhlWa/ai7TTpKNr6l6THKARWlRN9GZccZGHnPXxKqxtn6miqRQ1n1plUnD3tYMGFkGhBG0MIFBCCzWyxNpVuVURZgOcsNDbvuojIaAnz1bk4y0wnJQVKZ8bw1bR69hQEeEew8vIxxVWM2v49QxG3b/OZTnH8P51MVNb3k7vvu9J/FTdzWwcWkPX/7MQzjz8FdxZbyE7+0sIiy28XIvRGtlGZdGO0h9D+M0w8b6HrRYg1HoaB5qYaffh2258KoKyw0Xt584IVZ+O+MJguYqqvYiroXAs2evIN7ahscMVjNDkARw7WVUrgGn1RDw12vOwfFb0JttsW+1HU2sQifDEYKxykOmmJdNXgIEvbZ0FbtE5eOrLAfZ0JVcu0w6pWapQ6f9rai+CojUm3m6YQA9L1BRgV3k8Fxb7pO4LGTIgIrxKfAhzOK1FSU4rRmpmCJYKDJUVQabuXjJBFo0kcEBz+P1UlbSYjEpdtQGeitH4XYW0O4to1/m8A0XcTjBcxeegp4G6BkmxszEXOjh8K13wVpcxoTgoD9CdP45uNEYc0tz2AwnGFw8j4gAtCywZFQ43jahl7EMC0QZcG0Y1OozDbtUi+YlfM8TMNvudnF4vo3jRw/J95VmBeZXjuIti9fx3MZ1/LO334tvbw/xF//m45jvHcX3dvs4s6eJqlc3A/j6PHq0vixDPHBTA3OdHGeupLiedLExmCDwVRYx7TqnFtCSesmfSkwHpuUSyci1Cqm+KgDLdeD6DVFnTqEt7YxZP2ad+g3CaxutTk8gAZVmBccHamUbAbBruwLlo3iMt77ydbjrrpfIGkCVKHOlCYDV8Afk+VQw7sZzrJrh6hl3RDWs7NxvWLuzgayecRFJ1rmK+wCYzfb6g+BJrC7zVADD9L5lLnRES+SqxLe+/yi++d1voOEaMFuL2MkcvOvd78Iv/+O34eK1Cf7qS1/G5Ws7cv/YDQf9q+fRLmLs7lwTFbXud5EaLgzbxng0pEEnLCoPOSgzGIjC17BdseDm+kAbYdrPigoqKOH4Do4ePyZN/TGVeJMxtq9cBZjdCh29Thtd10YeMANcw0Lbx6C/DdPQMYhiFPEEWUDbaEB3u5g7egp2s4e0qnDnbbdj/fJFeFUGLZ3g2uUL6A924VNJ1myJ2vvqtQ04jSbme13k4QSWrqHMSgzHISxdh9+w0Wk35T5hBIDvOtjYvIbtnWswSkI9GcmQwRTN8+F35zAmALYsxHmKkyureOAV9+D0oTW4jvEjAFgGAg7YN6trfdAG+iAAnlqCK5ihhot4R9+43mpwoIaPwlX4/wdyhn8MANZMSxTAZFh8jpkjW5kOHn70cXziP38bLcdDx/BweTKAzox2wxPlLNdLqklzz8R8oy3DKlcHewLWjq8cwsWdDbhlhWGSIh0MEFgO7rlrHr/70y/H2We+jV/4/T/H5HKKskhRZKEAYAWiaoVzDbKZhj7d4wg/+THNvuZzSXWu3eigZAa9ZslgjrKCrf2juYaattzrVP9zPaRqXyxitQbscYAsn2DLHuCBB38Cv/bun8Fx15V9rEgNsQyWR0pMHDQZ8AmTFEESI9oY4PLuBJf2YoxzQ9Sl3L/pGiIK7KKSPy+ZqHxOK2XhKxmvRYmwSuEkOVpJgmZZoKllaFYJehxGKUrYWQCziOCVocBhWt4S2lsNB267ieVmE1pFe/dc4F3hdxF0V7Htt7CjWzCtBWSmhowWxJop639emcjqvFex/d23mFfQcQqBFbRV99+PA71q8O3Gvfd862d1RlH33v7XKo7GHCDBuYNMH0hmfZXlyI0Ewz0Dr73tOO46/Bz+4Nc+gv9w9jLWbn01jq0ew5Kf4x+e+jqCzWjfxcHMI1HP7qU6br/jDgQ76+iPhmgsHIKVj3H98hWkYSC5yWmpznAOXVgME8MsQ7EVoHX8CA7dfgrR+ibG/T2kPH8FBcpuB6eOHpfM962rF9Hf2xEI2V09DK+7ILDSNh0Z4IvGAyRxINeWAJh54S961Zvwxrc9AG13IENZ1848g89/8hM4H27Btk0srK1hsNeXzHGBknT/oEI05/XkQfDGWZK1nloqT8FrkqT7tZWMZzGAqWErI0LMZbz5l34Ftx1aQ5IMYVUOxmeexKc++SHsjSa0mFEDjIWy/ubGzOefGcD8NV1RZJ+ZqsPrgQA5T04HSur7Q86pkmvPM6caqOL6M13TqIqV/z9w+Xl2lIdrakFNUFpQER8iTxJZj7LKALwmzHZHakbH7yKnCrsUiC5Ke2Ylcx0rlfp5ek/zbC2MugbjkgXMdbp2VnFdW4a5+Gvuj3kaizU31/1gMJKBuzCL5EzHB5tnLyqWjUqTM3k6BcySva1qJYN6dfYxBydFSSz1ouU6R5/U+k3Q7+pckyxUrovczOG7Bl5x/BjuO7WA4PoP8b/80cdmPdTZT6KzCswqMKvArAKzCswq8IKqwOzw8oK6XLM3O6vArAKzCswqMKvArAKswOlf+TcV7VOZ+1YkkeSuMkeTQIV9Ni0N95tNdTTnDdWvYcBj7qdli/JNtwlJlB2l7RAG2fuWc2wiqpxgTWUBs9nEBpxeiorXovJD8kCn3TOlWmXOGK2FRTVIKMjP+teEQ3xNURzxzVJtRsVEUYk1NJtUvsMGlSGqIjYf8zhBGsZAmkCjgiNUdnoCODQDsWYiNhxkpofcsKDPzyMoE4RUZbaaAg7Yom42LJR5hFe2F3C4YeBUcRmHmhny6z9AmYb4YbkKa2EVR+Ym6A/H+MznH8FXv/IUdq/vQCd8cw3sBheRx11YtoaWZ8H3DGxsb0m/0G/NwbI95PEQES18LQs9r4m1dge+04DdXUBzeQ2PL6xg+9lryK4HKJIYhVchNQlMKyx1FpG7bWkgdlttrHUW0TIdgQSDKkVka8gHE6WQJqAnTGd+nWSvqibeFhuVdS6fWDOWhYDhSRRKo5mQlgBmqniRBiENg9nk5OvQVjtLYSWRZANTdU1VUmkaiAvA9yxlMSn/HhWNvBKUtxA8FSD1SpCLlbjFPOA4EqWjQSBM+3HHFhin7gNIDq/utGD6Xcwtr+F6niIZxvCaLdgdF26VYnz+OYx3t9FdXcD8kZtgza1Aay6i6VnYeOoxXH36MawsEiAvYGPjLLKwgK1ZMMoQc16Kjl5KkzXIK+xGBCUJdNtCEESoUkJuV5rHTtNHx2/jRadX0es2kVQ0QTfwshUN1egy7ji9gle96jR+77c+hK1rGp4dVnhikohyzWTDXDfhO/x/DXcdsnHTvINvnN+DjnnsTraRNlm3plhAEwDrnicwXhq+livwMi1zpbieBFJ3wiP2opvtjlzrZquNra1NUVsT4PKTyK3bVXBya29X4GxOu01aQMNE0/MFPiXxBHedvAWvevUrxUa86Tfg0NZbr+DUdpECdp+X+ysNdz7GBHxTpT///wComTaap3ne+zCGat8DCj1RGvJeIVyhZTityaMEQRwhTTK5X7/8re/gsScfFzip+T1k3gLe/MBP4X3vuh9paeH8xXV8/Yln8dzVTcw128jiIb73tS/CTEN05hZR2Q3MrR6TvOqtjatIgzFWludFiZVIvmWG8WgkDe/F1TVoto8R1V2GI88kgRzrtdibk+eQ+cTnrlwR610qF13CmDyTfFRfpypew9bmNXm2qIBr+I402CeFDmtuDZrbRZbmOLS6jLZuYDLcRcOuRCV/6cJZ2J4nMNslNExi5BWwvLqGIJggHg+wurQo6rAoKbA438POzoYaqiGQI9QNQ6xvXEIaB1hbWkVeVmIRHqQFciq/Wh0MowiW5wo4ONKbx/333I3bjh9Dw7WQlzls21E24M8DwDdgnNp/p/CTy74mGeEaXVb315MfB4A5JDQFxArA/KjKWCBPfS8RGnFPErAq0QFKgUh7+G98+7v40098AXPdLpbNFq7mE8yvraFXOdjMQiwvLKLpNGStZH4r95WdaAzPdHHqyDEBwE4NO4K9PUzyAO21JfzuL7wCi6Or+Bd/+hE8+tAWcZfYQPN+YQawAkYVKo37FOFJrTqs4a9YVtcfdOOwHFOebdPhZuZC06k6VPsn/yvwRoZz6qEDvi7trqlgjErEzCFu5vjFf/Jz+Pk334/5qETDsCUH3ko0ZYnLe1Ds1tUaP8kSTNIYWRDh/Poenrs+woA2CzLIxX1WwWfJNBaQmiulZf1JYMvfjwl8owy9JEWb6kMtQbtM0GacQVHCL6huD+AXBMAZTO6zBEe9Nlq9FnyvlvAmOZDFoP9/RscGbxm7VQMDhwDYQEbFq04IbMk+zk+xhpab6UcHUORksb+GqEz6g+rf6dqjvq8bFtLTa/Kj9/CPKkYPZgoLsEwtlDaDI6j+ZhYrwewQ73zFYZz53Mfxr37/q3i2beL2W1+BI8srsEZb+Psnv4VW4SLVPFSGho6lIUxibI1z3HnnnQj3NiWH3GwtwNEi7GxsIp6MVY4ulHKWYwSMSdgKAxkeuPXOu1DGEfY2r6E/2oXrNWBmOsyFZRxbWcHu9evIozFGoz0klQZvbhleZxEarx8jMXQDu1vrKLJY5dPCRFYYuPeBt+PVP/V66HtU3wIXn3wCX/jUJ3E53UOj5aO7sLgPgBknwnVa7otCQUnTdfehqtoXbli/c99IEp7P1B4iecwcJquHfngebPZuwht/8Zdwer6HvAyAVMfu49/DJz79ESRxiaSig4WEDKj7lQNJzIumEri2m5bncR/aqgEqUbJz7agVyMzt5hnHsdTAoyiU81ydgURZrM4vMhRQ/1tyZqVFMh1SRE7Mq1KizBIBwFUay75A1xej2YNruZBxDA5m0D46SOV8Y8pcXCnXgDVMU+UMI/nmPKPzzddOCxzm4AlKDZLoaJvqPMD3yb/LeA2T6yD3TZ6Bs1ys1FO9QlxHwTD/l7bhHJwsLFMcRXgWUc+DGthU6y+dRtT9L3MSkrGszuOslrjX2AXyzFUuNlooKvnjy0dwz82HYKfX8aE//vCshzr7UXRWgVkFZhWYVWBWgVkFXlAVmB1eXlCXa/ZmZxWYVWBWgVkFZhWYVYAVmHv3B6qKzaEklKYU4hQarfeouGHjqs5hvNFwrwR+CdQRb9gcGjNcbRuFgGAflteE32jDYePQa0oeMBWsjm0L+OUn1b/8+7SIowUxTVNpDa36SaU0mqgVoRmyUh8qQLHfrKtzgLWCto9KdSQqVeIr5swx/Vc30DELxGmOqCBE1OQlCmbIRSFS2hinU4WiJl/PdNow+yiY62k7kilnuDoSoxBFnabbmGt1EAx2sTzfg69baFfbeOuhDHdqI+w8/hDyw7fjfOMOGOuX8NxzffzFV76J89efxs7uFuJqHnaawEy3UTXn0HB1REkGjw1Z0xZAQTUe4VrDc9GdO4ZBOJEGf6/hY67ZQpyXyBtd5M0Oru6mGKYJMmaSJgM0Gy4We0vIEheuPQff2JD32/TbkgVLi1PWqGOY8CsNsWOLlS3hPkEV1VyEu3GWisJlXDdkaRPseZ7A4N3dXWxvb0u2n5tXyGhjSKWLpeyHqeKq4hhVkiBvNgDCoiyCk8YwqwI262voGIWRXGvJs2SjkWqWaSeWykPmW+YVYhSiUjOqHHYSQ4vH0MoI0Av0NEJQwLQtafYP4lTsetnAnl89jNhx4ekNOK02hmWMyfZ17D72A1ThEKUD2L1VrB67DYY3D80GNtfP4sq5J9AzXZi0/J7TkG9SpWYixhgNK8KRBu01K4yLCnvjSABKu9vDYDDAeG8gdaIShjXTrSaOtgocP3kMnUO3oNq7iiircId2Ebthht/7wOvx1ccex6c/cxZnNi08Gm0jigx0qx4yK4TuF7CSHjoY4zVH5vHIJEI1TFHZKQYprdpdVA7tnz2xweYTMLWAphUqAQLtuwkMHK8BmJY0hNvMlKZa0PZhmJqokYaDPbRaHRmy4NAEbd1bna48X0FMG9ISaVIK7KVF8GTcxz233InXve41onrm7/NZpzqQ9xIvJXMg9yEwreNrwLevCp020PdtoJVN9PSDrXB+TAGwqIBrRbCsBcxR5NACLaDrbMgojkXByKb3eBTib7/6EM5dvgjfsxHDhbNwDD/xuvvwgV94O8Z5gnRU4OPf+C6+f+4q7KREEPYxGF2HvrOJIKvQmluB21vCOAix2Oti+/plNF1LhjIICXa21pFHERxbWQ3DacJu9JBpJuZ7DXlO2AxfW1rGXKeLMIjx7IULWFhZxiDPEfT7cMsCHdtA0t+Fb+lir51lKeadJkaTAdb7fWR+Bzff+3pEpYGW52K+2UC3qJBGIwwHm9hav4R2uyUDGf1RjDQrsdBpIEhSHDtxElcvX4KllWj4hIg2LNeTgQted9s2kFGRVmkIJkOMhztIswk63rwMcRB+hxkzTAHdb6I/mcBpNgT0rrbaeOPL7sLtJ46j6dkoaPtrmTKMYNe5nc9XAe9fYI2qshoqPA8A88/8fwHgfZto3gvPyxieKtBE9VaVMB1XgAT3EBkysi1EeYWvfv2b+MtP/53cWy9eOoq+zwEBB53MxBaVq5aDte4S1sMhThw5io7bwsa4j3gUom17GJklyiCGZ5kY742Ql9sousfwr993J37C0fA//f3H8Kd/9IjAvyKPBQAzA1hyRnVCxxxmWSt+a5As7/OAQprzT4WWQXcMUWYaVCcXhDF00aAysIa+HKjifcO9kxng3Du1CqlTIXdL/Oqv/wredt89aA9iHGosoqhssfQmyOL1FT7OOlZAhhJRkSHOqVSMcObaLp66vIe9iAraOsu7tmvPEzVsVFLJSDBHhSdfsyrktRI9RTvKMR+n6FQZmkjRLEL0ylwAcCNLYGYTuMVYFMC2ocNvemgtzUFf6CAdXocNF0hylHEfsEroc8uIG0cxrhZx1u8h5/3pOMgMG4XuINcItEzkuib/VYBOfX+yltC+fh/6KrD1fAg8/bXMvBxU+O7bd6vfJzCX/05fW82g7b+eRjUysZ62Cy1rIRg7uO22Pt54osD/8Ut/iD/84XVYh16Ml7/4xfAWRliemPjctx5Gy9AwynToromGrqDuMDXw4he/GNuXzmE0GqG1dAR5so1oNEEShPXglhqSK9NUFMfjLMeh++7BnDeHvafPIUSAIJ/AyenUYGPxxE04uryKy7TBH/cRxGPYzTb0JvdDH1qVotfuwDV0bF27hqrM1FlL43Nu4JVvfgfu/YlXwxyMQfx87oeP4Yt/9SlcK4bozXdh+k1xPZD861oVTnCZ8sDB85qlYKqoSg0DtqGA/NTtIU3V8BuVsLxPeX8RZIKvVVboLN2Gn/jF9+Omdhu5FiELMmw98h381ef/I21dEJRxnTHMIUAuSeqcwjWCQzViZy27plLNqmdTplZkbReonuXy3glPqRjmeWO61/DcIe9Xnlueh5WdOwcXhfnKOVUNVvDPcZCqSGM5a3Mwjq+VdObgtBfhcp4uj1E1TZSmhXgYQ7NMNRiV53JO5nBmkSVwPGXznkap5HLLWdwifNaRU/1eAjQb4DPHiBMO7XGv9GwbVRTIMIDPdbDIpO5i0c2BSA4r8QxcZ6XrXB6oQOazRHvoUq07+xb0Bi2tlU23yeFP09xXW9u2i8rkdbeVXbVTwnCb8N1FHF9p4uQi8Ocf/OCshzr7UXRWgVkFZhWYVWBWgVkFXlAVmB1eXlCXa/ZmZxWYVWBWgVkFZhWYVYAVWHn9g1UWJ8gJ1mg5JyogNjGV0o5gkSoF2tvROpQfxLKgFaWuw2WDlY0v0xI1wDQ3zbINuFQptDqST0h46nhNUTmYuiVqBjaSND1TimA6BmslqJFko0saqpWOslJ5Z9MmrKgQxO5ZfVrMDJTfU01XNrnYMBO4zEZdyna2sqlUFoNsWAFhycZYiSxhdmAlOYKVSYBjArpNGgrNsVFajignNdsUqCdKWcOAS8DHRltR4CVzNn5+OUNz+6soTB3F/D04H6T486+dw86FDYypvEsD5LTNZK4nbfbYQ2VubgPwDQse83l1U2z/+kmOcZyK8s532tiNE4RU9Fg+0t0hWrYnQGCcBqgW1uQ9sCHccX3cfPw08jSXxiHtaLtVAdNzMApC6KaJBiFuWsi1omqFVpK0ISRQ8mxHclOpoqRCpmTjz1K/R9Uwm4i0+SRUpCKJquuI+X5UCNdAQBqRdV4eVZ4GM4UdWi7mQBLCzjL0JEuYSi1dcitpQc6/JwC6VLmYfK/89xpsEtc2wLRXZrojr1iejBBHARZ8CzYVKlUB1/ew0x8jM1y0lg7BaXZw6ObbwRasYXuiiLlw9lmMdq5jZ+MCuk0XgW3D1ZtYWDwszdBwex0uYUWvi40wQtP3gMkWwuGuqIptLUenGKLpulgfRuiHE8m6o2J2aj/MezXJYgHBbBjPtTsC/mgvC0fDcsfHHHOIL1/DG+9wcP+LA/z2R57Do/0juBCegWUuwB6YGLRTtDLmLwJd18Ji00UZBKLCm2SZfAZsZOsWKqrFDU/UWwK9LEvqSYtGwiK+Nw5q0BJYLDBpB03VXJ0tSNv3/mCgGt5lKSrmZrMp2aVUTRW6jVA8iHWBvA3bwM7WBtaWF/HgW98mQwZ8Ljwq/2W4Q1lDTsEIwb48O7UilC1z3idU6SuAop5nsY6UoZMDVsH1/SRrAJ9+QoAaAssaReBVlgjDiaxfYRgjk5xEDRfWN/HlL3wWm5M+DLuFPHcQdhr4yQfeiN987y9gUg1RRib+4Yfn8KFvfh0regfD8UAATBqPEQ62YHgdUXubto1ew0UyGWBvd1tgNhWZhlEhnAxFdcmac+DEoOOB5aBseHLt59s9BKMxDN1Bo93FOIrFKnpYmhitn4Of7cFJAgF61IUaLhWaKcxqgq3NMfL5Ndx6090odVvs3G+em8cz557BSpPXysb6lYu4cuEcTh4/gU6vh6efO4+ctqcabURNtBtNJGkkAGFhYUHyH5ljTPhPwDEeDgUI5HGE3Z1NWd8KrpGahYCA1vXVMI/mIIgTjKhgc3hvz4NP1hvufhledtMp9BpqSAS2ymT1uA4zm1r2kRvXeB+Y1XuKXHu5D9R9IznzmoI0RLdcyyUnfqrIrLM5lcU0rUvVHiGqSyrT+Lq6BqtU6raKw0fcX/geNB2518BHPvEpPPy1R+H5PjpzPVHEjsMIS6traLW72NraxibXhKrE0dYCblpag9uwsHt9E61GD8b8HC7tbuIIbVmzDGfHKdDT8M8fvBMfOLKMP/nhX+O3fudjMNJjiIPryOMAKGwBwqgsaGamAGJtU1wHLOwrEOW5kE8FYMRelapq09jP2Nbpi8ABqCKj4z4cTUOWFkgZh2Do2DHW8c9/5Zfxjte/Fot2A/PNBTi6K/btBiMWClNZ4+qmgvYmFdyFqOcJfPIiwcWNER67uIGNQQrTcFTWe5qLWpzqd4kEIDDis8hYAH7SflrW7QILaYrlNESXVs9ajjZVrUWGRpqiWQWwMYIeZWi5NFffxZGbTwNmE9l4U6zqRejMTbtIGYAq63jut6E3uniqOIzQ8THy2oidpuzXlW4qAAyC4Rqw11BPqTBry+dSKZenH1M76BtAmJWvoXGtCD0IeqdDDfsvUK9TzFuffkRGiE60jNDaQF7MYRDu4D33rWDyD5/GB373IZxlLvyxI7j9zheh4zmItzbx+CMPo7As5KYBn+9XNzDa7CPqujh18ibEV7YQMmaByvwiQD4YwZe1CNhLAui811nVzT7MIydx78vvwsals+hvXUfGPHhNh9fqIM5yzK8dQ8c1sHXlPOIJ4wwsyfieX15BRDcFCzjSWcN4Yw95GWGUDUT52rXacDIH9/3Tf4L7Tt2KLIsRRiNsPfE0/vavP4nzky10jyyjZVgYbO2AqlKu8dyPeNZKiwJZXopVOfecKQCeOlHIrxnhESdKVU5nFz4J4iqgyTmvoj36obvxnve9F13TwkQLJVv6B3/zGXz1uw8BRiGgWe5FXVcDO3z6ilzBZodnm7TOBObwA58mNTjIc2zGtYZqel4DnhW5aRq6DJxwD+J7KIq0VjBb+/bi+8HQtNqnCjYvYdBVh89VlSHLIyBJYWQlYt1EZ34BmushoF03XXEsi87V8pxxDa3KXKya6ZKj9kAqmXVZD8zUVOpjm8Neupyl5PlLYlnX/TIR23kO8xHeyrpKRTFBPmFyXVPWY3rXioq5XqsZwUEr8em5jq8hz0B9fjSrGtjTlYecms8pM7xtF47jilq73uDljM7BC8t3sbCyioWlRXzzw//rrIc6+1F0VoFZBWYVmFVgVoFZBV5QFZgdXl5Ql2v2ZmcVmFVgVoFZBWYVmFWAFVh42U9WbBhJQ0t0DGz+3Mg1Y6NOmq/EaDXQYSYkFYIESlQfiHWv2MvaAu6k2UbYQzWATQs5G47nw/Va8F0fvuvBtWxlaSeqXw222PhWYpMw3rUAACAASURBVAe9b6pY6dCNOte3btqKiqKGudIgp4Xd1KavBsCaZJSpTFFmEjJLmI01NuyoQaRigfmzbG4VlSMAOGVfmMBBLCMJflWWcWm60mjTbBuagEsdDj91U6yHC93Dve0Yv7wcwx99C0NvEaPGy7AZhviv/+cPIs6aiKIAcZYo5VGZqyxkwtWixEC3YRB4spkoZqEVwpxZihosx4VLuOo60BoNpHGB5WYXHdtDlIeYX13GZpLg8tXrks92+tgpNCwXDbHoLUXJ1UgKpFqFxdVlTMIY0SRAs9FAEEZik2v6viiyaYc9Hgwla9DvtOA1mojSDFkcqeaso6yDp1aDQUDr20JsAgmfd4cDxEmsvs77hMCHtqIE8Pz+eA+VCfLRLhAFaDY7WJ5fwe54qJqa/LOmKapNNnupWqXqydlXBDPHr5D8VaOilWSANAnRKFL4ri32vvz7VBVHmY7W4hp0x8f6KMT8srLl3ekPUKQJDi/3kIx3sX7pLJa7HeilI6phtJsYDDaR9Pu4+UUvQmSZyLYGSEY7GG5vCSxrWAbsbIxey8eV9S1p0tNOlzCNHXjWgrDVtA3Mz88LkaIdMsGg23CR5TEW2h5edPwYti9fRLV3Fv/ivnl8/Jvr+PxlC5ZdYpTkCDMOGCTQDB+2DrQsDQs+lXARDMNCWBQI8xyTvFJ5hpaL0vSQQinZWQsBwLStpHVsrX7n35UBilKTxjuvFTNsqQKncpYqXtpASx4sgHA0kHuE1qp0YbUcWyCia2kCC7utBn7mp9+Bxe4cLNoZUwVUA+CpSkiBEmZ/M8+whiq8rvI8HvwRSq07Uyto/h1RE9ZAZV+VV1IqpQY6VN6oshsnAObrxRyeSJhpXuDhZ5/G1/7uywiQo9FehK430LdMvPb+n8RvvucXECNAMszxwwvX8cGvfAmLVQtJmePOm07j8Scexe7WdegClVzM9XqIJ32M9tbRcF0Bql6zIw334XCgMs8JgJlbyXVN1kNLoPjq8orYZI7GIWIC9nYPJ2+7FcEkwzOPP4ITKz1snHsORhaLjfJ4MhQ1Z3+UwF1ewT0veTVSr41JFOPkwhwefuJ7uG11FbvXz4ttPy2GtbyQe45V3NzuC8SM00jANK8Z70ten2bLR39nd1/xz0xNqgV1wrCcOZHq9fjnyTSjqoTXm8PC4qo4/8ZJJnmzOu9n/r00wRtefjfuvu0WLLYaSklnm3JfEkgKtDkAgGXdnsKMOrtSfu95AFhUeVybuB7Q9rkGwAIoDgBghUinw0kq51NAsK7B0W3lUGCakj+v56lck35e4kMf/RiSHWYZm5KpPgkD9MdjLC6vYn5hCYPBCE9vb2G50YPX7cAwdBxptQXeM1t8vjEnFq2I9zAcjjEYlSgaJR5403H89ktvwUObj+DXf/vD2LpEW/UBNMKZhDg7ga4xrzWEKQpo7q51lmw9IDFVEJpcNveHJjSUnJaqAYwyylaZ2wSxEmlQW7WK44VWYeFlS/gvf/49ePnJk1jxe/BNqr4tsUsXo9kD//6+1SszSAmfOFgUDnF5e4THLmzh2s5E9nyL+2RONTXzntX6TjhGuMbnlQMAtKzldeIavkqb8CLDfJnA00r4RiGgzs9yUbd6ZgiHluVGhXYng9duACVVg2MZlFIFIjmkDXSqbJ19ZnO38GS5irHlYeQ1ETl1RAOHi3RThtcK5qbW+4uaLvhRAMyTgXxdcq5/NB9YbLYP5LlOr8P+yZFQvv76/v0sAzc3LKXjis4XbURpH4nNM0+F993t4pN/+Cf43U8+im3Txdqp4zh84hhWOm1snj+Lq+fPI6LNsueiaXIATf8RAJxc3UZicp3UMQn6iIZDeIaBOInkrBLnOeKYz7OBO17zE7C1EpfPnkEmAzJqgC8tAcdv4PCxm5BM+uivX5YhmqRkFIYuANjlui8Q2kHY7yMY78IkaOS9Wrhou/N4zfvfjZeuHkOSxJhEQ4yePY/P/s2ncCXpCwCe8xvYvraOdBzK8FvEIbx6kIF7ETNvp3m/ylpafXD/kvuHGeg1mlSRAZrcW8zTJsA8etdb8M6feyfcokA/HcBLIzz66b/Ftx77NkznxjUVtXGdVSv3J9dnwwCPjzzXyYRJqanBPFlfVJYzzxyi+uXtx/fBIUduXbz/+W4NpRyeZksfYP/y+1x39CwT2FtWjCSgUwUHGXIYRYXI9tDsdGTwgo4cPH86PG/K0EPtgMOhQa2SZ5u3fpYzN5gbpXr+WSuu8QKp0xgFVc2F2luLdKzOx3WcCm9/3jcEs2X9700HtQhnD67NsrdyMJOvz78jWcrqrKYsrxU05+9zBWMNpEYEwJYD0yLYV3ng/DP8mYFrLddMZtT7zQae/dyfzXqosx9FZxWYVWBWgVkFZhWYVeAFVYHZ4eUFdblmb3ZWgVkFZhWYVWBWgVkFWIGFW19ZiTJWAKlS1mWVsnVk14uNpOnX95tDFRtAqnFXOqLXEwBsUN1LG2NdqYOp5M1E8kfVEiEYbWKbaPkNNBwPDhVEtWKQijM2ltns54ektokaUDVT2cCaWgNKk5kKJ77HrFYY8G9Qqcy3DWYDl+r90UpYGtOqKc1/Q9csgWSpVgosJCDNJJSUiaSUmpmoLEs+Nd1X1saWJU06Ni/ZiGMWnK2biDQb/2gxwvuXAnjx47jqnsCT/VVYbQ+/9dv/Gx7fKkVdTRWHNLDZt7NV7i0b7GZnTX4vL1IB1fyeCWFZ81ajCT3J4fa60swe7A2w1lsQWJNXGRYIgHe2sTMYYuXICRw5chzpJETDdgQKVcgw31yUhts4pAK5QttrSPOUsI+QxvTauHjxPMIgwMLCnKg+CXgiZoeWQM/SRa1TGCx1IQpg1rdIqDjTlEpGtf/EMnQchQgl245egQTnJrQwgxbQEnqEkjl9KCSDskkY4dqiOGOmqTRdmU1Xq2BSZtTVeZ9s0E+VMKY0IpmnGcOJhnBNDS1fqYioepykBbqLh6C7HqLShGZTZt2E7rqiyiVUTgbbuPTcGbiYwLOZD7yAtTtuEXj51He+j2PHjsNdmEM2HGG7P8DV8+egpyMcmu9ic3Mdbc+Glkxgd+dUDmBFkOpiMpkou2VHWWZT8e42G3AbPrQiB9NcF7ttHD+2Jpbg5x55GD93Oy1ZK3z429dQOi0E8QhDWOiUIQq7DYO5sIaGnmvBZuPZNEU5TUgwoYpHo1qbucqeZLRyeIDNYQJe5nOL0leU1oBhkhzQprFe/yyqghuYBIGovPnM8NcBldtsXJe5PAcRb13LxfzSIrIkQhExYzeAb1r42Z95F5YXl+AajtggqwEQZUnLbGZ5nsXBk8pOlas4JSf7eYJyG92wfuYQh/yOOBEoCDwFKxzqEBvSGgJPATAHLfjnJPs3zST3+Avf+Roe/s63ofsOmt1lNLxFXC0KvP5Nr8dvvvd9GCVDmJmBp85dxh/+7V9jzexhECU4fOgQwijCmWefxOEjJzAaBTi8tCgK8KeeeJiTJ4jTRHJ8CQgSscKlOktHzKzSWnFIhwSC1E67LU1v22/BaPii1GZu+ouOnMSjP3wSSRJhdP0yll0DPV/H1u4W9sIxdPc4OkeO4KajN+OHF8/j9jtuRbmzjdJOcNvaKjYvXsDZc2cQTiZoNRpodTpi/bw3HEnOJzO2u90ugnAswx+iZgMQE96329jc3ZFrRhvjJJgoeKADUThBkqYozDbcdguZwDMbcZSK4tZ0HSwfWsXuZIhwbw+vf/nLcd+L78ACs7ZNNfzBtZLX//kAeArL5Poe+AlagO8B5fiPA8CE1VMArAYLZFdSYKhWaYpmuFYAEwDnYqNcK9+SBI7v4fzGFj74Z3+OwdU9LC8vw/Fc9Edjuee7vQUBwK7fRFjoGG0PgE4DncU5dAwLz12+gEGW4eV3vAwN3cJOsYv+7h68wEakxTh2Twv/7o2vxDi+iP/qj/4S3/77dVhGgCKNEE64z6QwrAbSYgLHbOzvb5J3X+970xpZNWARuCLqZXWP3agdLd9pwZrLviDuGbXFblIVeMv7X4d//NYHsey4ONxZglEQiJpqL6I9LXNE69cTEMS1QZ47lfcZpAGu7QV48vImLm8MkBEsEYbV9tFUYap9oT471DbQUzU/lfhHTB2ndA2LOuAxu10r0NBL+CjhViZ8O4VbamIFvXrEQhWGyDMDllPvmZolduJqo6wVu7YDuC6e1lYxMRzs2S4iy0Vu2qjEClpHQRAsumgFrcQH+oDiXKySBQAriHUw75f7jVwLxmAcyJOe/v8N4Hvj6+oNKjvc6VrFPOwytWW/3DP6uPf0UbzGO4tf/8D/hc9d2sKk2caxk6ewurqKru/i2pln0N/ekgE1w2sI2OV7Hm8NEPc8nDxxGuGFdcSGcmXJJ0Nx7Ch1la9LF48kzbA9HGPt2HHc+qI7sX7lMgbbmyiTRNZgnn2SopJ1rdnqoL91DcFgR+59ZmObfgPNbg8Wh5a8lsDFva1rqNIQeRTC0HwYzhI0p4f3/vov4pjTwSQKBADvPHUGX/7sZ7CFEL3DS7ChYXd9E1paCHuXwTtmzUpdDQHArCUjBAgKubfRcUTl26ozHB/yqdqa3zOHFbm+8/0eftGb8PaffQcaRYlJFcAKx3j4U3+N7zz1XaWKZebw1CJ+X2l/I9eZNtYy+CCDXMxRV+dODlpwOLFIMxngIhgWiEoAzGvMs1ulybAQX03OqrVDDN1N5H3rmqzrGu2jxf6aKlylrNeLUq5f0u7CdXy5czhIJJCb/7aE6lYwNUvOreTT3Gf4HrKsAK3JeYZM9EKplnneSjPkUYIqS9WwC2NBmLFdOyrwtZXDDwfASlQc3uB5mMM5B4YfpkCb74nnOw4rqrM04xeUs0Kd1SIDLOpeL9Saz1rTcYU/DzBnmcCaETMl1xpTgX3WiWDcMrH5nc/Oeqj1UWz2n1kFZhWYVWBWgVkFZhV4YVRgdnh5YVyn2bucVWBWgVkFZhWYVWBWgQMVmD91VyUglfCUeZp5ipwqm9oakdZzbECpKf+6xamp3Fw25mhFzAYyAS8n/pkBTMUvFZymYaOyqMYidKXFpCVZwLSXbbiegAej2YVlaAJT2bwmmZJmmqgFDVGkTT/Y/Jqq/qZNVumTSRafUt6w8UVgJnnCEp0mqYgKYouCVBMAnNIqs2SOa4EEpUACNojZlKQNdEk7aEJg3RO4TTvoKQCmJZ5rWKIApnXzg4cq/JSzixXvAqK1V+KR8zqGZYE/+N//Pb5zeaDsOamAmFoj2xb9d8Uus6VZYomYIFPKWc0QUMMGY6tF8NKE3+1gFAXSWGtajqhpl0XRO8bu9ato9hbQWV5DXhjotVpoWDYajgnPt4HSxWAyxt54KGCPzfssyRX0iyPsDIcCCPlv0TaYCta9QV+aefwzDapaowBBlsifn6p+rUqDR4Wj70iWskDQWjlDdWCcp6CtMKGtrjtw0hzpZA9FMoKpFXJ9SH+Wl5akDrTtFYhQgxzTNEQ9Ns1uFABMVRnzRdlbZW4gCtjhHvQyR9PW5HrwHgjiHE6zK7BtbvkIHNovt+bgzc8LwEjGA+xdvYozTzyGeHgJc70lVG4Dy7fcjMNHj+KJbz0CvdBE+brY9ZGZTVy/fBHRxnM4vDyP9Z0BkvEQh5oaVo6fFKXpcDQRsDoeBej3qb5sSF1dswG94YgNd7CzjbtO3YSTRw8jKGJMygSbT51FsxziwVuX8bFvnsPDgxwNM0dS2kA+BJyOqLZcQxNbYlrqEqoRAFPpFRbE/EBBK3bTQa6bKFRHWpqtht+U54mAndm/Ys3oN+TZ5DMRF7lY4BL+ElRSyUd1PocQ2JC3mHvI13A8VKYD23MRjUeSx8xrS4Xiu9/1s1hZWpVnwnUcaWDz+lExLc8xn7na0lmunbw/tZ5MFcBq2ONG/u++im4K/CQXUuU+TgdBCIIlA1jus1KU9oQDaaZsojc3t/BXf/95nHn6KRgNft/zaLdWcTVJ8Ya33o/feM9/gUERwMsNnDl/Eb/zsT/HstaVPFFagx49eRKPPfGY2N6eOHwcvqFhsruO/s5VxFkIzTIw2FxHY24BvteRpYr3PNfOXCtQ8DeiBIZpodPpKHUkhzB6i7CbTeiGiR7VfUmGzevrsJi5q6cyhLA+CZG6LRw+dTdOHzmJs7vruOXwcYx2N3H+4tNYpvOCVSEf9CVjWBrvbLATPli22LPzOutlJopuKpS5xFHhzeeI6zyv/4SK8oprY44sCpSauCjEHpbPn9lawYmbT2N3OMHObl/uLQ7x8FltdZowGhYG6xt49UtfgtfdfTeWWm1xSODTyfVbsr1rAFHV8jitzvplsvtB21Gxdq3Vrvv3g6gsucNwZbhhAU0b9CkAfr4F9EEALGo3DkWAQwkaijyF12rje489iQ//xV/i6vnLuOWWW+Q9so5UTRuWJxB1aXkVFnzsIYfnNWWIaH2yJ/mZbasFrdXEiaU1BH6BcDCAMwFGaYjmTQb+3dtei2Z+Db/5kU/gS59+Fo4Vi2V9QU9ds4Bheii0GGVF+/qpik7tZXoNZAXYTNV79XgEq8CPad143+vT3FTuM2IZrImjRWnqeP+vvQVveMWrMG82sNpegKv7ogCVTE5RMNbwiurCGpRJZILY2xaIkWO9P8H5DeZQjxFHaq2PCeAYJSBxrGpt4dohAzwStaAAFNeIo5aN046JFU2DI1Arg2fo8MwKdmHCMRPYdCRIJlhbKVFQ/V5YsDy6ZHBfdADTk8EsJUFU+bFcb581VjDWLQwMBwHBr2Gg4HrHXFOqofkNThXW9VCA1I8gSwbLbmSMC2CfgubnATE5Yzwva1p+r76n65dTIJkDU6yDvNUCSWnBzAtsFFv4wD+6E+PPfxS/+m+/iHM2MHY9HDt2AkePHoWeJdi8dF4AMC25ueaaPODoGibbQ+TzTRw/eQLjs1cxLuj1UMGaBEiNEqMsQsNxZWAszypMqgInX3on7ALY2d4E0hSM+hA7ZNMFTBtrR47KWr91/QryZCL7MJ0kWnNqaEyAaGnAa7vY2rkEhwrdMINrz2M3sTB37Ba895+9A/Mlz0ncjQs889A38dCXvoDtKoS/2IFjGAKAaRk+BcCCTDUOKLkwDbVHcFhqCtUJgPfPm7WSXMbC5AxaR0LQ+SIvsHznG/DT73gQXarRnQzacIDvfPyT+N4zD6M0SuSxGmqSXO3aFUDOldwz6S5RGKh4bqjjS7i/SA4w7ZQJYpNM9lsOQoqKlfEJXKQIcIsKhW0pMMrbUWC9Gs7g8ITsYSWV+VT7FvJfPiuMLOA1Fci9sAKb504J7S3kzMqvSVwIX5Oq5HqtU2dfdR/K+dq0EeSBuOBUSQYjzSSnWLxkxCmnkHzs6frL9ZV7L+9Jrhuyd8pwllLz7tf8wJAEz3JT222B0rVlPc+HIkKuATCHSabndp71GYvBdTnnPjWVRU+V8YyTsWxxHtn6/hdnPdTZT6SzCswqMKvArAKzCswq8IKqwOzw8oK6XLM3O6vArAKzCswqMKvArAKsQOvoLRUbaYSjku1Hm0r64lExywapZPDWDeqqtn2b2nfWwFWan4YJw3ZEcWg4HizPh+0SGtE6mepgGzqVwLSQrPNJqVB0WlSMWXBoCU11QK0E3G9a7UsV1fU6qARWKiOl3GAzj2CDzWFLq1SmsE7wRVUZm3cZjIraJypJNVHgRXmOSNPFKpk2oVNLPVEAU21hmij0qQW0qxTBompTubMEwcf8Cq891MDt5RCvWLiA6PDd2O5beGpQ4g8/9H/joUeflKYcdUhiSc3GGwEJ1R95hkMGENL2mRlqzB6GjpSNPMNCu9ND6c9Bty0MhiM4ti2KlGbDR7vdxuWrl9AtgZVjJ5DqBMrAyeMn0RQbXqpNcgyDCqMwQKPdEqiXBhF82tcy3y9NkdOS0/ckFzMIla2zKEeZn5znGA0DhGmCQlR0VKEYcAjEi1Ial1Sg8LpRhUJoLeCQcMG2RFW3Pewru0Lm2IUBjEkfiAOURiHW1oeaPfmzhHZZUSLNCxS1ElWygSXbkM3JunaEQWIFWal7Jd5FmTFbssR8x5f3EIQxgiSH47fQbC+gs7oKNDpoLa1hQjV2mmOwsY5rFy7A6G8ICMlcB/lCDydfdCeM0pTvXRSYG+voHT4tEGrz2e/D1anMamGwtYFWNcLqoTV4XgNRlsF2m9jrD3HhwgVRb/MaGbqLSRGJVWTXcfGmV92HIysreO76ZewmAYq9XVy9eBZvWgbObGX42tUJmpaOuLAwHu2i0WS2LgckAE+r0CR0B6ROSZFhRFGc9GUVAJa8XtaFyksCYEIB5mESytMWuajgNpqi9DaZUUubSqr+C0L4UJqyCtjqci94po5JlCLjs2s78PwmyixGlcfY3dzE2soafu6d78LSwrJSxjuOgHitbuzTulLcAKbZrrWiW2mOCFCUGnhf4VVD4OmABzve0+a0NKDrARH+v8AMPrt1BnAchyrzm0MhRYlz587jk1/+HLbXr0Lz+b366LRWsZ6XuP/BNwsAHuoJsr0A165v4n/8yB/DHhQ4dedLoVPtWtCquYXRcCK52WUYAPEIIfOELQ3DcIIqi5WSzfCV0wEb35xbQYqM8Aol4sFQgIdnc91wRPFFq3xR+0cjeTbMKoNbpqLChdfGrtmGtXIcR1dWoScFtLaHU0ur0NIQ69cuwpsE2NnbxPb1i1hcWZbrknABIKyorx0HAOIwUDAgTQSyMLeVtaPNKJXqpu8iDiYY7WzBtpSCKwhTyUCn8t+eO4JDhw5hOA4xmjBf1JLsRoJGDqpE+QiDrS3cdcutePPrXoe1+XnJildKNgUjp2u5XO/63hII92MAsF7Dh/+/AJivMgXAotybKmRl0kC9DwUtqErjOlLIffzlr34Lf/XZz8m90+v1apVahfm5RVS6heEkkL9z28k7cCWiGr7C3FwXW6NdjDY2sdJYgNbwsXjsCLqLc8hHQ2z2hxhPAvSOuPi9t9+HTn4ev/HvP4avffEiPCeX3GUdBP8FkrRCZaQyVCQ7Q72nykNRQ8gpkJkq8qa/PsAoxUaWcIv7ImE3/6yoTh1TsqJ/6Vd/Ci+75U4caa2ibTbQbnZkLRV1fx3hIADooJUxwQ0jBIoce3GEjd0xrvcnCOJS1vcwjhCnyoa2iAm0MvmzYgNd27JzDeH15z68apk44dpY0jW43IPpaGDpcG0DXsnrkkhWs5eHmHO2YTDrt2pANmyCNNNFZTgyRKZcAth2kUUOz1RzGBEAmw4iyf1VoC/h8JcMHiiF4jS+QGpXK60JgKeDblMF8EEALJfigC3uQQA8PT0KUDtg+8y65ZmyvZU1KkkRw0cR7cDpWPjVty7jL/6b38f/+dlz6PcaGOo6Tpw4heOHj6IIxrh2+RyGgz1ojIagjS6H3lAh2BmhWurg9OnTGJ27ikmRKHXycCRq4CCP4VsOknGAKEzROXwYSyePIR0MMBmNRRVKhTCHIXj/W64vgxB+ZeD6lfNAlcm9yEEip9VRsR2OBZNZ1U6JUbCDdDhBx2gBWgu7KXDf/W/BT95/D5wRx9d4fqnwjU99Bo9959uIvAqdtXlR4O5tbUPLSzmHxdzfueTTHp6OMfVgELEl1yueS6YDPjwnqt1OZUlPVeYaHWgKngeAk697G9705jehlRbI7QL5zia+/bGP47FLT6EwS2iZUhETOhPK7q9L3CIyZgHTDYYg9IbKWJ43Do1wvaD6lvsrHUp43rV5BjRlwEhsyV1Hnen21zu9hryZGrLguU4GpRjzUaBMU1mnK5Jex4E9t6T2W0YuZIUMQUr+MO9YGYpSg5B877yn+L1woIf/lbiMOJTvo0yV7bOcdbmna6U8w5plyevL+yOArV0z5KYV55ka8NbgerpmTgew5FrxfUwBMX8GkBxkleer/HbUyVzOZZLRrAAwn9NsCoblUVZ7ttRRbKst7D3597Me6uxH0VkFZhWYVWBWgVkFZhV4QVVgdnh5QV2u2ZudVWBWgVkFZhWYVWBWAVbAWTxclbSny6hYYVOr2J/YFxs7gQK1dSIzeetG0bSZ4+SlNKfEypONJ36damDXFbWh7vowbQeu60MzHMokpElkExJbBkzmATuOKIJd25OviZ2c2F2W+w3AaYNcNXOVEnjanJ0qI8o6C5T6Dmbt0e6QLcScasUiEftIAkVmkSWagbQCJmmGlBCJFnqEFUSLkgWsALBmsflsALatAK1lCvglsKYl3x0dAzd3LRy3TLzj5uvYtBeQ7uV4Ku3gTz/zMD73n7+MPI3385XFqrNWGrEZNm87GKNAZtnQTOarkr1r0F0HRlOpj/meqcbj90k4u7CwgOGeUv4xn3J+dRW5pmFp5TDmul1YmiHq4NFkjEGYi+UgYTP/vsvviTaMtIOkrbVOtVeBMKbqu7bNzgnTMwEKEXPlaijM/Fex8KsYRRtJA3ScRQLb7EoTMCy23lUlijBaQhM0JlqFiKqX8RDWcA9mFiI3KmQm0NEtzM0vwrA9UWRHYYwwIihR149NbsmslWEEmi8qxco+AC5CZOEYRhZisduEAQUk9oYBGq22qLkr20Ws2Vg6egIhs/hoWxqFaLku8miMS88+je7iPBpHjqK9soaV7qo8B1vDHQyvXobhtrA4N4/h1jXsbF5Bp9WGlkWokjGWOrTJbCDNKzQ6cwKfn3zyaanNyuISnFYPo6AvKtWX3HErTh8/ptSqBe2yY+h6jMG5ixhf+AEsr4XdsY4gzxDqLqLdMTzfkoEJi2raPEeHeb5ZIdc0LXMEbGDzWSDsMF0FgMVyXeXw8VkkkGeznNCYyj7HdWF7NGCt0Gx3VVNWYz7teD+rlTnRAhKTGFFaiBqNr80mNLN/aUk9Ge5hbfUIfvZd78bC/LzYS/K5oGXoVMlJGKwAIG3ZVV6pWPtKfCLtPBUGJBjct/9lxqKApLxuoit10rR5zNdiI1vlZ6G0vQAAIABJREFUAytFlVxTqlc5PMGhkKLED37wKD7+pc8iJwQVi3APfmMJm2WJN73tAfzGu9+LgZGg2Atw8cp1/Ks/+WNYuwmO3nobTp48hcvXrwGuj7mFJWRxjs1r15BHI2xfu4JGw0OrN4eUtqdbu6KoXlxcrC3UQ2xsbiIJhmIjHk9Gsvb4pi1ATGzryzqT0ioRD7dhVbFYikalg7y5hJP3vh6p3YQTjVA5OpZsD5t7m/C0Ai89dAznLp9FtL4J3a3EWpr3UpSk8JstEKJGAcEvgYIh0I4KLa5XSvVWotNtIQpChIT5WYpxfwe+5woQGIYZ2kurovzO7KasAxxy4MDAMA7R6rRxZHUNg+1dXLj0QwT9IY6trOCn3/QAThymapaOqlToKu/vfQtSucbMfFcKvCkAPgj/eQ9Mfy324FSwiemxUgA/3wKaYIgAeJoBrJRp4jd+Q2VXcNux1L5i6gijBH/9mS/gew8/hsoqZPCBtSGYN6hyZ5634WA0meDkzbfA1hyc2VgXWN7ISsRhKLmdjcpCsbaE00eOwisqPLV7DWNmji+4+LdvvRvz1bP4b//DX+Jbf7cOg1nTQQzL6MAwCVJLGE6Jojxo+6zqIrWZApr/1zHlhhU6v0QnBtkP66xOAkmu9XAN+N0m3vcv34CXnr4TpxZOwYWDdkM5AtAZg4NMhTyP6nniFijZnqYhMJevc3V3jI3dIfqTGFmhIYoiqVdK9aNmCuBMqWosauDJ6nOWqt7nG5qOrmlg1daxaJpo6hyg0gQAW7YpAFI3Mlhw0NVSuOkFOMwzLZvclVX+NtdwKnkJn6gopB2txqEWHc/EFia6jYlB+23u3coqm44eYltOAFcD4IP22VLfWgGslJoq8/VHP7juKLh3EP4ezAUmp5MBixp+cxhH1kh+UhEd50g0Ezt7V3D/K27FvXNX8a//5Yfx5UvbiJ0mxq6Ok0dP4sjSCqokwflzzyDNqbKuYDk+PMuQ16EFNAHwqVOnMDl3VTLNCU+zfl/trRzQqv/dIExw60tfBjg24uFAnv+CgFFsinkequB15uA1mjCDEONRH0SkYcaMXh1eqyuQ0XdtefbHwQChDE4B3O6pyL7/wQfxopffhYXVDvTdEKMkQpBF+O7ffB5P/+D7iBsllo+sIRiNMeoPZG2r9BIhbYqVabLcf77vKsDJ/GrHkXMJrYGndtDlOFIWzbQ+LmmzTxWrBq3kWlbhlgfeide9/jVwgxhwKkTXr+LrH/0onlo/i9woYDK7ogaWBKI843FNnFrG84zBsx/zsmWAZ5olrlViAc0HS54xsfjnNbElDkTsqfmsSQ6uGnLieZY15vlDDSIx95dnWQ4AVgKBqdSl20ZuW9B9H47bkgEv7gkVhzJqtS/vRUJygxe50uQ8xffvOy5cx0YaR5iMRnDovFKvF6LcJ+jmGkqQbPL8ywEIStEZ5zJVJat7mgs03Uumz+p0sGQ6cCV7rszf3Whzitl+XU/5eq1IZlQHP1hP7oVqMBMouOFxUIGf9cMldalVyuHZ7856qLMfRWcVmFVgVoFZBWYVmFXgBVWB2eHlBXW5Zm92VoFZBWYVmFVgVoFZBViBRmu+2rcrrDMUadtpea4oeNn0ph0hoamgG0IbKgYFtiTQYsLCXGyOCWCnMJbNJCoBqLxz2LTyWqIMJkSQXFLbFeUnFQq0ISRg8BxfYJc4QQv0K+BMFQYHVMeirCF0lkwyNrdu5O6x68R2Ifv/fK9N5pBJazcVBYaocAla+MncuDCVTDo2zhRkFmohttUEXoRoBMClKIKZqaqyjD1+T5aN2+ZbON6yMK9p+Kf3jpB0j2J07jK+N3Tx0S89jq889F1MJiPJ+BVwRWCRlwK/2DMrdVMUwFqjAcd0kI6Z/wvAo50l0Gq1VfOxVNCWmX204d3b3hXYdmT1NJrdDtyWh6WlJWnY0gh7EjMXUEdclri6sY4kT7C2siIK4DLNsbg4j/5wgELUmgbGkxCjYFJbBJYIhkPEkzFarYY0lnld+Nr8EGAcRWITTaU0c5WZdUpFMK8Jm6m0H9WYK8omZaMtTcZ4vIdoZwOIRgIBeP2RxlhYWhWlKpjNXJSIo1BZR1elwHC53lqhAPA+QFR2hmw8pgFzXEP4RiHW10QikyCRDE/aVtPusqANdbMrGbli/6mVOHz4MHaKEFceeRjdTheLx47RsRd2YSEPafFbobG0gPHujrLPtn0BZXF/E92GDcf1cWLOkv9u7Q1EEUdL10uXroDZl4dWVgUoV3mCYDzAzbeclPuMYH6hu4BFqg2RYLhxGQ9/8xE0yxC2q2N9SAWcg2GhwS0z2B7Buy4qn7btSDOfz2xS5Iho5cyLwua+ZUsNed9ScW85rmSfEtqwUUtFI59LPoNUODHn2bE9Uf3y+vLXHDRgM5uDBmzc0jZ3HCbIYcD2G5LfnYQjscGdDPpYO3oc7/6594iVN9vqzP4VFRCBtaGJ0nQKgAmIWfcpAObbZjN/CmMILvcHPWqlklL5U+1Nq2c1PMFfyz1BJVWRgVnRfD7Evj7h+zfla9/4xjfx6a89BFMrAZfKrQYcaw4beYrXPvCT+O9+/hcRWinMsMJTZy/idz76H9EaQ9asxV4XpVFhZxRjbxTgthe/BLu7e9DzFK6uIxwTAnZh2RXOP3dWri+BFgdZeF/zWSWy1Dljwas8HiMJRgIBTIOKaKW6TFHBrRKkwQCF3YK7fCtSbwH33HcPorCPMz94GqdffCuONHxcvH4W8d4WVmwbl9cvwQpTtJcX5P4O4gQpoR4BhVbBNnQ0fFdAHy3J01hl+zZ9X8ELaBiNhhgHI7Fsrrg+VUCYFQKsWktH4HbnEGYVjFLH4vwSGq0mBuEEg/EIh5aXEPdH2B1dRjSeiO38O9/yNtx202mYKGSoh5bJzH0UhWkNfw/C4Kkbgrp9+SfIiw8o8Q4AYIP3QA2ABXjUtqXPB8BqEMnYzwCmCr7MK1FeZ0UKw7VxdWMTn/zkZ7F+dRu5FgkgIwCmJS1HhJxGE412T1wavKaPltPBpd0dxGUOO0xFGWl3mjCTClGzhVPHTmC10cKZcAvhKIHl6fiN++/A7fZl/OqffQgPffEy0mhPbOXL1IPtaMgLAlCqC936IKJUdbK/yu+otXbflnX/uHJj8Ilf47XmviwKSirvuB4SRjJloOHgZ375Xrz2rtfheO8Uen5XnCss24BeWfLsSaSnODQosCxwx9AEKnLtvLwdoj+cIEyZu15JVjzX/qQAYq4pzCPl8IXY99eqflpX19nPHSpKkWHO0rDgOOjajgxCOIay7KfCszILWJWHrlGgWV6Cz827aKEwqSg0VXavRAPQvFpZPyclP3WcC1OEuo2RbiI+oEakowcVwLSJnwJgiReo6/gjALisB0zqQaMb5wAeLZTTxI8DwPIaNCWQtacGvowYoCKaEJAAmC7w+QQ7YYL/4WfuwObXP4///g++grPJBBpsBA0PhxfXcHRxBUkc4vr6Jfl78ixbrtSJv6YFdLHQxPHjxzE8cxmJnsv+Hwz3RFXKXS9KEqR6BafdwamTtyAg3A3GAiP5/nlmsmwHcVWh1e2hMz+HyZWrQMn3m2AYhJKZ7Ld78F1PsrwtS0MwmaBMdWh2B2Fm4CUvvwu/9P73wLUKbAz7aCU6orLEKJ5g64ln8A9f+QouDq6itTQnw2bjvYEogZmNHiSprI+27cgzySEfgZ61VbF6tpVFuZzvQgJh7iHq3CE59rRM5phJAbzkwffilfe9AvYwgOEC4yuX8LX/9J/wzPY5JBpjTWpgWdt/834XdfqBoRGeV2gBLcONZX3e4PlS3Ah0OLz/OCBJpa9tyhAjP/gaumPJe51anpcczOJazPgKPlMWz820W6/gMHM6TsXtpPB9GK0GzKKCU9ttp3STkPxcfr8qjkTXOCRCNa+CzDZrVWXiFBEHAf0EZJ8hqP1/2HvzYEvSs8zvyT3z5FnvXre2rqreqtVSt2jUUqslIQkhMSA1IIEYGEEIY8YxGBMDOBzYYWNHMDHGYzNhm/GEmfF4GAESDJtAEtLAaGkhJIQW1Ht3dXV113b3e/bcN8fzfpm3rnrgD/+njjg3ovsudercc9788sus9/c+z8M1z31ROVGoHHQB70Umts9K9cv9o45v4f1A/bysf6P6lbVSnwvqeqvutWRX4j09bbCbIczmd9WDFnwsrallaJT7Sw2Aj4YmeC2u7bc5uBYvAPDiH6KLCiwqsKjAogKLCiwq8AqrwAIAv8IO2OLlLiqwqMCiAosKLCqwqADQtTtsAamGOe0obVPyKdtLfXidtihfmS0pAW6SVUjVQIo0iZBGMeaTqSjIqF6gQpH/sdlHu0E26wqbqgnC5DYs15f/CIJpJUrQXFkubGaH2p6AVapACLvYkGKzqgHATeO2sX5tADBbcQKL60asyimrMwi1SqyBXc+E33Lg2gq60OJ0fzbHYUA5i1I7UQVyq8lrSvOf8IxZtQRqJUEblc22K7CaQJBqjJ7h4DsunoIxnuAn7tuB96qHkF/fwhNhGx/7/FP4V7/5CYzHI0TJXDJRWRQ9L6WpSEVkbtsIygJ2uwVHt5FN5pIDp3ccBHoGzxogDSNpQPL1uZ0OkjgT+0THtLBy6iK6gy7WTixLk4/KneFoip3hFLAcFCZEOdMZ9OTxBi3/dAUFCVT3ZiRemjR/gyBSjXuC1ySW5q0WM8OYVsBUL7LZSHvbUuAjm6FVxUxiKPtfrh9DF6AelJl8blG5E+awdQOdtossn2O8fxOYBWiLAq1Au99HqVswTBc2oSXVLlmCkkqZDKJ8yZmlp4hvDYtUI1HjmkwCeMhQhBMstR0ZRqASl6o/WiEWlYFWbxVeZyDKvr3hgdgkvub++7C1v4vo5nVUSYTMdTGKCzi6A00rsXl+A4z2NZOx5F1a/ZPotl3ceOqv0WvZcHpruOBnOHXbOUzDCPujiSj6dnf3MR1PMOj2sXzuHDa6HYHAq5srCLUM43mAap7j4pnbJZvxxekLuP70DPa1Z1GszLFzCLTGKa4NOvCjWAAwm8J5FKHjuSjqrF42xKPSlGMizWvWX6MC2BTVPc87WlsK1KVtt2GKkojnO2GxgIYkl1xYNuV5PrKZzbUdh5GyCGY+ItvXhi2W5EuDAUb7O8hmU7GJd7tL+JEf+RGc2NgQAMW1K9nDlg6TCv/G+rnO/mUzXImFVGOZmisFUgj3qYqtgXCdQdoAQ1EDZ0qFxb+nvs9FXd8A4KLIBACzBsy7/PSnP4PPPvEEXFNDTsWh24MOH7tJhNe//c347z74nyEyIlSTHM9f3cavfeKP4I0zWK6Fg71t9HoddNZOwvBa2JsEsjed2tjEztXrsAwbcZiitAqMDw9QljGSeI4qzyQjtxJopSOYjTDod6FVOZJwhjQMkERzAbCsU1FySKVQ8Lp1Eq96+/sFvu5ffRzx7nOAuYG+baO14sJLQ2TzAzzx1FfhTKZYP3UCpUk7adpbq4EVHusonAuEpWqcTqU8pgScrFvH9wX80haWewBhIPOcaQ8q9qumDbu3gtztojAdrKxtigUqpxu4J7rdNrZ3t9FvtWFkGcbhFpIgRBkn+IH3PIJvu/de2TM9z0GWJrBoWU5YW1s7H7eDZiaw2udvAWDO4DSZlKyRDBKJvbECwHqtjJUcTjX3cGQBze+PW0BLhiYBcFrKtYXKSu6zl2gN/nsfRxLSijWVuoSzucBy22uDoQc8h7gvtR0LWcuHa3iS0Xll+xo6joNBq42DLEarvYaVzZO4sLyMG+kQcVAiMSv87LvuxnetTPG/fPXP8OcffR7BdA80Yx3tZyjyGFFMYBjADNwjcMr9mMexUecJcKkzbAXCqFEPpehrVH+0WDVMyTYncKLymuq6jAMzto63/uBFvPs7vg+numdxZv20rEPPteV6W6bMCS2PhhHEal/yR0uMwrkMqry0FyEIc5T1tZ/gKUoyREWFeZzCoOKV109mj1JJK5Cotn/WDXQ5RIUMvlli1Wth2WtJjr3Dx+hUgTKDFdAKRwDwqnMAr8xQlH0YfktUsVQzKgorR1gGnGaFhlkK7KQx5rqFaWVIrIOqTSkqSALgpk5UBTcAuAFdot7VmYf6cgDc2NrWALjOJ2+GU5pMU9mLJLq1kPOOEQYEwYxWaGyxi9zALLyO1D6F//VHVvGn//x38Eu//3UEXgG3sjB1PSy3+7jj9G0YH+wjzOaYMyqBQzq0qs5TOQei4RzlakeygofPvCgA2HNsTOcTWASKQQyKyYdZhAv3vAq+00E0ChBUaqiHe00YxeqejvcBnocuh1z2DxHMJwgYd2C60D1esZXDCa81hPNVTIDpYXeUY/nsHfjZX/ivUKUHqKJ9FG4XS6VyBtgbD9EOUnz2E5/A01uX0FtdEvUvh84YE0EnFiqACRAl57rU4PnuUYau7EeWJeuvsTj2LQc6h5+4puvBJ0Pn2ICFqjTwpvf/BB547X3AwQiVXWLy0hV8/iMfwZXJdWQ6M+J53VMZv1wTjZNEA4FlGMY0ZFhNQHSdac1BLckFrjR4dGGh4p1QmrnAYhGt1jhtjDkgJ+pg/pzOFFT/FpnKFaebisRWFHB4fjBOgVH2nRbMXg9aFMGRCI4SMe+jGbNB+2+DUQwEz+o+jTUTpXSWyHUEHHTSCngwkHJojtdDyVy3RVnN2tKmmqrkPOPrIZBW+wbHKGRgTDdqWKsGI77JVUcisnnOKaWzutfiPwMs9TpqS201HKoGu5QltHJbaIY2lIJY7e+cQuNAhnzw7+gagme+uOihLv4huqjAogKLCiwqsKjAogKvqAosbl5eUYdr8WIXFVhUYFGBRQUWFVhUgBUw7XZFqGk7CsxS5ee1O5IZywxXo9UHdAUfpRVf6tJQCmczhOEIwXgusK7KU1Em0KKzLJJbGXi0j637PbbrSDaw3vKhex2xlaW9pmQBm8rq1qO61vOkkS0ZnzU4OK6EEoVCoZRHR/bAtSU0AVOTQ6is5tRHTBjB5mIJxHEijS9RP+ShNKyouBElBxuFoj5Rqte0jKBrlsr9tTxRhzG3WHdtZbHX6+IDt22g1dEFxP7AG+9AcfhljHcC/PnXRvjFf/1pXL22JQ1XP5vDyitE1EQ5Flq+hsJoC8ByqBRJc4HqFpvzdktUxy2bXWoTo2kg9Vo9eRrhNIJveVjyu1g+s6nq51jSXCP4jNhhNC3YrotOm0q8QpqOtAAOw1ga+0HAXMsMMY8Vm7LMuqNC01CWiGwmswHqpzzmOSyh+ank80oWnWnK85carVUrGAypZb+Sdrx8bK0WjotMwFnBzMgkFttl5ujOD3cRHhygawO93kBer8bMQ8cXpXWua5gFEQxaKBaFvEaxSeQRpwqYClP+ypK22SmKNEAZDLHi22i7FmZBKLCX9orzJIM3WEVneUUUSPs7u6LIOX/baUS9E9i58gKK8UiyJ/1eF3NNw8a5O2H5bYyevYTlzU2Yvoetmzfh6nSazDEf7YsFJ3NdN9fbaNFt2XYQRAZmUYannnocfsfA6tIpnDlzCm3PRX/QFdUx+7CTyUzWl5ZZGJYHCLeuIHnySbi2iS/dvI5E89EpO4i1+GijYnOZzVbWkzUWaGUQiKtmKgcWqG6nvpNKUMt1oOmOKI4IAGj/yaxiWpxLgz3PkUQpeoM+3I6PIGK2Z4ZOpyMKd7F7nQUq+9lrYXV9A7Zt4trlyyjSCHpR4PYLr8IjjzyCfpfZohX8tjp/5/OZDCOAFsN1Y1hyAiUPWKmEBQBz2KOG+o39ZvOG2XBu7OA5OCHrirmLhED1+R+lkVI5UQ1cFmKLnqPA9v4uPv6pT+L6wTbszEfe8hF7BvKEMKCLh9/6RvzMB39QbGbjSYYXtg7wq3/0Efj7c0TBVNY7m/H+0gbuvHg3ZgT1N2/C7nSRkVjplqi1xoc7WFldU5nRuzdhpTHKcArfceG5PvaDUNT/3E+6PR/B6BDZwYGAGJq7V3mAjC4Ea2tw7v82tLun8eDy7Xjhqa/hpek1vPHia3HjyrNwjBSDloUrzz6J2XiC05unkKWVqE1Ny5YBBDb/qdzj4ARBdMo87jyXY888VWXrLsGPCCcziVhNq1wyo2l3Pwpj+IN1DJY34fp9mLYvAyR0OqDtLwcC+stLAlUJaQ5HQ5h5jPzgAMl8iLd973fhoTc8jGW7JdC4tEoZDGmAbmMtKjCzVvA2a6OBaw0sOFIKc7KnBsSidROlsPpMGMy1L9C3ho9yjapVxJL9Kbn1lQBpKn0ZRfCZz38BX/zS10WpqSVzzNIY28N9WJqFjt9Fr7+MGfPIDR1nVk7LgAQBfTAbIksCzMMYcWWIo8Da6kk4qx2sLd+OrlNhbz5HmKf4qe+5He/e9PHl4VN44uuPS9Y1nb/naYogS+TcInA/GKdS29k0wmwWIQpzxFGGKFFQ0coLAUPM7lbniUXBpjyfoTGOgIBJqRYFFDXnkuT7avDv6+H7vvcd+M6HXo8Vy0cr9zHorEL3XMRVAjdnnigt5HktLQSazuIc23sTbO8PkYbcb1lxXkNKBFEie2ic0J6dYN5GlCZiSc89SIZRaDNv8lruQitTUZh3LBtLrouBY6PjWGIhTwDMtctrD4+lb2jo2Rq6VglPpwsCYZFXn/OK9nNQiOMN46zANMsxySxRKwe8RnDggQMvskcoQJfVVrPKUUQBKv6/gcCZ2G3c+v7ld4VNfmqzBmUN1wpVcSSgrX6d98vPtEpOagDM45akJaajHazdtoH/8ZFl/NrPfwQf+to2ZogkXiP12ui12ji1toE8jDA6PJTrG9WnlVGp4ZywwHA8QtZysLy+huRwgjwgOHTE6YNrmNb0PP/HUYW7X/1ahOEcwXQk1wTeV1CtymuC4bkI8hzLKyuiwA22t+W4Ma6B9wem68B2W/X+zAEeE+MgwT3f9jo8+PqHZIju/Ell7czaJBJjoAu0Dqcz7G3fwDNPfQPPXnkam2dPYHJ9DxEHBuv8WiqVCQJlYEADbKejsrpv2bYod4fa/l+HJ0Ma/JlRWpDE3jKkTQOydICHP/AP8Ob770YYTdBKDUyffR5/+smP4HqwhyyqYDr1/ZxkKevqecSenApiPmei7mvrA09njMYKWdZIqQl8lWusTKeovYvnnNxXMeueqlcOm9DyuL4u5XWMCTFumlPZm8PKS+RhIk4hRrcPo9eRayH3ap4DPB/U+lRDh7wn4jAKzx+bzxeFyIKZKL5lYIo/4wAN3Wlk2I1OALeszHl8WmV8BM7pjHF83+Va5voXgEvr92aopqyg1zfOEhlQq6dlX60HUpTlvtpbxbmAsJzK7GPPI/++MNS9Cumx2FIzHoTXQ1bc0BE/86VFD3XxT9FFBRYVWFRgUYFFBRYVeEVVYHHz8oo6XIsXu6jAogKLCiwqsKjAogKsQHflZGWYNgzLhW57sFwPXqeDVq8jAMdv98XGlE0zwqU8raRhPR0fYD4bi01wlsYo0kSUAmZtEZ1nqjGqoCEVEiprzHSUysRqdQSKGqZS/RJiMjuMnwmBBVqAcEPdYh1XJxwHwBmVPbRabCwDmyZv3YDLkwKmY8lrUc1xZSfLhijfh+m2MJmM4dmOgK8oDgQMsOklNo6VAsGu04ZpMt+2lKZbb2UJy6vL8Fo+looJPvi61+PGzat43avXcffZFpBM8fVndvDjv/wnuLR9KJbXTjpXYMTuIaWiw2I2L22Tc9jMvYsS5Aktf1uA5SLTdPieJ6/DNB20uj3JyWWHcq2/hIHfgbPUledmQ3UynSPOC3i+L/bHfA/z2VDeJ2FhFIaIwwBZHAjAIzB22DSsaycAjk06HsO6qSc1Y70E3LHByQZeXmfO2tAJw9jok6xXAmDagCsViDyfTWvhDKZtyXOmUYiWrcO3TYTTEYKt6xgMBhj0lzEPQ7h+D6bnYX84wmB5RbJTpdFKW81EweeK2ZC1xbep2fL783iGbHYg8IAAOKNlI0GoVgocs7sDuL1lAaC0xGXDdW1lBd0LFxGODrH3wmVRPvtLSyhdD2unb6OGEtH2NjbOnBGFzZUrV2CVOTzJcQ2xubEuWXyWFuO202uijnnu8k3oVgtXb1xBTltqt4OzZ8/ijjsuII5DPPDAA5jPQ+ztHUiWcxmX2Al30cpn0K5cxfb163j8cBsxXPi5g5x9amb01ipZge21BaVkO9YKyOMAuKg0qTetnU2rhZTqfJ1KYV3UaTy+VAerA6cGL1jVgNbblYZerwfXVnmM6rxX9tEEyKL+SULMZ1NpQJ8/dR7vec97wMxg3yMoUzmGVFURmrnHFJ7Hs4D/NgDcWK02O7N6z+q9cw2qzF8FgLnIlO1qKdbYeUwbaKVwouL9saefxEc//jFUroG+tYai08VMz5CEVLK28eDDr8NP/ch7oJsVwlGCy1d38Kt/+BGshgRpCYookkEJv70kytfzd92N7eEQ24dDnDxzO06dvk2Ayc2dm3LOSdZ1MMNw6xrS2UxqyGZ5ks7l9XNYwLZ0DHd30HJsseKldXKulyjcJVj9E7jzznvR7bm4/NLz8E0PVmHg7IqLLAowG20hmhwgnE1E5ewwr1a3YHm0uNcQxamoR8WqnW4G3KeyXGCdK4pPC2EwEXBTyLAOROk9Ho/hd3tIqZqGicHaJnTLh+N3RJF/c3sLFy9exM3rNwRIbm5uyr7CvXIehdjZegn5aIhkdogH3/IQ3vTwW7DmtOFQccyhkCK/lQF8pNpVKn4FUm7ZBvPYSYJvnRusVK+3/lxUwDUA5mOVGljZGMs1Qr7/ZgBMpbuo/GoAQbXc7/3eH+Nrjz0J12ujmB+itAxEjDTImJNso+V3UVI9b5o4uXxSaspzNwpniOcTjIMZCta+1cXG2inYqx0MemdxcqWNYZSILe7PPHIRj5zu4tLWM3j6sadkn6QClYBS1IX1etacTKlG4xhxnCKKYsxmM8ymgYKLoRz4AAAgAElEQVTuY56zidj7JoxeyCuEVA9nfA4Nk2R+pGCVjFMqKwlialjVWjbxwBvux5vf8npcvOMurLU34MCV4QPTNmCbHgyqGsHnTTGdhRgFCYaTENN5JKCZr5XPHWe5PCYSu3Fm7UKcEZj/y9EcOgjUB0LAP23ADa2QaADP1NA2bfQcS3LMPdsU9a/wK91S5weAjg0MbKCl5dCLBIbXV9a1tM9l5mqpY1oB46TALM0wz3nsUok6SA0KH3XJrOcex2t8qtXK5HpAoFlvtwbHjoHho0GVW/eGxwGwrM96DXMvUlm/JdJUDVowM1mOY5IIFCfkTwlikwzf+fZX43s3D/DLv/C7+PxWIHa9RctEYrbQdj2cWFkTd47ZZCL7lziSGEoNr8eZXNtz38UKrznDKcoghuGa8ruLOJQ6H4xmWNo8i/XNUzjc34NeMSe+trDO1TAcFfxGq4V+v48wiBHt7sqxJwDm8WwAMO/DaIm+s3+AM6fP4Wd/7r+GZduojEKiGaZ7Ixxu7cnACYdutCIXJfH29Zfw5NOPYWd8gOX1ZUy39wUA0zGEx8Pk4IeSict9FG2wea3QLTWU1JwXopql4tT0JL6Dawwy+JADVYRKa6PCCt7ygQ/g4dfciTiZwY017H3jCfzJx34T28kQRsWog9q6mdbmtEqv1cUcnhDVLu2R68Ot9hE1TNUca/4dud7yZxw0qtWsXD+83PD5eE9JCExluLpPlYRbeayRc94mk7PeSFPkIZXaJqxeHzoHCSXCRKmHm+s672mZGiy22KwNX3OaoAzmKJMYJQcOKv5HZbAlWcGMVZEBMLFKr6+RhMcc0KkHFMRSulbFN4MitJZuhhqaAZ3GEl4NYKn30bgDSAawOHeoPVz+/BggVoni6oN/33Jb6rpd7+ussdxvgsOd+kIBfGurWXy1qMCiAosKLCqwqMCiAq+QCiwA8CvkQC1e5qICiwosKrCowKICiwrcqsDg9O2UU0I3bOjMZWu1JWfW73dFfdJ2fDhubXVXVIijHPP5HKPxPqazEYp4iigIlU0xM0P5XNRXUiEh1qGBKIQJiNno0gmHmDva8mE5nsq+JQAW6GuDMNr2PFimIw0iZpDyg40mURLUTdjGCpoNpQYON8235vECy2g2qOsCL/jnVKhS0erVln+T3EDbdcRWLwqnAp5p6ZgUJTy/JX9XsmqlG1sJNBks9eBYJrI8Rd9rw11x8RrNxp2ba8i1GR46vYKz55cwG17HT/9vX8Snvvw4AkK5IoVnOiicPgoCUi2TevKpacWahrEoitq9Jf4ASVWi5XcQzSNRq/h+Rxq1rbaPbruDUxvriHVNGvVxVgq06Q2WpZE4Hh7g4GAfk+GOZNJl4VxsjrUygV7Q3jmR7D8zzqXBx8o2/xEWihqYP7PUWqGFLLNjqTahgqXS2aC0RBXG46qAPZQFL3TYVPNSyVuZsH0PIYEdSrHXzeNYsn8HnTbi/RsI56HA0CxWton9pRVR8DZDAcoCmrmImQwT0F6RCl7OBiSVKYAmiWbIgkO4eQjfgdhzE1a7RoXDyQQ6gZnXEZvQJM0FmIvifGkdrqZhtLOFTqeNwtBhdQZYOXEaN7f2sOq34A8GCPJaOcwcadpjVzlWlrrwqbxOZnjV3edEJTSe5kgKHU898yT2D7Zxz90Xsb6+Ju9vMpui2+0KHHzpyku4cOGCqH5e2HkJ654Ld3+IL37+c7iZBjKY0NVakulIqCD5g2J9TPXrra/FivtlCmACYMIYnRbrWg3AakUgjxdzNR3Pl/cfVKXAPBkWmM8FQvH38HhzHTEX2nU9WXvM/0uYl2oZGI72RQ3cMT286Y0P4zve8ibYtc2wNKCZc0uLY573ksmtzkPCJj4v4Y80oWuQ35zXjQr4SK0nmwjPceb9KsArMKj+nsoy+bkoXvm7KozmU3zuC4/is49+TgYkOsYSSp5HNm0xLRSGj9e98dvxj/7B94vFaTEp8MzzV/FPP/T/oHMYwfJNuIaBkLaZaSUDGdQs+f0lmK6PyTzB2olTaLV8TIoSz1x6HqdvOyeQMKV6WNcxnc7gcL1Nt9Bpt3G4swOkGfxuWx4nmZZ5Dn/zAtyVNbQMHxdXNoBsiidvPCOWxUu6Dy8bIksj7G1fxfBwB/1uFy2vLTCOTgG0W1YDK4bsW9wtad8q6jBa0upALBmeiWSMMqedayPJlCqPGecc8iFYs/wBWr1lgUbLK2sKuvC857oejuT5LMOQ6wLXjADkdIzxtavYufYizl88j7/3ru/BuaUTYvFLBSOP93Gg24CH/z8AuPk7BMCyTmpfBwJgLjUBELWyU+W338psFctSU9mge602tnb28P9+6Ldw/cauXOfcMsTWwb4oLld4HLw2gjABHAetThdL/TXZL0bTiZzzeRYI8CIAzioNJzZOwzsxgGev49zmEsLKEAD804/cje/ZaGH75gu4/OSzoDMxL1+SE14D4DIvkGahABEOSyjVIzOtqSKNlK1wyFxmqm5jREWBKCsFKKZZhbysEDOeQMBwiSSnSlcpdfMa3riVjvZmH+fvuxP3P/jtuHDuLgzsNlqGjX7blwGBotCQxDlm8xiTaYQgogUzYRevnrR4LmUtxEmGMEkQxDkS2YfpKsEhKbUfNQCYdrncPwiAeVlgdADXadsw4dPO3LbgWY6sDRuVOEmIgrAs0NKBFc9C3wTMIhMXDIH6hNDMIC41zIpKAHDAwTLNkgEXXitpz0u4LkNaNdgSraGsE/GOOPq6+VnzublnOH5veEtNXduU1znJYvNbA2BeY8JYHStm3EZxjCiNBd5zoAbhIQ5SB//kH/89OE9/Hv/DP/kUXkhjVJGOaVsXwO2aFlaXluEy25iuC0ko9dYkR92AEWWYzUNRABMAR4djFIwRMHW5/+Lxp/OH7vo4f9erMJkF0MsMVRoizEtRYvNIUpGs05mg25aBFeaYh3t78rt4HVGuIY5c13ntpZU9a/yae16DH3zf+2SNMhOZWbVGriOcRJgdjDDc34ZZFjjcu4EXr72El7auQWt58HodJKOxrF3uN6w11eFyLyeRI4wVsUSZzCEVAcC8zlGBSnhKmJ+WKDUFgMXOmcG/WgpN78JwTuGdH/wx3Ht2VeCzlxnYf+xJfOzjv4Wt+ABaYctgmqxPUaiqHGS5vlmOAMoyCtR1tbE85j5SO2Tw9RCqNsNKMnsnNu21lbTEjfAeswahRwMEx6Ao76+InssMZRzJoJLYNPf6MFo+ynrISuX+0sGDERtKAUz4a1MZnaSoghAF7+Hkel8hpfKWoz90oqhtmWkFr+6TGb+i7ub02pFFnQ8qu/hoPxUr51sfsm/KgFXtuF4DXjk3mnxyqvYJp2unARlO+1sUws2zEgDzOicDInXOcnO/zueYPfMXix7q8U1n8fWiAosKLCqwqMCiAosKfMtXYHHz8i1/iBYvcFGBRQUWFVhUYFGBRQVeXoH+mbul46MR+rlUfvnodPto9wcCfagypX0mASUb4cFcWQiPJ4eYz8dIZiNEUSA5b8yK5Qezy6R5TOgD5rlmAiBo1csGE232CBMNy4Le7QkAdmgNbbkwLQ+m68KwHaVwo6+edKC+GQA3SpGCnW55A99s5UhVsCjvoElTnKpVwmX+LlEBs4FbpIDdQjidQM8zeDYhFcGFIcoKNuJok0j4qDsGuv0OWi0HFq01HRPdlo9uq4XMMrAfDHHKNEWNoVcFHrltGQ++uov/43cu4X//7T9BbHYEUhK66f4KKouZkqmoOUT5YQDxLBCAw/pnhi4Nf9c0EM8i9Dp9afYRr95x7z0Cgff39wXwMF+ZqjU2AMfDQ+xv3RCrWSqAaIsslrDMUqTyr1Twt6ptac1Ukyzf0tQF/FDBwbxeo+L7IHemorcG74TWx+0Q2Zx3PNXYZbOU9n60k9ZNgWZUJutGCxFVO44D3XWUQjjLakvpHL22IbaXFlVrzH1NUiwPluQ4UZ3oeR2VxWeYApCV7WYmmXzUPsaiZFMKPQ4baOEIdhFiqduRBq+pldgbDkVRA9sVq0RDMlpNASZ8b92Wh2A0BC3PaT3t9ZawvnkGhwcT9DttscdlRuB0OoUDIBiNYOkV8jSBUcVwrRIP3n8vbOb2tbq4sbWLaze3MDrYx+kzJ3H+/Hn0BgM5zi+++CJOnjyJ2SwQNaVtlHhx+yZW/TZaQYTPfOo/4OpoB71BFx1YSE1LwCzft2Mpu+1GEcwGKuGfKLYl//SWBTSPk4Bxyro0lR8oaiGenZYJh7ncto3dKBI4zXpTsUZ1MuEFa0cr59zQBd56lg9blJAxkiRCGM/R7bUR7A3x0BsexHd/53fBtgxxDWBGNm1QCYA5CCIKKe4FtcpJ4v9qC2DzmNrqyIKybrTztBbwzUa92D+rrEV+31htZsyKptMABwQ4WIAKN7a38Mk//xSevfQc3NVlmJGDiOd9nznbPoLUxP0PvgY/+8EfQlyEsFIel138yof+DfTre6Co3LR0UemZuTonaJFN+1nX72Kwso6i0jEPEpy599UYzyM8/fwL0pDv99pq3XZ6KCsDyCdiwcrzmjnak9EYcTSXYZLuygrM9kloZYB7z5+ANg8x3D2U47G9/SJObywh2buJg70dRNFc3AlYU7fVBZVbzOzsGLoAKEK0BkpR7UsYzrrERYQsjGERoGUqm1R3LKTM/C1z+P4Scmr1TR9+fw2a2UJa5lheW8Z8PpUsXNr5UtFLOF+mGc6ePiNrheeDv9HBwZUXcO35Z9FfX8L7fuC9eM3ZOwUAZ1WtBq/h/3H12S0r0iZeoN7G/w4FsAwPHAPAsufUFtB/FwBWl41KBnm4Hrknfe3rj+EPP/pxpHkl6s1yfoAwTdDudmG6npwftEFvdbtwmEvv9ZDkOebM4rZNZEmIyfSQ0kRRfm+eOAtvvQ/fO4H1JR+V5yMsK3zwHWfw1i6wtXMZ165cg1ln6HKNUKFKRXuZcC805ZjwnOLxIQCmVTc/CxCODgWe0dY/py11SbtewlBG3fNrBTg5J8E/IxTO+Lk+h3hcUxvQBh7WzpzCuQu3i9pUFPu0C6+o9C/EejpPCcgU7FS2sGRPtQNDXop7Qij2z4X8PGVEQ8Xfp677zfElEOOa4V5Ae2kODTQZ8Ry84qCIbVryeJ8gidcf2nWXdKTQsOTZWGVEgmYg0QsYAu7UdZzZw7MCAjajnGBNOVIQ8hEqlrqyim+uWTyHm+GxBvZK1nIdGSETBPU6OX5v1OxF/FPuf/JRqOEb2XtE/ZuLvT7PhTiNZB2FUSBW+jxXOSigR/vYTvv42D//IXzt3/0B/uffeQI7xRDmWMe4b8HxumKx3u904ZmWuC7ESahiFhiTa1TQwhxhlCBxLaye2EC8P0IehnL+ekjEBjqBgdPn70R3aRVbN27CM4GKQLqoZCDEohJePJfV8A+vJcxznh0einK5KEux+XdbXq2C1WUfD8YR1k6fxnt/+H1wOZBX5HL8rt/cw2D9JLRght0bL2GyfR0vXn4aV25exTRP0Vpeh+X5iA4PBTzLMIkyDVa1pPrXNhGnhVx7GKUgewIXMu2Q+RBNRxCE0C2ql3WYzOFm5rWeI6ta8Dvn8Z7//MdxZtnHbDpCu7Sx+zffwMc/+WFsR0PopSPKYrlnILSVTF91LRIAzHVVA2BZI0S19aAVHUw0g/extxSt6j5TDZiwXnys5KMfsxAnIP8mRW3KEzWXeImMlvxJLMNdXq8nQ2l0RFGW1Mzu5gCDuhenoldiG7IAJQfA5vyciLODZhnITMaHKICu9sZanV7DX6qQZV9Ik1vWzhoHM4/bxPMcV1D4+EDE0eDDkZpYAeDmo9m7eSx5XBvrZx5T+bPaJpqVqxy3doUpJTrArI9BA5onzy4A8PF9Z/H1ogKLCiwqsKjAogKLCnzrV2ABgL/1j9HiFS4qsKjAogKLCiwqsKjAyyqweturK2mGaoY0yGn/3O4uoUsA3O6g315Cy1fWzGxOTqahNP5HkwPM5kPE0ymyNEEWR2IFTZUICQ3hE/P9qCqmApj5dkVCq+hMVB5sFLHBZfhtgcGO25LGmNlqw7A9AcAEV7ZV24Ueg0IESU1Tt+49q2zYWulTt+Tkk6Mrm7yK8JSAkzaEzB2VtDR2zakY9dDz29DKAgmb8sxH1TRprFK5RRhn+5ZY+fH1bND+udMRVRPVWrrm48A3kI9G8PUeAugYDF/ET7z1Njz2/By/9C9+G+htYjw6lNek+0vQHR95GEhNCDCZMyfWrpaLdrcj8Je2ll2LNqrsl9piSbxy5iz0to9ZHMMwLbR7XVEN85gM93cRj4ckyajCCdJ4jo7AXjb3qZ6lTa6ywhYlNhU3hgvDcVBZhsBlAjvJCyzpp0nrVCoLlU0pbbwlf1NsC9lgZGZgW+ougJFKa7GHNgSm6My41VxpVFPJVZmGqMYIk1zdlEzf1GT+sSVAN5pMBDCxYU3VnijKaVHqWDAcV1QxqvmeQme2NK2/TRuFrokNqKVnyGcHKOdDrLRdUXlTAXh4eCjZz4TIhtdGZ2VDMqjjssL4cB8ej3c4k/fhtn1Yfged/rIo41Dp6CxRsa3h2rVrOLG8isnhAdotT0Dp/vWnoWUJ7jp/GudvOwu33cP23iGCKMXNmzdx4dxZvPa1rxXANBxP8OylSxgPh5IFTMvkqqAlpIHlXh9+ZeCxr3wZ33jiawISfQ2INUuOLetPoCLDAnXzWZR/BB9ij0plEg1zSVdNdW5ZJopa9SOtd4E6HIlQ6iJCgcAyxe6ZH5KBTStgWp/Xgwl53TQ2dQsD2mi7Ng6H+8jzRM65fDLD8lJfhgbe9uY3i8V1i43/NKvXmFKGK8XnLSWwaiLfsrN+udVqA2Y4yCEN6kI13Klsbb5Xr1FDMJvJ+ua5yPf93PPP4ROf+iSG40NkrgMnbyNxPaDvwtHamMfAfa97NX7uJ38UhZ4gn6S4dOkG/s/f/wicnREqs5ThEKoHPeaDFzm8Vksa9My8Xj95Gi5BX5Ij123c/qp7sT8OBDBw37t0+XlYbgcJQVU0lT1vZWkVXb+Nra0tdPodbO/exG3nbkMv1TCbbWM2uiHZqEmYydDJ7Sc3UE3HGI22MBwOYbsK/s/CCBoHEgwq51x0xbo7kv2Zr5nHjurqMJghjvgOImg5bdE9qSHthDmMAcuSwYbcasMwHbjeEvzesgySBGGIUudeGMHp9tHyPBxs7+L0iU0BdzwvqbrmMd2a76I4OMBw+wZM38Yj734P3nDxfvgcViC8qq2eGxVwsxYayKB8B259HM8AlsfUij1RmL5MAcy8eZ0K2EadpnbXI0togXg61X60STXl/P/YJz6Fv/ryV9DrLWF37wBVwL2Btvltyb+lQjdNclF3U/lstzpw/C4MlwNKJoYHu9jbvanOL9NGq92DseRjc/1urPVbqLjOXA/ve8MAb+8ZuLb/HA6292FVhgwuEKTwGPF9ZVSs19BXVHIZ/+M6TpEliTwOufqszkmeA+KqjaygG4BS4FK0R0BalHz9FbJKDYKIc3JngNJipjrVpg6WVlewfGIV/vISzHYLTtWTLGnObmm6imHQdH6foCxSxBUBGtdNLgCYmba0Pk8Y8cDBqKIGrPUx4NCQXD8sC45Ne1/anxuiciUUtkxTbLab6wX3OCp3CbPEGZg2/IaBvs2sYAelQcWmLur2jOs3rxBTCV3SWpeKUhX/oCx3a7cAfkdYy6EHZtkfA74v/5pF4s+OfxwNotT3GY3VLcEkVdscdGuOSRTSnjtEQNVvHGI2myAIZgKA6Ywy3r0G/9yr8Og/ex/+3S99BP/ir29gP7qObtxDsMwIBQPtli/nGOMzZBggphU/zx2qvDMBwLQuTxwd6ydPITocAkkuynAOOw2DGCfO3QG3M5B9YDo8xOhgD72OL4ponhDUbfKeiupfDiNx0Go+HGI6Hh4BYMdvw++0j5SiNu9Fcg8HVYK7HnwAr75wHic4pJcUCDUDN+MAZ3o+rj77JJ76ypewu3MNB+EMpd+C3RnAbXUQHhwoi3C5l9BgcP3yWDFP1jZl4IDnkk14yHrnhfyn5YUyExZoXcr6tsw2ijJBpWUIUwcrq/fg+/7hj+Nkj0MMoSiAX/zLL+Jjf/rbOKwCOEZHFL8ydMatgIrjelCB1w2eOA3e5b1MMzjA13YEZXlNFZdmBY7l+ktr8VI93i1V5q4CyLXavBko4HpkNHbJ9xPLPTKvJU7Lh9PtQWc+LgEt752Y4yvXcE32FYG/vJ+a7KFKUrF+1giTOeRA5TcjNeS1qKgN2v7z91BFr4YbaLPMIbVbQzi8th9f67LOawAshZH7Y3Um3BrQUfbrciiO2fU350jW5LLX9xbNPs99gL8v5yClWFYrlxhxiuHarp9z/Myjix7qN+0+i28WFVhUYFGBRQUWFVhU4Fu9Aoubl2/1I7R4fYsKLCqwqMCiAosKLCrwn1Rg+dQ9FRu5hEa0yGwP+uj1V8SGt92h3Wgf3V4LnmtLY5zKRVrZEgBPZ4eSacaGJzNBo3gm3Wlm7tJikMqrtDJEjcas4HQ+RxqGqGhFWMMfw2kJKCYwZLOdqhHD9eVnhFWGRXUDYZGCvqqxJB58qtF1zB5aADC1InWjTjKHi0QaxXxugk4qBKsyglFl6LQ9nF3voeV1EMwTDEfM0K0wj1KEaSavv9VyRQVrWTr6gzYGHV/UKq6tVExzQtyyJTbNhWMin1WA3cGsuI4fvn1ZLJl/9n/6l9iaaKLIZf8r0iwUsGHQUjSkwsUWm2nCV5c5zI6NgA1/KucS2mtnOHHyLFZOnoK7tIrDcC52jZ1WB/t724imU8zGB4gnQyCawsgisZvWyxz5fKwgDG0O2d3T2Qhm3rMjKpMMtjRiqXAV60HaCla6NGqpUqNqtqiUCoxKFgFweYIyo4V0Dj1QeXSOaSj77KpAwa6q2AtWoEKbQDvJlDqYa4z5e8yW9L02DrK5gJ31pRWEsynm4wlc2mszq7ZS6iUOCFCdRKDJpqKASlIQqr+owEIlFqDMWC2jEYrxDrqmLhbTmuFgOh0raMqX5XfR3TgJq7sMWB4OZxPsvXQVDsGD6yDNE7ARPlhdw3A4gmN3cOb289gbD3H58mXc/5r7EEymAmPZWH7pqS/D1Sq0dA0PveHbMVhbwvbBCNeub2Fn+wCbqwO8453vRGfQR5qXCKIYX/zCX4r6LssT+JaJ5dVVBXcrDXtbN/CXn/2PaDsGfMsQtRuVZAKAadFu1zm8RSGgiE3tgla/YsXIhjCtypUtNo9HYwtJaCNi4NoKmo9jRrDW7qreL5vuotBVoJFNe7EWzYF2uytqYJ7T7ZaL4d42qjzFfDrGbDKF51jot3z0/Bbe/4M/hM2TZ+pswjoT9AgAq5xosx4+UBBQQUJ+EAI3H02zucn1PQLAbBxrt5R4fI9hOBdgRmDJmnzl61/Ff/zMp+V9TFFh2d1A4tiYSq6ohULz8OCbHsQv/NSPojIzBLsBHn/6Mv7vj/8h/P0AuquJNWfOUqISu+Pr16/LfsDzeTwPpHm/trGB6WSO0nLRGizL8V1ZW0W318c8LhClaohjOp3j7JlzAg+effZZ+G0Pd991AU8//RTOlxMMxaI9RUfPsXt4Fe6Shz58dA5LbGVbKuuxttzkXkEAIXCQAzIE1WlKQq7UozUwzRKqSjlcAfkswx5UY8u51EZK0MlzZukklpdXxV3AdnycOnVGFMzBjNbfNnZmE/QJK5gZ7LgCtZaYk12WokyfxBNUkzGG29cQVgm+823vwDtf/yZ0bE/Ui3SOaPbj4wrgo/cjubW3PpoM4AYcE5Q2H3+bBTThYJMBrDDFLQtofsdMe1HPe75YXn/4d/49rrx4Vd7z3s4eqnSMIIhUxrXTQmnpkllOrOIQYOhAq78Mf2lDwMx8NsF4uI80UdBdMx2kjoa77ngAt20so3A8FIaJH3iwi3etuLi+8yxmo6nAmyon4ClVtjbhngwYBeo6Rrhbwy9Rl3Jgpygwz+mckctwUJGVAh+rTJNzngA4ocicmaMCRDUkhJMlFcLc7yuUfhuO04Fl+tCZtetasAdt+JtraG9soG0sC3TitYGKdeUwQEUonR9yJBpVqSnCKEMQJYgIfgtlP01r6Cq9ZbcsmaVHyn6lamz5Jjg8YhP+0FmC12STilRLWcHXlrq81nMoSfaBkrnBmlhF83oiSs06h5jvk681pwWuDEYpd4DG8pZ/X/aOWgnZ5C0fV/w2Xx9XPTZr7NZggrrP4BDA0bBZ7Rghyl/Zb9R/YUTb7ACzkM4oB5jPmRU9kwGh69eu4Ef/0Qfxrz/wAH7l5z+KX3/2BRxObqJX9hDReb+yJRZAgB9BeJYjiThCxt9NfpgDAYdtdMwtDWubJxAPJzALYJ4ECMZDdFbWMdg8jXkYY9BtYbS/j/l0JkMMDF6g2pUDZBxu4H3WxsYGijAU9W8YzUXBneW53A9QAczjI0NdugUnKPDC8ABveeQ9ePODD2L6wjV4tBvnkIDvw0SA5//mb/D1L/0FKjqO+DYKl8NaFvxWF+FkItcm1lyyZevBAUJ/Dp3ZFjOouUeo4SABg4w4EMcH3s8ZqAxmvfP1uMgznqvMorZx6uwD+P6f+nEsuZVkrTuJjsuPfgGf+vN/jyFC2EZLLJx5LZO1VjtoyGsRMF6SdB4NDnLNNwrZxpKZe2yTPW/pVh2rQCt3ZsUDvmaCQ0pyDsowloKvzQCCAOY0FvcVDkdysNDyfbherx62StQAoG7KeShrjmuB5yH3gdmBrAkqo6U2ho6CQy+E2VTR09WDbihlxgkuuf9u1jf3Ra7VBiZLvnH90Vxfm995pMx+md2zOPbUrhvyhushnGZkIm/s9o9y21W0w1GUg+2KUwD4szp2Rd5HyYEeDaOnP7PooS7+XbqowKICiwosKrCowKICr6gKLG5eXlGHa/FiFxVYVGBRgUUFFhVYVJMk13cAACAASURBVIAV6J68u2KTiMoC5s12l5cxWF7D8soGup2eWEFTSeK5jjSlack3DwLJ/50GQ8xGE0xnY8zGI2k2sSnutX3Jh6QF8DzNkEcJ4iBAPB2JYjhllhnhIa1hTYI9G7brwfTaMBwPBjOABQxb0uQiMJKmUuP23GSxlWy65dKUOgIKtbKYKl82vjq2ajZTsRdHBNQxzp8c4HX33Y0H7r8b02iKzz76V3jm8jZKvY1pVGAyV6pcApBCyzHodtDvMJdYNaV935MGlzSANWD3YIZTrVUMsxCZZWF0OERv2cSrXB0P3ncXfuXXP4b/8LnHMfAcmEaJsCwks9dlo4+2xyI01UXBxWY5m9xxWcDp+DBg48KFO9BbXgUIHDxPWXAPRwinMySTQ0SzCbR4BrtKgSxGMpsIFCI419uto8Y7IQdVXswf5n95pcMxPaWgE19epWZpmrUNdKeyVJREVO0QMFVUptVZvHGAIk5gVjlsPgVVKLUam01lg1bJeSF5gobpIogzgbnMKyZk16mknQdY6Q9A69r5ZCrrQuAdLZcNNkSpQKcNORWwVBUzn1LdeqdhgLDUkcgaqWASqMwPYKchVvsdVCUHEEKgSKVBS8hjDVZh9lZFpaQtreHmc5cQ7+1hpeNjMhnD8R2snjqF8XQCz+igt7qM7eGBWLHefdc9ODw4gFsD6ctf+SLWez20DOD286fgdVy8tHUDe3tTsZle9nW8+v7Xwm610O0viYrtycefQDifigL44m0X4LQ8DKdDTII5ijjEVx79HNLxULKpZ7R9rfOrCVfELpNq6LIU61ECYFrDStNXji+VQwS/CsgTtFPRlGY50qoQRTSb4gQurudB4zlXqzT5HBzyaDITCZAsdwC75UmGIq1CaSvKnFstCaFlmQwqvPree/CmB1+P3/3Qh/Dwww/jXe/8HtgtAjeKIe2jc1epgzgbYBxlAlMBelxx15zjRw3q2lZeLN3rPOAja/IayHAdCPyNY0zmE3zxi1/E57/weWmWG/0elr0TCAwTB+kMyDno0MKDD30bfu4n/z6SbI54kuHZF27g1//sY/D2ptCNQoZVJC+S0IRW1lBWr47rwm13sLt/AM/3cWbzBEoqtrwOwjgVi2yCtqWVDSSFhv7KMnrLKwJedvb2cXCwh61rL+LNb3gQly89h5vPfQ333vUarPk9yat+6vJXACNFPgrRig2kLq1gTXWsacXteSizXL4nBFZuCkASRwIeqGxT9dRv2dzSjt80EbEPz5x1uy3KOyqItV4fy8vLyLNSsn3XV9YFHnlOS6Dd9vgQk8kEJzdOyDDG3s6uqNc5sMC80Jt7N1CMhti5fgW703088Npvx3u/63ux5LcZ/iqArlHTNXBQMG0NCqnib44/f04AfAR/BSTcUmdy+ET2+XrNEJJIInCdyamGgdR6b64Hmk2LegjY2tk7wG/91m/JEBOHGcaHQwyHW1gZrAgAnsQpplkq741WxE6p4XA2gt7qob16ChxWalE5nUU43N+XfPrKcjCtElw4+xrcdXYTus8BJg/vf2iAN7opru5cQTKPYVApSwU7VX1ZDFqfFwkVwIS3OTIBvComgeCHNvd8fEgAzHxgcXDg0AshMP+aOudn9aAMFZJUqHPIgz4NrAMxl+ZyH+hC09u0QECJAinZUb+P9vI6Vk+dgOV4MGnVSptleZ3MFVZgNYhTAeLMRY4SgkIFf2ljzcGxrFAZxAKJGghEe19RF+rotdQgiqh/CXk5gETgZzYREbz4qK/pgqFU3/VxFu/3ej3XVvFc7GqYga4Haq9SmeAqj1X2j/p7/jm3DAG9tSL4yCWkfs0E8i9XRR6tHU2Dran3JwptKo1r9a/YPscx0iSWIbBZMMU0GGM6HmE+47V5IkMUXqeL/+tf/bf4bmOEf/rffxH/9uoTGE7GcEva6ycorbYMSPE9ua4j72E2GYPJF1TFSkxFkIhLxAQFljbWEB+MxX1kFoVI0xynb78LMYGaWcEqUnGoYP44j1WFVPLEXa8tMQi8Bgx6fZRhiII27tFMjo9AYGY3O7xfUo4QXGdWGmI4S9BfPYF3vOu70XYtII5k74+ncwTlDDefv4xrly9Dsw2ULRshuGfakhU7nk3luQn9OOBjNcfDNmUAqeKwmVggK9Wt7AFyItMGWkOY0lEkU69Nc1FwuM2qEMU2zt/xBrz7J38MXhUgTuawY00A8Kc/90cYaQEMeKJ+5zETxT7hKe9bctqKV3J/dHxAQNaQpgYIjxSw3IFoSc3hKMZINPdIcs+mgRnbsj5qACzQmuu3hqZllaIKCYAJ8YHcMWB4HRm20Xk8ikzAKKNDuA5FIc/1nSaIwwBIZmrdieW/Jddv3ivSiULWqcXojAI6rf0ZjcHBDIHTKvO62WubASCpb33vJIMTNaw9vjdzTlD2VD64Gbqsj8nxfzVRcU+HEXm+Gl5zQE+dw5JygNLhAGUl7hgccmT9OEMo60HTMVkA4MU/RBcVWFRgUYFFBRYVWFTgFVaBBQB+hR2wxctdVGBRgUUFFhVYVGBRAWDlwn0VbUHZNKLNabe/gsHSqgDgdq+H/lJf7G4dWgTHCcI51S4hgnCCWTDCdDIUhWIas9HooNvtwxFbYCDLVWOM6qUkDJCwKTpWwJJ2eGz0UglrEtISqDlUproC6Qhsbc8DqACtFYNsKDVqBGnWsaFuq8YhwbNSPSr7SdXwM9Ci6olwlTm4eYSHv+0i3v+et2KzZ2B6uI2Za+LF6wf4y69dwmPPbWMask/OxiSb0BXstgnfoR2lDd81xVZYsuGoSCoLhAKzbIzDUNRCN/UASRrg/be/mi8d+uwAf3M5wm/89p/ByTNk8Qi650kGJ62ZtYw10AR0ExiyWUtIa3iu5P1tnLoojfE4SWC2XOyPDzAZD5FOppiPRkA4hVFm0JM5qmgqloLSwLQ96IaNeYvKL6qoCU0NaSBS+ZoTBJYVWtCVwqWGMpJR2WQ6GgbaAtk1USNLih9Vpk13uCRwCpDMZ9IUtvMMJqEvH1nQejGFrmfSyM0zdoUtmK0uCscRa0DdcSXDTmwrJxOsLi9JviAtm+2WshzX0gg6W686FWM8pmyCGmIbyqajXVUIwaxIC1EWwSoTGOEI+fQQ692OUv1kKYySCpxc1HmF14XWGaC9cgLR8imsuC288JWvYKPdRss1MQrHSFCi2+/BLFuYMfO2yHD63FlYuo2XXrqKjc0T6C4tY/Tcc5iPhtjotmGbFUo9xf5khP7KCVSliY4VY3l1BWfO3Y6ltXVRAF976SryNMbJE5vY7C1Lhuvl61dwMBujZRt44bFvYPeFl2TYYETb7gbwVpXUipah/JCMSdOQbEwBG8cAMEGJNNTzSgYpeEypDiT4pRKMcIZqbLPVOVL/Eigya5LrjXnIfJjTWpEBBdpOllTdZRGcgqrZLbhM+G65WO51cWptHU899g08+MC34+//6I/JMAPBkqh1jyn3lRqUYFA12cWK81hTmmvlSP1LyPN3AGCBP7kCZ/xgDrlk4BYpvvzXf41HP/85BNxjOj30nVXEto3M0+EaHQSpjnvuuxv/+IM/hEpLMT+M8LWnL+Nffuqj8Pfn8D0bOVXXtNNMMslAT9JIoCFfG+3GoyRWVttVJlbiJ06dF6U64SGttfOClI0WuCbAfG1oCAj8xHY+lr3Q1StMux3ca3rolyme278hainjcIIyOkTYioGIqnfa/ZaiAKfykMrbFuFJmSPKdXiOjXkwEftcZhezLpbpqDqatHh3ZXgkgwmLLgtOF2WhyT59mIbwJNfcwNraigCEOMhw14U7MTocYRrOBRC3JM9Vx8HBQW13WivTjRxuEmO0v4Ubh1u4cO52/PD3fD9OLC3D7noyENIAYLH9PQIFjbX/324B3UDgBgDLGqrtojkgwo8aFx2BDkKPBgA3QCPXmLPqylp8/Mkn8OEPf/gITnDPMawKnuVKFmlhmghqBTWSBAO7hSGzRL0+ehtnoVktyWp1tAo72zfgct+KY4zyECv9s7h42wn4SyvoLC/hA285gQvT69iJRijjVFklk0bqmuSV8z1kUah+JjCX2b91NjsdFvJU7Fz1mGrfTMUoEF6JkwEBrLr+mIV59D33c6p/66eU85exqZXRRa61gXp4hupF2kTzOpD2IPscLe8ZvwDNQQWuM27pGeI4Qp5X4uCQl4TK/H1QubuEoXxskStFuuSX6spqlxDY0OFqGVzLlXsDDhCICryGuQLqmUnOXPZa/S9w2GI0gXrfWqWscGX4qLaR55pgHQjGMy4CURTSW1g5g8h9QrNncnupgbC6d/jmTGAC4Obj+CBKs07FsriGvg0E5nvl3ksIHNW2z5PZGNNgIq4IwXSEcKzcEd717kfwmx/6eUR//Hv41X/2HH5n/zGkSQWNDiB6jLnekcEL1qvb7cg9BLPj+X44bCCqVHrWGyaGZYaltVVEh2N4hoFpHKLdX4HdHkjMwuqgjWuXn5bBMhguSjjQdeZKV2Lt7neXZO93HQvRaAQzy7E/G8q+xt9PBwOVD88cYIjiPMv2occWqsRE7+Qm3v8PfwxFMsf40hVsfe0JPDveQjabQYszZDoQ2oYck9XBKqowwaEoX3MZWtHzUuzoxQLYoRqdr68ZCFDHt1Fbc4lwyC7kCzY4bFbBNn353bYNBKGOu+5+M97xYz+Mth6LNbQ2y/HUn30an3n0owjdHI7dlTxuGWjjuqwq2T+pQnaYhWxakqUra0lyubmAjwNgXn900c02LjS8NSJE59oVRWtaq3+pchadNsGmUsAScuZFJGprAnPN0lA4NnTuwVYbutxXcXBC2diL44lhwqF7ShQgmk2BLEIiObsQ1xaTcQ26JdEUrFChUflbwmJmNF1R+FgOchBI8+w6GghSp0hzn9dcUwiTxUKa5x2vvbzWqxG+bwLA8n74/mTARKYs5LENAOZ5f2tvV3b38liT2dO8zeN5bcqwRzOswbU+fWqhAF78O3RRgUUFFhVYVGBRgUUFXlkVWADgV9bxWrzaRQUWFVhUYFGBRQUWFQCwdt8bqyicS4OO8KLt+/DbXXR6A7EmHCytS/NWlIbMHM2V1SqVkrPJCMPxTVENUjWyuryOfm8JpumIekQaVGWCJFIqmelshsl0KNlzpTQNkxpa6QKBdSpkHRem68P1uwpCWb40lSWXkApGrYJDJRwzTJkra7uSL9g2HTimo1SPVGswW442ilUCR3cxiyc4f7GP/+an3wtj/yamezNY3XVY2R7ylQ38yXNX8PU/fwpX6Hlb2LgZjnG61YdpJ1IXn3bQVCmLJTVE/UV1W6J1EKcR4iQQe+dux5PGYqfdxsrKCsbTHAeX9vDrf/AJRAe7sOIJZoaPLKUCZgwnVeqfymQzTZdcTq+7hLXTZ7C6toEs1zA2CsyiGPn+BOl0gnk6QRaMYMxmsPMpTNqL0vKVjf2WB73dgWO1YVcWQhTSZBWbb1rGss6WggYE3AVVYVSWiZZOqb4aRQebonxsY7vdNMh5aCUGmIoVmEjCqYAw1zZQcJggmMDMA1hVhoy2kGJxqiClNGIJf2k7TUBZOQK2aZXLjOZuu4+W3UKalpLbW6TzGgSUMAxmxlqibBM9kUZbR0OGDCow75agn4rzMdxsCreK0Rusih2nXhHBURmjIzdc2J0VDNZPwDx9O1zDQZAliMsUWhhieOkSyiJGYpcIqx4Ggz5OnjoBEzoOme87j3Hi7Dm4vS6uPvkVmOEMvZ4HZ9DDwFvC9MVttDo2xlYINytw+uRJXLznLgEzfqeP3a1tlFGEMxvrSHu+ZAvv7R5gdHiItX4fs+EevvTZT4vdOJvyiWRvpnLspEnMfEzfx2w2Q1oqe0vVVFVqacJe2nlz3WqWe9SAZxOdzVvaQtsOzzUbrt8XqC/unMwfpcKXTXObwxct6JWJrMhkLYPHM54jpNqfWY9ZAsvqIPVsOHYLrzl5Fq+96y489NaHEUvOH1WASnEk5ySbyLVaX+Cvrgvwb1TAbKqrj1uQRu0iXG+VsshVpu8yoEE4klIdR1pFuTHhZZLh6t42PvLHH8X24T7W+kuIdWaLd7GyNMDuZI5hlOO73/4W/Bc/+m5xBUiDCn/53PP4jd//QwxMW87lcRSgVWjwTJXLSYjBQRh5dVUl0Ia14mAG39t0NpGBDloery2vQddU3mF3sIFg4OC8uYRAs7CNCputFWyP9xEnEVaRwaPt8GgPs8NtbF99AUk0lZqwQS65sBzwqK1u+bu5DmRvzZmBWolTAcG3ANBa5c8MYh5X02nD7y9JI54KfKrxCe5c3wPzG5nNKTahjADwPLhuC/2lgewVVP4alSmA8ODwEJZno9/vI5oHci5QIbw3PoAWB7h5/Xk4aYG04+L7fvCH8LYzdyGzNVG6HreAFjBLNVit+KM1PUEfTw7ZG7hGdKUCVEp/tR/Jz0VZRxhTZ1IWJQoCFP6Fo5VTW0KLFboG23bFdtnyXHzm0b/AH/zhJ+Bw0Ii28fEcSFM5j+IixeramgyMTCZT2FZLzp+YDhO6iV5/AKe9DIPDTbqBZDZCnoTYHQWw3Qqb6yeh20tY2dzEhbt6+C/PrSJv7aKYhmL1bJS3rGZprZxHIQXSqKj6LTJZ27Qtlq+ZmVqDM40Z4dw/CZj4kNpOt1G0ElAR+PA4NjbJYvXPFUSYo/vKFp7XStrMVhY4oqMeoyFi7ajK4zlqmxJHUMnerMvAUFxaaq1RUVwyW7jOF67fT6wxm557tQJhpU4wpB1BYF1T12SLuaqmGvqQCyWtdakIJRgiLOJewAEh3VLRA/JbFcDirqV2BXE/r89BdT1RPFEBYPX51t5BAPdyu+fm/G0+85mb/UkAce2G0Pw5dycOIuW0Lqb1c1bbPseBir6II8SjEvvjS9ifzaBHY2hjxmP0ELaBf/Nrv4wPvK2Ny4/+NX7xFz+DJ9MZDoIUWjVH4rYBvS0Alvc3tPC1WCPmGsccACiRJbHUUgZODB1+uy3XwIO9Q8lkX1lexXYwhtVrS873dHufoQ5ybsccrzNcdPn8tFIuIM4sdGXgEMlodChW5nJ/xcEouX6YsrexdjwvbEJLXjeyErRAftMbXo9O25UBiKeffhLzTA2+8ZgVugKPLvccty3K97TKZGAmzVMFV0vA1BhDYcs1CGkm9wEllbV8nnpvkBUsduY0sdZQMRvd5rW7QLf0EKcu1l//Brz7B96FfmRijgLWbIKvfvKP8bnHHlX3MxbjK1RMSKNIF0tjyZKHDL0U3GM4aEH9PB/L9yG282r9mwTazFW3LFmjXAMcSOPX/LmsT4G3CiTzg7CY1yeuySifwUtKuU7FtgZ7QKcHR44F74Fogc7865TPaljw+LzzCZJwAk0rgOlMbPsrnbbatgxEGq4tpzTdbyzmiEuplDpdDS6q81/lGt8Cs3LuHf0Zw1JIZmuLftl71YAE7/P5Z4wT4N7QDNMoW+dbA1pH5xL3DxXeXp9LCibzddAtgPf2VCrzvq15PlFNpzmC576w6KEeXb0WXywqsKjAogKLCiwqsKjAK6ECi5uXV8JRWrzGRQUWFVhUYFGBRQUWFfimCpx703dXSRQiEZtc1cAi8O3Q+rnXw8rKpoAB2oWyMcSMVIKPcD5XGZCzPRRpDtOwMRgsS7ai6/gq51XTkKaxKGXYTBxPRxiNCYAPUM7n0FKqQ5QtJi2XdflP5dPatOplLrDdFqtRy6XC1xAlMpVwVEdSLZEbGixNh00rQckGVg0vwiWzYtOZWXkznNro4Wc++P3oYoKWxUaZBs1wUUx3UPp9PB2V+JNP/RWuXJ9iHpWImcFa6DBdQyCVbZuSg+zQIlGJ+gRmpYilXsyHNJnfa3pI4hJxxIapDXg5TlQt/MYnP4unH7+EcnaIwu7AMTqI9ZFY0qosSQOW7aC/sorVtU1UhoX5LEap69iJZmL77MxjVMEUQTQE4imcvICZTsS+lbazRqsHtFooTKp/LIFQZRUraEprVAJbqgENpfJgnagkE9ArDs+qiXkcAIv9LRvj0kRlK5WtPWmXqmanZSEJ5kCZidV0SZiTzmHngdgx87WxaUq1Iv+6KFWpIZO8WVoWOwyFRUW7b8OAa7bgEUqaDmLCL1qiJqEAEavOjWYTkQaR1NuYjYJUJwBWoLuK5zDiMfR8juVuX9R0An8FgutIKhO5bsFr9+Gsn0Wv00d7ZVXyNpGkeOmrX6WmGPagBb+ziVNnz8iafObSc5hP5jhx8hTWT5/G1v4uti4/i1VDw7nTa7jjVRexsryO5776BPb2dxCZOfI4wumTm9g4sYrReIpzF+6UxvDu9eu469xt2EuZoU2VXS72uiWV1Khw5enHcf2llwRCibKVar/azpJ173Y68vOECuE6D1sXK1XmMLO+hsqVFjV7DUXqYy1gkCp5x4btdcWCneegANU0QVoCGf+e6UkmNddDu93CZDJCGs1QJBEM2mqihO20EVmmnPvvfdu7cBvzjHu0kwW6fhcagyxrdflxACyKoyZjUyBeY13MNaIa8VyLdm2NSXDZWEBLk15Uh4nYezMfkY4CHDIgIj6cz/Ebv/thXNvZEaCkt1fgdZfl/N0bzRCXOt797nfig+99FzQCnRj4wlPP4t/+3h/ACCJkRQK310GHlp95IvtXXjf7eZz42jt+W15zUiSS9UmIwLVKpTCBiOf5/x97bxokWVZeCZ63v+d7eKwZuVQmtVdRBVUUAgpJLA1CCGgWAUIC1Khb3QjUUvdopmXSYFpaprGZtja1bGw0EhKGGIFogViEBBQq9kVA0QXUvlDUkntkRoSHb29fx85334uMwtTq/kmZuZulxeIe7u99997v3vzOd86R6xW/1H4LV64cR6ibOHzNtejBwawIcebRRzAwKpRphCwko38Hk50tkdlu2IbMLcJOI/uaUBgZwrwnynyTTSV1dwWYUeaYeYgQhe10hS1W6Da6S0OR148igkoaOm0PuVYKeL2yvCx5vyR4Hkbiqc28z0acyXSKwWAZIzbsaGxeaMuqT8IInuXg8KFDmEZTlMEMjz5yP5LdMWYW8Jo3vBE/de3N0FoE8xSwq/yoFQAohM6GAU45U+aGsm4OEYCCK1vNB/LYBIAQ+0kFABMsE3lRyVWNpGktBV0DN/wsARtgwHJMkSD9+N99Cp+57QtYXl4R8Ho22ZXcpZk6qILhtpXtwN5kInl8fX0dAVmmZAy6Hlr9NTidgTDpIn8MqyowCjPQkHV5MITuLWFt8yiuumqId1yxitI4izIm2MvcpaRiCdRyJDlfbQK3aeMBXMgc4j2WeaYAfUqcp7ECpciEr2Wf98FfAbIIyHKtKOBKANHGt5bAkOnIPCGYRQCYDT9snmGu5CPl23Je8frILGYzEnTlsVszyLmn8j2Zc6Ep9iGlY/k1gaWA5lpyVpiMppJzlnF3KNuvJH75UC0cuuQHxsPxPFknfC0buho2cDP+AvYf8BZmbpA4So4g6KWY1cKMrgG4Jt/x8/4pAJjPc2djHjrI/lVs0Xp+lSXiWLGvU8oexzGiJEIQzgUAnkwuIA5KzKZbmIYJqp1tGHmOHa2LW37iOnzid/8XnL1wN7zdAL//f34Ld0Z7CCIf8XyM0qFMelv5v0tDmQbL0KWhJYsTua48TWTdpHmm1iDZutAxn/rSbDfsL+HseAfOoCvNIqUfwWTeMTSkKNHxusLYZlzbbcU2zpMYgT8TAJNsdH5lrvDaqhmtiSPnIiWtmYP44eE8xHCpD0PGIEOWhkg1JdUseztVInRDlCV6Xk8A4Gk4k+YKNp2ISLlYuGtqflgWnIrNAqYAwDJveS5gkxDjX+TS1EZJdafkWaHAjF6/lMYvWjjxwhfhn7/mpej5OmZFBmM2wbc+/TF88/471Bxh04vIK6uuAa4h/p6KMgRped08X/FzKjZelPyqQE9RGqFvtWkqj/X6IfmXijOmuS/NLA0UBwDgJlfxs9IygB3lKOIcqWfC6ndhVURvAdgm2MqT89xisBnKFkA496eIwykoH62nbJK0ZC/WLE/OIWwIqCrl023GinnfzP8nA8BKEWG/weGA0obMfeZOtvJIM5Y62TX7rqwbWnHUTOxLoPI/8h8ogr98gxpc5js165eqL9KgpkNyE+eyeBLLZwHj+xYM4MV/SRcRWERgEYFFBBYRWETgqRWBBQD81BqvxdUuIrCIwCICiwgsIrCIAIAbX/GmiqBPHPqYzyaIAgrqaugtDRQAvLopBT3bcwVEpNwjQV0CLyyGJkksRTPx2+32BAgi8MOfWSCm5xoLaJRoHU/3sD26iPH2FqLRCFXjYymgIKA7Fmy3jU63j/5giG63L4zQhq3Iwj8LVOIlR3YGC3tWCRu6FNjp0aYYJHyODGEDOf3tzBle9uPPwGueczOSrTMoXMoRV0gDH1aZQStMRMsb+Ktv3YOH7ngC5ycRStcTdkynM4RtGSKz6jpk0BoCAJMBzI933FzkqglcV5WDAg7iREMSs2hP8HkXz15ZxRcffBx/8/ffwlrXE1A0izWEdoFKyxHHKVqdNo4cPiYxDHyCTpRyNhFEEbaDsRSM3SgWb9uMoEviwyEAGPiovBbM7hB2dwjD7IiXY8JCIiq0ylRYvFKglGIrgQACvcr3WaRERbZZFcIbFpSwN6TYyXEsFQtY5FEbGVcFFJSOLvNAisaUhybjI49gZhNo8RRaSeaRKqxSRJoAcZ6l8vkKBCJIXQkQYFgeqlIXsM7sDRAR0CNoSYQuiWASBNWV9x7/hiAFgUjxvTUJINugXzEBtTIYo4ymWPLIEm7YOyV0ShJCwyyMQMC0bPXQ761i5dhxVJ0u8jDGmXvuhVnF8IYtDLtrCIocs7xAWmpYWV3DxsYGvLaHk+dOYfv8Oei7u3jWVcfxoy/6URSGjnNnLiDyI/H0feL0KfS7Hq655kph5q6uHZJ1dfbxx7GxvIS9LMeZ3pF0mAAAIABJREFUM2dw4w3PxNbZczh36iRW+l08eNd38MT3H4FZ+yETAGYxm0xYjhGZXGQ3ppnygmWVX4r3BJU4MmRXk9VFH2gBC8l0ovql8sXknFCNB54U//l6Mu2YC8i6yjQHhWGj3+1KAwhBgD0CgXkGraQHNFmLGfwwQtFuwWv18OaffDWu2FgHLMDttNGxWzBc9dkHGcD7jNCmCeCAh7cqZqtCPdlIRsNmFB1J1dzB6xT/7SSWXMT5QZlv21SA6K4/x5+878+xPdmDTQ3c9hCtwaq0DEyCBCFM/OzPvAY/+1M/Jp7k80mCz975XXzyC18C/BBpHqO3ugw9SIQBx/XBGBCknFLeNQz3ZUV7Sz3xrXYdSpZHMr977Y4AxOfPn4dNiVF6X/sp7LV1vP0X/hVamo555SM8cxaPfv97uO+uuxDOR3Ckjl6KF6ywy+gHXrOhmdcImoj0J3Ob7YovdsUmGOZYsngJpLDpQzdhux0UpSbgL4vwttdCGEZoex2RWveDOWbhDEOvL/Np0O3LOmHeUXYA9Ayt4Ifq53ng48SJ48jSFNO9MTZW1nD65EmYngEXBS5unUKyN8VYy/HyV78ar7jmZmSmYisT3Gok+dVcqMHemgUubDmm5Jre2fgAM4eLD3MNCHHcVaNK7QvMiayJ0GkNLhLhMCQmZDQyQVMFwm05CNME7/uLv8Q3v/EdPO2yE2g5Js6fOyVKFv2lgeRZWAbana54f/M9jx07Lt7fzM+asLkPobe8LgBwPN9DyzQwTQmaZmi5bVj9JRxaPYzLr1rFL113GHZ5SuZpkaSwNdVIw5xKAJhKCcJGZK4Shq+SzRcQmPLKddNMSeuCBtysfWyfJGnMd6sBYAK4ihErYq0Sk4xgrKwZtmvojKDIOAuFUHjmBJPoHUxZaIjMP5sWGoCWnsLN6yS2fB/xIJVELLLi8rwwdXX5KjYDAgCz0QbSuMVmFDkT0LNUmnUIB1aYzELlByo2Dq6wgC+BTVT7aDzfVV6QZhhhaCrgn+oVDUAuoN8Bz2i+piYT7zfBqN9d8pWWRqRavpbPSW46AIRRtjhMYmQpm21iWft+6MMPJtIAl83PY49y8dMIo1kML5gBVhejzRW8949+Cc8f7+HTJ8/ip2+8Br/5rs/h8+OLqOIJkiASIDeXdczmNpWPub+llN2OaX1AZF0xqhkryjwTAGbTHPdFAsDCoixSHDp+DLO9MRAlyKJYGO8iu6tboiDBHMB5zjwWzuYIxGeYjF02/aQwbRetTldiw59F5YTNXeFcfpdEVFoo0fIcOQeURSLrmte0L9tPGwtDR6vdR8vxENEjmM2FJRsaFABMxQJRD6GkN9VOuE6lEUzlNckPHF+OEVmttoGcjU1JCfbTJVoGJ+W5yMLxF7wYb3rjy9GfA7s8H0zG+Mbffhh3PXYPUjZPGGTMqv2fa4T3xTlCn13ON2mkqCXCG3l55iI1P1SzCmeaUki45D2trlH9nsotbLR7EgtYGjnYlJGjrBJYIRUkSpQdDzYZ3PT9LpQMNsc40zRp/uN1aXGKLJwiJzCfR3L2Yk6H64n6gGEx/oXkD/qE67V6iwJu1VoQpm89z5vz2oEZL881Sgy0AhDwt26y2W8WYyNKzYg/+B+lg0vnkiw7jd7VZ0rTCDfhhllP9SCJo8pNfHA8lN+ztgCAF/8LXURgEYFFBBYRWERgEYGnXAQWAPBTbsgWF7yIwCICiwgsIrCIwCICz3nTL1VkhPjzKabjXWGGsChF+WdKE7Y6S8IcITuKhV3x9M1zATuEGVFQmlcVb9teS/6G8rRkBEtRisXKkiBnjMlshO2dLexcOAd/dwdFMBeWE0FJsmDIQCFDhX51rVYHrtOCTWlnytXaimnE9yRQ0AC8lAUkQ9c1VIG58R/ka8jymKcF+ss53vqGF6Kf+Bi6PSRFhooCielcgO18L0Q5GOLj57Zw723343zCgraNwtRQ5RpsU4dD4Ncge4QSvJRJdOG6DtqOJ2AMmZZpoSPKSkQxJXsp50mA18Xzl1p4Ikrx3r/7OvYubonPa0r10b6LIo8FEKTsNgv0UrjMKxSpKsxyXNLMRxHMYAYzuPSPpK8cgeA4Rmp34a1vwBiuIa9s6KmSNsy0AkGRoMfiOn3jCMYTTBHZw5otpVeKAUagl5BHzRxrJP+EdUZ2B1k4xFoELiCAQzk/KfEhs3Vk9NYVdhiBBQ1GGcOIRshmO3AJwPHOyNgqUmFUlgVBjdqvThhxLAo6wtYsYMHq9GENl5HbFtLUhE6AOkthFhl0FlWRIacHLN83VYwcFrihOyL7SH3FIpggDabowEen0xVmZJRksOjBp+uYzWbI0wwZmd1WH0ZvFWvXXI/ZdI54ewdmESEuAhiliYwFy85ApLk3NjbR8iyWM3Hu3BkpgJdbW/BiH7c+71k4fu0VyE0bF87uUNEVDz/6fUTBDNdfdxUOHT4Ex1PS4FvnzgiTlqDR44+dlDmweegQ5uM9XDh9Gjtb5/CdO78NMwsl0mSANfKJrDZzTBVgUCFms0AtXUqWmhSvCfrz78gEFg9tBbQXlM3leBJYMcnW6okkK0EZAefpU03Q0aQEtCegKtckwWf6XnqOK2ypOAoRBb7EMm21ECcFbr3mRrzg2bdgabkv+cMsNZjePw4ANxLQyhf2kvSqFKALJRsuDyoECAOQ80t5bzNnRHEgOYXSuLweMZmmDG1ZYC/y8e4//3PszX30On3MChOt7rLIq6aVBr/Q8ba3vAGvftGPIJhNsbfj4+Nf+iru+t730SqBvcmuMIB1+lomgazD4XAo9zrZG8P3Z0oSutORngeuiW63g5Cg6mSKlmtj0OuLRH6cRei5Q8w1E//s1a/Cm1/+Cuh5iBARBmmB9//1h/Hlz38W4XwG19Tkb5M4Q5ylklfo/dp4viqg3kJWkDnZgkfQsa38oMlSZIOBbnno9Ydw2j3M/RBep4t5GCAlm9p0cGh1DevLQwSBj8l8ItLEIvVqK/9irm2CNWRu8mtnuCwS5Rz7Q4c2BCyjxP0K/a9HexhPLqJt0Bv4HKLdMXaQ46de9Uq8/lk/jtRQwC4bcejNfskDuB5vAikEHtiSUUuEyx/UrGEBafZBCHrlKh9gAQhroIaQpjBUiTuIxKgCgAWAJIOPgJ6lSwze9+fvx733PojLj18Ox9Bx+tRj0shEq4EZPaQ1XaSeKSMepQkGg6EAx4wJ2YpuexnLa4dFZj2c7gqkOgpCJAZziA1rqYvlzhCHT6zj7bdcjsP2RWTxFIkfwiF6VXvnirwygV02xmTZJYCX33NvIqOVX8l6F2ljauFfkjhuPDSVxGvNlheFB7U/KrUHVZrI2a0kqVrJOBPAlWYggouU3c1r1h992smSrAxpEBE56dobVYBKNUrCHlbf11LQHAqRkVZx5z8FABPYU8oeou4he7MChmV8+NmVBtt1BSQny77JXU3DiMwJsiUFTOKeUysZ1IoG/D3PFw37UUn37uNP+3OnAXyfBPzWRz+B+gjuHWhS4c8cA9m/01Kuj+uRMsxc+/NwitmMAPAMZbiDi7R2CExcmPtY7joIChdX/+Sz8KX/9+34o7f9Dk5edQP+j9fejH//yx/AV/wKmI8EYM+SGTKzLecbBQJTtaMSYC8j87tQTTAcC/GOThM4LU8AetttSYPczvYe+ks9HD5+DBfPnUM6D5HzXMb5b9tydlMe7ibsNhVVbGT0L55MkCcp4roRi/ujxJgMWVOxsemzzj1K5I5p80GFD7EaYKNQDM9hLrrkC0t2KqV+Ha8N17DhT6ai1JDwfrj3c/3WEt0yT+ihy9izYcNUjQGNvog0nJUlgjQGLEea/Nj94ZcR7JRKH13c+KpX4+UvfR56PjCKfWijbXz5I3+Fhy9+Hxkl1Q0Pma6aCzj2PKdwVTQAqTS+UXZaGpEoV69k2humMKdIJrLKyteXMWmaVOT8QW9jYW7z7HGJBcx1LV7T0vgWAyFzuAFz0BPfYy3moatC1bIFCCb7WbzjNSCbzVGIqkUqdisivc61RBZ0i7L+iiGOLIVBpjfvSZi3l3JEY6XQ5IKD3utNPlVnAl3ujzGQOS8JpF5DdV45CByr9aMkrw+uUa7zJsayFlXaV6+p7WNUWlcqDc35ku81e/Arixrq4r+hiwgsIrCIwCICiwgsIvCUisDi8PKUGq7FxS4isIjAIgKLCCwisIgAI/DCt/1vVRSFmE9Hwm5LokjYrQR6XMcRwMptd9Bqd4XFI6wb+nclqRQBs6yS15JZ0qq/tgUcVdKPGgvKaSqSiaPJCLt725iNLyKaToQBTNlCvo7FTymCCSNGsdss05HfS4HUc6XwzuIRAQj+ngU5Xg9lYm2RvyUcUCgPNwELgKy0cNkhDS958dVY3eijijU4YSUgqmFnmOUl7LyEs7SE20d7uPsL38fJWYEwyhEbBQyRLlbsVdso4bmmsCLphUlgzDJ7KMoKWWkizUoEUSZgndRsWWCLW3her8ROVeJbJ8f43OdvF8/OMrOxp5dYclysrK1LUXx7bywMzW67hSyJsHNxG4k/gZnH0GJ6Jk9hhoHIAhKIp8SjceRGWEsD5G4LSZLBiHN44p2ZIchDtOBJrAiekUTZMDVy3hcluqVgdwkA5pxo5FnFV46gMcv+9O4TjzglHSiFSf5ss1BM5hg9HcmE0WCTlRfuIZntUohaGNRalYtkJCjlrJdS3KWEbxVTorr2zyvJhGmhclqouj24BIHRgllCip16Ggu7Ny8SFAJTltBSxSQW+UjDhkbWqWFI4TqPZrCjbSmUW44nhXwCmWSZzeYTxEGI3NXhaB1U3hKO3nQLRrMA5cxHv2Xh5LmTGHaX4A4G8IZrcNp9aXIo41gYOrvbF+DnAcrxFPloG7c+63pc98ynQ+93cf8Dj6KKgZlPH9UCa6tLuOyyY4BpC8OdAGY4m2KwsSHM2nPntnDl5U/D6vIy7r/3HuxeuIivfe2rMMQLsGa7keEjzDsWUnVZH55jKAaXAKma3CMBoGatZrVfoZJpVSCRFIwpj6uZ8LoDAXbI9ON4FARSWRx2u8rvFBlsguo1CE0fbErAC3gQRwJ+Ro6FItdxuLeMn3nVKzEc9mDZJvpuB+1+a79YrLykFUNJiu41q0qgu+Z7Ai81k2lflpX3RhnJQsl4EhSlRGqWJtDrHgWyJqNojiRLMYkivO+/fgjbe3sYdDoYpzpa3aE0b1ASOTVc/Ou3/RxedMtVGE0n8PdifPC22/HExR10Sg2nzjwhkqobvSVcuHBevHAHg540thB0JhjKWJGFzTXBfEjgwvUchH4goCIvlnlLAIywwvoznolf+/X/gGNsZCl8FFqG3cdO4r0f+AAef+R7xGtAKX5B3wikCeChw2PvBuVX40TJ4nstWXtsGCEAbThssNCFmUhgyHJawuSD4WAym+GKK67ALAwwGu9JvlxdGqLreQIc7OztYDSdSe7ud3oCwvG9CVDy/ZljyCJmnlOgiBh/o9/potNqY+vceehaArPKcWHrDPydPVzIIrzoZS/DW299CQpLxabJ79xXGrBfZJzF75dNIyp+Mi8IjDCvsYHnSQCw8rRk1pEcJRK9ucjmCrgg1tBKgpbsX43Sr/x7KpMytmmKD37wQ/jOt+/B+vI6LKPC7sXzqOhpn6UIklSAy85goID3GliZJQk6nZ6SX9c9DJY3BFSLZiPJMfMkQUjPd92GPnTRRgv9w+v4ly+8Hi8+qmM+fhyznT3lSa8ZArhopFcSICKbnpctiCvVEQr5nTB+c7II1T7WAJxk/gkIIyBa7YFb0+o4RxR7r2G4KkCHjUzCAK5ZgQ043PgEqzyu5hijy0sR4DevkAvew7xOUFnlD0JoAhLXzVilMmtGJSxOysYTfGf8bckvDu0gaCPAsRDfBNWsIyoObFExVYOK7O1k8JclwphAayDz0dbUmaNR9hApa7I5RR2CuUDFQe61Zv82rHkBoWp2+D8G/sq8qQGpRrKWICBvSd47p3y38vxlQ0AYB5j5M/jzMeb+FP5shtCfYL53AW7kYWYD7nILcaXh//rdd+AtRwy88Rffg803vAx/+Lpj+M13/n+4I+kjm/qYxHNE+QjQqK7SUjLL9cNmg0CZI6Gsfe1xzHsjAC15Xacv9xC26+H81jaOHDmCtudiZ2tLwEHKz9OLl2POcxtjTBCRezWb5IooEgC4iGJE5IOzUcJy9ptueA6jtYKoLARzOT+wWUr85dm0ZFniVc3XJRElyhUoKACwY6Hd6sAzLMzHE9kjqBqTlxkMzqcaAOYcIADMaxKH7wYAZiNTRY469ycgDSKZO45modBLRFUCJyPw3MEtb/wZ3Prc69H3S+zFAbIL5/C5D70fp8fnlLev6aGg9DCBWubo/f1GrRHKsTeAbgNYssFENR+pnER/XlmfbFSkGrkov9QMW4LybEqTJpa6QaG2UWH3lzQRpAHygIC8CXs4kBiaca7WTMsWeXmuD8e1oGUZwr0xKlos6MrjVyTbed6lvL/jKmnrOJVzqQMdQZmo3FlLljcAL88HvD8l/63OxrKfyiHwyWe85nnVTKLMPRSjuFlRamLKOqsbJZr34x7RKHrsv+YHGMCN9L8kY0nTdQw1HeN7v7CooS7+K7qIwCICiwgsIrCIwCICT6kILA4vT6nhWlzsIgKLCCwisIjAIgKLCDACL3/H71Tz+RTj8Z6AtCJNSQdZyoxS1nlpCMdtCUjA4hUflH4lCET5xTTNpRBIQEBAYNdDr9MRcITAsLBRWdgK5iIBvTvdxZTei9MJ8jBEEik5YMXCMOA4Hly3hRZZJPzaodQtvXedGlC+JNOomEkVrIpOZuooJnKYAijUbrWGg2eeGGBjs8INP34jSETx5oBF/7sqRlLqsDsmvLaLrzx6Bp+/43Hc89gO4qDAXuajTRVBvUTLNjHsdbEyXBIfPEqkSuHMNBDGJfJMQ5boiKNCPO5seqzqZNPpeMGKh7PxHka5jvsfeRi3feXbcJ1VtDaXYGUmEnqYsoAnQGiONJwjDmbIIh95MIMWzKAncxhIUQQBSvq+OR704RLs4zchygg6K1aJyCTTz44sW2TQqpawa8kAY+GNY1hp5b6MJlmDwsImw6WWDWVRVMDrskBaFTDIuhY5XrVmWGBncZGgoeU6ykNUGGQECwyRsTXzBHkwgZYEAgCzsJgTwC0S2FQM5M/0uQxDGCaLzZF4uZL1XRgWKreN9soKdG9DGIQapapZTI59lBmLniyiFkT4BaCmlyMBYLJWNYPeo2TSpUh2T6HteWi3PWEu8d44l8gIJPNxXiVo6x30146i/7QrEVQ6Jhd3cWRjHY+feQKHl5ZQWDZcemIvrcAzXexduIAkCBQzLBhhTMnYJMRzr7saxy/bRP/IOu594BGcPbWNbttDx7UxHLRx5ZVXIs0rYWcyvvfddw+uufYqYZeOx2MBcskOPn36JM6ePYvvPfQwzn/vAZkTrm1JUVrJVioQmCxNggXKF1aNWVPsFmalSCIrYIEFegI6UiDWlQci15wuHpGaMGcpzZ3TL5l+0u0+THkuk/VHBjHnF+e8H8xUAT1NoWUFtJVlWK0enLjAm175KmxsrkoOWe8tiYd2wxZqAGD53Jp1J1LVPwAA5mT0snDN+7SVR6GA1AQhyTYny5kS1EWGIsiRJoEUzE1Dx9Sf45EnTuETt/09pkEAh2CF00e7vyJs+ygHrP4Qv/xv3oZbrtzAxckY81GE9378b3FuNBEGMAFgeDY2l1Zkzuzu7irf3267lkONZOz5oKA4Y0FgeNDvSw7ketjbG8m8XlpZhz9LcOM/ezHe+qbXo50GMMxcGjU+96Wv4bO3fQqj3W0BJDPKBReFsNRB30cN8CzGysTMjyQPsxmHc73T66JFkLZQ8tppmqHldcS7XTxc6QlLBm+rLTnywmhHQHvXtOBYlGU2sLs3wl4wl/k3XFoWEJlMziAM0e71Jfe6FvOHJTHodNvyHltbW+jSgzrL0bILYejvjbdR+BFOxwF+5Nbn4V88/6UoHOZqAny6NF0wHrSElvFvWN9kix4Yf5GTrcEX8Y6s/YAlt5NSL6DeJZYaRYmZ6RuAT2AbMsZFEUAXIMh0lD/lhz/6cXz581+VmDAnhbMJipj+6oEAmwSALYLh/SUFWlYVtkd70rBhOg7S0kZ7sIL+0lBkWrPAR6HnmMLBUHNgrDpoFR7M1VW87iU34B23HsXWY3dh6+Rp8QK2oPy5FYBUSr4T6dtGvpU/14Bvw8TjmqH0deP72zCfNXqdC1vxUgmiAUJljde5mn7ezXoTgFwaFmowh4AOwcbav5TYlXgJ52xoUqAqJaMl59ey0vSX5vxSUsv0CqavOgFaxf6lDD/BPY3y8roJQ+O4q9/xeUOeqyV4mZM4lJQDphQ1v1LqnA09tfd37M+R5WwWIotU7TMKAFbsxzhT13lp/NUeta8gUDcI/PdOew2QJRBe4wXMGGT0GM+k0YQS0FESIogCsckgABz6U8X4n8Wo2KSTmnBX+hh5wPXXH8MX/8tv4Cv/95/i1z52Fm9710/jt164hP/9l9+PT531kacmRrMdROUERUFriZbk8obN3XIYu1Le36iZ47wWUVzRNditNvpLy7LGL+7N8PRrrkZCWerJWNZnu9tXrGGuA8NSDXFc97RZMDVpPIrmc+jcUy3FsCYAzDy/v754JqFVA5nqtXwy903OJZ73eC0igVwDhZQ4BpnetoVuq4225SAYTzDz56LWwdcR/2cjGedbxiVJEJgyyAT1TbKwFVtdp4SySMJrsJlbyTLm0qc8vq3BzV2EsYXn/syb8ZznXYPeNMckjTA5+agAwGf9i8IaZrOPQdWH+lqlqYSgs0iiq3NkERMC5/dqn1ENFgSMOdM1lJajJOfZkJFTAUbZT3BlML6iSSAiKU0DRi2+XsuVVzkB4Bya58BZGipP8pigr4bMM0E3BduhJLKGPPKRjMcC4ouvu64hrWzZD9iUws+T/T1N5ExGRYuIADQbabhea9auNPvVvtxk3u+v/3pdNLlB4sBxkdeopocGQFYS3FR2qfNL/dqDADDXq0h7181clyT81eerDVI1barPUnHnuUTGwTCx993PLmqo/73ktPj9IgKLCCwisIjAIgKLCPxQRmBxePmhHJbFRS0isIjAIgKLCCwisIjAPxWBn/61/1yR+bs3GSEMAyRpzcqlz65hYzDsCxDLop8AMZSlJMBIpiCldkvAEanBtnhfsrje8VoKAHZdeR1BG7J5JpSZnk8wm+3BH4+QzOfIE8UAtm1TPoOfJXLAIulsK3aKaQp7TZgGLDbVUsVSfDR1kQckC1jq6roCkgm+EhAKsgTXXTbEoBPjiqsOYePoIeilDVuzFTvN7iPQJxjvbeOxB8/hT7/1AO5/6CL0wkZsEkSM0fVcrC31cXhtDasrK+i0uiJbyEJ6QhBT2LEOtMJAmRTwKGltaigoG1nmuKlnIECE5c0NHLn8KvzOn34Cd993AbkeotBaUpwlY4PMYYK/6XyCdDZCFs6BLIAV+NDSAIWRokjoEWnAGG7APHwYRnsdSRipoiDLawalOXNVrBRvRgL3FCslS4cFUMWoIiNHCvxk+ZGFTb9MegTXzGUpjhYFhbKFQ2WSQVNLDTZ+kWQZmSzwV4WaGxpBYwUGGBULlTFMf6eefqpoSoYb542IkRKEjHxkOYvJMXSNHGIWWA1obDpo9+AsHRcJUbIiWfzMWLBNIwF3KZPIoiLBECkw0gPYcECWmBSbdSAcnUNVphh2XNiUg9R1uPRBTAuMp3PsxWO0SgerG5cBK6swB0PM9nwMB8sI8xTlzhZ6K0M43Y4wmVj39WeBFH7JClvnHHNMbF28iCOeg1tvvA7X3nIDvnHXvbj37gfR63VgIUe/7eGmm26C1x/A9noi5/n5z34OTzu8iptvvlmkUAkicg7c+8D9is2bpnjg69/EzkXeQyZS5IydAnI0OCwKN15/NdNHGF5kbtfMSzKIOB7iZViS1cdxNKQxQxhBIitpCNhYkoWYpco32OlCJ9u3zGQ9ijxpXQwmAExQj0zYVmXApu+v00U1CfDyF7wAN9x4rcS+Y9ho9RQALUVikQ+/JPfM+WRalNMmzHSJAUoAWAAZNliI6oACrgSQSDMU9E0lW5XrJYqRxL4U6dlEcPLMWdx9/0O473uPQbdcARr01jLag1WgSDAJYrSWN/Bv3/4LeMZlQ0zjCHsXZnj3hz+K09sjdDUDfjhDYgJ2VmFp0JNGAQK+jAFZmLwXgiGM8+TieZEYFwCL66cG9/h6YbkaFrqDNbzqX7wFt157NVwzlsaM/IKP93/mszh9790CKqVxIPOfcB+L42zoSLJc8ilZfEEQwSLg73oIo0QaLxzHgtnuSW4Mw1jyNYFZShjvA8kEcsoCfhzJ76jq0Hbbwo7lHBSfT8YwSUV9YLiyhp3RroBurW4Hh9cOy72TBUx/aLk/XcPFixfV+OQ+yjgURr2eVjiX+Hj6LTfj37z4lbC7jJFiAJsmG4rIgmUvCiVV6wYENnsQZqglVqUxgBA3QWLJEmQJqxQiPrkymS4BwEJF5a/2WaA14ElKNZlmoiZhoTQqfPRjf4NPf/IzWF5agWNpmE33kART5f+r27KXcS147Y7cJ+NKIJLgkN1qoaLcfm8oDOs8oYZ/jKIMcTE2sK57sDZt9LIOZr0hnvf84/iPr3gmst1zeOT+hxGN5rWELu+tlkcloLnPYK4UiCMU/ZrlzHuvmb7ik0z2XuOHzHlYr2feP/M2/04BWEqDVQHEKrbNowF/99my4seuANP9r2Ta03uUPty116+wapUAtzT+COheS0MLVZM5hKC5SRlgAm+UfTZg2q1a+pnewUrmFwTbaGctzVquvI7XKKxiAs4EgQWYrsSDO01yhHGEKE4RE5hNcwGDeW977OhoZIWfZFBaM6H5QT/wOBjelXvZAAAgAElEQVQPAm/SoMKts55zvO8socJJKuehKI4RxqE0yM2nE4RzzhsfYTDDfJrBLlKkhoWVfgdbloPf+LU34XduvRJvf8cf4tMzC3/1nl/GDeU2fu+3b8cnTp1Crrui6BFw3bGZieebmsnPe+JZiLhsFAWwLMqya7JG5bqKXMDfTq+P6TxAZru48ZprsHPmNAiWU6pa1L91SxQibFcxewnCi5S/qWE2GcOfz1RDEX2aid3atpy/ZM5Qdp7gHy0g9hmjkLzEXNA0DCgwmOco4qMKZCa413YdYQCTzTpLmHdUQw8ljtlEJoRaxp3MVjLGmQsoWc1cwDnB/K/wT+TMOZYDT3eQFDHCMoGbOoA5wCve+au4+up1tHYSzMsYWw/fjy9+5IM4H42gtzqISg1urS7Cc6uaz5qab3JegajQENQ0DOVLK5/PfZ/nFK1Eajhw+Xo2Z+RKbaQoMzkLiLKBre5fGulq6WO1TVM9IYPORjj6F7faMAcDGFRpiGl7oiF1dOglz74WUKZI5pQUZ4MbtV1UABK7Iw07ouLCXE4LDaoT6MwjbMTjyzQB8wUAlvMXlRBqVjb/TlLDpSaJgw0i0tRVNwFwzfO6Jccz7/CsX58TGiloxkoeXKP1muV78xq4v++zoWuFALHmqPd/nj8FPCfYb1tyFp199/OLGuo/9R+0xXOLCCwisIjAIgKLCCwi8EMXgcXh5YduSBYXtIjAIgKLCCwisIjAIgL/owi85Tf+qNqb7gk7N4x8UA46iQgmKpDDEL/blrAohZGVkxGaSzGPACuLdyxOddpt8TEl+8OxXLiUcBbAJJdiahQEmPpTzMlyiHwpVpIBrFVkWikdV76/+mcJAMyv9K0kWKUKTArAI7hbq/ChsHRYmg5XmGZK6o6IpTCYCapaBUwzwbVHeli3M/RW+0h79M4cYr29Cjcx8Eh+BmdPPYLBrIXf+Ydv4uEHdpGHJbS2AcsxhPm7vrKMDRZeyR4zPehkOlEeszKluCa+xEUpjOHjm0McWevBQILduMQz+h7sJRNZNseDj2/hzz7/BO648zxsL8HMasMgQ5f+v3GImCye+R6K6QhFSI9kH23xe0sQlJRoBVx7BdahoygPHUI4DtCuNDhk85QFIvr7EmypDJiFjsJVbD9VxyUzTvkv0pNv3z/yAAOY99J4xvH5iACwsH+V/y+LxgQDyH8UT8aMYE4FzyJzy0RKKVHKfJI1lqdoTy+AgJ4UWelLWyoQl+/EOWKmMWbBGNAyAWjzOBY7O8ftCCjjrJ4Q2VvDaQnATFC9SEJUBLTSULGGxMeQKLWDnFKRFeeCJoXbPJ0gno/Rd0x41JIuK7jtNpJCx2gyxywPYEclOu0+yuESli47QTFflIWG/toGwofvRmFUAgbTdZhgXFZQUtXEPEmxEWTINpdR0p91d4RVA3jpq16Cs5MJPvWZz6OsMhxdX4Vr6SLHe+jICURFKR7R29vbOPfg3SIn/tKX/YQUkceTCR54+GH5evMtz8Kpex7APXd/G/PxLmxTMSdZ5CXjiswgjgolMykfy/XGtcpxI3isQHwWvMko1RDn9PhVRXCrLnhntgeDcq0scpMdSBYwi/Smg8p0pVAvM4f16BqUJXPbtSxMpnvwShNJu4tUMzEwWnjp82/F837sR+DR+7Oo4LiqUPyDALCsVc4JNiewYYFgMMEa+hoWmQCEBLMJJPHBe0qzBClVA+YTRNMZotAHjAwtMtJiH3fffTfuuu9+nLs4Qq7ZMN0WtFYHqdWB1xnCdQzszUM4/RW88xd/HjccH2Iym2Pn3Bh/9pGP4/tnzqNLyeN+S+Q5k72ZzNem+YXxTOgVWxTC9CVj1soox16J5zmBAILlMaXGOVY1iGj3h3jbr/wSblhdRoapzNW9+87jXe97HzrzMXrtFvIsFuY82a/dXk9kiUfjCeZ+jGVKxJdAp7sk3r++70O3FON7nFIyvoP5dCo+nfReVoCriTY93E0bu9Oxkos3DPENZsMOQWIW4YsgUuoOZAoWBTYOH8H2zo5IIrOJZzbxZWw4r3q9rsw5gnH00CbYNDn7OMosRpyE8DQbp6IprrjuevzrF70czsCDUXtQHwSAxTdZAGBuH5aMfxMr1bxTg7qcN5x1+wAwAc662QMK0EFVe9yyCaQGgYWlxjTHZg+nC9OmykKKj/7NJ/CpT34Glx25TOTAdy6ex2S8rXwwLU/yuUho12tIxp1AVpzAYUPTYB12uy8NFWk0g0ZZWz3G2RmwARfOYQu9rIfThosT1w/wn177LFy1fhj333kXphf2pEmJnp9qPSm2b97Iye4Dver5Zs2Ib/oBYFjZEciKqNmXjeEm/WJJ91Xy+sJQrGFafj3IDm7YsvI5WaZkZdk0UijAWMl9qzWnmMaUhyYwJ6lZAENh84nEtIqbANk101dnPqEcMHMKgT2eAyyygB2lPtCwMGW8OgqwElsBBUsLgEyAiOoAJeX+m/VP7+8UfhQjjGIBaLfmBCQVqtgAWw3AS0CXzSw/+DgIADP8TbMBXykWB8zPCYG7FH4SKPA5CkX5YDYdIfZnSH3mnzmKgHt/iWqlj+XSwLy9io998Pcw+Nan8Zb/9GWkl6/iy+/5Zdzxwb/Bn37gCdxjzhBoOoZ5ium4QFJMxFfZtJXFBQFezn+SqblPgqx03UAUhHKdbNpYXl2XJoTt3T0Mjh7D8c1NPHL33SiSGC5zCSp4Xkek+9lQJEClYSvPeA1yH2zGo4x9KdYZpjQgcf9gDLmfcy/gXkuFF7KPuZYaMFmAeXoW0ws78ZX8seRyjrGBlu2AJxp/tIcgT5W1QJlJgxkBYFFpYUORZcPhWYFnvtojWgHQqbDiyQCOSnqbazBL+tUmKCygp/dgO2t41a/8Oxxbb8PaDuBXCU7fdxe++omPYivZhdkZwKc9CdVIyHCtIPOFc1ukxilBXpZo82wkaiYKMBUAVBQIKsnhEWgZoaNgU00SqyYONrdpFGGhPj+VKSrxOeb6UPuYeh/ukwIA54DJppJeH1pawGETnwEEVgG79OC4ppxplN1HLuAz5wGvseixWcWGTUCXY5FzvpeickOJaJ5xySpmwx8BYIFh2TzBf7wfAt3S3KHyTTP3m2YuXicBYP6enynjLwIFlKinp3zNCqf1Sy0BLfmEbH0CzwSviULz76TBS7H52Wgm72UpCfq6O1PZCshZzYBmWYju+dKihvo/+k/a4vlFBBYRWERgEYFFBBYR+KGKwOLw8kM1HIuLWURgEYFFBBYRWERgEYH/mQi8/j/8YUVp3WjmY0J2rj+Vwj6LkI5uorQ1YfT2Wm24ZORKubLp9C9hWyYc04bntOR19J+zXMo+1tKthpJqpGR0St/OJEJMpnEQys95ENUsE71mfWgCphAMUoAF7dMUC1gK2mSIWepnAQ3suhDVeBzWxWx+pvj4TSntOcfaaoVrrhzi6OEhPHoVJgb00kWnvYWteQb32HX46Ffvwvs+fjurdfC8roDZXbOEaQ8xWDomEp59WxPAhj5/dmeIbh6LFLGmFzh+7BCuPL6J+c4T6NkGjqxt4IFzW/je95/A/Q+fRGH3cXGa4IntCfYofW05mIFgMoueEebTXcR724A/hpFG0NIEw6TATr4LzUxgZwaSqovW054Oe/kwJqMp3CpShW96+TW+mSzINwwwXbFyCGQICMdiq2bsS42yyCdwARmgiqMrcW5AAjdLhanDop6whckK4rsTaC5zxGQXsQmA7B4BdVgMpkCzkufWowBGNIdRBFJ4TQkSZzkcytMaQEwZSYLRWYwqS0S6WRl6qmswh5vYOHIdcqONSbiLjmuhigkUB4jjPRRJqjwKGQHDgdnqqEJlkcDSKjhZgmA2gmsBAxZsG21CXUOYBIhyE74/gW6U6HeH6C5tort5OZz1I0gdB/6DD2I6OYuNzSU89Ngp9FdOYLBxGTaOHEIYTeEYJrbO7woTdWBpCC6cxC03XoVDhzdx2+e+CAsFWi1PiugnTpzAxuam+K5GSSFSu2wkILt3ZaWLG254OuKsQBjE2NneBn1te14bX/j87Th79jE4ZQnyJdMohel5Ih1OkJuPBsxvPLOloJtlYrsnrB02WmiGsIAbJpQwnkSXmWxJFowNxaImcCLeoBqG3T4oI0spx6L2E/VnE5h0YY5jVHoiIJDTXoGuWXjja1+NG6++HG1HsWXZDCJ+qpSsJqBL4FcYnmw04KRRzDtKg15iQGrC+haPSINjnSCPU2Hd+ZOpAL+c62Ro2hVwdvccUjawzAN85EtfwHQeY+B2MS0StNc2EesavFYXtkYWdwVvfYC3vOn1uOHYYUyDEBcu7uEvP3kbpud3cWa2gx409DfXxH9y++I5eAS0+LulAc7t7MhaEVCFMu9lrp7PS3m9+GOyQaIq4PU6CEITl1//NPz7n/85kZqnB7aX67jtq/+AL3zy7xHMd9Enu5wS6MJiTqQhgBLz9B4OkgKO62JlfQPj+Uz8Z/l8EITwpzOZA/Sl5vVQZYHXKNK4qfIoJvM3mPvwHOWpvrS0LEX70WQqOdrwU5gtF3avBZ+S2Y6L7Z2RgM4TP5C1TmCK7xXM5hguLcH3ZwLwL9Ov+szDaJ+bYJ6FMFwX20GIq298Ot78oy9GZ7WrJMJFtUGNP8EUUWeocTmVb1RTgoAnBDRqn819qeTGt7re0MQ9ts4RjRQyc44AUYJcKnae61gYpxm+9o2vYzAY4o5v3olHHnoU11xxOZJwhnNnH8XezBfWKZsvLM+F67UFDOPfk+FuWh1hqrFJx2l10ekN0Op05HOCKEGUBIijQPLAcGkVmuXCajvQXOA1b3wV3nltG/ds72Hvu4+hVRRIHBdG3kaECC1zhipTHtnC2jyQd+V74iY/yG4lENQA3WL4q9iVCpq9xIQWoFyaNi555O7/Xf072U/rv2+kfAmiM683YGpSKglgyS/cK2pmqLADqwqZjEMNmRHZNwneOgIcGboJzekpJjYVPHh+sJUUNMdLQCObHtZATjajMOhNaaKwa8UP5isCU0WumMfcU9jIEmYRojzFmd0xoihBHKVEkJVUPTOMSPJSYYAMYSpb1B6owrGnfC9Jy4rxyUYzYZsTBCwyyZtUE0iSGGmSYO778OdTRPEcaegjnI0R+ZRyjpEVLQxMH8HgMJbnJY689gZ89bfegnf/9l/ht/7uXjz9dc/Fl971CvzBb/0V/vjOM8gRwchchEaKaO5L40cUxeh1B3BbHqZU+wDQo+d0FCM3lbwv//lxLFYRh09cLt7HcZjAO3EYnUpDsruHuT9BbhvQHBeu6UpDBvMFPcC5zugZLsDsfAo/mEorl6GpsxQbLaRBjOcrU8WFdgByDRwbbiEi5c5GKltUVwjm7sS+nActAfgJ9JuSK8iYnY9GMkY2rQnCUM6O/Kwoy1XjQ70fsNGQwGrjd838xYcA0pqaY2VoYeYlcBBgKVqGffRGvOGdP4chgCRPYFIt4wufw9e++PeYVSFy14VteQhAu4BSrlWnWkjtlSvNawQx6QPM5jXueZRAFhkAtZZkffBO5XzFE406/zBXsHuFc40xkejl9dlImk/qRqbaqoBKKZTtZmMJ7UGSrJCYEpz1XEP2NSQpDMabDRg8y7BZhGftdk/Ggo1fIgdPeepMsd6pwsEzgjr/cV7XD1EuUPmU6i6SF2oWMN9T8o002YjkgTpL1xYL8lk8UjTe46LBQIC4VmxoOi/5aTwDNqxnSvyLnL8C1ktd5XQ5AzIP1MzhxnuczQLMseMHv7Kooe7PtsU3iwgsIrCIwCICiwgsIvBUiMDi8PJUGKXFNS4isIjAIgKLCCwisIjAkyLw07/+nyuCVwSA58EMPpkIlPkrc2FsEFAg+NvrdOFZ5j7QZ7CoK55pBRxKDdqOMDptYbKoIiJBJUtXrKI0VYydNAyEzRL7vvjrlXGqClTCHGCt2JDirxQFKV+nFfI92VhSEKzZYQ1rSSSF68J587v951gYI5Mxz+BaFVaGLRw70sGxo20cWnfRG1gIEw+V08U37zuJD/3tlzGPTRzZuAypHwsoRang7toy4rJAy+5gub0EQ2RNKV+Zw7PbWD/Uw+HDbQFxHrl/C488fBYFpriCxf+HKgRhiiBmYc/COEyx60ewOx1hOvkEuCgzOR0hmYyE/auFM1gEhESKMUVZxTD1SvxLvUMn4B16GibzGHZJaUL64dbShvRaYxFOPFMpt6fkmIWJJZKHl5iYqthNLcas9k1WALDIIrIIWFcTbWHnsXSrJKEFDBAAQZyAkbGwXpU1E4XFRSUnTOYVP5/+oIhmMOh9amgoDAMZQeMshiUsFx0VQeUiQZVFIv9IUEekjjkf2ivYPH4jKquLPX8bLdsAEoIHZNzMEYVKllY87wwHsFrq83OOXwqnyEWy0zUKLFECsy5k8l79aI5cc6SwT9aNZXno9NewdvxatI+eQO44OPMPdyKKRnj69SewtTNCb/UyLG8cE0/IigycXhdRnOHRRx5Dx6wwP/84lrsOnv/85+Gbd34X852LOHr0qMg7s9DaXx4Kq5MMS5M+mTBw/bVXiCTt4WNH0OkvyT2RUT/e2cZ0PMO3v30H7rzj67CqDB6BExZnhX3jSFGdD8XaU2ynxqtR5F9NrlEuMBHyRlaz/ASUEa9NgjNqreYVAWH6WjsiuS1xjFM47Q7MVlt5eFoWLpw/i0GH8z1GQZC1vwzfz7C+uoE3v/GnMWw56HaUd2y35dV+nKqALL6+vBzKIws4zZmlPLz3vQnFw5VMJoICJUI/kKaRKmu8GZkvlJx1OA0wzXxYcSjAzSe/8Q38tzu/i2F7AHOpBRQ2MnpI6xYcvQXNbsFd7uJn3/g6PPuaKzCe+7iwNcKHbv8ckj0fF6MJbCog9Fisr7B14QyyKEGv1RW/Q7PtIkwT8YllvtvZOotBry9AHX0iRaY1z4URJpKphYvnvei5+MXXvQalmULEuOcJ/vITf4c7vvh18QMW6V42RLQ9YfCy0WK0OxZG/9rKhrwfPXmjJMbMDwUAHgyWMJ9M4dZAMcd9TiABEEZvb9AX6WoCN5SPHfaHAmgSmBOGa8UGiBhHVw/B9BzMkxCTyQThLBCQmOs4CGPobVvUGwzdwhIlTLl+40hkatfX1vDgyYdgnh0h0dgMAmxHAX7sRS/CG5/z48iNXDyqyfRm/b8BfjkHhAXMjK/oZk9midesTFn/9fwW0KL2tpU2lRoEJaNRchJtAWofTjIY5bMsHX//tX/A7bffjsuvuhrf/c496PeWcfTQBnYvnsaZM49JO1Ne0PO2gNftCABMWETAfTYdVSaiJINmOegPV9HtL8la4R7J+RbEPlqOizZzi25LPrQ7LTg9B89/4fPwv956CPMowckHH0e+F8CwOkgom84MbXOfvcSwk32skU5t9sTat1sA7wN+ts39i1fogYf4oR9ooBEv9AM/q79T8ZPPownpAZBZ2PgH5GIbMFhyTkUJfCUTu68eQQBKpJsJYhsoZa0pWV/mkkb2WUBGURpgU4clr+G+IkAcXysNSMQEldytSPKCqgVqnVORgdsVPenTskJapEoxIUlkXs9mvkijU+GgFJa1AjO56xL8lRyjNf6vhTAoZVLWr9MqJTlNcI3NagmVUJIEEaWfgznm8ymSOBQAOPbZhBKIVHBS6tgcLovyxQg9vPuPfwk/rk/wW+/6S3zsrIY/e8+/wz9fzfHb//HDuO08/yZGEetI3IziBYjDOSKy8Nu0POgKYErvVZd7LpVT6vFQschRmiaWNw4jTQlWAkeecS2KyQyz8xeURHvXEy9eArsEgBlLymaTTdpybfHX9acT+JQalkaJWqJX4qCa7JpmBMmxlLKvfZnF81aaAArYmiH5byLS9UqqnWNttzwBmgkAB+OxSGdTtYUWFQ3rlKxkmQtk39Zy+g4lw2uLAa6rhqkLNglRIjtxEHlUI5mj7S+hd82P4OVvfgVWNQNxkUDzA9z12c/gjq99Ab6RIGMDAs0XpM9AAaRyxqy90avaNkKdB2pQVOTTG+lz9TsqvIgsv7Ci1dqQuU+Wtm4hY4MMzznN+zKAlqEkoNMMoKIGgW/PkdzCg0qelSKDTOaz6+hI/DnKOIFeZjL/qMBREUynGkKnp/y/ZR4rAFgWQi1nzfPbDz647ji3OY6SHnj/B9a4nKGFlVt7ANcy6U1jGH2OVQNADS6zYbBRYxDZhibnMA6qAY1e742HszThcE8jCN34/9avY45Waj+qSXTvgS8vaqiL/5MuIrCIwCICiwgsIrCIwFMqAovDy1NquBYXu4jAIgKLCCwisIjAIgKMwCt/9XcrSjQnUYQ4DhFSZjUnExNS5Du+eQwt1xMfXMrQSamvLISRIBJwJiXvLGHtCLtUt5QPmGBKOqy6oEYfOBbECBrRs5ashyxNUdbemrYUfVnmVMzfhvXbFCN5rSz47oOQZSkACVm5LOAJc0WKTaoA3hS4M6tAVRK0YEEuRbtVYn0NWFkv4bZS6NZ1uLgzwwMPnUZRtjAcHMJszCJvgKVuH5q1BD8fo7PWRhzlsAoPq90+DMTY2OjgihuPI4syfP+BJ3Dm5Clc86zDuPqZV+Kjn7oXX/zCReRdstKoeGeJ12SUpCLL6PXaIuVa9kwplEY7F1FORjDjGYyELKFIJEZnCNGzPPhhDHvtKLxjT0OQlDDiHHqWSYFt/97F+81U4Cs9GcnuYKGdYDyfEwlPVcBsiv4sCB8s+u4z6+oaH/195XkBflkYbH4uUGj0miUATDCnLrJS2lSKjwroI9PHiEKYcSAsZTKECPqRwVuwOGy5AmALEEF5wwYEls8hgN/FkafdJEyy0WwbjqmhTDQ4FoHKBJNZqBitRBNtB6XhKo9JAsRpBCsNEflj2CjQazvCXmLxkRLYs2CmGK9lLs0JWVag3V7C4Suux+DYCVAe+cJDj8H3d3B0c1nkR632MkrNxPaFLSwvd9A5dBiW28apU6cQzido65mwuF//2tfg7OnTuPvbdwojiqAspVPprUoQznZcAUEIut1w/VW4+srjIqHeGQywN56LVyvB3cBP8NjJx/DFz34G4+3z8LjmykJkhp2WJ4xJPhoAWNZcDV4JkF+D4wT0SAcmNlLkCuiXtWJx7doyX3htnDtGDQATiESSo7s0BCwTpWGi3e3h5MnHMVzqC6jtz+cYDJYRBymWu21ctrGOn3jhj2Fz45DIP3penQ+EGa5ygpJqV/nXcWzFwquBLik0iweo8nDV0hJxFIn/r5CVmW9ME1mZKoZmYWKe+Uj2dmUe3vnYI/jrj34CHcuB1rGh5abIoJNB6BltuL0l2MMe3vTGV+N5118HP4jw+GNn8P5P3YZ4Z4rALNApKyT8eGg4e/EcOq6H5d4AF3Z2sb55SIG7hiEALPFLkUqezeT1zG0yBgQtLAvzRMOr3vBKvPYFP4YwmQgrtZolePcHP4jHH3wUhq0Yl/y978/32ZZJmsHrtLHaHSKjx6JpwLE9zAJfWLoEecfjMZKYjQsW2t2OAFYyzwgYt9vCII7oCVrRq9MVxnB/uCzPEwAmUEOfYaftytgIIJsWuOaqazGdzAVwzoiwykOBP6PRDmzTwvLKkvh/xnGErXvuR6KVCA0Nkabhp172k3jJdc9AmiugWMa8bjhgvJRSAQGUuhmg3kukQYDXcADUbEAhkTeuHwoIViCmNBE0AEbNRiNYI1LpVYU/+Yv3S2549etei/f++V9g+8IIy4M+ijTA3ugC4jgTdQSOKRnAtuMhz1XTkTCog0T8WSknTg9m3fIExFQsUYKPMzg2my48AYBtrw+724LTdXDo2CH8+htuwY39JTx4+lFsfe8iPHRFpp+u0ZGh9tCD/w7ud7K/SpPVJVnopgGqyckq69bgljR6XAKE1d89OW4qhJcY1GS8Nvul+lpLKTds5AMNVmrP4CaiXiP/8lh9rSVihdnL7+uvPB8IsEhNY/Eu56fzNbVdQwMMNc1JbDKr2b9836RQkrKcw/SZjdlMRulsAY4Bv2a7k0VLRYUgJmjLXJ4puVmSJdlwRJllsY64JAldafQ75flBsU8lh9YAMBtOmN8o88wGCLLekzhAlgRIwkDUDwiEap6Jpe4m8skUwbNvwsN//E586T0fxh9+6A5E1z8H3/jjt+KOj96O//KBL+Nx7jV+jjjJETsRnMRAmvjwZ77kk25/IIxSAtDICug84/A+y1JyH5mweruFVn8oTUctt43NK08g2N5FuDuSsaPURUp5YrL9232ZowR/2YwiDQ1pijCYI44DBb5T6YHvT/lz5kwBPZUPLBv5sjSRODA+XBOUfubrG3BQcjSZnlmBTNOkiYLrhl7ttPlI/UDJe7Oxi6+rlVlctyX3lFsGXIK1ogxRv1f9Gml4IBhpGLAjGz5CaOUcdryMq170Sjz/lbdipWJTUyrx/9Ztf4e7vv11RHaFjImmUKC2kkIWGQEiqJLHCKLS1kKUUWr/bF5fw3SXjKcDMQFi8Yfmaar256YfMHOVbgmTl42CBFnl3lQXo5KVznLoBedhBcOxJUcw3lwHmm2KDLLDxr75DFUSy77OMzJZ3mzu0h2y6VvSHNQw+sUvvT6/qbhHwt2uM6c6q3GN1ecC5tqD61uerwHghpW7f9/ChjdAAFgamchgltyiAOAmz+wnYq5mrmt5jVJgkOwi5zHV2EUwXP6WjYFyhqyZxKZqsBktAOBL4Vx8t4jAIgKLCCwisIjAIgJPiQgsAOCnxDAtLnIRgUUEFhFYRGARgUUEDkbgRW/7txULVSw8sQiekGEAoOMQ9PXQd3vCcOp4LjyCRQY5UyyEqQIwZQIVVKKAHensp4QnGXyU9DzILmLhuMhQJgSCEymQCahcF3/l/Wr/wabY1BQaFctLSa82Xr+spZHBwedYYORr6bsmAAel8sgeTAOw2Ei2CnlAlmWi23bgkEmq5UBqQiNzq+D7OA0jdOAAACAASURBVML4ZWHUchxM5xN07GWUVQKvbQlwwfAcPryJI5etIy8CXBhvIRjluPLIKi6/ykNlV3jwZIEPf/pBfO/UCKFnCLjI4qkUF1EIcOJ4FkajESZRiGC0i2TnAqxwDpeM3jwUBitBjogsutRAafbRu+7p8HUT0YURVloeongG2+nVEs+iaYmU0sssrJLBCV3kaVnJbAq7UqSs/R0ZYwrWXnrUUoIHGMD5DzDC1FgpqWgZk7Jm8FGmkgVBNgfIJ6ujcUxpwCyFRSZRlsCgd6lRCSOcXtAEG0nykeJqzjkRC3CrmGsESzs4fOImVFYbo+kFAX7LzIRtEdROkaV8r1SBzvRQJLBAiUr6HNMjOJwhi+ewkKJj2+IXKwBilognNdl/lBom+MtCN72H1w5fhvb6YZSUL2aRNw6ERUzf1NX1TYlzMN1DkSfoDjfQ7g8wnc+wvX0BK/02EM5x03XXwq4qnD5zEufObsFy2SBhYTrzhfVMCUTxjDV19Fo2XvrSF2Bzc1Oe2x2NFYjntWDZBBenuPee7+DOr3+NdE5o4mWYCahPtnxTnBXGby21K4y7J4FLLM4SAOaYKZYX69aFYYqvK0FzxoIAMAEuyrHS/9HRNNheS6SGycRaWl3DaLwnMaRMKiVv6UHIYv/QteHvbOGVP/EyvPQlPymSuZpFb2LVHEL2jwALlHeucRjiP2Q4kaHEh/LwJgCsZCr1tEQpoBNlvZXsOB9soqAHb7HrI7cKRDu7MjfuOX0Sf/2Rj6HnukjMClZrScDcJClgVZQI76O3uYa3ve1n8cynnZB7uXB+jP962224+Og5kWZdMhyERi4Ai5+GqNJS8hUB08HyENujkfgxiky9rcHxXExmM2Hm+rOZMIbJVhYGmDfAG976erzs2c9ClE4F6M2nEf7o/R/A/OIUYTwWILff70o+ZNGd8aEnKJsD+u1O3TxQoOV1ZK4SAOZYUyqfwLN41VJePU1FsWF3d3df0tOPlRS0gJk+WetKZppg8uHDh/HYE4/DdB0sLQ9h08MzLyRXcp5yP6B6ABnBBOXOnTsnTSvtlotDh9bl+77n4NR9D4oX+4RS+K02Xv+Tr8Qzjx4Xn10CgJKzTV1yddM4ZDUMdGGyXQJCxUfygG2rUSOiao4rMLN5WvaLKq8lbJX8s4CmIAs0Ew/XP/iTd8OPfDzz5pvwjTu+jcCPsba2hr2d87i4dRoOWf/dPqI0QVoWAgATTiHQxZzNT2uJ97KHnABHnV8Yf84/7iH0bif40ektY2llUzzY2eBjt0z8zCtvxs/fdC22RqfxwEPnYU7oi0tGIaVgLWkAUI1Lah9UjRkHQF0h8x34+cBrBNipAZVmv/xBRnCt5/oDh55LoDDl8uVRfy0bwLj5Oa0Z6jWLUDF/6/Uov0v2m4pkTziwhqX5hOCiGO0qGVnlYKxY4fxeWQpcshyQZoG66UA+S/YXpSbBJo6E7HqyK7nbEAAWVYBSmsM4fszRAffUOJImmShRQBY/hyDwpUax2saCGvkCWkEBeJwHlGUOfCRxjCSYI6Tssz8VhY80jsTGouDaKCvYrRZcp49pmOENv/9z+H+efTXe9Zsfxvv+29146dtfi4/8y+fg93/vk/jEvafhtw3ke4WwUkN9DpPTp0oxn8yQp5k0cVhtT9Yn7TEIrWm2Unyo8gpRkcPp9+F0+0iyEoP+EGsbq5ht7yKZzwXfLA0NKQFv3cJwMEDsh9C4V/I8xuYfqjaQvc69luPHc4JIDBui3sK1qoBh1TwwHU9gGgbI0GW+E2CTQLPBcTKR5ankBto60IahNehJPqI1Q0YW9XQur8/4LMHtVHlat+0WSnrMdluyhzWSw/t7WQ1CS+OaqcGaG5inUxRFAKtcx4+96Rdw061XwQkVSzUb7eJrf/s3eOCh7yJrGUiYBzJDfLcJohfcT9iDUJUw2IRFr+UCAlpL4yHPDzXTtpmPYiHCRiTGhyxezmM2zIlMtBwDlCpGAwDz9VqtokKmNO+PjY9cpfRMdj2RgBamOxvAbBNmmkgzZMmzEePEucrwOi5Mz0UuiDLnSePvrZo0mEf5yAgc7zeAXEqczbrm2DUNJE2uaJpI9tfqAQUdrku5zdpKpRmPJute+lnFgA1+qlFFNW/K9/zvQa3qINdO5jjZxlzHzG/769DE+HtfW9RQfyA7L35cRGARgUUEFhFYRGARgR/uCCwOLz/c47O4ukUEFhFYRGARgUUEFhH4RyLw3Ne+pWKhU+SYWZwhK8FR7JF+qwPHsOHaFtqOLb6PIgPNwm6Vo8hY5IulwCfSbgSThFF4CeAh80QAWmFt1ezTjDKCmSq40duvBm9ZxG1Yiw37Sa8ZpU3hVop9ZbFf1GUhk6BQw4BkEbTx5+TXfqsLx6JXcF38rSygclAWFqqcRc9YFaBLXeRx05IF5hwZGR+UcE0S9MwOHP5dnqK31saRqy9DaBh48PtP4MK2h5tvaqFjj/HYfVuYTtvYjjKc9WcYJQWms4kwl8jWZFzJUvLanlxjnITYubCFeDwG5ntw8hhORQA7FBY25StbpY4w1XH0hucgbPcwvriLpZxs3gi5R7/ktipgCotTF/aIgMBkXOqGeFM+CWDPc5GUFfBA12AKgK8eQgypgbiGJUZAkFqT/L0wdGomTeMVrJUsMPJKFTOcr9VFPryUgnNMdg+9GCnNSblIwigmmVlkncdSHCQwRBBY/O3SSLyAeX8sempeD+tHbhB55/FsB55LH1XlZ0w/xY7bRxyFyu8ZOpKSbCcbtmnIZ2jxXFjFehnBI1vTcQXcibMYfjivpSZVoZVjTQDF63TF31l32nCWVwVMJgtLmGSmia2tLSnOL/c7yHUXbqeFndFIGOmDfhfDlgeEPk5sbuDUmZN44tRJYf+2OwN0en25PhbC250e/PkYRRLhBT/6HNx449Phx6mMmzA893ZRlcpXbzob4/ZPfwpnH3sULZFcVQA5QZX9AnbNyhN2Ul3UtmpGfiO9TBY316IwgbmWNOUBSIBGwF/Lhsm5RB/bjKCpYn6TdUdW0mB5WSRcZ5St5FpzKWsp6AmeefUVsLIYO+fO4Rf/1dthOW20Ot4+ACzFYF5bvRY5b8T7kbmhLjzv34tI4ZaIIjLH6d9I8CJDQdZ7zRbmeOlRhlhLEG/vwHNcfPXeu/Cpz3wGfdtFbGRoLR+BX6QC/GmpjlSzsHn15fiVX30HLl9dESD50UdO4X0f+wTinRnc1Z54AD++s4UkTDA8tAJTs8R7+PjlT4Nl2zh7/jyiuZKkXj60Jn67o8kYGxsb4pMbh5EAqZzfqeniTW99A17xnB9BaSRgPptdmOAP3vsexJMItl5id7SNtuthMOgJazEIIjhuC9ujXQwHPQFvbcutWadULTAxm/oiF708WMLedCJzj8Dx0tISdnZ2BFAimLC2eVSALc4nxuvMmf+fvTcNsu06qwTXmc+55w6ZN8c3SnqSJVmSZVsydlnGGGwwBtOmLDAUZqgqhg6KYgzjoiIoohu6o4ugqisqqMKBGwwNZRtbZaDAENjGNGCDrbKxZcmDLEtP7z29KV8O9+adzjx0rG/vczOl6oj+/SLOjcjIfHlv3nvOt/f+9n7f+tZal8W7d7W/qgBMNm7Qt3MwkByQkdU9n8vvRMo0qwTQ4fjQZ7UTaDC/LnE4oVd5jowgdOjj2fkYg7VN/MCb34rTw1V02OyhmYcOfcgJFjRetWTOMZ/Ip2r/Ws0AVuRR9UzTSNKwA4973fJ5kfiV9z0CgMnW49qnfO1f/PUnRK6dsXzq/LPoBD2EQYCrVy4IqFeXhqxDAsBsPhKQRvtiMk8EYVcaI2rLEbltP+wLcMlmEa5h28jVd9eBH6yIHHpW1OhtDOF2HLzojg288+HXYcNM8aVLNzA6f4iwAha+jYD+v0ShNNP3hSDwEvQ+1iT1P4DEinR3rNlDAVAEclRkj0AhxcRTIPnycfznBoilPLJ+LMGjRlXjOPtXAGi1Z5e6uam5FsHKBQw6YjAL81GkvI/7GGt1CWkOa6TAdYMKc27GPYXy04ZIO6s9mo1iBH1rJCUlvJUvq3wRFKPXcq6UNqaLRDF541gaGvggENw0knF+i5lBqRicbAyit2+ymCOjYkc0RRLNhQlM8Fd8f9NMye2bJsJgE4YRY7yyhb/44A9g5dEd/PyvP4FP7H0R//E3fxRvNGv80r//ND53uMDCjICpBde3EFkL2LkJu6owPzxEEkXSdOb3QgVmJyks7uF1rhrPOGfyDOHaGtxunwRhrA23cGprHdevXsViOlFeweKbrl4vjSEC1toKBGVTCq8945mplOYJAsBythKAXsWFPReNDzLHhPLmBICbBhVRaKCqCJsYskQUATgeAgAPevCDQHKjsI1HByLbzXMJmfjiB0+ZejZdRQn84VB9JkH9Uq9lLV/M8wmbOKrARjfxkJcJ0jKCbZ/Ct/zQj+HOu9ZhzTJREkh2b+DjH3oET196EnmX92vBzgz4tgN68Ga05TUFqRUAmMo0lG6eVYVu9ODxjvOjUj7upWoII+tfFAeksURLRGvwX3IZpasF8CRDuyLpWCw1pKGC/udUUaAkPX3FXUcAYEqlLwHgaC7qO2T/8v2EuU65cioKOB6ygj7NZDITBCaoLCMpe6BIdBNQb1owBRNWICsfvG6ZO7qphIojjTewnP+UBfAyH/CMc1w1QOSu/38qnATQZf7IPFJewksAmOHi2ZFqNJS81iogDVDMmE6e/nRbQz3Kxu1PbQTaCLQRaCPQRqCNwE0QgfbwchMMUnuJbQTaCLQRaCPQRqCNwPMj8LI3fWe9mBG0SMWTzQ87CP0QPS9A1/Wx0uuC8swdfrkufBbyjVoVqvIULj3NWPhiMUkDwArE0d6kmoFAgIJFU7IiKMHHYpOSXTySbObfLNm9uuBs1YUuzCpAQ77oHavZXo6rACwW61nwJNDhe4H8m+/VqYOlbHQDJogMn/C8TMS1kiYkEMVio8iSGoaSZ2ZxvAu4eYC+PUCSxxjevgFrY4DPfvU8diclUt9AtF8inWSwavr1OtibZkDXwI35JfgLJV9JeVGCawcjxZ4kKMF7MaJ9VAS5yFKtclg1gYUIWZlKsd5NPfROnsXKbXdifxqjGk+xYtiIiwRF6MIyA3k/U/yRLeQE68StTrHVmnEQnz7NlBawXHtrWpqBpTjcR8yfpWygSHcqcFdknoW5xYK88t10WJjXvsDCdCEDuMzB9yWjJeWcsD3eCvI0QpXNBTQRNmdeoTJLKVISyBRpUTLEixhVEQH0nPRXsX36HhSGi/FsR6TICQDzkZZzdMNVxWhi4b6EAHxk11K+khzoMpnDqBLU2Vw8hylnTkZ7WsYCANseGeshUvoxJhHqUkmaGk4Axx8gXFnDbDxFJyCLsof+2kCkeqejsTRFlGEHZVkIW5MA/D333Ccsq3x6gDvOnMTFS+dx4eIlkXsOB0O4fgCffrqaYUcGz2R0A2943WvxwIMvw2Qei+Qyi+xxNEcWFeIfSJDj0b//O/zdxz8OT6RNExgiYXrEamNMRN5bPzhW4sktBWQlZSm+vmT3ErQnE3jpF6gYeZTElEI1i8W68F0RWGBx13HhBB34YYh9yh+7jkhIz6YLae44MezDTCIUUYSf++mfw3B9eynnblk27EYGmMxQZU4Il5+nf6+uUQHtwlArCe+lcjeuQY9IU7FqKzaNKOb3JI0xTacox1NhYv3xJ/4Kn/zk36NrW3BXQ7hWF+Qo8vV26SCuTZy97x684+d+ChudDg7nM1x77gY+9LG/gh1XSO0K850dXJ8foht0JLcFrofZdCpMUUp5cr2t9vqYjQ9xmM4FXOLj7NmzAg4t/WEXCwGovvv7vgtveejVgEOJ2Qy7F6/h/3zPe5BMEmwOAnQ6vvw98xXvaX90KKxi2/Nw7dplGbut9S153yRJMRgqn2gCXKHrC2DEcSWTm+xWMooP9vbFm3ht84SAmwQzGNfd3V1srq3LvCBAvbWxiThPMU/o51zK9fO9MpTiR7rWXdHMP+UtzDkRhgH2D/bk9YFRizxuxzBxpYpx6y134O1veDNoLepRlZ0+1ZKfHQGKyO5spPoJACug8mjOCnhwjAHczNsGtJQ5qWWK+TPfT/h53C8IIJq1ADtGXcgeQx7l2uYQ73/kD/AXH/0Ybjl7u+xBly48jdl0DNcNlhLQLiVuOeZ5KfsHgeKUOZo50PJgeYEAwo7ry54kIHA8l+Yim6CRYcPrrIrvfG99KGoH3dUefvjhh/Cmc5vYnx7iq48/h3pUIQodrNc+crKmNfu3YQIvARuJDVmaRwzhZRw0KAxT/T0fR39PhqD6HcGm4wxi2fe0wbv8ngCtvPT5eYMJW+AyGYyj59TGqfYJLmHKEsuv9LXKHt981QWsSrGAG+sGASQ1OMXxEb9g/lu8hXlGUOB1w1JkflTMf604URsCAhNf5LyPM1OaH5gfCQyL/QFqZEWlVAKKTNbnLFogSmKRPFdKCZbyBGZjkmYQq/NFKvmbHr9kdqeLKWIyWaOZgL8FPV0FxGTjjYN+9wRG8x28+rvfjD96x8vxn/7Xj+C3/j7G+ot9/OFv/xg+8ft/gff84UVcTGdITSphsDkuQyIe4aZ4x1ImOZ7Rv7uC3w0FVBRmdAUk6UzJV/PMkJfobW7A9Lt0npWcsNILcPnyJVnL0qBEti7VRphb/Q7oEcuGIv5b1FTSXJrvCABz3BurDQLARAPl7KaZumy+oSR24ykv5xXZU1w5PXD+m5Ryt9hspQBgp+PL622qSTDvzKfLZiJhgup545CpTJYzFQ6oUqL3LmGLawllroN8nqLsWujlnjR75HUOr3sbvv0HfwS3n+6gmhMgNzC7ehUfeeQPcHnvIpIugXMLXqbsEAjMkp8sctrc5bgXKBIzopKAr5qDjA8fnutKU6KS1Fc5T9aXWGDU4v1cl4UAspxvygJDzdkGAOa4cj8qGENKcPuqsUqaHzj3fFfGGYdjzSaXNgR1DaYtALD4Z2updMl5ZBNTlpmgqmbhNwx6vaR1LlF2CzzH8gwm/uj8J1ngzXoTLJsNFwq8lnOdBoCbNdo0ayzXf9MYolnzvLaM8XRsAYBFSl3Hqbk+ei3Lh9BCQjoMm9eovDR95tG2htoc2NrvbQTaCLQRaCPQRqCNwE0RgfbwclMMU3uRbQTaCLQRaCPQRqCNwPEIvOh131zHUSRFbxbugoCgiYvAsNGxHAw6rjDr+p1QAC+PjC4WWVmMYpGSrBr6ezVAknj6Kc86FppTIfAohpAAj/Qz05KvLJzZrpKoU4wEvkZJObPwyIJUmsVLUKvxN3V9H51ORwAJXpdi/CqgwTQ047hUbGMCRywesyKmAC0lX21R+pgFLa+HKF7AYzWQxdhYFZzJDJPPR4KO1xVwzx4OMXUdXJjMMMkMLKIcVw8msM0Ks/ECnr0m17FzeAlJGSEpCjhxAQILyqMzR5RG8B1bfE2TeAEnGSvJ43QOi/LPZYpS3zNLgkFvG1svuhuTJEcxj+GjQkrZPy+AafgwPFcxMBxXMWxgSVE+Z2GfbBBLxVaAWXJMmnEguCoFQmUbyfFifY6sTCVUrZhdlMcmAGyLTCSBYMqu8hWqUEuZY6oUis+fMGToTZzBpmervLaAxfjRZzOLUKUTOGUGg8A/5wYIZLKpQIG6lFgsCf4W9FhMgWCIk6fvRWl6OJxcR+jbqBsGcB3BNH3x9SPjT6StLU9kGSl96FomypSgboRiMQayFCvdHnqdUDGA4wm8DoG2FWSFhYgerMVMwNUaZOz0EAx7CL0+XCdEUlDiscT65jrm0xlGu3vw1wao80SKyqNphAde+WpMD8cY7zyHE6tdGEWCZy89h053gNW1LURZtmTE0qOVoPN8tItXvuKlePDBB+H3++IpPFvM0e+FyBaxFJnJ2N25dh1/+5cfwc7Fi8KkJkBOYPW4rGmzlhhKAZZMVzz9RHJXqr3Kn5OMLEqpcs3I3xBEE/9HFqhZHFdAsJL6pjytYlnSM5lylvxb0ybb3wJlhmGQ3VRi4Fl4/UOvxutf940iiSysNGErGWDRn8us5twTZhARDsXKkwcnBJlgZG8yB5Q5gh4lpk1hwBJwSXM2HzDl2MpPMAwxWoxhziLMRlP85ef+Oz7/ucdwuHMdsZnBLW2YIeeIidDpoLI72L7rDvzkT/44NumTGy/w9Fcv4P1/8ucYmAGqwMLs+nWMcvrXulhfGYh3Ludo2O9hsiBQAwS2kjmNkYsXMD1/V3p9BYoQ7AzYZJDjcJLie77/bfj2V34dknIBqtvuPHsN/+53fgvlokAy3UWv19PADcEhW+JJ/12HMuF1LhLbvJbpeCKAxubGtozL/uhAmnR6qysyZrw2eS/DwN6NXdx69hZMF5mwgmeLxdK3ls87lontrS25/+lsgUJyJPOlJVLX+/NDRBlzVUcpQqyuyRjeuEHv6zXJQb1+iHwxE5a7n5U49Azc/aJ78D2vfaPIclMJwDEUYE4AWPYXT3k/qj4bNSePS0ALkHHMx5ZAm8zlY6Dw0otWg+YN4CivI1+d4Iz4mhqoCEC7Fv7zu34Dn/3cY9KgsZgucO0y11CJKFOS+MxpZC5a9BEvawF/eb1xmorvNb04C76nGwhjmA96UIusvUfQzEBe1HDDobCECfhwsIOVbbzi/m38z9/0Emw7JZ48v4MLFxfw4KFjZChNV7PfVT5twOAjUFh5djbgrnzwsdcpx09FkW/8bRXLT4NWBJmOMYTVz8dB26Pld8QuPuY5rCsczweRjwBh2g3IOHIPkimk1TiKUvb7VNQZcpTaloFrXKBGNnuYBGrJUlQSwGwMIwAswJMGrsnmJVjZAMjE4qimQFY252wUlxIP+V3FfY/s4BopGfhZJhK1SZ4hShMssgiLOAX9gin5T9USm7LPZIgK+zdXjSepkuXltSfRTKTus4QyvQ14yvxow3Y9wLWx8EK899d/Aq9IDvGjv/zf8Hc7Gb7+oXP45R95M97zvo/isS9NMSpH0ixj1zaqZIw8tZG5bBqjp32GbB4JwMzc4YddiU9GxYMqEZan5/jIagP99U2xOjBtyrCfgmdVuHT5OcnhYr9hmOK7zQYfL+wgmSyUma1Nr9tapOvZhCIi2mT1p7FquhOgUe0lYlMrai0FsulCzi5sfCGrmixqnv/ET5n7xdJPWo8Z/bD5WbRUmM+kaU7ZBag838zRRmbYdJgTlMJA09TH00WjBuOXFuJOBS9TIG1iFFhZvxdvevsP4cVbHqIJ2bM1Dp69gD//4PuwN7+BpGejLA10MgeVq8+eAoSq+2rOOowV/XnVvSopcjYASgz0/Vv6PMkEJNeugVgCwDwlselAGlkIoxIA5lmIQHypfO3ZgEYglxYQhm2LgrSwriU/WMDoULFkpYmB1g6l+IxbPpu+aEUSKOWcguBvqvIalT9K5i0VUwGoG6ou86kGehlTAsDcK4RBb/E8QKBWJVOec9WZr2n8a1LJ8YYP3QBiaG/wRo5erWIB1Wk/QHuIxndYKTtUspfTAobAb0VWegMAExBn80WNFgA+Sr/tT20E2gi0EWgj0EagjcBNEoEWAL5JBqq9zDYCbQTaCLQRaCPQRuAoAtuveqgWLzvbge9TmtgRa1wCwKHtYhi66HY66AehSEBLsUuYu2SRVMICpswzJYhZtGUxVRg2GgCuMlXQbTxjFSCkisV8LNKxZp6lwn5jsZOHqkaiMeh0BPwgKEFwwxUvVSVVKD6nKYHj5hhGphQlZZtCOhmxuS7okfGYiyQlgSxUJsqCLI0cNuWCyRgzGjlIAhNktRjo1QaSOsbmnadxpTTwyWeuYV6H4hk82dtHNh3BtDwBOvtDF/PsEPN5hmhuYDGvYHVLrAxXBQy7evUy0iSGRwntPEY8n8PLKMkYo47nMPIFjCKDLewfxbZdvf8VyCwX0WEEe74AbTqnRoGqdnHC30bsKI9FsrdZwCULh0XwjCxJMjxdQ4qHLOOx2CysFcolayYWgctG3lBJ6x4BwCzEWqYPi8VleuCJ9DBBfCjmCz1oyTCyDBQEKQ0F4BEApjSsKUX/BHC7KClhW9IbdQqbhe6ihkEpa3MOmvPVLAiy6C8y4CnKIkZdElxZx6kz96A2XYwn1+DbhngAi1ehGSGrHDg2/SEz5ZdnuwKCs0jquTZAtngRI53uo04TDPs9mUf0IJ5FhyKZ6YfrKEsH88UMdTlVXsQF49mFcTKEjQCzRYHTt53DLI0RdH1hLU0PxkiTBYa9LkLbxmSaYvvM7Ris9PDpT3wMmwMPflVgPJ2J1/Ha1knYjo/xZIJ4HkvBd05JcKuGY1V43etehwdf+SosKJFO4LUqMNvdR6RZXFw3X3nsMTz6yb9G13dQcnGRMaeL1k1xneuqAZCyvBafYYLhS3a9ZSupcE4QLbtKFg8bOQhykfVImWoCYKVpCXtWAJjKFOlKSm37PcqQVug4BnLYONwbiz/lw9/+Jjxw793YXF0RpjVZ2MI8Kwth+qKibzMZ3pReZ4FY+Y+KpzEbLyiFKXKYujGBNXcW3y0yLC3EOY2TXfRW19DtryBNgGevPotqMkdge3C3NiW2H//zD+OvP/NJ8ZK2ex0BIAKzAzvoYe32W/ETP/HjuGV9HeN4jqe+9Aze88iHMLS68Nd6KA4PcVhnwlBbDQLx2eWc8Xwf13b3cOrsGdU4kZcYJYq9txL25JrJvqXHZ+1YmMURDDPAD/7wD+DbHnwQ08VI/HOvPn0Z//bd70axyBEGFQ729oQFTPZunOYiKU1QttPrYTYe45ZbbpF8cHgwFvCVXsAEtXb392AWlTSYDNaHAgCT7Xjm1CnMJlMBVmD5cu0LSuASzAxD9LtdYfvnWYZr8zEW8xinTp1GOlsIcCGfNR8LaEHQieN3zz33IEkyPPvsM5J3fd/D2voq9ncu49reDlZy4AZylAZ+AgAAIABJREFUnD5xBj/6xofhbPdQxRHsUudqRzETCU41ADDnKRs1hPSn5zD3lwYAFhCGYIKAxMqF8ogJrL3LCTA03r/MqwQbyRotCtWwEnQxHh/gN3/73djd3cPW5inEiwi7166irnIklDa3HMmHbKBhDiJrmXHi57PZSFiwlMelskSnpzzEyTCl9HNFSXumMBNZXsHwurDdQLxAKYvdP3EX+l6En3nbQ3jNqour8wKffmqCrYWJ3BjD8AZLAFXu7QUg8BIo116bzVbXNHMs13zj962CtNzgCToJi/h5PsJHAC+bAZp8wQYQaYrS73U8jzQ/qxe/gC289CBVFgJNM5f6nsoZgc1Oi8Vcvpc55f1Vg5jj90V9g7lNAOCiUuudY0mASXxn1Z4lYyspi41FxOLIBuYMsZBXFeK8QJYruWGRuS/YXsTmmQpplSHOM0yjGLPZHNFCNZnUcSwMYgLABDhlH0kiZNFCrjWh569IP7ORiMxPAmGGsDnJoo/9CKv3vgFf+o2H8ae/9jH87x9/Es8VY9x3agP/5Osewgc+8zgWEwNJeR2V3ZVrsaJ92FjFzJmzXwoWwfIoQjxfCC210+cccxFHCVOd+Iq7toeKZ7K1dZ5oEPg9nD17Kxy7wpNPfVUAcDbF9YKO5PnDxUQAN6cy5WxmOco2oU4y8TMnuMujEvnzAoqK/DOb5SqJB+PPtVrPE7W/m9zzBSGV3CdAMmXmOb3KSjH96SGsJd+rJMN8NMKimMN3A2QxZbNrZTfApgUlUCKNVY3EPAF4Po4DwN3KwzTM4WecEzbiusTq9n345oe/F/du2EiTWq5j7+ln8OEPvBejbIS8x/swBQBOLSXXLX0lx7pIlnsmlPUD5wJl6uVcofOJZfGsoRnr+owl7PeykEY3NjNwrgngKYa6PHtxD6uEWc69rYxnAgAT8OVa5JwU2wtKSzsW7NlMrdWykGZH7r+e34XhOpJj3E6opLdTWmNkArs6BGPZjJanS7B6qWrDPEGVHkowWKZIXTO38ToJ7D8PAGZ+I3ubShtaCUbyLz3UNRuYc0KNiMq3yzwifr+WvDfPnrVNr2WVqxlb7vtiGyLy7TUKAYEVA5jPK1lrG5OnPtXWUNv/kLYRaCPQRqCNQBuBNgI3VQTaw8tNNVztxbYRaCPQRqCNQBuBNgKMwJ1v+Md1RNlWMqAcDz4cOFlB5WOEromw52IQdjFcWUWv24VPf1ADwq6hnCKZIJTUZKGMhapGLg8iX6eOR0uP3zxFnlHiWPknlpVi3bAgRNYIgV5K9HbDUNi9/DcLhE3hSUkFa8lbXWwiw+fIH1IVI0UGt5GQZsHteT6Higms4ATKSNLf0YSdlRjUHkoHGNulyDP2KgtVdg3rd94G/9yd+Mg/PIXPfvEKSivA3ngXZR3BrQIpTA8GPWRFJjKfZJUUKf32SliDHgaDAZI0xySawyIjN4uRjQ/g5iUsMgrLCGW8DzMn8zVHVhKQdnHy7pfAWttGPBoL0EwAraZ3HvnLlgebTBHxaPakSJ4ReA84PibylEVKxQbJNLNEbNikcF4o4A81PO35y2KxVsbWjJJaSoGE4ghCsGAngAzZm/pvpKBMOd+shANbCnwLEQWs4GYF7JhevsoDj0xlFohlnsymsIsFPIMCv6QBk3XkwGAxkn9dJLDSGGaZIbd6WL37ZXDNGtZsgdz0EMVjmMUcQbCBlHOCzCxqgrJga1vCOicjtdMJURRTlNECdpkByVzm9Eo3RJbGMvcqh8ViIMpyARXI7GrmJudgQSn03gr2pwucOnurFNr5OHv6tHgGXh6PYaQFuk4HBSqsntiCYZa4+MQTGMBGZs1xsHuAfncFvt+B73VE/nsaz2DanPcbsEwyL0tsb6zg5Q/cK0XkpMyxNzrAwSQSBmw8oyQyBy/HjSsXMb56CYGlGhaa9XGcCdzMecphL4u7ArZpGU7tE5xxKrD4S5YSZWzFulCBQFx/qQDznC5KtpvABDwfVacLO+wBcyUdTNCSoPjrv+G1eM2DD8AzagHG+x0fSTxDHs9gVBlnyVKmsrlesmYbCV8hq3H+am9DYeazqG0pthEL9WWmJOT5N+PZHF9+/PPY2b2OO+57Oe68/5VYXTuBG5cu4C/++EN48sknUQ/7iMkGT0zYbojB6ZP4qZ/9l7j15DbiWYRHv/g1PPKhD6NvujJfC69GwnkaFQhDBQhwzNbX10HWdpGV6Hb7Is26yObYXN8S5QACxmQhCjOUqgSeixu1hX/xtofx2te8DFk8wdDr4cvnL+DXfuM3YOcqx2ZZLuPIOKwNN4RRRVCCYMnubATXstHxQ2GCcf7wOeYvmb9JhE6vi6SgdzRXrCnNMuL5XFZYW12H6TnYG48wm4xxZuuEyNvvHu7D6PooJ5mM81133YXRwYE8R29h+lwzvmvDTfidQKTSRbRb/493tD/Cia1tTMc7OLixi71d9fqTJ7fxtoffhpPrWwImc01wXokkv62k9nlfBFdk/I/J/quVpZiszTy1lwDwEZNcmIxki4tgQC4AhPiMZqk0LjG/EcTiGNiDHj79d5/C+9/3CDEWnDlzBnu7NwQUFh97st1hiPKF8j+1BMih9ybHgSAflwM93KmM4bm+qF2MFzPxxO4blsgLE+SgfQJZoTVskXkfrAxh+CaC4ATuefmt+PlvvxfGZAdfeHIP6dUUSTdHaA6Eed80bAglTzdrvBAQbljAR+xgNtDoTqqGXdlIQ+vjjbAB9fvXzMPHPkvyNz3bNbjc5BF+b+wSjr+eDVJLAJ6fQ9axZgDLWBD40v9WDEoCVYpJKv66RSoe02TXElwl47XKRlodwITvugLmsjGFuw/BJ7MeyjXy2nNUSLJMWNncM8jWTmu1FtT5o0IlnsOGKBTkWYnS9JHkuQKHy0Jya5THGM0Oxcc8GUci30/JdaoxkBHLXpjJZCyAdW0kKEczsTrIjFpk0fuWJ2vPW+nhoHTxM+94O/7dm1+Ed/7sh/Cnz8WYlM/gtpMP4IEXbeHRJ56W187JhK4r2K4r/+Yew/s12VhT5MjpN7yYyRmKftI2vahtC7lWQuCZyQ266G+dRgJHVC5uu+02lPMRbly5JvmSjR6iBMKEXdVI55FiE9uc15WsBzaziDJHnopUutPrSF5vfNjVnCCLupTrdWtb7dEER3kGoLWDBujFZ7mkDzbHLpC1RA9gzkg2YVAiP0sTWRv03+WckvXMBkCeD21lOcINhmMj5zt6CWc8f3GnALK4ADpckhU6uYsotXHmvpfizW99K9b6IaJZDKOKce3LX8An/tufYGc2RrRK/1wbYcbtKVb5hDFopKWPyZYL85is21qzmsldrZm1+On0rdAMYcEutRQ757hWtsgLxXDmQ/amSslkN+uBOZ1nWza/MG7C8BXGrAJeq3kMwzPhlwWyRYokDOA6AUCAvcP1UAlob1BRxThaS4yTSFLzSnk/co+u8n/mMwLEklmfLVU9FPiqz+Wi+FCjNlWzoWJFH5UzxdNbxk0lEhk7ff6WmMkUq1GwKZBMes5ZNt+xqaIu4ZDlbNEGmqC1lqOXhh41Fhx75tvJ1/57W0Nt/yvaRqCNQBuBNgJtBNoI3FQRaA8vN9VwtRfbRqCNQBuBNgJtBNoIMAIv/tbvqStKsUoFCzCzGn5eokP/WaMUpmE3DITh5rsEg1Sxmj5lUqw2bQW4Enilh6R4AysWCUFlslqkkFTmihmhC/4EBOjTutpflQKasMMokUhW75GqpWKairTnUSFbWLy6WCWevY2noC46SzGrKWofAyvVTT7/yEbAmZClsNpsRwpWlW0IM226v4/1O9dRdjbwya9cwdO7Y2SGgYPRGHleCzhdFgspWoa+h0USC8grnmuVAjisji+SvywELuIIVZ2hjOeoZ1N4LP7OD1HlC9TZDA4lj0VS2Udn8zT6G9uY5jXyiB7BZHuQ0euiJEvb7cBxO1QkhO95UpjN6xIFgS7KYZI9YjgoTC29LX6LGkQRBovy0nTEy1cJib4QAJa4CvNOj7nAM6pguHwQBCgqAYBZLIwMlukraSKwk4waiALcgWwX+tpRNZzgSU4ZVEooZlLMNwwWteldx8JkBiNLYaYJ7HANwbkXA3kCax7B9HpI8imq5BCGNQBcT+StK44bL8p1lOw4bIRhF1U+FUaXmSeo4xm6niUAsMgtUmbc8cQjdRElMm6chyxiCruPQJXfgRf2hb3jdwdYGW7Ic6EfSFPEhOBonKOIc/GTdfuhAMCHV65gK+giq2a4cuk5OJaLXqcrBW9+FmMVdskWDFEVKVa7AaoswdbWBqaLCOcvXRTw3fI8dPyeyKRK40KdY7x7DeNrF9AxuWSPAODjwFAzPmQCNU0ZLwR6miIx/TL5M1m/XLMZGzlIprZcVK6vPR9LAThFOd3twO724PZXMEkWUuAlS84D8C2vfR3e+A1fj4Ayj3WF+XQE8v/p5U14n9LDjT83gZqCfsl5LixlKdSzqE1AOUkUiEnSmUMWm62K22Q0EazPc2FBUbJ69/oVAYDhBDD8PlZWN+CbJp764mP45D88jv0ihUUGrxFikZbYvuMc/tUv/isMAg9GUuILz17CI//1w3Ay5rAY9iAQAMapXFzfuSjXx1xFFr+w1FhEh4XDw6k0frBhRRiLeYHpdC5s2yDsCBB7AAs/+O1vwitefheybIaB3cEXn7mA//jbv41iEmNtNRRQmfEXJpz2aOQcJAuVXt8cv5XeCqaHE2lWINOPryPQ3A998TptGF5kMlK+mIDx1ecuY9DrI1wd4NKVyyJ9TgCGj0kyR2EbWA8G8j68/k4QCBh2+vRp+c5rGPbXYHtUd1Cy8AQtsqwQNjLjES0OBQyZTsbiBdzrd/GaVz+EV93/gDCkvX5XPDU9zxWVCdshG10BwErp4UjeWEn0awlg3cBja+9qAWOaXP4CAJjAEwE8rmfmYsg1ZvC6HQFTH/ngf8VHP/qXWB2uC4h/5epzmM4novxQcfZWteRotQY8Abw5xgQ1mBzZGML1KjldGodUMwJBXs9QDGmCIYwTGfKU5yXQJ4zIvo9eeBKbZ3t4x3e8BMN8hgtXUux97QBVaMCulPytMHkbgMnSa4HNGszZ+vkGgDre6MHnn8cGbt5LJ4AX+gfTvvP/C9Rd7uvH1AOWbL8laPw/5hrZURu/YT1mjd98wyI8koVWCh9pkiAnIEo/73yBNImQpwuA3qoE9o1K8rBDBQLuCaWFonBRlGSxOgp44r5CywQ7UPs/FS+YHsn4NSxQOpog/jxWZxEBgKtKJHsXeYzJbIrpYoYizbC/tyd5JRF28ERUMugFTLgqzqcwpvESAKY0ccew1ZgHDorBEH/4O7+Mzlcexa/82l/ha+YAk/QKbj/3Mty5HeKJr1wSIJV7jORUV4FkzCOuSCOn7FuSxq+UnuHxQgBRNhz4QSh5kKxkfne7PaxsnkJquMLwPHP2FOLJAQ73D6QJT9aAzpnMo0WSCjArCi3CuLUwm82UFDRVQWogqguZe2zMaPKt+AVrL3YCwBXdMaS5hCoi3MqVVHRO1mqRqqYOU3ntstlEQGQ2skUx6jST5gyRnGaDldhNWDB5ziMQ6DnSwMEGGDYXiidyQtd25ePsWj5Kh5oTJbzcQVp4OPeKf4Q3veU7MPAcFGmJMp3i/Gc/jU/++Z9hlC4Q9TyJtZ9WyqOW5zA5WxzJHTdrikA3z6VLAJh5TsBvNphU4mEtlhfMTXpdSh4SJjgVUtTeuWx40EzZ5t9yjjCUF7EAwIyRZumKLUqcAp4BP6PiRI6iG4qCgMGffYr/k7WdEklVYLDMzVzynIwXQWGxRGCTFJvoFADMBz+XLGW1JlQTlVg56AaB4wBww9yXtatzh9wDJ6fOu6rZQ3n4Ls+MzKHsD3BpB8FGRAWcq2tTKgnCkG5AcW0d0jSmzJ75bFtDbf8r2kagjUAbgTYCbQTaCNxUEWgPLzfVcLUX20agjUAbgTYCbQTaCDAC97/lh2uPQAi9ZecRqkUGrywQVAXsKhEJOUo/07eWsqEi78yCsMMivo1YS0GzXtYUfAkM04uXBW0W+1n8CnxfS4C6AnRQHpa/N6EKhkvwhyCXLq4JK1AXwBvmb8MmUKNnCMvsePG68YNkkVgKdCzia4BYPscyBNhTMqQmzDQTNsakisGyI+IM8d5YySL2AozX13FjUuDSKMaNaYIsJyOT0tGU8zNRWzE8yoYCiKIICwLgLJhSJtfviA9kzeIz2UWUlqQnbTyHmS7gFRWq7BBFuoBFJjTljy0Xhh/ixB33Iq4MAWJYnCOYJiATWZqOL16Uju1LzMVzj2MjUn+1eNWyQseCKgvWRaXkugVYJxOIgB+RYzI/NMOjAX9ZLmyKgYzbcSaYxFEXchtQUQD9ohLvPBaJE4GJKrhkGGcFrHQh8tosJFJClSArQT8zi2FVmZICJioBNhSYIqVK2V5q+xpZAr+3Cf/snSiTBYzZXAC+rJyjTA9hGANhPJOdlcbKK9r0PSTCALfR76/ALCPk8QIVAYZ0ho5tYtALVTGVLDE2MMDEPIqFpUXfVc9XLC2Ol2E6CDpddPoDpPQG7a4gDHtSxKe3qrU6hKlNkMl0zixgf38Xsxs7GPoBDq5dEJDL9xzkSYpOry+MYkpaj8ZTVF4lgDRHULxLAfk92TzDtQ0cpglcsnArQ67HdgwU0SEOrpyHXWRKcvIFjKbj64GV/+f9+5gPI/9OWDuUv5W1oaRw6Y/J4rSsDy+UQn2zrjzbh+OF4kNJT8t5aCGd0Ne5xi1ra3jd130d7r/jdlRpLFLajFPHJ5OfxexaWKAEd5gf2KSQJwtURaEAHxbYiYVkjH0sRWQyukVW1CODlDLVtTxPhhkBJLLFWOSeLw5xOJtjZzRVjPI8w9NPPolnxglGVQor6CG0QuSVg5VbTuNnf+HnsN7vIp/M8bWrN/DBD30Y2Zj+zzGMLj02HZg5mfaVgJuMBdcTY2E7nrBu4yQTBipz3HA4lKYRSkDHUSoFcQK4z80j/Mh3vgUPvOwO8fN0cxOf+fKT+L/e/0GU8xT9QDUdCFPM8yQ3ErgiKHzq1CmJyWy2QL/bw2h0KPl3c+uEACTj6QS9TqDGrKjEn5NjynywtbGN3Z0dmXsr62u4vntDVnM8nWNjYwOLPEWUpxgGHcmP/Dx+NtUKyCYUAJ4MWgJA4jsegzLhjWd0muQIfUpquwJajff3RMKUjEA2C33X//Sd2OgOkJk2PN+RfB/4VCugpzwbfcj+NaQxaAlwyj5A5qfyhRcvTQ2uEGUQEEZk6mtYukuIBPGkyAWMJQhGaVoCa5T7pWcz/U7f9a534bOff0zum3nu4GAPWZEIIxVGoGPG9gUCGb6A95Qh5nV1gy5yw8AsSwQU9kzuWQTrOyIJTm9brhUyGDkmbBzohANhAnPPSjs2Vvqn0F0z8S++9cV4cKuPq5cjPPX5K9JARS/MhqEowNAxOXfx8iVwR/DkGCgsr2vA4sbrVwPIilWtvL5F50I8P498lmVv1s1RwuxvvJiXv1MlDQGkme+pvLBkYSt52OMAMoGg4ww/GaNjDVliKVApVQ6Rkc8JAufI01SxXekVS6nlBffBCYqcUssJ4UtYnCN9HzA9lDnlfsmgdGARYLcdYU7XlN0mI5EepwS6TEKF9DcvBEBMM0rg1sIqJvib1jXiPBd5djZkjea7WMzmGO+OkC4iUTThPJ7NpnL/WT6HFSmv3txSPveegM0VZihw5ytfgk//7v+G3/5f/gN+52MXMAtC7B3s4cxdd+FEWOHC+V2ZF5JjKckrihMqFjLP6WVe5CgoNR0vRJlCnnPom+2irGjhUMjvvV4fq1tnUFpsLvBw4sQWxqNdRLO5kqQX9Qut3kDpfqpisBGL1h2kNZvMJTOl4sH9mRPEVeczepgL85fzmc1k+nvf78r5KCWLO6WCg/K7lXugnLVrSb4RqNKxZf8WifQ4Ev/6fBEJc/v5ADDnry1NYQ7XLUoByAlY8j54bcz1lFF3DQ+5IZonMDMHWRXgpd/0Brz+274ZPpHH3EA238cX/vbj+Mzf/A0Ss0bcdQWc9vJaAOBlY5TOHc385u/zioxVsdBWa1FYthwfekMXitms2dBLCwWeLfUZ1dZNMQr4VLLmcm7Ve7I0OTSe1zqXiUQz5ynPZDyDWCVcynKnJYpeFzblvuMYpWvK3k8QHXkm5yJKmxdUPaBoh6izKM9mzq2mKZPNEKqZRjVhUYKaX2wAUP7gIukhnu/L6+V8OK7sogH/4+B2AwBzzcvveV8cJzLbHU/m0fIswllfqEac4w0rjAXXKa+Z75Nc+kJbQ23/K9pGoI1AG4E2Am0E2gjcVBFoDy831XC1F9tGoI1AG4E2Am0E2ggwAq9428/UnkdopkQynaOcx/CLEn6dwSwi+AQfKcvKck9daKCIEm5aElQX65siPotAXtARMIOFwG6nJ4UhYfgKc0QVGhWbkb5/CsCSf7MopRlFLMQK4Kn92JrfN4qXTaGJRUMWWI8KcIrtQeBXWB8EnbRfsMUbkSJnpvyGi0Ldc1ni+nQfh/kCdlTCj0v0TpyA96JT+MSlAnbfw9NXLiFOK5hVB1VWYn3VR5JOMCY4w3stDORpJgX1lMyHqlYeqgQaogQ1Ja+zGEk0gZlFcOlRSQlMzIUFIpJ+BPqCLjpr2+htncBoFqGgjybBaMJnBMA8D/BDmBYhZ8angJRfhY1N6ctCJC8ZW5++uwX9/liAV/LcKu6KsU0AmOzK5vE8hoz2cmTIjj+agmDzXuL1phmknCgsuJItKMVCsl8IABeZegvKh7OoTb/XNIGVk1EaiSQkr5dFShaFhV9HH880FX/e7rl7UGcL1OMJSruDpJzBKCKYDhnANlzTRBotlJy45yOXiqgjALBTRSjSCEU0FRCYHsJ9StpqZsucEo+GgSTLESWKpaUKmZXMD/E2JFvJcdEJezgYT7F98hRcT0nGuoOhgEGc11YQwAwcHB6OsHf1KhYHBwjLDNGCoCQ9bxVr0HG76K1siS/ws9eeFUCsysjWcrGYz4U1z89YX99ETQn0mn6tJUb7u+RFCWtudPUijHQhRf/jBefjYJoUW+lXyesXsE01b/C65TkN8qpGCyW5ysYJAbO0KIBjd4SlRQaRyOpWlMi15F79bg/7yRyYzbGxOsBLbz2He8/dgrVeKJLdw5WBrAkCgA7HtfF5lZxhyD1RFprX5Yp3t2aJGVAsJ14zwWL+naskI4XxRMn5jLLfGfI4h2WUiJOFsPcIAhMXYDPGs08/gyduzLCfJzBcHwOfcrIe/BOb+Ol3/gxOb2+gmM7w1PVdvO8P/gTR/pjCyihcAkcFqhjwV7tSGO/6gfIB7gR47tpVyX9srkhnM2HxUS68kZ+XxhbTFgbwqKrw02//Ptx992lUdQ6vsPCJzz2O3/vjP4FD/cx8iq2tLaWcQLC8owBZAX37fWHbEVTmWBGYJ+jYW1lFkqbiLc25TCb54WwqTK9+ryfXu7Y6FPCUDL39gwORy2XO4wTn9Y4nh9jY3Ba/bkpyEhjiPCBD9oCvN0wBsAOC01mGRTSDTwCXnrhcJFqFgdMkms/leQICk+lYGI0/9gP/FLefPotFDfGflj1APD9tuAR+CEQQ+iGIpMFWlaeVRLTMSQKGOmexYUWAHE1PawBgAZs44AQ2a3rJ1uJ9TCDM8hyMpwd41396F65duyb3trNzDePRPmAolqft9eV9ReqZwJvpKAawBlcouV1ahjRikJHZDTqwa1OAYc5L+i4zb/I+lMSvj6C3Ao8SvvSsdiwMV0/B65f43teew1vvux3PPbODz3/2IpxYNtYluMv7V0DOEQMYDTNegB4N3mowWIDPYwxqgscEfoXFp4GeBuwVQFc3U/G5pRqA9l8+Duo2f6tYe5qxqFnACgRSMt3y+RoMkv1Z7xn8WcZNZGRfAADrtUuLAmFsF2z4iFBkCxh5jDydIIumyOK52qfB7c6VLzJFCypN1PTS7aEseaZQAJvsHzwLUFWATSJahYRNOwScyJCnT3BemwICR2RcZhn2kms4HE1w9eIVYdKSfdrI+yZphKxIYdPKwaQfsfaqzkqxNaBP+C/9yk/iHV9/G37hHb+Hj1xJMInHmB0Ctz94F1btBJeevqoARZ5jCPxR/lc/OO/dbl8+M0vY1JQIME6bDJ5qZD64HZnTXLN+ty+qIAWbkoIAm+tDXLt2RZi+Ir1N9Q/KM3ONWbacKRhjrj2CwAQP54up5BmOowC+BLRFjYVNRhq81FLJZMcWSS4+2GTxEswM6H1scgy4zzOmBGcNkd9m4wRBYJ572DTDZhOD7yHS48xOBCT1WLGBgRLrfkfAaQLrzAkiG8/zC5n1VQkbLlKKXnMqJhYyp4eHvuMteOgbXgOT0utpiWy8h09/5MN44rHPAN0OEpeM8UIaw9igKHObpyV+9jH1Epm/SjdEM/u1cozsjVQ7UH8rbG99jjzenMJxpdKESPHrvVQAVTbgadBXZJ6PeZTLE3r9yjXSg5imHjEbpmqUva74MeezCLVviPezsH+zTPvwqmYCS9QI2CCiDmjC/DWPGmcIAvPB85mcq3he59xr9llu8FSB4XTUgHZztm7WdbOOl2tbcsoxSXl1k2rsbE/m9vFGQ1HooNqMvEzt/3wIo5oz3ACyy0+0NdRlRmh/aCPQRqCNQBuBNgJtBG6GCLSHl5thlNprbCPQRqCNQBuBNgJtBJ4XgVd93ztpaYiabD0CkXEi4KRbJsIAZuGJ8DBlXFlMIpgThD1hRVLOUNh8WmJPCo2WK4XLZYGZnL6msFgrZsJxtrCji/9HrCTNQNJegqYuZC0v+hgzQQpT+rNFrleDviJNrR/C8hA2Z4I4WojcaRTNkUaxFIAz6nsmKbyOJ4W5eLLAibVTcM+dxhfiEVL3Dlzdu4Tro+tK4i6zUZIJ41VYRCMUuYF3k4sXAAAgAElEQVSVThcGK8z0SA08YaTRZ5DXlM1nAGUeqwIVC8rRFA5KuFWOfLFAjinqjMCyC9Pvwl/bwsrJ01ikBZKYYF8k8oQySI4Lm55+QchypBRdWUE3yxqejjmZOmQ4sQBIAKjMKavJIjiLu/T9PSqECkvEVUW5piDcAC5LgNdqPJNVQF8IAFNCWgqeAlyo4t4ShKCPZjyFUWTCbq0sWwA9FoTNLJW42+VC+TGLDzArlpawUgiIFgKsDdG7416JAwgAWx6iciEAsO0MAQdwCRknMRKCWY6NghKzpidMXTOdosxjpIsZkMcCQnV9Txi5BNWnaY6EYJ9Jf1hPAFAyKZuGAjIVCXrRL3J9cxuH0xk6vSFOn7kNcZbBdXyEPbKSDRSmgXClj04nwORgH+ef+io2bBPXr15CVUbC5uTayAoDa5tncOrUbdgZ7ePqtcvwPVvWWRLPBRjj3HRtE2fueABhpyMym/vjfUTzCbJkguhgF6Z4akdHIFkD0hzz9CTO33gUNvfUALFLxj4HtpG3JIuuYevR19TqoHZtVK6jxq+sEcexyHWTBWvGOe4+dw5f95L7cNvJTQSU9mWjiFkKYMh1weJ/sz7lWgjWiO2kUhTg/CH7XRhmlO4MPMW64pfOL6I4oJsV+HrODbIv64RgQSUNAHP6P87nIv9aGi5m8wiPP3sdj196BrnlYtBZw3RRYOXsafzir/wS1gehNGZ89doN/Jf3/SEOd/YQ+iYKEQ0w4dU+nECBI/THpezz5vYWzl+8oJQFqHDAuVcUwpDlmA0HKwLcxlEkf5d2uvjZH/g+nDy5grxIMPQH+NvPPobf+dAfIYCDbDGSOdHtduTvGyYwwVcCsVsnTkkupdw0X9frr8jnUkacMrYrQQDbcXBwOEF/MBAAmECNZVgIXA/j+UTek3LN08Uc6xubiJIYs4liAjM/8XkCCBxPMoFFHYEAUVlhTkYi1yotAejRqgER5nnxWk1TYSfLNS5muHHtCm47dyt+8OHvlrxY+/QpV96/lEtlniIATFBYPGQb5qmW7ScDWIACSn0XCjxoGKyNFL2wgMkI1CCW0/GRpYV4UNOXmes1N2tkVYn9yQF+9Vd/FdeuXMWp7RMC8o0O9iQvcv67XQXkMreT9UiAg7Fn44e8D3WFLRPTPJN/B15H2HchPZltS2TfpeGI7GjXkUYRy+GYcB90YAQB1tZPobIyvOXrz+Hhe89g98JlfPLRryIY2Sgpb36M4dvsZwRTJA6OAlyk+aEBhvVzAvgJsVMBxsqSQbF/+T7q7xqFDU7pI2DY4Drl8y/Yf6V3pvEMfh5b+Pn+wUI4pu5EM16NyoYG2BoGt0BsOp/IWs8qtW4z7QvMxocsEfCzYtMHf6YkNAHgPEUyZ2NBBsMt4fd9uGFPmoAKI5RmDn6+Yh0TyTJEKaGk77B4D1dI+bxkVIPvwlkD6izkJb9KRNYEN3b2RGnjYG+E808/jXg6FcZ6NJ+i4ByRLc2QRgDGy84rLFAgCR389Z/+Z5iPfgy//OufweeNDuaHl1FkA9zzqjuR71/DeOdQJNqZU3mUOd4Ew7ldSdOCZo4WubChs0jtAWTWVqL0YSGmBHSnC6+/Cp7IOEdXBz2M93ZlvTMniq+qH8D1PWEyo1BS+lzP9CMnoB5JnJXsc8PMbuYAAfvmTMXvBGBlTVERQ3JcCpdAHsF0gp51LfsdPzuJUvlc7t9cJ9F0gmQRoaiU77LifQLKbYSTh+xnU9YT/47jKJLFtHLIcrkX5UPLSBQCaFcJUARDfNPb3oaXvex+YDoVVY3sxnX89Z9+CF+78DUY/QAxj2K62UlkqbW/LT2Phe4rcVffCYE3ssa8TMZF7VGqaa7ZhzjHlvumbjgkCO7RsUL75aoGFbVv8We+T8Oolr8lC/sYu57PBVRlqGJYcYqaijI9Av4GytkCVWBIXuJaMUTdgdoqeh7VhoqlqATw7KS8y5tradQSZI0ydgSALVs1hlTcb8n4VY0zOiAKINePphnweFOmWuuqmUxeqhvHKCst+6GhfI05Ysz3PG82c0yxlelF3QDAPAYYSC61APBR1Nuf2gi0EWgj0EagjUAbgZshAi0AfDOMUnuNbQTaCLQRaCPQRqCNwPMi8Orv/9d1TYngIodVFrDyCnaWwCoiGGSvTieqfFqzCKdYYWvrm1gdbiDo9kRirnk0rINGApLAJVknDZhIQJIsV8UEUGwufu4Lwd/jF2jQElAXwJeFdhY6yY4RKWpV4FZsJSoearA3VoBMNJ0ugRWyEVnUI0Oq+cySYFSciPdcVdaIciA8dQbGuVvwTBYhy0089sRXMVzfAqoUe3uXEHgWFvR9TQq4/S4GfgdZRIm+EiY9aLNE5HqFYZHHMOn3V7LonaBIZ3DIiBEAeIbSiGBWBJO6sFc24W9sojNcx961XdgVsQep8onnZ01/ySCkTqkqTOYVXM+UMXO0LGhcZMICLqtanufnNLFh0VN8NxtPNt6zUHIUANzIqzaAMX9P6UU+pOgn9VMV5yUDWxf3WdMV5kjDhCEbi4XRbA6LAHiegkrJOWVTyVojqyVKYJRzkV7kg6VDFoVZuxaAJsvhhesIb7tb/HtNymH7XWRIlKSz0Yfp0O1XAcbCouS9OZ4wdMnMLecHqMpUJEaNMhUGcOi56BH4oY9rTB9JF6brC8hOtgzlf+M0UczLPMLZs6eVtG+awycA73Zw54vvx/7hDB3DRFpVmCUp4ryUGFFGd3UwEHng577wD/L5g66H2WQkMekEPfjdFXSCPvzBBq5dv4I8T+BY9PPkPFRemFWRoTIHCAMyjOlrmYvEbkG2WDRBGSdAPl+Ox3EW39GYP99jtZGGXK5ZLRUpUpK6GNwAswUbCyoHNcED+i1SmJXsMdRYH67gxIltvPqO+3D2zGmc3FqHWedIogg1cuV5aBmokmzpe0gZZ2FXH5OorEsCQLmAFbwfh3LZvprfAlgHvsiB0luS/qwyT/gc5Z+LAgXBEhaesxTx/BDT8QFm8xiZwbXSR5aWeOy5Z/G1GzuIZwXS3MbwljP4hV/8BZzZXhff2kvjKX7//X+MnWcvIXAMJKYC9ofeKkzPEtbt1Z0bSNIMd9z5IgFJKctKqWTxv/RcYRyzsWRtZVU8uUejEbI4QdYf4J3//J/h1lvXBQBe8wf4m88+ht98/wfgliZ6vqHAfnqDsumB4Bg9fwnYTqfC6KMU9Hg8UTLUQaiYU3mJebTAVq8v7F8CRCtr6wL4iISqYaLj+9g/HOO2W24VifTre7sYbKwLQE2WLJmDWRQJB45ADlnFZAIToJNmFtPCJJkhjRMEtAmolaQnh6XfW5H77gUdAXzIuNw7HOH6zg5e++p/hG97/euRTxfiP8wmCspjE9ynUoEwgOkJTvBxKfGv9gORgNZ5RMnMUu5ZSRg3cvTSUETeGRtbSgjzkOuVHsO87yAIMaGXqmtjb+c5PPKBD+KZZ56Ve6KMdryIlC0BPY8XR3FVa8NSUtyuL2zslB6ali2SsgQ/bMMhFg43DODRo3URKWBPS5WLD6fjCwOY10HW6vr2WeTI8cZvvBv/+NYh8vEN/NnffQ74yhx2GCoQR8s2y76k9zcBjSiVqxtHBBQm2My9j40yjJNmxgtAzCYcDSY3bOLl3irPacCoaRCxTOUJ3VgwEBRsAGAtMb1s5JJ/H/kRN9fcyNA2uV/2Ct3wxXXqGEruuPmqSsr2cm8qBDhMy1gASfqf0iqBeZyStwIIpzmMYoQ4TpCkzK0WzMCG1bHgdj14XXre9uUsoRjpBKBqlFmNKlcS/8xbIhVtMGsZKA1bPILZGJMVQG4mWGSpNOLsjg4w2t/Dpaefxv6Vq+jYlgDA3CJl79PxckrgsEjQv/MsPvXeX8Gn3v07+A9/fBEX3RDxbAeGu4aXvewO7J0/L77CXJOcPwLQaYUJGS/KUlNVRMt3iw4L9+8kloYm8ekNQnQ8FwmZvJ0unO4qcoP2Bl30wgDxZCINacLuZ0NK0BGpX7KGqZSQsinKpO+6La8R33uC2myUovS+HyiQTufbpkmoAUjFU5tgrCKQiyKB2D1wb6fUdkVvd6XnyyYI2kDw84ookusqTMVYFTYtQVdpEKDVgw3DtRHaISxf+9vnzOup7AW+7wm7nWGrjVJsNsrMgjXcxhvf/nbcftutch7IixLxc5fw0T/6AK4cXEPd9ZEW6kzKa8kol8y+spotAkflOnWWYf5I5UzK+VHSysJibtKWGlQE0JLQzb4pDTBa/lok3zXbt5n3lNfmvGvOrLJHVUruu7EjafZergmfahVlBDsrxW+4pPw8/36xgNXlnmtJ8xyl0wlKk20ra5RgNZuoyPjWa7+5J7mWY2Au2b8NACxnPQGAC9V0pc/hDUi+vDYNaguLvzn/MU9pj3qlJFMrVjube9j8AsW85vmNgL3A62RPU5pfA+gNY1jJ05tYXHq8raG2/ydtI9BGoI1AG4E2Am0EbqoItIeXm2q42ottI9BGoI1AG4E2Am0EGIFXfe/Pa/e8QgqddkF2ZowqJrtiRi1S1Czy1SV63Q42NzexuXUSvf46TMq+abYki1xSFCQZVHuqsTjceAw24NRxpqkUo6Q8p30O9feGaaEAD0pp6gK5fQT0Sn3LqBAR7IkTYfbyi8VWKTrpApZUEJv3FZBTMfbINuR3HuAczxaQg5K8xtoGdjo9jP0OCr+LZy+eR7e3isl4gnROP96FAHSu10VtBijrTPyNyShmQY/6p2msWL/IcthmIT87eQ6roNxtjLrWxbc8FcnZGj6czhDO5mkYq0MkvL7xFCHZyb4jsqQ2/XP9AIUUpVVxl6C1eGmWNVwtxb0oUiXDTMZTksLREp7HZbIJfC7HgSw8Df42h1kpjGqGDOojgF6xiI8xgslyof8oWR/CCFPsblvkSskkZS03hpPFcMjYRImccseUp2TBOlqgLhYCNLF4T/lOgsMkcyn5yhR2uIbwlrtQLCawDkdwghUUZiYAcFlRTll5zbERQZjeRQmH4EvYh0P/wGgPqHIs5ocwqwwk4RAAXhusSFxvjCfwWVgPu4rjTqnn/kCKtvt7IyzG13Fic0vmGmVk/XAAv7+K2++6H7NFiv3L52H6HayfOIlwsIrFgjLfi6XX9KXHPyOfvbW2hsVkJOAawT767Q7XN+F1h9KUsLu/J99FNvhgDz36ApuUPFVzdr6IBeiyA0f8FZGliMZjlNH+Eoxv5nkD/krR1aIcsWIINiBNAzIqFtgxBqFeJyJpS+lOro8CsHtdFJT3LiqEjo1zWyfxwEvuwT133o6u04UX0J+XbEA2ipQy7wTgoR+tln4WwGrpR6rAPrm+MkIyj6TAXSWUPlW+1NJIQFal4ykPS8+FwSIz5xbnoJYwr4oUXHZkJSezsUgykz1vdtYw2L4FmC1wtUrwqa88iS89+SwK+Bic3MZP/dS/xH3nzol38E5S4vf/4A9x/omvwLPJNyQg28Gqv4I4j4XVmVQlxrMptk+dRsALpLcmwWgDMmbMPQSGCdzTT5P8cs7Hkevjp7//e/HS+26XtdCpXXzq8S/i3e/7gHgAB3YtgAMBZMaDzHSRBnUcmSf0Lt3c2EZKT17T0Ywv9Z2v71gWdvf2FBBDxnGRCwuSa2q4soJOv4fQ83Gwt49FmiAzBTrF1uoaQtuVODuUeS5zPHP+vMhcs9mBUq/rwzVpEBkf7KFLr2Etm0swg2uG/tG90BPP4yilHzVwMBrhVQ8+gLd887cin80x2BzIfbgasKy1z7UQVmVeqnyh2HNHALA0nDAH6KRESdwG2FDgg5ZZNVzlMU5NBIIhzHtFjkcf/7wAwK84uYnpbIbdgxHOX7iErzz9NL72zAVhTDuuqzFTQxQtlHIFve0t2KaNXifErMpAPEmYgYYtkqwEYnMyFjs+3ELtJyKbzhzoePDpN93ro9PtwTAqBP0NWJ6Plz94Bv/8pbegU47wl198HDt/9iQsg/vIEQB8nA2sWL1aOl0Dv8LUZyyXDVDqeWEtHgOAGwYxwaHmPUUuVojE+j2Ogc6NAgBfI80gS1CYFGPNyhaVB80EbhjGVODQLOKlDQP3J+37a9WaRck9TYNBBPiYswUYoggxGf1sAGHO4JcGgNkYUuQTGLUNoTqXkAaYEing5LDcGm5/TfKKNPGwQaRW3uJq2zdRuio+BI+5J3GjKmsLWa4k1cnwjs0Kz+xcwflrl2CYFfYvX8GzX3wCfYfy56nsj7xSNneZRYWO7WInnuKeNzyET/z7H8d7/+1/wa//1dO4SmB4vI+N22/BfbecxeiZ5zCJpljQz1V7AHMsJP+bpgCyXNMCkDaKJxTDyDNEsxni+Qyu46DTUZLmQX9dLAdqyxX/ed+1cbh/Q8evUEC+68nexVgT3CfwyweBW+ZIYcCWpTQ5ML4pz1RsVCPR/bg1AIE9x4Y5S5CQCavZywSK+XruEaL2QXl3emM7vm6CUPlL5KwJ3HO8BETU8v7EgCn/S+sCx4Jv+PDCjuwfzJk1G7koaS3y0iUqNlTUhTTDEQDunj6Hb/uhH8SJtTWYhxNw5c+/9jT+/JH3Yjc7FAloNv0wf6ZUEilyZXWh5Z9FrprnFALAnCElJfBdYYgr9qoJx7UlHuLfq/NMs7dKcxTtIXjC4vnnmEUJDzzNfUrQ2YTH1xJw1f7pTROePM8mm6rEok7hJjzDWMhCXxi/ZhQjWPWRZqWc79gMULEZhbCq5EQOQCVNa03zhzqf6SYNNtPxZ7KDyQCmvYPJWHIJ62bPukBGKWnOvWNnZLlH/V58TtjAvB2ezbT0v1x/XYv6hOQHftfNWQKic82VigHcnMebpk1pChUw2UT0XMsAbv8n2kagjUAbgTYCbQTaCNxcEWgB4JtrvNqrbSPQRqCNQBuBNgJtBAA8+F0/W7sOAQOI/xq/CABnsxHi+RjmfC4SumRhndzcwLlzd2Bz+xRMK0CcEGzQvsBNEV9UiRUox0JhZpRL8EkK9yw26uKyYsEoRrBIaFLGWRe6G8AqRSqFxqLIFaM3iYVpJ6waSkZGCmhS9ShVyJRCtC5AgyVCglmUSxbdWVN5JOprscsclWeDzFnLDVFun8DVlRVciSsc7swQS8F4jjKboJrM4SDAoLOCtIiQlBHIL+n4IdIsVrJ4Rokqngub2kjJCs5QxTHMJIZDSbw6Q1HSZ1D5CjK2MDrwVrYRnD6HLAwx2dtDaFjoZpUUpz0/FOARZKQZEE9Ogr+eZSNLYilu+pQbJBM1W6AUr1TKs2bwm8KtZmM0MZLCHjEVAgIsCpIJotlbSy9giSkZMtqPWaQPtb+jLhjSCZoAsDCAUcEuFYuOwIWwrIwcPu89iVCw4OiaqMmwSTOYixh5PlOsIrJHjFoAYIIb/CAWQutwgO5tdwPRDMbBPkyvh9KgNDbj1odp5ajTXDwCWcAlyOV2euj2VqRyWSwOBGSYTUdLALjjOthYHYpc+Wi6EL/m7uoGBhubgONLwdQLQykiX3ji8zg8PMDG+lDm3HSRoTfcwi133IPuyjouP/kYzLCD9dNn4dIvNK+kMM/XHhyOsPP04yI7e3p7S9joeZoI65FympvbG9jYPiuMY4JW+wdjbG2dwO7ODezt7gqbdLDWEUCP0tP0fqUk7ORwBCMvMNvfRznbOZr7mgXfrAV+dz36mSoZ6Eb2k5/d+BJyPJds+mMS0owlwUSRa6Ynq2Nja2MTr7zvfrzqxS/G6cEArlFjbhrwAg9ZnQvAL57c9OfNFHOuqCgN2tEelArEE8Bfy3Sa2Riz8Uh8sAl88CvndwMIQ167Kb6SwvRnYZ5gD5mYpvL4rssUJb0e4xTRaB/JfCoS2+7wFLbP3Yf06nUchja+cOUKHv38l3B9b4rh6dN45zt+DrdvbaMoMxxkFX73vY/gq59/HJ2AUuwmep0eBu4AO+Mb4hna39rAzngs+SuwHDh5ge3hGq7s7mBtY13iyzEfjw+keYEevGSAp8NN/JNvfgPuu+cs8iJGUNn40vmLePcffBDja3vwrUrAGPERJiuXzSWuKxK0lND0uO61rG7H6yDOUmEns+hOr1rfBPbHIyySGIs0w/b2tuTF+WyGjeEGbN9HPOEaszDPEkR1ijTPsT1cx1pIhqonLNtrezcwm89FKlY8lgkSkTlWZyKfvLY6kBxBlq2wlataGMNsqBBheY6L6+HqtR3cee52fP9bH4ZJ8MIrhUnb7YSqWYW5XmT7NahIudAGpJT7rJeAMO+bLD5Jqw0Qo2PBXMOHZfvCWvY7ngCR/JsrO1fwrvf8FuIqx8+84Rsx3NyCE4bwel3kloNPfuYf8OGP/iWeu3oNQU1QsZBGA4I0jkm/agee42Gl18cuGdBpCs/yxFN9hXmFzOLFDLlt4IS/AnqlCgBMENrzEXZXBAD2vABB10FSOAhX1rF+0sW/+bZXYsUe4cuTfXzxt/4GkxsEu3QsjkkvC2hLkIT+6M3zZOHqLyLnwjLk3zSsYPqAkh2o1SBkXTuuYlkT3BbgWMW+AXy5tvleZGgrNp/6jAYEpoS0AqLV3wgArBmr/Hzf1g0mGnBq1D4aP2xDGjTot0zP7kIYrgR6QbUEARO1RHShgCJ6xhqltgwoCVC50mgBNjbQ471SbEKOCed8Ys4kfzphD153oJQcxCeYYbNk3JfXL5sd9yUDaVLK/phFJkb5HHO3xlPXL2LnxhWYeYLRsxex/9xl8c7m/ii+q2xCyUv0vABX52O8+rvfjP/n33wv/o9//bv4vx+7iFllYX9/H7e/+j4M0xpXvnwBtQ8BgGVuEFAVNq4CgAnIkkXPnCYexWR6lrSDyFGmKbI0BuJE1g8bmzrDLXgrG7JHDddWZM8bHdxY7t/CwHUcZGIBoSSk2bzXKALQX17Y2fRcF8WBDLGj2Lwcf7I2m7zPMRYmfFSIbDSlysWbW7M5RaKZoDj9e6XRja1mNYIwVCoGeYZkvkBaZDJ3bNNQ65y9G5WBnOoQpoGO34NNti+b4jhoZLrmhcSKMSdwyQYu5pIitzA8dzfe/M/+KVYp0344RWpUOPzSV/DhD/weDuoFytBHnpBB7ItMt6uBSOZkOZeyuY1nBc2k7bABhWcnUbdgJlMAsLDHeX6D8kteMuEB5LxTDWCyEWjJfudn6IY7+XvOZ8q083zkWNKgI2fTBqTlHK0KLErartTCAE49V1mMpDHC1S6SJJemA1NsDRQbVzX/aD9jQ3umm4aAzc2+vmQA0/eX0s8aAJbzd5XBJbsZBfKKDVVKGUb5e2ubFg0Cy35Ogjf/LWlASUCryzCEfSyA9LHmATnDc8lmORzXQp6pNducM0QQXOeplgHc/je0jUAbgTYCbQTaCLQRuNki0ALAN9uItdfbRqCNQBuBNgJtBNoI4NZveWvd666KLK1RGnDLHF4eozrcR3S4hzKKkCUJev0Ad73obtxy9g6R1yW4x8KyhUABFGQ/sAC2lHxWRZ8GvGgKy418pRRlCVD1PAU+spBNxgSL6WmqmLxphulESZKKfLNmFR5nKLA42BSd+flS4NNFZV4LQVEpVh2TLZZfaCChshWryM0tlMNtXD61jWtxhXhvjNqoBJiLF3MpyAq7g0V3zwVl9TKClGYOk/SYhtFU5gJO0uOW3rd+FiMvFOALygOKlJ/yr5TCYF3C629icOIc7N4Qk5gAdyRee/TxTB1gpdNDGHQFmEx4T2ROZqUUowm7qYKcYp+I1CaxbpG85HfKwRoilVqy6F7X4kXLX0iBUsutisy3BiAUe1q9L2GNTm2J1ykLgJFZCcPYJhBWm0jpRUcwRseTn8qIc27w8y0CGFmEKpuJrLMw2lgsFInKHGY8FpKNsNIsG8VxKeK8QDDcgr+5iXRvgiqwhZEeZCWmPRd+biO1K3gp5UNTFCxmkw1dOwj7q0h9D1Z6gPH+oRR/A9sUxnG/42C1r6RDDyJ6h1rY2FjD5plb4HaHcDp9OF4gHpD70QhPfv5xZNM5hit9LLII06zE/Q+8Bpv/L3vvGWzLdV93rs7h5HPzfREPORIAwQBmiKQYNEoUNZY0HomWbKlsT9meKdfUeD64pqbkqvmgKduyLEuuGZpiECWQYCYFEhSDAFIEwQQSRMbL4caT+3Tunlr/3X3fBUTNZ6LqnCrwpXvP7bN7792b/99/rbV6HM/tnsVwd4DNpVV0/Tb2d/fhN1oCndissHPpPHZ3LmC938Rg+xLG+wMZV1rgrqyv4NY7XoXnL16A3e5iPBghnc7FKnww3EZWpHB1E5bbgO43sLpxVMBHHATIowDhdIx8MkA0n0DXqqJ5wbVkwKaiOolRVNCNBX+xXy5LZZVdWQ2zEkvwwCI4/6PqqlYM82dR/dUyTCx7DfzKL/wCbr39FgFAVFkLgMvTyl5VFYr5ot0n7av5K9VVYv1OxRRZFjMZuRYJO5jIORqIepZ2x7PZTNTDLMTXlpFZOZe5a5oWvGYDju2puUX1kaajYXWQxHOAa0yEuRky3UBzaRX9lQ0M9qewihJn4hk+8c3vIJzZMFpL+K1/8T7cd8fNuBLPEU9SfOBjn8TXHn4ES7qJdsdHhAQNzeT2gkazDa/VxTSklWsu9sxUyTZ9X9aCY9u4cuUK2o2mQIvxZCLAm5DgaH8D7/rln8Wrr78Gs3Qu13/+uQv44z//ELJpJJCYjS28H7X9aLU1SqHfsRuiMCY03d7ehu046C2viKqu0+9BSzLJL93Z3xNrZyp45T4SlslasuTfCXMIkvZ2duB7TSz1+zhz5gwRjnzd+vqqzA/ei36/jziaC6CaJHPMZ4EAgjxKZA1kcYTpbCiuA1qkYVpESF0Ny6srGG/vou+18Nv/8DcFFhCWtBu+fC0tzplnTVUi7x3hESGQANCD/VmBgvr5YFChxs/BJNDK2YHjU0MIwn6X65pZ6ZKZa+HBLz6EB//q8/j1974XJ5qlwC7P81V+su1C83x879jcYacAACAASURBVMmn8e//8I8wGM0E7LabbRgCPiXKEin3LTYZWBzLWMaUltGEHcwMJ3SkBbRpt2DSqpb5tpXinmpTt9lGf2kFRlIi7LlYXl6GWyZ4/atuxHvvuhHG1rN49NlH8YP7nwIfGa6ubKwt1xIIH07maDoNUTHydQCEZa+vcoP5D6ZxYNssX0dAzH+vLJzNWnldZYUeBsGy39vq/utsvmLO9gEorpp+aEvP96jsp5WKmNbd6lfJdhYArey3Ve+Veo7Luq2ylg8UvwSItNAlBM4LaZxSz+tMniFK6V2g5DcXJaysUlFK85Q84WRfZKNEUeRIshhZzqaaQmzKbb8hEQBZSftcHU1/RWUzUwFMi126TJQQ1bqcMQAEaYwABXaGE5y/fBlBMMR0dAXnzz0DJwB8y8cgH8HXO4g0ZrxPML/4LO77n/8NPvE7r8Q/+9cfxief3kIeMbtdx9KNR7GcJ7h0eR9hQleAWplZjbXAe9WkxXGiZa7AdX5yKiZpX50JdQOyqeyLhKReuw+71eXTVxoyWr6H/eG+jIt6jpeyf9eZ7wTBHdOXdc89k+eKMJwjTaKDqIZJrho0uL9IFjvtm6tYD1HIh6mARQGehL4VzJd7U6nOCYBp/+u0GjAaqokFQQQzSTEIprL+CH/r544C8kqZbBim7GmcY/WLDSic5QTYhIj7egk7maGZdbF8w+vxC+/7JXjaDOXMR15OcfGb38TnH/wkIl85kPBUmnJvooMAA7tpic85znflGbFqKuFzT7N0WLSHLjjzSqRmlUvOhgPuy5anVNOcj9VLTlo8y0nDoS5nNaqXOW8TOgbwXEUHCzrqWMxe5ilKWX3LXsZ9olrDdEqejYZicU0njRlt+dncZzMdmOeZQM2Daj0cNFioXUGao9T+UCn964uszsK53VDZw5IPTD9tzh66x+QArf6lGUvNzwN77grQSgMKVMRK/WyXPaOyAOdcMCx+JpUtTCtofj7eZ46zbZrIOdY8kApwrvKXeTat9o/ZwgJ68f9CFyOwGIHFCCxGYDECixF4mY3AAgC/zG7Y4nIXI7AYgcUILEZgMQKLEQB6r3xT2ekuo9PuwzUcmHkGKwyQDncEAFOBQlXr5voabr75VqytHkdREuKZaLSbyPLK6o3qHgKnCizVMJFqP1F9VYXlurBfF7LGs5GAXRZjCX4lpy5JDzJANRZsWUyuFMU14BV7QBbZqozaA6BbZ5dJcU6kG1XB7erdrlWw/Ju4iNBym7C8FvZaPTznuLg0mCKbBJKvy+Id7Z2zNFGqXRa7XRvMeuQ1JEUkcBG0a6bKicXPNIKRRmIvyF+V6kP9G638WFAUu+SiEEVaq7+O9uoJ5I4vkEmUdZoOy7BEydLx26IyTjUN4zRWeYK0NaQ1YGVxTWBL4CZ2klU2nChdqKxhwe4lAFh9fS5F0TpPUxR0UoRm6fzqi/l5rOOx8BnL/yr1B/+eVqF8iXKpsg2Uv2NIHWE5LQPTEGVKJTmVnQoeCLJmkXU+Ut9bAWB+RlGnEZAzo7C9iuVrTiLYGWF/PsZa04eXFdgqqbAuUVolrAoA0+4zS3OYuYFmp4+82YAx38doNFZ5yVT7lDEaLtDxGpIJGFs+5rMRNjfWcPtdd2PzmutgN3soNE1Azw+e+iEunTmHc08/h27TR5THmEYpXvnqN2J59RjmYYhzZ8/C0jX0eh1RjCUA3FYHpush3t3H1pWzKKIJRrvbaDY8XDp/Ad1uG298yxvRXzmKSRLjq4/8LY4fP4F4PMOUStZohiCawpMCro3O6gb8Tl+K+LTXjCZjybwtRruSb4wyUeBPsvZMpcwr2CBQAbZDNtDSQFHlcoolej2vDVXgr/NFBUxqOZqGjfte/Vq86s47sXFkHZ7vq/xIxxNuIZbquWq8kMYBQhzaVbJZobKIZ3OHgA4qqOIEQTAVwDidK2BRA0rCAmXBqyAX5zR/CNXapu0c2JQSyhEODK6cQxxMkDBPO2azSgxoFprdPjpLq3AMTwDqty6dwycf+S7MvAN/eQ2/9A9/EffefgNS30UyzfDBBz6NL3/la+jCgO/qmGZzuLRSNhwBwJbvY3cwwcramijwt7a20Ot3FSzl/pBlki3b7nawsrIiQHY4GmGlu4J3v+cdeONtN2Geh7AtDxdfuIQ//OCfYbqz/yJ4qD43rbIrm11NQxglAnUJaZIkk/2ASjLm/nJR2oaH3d1dGVt+TuZPX75yRcZUYLDtKYUbbVklNzxFFCYH0IfNLBcvXpRsd143M5lrEMzx3wsmokamgpd5wbPJFBqznpmxW+aItRxLjTaKMBaYMJxN4LfaeM8v/TKObxyBlcVwbYeiWZi0vzX1A3tr3vNUezHwJUiQJiGuTk1DyvzwCgizeaB+CbCgIo6gL6ZDRV5Z0tr4zKc+jU/c/1H87u+8Dzf0PfgNOijwv6bk83JtXt4b4pOf+xz+6itfBdtbWn5TbNslt1orYNk+LNOVphfmuYulLnNLDa4Xxga48JttQPcks5ovtXYssV13vCbanZ6o4NNuAw3mAWcprjnRw6+97jacskJs7z6Hhz/0bYx2J3AMX6zNwyySpiXCE0dzkRBgHbxUU8/hPx88T6vsXmm+IWCpKhO1KYAAvAoKi416Bd7JIQ8yhjnuFeAVdw7eC8nyVuphAmIh5FQz1s9zR90vrs/aQvuqWlJHxnlRA1BRnyqVImGjjFesnuMZG0lEXUpArJSwKged8IwPHEMyeIWbChSX9iaBvNxj8iKGJhkWXP6mUu6atIz30PBpxW0gYh45H50F0wci2UsLGAKA52WBvekcV3a2MZ9PEUx2cfHCc0iHY5iJjtSgVXoTswRo2BnSdIjf/Xf/J/6ve1fxe//rB/H50/uyPpPUwNqNx9CMQuzvDDFPZwcNaQS00kDG8RJHBlPUurQ/5j0g0BaVtDTSEf8x93aKgNepAX5nCV536QAA24YuLhP1WYswlWMqSl0BfgXSWazWuklHkBgZ/yP4Y2MY77Hny/2RDGFaElcuLDXwI4CXc0R1ruI84P4g+cJRJH/PCAzJ0WWut+/K/UnGUyS0aDZ51qGqVBPoL1bYjKCgqwP3datqTKos7cVemrm6bFRjw1KWY2SUcNIYbtrCsTvfhnf82jvglzMUgYusmOH01x/Gg3/9aUSU80vDgIaCan5Nh2ErhbLMwWruyfizQYfzSiug8RyVKKvmjAcfg+eEAgat3XW7iivgWUm96JggabwyrzX5OWblQpOxZY620BUA5jlZNYcUskeLwlYGt2p61AtEk4mCyI6JeZKKGtxzfPX8i2dVdjKbIg7tf/X3VwCY13H4VbviGF5HzQU5b7Lpgqp7paTXeU/rDaJ2VqgaEwSS8/uq5rzaFUbmGm2lq0ZLlUluVU0o6pwv53LJizYQF8oJSOe5hI0E0sAIaNxLTQOTM99f1FAX/0d0MQKLEViMwGIEFiOwGIGX1QgsDi8vq9u1uNjFCCxGYDECixFYjMBiBDgCy3e8oWy0O2i1lgQaGSw+zicopntIZyNkVD722zh69CiOHj2JLq2K/ZYoJG3XQkblj9gHVxZ7AmtTBT1pA1eptgjzWGRkEVLyOqNIip1UJBwuCNcq3lqRQAWuUkBUxS8WCIksaetM60JRFap7WRe9FOA9pJx6ya0+sMdjXdnKseatIOz08KTr4IUgwv5gAmYX9hs+RuMZonAucJvY0qRihFnBhi4WuVEewqB1YKoUFUXO7F/+XajykQkqle8hcqqd8lTGiwBVCrReD/21I3C7K4hyHbMolEIkMyht28Wy00a70YbtuYjSFMMwFEjA96CKrqQNNgvlfC9aR7KYXuW2USlG22Vl66dAutTSCdcqgC5YVzI1VYYmX2K3WhUEHVpga0pJLYpNWoTz/ZivR2ACu1LCKADI12EFMM2dCYCRBQKAWf6t1XsCr6Ox2IHKNTHzVitF6czPRmjr9zbRPnIE0WCM6XwM3yrhFgX24gReo4+sjGAQMmQJStdStuCxJgAYnTaM2T4m00AsgqmS9R2gbetoWpaodkLHx3i0h26zgc3NdVx78824/va74Lb7yDUD03mAv334Efzg0e8IbE/SOZrtLvLSxN333Au/s4orly9in9ahRon1zQ1RXeo2gVMbZRjjmad/hK3zz8MyChgyOAWWlnq4/Y5bcOr623Du8haeP38R585fwB033YKt8+dw8dJZUSQ2W300uz14rQ72xzM4rou272Gwt4XpYIhitIVwOkSZzeXrJV+v0GARtFGRx7zlQ7aOdTOGzBeOlYjhD9kzFgoMsADMf4/TBBvdHv7Bz/8iTh47ima7JUCtVui+CCYLfGLeolLwSb6sUSKJMxlHWvXOQ2V5S5Dpuh78zWuU/ahtS54gi8TS8FFlK1JlRnteZqsKkGImJOdjQggZwtKniGZTzAZ7mO7tYrK7j+l4gjQtBEpQOZ+YBh6+cA5PbU2x5G5I1vMb3v0G/Oqv/BxCzvVQw/2f/yI+9+AX0Ur4fSlmWQSf9pi0OC019JaWpTDf6XJeMNY7QafTlvGbT2cCW6mU5YsK4cFoqFS9uot3/tJb8TN33S4AmFBx//IA//kjH8aVc5fQ8mwZZ2nGoBWvUAIqpio7T4IMKu0IHrIStuuIQnQqqukZlvprqmmmLATi8kU7Yr4nx3RtdV3uFdWrBF7BdCoAmLBXlGq2idlsUkF3Q76W17+3vyuK42kcCVhe7a9KPvH+3i5sXZN80lkwQWolWHM7sFMNYZLjcjDCtTffiPe881041unDLSMBL6ZOm1kiLZUbyfvPDOHaWtasIMKBurVS6Vm6gqtqf1BKNTbA1HsN9ymCQoHG3DcsB9/+1qP4/AP349SxdVF5E8pbTR+66yDXTPhcl5qBZ597AX/4wQ9i68oeLM4xTYfjMsuygGmxucFGZii1KucsgTV/Tpwws1WT+2DSPcMnvGWzQwbLdgUOO56PZkvZZlu9Dhy7KfdRdxO8655rcd9RH+XwHL76kW/i0tkr0DJb7Kc5t7i/s7mCvU2E0bRhf9Hzjft+9XxTrTRKAShdOhWgImCSr6mo1VUgXDXsVODnAArLnl7ZTlfNFwKXK2hc5w5LtnCtCOa/u0oZWkNNNicQ3NWZxI7TEABUv3jfVCOCakhwUgs5n1tc85VaWM4DFXDMBVCzKYLdO1b1s2k9WynDNVcalrIqWoGW86XAWroUWNAMX1TnBFlhEImyNg5jhDM2dVFtq2GazhEWBYZBiK3dAcKIa2sHW5fPIOMcZ/RD6SFpWMjZbFCaGJgh3v+hf49f81P83v/+IXz5ygTTcI44M7B26og4G8yHIVKd7UBK2auAobLcr0ErzzfKGledlUSdm5WirGY0AtXOcmZKYoG/rf6qzOGVpT4yxmFE82puQOYnz1XcQ/goFgePLJO1zz2T+0SRq3HntbDZIWWjGS3PTUv+nt8v/8bcdcNANo/UvazUyjwF8LrqzyRAUJ4hyhnF8l1xCAgnE1hZLuejXBrV6DCi7IK59gyeNZkl3maWuHkAFPle0ghQqXbZzBbaGgzaIqcd3PEzP483/OxrYBdzpDMTSTzCUw/9Nb7+jS8ibjFDmOOsifOFo1fw9VBOr5yBxIFDQUuXc5lK4aRAwuYDaaRQzzA22EWcfvVaqXLrCX/l88vF6tLkweeWrD1Nja3kKstNUGC/do+pzz5qTRMGx8iiWM47HAdGkRDKcv0z5kMiQrh+qnOyWus8P1br3VTZu3VDpXpuqvUiz3rPV1bavBZx6eEZLpHPx+WuzJ+vnp25YdSrlfsBtcpyfqgaCuq9+GA9y37uVCrhqnmncvPhJyQAliWsZkn1bGc/BxtKLIzOLgDwwea4+M1iBBYjsBiBxQgsRmAxAi+LEVgA4JfFbVpc5GIEFiOwGIHFCCxGYDECh0egc8M9JYEucwtd24VOxV04gRaMgTiAk+cCq9bW1rC8tIH+0hG0uitwPFdAn+E7Ss1D9S+LunGEOIwUlCgysS+Uom+aVeoWZQGpVBKlqAEPXlLMVyBRVCoSUFpl+oqvsVLQSPGtKlMdhrlSnHqJ1fMBKKgKZ3/n67UUfXsJV7p9fNcGrgzmSIMQtqOh7zoYjicKVmfMN4UU8QWQVTmEmZZJRptBlUkWi8pXI/wlMM6poCzk+6RInRIiXwXZUmxbOYXl9U2YdhOjWYCISmOCIMuVImDLagjYIVhgEXgWBGIpzc9JlaSoausxo4KlssoUkEphUVUIrm2xZfAO2U0SBB8GwLWdsxSBocErS8khDpHDYME+A6idyQwNkVHC1hx1+2pL7SpbjxCSP98k7M4iAcCqMYAFYPUtkueYTMU+W0AGc+xYbBQAbMqYd1avgd7pYT4YwzdSJNk+Nvo97A1CZF4beRYC0wBllkH3LSQEZ/MMjfYS9F4X+mhPwB1zDJNkDtvI0DQKdCwbPb+JywkjBhM0SIbzWBSu97zujVg+dgpuZ1kEb08++TS+9OAXsbd1RexmOXxxDhw/cQobt94j6m4qUaPpUMY7jTnHbbTafayePIkknuHc6adw5cJZKer2el2kyRzLq3286jVvwpnz53Huyo5kCPueh70rW6LuZfbw8someiurCGKVEXzddTfA9xxsb11EEoaYbV/CfLKLbD6s8kCZOUgFGWCJxat7kP1bQ0YWv/mqmzNqBdnhX2uwa9gGbr7mWtx759247pqTaLYbAmEkl3IeQ6eSqip4s7mBGZ9ZFAkUDcNA1g4bJViU91otLC2vijWu7zcFHKV1cbpSD0sDSJUzyWuUXGkWmG2q7glOCA5oYU671QTTaCL5oCVzKsMQWThHEgSIwxBpnGE2nOLp3W387YVLmJUNNKxlhGGK6+68Fv/Tv/o9NKnaTkx87qsP44FPfBpeyIzuCGERoVmayC0DSVbAb7bgtdpiWUxFcBDO4TiuQFaCX64v5v7SypqqRWXJWsDxWrjvnW/Cz77yFZgmE4GK0TjGn9z/F7h0+gI8k/nFoUAevqiWtQwFbrg3ztNI7IP5s8bjMQaDgQDUTq8vTRlppgugFYjjewhmczRaTbF95vhw7/BdqlRdzCYTmQvD8VQA8MbGBnYGO/JzOV9o/xxHIZaWliQPeGdnBwVzRMtSrov3PA3nAvcJeXi/bcI2GAKVx0mIGAne+vp7cd8r7kZXsrU5T0IBwJ6rVKK8VgEwFTygGpAKUlF5irqOXT1XoeeBmq3KCpY/Vzm13FMIuLhvMts1ZTNOkcMtYox3riDauox2vwuTedJUAzIX1nLguU1EQYT//MDH8dWvPwKbil+CS+6ZhBMaFZoWZlkIx7Ll88s+bDkI5hHmERWnJhor6/L1KZ9X0OE1mgJ/Xc9Du92VeyI5u4Uje3qAGV5xQx+/cdcJ9Afn8LVPfwNXzmzDSF2USQnb9yRPm+/Hazj8/Krh+GGxH/sXBNBUELhWbtbPxwOF399z7KFtq9qMK2Bc2b3WKl4Bl5W6mO9V5wPXvxaWAkT1nwUQW0oJKIpgUeIq4Fn/Jw4QNVRLdGmSkp9DOCm9XlRj8jlJAE3pOCWZJgo+d5kXb2hKjc1r1anyVbArB+FmjKKkHXwmiku71ZBsW0LVkg1nCTCbBJhPAmkQmcwjabqa5wlGQYS90UQaJSbTfezsXkIU7CAZjmDPXcybOlpOjnimIzvRw1c/8Qc4+cwZ/NN/9zF8ey/EfjRBmBZYO7aB+e4VaNMSISLlblE7ZVR2zfX4ZNyrq/2M1sl0MKAKnxb+bIwpmcNdFNJAQwDs91dQaBY2VpYlooB7KM9d3C+4xrnWqCxmg4yAQtqt04o3T1XDD1kiDYmrZi02XfH3zPaugTGvh/OIe5Lk8tbQkfbQdHvgs7bKCOY11g4QzCS3mTkeTDFnLrdpIAgnldMI54At/up0TuH6pqLclDWlfrYoRSWLN5M9VKJBLBuJlUOb8yjYw5vf+6u4/Z4b4YgNfYFiNsL3Pvs5PPaDR5B3LbGAFtapAWwdoeOIgt2Vo4CsU3UG4s+0JIajcj4ROM2zjLJIJhjm6VTWQg1/qaI99KKSWM6lPHdw79KvwlaxCuA5TMA/zzgqZkOFIFTrhms9TkQxy2vi87B2wGBjHCXrEqpRKeKl0UMs2Pl5DPmcBw11tZWzxjWo9loqbSV/W9xy1JmLz0sCa2my01/cOMnrqi3F+TEl95eOAdXzrG78qs8KzIKXWAY2n0mvhhpnzklRtPNYJ30oVaNAffYnnLZMTM7/cFFD/Xv25sVfL0ZgMQKLEViMwGIEFiPw0zkCi8PLT+d9WVzVYgQWI7AYgcUILEZgMQL/PyPgHL2l9BptgVU+Mw1FEVcB4HSOnmNJgZ2w4OSJG9HrbUC3GqIQoQKYCpZgOsN8MkUyD5DHKfI0VgofWgnTVpYwgyq3hNmgSt0hhaRKLaqKv8oSslYy8JIFLJmqMKiUXlSpisHs3/s6DIDl++tCMwuMh/wz67/PswiW2cPpXgc/NjRMhoS3EQxbR0MDxvOZgBQWsWqLVqqO+TlELaMrMKoLAKaNItWuhMAxdOYCE5yKTa7KRKUtnsC1TGXN2dfcg15vSfIJCXjSIoPpupKzbDtNFFTV0BaX2WrMQQ5DaMxYo7K3LDGnXWal4JWMRCooJaOOqXMAE5b5qhVIdeFOinvUf1RKTR5kDRbr5IuVgoUDZhcKACfIRBHjUwFMW1ON9q9U9in1h7KSrn4WAXGlQJPCXxbCzEMBwKLOIa6o8h6ZyYskPciBJrhm0VLXbCnmNpdPwCKQ2t7BspHg+js2cGJzHU9/9zn8cG+sCv+jCfIkgdVykXKehDm8Zg/oNKEN92F5vqgiw3AKvYzgFLEA4OVWB2dD2oGGaPgetDxCp+nguhtuwrGbb8G1t9wp2ZJRnOGHTzyJz37yE2h7DookrArZJVZvuhPrK7R6TeEaGi6eOYfB3ghlYWKpv4GN669Ft+PhyPoSvvLQl7Bz5bIUuBueDcfVce2NtwqI+NvHvo/XvP6NAo6ef+5ZXHj+WfSpMCUA0HRMZyFcv4kTJ05gNB5gOhrJGGZxgMn+FYSDbehFomxaCdOLEqauISuVsogvaaoAY1ItNW7VeuPf1fNC1N21ulDXcfLkcdx2w41Y63Rw6uQJUVPy/hEYiGqPDRHMc+XfsgjOTNswRDCbCVAk0G822mhTxUzoS/hMVbJOkGMhj0ZS3Jb5R0U5wZ80jHC9EBTk8rX8PlqvCyiUOapsYuchrdVTUcNl0VypCJNYIARhiGt7eHpvD09vDXBuJ8As1tDtraC3toT3vu/XcN21R6ElJr70jUfxl/c/gHZWIopnmMYBLKqIfR8EGwLPbUdyZGntvbWzDdvzRPnGvY0Q9/prr8Pe3p4UvwmGue9Rofumt70W73zN3ZjFBLAGkkmOP7n/fgHAWjJHlMQHAFhAri26efl8k3BWqaVdsfblz6GCjUrgIKK6zpZroxU1YVBMC1HaylqmAMv93T2xbz516pTYCvP7n3vhjHx/r9dDigydZkv2lq3LVzAPAxw/cUL2uv3hAEEUKVUrIQ33QGiYjIcwqCp2bZS0GzA1DCdDmFqGm49t4N7bb8Zay0fXd1FU0MhzHLQanjRUEPgSpIqVPJQSTOxoCTS4i2i0GlZgkh4DNaw6sC3mni6ZkwrMMFOYn7k0LEyDOXSOh2fihR//EHoYwGn6MDxHclQN5o3qtuT+ssnk09/+Jv7sgx+FZjiwHU/uGbNktYzM0cE4ZIapJY0sFkGw4yPOCShLOITr/VWllE8yUf5ynvPe871ox805S2U0HQFsu6nGu5fit990E04NL+Lx7/8IP/7WU2iUHRipgTQvkesFUubSWy4KPjPrKgPt9Lk+D1UdZD+t1ivHTpqKDkEhOgK89HWgaJRn6dXs0Pp9ZNwrQFY/hw9ngHL+1c9PQmrJCq3AMdWT8r3V98d8blSKV8IyziOqhOV+M0PYUetZfX+pzD7ARiCV11uWVP+bYumb016WyliZL5W1vaUgH+dODa01oiixhU6he6UoY3n/CNS0XEMyjxGMpojjFMNZgGk0wzyNMZ0nGE0DWVfT6Qjj6S7C+S7i4QD6CJhYOZpugZ2dGd77L38L7/8/fhNPf/hB/G9//CU8M8uxkwxAxry+uYbh/hb80EJqqCzuA+WnKGHV3OUYEODVZx42zzA7XSyQC/V8N5yGfC0htdPuwe0uicX9xtqqAGCuCYJa7jn8nFmi1PC12wcbVuS8wTNZZQ8tQI8NdWwiq+zh5Rr5jGBWa2UFzsYdKpFFOcwGuAq61w4NohAvyyrD1xJ7cJf7XhILAI7iOUpGXxRsVlMAmOcSRitQeSoWzx4b3RyB3eIkQ9VyonLR+TJMF4WZIg90OP4R/Nxv/wauObEKMyCwT+CGIzxy/wP44VPfQ9ZXZwa91CV73OIZ03bEUaVukuAzkOOh5pABLUykqac0Cell11WZtXJWYUOdAqDqDKXU00rNKk9ZaI6lIPmBBXQpal/ejzLlilSZ1oddVUR6KxnIVA+rs7E0PZlcN6pxgkC5jGP5fp7Faogs6l4+PwUCM81XnXHrxkKuGfFJN+3qLADVfEklLvdeNt2x4Y6gGZqonuv1pzJ/r+4HfF9GfkgDw6EzpPy5jmgoNdnrZHw4HnQDqCF+1Vwo5/BqGxLRNEF1BdZnl3+8qKH+nR168ReLEViMwGIEFiOwGIHFCPw0j8Di8PLTfHcW17YYgcUILEZgMQKLEViMwE8cgea1d5eO68PzO0qZxSJ/EsCIJtCpfkKJ9fVVnDp1HY4dvQ7N5jJ0062yAoHZKMBsOkEwnkjBSqM9Z6qsDFksm8+VOk4KkgSLtUqhUoyyOFcrWOtCVA0UpQCVRlLgUpCpUjsJ6FRFsbqwejiztgZYLDqJuqZSuB0UYas/8+/5mXdtHy94Pi4mOebjgMbJsD0HLoDhYEfUWHINtiMKromQ5gAAIABJREFUMYFkLFLGIUqkkhWnJ8xXi1EWKcqc8FflrDF3jcUyZpayoMifp5SXgM+ct+teA5eF0bQQgM4PaXtN2D7hn4/IU1Z/AuvCCEYcwabKraRtZoo5C+FU20oBkioMpTahkoSFSKdU9oqSrViNlxoHpYwRHMvcVo6VjDPBU2UVXRU9RYNCZVxZwGZeL7NlCY75s2jLy0xoyZWkwasCEATAvBbmBBMAG9lclDVyjbRLrABwwYzEJGN0o7L2JVwgINAdZYXZO4Lu0aMIdndwzAjxu//Lr2O8dxl/+5lv4rHhFHFiIp9MUSQR9KYHJtAiKuAwl5QZwLOxFEqlSJ7HaPm0fy5g5aVYJG9rTYymocAeRy/QsgosL3Vx5NprceMd9+DI0XXQcPvspS18+oFPYLazjaW2j73BrliSek5f1ofnO+h0u9gdDZAU/AwKDppUTbsG3vWOt+HpJ3+Mh7/6NQz3B1hdW0Kn5WHj2FEEM9oim1jZPIaVI5vYunIZX3/oISy1WgJ/ee20zVxZWRUYSYhnWaYAVuY+TnYvY3D5BaTBSKnTWSRmRrSp1FQHqpxK9VUXcNX9VwVfaciowI5YszqOAKxbbroeJzePouN5Yjva7jRFgcrmh3azg5gqbxb3VefAAcin7SebQ5qNriiARTVGZbfjSkZqlhEEJOD0Vmp/WotyLmnSKEAlHAvjjs9itwHddQXkU03IryUoEcgdxqKIp+sA82ILZqhGIWbTEWbTMWZxicxvIM1NPPnCJXz/0mV0Vzbh+y28/Vd+Gfe9+W6UkY6vPfZ9/Pn9H8eG1RAAPAhGKGgdDgWQqH4N4wiNVkcK3oTAVOUm0EWVy/3o5MmT8nvucRwfWqXmUY43vv1evOfN9yIp+XcWgmGMP/rzP8f2xR3YyVxU+7Q15njxPpi0L60sUmnxygJ+o9FUNs60z0+oPlUwrdnsyjxgLrPXbMnvbUftz2JFvbcv82djZVUsuPf396GbNlqdNvb29+E2fKytLAng4bzkGK5vbiIrMmzv7giwpsKYc4pQxrVNTAYjWIYuCr/zkwCOWWKj5eKOI+u4fWMVG8sdZEaKzNGQTXMQ/rbbzYOsXM4/i1bWtquADWGC5EoqO3Lxw+VGKHDJU/ttnVVZZcoLVmEEgGkL/MjSsIKwnjgjJLMJdrcuoQyUSpL7FH+m1/AF9hL+cvxeGO7jv/zJ+3H63GXYvoJtraaPJExEkZvomShIRZlZMme5LSrU0rTR6LbR6a0hjGmVnkomcLe3dKB0bbfbSGhhm6cw2x10vCVR9c6xhd982614jRZja/c8vvCXX0SxW6BrLyGYzqWxitbPhHF0DFDavatKPdUuoV5ssKoBIueRWoVXbZ7rZ2H9bOWvhwFwXkFlef+XnhAqsFu/B58BhxuI5L0K1Vwiz5TanePQ1xWGgm+1PXUNi0VNTHDlq2YU0yK0osLXQEGlqGkL7NXNttiUF3xuig00831VRABfjqPmjHz2yjaZ6lm6clBFOs1H6LQaAibZGEK3CRMm5tMAu9t7mMQppuFYnDWm81DiAoJ5iCCaI4ymCOMB5oNdaJMQEZu+ygRwNHzs43+Kd9+xic//yWfwBx//Lq7MNexmA6RJjvXVZQyme2jHPmb55OB8Q/AmSkxNNX/JXk11Ms9HYo1B95NM4CP3N+Z1m5YvX5cQ4DXacDt9lIaN1eUl2efiIlPPh2ovr7PT6wYfQln+WxqH1XqpIgEqAMyfSbArivyikPfitXCf5Zrhs4Dzny+C2VpNyz9zzyIglqYN21G27hSrMqM+UlEV9ffwumrnFIGwmrL9zxkF4Diy39XnPsYOcK+ReVPS+SFCOW+gu34zfu6fvAfrHQ/mNMMwjuAMd/HXH/konrnwNKKOUgDbhi0AmGcV+ipI805lU86zXFHZ7fP9mxrnFZBUDQV08JDGvZLNUlTzVgrYUjUocozqyBNZd4YpDXHSMEeb5NoqmeNLRXtRqXt5/mLOtdiyqwYojq9epChSxndU1+jYMj80QvJYubtchb+0YjbkOcrvJ9FlAwjPTdKAJedipYqnbTp/jsX8ZqqICzoKVCBWmqfqxV61U0pOsLKSPzhTs9GvtoOvlPmy51QA+OC8ziY1cW5QDQX1eYK3j2dUNbV5jbUfvfqZvO7p5acWNdSX7ruLPy9GYDECixFYjMBiBBYj8FM9AovDy0/17Vlc3GIEFiOwGIHFCCxGYDECP2kEerfeWxrMOzSpFTVgFBkcqo/SAEjnaHkWbrrxRlx/3Y1ot5bg2G14fluKXRGVM0GO+XSCiDa8VIrEMeJgJtbPkmdXqT0P1IaV+vdAkVpbOdcWiWKXrGz0pNjGrD/m3VYqDILK2t6S0EUVDf/u60BxUIODQ19yWAnc8Lv4jlXgbKkjmeZiW6s5pkAfrdQQD7cFAJdVAZFvY7Lgx5zNJEGZM+s3F1WuViQCgFn4A9VHORVNiajeCLMkW9JUmZ+0aez2eohO3oN0ngCJymWj2sxpdGB5XeS6i1TPxBKU0IcWtzahmSgoUmRFgtxyBQBL3FxVwRcwy4IlcajGwm4mSl8p3tXjwcI/rQ81VWTki2BAFe8UoOWLKl8WOC2BhwoqSxGbUDwrkOu8B5WdIdV6tZKP2XeVBXWZBNCZUStqFUPehcCJIDmjYjpJDgBwLrmTxgEARm8DvaPHkAz3cJuX49/+wT/HN/7mi/jBpx7FabeF05cjIJgr1XWDeZAFihhwmx1kvgcrpAU5BBBqRYy2p6Hlm6ABLZU+F3MLYWEhKSzYWoGukaHlAs1eD+2lFdx596thtrt4/NkXsHt5B2ef+CEcIhajRMqswFxDo9WGblqw3CZ014PhefDbHYzGU4Q7W1he6eGeu++Qefz973wfp59/AdPJAMeOb8Jveji6eUwyQk2vic1TJwXwfuQD74eVF6L6Yr4s1YCck26jKWCP93Q8nUim7ny0g8GFZzHdu1IVVpX9sFiwHtLLH26AqJdDrUarGwDqgvPq0rIAzc2NdYG//WZT4F+z05YMYBbx260WNNcXGMj3oeKOdppUKBFasbkjp73lIcUQuwMEIlXrqaBjgDSH0JJS5VpLKVryCjNMwkCyJTmmtAOlGlBU5VWjiRYFyl2AiqsKnsTBBNPBHmbjESamj6X1TbS1JraHU3zh9JM4P5jA0Vr4hV//H3HfW26HFpv45hNP4c8+8lGsO00BwON4BgQx4KgcyU6rKTnShB5eo4ONzaMwLBud/grOXbwg8JYAhNa1VNpSzU8FspbreNPb78V//9Y3ojRz2KaN8W6A//DhP8d0MEabxrVlgZjNHFEk7yO21xwHUbfaGA6HBypKKmcJMwIqgXUNjm4LSGBeeK/fx95whM0jR7C7uyfXyoI8rakJEi9fvgxCyfXNo2Invz8aKrhAxWFeKCVwFgu8nrBxByU2VleRZrlYXosSriglE90zbTiGjhemQ6x7Lu697gTuOLKKrst8Tw2JAQwmU6y2umj5DVHV8u9F+UngR6tr15FmgJfOS1GDSqZ5jnAaKcU67zsbVCxH1gE/O+fgdJ7DtzToZSzNRo7rSdMEmxKyJEI0GSr3A+aX07aWdqW2sqIVtbxt45OffRAPfOZBgTk2YZSoGDPkUQbDNUTtnkSR+MO2e33J1Y5LwGk0ReGdEjTlOVyfALgn1v1UJROcF6WNvXCIqZ5jyVtDq3Aw1HbxP/z8XXjvkRUM4kv41l89iqe+/iSaRQdllAsAZnZ7xCx5Kmxr1VxlZ1uvUckf5cOoymAVAFQ9TwmGJAKgAqWHn5AvVghXe/eh5+RhC1jJbK2eD/VeUb+Xug4F5+umoqv7SrUn5Kp5StnIqn/l19d7QsR4AGZDG0qFSdBb2B5A9TMhZKsHnfDWURCYimquM34956JLi3La7Oo5Sj2ThiObet+Els8FhvEebMdEk1EVRYIsjKUxg9Btf3eA0TTFdDbCeLwvmdoCgMNIHDsyJBhP9jDe30YRDuHFJvZLA+/9xz+H//AvfwPtYIz3/7eH8P6vncY00LCf7iFJMqx2uxhmM3QiFyFUA5w0uXBPqyyEa7UroXet3K7vM88PjIvgNViwFdy1mR/dhNXqQrNcLPU6sj8SdHL/s0xH4C3XCtc956D8PTOkxf1BNeHJ2mJkRwVBRRVawT3V5KZgHptdaKvOBgOPzTe6IS4B6hxDtqgU+rRGH8wm0hDTa7VRxqlksmc8f9AlhI0UAv/Y4GMcWCmrPHcDmcUseFfWaw0Oef0CRGkXT+t0I4Ye9bB6w6vws+97OzrIYU01jBEjOv0M/vov/gKXBlsIuxbyjHuho5rPUvU5+V5Un3MvlXtBe2yqavMCvu0g1kukVbMDXU40PkuoIicU5X5MS+yqiZF7Mpud5Bya5cgoZC/UXi026lU2cA2Feb7huY6KbqXEVZbfbOBhg4NJAEzBOr+GVukc/zyFFiXiLCMNcdXZTTK62dxARw8CYP5ezmts4KsaKfnE1y0U3Fe5n0n+sILRhNpaqRTo/HiiCLdq15baBr5SN1dnSe6J8ryuVMj8PdXa9VzlXFGNf7wcpc6vGzp1aSDgfFF5x/Jk52GscpdhM+Xo8pOLGupP+j9mi79bjMBiBBYjsBiBxQgsRuCndgQWh5ef2luzuLDFCCxGYDECixFYjMBiBP6+Eeje/obScZswbU9UUSYBcMGC2wTFfIKTx4+I7eyJYyfQ8HswDQ+25UvVMC1SjIahwN9wSgVwirwCwBHtoPMcSRopZUJlN/vSDF6tUpseXF9ViDsohtbq3aoAJTKsqoDMYhQL5bUyuH6Pn2T1XP+bFFMPSZ18dwlfciJcSoHWTDQfyDxqFQyEYQ4n2BXLT7GZNJV1ojj4UQFLKCvq1kz+I/QlmBPVr2TLMRdOAWClelE20kmUiq3z+vomhsfvRDAcw0hyeLYB33XhNDvQvR6ykiAiQMQs5ThANp/BSVN4KswNKRIYRuMg9662dZTPqvGTsAhLBTCLg1UGnXz2Cv6WtD1MDixWla3fVUtKfmXIjM9cg1OB+1hX6hiLNrcpIWhtyF1ZD1Idx4Kg/KpsN4t4JgBY1NO0LaQ6mVaYopCJUKaJUp5rpbLENCzohlIAZ9019I8dQbS3g1e1gH/9+7+FRx/5Ms489BRON9v47lMjmJEE+ULzLckApXLPbfaQN3yUs4EorQ3mAI/3Ec+HcK0CvXZLwGqxdgSDuYbL+wG0JEFXD9GyUrR7XfidLo4dvx4lgXy3jzPPnsaFp55GMNgWFRptsHM9g2V5cO0OPLeNdmcJs1koEI7Q6sqFZ+G6Fl5/72sky/XZp17AEz94HMFshDSLsLLWRa+zjFtvuROG24DbJRIs8fEPfQT7ly/jxC134MiRI2IZzgK/5MF6Lp577jkpbEdxiiIYYHT5BUx3LytFN4vABMCmBrtWj7MIX6l5rqqKqgYKsXis4X8p8PH48eO47bbb0Go2JEuxadui0G11O3BcV+AWoWJiWnBpkWsqpbk0HxgmUlojZwUcQuEqu7u2glXWvXUjgQLAtLzkRNayTGx4pYmCxWWCdd8HLKXqYvYhoQPXVhbRoJJ2oSovV7KkmVE5m2A22Ec4HSFc2kS/twR3lCEzTTy4cwbffOoFmGkT7/n1f4R3vOtOWLmLbz/9HP70//1v6GoW5uEEIVK4peiqZNzCYKaUilR+NruitHJ9Hyurx8ROmbD7zPlzCKmMbrVEMby7tQ3TsPC6+16FX3nL61AYmQDg/Stj/MePfBTpPEZXKxCmCYI4xJz7SWXLnqUpUubMsuBumuh3e2JZy7XjeJ4AWaroTDZRpAW8ZgNJmktW6PLyKuKEsIaw2ker0USnQYAdytbQ7S/L3JnFIWzTEWv+YDIWRbxYrxLm80oMDUmVS27ZjjwHmI86G41EWUZl4OXZEPecPIFXbC6haeXwe56seye3kY1j9Fa78D16KSiFmuPZMKjulL3QgtFUCt8aCBLOCSysFHfD/bFAEVExZsqO1KRtcKmDSsFGew3BaAez/StoNz2ZK1GSY/PYccyDCGk0FqAiNq2ibDShO45YDHN9Ego9/dxZ/Kc/eT/G3Ec0TRp7ml4DDdtHnEWiHmUDCdXQ3eUVZLRk53yzbfTay6I8TWjpbzvo9ZdlbTB3udnykaYWtue72C1DHG0fwVLuY6/cw7veehN+85ZrEBg7yLYzfOH9X0B0MYBZqM+e5EkF864GHhys28q9QZ6RmZojAlkqu19u8QJmJTLhantU3TjF7zuwla6bdw6pdw+rhrmX1y++V60APlAdqzjxA0cJ2u8e5JuKm0QFnCqILc0/hGDVz+P64AOZnzJDgUTXkHBOCgA2MWu6MOga4DvQfA9Oq4Fm04dlKycAJ3dhORp0l7GybMDKYCQlipC54DmCIpCmLt8z4dhqHfOamCWeRim2Ls3ELWAw3JH87iAIEUfcaRQcC8MZdvcvYja9iP7MwRW9gY986T/hzvgipmeu4NMPn8bHH9tCGOgY5QNRiq+22hiZCdqRi6iYKoBLJTc/d7UO6kxXukgoa3NaoNc5qczAVRb4Oh0Msgy27wJuA2YFgKlqJnabscmuKNDwW5gGM5nPbO7gnwUIl6oJhPNBzmC0LxcHEo6BKecYQjs5q3HtE3Zy3+X6rGAwFbO8fkJavsQSutoX+XdUuLvtNhquh2zKZqwUSZ5iMBvBdxqyV/Ne1QpUnpHqBj+rvSQNHXU0BueBxFfQWYIwcc64gRhGsobN216Ht/zGG+HFMzhTGzMzweXHH8Xf3P8ABukYcd8HHx2O7QpQNbMcVPQSZAvctkw1H+VaKj1qUSI2gYzZ1YzkYJ8cbdfLTJ1FuHfo6nkqUJrNcLSLplU7Y07Y1FI130necLW2CPj5X57NVDyGxBRUZy2xeqZlNh0v2BSg3FI4F3Q2z8QhEMbwuBdJ42OtmNWUclgsuk3Z/3muqeFurS6mQpwOBQTBdharHOKcFuAqakMpsTXVIFSZVMveccgCWpoB6YZdNaCIwrlS/9Z7ikBxnr8rNbJJK+8qc1g1ORL4sgGEcL8CzVUEDPs36HQxvLSwgF78v9PFCCxGYDECixFYjMBiBF5eI7AAwC+v+7W42sUILEZgMQKLEViMwGIECANuf0NpUlWmm6J0cg2gDKYw0zk6ro3rV1ewuraJpZUNeF4HNuFGqyuWhKNgCmueidItnE4Rz+bI5nNR/bGIRStoQg1lcVjl/1ZqEJUrpsn7qEL11UzHFymOKvWDqj5V6oRDOcAsmLNYK8XwqnBJa7narlKnRaWmCs4s2LFgSZDF39N2cK/h4uvTGKbRQWHnmOQBvNzFjHZ9aQh7HisLZhYDBY4Wku+rpbS7zoE4EGtjUWEItFLgl6oN+RzMaWUBDlTj0NovQanZSM0Gjt94G/bMphSqkTLXs4Fmrw+73REloWSDJgHSWNnaIk8ELLMYJzaqVLkZVaay+OxVYyjjQ0UmoUt9RFWK6spn9aAYG4uFoVL5shgpKpxq/FQhWBUCRfki3FnZWpcpVVK0SSRQp/FyIUVVFigznUpgW6wqqfywsgB6PAUzDrPSFLirIZNmgzKZSWGyzixk5i0tDplzSLPFRvcknKVVJOkM3vwM/ru7lrHRMjAuXZyf6fjKl88gW7Kgp5pAP3R8mIkBXyuRttrwmJNKuKnrkom6e/k8rCzEZq8JTzJnA2zeegecI6fwxPOXceH0BbhFAd/R0On6uOWVd+KbX/4Gbnnl61D2l3H+/Hlc/MHjcEpmMpqYhCkcrwPL7aC/sobV9U1sb+8iTQpsrB5B1GghvfwMru1ZOHnDDYi763jgsw8h293Gch7Cbpk4cmQT1996C8xmG63+ugCyD/zX/wc7ly/g1G13isqw1ejI3Nvf20I8DyRrdmVpFUG4h/k8Erh+4fSzSGYjNExma3oImUHIe0F1osscaQ3xnBBQgTQqPWnjW1uTc40SpG5srAv83dzcRJmEaNN+2HHhWBZ8T1kR16pMy/akhMyCrqjyqBpPCR+pvirhGIUAWhad+X21irRKm4at5YiCGZJwLutHrF1ZEBe7TXq8FpJ9zCzZlMX3ChZkSSxFdWkgiHK4YnudYzzZF5XaYHeKaBqhOLKBI/0VzAYjaHYDT+/s4bGzF7AfF/jF9/463vnu1yGKC/zwR8/hox/+S7Fh51xuthti+WrmqYw157lYuWc5VtbWoZkuGu0OuitrCGeBWPcSMAynMwGAcTAHk0cvhlO88q678C/+wdsrJZqBaD7HH/zXT2Ln4kU0HGB9ReXI7u7uyp5h+Ta2dnZEKdYqCwE6LKwTjPC9uc6odOT1xHkphXxCf0KPLC+xsrImzQ0XL16EY5hYWlqC12hgOB5jZ7AvDQVU+FFJTvv5/dEYg+lUFGiE61sXL2FzeRkd18UTp38Ej/ffbWG515eGjsHeljSf5LT3jVy89oYjeMWxHhxDQ2NlBTnzzHeu4JrVDjrtHooogca5aOjIqKg2NLFp9aiC41y1LJi2Lapg2lOr/FgFU2gNTOBEAMs5sbO3L/vHsRMnEac57GYDcRRiPhwqpRznkG1JJjJzv5MoFEtuNZ+uWt2TZckzyLDhGhb+8KMfxpe/9R1suKsI0wyBFmHJtBFlCpRlmrLpJUCmCtl1uA58GH4XKZ8tlqkUwK02fNeH7ViS5x1LMwMvS8Oc1vlmiXbLxrFlG+96y2txn18gjPbw7e99D09+6kfw0zZi34AVhtBLNj0o29jaMUPZrKtXDXxqmHYV3F6FxvU6O9z0cRgEs1nj4L1Ena8iBySHWaCsgmcCbPlvh2xi5VkhNrRX4xgkAbSylFeK5MoCuooGkJ9VWcLy99yTGFeQ6qWsceaDZ1SzmhZizYDj97BrA3HTl8xlZgabtNv3LXRNB5pF63ruMwY8S+WRcz3Uavo8DKRRhFb8bELKM1o9j0Xhbro+ym1ga+sKBhOqdyPZuwjkuG8mcYZEyxCFT2N0IcAoBn7xve/Eh/7tu/Fnf/wVfHOygvHuRTx/+jR2R2NRnvNxy32O6yicTSVDng0WesozCiGiyujmM1NUryWjEzTktiEqXzY2lFSgJpk0xXBsqAbm+zaXV8UVpNHto91sSa5vEKuIDBnrKuNd5nWpms5c16/gpyVAmO4EzFfnTp1wTUlTFhvBqApVKmGenSQOhIrZXKlo67nFMwH3IQGWmgbXNGWOs4nQbzblZ85GQyR03shSOHyzCi6WGj+P7KQo61zkpoN1q4c8KjDKZ8idQtxUbLjQrSamWQcnjmyi4bm48ZYbcP1NN6jMeKqcNQPPfPYT+OKjXwU6HoIkgsN2pbxAYhTIbR1OohpP1LzlOaBK5ZWzERugTOgEsrqKz5CzFScobaDTDJqty95FtxPC8cxkRjcHL4OWMAaDn0+dN+uXfrjJkN/GpcNmtyQU1bacTdkkJ9+aI2R8iO2JElpLeW5OZC/jM1Sge217X1vlC1BVDQO5xggSXm8hDRP0RC9tG3qpiTsJo0jEF4DnUlGfq7WqXpLVcZDhzferVcbyK7+aP58NXPyyKiZEVOQ8C8sX5BKZzD2bymsZIzZhSdZyAZMuBXQi4fhyDCobbXEFMID5lWcWNdTF/xNdjMBiBBYjsBiBxQgsRuBlNQKLw8vL6nYtLnYxAosRWIzAYgQWI7AYAY7A2l1vLgl/JesMmtjg6tEcnpah23BxsreCbreH/tIa2t1l+O0uHL8hhUNmeybTGGkYCQBOglBAJQuuhJYsdEbxXIo+qijEfNyrBTmVW6aKl3WRuS5m1raRVCi81CL08J3jNUsdqipqKd55VWFUF8D5dbRUVACY9qCpFDkHroW/mcbQja7kVk7TGVp6E5EUASNgTqUdlRAVYGamG20BWaSjvWWmFM5i7VgBYBoBCoyolI9USdAOkca4zHbLCxNWdxXr19yAfThIQ9q+Wmi1e/CX+mJ/SUBDxR7tk8VKO0kkL04gLWEtLfV0FiRV/lxJhVudxciCa0F1NBXIanxqSE4AzO/n2HNcYxbiqgw7jrXYQRJYi0sg/0HhBlGOyPeVkqXLIrLKtFO2lgTDtQ1ioVmS4ahRyUVYlQaSK81Mxpy2hTptfDMZxzwPVYE5U9aSBMAsjhIAozTQOXodlo8zW3Uf07PfwytWCrzhzhtQuF088sQ5nD2XYzefoMNcVpQY5AkkvTlOUXbbcJlDWBUom34D490rMPMIa21P8mcfP7uDTsPF+sYS3vZzb0PquvjSl7+OYD9BQ2/AaKZwnA6ayxvQWz2x9h1dvIDpziVoeirWl2mmodlawu133SmFUUKEpf4ytrf3MdZ9NJIJ7HCEO+++E5s3344Hv/Iwnvj2o2gxKbkIcc01J3DH3Xdh5ehxpLolFuuf+vjHcPqZZ9DbPIJjR0+i4XcQRoFYR+/v74n6kvm/u4M9NJstZHGMYLCDYLDFiEqxpbVdT+ZmlqeqCFsWolBjQwShVm1rKcq0qmHBdSwcP3IU1153Cj3a2ZoGfMcVoOFaNhrMmvU8UWfxPWg1KupOThzmQqYpkspilEVqNjJwvYl7MIGqpos6ljaSBBJJMBQYQukWmypSAvsqa5JfQ2gganLmB9MC2rbUHKW6SwOC2QB0mYymVLNydqYICJTnMSzdQdrw0HZ9AXCa38Fj5y7ie+e2EOg+fu03/hHue+vtmM0yPP6jp/GFzz6IyXCA6WgoKlP+LI5VSIvxGiAYuth7x2mJdqeLjWPHceXiJfl3ZvCq3OM2QoJgv4HdcI5jx47hd3/xjfKeru8gGE3wf7//0xhs7cj9lwxOUxer5MF4JOuB9r9hHKNpQJSJhMtcr9yzCOO55sMgFKDCXGiq/xIqrh3VzENQ3OsuKWttgcclJrOp3JveUl/lKzue3ANa3LstpRjkzyZsXe33ROU2mimgTvtrXh8V5Xt7O4izGKbnIJiFeNNtp3Dfbdeg1tyXAAAgAElEQVTCMwlCHFHw58EMy74Hv9sWgEJrVcPSxcpX4AJVeNxPbEvNTVG/maKwls9KF4DK9l81Daj9an84RJLkaHV7ovCFZ2Ol1xeL7jPPPYtgPpXx5n5NRTR3P4EfOfdC0ifCjKsWEATNHNNv/OhH+MBffAzZtJCs9yiPYBPSGZ5AjZTW9xx/2ju7HkzmCLPJRXPgdzvQXJeSSWmW6La7ME3O/Rwh9+ucduxUetpia5yVKVY7Dk4dWcK77zmOI/Ecz3/3h3j2a8+hSG1kzCifh0hNQ1wQ6vz2A5BVBXjyzwS1NRxWuaUvdnDg+lP7v/rML1L3EkDhqsKXYE7gTuUGIM9Og+4XBMDq3+Tv5M8K9Krs5qvP7xoc82cJUKujHarmrJdeH+cB7xWVlDmBlm4hY+ay6SBlc5LTxNg1kXeoqm/AsCxovoGmZ6NDJaRjyNrxbVvmJgEb53HG962yuLkWS+bkJnOkyQSTyUA1r9k+jBEw2N/DnI4MqbI/T4tS1hXnT6Qn0JN9zLbPYjvs4IGP/T5e48T4N7//OQyPHMfw4mVcvHwJo1kAPoKZa07FOIGlAERLQxmlqlmMQL0CwKJU5uzkvdQMsb/mWpCIBMJJgkvOWY5ikam83VYHsJvor67DsWyMh/twmw11HKogfK2kp6071y2t4UXBWil35bnPxzrnBBviXFpjK/DLfZdNE3I/K9t+iXuomvO4TiVvma4DVd40YacoPy1H9h/JLWYDAS3M5wFKNn9UYFHmijSYUWWs5qLtufDYJJKV0MI53IaNwABG4xhrrQ0cuelWvOZVr0av25Z9gQ4CMmfiBOO9Ab73qU/hO098B0aTmcXiw4wkLZBpOTTLgJmocb96hlTnz3rNSIY4m6Cq+SpnIY4RqWaaI9FzGKlqkOP1Z3ohn53uF1ahVLR1Y6KwbkVFr46xigaGlifidJKlSgVMe2uxcs455iU0x5eGRDq+EBQLwOf38qxURygIDOb4VRbMPI0ZuQBg6Tvkc9I2kVPZzQahDOIQUQNgZRNdn7+r0mVRN3dUCuCq0aMG2ryGer7wmuS8Xbn0CATmezLdl5EOti3jLJEMYjcOaFkp+7tY//NKKgAs90QvFwBYrd7FazECixFYjMBiBBYjsBiBl9EILADwy+hmLS51MQKLEViMwGIEFiOwGAE1AsfueWupFCM669ywxDovhq8zE9LDRrOPZrMtMKHbW0Gn30ez1ZEMTxa/xoOZqArnk6koXtJwLn+WQmoaIwkV4JP/JB/3KgBWV6Ds9eoi3YGhMC37DEOg3mGL58MF5fp7XmwrfRj+KtUuC4ZSBM1yUf9SJSS2iraNXcvEw7MEhtZCpieYZnO0tBYFuSizEGk4lWuToiEL7FT/ZoTAVOjQ9lnlS0qOpqgsaLVMQlVl7lL1w6KbwYJhLuoeWjt3jp5Cc/0YBjOqhnVRj7VWVmA0GpgnKabTQBQ6ZjKVQi2tPjkWkh2oSm6qWM/cRAF4h1QuLCizUEsATAVode2i6BUAokAuX1Qt8c9iY0h1mYS5Vf/Gz13lvVXGnpWqmQU+Ztcx85VqYNrvXrX6FaVYBXRS3YNJkJ7QejMR1YkUBAWaUymqlH11NiILnobk29FbVEfnxDE0+psYDAbQx9vwJudw982n4LSW8djTZ2BaG7iwfxH9hoEeIdDuPqA5sI0WcteBVYYCA3j/mUM6G+7DKRMsN2w4WonzWQfB9iW0rBglQtz1htfitW9+Ox5//Dl859EfwXdKLB07gQs7E6yuHEG73cXp088iDcaw80SaCjSDSsESp667BoZrotvvinp2Ng3xwnaAzX4PwWAPLc/B69/4OjS6bTz62Hfx0ENfRqeMsbq6jKMnjuLkddcDjo/+yioeevCLeOJHj6NP9X2fClHmx1oYTwZot5uyvrhszl7axtGjRzGfjBGM9hCPdqUpIQrm0E0H0FKZmzWkkTkKwKoyGBNamlOdw1xEFFjpL+HE8aNYX18XgMnsTN4v33LQorWt7yvLTirELGX/rDKnlf1zkmVyrRxz/l1I216tFIBss0gsQEEVyJk3q8VzzIMpwukYWRTIPCqYgZklMu8Nw5b3JHQjeOVa4WdP4ljZkpIilrQ41WVvGQy3kWcRer0upuMJsiyH7zfR6C4j0F184+mzeHZvDr25gt/6x/8Mr3vtScS5jkce+Q4+95nPSwMLAQZB7jSaI8tzrK2tyWfd3tsVuNRqd0UdTEU5rWSp3GKWLS1Cp1T+2h46nQ6iMESYZbj2+uvwT3/1bTKOXLNJEOAPP/RXuHz+PGynPPg8tCVn3iabDGpb1ulgG+PJRP7M/YrF9WajIWt+PqV6Psfa5gaC+VzGnNfqOr5YNfNrCesJH/n9bISgOnY8nmAwmmA6nYqlLv/txIlrxBJX2UQX8H0X8ziCZxjY3d6Sn9PwXfke7p2WrX5vNwzcvNbBW249ibWmi7zQYNo+CjbYENL7LjxLqWx1+kYLKFDXQwcDqnKVW4MCiwTBsj9Yat5RJkbYpfLTTURRIopg23EFSu9NhyjF2jYX1TPHXaxexSZVV2rOat9TD5nq+VNZ8lJFOM0Ted8PfPgv8Y3Hvo+G1xQlOH3pW80lGTPCvVwrYbpUodK2Wnkfd5vLMGgBbhLQG6KQb1ZrhKrmGTWwMR0mDJiWC9NpSINIr9+CqZW47aYGXpMBez98ErvPDJDDkeeQG4VImHXMx0qV7ynAtwJnCuooh4kaaCmopazV689MM+OD5ijJjn/xy6waqHjtNZyT511lI10YtU28UgQzybO2LFaKyiojtILBhq4sjX/S66UQWq6be5OhHwDgFIY0waSmi5hNKsxobbmweO7wmgLjS1+H33DQ0LhdOrC5D5m6srtPFQAWJS/3nxyYjafI5iHyaIooHGNvbwuj0QSm7aKr+5iORpIVTRcCzv95liBhgwXnlW3DiEcY7Z3DTa95Pf7yj96Hh//LN/GBrz0D48Yj2Dt9CVd2tiU3OGXjRhTBsQzZOwncuE+wAYINUnwxGzdJU2VVLX7B6jppGExLcgJJNm0Rq8n48Nlf5tJw4bZ7MLy2AGCuhelwIN8jz/HqntfOIJJ9K+u/IdmsdbMPc7FFVVo1zHF/4HqWbF8qgPlzq4aBw8pZfo9RWSHTXp4QWJ2/2Pdgw/UIomkhryIdSjnrJMgT2jlXZyE2csh/tAbmEakUd4HI0tBwG9DncwTjCcz+MiLNxdHNa/EL7303Tp04KT874n2VprFcFLiTwRDnf/Q0vvftR7B95QWJY6Ate6pRbapy1C2VaXHw+dkgwHlr1oC7zh6We0N1fdVgJ4NQIi4SUf9ynRDaZsikYYZ/tnVTnhP1i/ObbgOc/dLASIgrDs5ct2wCyKRRS9kj68riuiDkN8Q+nrclDRUAZhyLqG+rdcWvZ8OXONlUTZMyb8hVC/WzCICpAi4kH5vwtYApebtqX6gBsLreOpC7OkfKHqzgbu0xwLMz52INgKXpsGoOqc/hSZlKAwP3SL3K/60txuXt2N9QNRDU6uOD/VgrFgD4J+6Ui79cjMBiBBYjsBiBxQgsRuCneQQWAPin+e4srm0xAosRWIzAYgQWI7AYgZ84Aifu/hkRTrBORcBolhmMIoFvAk3PRb+5jF67g35/Gf3uEpZXV9DvLUshdh6FiMaxKOTC0UiABO1cCT6iKFRF2FgBYBZ6D5RKVXFTVKZVNl2d+1YljR0UjURZShhcKZAkm0xsiRUqppqkBsC0fr76exarIEoQvqToSSUWs9/4W7HFdXHFtvHVYQAdTZhWiSCbw81sVfzNaMc3rwrtzPal8peFPALgqqgrxUylgmVx8aXwl/9Gm2v+TCqAqdTNNBdr196OotnDcBgIVOwsr8LutBHkOUaTKeazQGCxHU3lvcUyslLi1mppFtJyUvurzFZZA1YvKeBShUnLRqqQeR+qAqWopDnYLCpW956Kv1odx7GU8TWoSlLIWKmzlZUqYb4UIItQ7i2tramAVgpile/JgimtrkX9ksxRZpEUSE2pAbMoq5RNhDcCk3kdBEG6BV2juk6Ht9xGpjlI4hxHum1MLj0PR8/R6C9jGGYoUg2mluL1rz4llsg/ePIFPP70GdjeEckERhpKgZswyTKAaDaGhxQ9ggO9xLlhBr/TEqSehyGG+1u49uQJvP2X34FQT/DQ/V+GvtLH0vpxLLtLCKMYe+EUk+E+9PEMk+kuXLeJmFIZA+ivLmFlfU2U05bTgGH7MK0m8iTD3qXzeP2rbsGdd74Ce1GCL33jMbzwrYex3G/humtP4NR116PRXRKr00ceeQTPPfsMHLeBE9dcL+LyCxcuYG+wi7f/7Nvw/Asv4MyZswgzCydPnpQM5MHWeaSTfX5IySClCng2G1fF7yo/lRmPrL7TKpcZr2kOqn7FplQrsbm2juPHjqDX6Yri0/UcKWDz90u9PlrM36zUvxxTjiHXrjQbiAUq7ZtLgcCSMei6ChhK0Z2Wk7GofQmiCaYJrDmPaBlP8Em7ZSpMZ7OZgL6yUErK3tIyjh07IXbGsl6aLQGDhMhBkKHRWYLvOjh39lk88ePvSWMB96iVRlsp0U0XL+wO8MT5XUz1Jrz+Jn7nn/xz3PGKVcnR/swXHsKnH/gMtKLAxtoKwizCcDSRphhCRS6r0WgE6KYoo1n453qiNbJmWegs93H23AWxuyb8T/MSOwTGYYwbbr4J/+o33w2P8FDTYeQ5/vQTX8fp555HlE9hGwY6rbZYuFIFdv7cGdlzCXyns6E0P3AsCN6pCmQGqgAbKhwD5bBA6NbudASUi7yO+d10EOD6JiinspY/p7ckANhvNgQIj+M5mLu7vrIOh7nbKBGEM6TIJE84DyLMpxMZW93S8f+x9+ZBdp3needz9uXuvaEbjcZCgABBiKSondpoyVY5sqzIsuUldmJZztiKJ544U0lcM55JuSp/eCZO1UziZDI1tmfiJXFkK7IkWztFURIpriZpcQc3LMTS693v2Zep5/3OabQ0mf/NqttVKADdjdvnvuec73x4f+/zPNNghlazI6rz7c0djGd9HLJzvOOmFdyyvoKGRyWvK/I12lTbjo6G58vggGHZAsrBTFKumzlgmwrQylpD5WBld2qIGphAwxaILYrhCqDzeiIoVkM8prz/0aCPZrsFy/XEhpuZxYQSmmV/jwVsHT1QQ1MzSdHPQ/iahYceeAS/85//BLbuwghTxK4G1/BEYU2grCzImTnry/vgWntk+TAywimxxtfgOo4MADCnm9blVIDncQiDWayGAdfjcJGBVq+DRrshjgZn8wRXHv8uii1C7iZSPYFNFavrSg2/B2BXgLe2fWYO/T4Alnxdla9a2/aKi0OtCj6gAK4VfrZ8Wan/ZPZH7F0VjOdHdgD41PbQ/F1yvAUGV0pgsXS1BLrXEFg9p6rnUxWhsH8scs75PNRQENwamkQl5KWBRLcQcfCDNfccZJ0GGouLaDoqX7r0TbgtFw0OB7iWxEcQutICWmza40T2JmIdrmkIxjNkIYfRppiN97C9eQWDvSEsy8Fiu4dwNEbQ30U4Gsm+JcwzhPQSIMAzbJjxDq4HKf7gX/8yTmKI3/qt72KvVUJbWkP/6mVsbW1hPFVOIay/bRlwOYQg0Re0RVAKdHl+aoWCp3QHkTmxmUBrblMECkp+qy6DW3KPRMwCVsrc1uISdLcla53jEB5mApxVZrbKCubPkXPD8yi2LirnWlSnKGQwhHshrjXMaOX5qfdlNairATDXdK71XD94rLLfqO19qzzYhPtFwxTXA+6nCN/DyViUrrQc5iCHAFvuj/ZdWpSCXIbzGi2s9RZkzQkYq5HpMDMHRaOHu3/mp/Ge208ij1MkYSKDI/w3/BmSwRsnCCcRHn/gXnz3wW8gKUPkHvOjHWRJJnm+mk3nC7UhUnbWtN/mflBZE9OhpB6K4FAFP3Rxw1HglvtHUXLz8S4KaFo5qyxdDmTJ/mV/sK7avdYvSCW5rYu7CR02JO83zZDEkfwcy+LrcShGrYv8+UXM6yER5S/3ULwv5LxU95x6J7pyfeE5555Xvm7K0J0MvfA5Ww1aGmLFrFwExGnj+z84bFd/VIMbvFJU3IlyGFADCsp15uA+nP8s5lAflfq89yxLDRtWKl9Rh4u7UD2EUg0W1n+nu8bmi/Me6v/3rMw/M6/AvALzCswrMK/AvAJ/gysw37z8DT4580ObV2BegXkF5hWYV2Begf96BW5954fKLEnARjLSCGUcgcmDLddGw7Hh+B2BQUcOH8axjaM4dGhNVE5i7xwlKEYxkiDEjM3T0RRJFChrV+bpUR2RsIFJAKwApDStigIZVCZtSKvOnKoKfk5ZD9e5taJ6kFxCNp6YE6wr5YbgOvV5yWCTxnVlu8dmmHxGAWLmtfF7qTYjPOHriIoCpUCJzXYDX762B2Rs2gNBGsAKNEziEDT+1LNQqawIf6keoZ0uoTR/VSWVRiuVbGWurALZ6IP6swDgnE1SHhebcAZK2jje9AZMNGai2uh1F9AkVEKB/nQmdq5UIop1aqIUyAxOpFEhlTBUC8k75HFVqgtVgxsKDf5dZbYZokyk9aQ04uS1VItXMV7VLGZdvh8AS2O5Au985RoaCKyvc4+LSAFgaWITkitYLa/Jhqndls8xDzCLAxh5LFCtcnfdB8C1AlhsMQmAdRlHgOnQjtJDUerotNuIpmMEwRSNXkfULrSNXHZs/NIn3o0kKvDM81fxwFNPY3PchtewxAqa1500Wwntwgk8vRAA7NsGro8jBLqN1GjA9zrwNODqpefgtzJ85Cc/iOOHbsGffe2rGAcJ7rrjLgFsj77wrFyLo8vXYTkp4qiA12gjZq50w8fa+hE0OwtIEw0LXRuJ5iGHhasvn8fRnofjJ9bRXj8GbWEVX//0p9C/fgWnjq7ipptuwuKhVeiuh6efeQZPPPk4Gm4LRzZukhzgq5vXEaYhzpw9i35/iM2tHXSXVtFut1HkCbYvv4wXv/sYZv0tLLS7cm/Q4pPAIRUrTB0mbZIJJuJI5RGmgTTu2dQmQOE9fnjtEJoVtLMtBdgW212sra4ICK4z/aRhTgW4iJAUONpXD1XgKqUlt8V8cVMa4UUWg0JQ2gyPhn04SYzxLMDmzg6ubu5iMJ1KM7zRagvQaxDqWZYoW9fW1tButBXASHLJHmf+quO14XgtUTBn8QQPP/RtfP3+e2E3feihspBOdB27swSF5cPtHALcFj7+if8G527fQFoY+PPPfQX3fu3rAmM8x1R5va4Dt0wxGc8ke5QAtrZw5b1BsGK7bWi2gyBPkDLLUfKLSywureDa7jZWF5bRWuzhlz72fiwtLcEuCHUi/F+f+zaefe4ZuJ6O4V5fcnl5Z49HQ7HS73WY+VzCb7mSDby3vSNA1POV+no2m6k84DzH7qAv39tsteRc8dgcSymJS8eE5/hyPmn5zGtlc3sXXsMXdfSszOBbnpz/lt9Cs9PG7mAXo2CK3dEeXKuBTsMXNV+URLB8V27eeBbC5OKaBOggxpGmhvWOjYWOA8exZQ12LAdtZvzaLizPl4zzRosRAi3khiEqS4PPHIIGwi9al1bwSmCvaSK1bFmn668TDNeKRQFeCYFnJjUh9KOSzvUb+1bXVGDWH4QZfN39fEs+i0ZDhEaBVmFge3sP/+qP/wgXL1xFx/QxQYwyTmE7nuTT8jqiPbvbaOzbU7umD4dAviwQJ7x2fIHjVNLxZ9PtAUWsniUC1BzoriOZryfPnsZ/f9sJaPEuHvz2N6FfjNFEGxNay0cZNJP20zfUvIQ+An7rYR4+RyNVP4G+BEi1nS+/j9CvAnf7Kn1+bwV36ufmgQKJvayAW8lhVrbMN4Cv+lqdSaoAr/pcbRstimCxp5eQZTUIVKkta+tY9Qiq3Cg4AEbLesJfsfqwFADWDIG3oWsha/twe100HV/AdCYA2EOTP8dUUIprjMd8YNqMF4XsT3h9xGmEYJYILJxNxpj0t7G7eRWTvQEc04HT7iCdzjDd28FsMBCFZowccVnK2sL3kgVTLN55Fvf+9ofxl//bV/G/3HMJqZ+j2dlAML4uQytU/iuAChmooNMIr0sC8jrPVw1kqfxUgarcA+WRHBsV8wKFaflLS2Jb/U4KTWgpavxOF5rTEiWwT9cBlKCil+uQgG/a73MQi7Cuyl3lIIplG8qhhEMhdIaQYytkHRWBqADEygqYeyZeV3xmcHCtgssCsHktVW4t8vqGgWkcys+XXHjdEPhOBwf+vIRDOKalBlKqwYTa7YVgmtdYars41OliOhvDcD0UmYGG1cXhm2/Bu3/iI1gu06o2fClHDbMldH8okIcBdocjvPjkY3jqkW8CRo6ImeHc8/C+BQczUolLEJDN90bnEtaispTneqE+buRmc58optk8bl2TfSzPHd8fIa6o1rlm8TzVjjaVtXJ9v8mAE+81y0DGYZ0ih81hCe51k1hyfsXanlEZdDig9XceAxwulBxmlU9OdXy9t9tfx+QGUp/nkALdeBidQRCvztcN+3Cxh5ZjoTPNDQt4uY/5GtXry0vWrtC8suqcYE4+HchQ5oBevffm66V8/vN98Rgs5YqgBiLpSsP9tlKfy06zAsy1IxCVydHWS/Me6v4CPP/DvALzCswrMK/AvALzCrweKjDfvLweztL8GOcVmFdgXoF5BeYVmFfgeyrwpvf/RJlEkcBfnRA4msIsc7H+pJMcmzsLvR7O3Hwat916DoeWVwUcEP6KMmCQIJ5NEQzHiMdjsS0m/I2SWDXqq1xJUXlKYwigLSUb5mwyTtm4zDNEWSoNV4JZsZ2rgGbdcGLTicpRUdBJdiEbv2yhqgZm/UvZRd8wuhS7SirgKMEVFYxS4bAJ22g2ca3Xw5de20QZUylTIEinsEJIw1VHAp210QpotHwumdkqnpzSzJemWaVsYdPt4OfrBiAbgmlByz/mwPHf6LC7a/DWb8ZY90T56zu+vF/auI7DiVhnl7SJ5PmgTe6+raACJYSj7NYRxGqWW53PqskmuXG6yu0TRZguDV1CA8nArMz/BFKLhahSJqmSKQtDNkNrEFPbZ7PprxB2BSEqa1HaODMLmMpoXZSlSvnDesg5cpsCkVXGYCjAyNCyKueXTU/VnBTLyAoc016VjXeCbtbXtlSOIQwLtt9QSiHaUeqF5PiebDTwG7/+AXz7Gw/j2WeuIG618fBzMXwPyGcKAFMpGM0m0IoYDUNDx+eAg4nt0kcUZgjJkpjF2vJgaQniresoJnv44Ic/iDNvvAMPPPwohoMAwlH9BibTUKxtx/0rKAsdttUQAMRmcbuziDvufBtKWFjuGRgEKSZxoe6PwQ5OHD+C9TNn0Dy0jkuvXMAD93wJTaPA6ZuOYf3IUbjNFvqTMb52zz24/dZzsN0mskzH6voRjKYTDKZjlJqFZqsLy1CqzCicwkhDPPLNryGbDeHbruQ/5o5Sf9GaV+Xy0bqSEJhKpliymXm/8DwsdNo4eROV1IsCbAmGa+X84kIXR2T4gxmzhEMqz4/Gzwab/KYCelmmridCAary5F4UsKFye6NgKuA2JHSZTrFz5bI0v3kd280WWgvLWFg6hGavI0pKk/mfaSYKcRn8oEqdPydOEAURGitr8JsdAR/TvT6ajo690S7++LOfxuXdbexd25MGu+n7YqDe6iwi121kpoNPfPJX8Oa3nUWUaPiz//IXePCBh0WlnCUxZkmARrMNP6cd+wStDgcKfAGv/f4uXNeB73notg9hnEYwWk3EQQSLOn3aIHsOzEYDe9d30V1dwa/+vb+FtdVVuEUJVzfwB19+BN955EHcvLGBy1cuyVrZajRFtcuBG+ZnEmxRaUw77DAIBOYR4LNuo/EAnR5zeqnk0xFynQLknLH2eVqIcrj03AoWqSEYWsKGSQyX1q9lIXb+nVYH/Z2+QJLu4oIMoAymQ2zvbqO9uCwZyi6VXFQAOpoooYfbO1hwPZw5tIxbjh3GSsPEZPsSdrcuYzLeE1U/FXKHFpYEKi8sL6PT6cH32jAdFyVBLqFvpaCrAa+sT5WCWQZI+H48F4Zpw6SNuOPIvS/PE66LtIKdjQV+0VKV30uIRgtYgmfDpX20WhP3FY415GReJZWH0xFcsa728On7voX/9KefE4t9PpcaVFqWGhLCDNOW7GGqe2uIYek2dH6PqJd1+K4v9x0TXrnueu4CsjICylhBIMOG02gisUrc9rY78dvvfhOCeBPffOBezB7bQiNpYuIUsMICptFAXFQZ83Vuaa4GqWqbVRmskYEcqn5TeSbIsVWfo8xbQNT+uq2ycQXAyvO9UghLWDKfLapOhHP8s4AoeZ4o1W8NfwnTlS0t73FDQU2u13VerK7UiDoBlwwDURl+Qzlcb0JkQEmMdRVsI4DODQuJpiPWDASGhplvwmy3xAKaX0+pzPY9NE0HusN8UWZjc8hEgSt5v+JCYYitPPcqUZhgOhxgMtzBaHsTYX8Ah+eu0wXiBNP+Lib93So/OEfM60vnNaFjMjHw6//y7+KjKwn+5a/fg79IdjGdGNhYW8V0vCMZ3bQjv7EPKQVM8+88TwTAVH4KvJf3qPYvvM4NI1fQlLnn+1b9JTS7UsDDlMGv8WwKUH3eWkBvaVXW5yQKxTKfgylUu9eDEfVAhex9qr0AX5vrb5xE+8cp2eBcmyuHldoqmbb33JvJ8VawWtbwChTXIJvnX6A9H4mOK8eRRip+QIYzypxjD5KBywEzvoa8Jq9FCcY14DbbMBu2DPq5hYu4MHH7D7wfb3vH29E2HBmE456SAz/y7zlEB2aK0wY6xNbuJs4/8ySe/u5fiQMHLcNL5khzgMdQttEyNCfuJbQcVzC3VgDzuvt+1xjeR7WLAt9bzGclgTkV/NVeifcX97DUzYsal4C8Grrj/qlW6POYWAvuqyypRSnqaD57OSCgM4facaUmVBN17LMAACAASURBVP4afG9Sdx0a7dQ5iHHQwv779rtUzJd8/tKCmaphbgO5RjC1nK4DdCapctCrU1XtAasc4QN27TUAppMBP5Q1v4oTqd0B6jzoWlUtw33cWxMkV84OMtzAva4MoaifLw4slV0512r+4gBZsvPKvIc6/z/pvALzCswrMK/AvALzCryuKjDfvLyuTtf8YOcVmFdgXoF5BeYVmFeAFbjjfR8rJfcyiyXTtAgnMBJmnNHuLxGAs7F+GLedewNuOXka3XZPFG5ZShhpQgsSyUuMBmNEozFi2kGHsxsWjGz0sCEtWXZsJOliW0db5KTMMaEaMEsRioKJKiBdbKGVelWT5l2dPUblIAEwIY2oKaharSzsDjZf6zNbN6XZ+LLZyKI6tYLFbKw12w08pxm4d7sPPXFg6BGCZAQvNhDkEbQ8hs4mK6FoBX+lT15bGbIZx3zb6nMKRxNgKPWHNBqlXZlLA5Q1YF5pd+Nm6CsnELptGL1FUKWRBYHUkZa2VHOWzMZl1jDVKJUdJxuLbKRLRi5VkGxKMjOwUnSJykP66EoVRWCe0GKTtaVSQyz9qky3SqFysPmpVL08R0r5I7/EKpLNSGVAfQMkqCoTLIu6iCCKGc/Mbs0JrQkCqdq2AMtVEDgJUcYTsSvWqIwybHl9NkJVZnLVcOZ1RYBAGMBs6jKHQytF3YDbXhC7ZUJExwRivcRbF1bwm//z3Xjs4afxja8+hqXbb8MXvjNExyswnagsVMc2EEwGcDTAN0s0HQueaeJK7sG1HCSFhsQ0kFk6XNOCnxaYXdvBKDiP06dO48c++jHc89DDuHBlE83WInrLa7i0tQUjGIolLi8JpYpn5nCB5dWj6LQX8IazN+Ha3gBXd/fEonp4fVNsYs/deQd018Y41XHhuScRbL2GM8ePico11000Om08/uQT8K0SRzZOYmd3ipXDRzAKZ2J/W2iWQN1o3MeQSk/RGGd47Nv3SK4uLUVd10dhkzZQKeciZf50lsEnnDV0xFEAhENR5hIGEFAePbohlr0EGFSNSiM8L7DUW8Dh1RXJ/LU4HEL1VpqKeo8ZkFQgEQCLAhWlwBjCY6rNCEhiugUUBWazUAAmG8KElYuLy+j2FtFZXBSVKNvo+3CrtrvlcccBCwyHDes0FyhACLxy5nYBlqO9XVgclggDzOIA/+W+e/H89esY9kcClyy3AdNw0Gp0YdgNtNZW8fFf+Qc4vLYErnaf+rPP49vfvB/ddkuuxTHtjzlzEERyvJphCQBuNDzMgomAhCgOcPTQURSuhd1wBtdysdTookiYfetjlMSY7M2wduo4/tEv/igW223oUYyu5+M/fOUhfPGeL+P06oYA21kYCNxQGaK2QGfWj8DGsx05J7zX2FwXhS5zgqnuJYhjHnuaSvYt71XeG4S5tJXejkK0my2xwOV6wnPp0NKYbtxFgU6jLfatHCKgZbhSOWeyflOVtxeEaJoejiwfERX0XjASW2onT3G418FPvPMOLHcXBFKF0wGSYITpqI8LL72IF194CZuzGN3lRRw/fhQnNo7gCM93syGqWd01YRru96gKuR6JZSzt4E0Tju/L9as7zMi0BAIT/tUKRyrJqRCezCbKXUIsalXuM2vkt5VaV32/Ke9bngHM3dR1yduNt3ZRxDHsbg8XNwf4/U9/Fi9euIx4OEPDpr05y1aKAtFrqtfj0As/Oo0OqHLnM43H4VFNnRNwmTLIUeY64jwUpRyfZG26DPgtmB0fh08dwa/efSvW9AivPv0kLnzjWeihjczRYcclStNHGBMc14C3svHPaGVb/arUwOLywPdepDfgHZWclQWsPFurZ2wN4Xj8klFaQ6VqeOjgQNW++lcsaVmzGgSra61Wbd9Q+ppiG1t/H10aFEA2xQKcz676XNQ/h/cnc2ILjU4bzFrWkTJf1dCQljpGtgat00Kr2RXIlJiaqNkbho3c5/HQNEKHVilbZTCFyx6fW2mMKCkQxwkmoz7icR/hYBfB7gA6M1I7PYlWmAz3MNjbljVRalZoMCwLYZ5geeMo/vhffRwP/Kcv4Hf+4CFcaZYIjTZOHV7DYPuKrGl0PREATsDLh4GuhrXEFYMq9TRTUJ7rF4cFagDM6HI6MVT2xLyuuLZwuI11SsGhBwvTYCLDVFarKwBY4C2H1GgtTLU1z2X1/BZQT3WmRE9UCs68ENDMQSuef64V/HezJFHDdqLSVVa/AkqrPQ7veRkcOqAUluuIgJzrqufK/qjl+zIQw+iKUX8gP0sAMYcA+F6qLFo5zsrphc+O0nSxfngV0WiG6SjB2Xe8B3d/5G/jULcJbzzFKKGF91SygWPmOBcxUCYoggnKJEQw2sFT55/By1cvi9rYMn1YtPzXcuiODkRqT1PfLwJddX0/xoDrphp6U1BehtEqEC/3RXWPEPbyfRAAc2/FIcaYuQyVnTfBq7JJVq8l9eFwXZ3BLcN//B6qvrln4j4vRWk34HgNNbgRRzB53FxveH1weKLO/N63z/7egccSjrg8lLYj6xqBL9XFRclncw5L5hWrob4D/+WpXWRkD/d9XUwOvNQjlGJDXeVC1wr+emBQ/hldfgigGS0hAyPqWmK+NevKQRx+1ACYx8JhLRkQ0Io5AD5wTuZ/nFdgXoF5BeYVmFdgXoHXRwXmAPj1cZ7mRzmvwLwC8wrMKzCvwLwCByrw1g/+vZK5qHoUQI8DFNMRzLwQAEzA0vYM3HrLWdx27hxWlpbhuw24zDY1HOQEl1GElA3Q4QTxaIRwMhOV3zQIRAWsFGyZUvGxuVspJ+K8EGXFqCzke2LmpVGJSNVX3Y6jkpCN40oxY1fglwpGAiaVR6aan7VqSXIFD6gaqGpiI8oR1SyBJIUnVCsYaHc7+NbWDr4zieCWPsp8iiAeopmbiPIYeTKBycYeYaYofFUzURp8dbZhOttXkIhSWBp2VfOP0KBqpVEkIQ1YmFg7dTuKpWMouyvYpiV1QKVxAj1OkGcEv4H8TvhbZ6/V75GNNDbSqZBl71FUWnWmcpX1RmBO5TTfZlQqACx2lAcAsKh0aYld5WrKe6qOe1+Jy9xiZh0TyLLOlZ1frR5jrVkHsYAuEqWSZjZwFlYZzQXArzkN6BZthkOU0VhBYh634cJiTjR/bmVTKOeOCj2dTUUTueFBywI0XWWpqllNUdsm0wAty0Dc7eDQcIJf+LvrWOodwbe++gT80zfhj798Fb4RCphh3R1Lx3i0B8/U0TCowmSGn47YX8IoyZAwt7S04BYmmraLpIwlB1YbnUc+CrC8uoaPfOIX8dVv3o+rr17D6rFTQLeN4SvnkRH4sY5lhqxMYLsOxpMQve4S3vKmt2Lt+DpevHwZRW4gmiXY2+njvXe/E37TwdTpIBvt4aGvfB4bSz2cPHkSQZxheX0dV69fg14McfPpczDMJgaTCJpjS8M1jEts7fQR722J/eLCQhd7m1fw8Le+img4UGpP14duq+vF8pqST0sFq29bcE0NwWwKu8q4bjWbWF8/jKWlBRm6EIDYaSGPFOBf6nWxtrwEl7bHtiXqTlp8xqJUUpmV+9awYpOZiNLp+uaWQEVRfzbbMsDAfFbCMiolC9eRz5Hi1PeWVnKQIEUultHMTUwlu1nLEjhU/YfMmZwJGItaS1hc7GHv+lWY8QwG88eLAp978AGc39mVfM6IGcReEx7Br9+D0+zCXTmE9/3Yh/H2O28DDBef+vRf4Btf/5aooNMsEtt203HQsByMuKYlMTzfR7fXxtb16wioJtdK2FkJq9NEZGii5O/ZDaSByh4tXQee1Ya10MYv/533YW1lGU6SoWVbAoA//7Uv4pi/CL/RkNzPwXCILE/QarWwsrKC7c0tAcJcO5uEtnkB37URpZFAb4J1n8pYUymF+UEwJIANmsCYyHWwsrSENIyREo6PJ+gudiWfnY39BlzJb7QcDxGtZsNQWf8WqbzObjDDxuJhHOqsYDwJsDPrI4pHWG7aeOuZ03jniSZcpwWq9gXcSo6xJorGrWtb+NIzL2I0GSKKZ1hperjl8BpOHVnD0uoCvLYHzeoIlK6PXSAMlD0tr0GXtrAcCLIdgaocAqktbwmpXFFNz8SClrUTEE7lZ1LHDajhBr6W8p2vLFUrhes0nWEhzjGeThFbFhx3AY9fvIrPfeM+XHvmZYz7l2W4QaeNLK2sJedSKfpcz4YW5dCZTVoBP9oKazCVfbDFQQsTM67pHHhwWlhqr8KyPDSWu8hs4CM/egYfaDSgvfYaHv/Sw5hNCpRWAScoEBgOykypC/eBL638CRMrAMxBKv45yZP9XGqCQFEJlypjnYrfGvoKaBKXDfUcEwvZaiiqtgEWG/4qV16eNRWMJMTlWkO4WwN4gU6sr+lU1x6taC2YlUI4ozWsZkguMAdXTH5NrlmCYQ4yMWaAz2y+x0rdzOOS/FMDRmFgzyyBXgvd3pLUNNKp+HXQ0m2MHDUsoJlU6xrQTSq3czWcwuEp2nBTLJrlCCZDiQBIhn2MN7eQBRE0WqNbJmbTIfZ2t5CEgQwk8P00vQaujWf4qU/+MP7Fe27HP/kffw9ffOllpFELs1UdJxaPY7x9WYaMRAFMuM1rQWIulELd1jJ5BhZiVV4wfFblcrPuEi1BRSzfA/+cifsA4zg0DtJoGhLdg2WbSNIUbrsD3W/B8dtyHdKyn9bs3F/VUI3DIHKtU7nKwR5GRHBQjG4CcSR7JsJqKob5wf2Wum+rXOIDanmxCTb0/eG9WklbW0TXimY+O5q8/9JU5f8mKm4ijlIYriP3NyNAZKeiczjCQEHwTQX/ygJWExN6WCLpLuLdP/GTeNtb3gr0d+EhxpV+KgNZeRhje/MaxpM9JOEEw63LGO1sY7J5CRcH24gcG7bfgZlb3KYh1VNoTQvOpBpgq4boxD79gKUxh5lUhAf9IRQAlnrw2CrYm1u6gtZFARpG0+Kbw4szGdBTdSO0VfuuCqDThpwqZA67UQZcQWjGLnB9o1MKAXBhNmWohHu4LApEAVwDYN1ySPVvqPWrY9ofYuF70lwUtomSzgiaAZNRHHTTKRLkWgqrlmhL5EflAFMNwHAt5Ps9+KFg8I1nMYdu+DlZLzjcILnRakCTH8wY5j3JdSFlZrVYP5eVUw//rtYe5b6gvi7qX+5FDcwtoOf/G51XYF6BeQXmFZhXYF6B110F5gD4dXfK5gc8r8C8AvMKzCswr8C8Anf9rV8okQZIpwMUUYAyjiWjkrDF04GNpQ5ObJzAySNHRcFIeEMwR/Ue7VjZHaJyNRvPkNIGejRBOBqLCo2NyYAW0JWts1JoFQjKDJMyl9/7bIyhlPxbNqOleV3l/jK7LdOontVF8UsVLyEw7UgJoNi84+fqBnZ9Ng8qmGoLaG7UxM5WshlTaJYptq7/7rXLlFsgCSIBXVTUUMEqCop4CpP2jWy8Me9No9CVihlNfjYbf3kRKQibpLDZHC9KqYfHRjAKTDQbTmkijodoI8HK+llMjpyDvXQMW3mANEpRpjn0JIGRxoA0gEOl1pOc4UTeu6GZAkapXNZpacv3XQKBbQmApeKCCmmqo5ViTEFoqh4JswiI5H2wBFWDn393JLdVnQM2+eR7qkJKQzNnhp6yLmTzks1TAgAqudngBDMuaalNK8CSx5wKCJbfixJOyRw+QmBLZQ5OA3l/mlki09mUVJmNbK7W1pVUB4v1INXiPAZDk+w9adLaDky/iVx3ELPBmujw8128YRX46AfejCAI8NALO/irSzEGRReFrvKUPctAOOxLxq+FFJ6hw3NoNeohMXyEpofYUHaxrCMHBtjoDa89gziIpTl/eGMZH/7YR/G1+x9GP7DQ6h7DVIswun4R2mQgdryG7SlIRVVOEWO5vYp3vftNiAhyzCW8trmLly4+hXff9W4cXjqJ1DKxM9jCU888Bq/IcNvGERRRjKVj67i4u4ns+jUcP3kTjp45hUzU1A2EsWpqv/baRWztDaTOVDOP+3t48Nv3gSMUpl4gCgM0rYY0bcM0kwxaNp3TyRh2kaHhOtibDNBwPawsL+HQYlfArEur3SpX0jRdRLMpuq0mjh1ZQ9Nho5/qpSrrzzIF8NKylGozHhcBw3g8FTtjf3EVboO5qE1lT2zxvqUuXsIm5RogpOBQRp0RLoMdzOAkxEuoZs4wGQ8kV5NfG+/2gTHt6lOMmVVuaKIs16XxnWOQpbg6meGbDz2MvVmCIIkFhFFp1Wr1AFqvrxzBT/3cx3H2badQ6j7+8A8+gy984Us4fGgJulGiPxhh7fAG50SwsrqKl1+9iHEQCpxtehbC2RjD/p5cs12/KTmTw+kMsakjmM2wtrYOW7Ow1luB3l3Ez//UD2O9qyGMMviuhwcefwq/+8UHcYtrY5Jn6E9GOLK8Ci1MZNBmXCQYaTGS6zvYmwwla7Pl+ujaHrIoEdPcELncU1QIp7R25cCJoRTUVILy2FLLFfjLNYlwyLANtFtdWfNano84JfyciOU11XyERwR0Hu3DsxKOaaF0dLGN1uJC1M+TKe+3Hn7o1nM4srGClOuXZsp1xOvHcTnAQcF2LPDo4uXXcP7Vi9je3kYUztBzXdx66ijOnjwBz+0IFEt0DQkHaAxLlNS05+X6Y3nKgrRW7WmSLct1UMFIk3belR2/snlVVreydkqGrQKc/FAQQl2j9S/eI7rpYBJMoJcJFtotvHBhC09emuHyyMQDD38Bg2sXsGTr8JkvW2oI0hLtxUXs7A2wYASi+NUkr9MGR3x4nbedJqwCCHMNdrsB3/dkWCAjTWm1YLbbMHQHt73/HP6nN54Aptt48JGvAF+aYdwuYSYOCmOMNHeUg0NGNV1ZreUxYmbclirztbaEpnUvwRSViXGRyjUv2fSES5XlP58oooisbKG1yvdValerow9EKvD6EhDGAAAqqan6NWyxw5WhF4OW8MY+/JWvmbYAWn5dXABYbzlfBMC2DKQQBtfnlDUV1am4ZdCaWuWW8s+hZylg55gwm02pm9ZoIjdNAYly/ql81ZivzGeMLn/nMANtnAmVdaoi4xQJrdSTENFkiHBnC0l/iEgvZa2jo8A0mmCvf12GZxqGD9/ysVs28Jn/8DOYPfgi/vFv/SUuWXQjAAp3EadPLGH78gVMplNRiVMlyhpSXVu7GHCIhrm7aRjByPlEU+9Vak3r9iyS57tOJkgATBcNsRROxelAhs5EyWvCoPuF5aHZW5LBAkQxdN8Su10OOUm+deWowvfA9ZUW8FSnprFyBWBNJcubOJbOChwCs0yBfJZtq3z4KBHnEh5HYuuSpct4Bw4ZSOyEDITpAgH5cyyX6nxm3SZSZ62CqByiA222ZZ+YyX3JazHlfokLq2mIA4TFZ29SYnXjBD70kR9Hq+HDZHzILMBUoLkjg0uYjDB67UUg2MXTTz2KVy6+hBAebMcVCMnrh3tIHguzoGVIIVX3PXc4ss+orm1Cd9kfFUqdKmBS7OjzashBQVDu5+roBL7XWk0sexHC83pojkMs+4BVwWMBpgK/ORyn1MCUuNNimrb+4hDT6KpoA+7ZCP3FOUWBVipx6dxSOxZwDePxcw8oWd1U3Vot9VzUKYxWg1M8DrmfJIP3xtBivQYeSEiR41f7Zb4m1wC+kL6/XlBpryIkKiAuA4OV8wsHLEoONOgyUMBBIrm2qaDmdcV7ovphB8Gx1ITgPC8Q7s0zgOf/C51XYF6BeQXmFZhXYF6B11cF5gD49XW+5kc7r8C8AvMKzCswr8C8AgDe/aG/X5bJTABwHs4EltGO2MhS+IaGm4+u49TR4zixuo5usyPZs2zcNrymNAlp4ZsEIZLRFNGYvyaYTaaYhVOlwklpP8wGEhtftNMskAAItQKRUSIEbRZzhHkKminHFRAmhhSLzjxVls/MJNVMaXy6pgGHebBUHrGleqBhvd/kqj7HhifVL5LPxtckyBXKZ8D2Pfzusy+JrS6bkppliP0ildBmFMFkM42NMTb2DKV8UHaIyhKRDU3TUNabZBBsfKsmnSEQjB8NbQpX13HT2UP40bveDGf5OP78uQGuD2zEnof+YEfUPlqaSEMXhGtZVGVcZmKYSNtrsS+les20pEFJE0k22AIqqQi399W9hfxbZvAqVbRdAaFKlUzF8X7mL+TYqL8TS9gKEkjjs1J4uGIxqQkAVoCOr8tmIfvTBDO2sk0UFS/VTrSZzeSX5N6VECjCZq+APeYdctBAz5HrxLtKoaQUyuqcs+a14lgshmnxKRaVucAD02kAtFqlzbXRQD56Dc18G++4/QSOHj2KZ18b4ruXZ5iiDRRjydbjNROP+pJvTQDMv7uECHZb1L+R2USiq/PHSgvo4HHMrmNvewsulWXxBOfuPId3vv8H8ZkvfhvHTt6OxGlg6+J5RDtX0G15mMxihEmCRqOBggCsNHFkfRW33XEHTt/yJjx9/jxeeOU8jm0ch2+20Tu0jBQpLlw8j+svv4i3n7sVHmGJ7yA0gMe++iXccu5WnDl3K3TTQ1Tq2Dh2Ck8+9deieFtjjvCli2g3mti8egUP3n8f4skUSTBBu+lDox2tpgtA9NyGOo9RALcs0LAtjKOp2B4vdDsCv2g1TFAgSnP5ZQk88B0by72eQGPWhg3wLC1g+h58Wvp6DbEIZtM7iZUiTYAb1wkqKx1Hvi5A6ICCiPmfymKc551XtfiKK9VYUSCkKorN+WCCaDqGqRWIJ2N4hYZ0GiAuaTFPZaxLL2pMCw3XpiF24xxPnn8RW9cuCtjY2t0ScOg6bRh2C53Vo/jJn/04zr7pGBxvCX/2mS/hW/d9G5bB9xWJ4rTHPOJ2E6PJFFu7e5JdK2pH3nh5jhEBsG3AKjT0ul2kWYFpnmBGO2GCWdOGAwep18QnP/5jOLPeEUjhOS6+88TT+L0vfAdt2pnGqVxr7U5H8p2H04kMmNAK+vDSAq5tb4oCrem6kntKNd3eaIiQ17VjiT33aNgXoOMw6zqKZP3tdDpINWYop6L+peVzo9VEu7uALIpRpIVA7WbTF3BOVTHPmevR4YGQh1b7JnJa8GoaWraPJImxuX0Rp3pNfOjON2JhsS0WuIQjvV5PbKd5XWq6uqdJlniXB3GK7b1dXHr1ArauXEQeTOAbBt7xjnegvdiD22wgY7RAWcAxbRnwkUx1g1bwHLhRKl6u3wKgqozUsvq6qNA5YJSmopaU+5hgZ/9/6AqI7KvM66zaskAk2aIc+gCMMkMCFw88cxXPXh1je/cSvvvoA8BsgIYBGUBirfhMI+gdpKEMIvhwxB1Dd13kronSMuSctf0WmppSCAeici1hpzrMZgfGoUWsnziG3/zQ23HSTvHc89/B1T95CaFVoAhtFNYMSWLKcdPWmvWhqpNgjb8nfGbSXaPKBCbAIgCWeIUKAsvtVL1vyQoWJaP4ZChYc8Ato45dqJ+h/F25bKjzL3EMHLoijOTaoBO4Vopfk5m1CvDWAJjXBK9hgiqVAay+V/KcaW9rKHto+bpkBlPhTTitrh0ZMPIdedYUVM6ypsw0dz1ZdwzPg2P5SOi6QUcQQmWOTCUJwjgUCAzbFHVrFiaI40hs2+PJCMlgDykH1bJU1iWC1+FgV3J1Pdqgp3y/Do689Rb8n79yNz71v/9H/Nt7L6LvlDBnGZoLR9Fdb2B66YoMULC29bABr1E+/6mEbXWaSAnpo0RArTiEUCVaDSTkeqGebRn3SBywqoAfn6GpeqZyn8Fno9nqInEbaC+uiCrWSDNMy1gGOQgYuQ+hqwrXUX6dP5/Z53z9mIMO3E8xfiOJZb3hekGXA55bXiO8v3h8MfPECZWp1HQl1VwgrhwL7at5LoUCitN1ldFtIk1ieZ+EvawHrdHjgmrRYn9dV/m/zK1VAxwc9nCdJjTLw/Gbz+JjP/Nz2NnZkUHExVZL3BzGo6nsubJJH09+86t45fknMBxsyf4tKE2ooRBThkIIInmNcT/CepilGmDYB8AyaCCe1/KeXV6PBOccluF+lVbtlYU2v+5zuCZVimZ5nUqNL/dGBYBFzS32z7xP1MbpRizHDZgvdtCizqc6Xe2ZDgLgnINzVaY7h8jkGiHs3QfLN8AvoatEclgNifrggBz3G4SvApoJ/2VPWN3nB9S/AqYrQCz3n4BfHrsauqvh88H/IHE/fmPQkn9jFQmAec/SrtpQQ5IVAOYwEq8NDnaKRTkhMa85rkU8NrEDKjDbOT/voc7/JzqvwLwC8wrMKzCvwLwCr6sKzDcvr6vTNT/YeQXmFZhXYF6BeQXmFWAF3vvhX1IK4GCIZDpRObTBTDKBabF766mTuOnwBjYWV9B2PJiaBce20XIb0lgtJwHiaYBgPFL5v7NA8jOZIRlmicARsX2W7DPpGUqjlPCXNqkpbLH2DYoUAUrEuoZYbBH57whaEmn+E/w6pgFPwC8tbJWilA35gwrggzBY/kw7OrNSJrABayjYxIaxbpr404vXsdnfVc1l2gWHU9hlAYsAOM+QUQknmZQVPKAah1C5UoMUOU0BM7EYTtMpZrM+GrYBv2Hi+NGjeOuJNZw8fDNaq0uw4hwvbE7w1dcmCFIHozLEZBoLcNRo6xnNxP5RAC61Osz0NQX1qiYtwSuVPwJ9meVbIqHtJE0Gyc+ES6nmIj+Yv0pjw1q1IkCmtvYU2EazUn6jagAqFZbKAqw/nLKyN6ZRJS0Lq0aoNHJz1QSVpp8oapTyQ3IPmbcsTcBMzndOiENbajZaoxkyUQdR3W3vW1SzYcj3eFABzEYnm41UZqscQkMpoF0fBi0S7TaC4SbsdAJXi+H6DQxjwO6uITUbSEbbUhsC33Dch0ZFMwiZKDzUUThtpKaP2FaqYlFwScNaNUS1fCwDEVF/F1o2Q1GG+MEf+SA6y0fwwiuX0D56Oya713D5/FNwLQ1RlCAIYzQaTblu9XYbcZji7ne+Cz/0w3djdzzFN+9/FGlCyAxsbGyg9Cu3PQAAIABJREFUu9RDu+PjkfvuQzIc4PDKIbE/ba0s4sW/egjXN6/h7rvfA8/voLWwgpUjJ/DMy+ex3d/DybUjOHPLLaJ8Pv/i8/j8n38GCEMw+jcPQyRZJFmWzOdlo7xB2MGvlzlsKi51Hb2FLjrNhqjWCYDrXM/aSpQKJhqtO5aBhu2KmpdrAAGw36W1cxN+syXKq5SqsVgBOEJfWq+yQSyWpZ4HyzIq61OlPKKyjaBHqTwVACawV41siFJ/NhjAiGNE4z0kyRSDnW2sdDvwaAcbRQiiFNMgxdZohmuDKTpr62gsr+D5l1/Biy8+je5CR66xCxcuoMhNuK0VNFeO4md/8Zfx9nefRZxa+MxnvoznnntBrNfTOEBv+ZAMGkyGu2Ipm6Qlmu2WvPcrr13CeDjAytIirg32RJnboArNMLB4aBlRmuDCiy/j2PoRTMYzjEodv/bJn8WdJ1flfuTgzENPPIP/47PfQjS4hiOHD8v1NhyPZBBmdXUVDcfD3tY2Op6Ha9vX4LeUgpqgxzR07O7tCezzNV2GDep8Xypsef4IIqj6p5uC5KYbmtg7y/qhazKYQzgyzakMX5Bhkq2t66Lc9NstuYY128Ki30SIFEkUwafKVac6egsnF1r48Xe+E82GhWgWiGp8dWUFjYavzqtFG3Fl15zBQMb7njb/UYzh3g6uXHwFW1evYK+/iRMnTuCmEydEPSyqPNNU14ptIw5zsRPm9VPbOCsbfAV7CH7E9prqM82Q95xwLeWaKIpIBd1ExUYHgzpznM8WjTDeQpgQUtjwbeaqBvDbPTz72i7uffQp5O0VvPT8s3jtxWcQDLYkQ5z3+WQ0UjbZjguLa7DliAoxNzQ5L7Tn5VAGclNlfcczGYzyHA+t7iK8ZgeNRgtGt4t//Hd+AD+04OLKqw/hkT+8H3pkIE98xOWUWn5Zz5nPzNgEAstYwC8BcIawyOX+IfxNOYxVKYD5OxWptfWz2Nxy0KdQSt8aKvGZd1AR+D0Q+KA9tOT4VkrsygKaQNjV7Crf05HzYxs2LAJ8qnENKsk9pQDmms3Md4Jifo8ohC1RD3LYwLZcOYdcFMVpo3rW5JW1Nr11OWyRmToKWj17nsBL020g0wykBM2WJ8/KPIklOzvOYkSODkP8hgskUYwgnCIaMgN4F9FopLKxzQK5wXUrBEICTP4cB0z1/YV/8iP4+V4Tv/Y//DvcF1F5nMGZRmi1D6NYsVBe25Os6ZTKXV3ZYXNgitnUtdVybfescn7VusdrT0Abr0+qR6vMWFIz2bdkjE9I5blKFT3hP/N/S7+N5sIyHA5DMErBMeX+ZlwHoSOHbQS4lSXC8RSm58hrRbz3q+G6jBnDBH9ZAafVVHbNYSRQl5CuXrv5eqL85zOfVsTck9ANhMMZAoXV0JjjqnNHAJzNon0ATJgq+xONmbDKmYRrqahMCQsNZmK3ZIis0ejh+C3n8Oa73oVZEMiQAfdFtKz3PVrxm3j5u4/iwXu/gOlgRwb4ZswZ9jw1kMZnrSjP1cAI4W+d71tDznoQgmvj/hDcgRgMsVVnBu8BAEyHmdqZQkAp9zrc41QDJFSV1xnKSqlbgeIqS5lCbAH4HEbgvqokqE+qoQxmxXf2FcBcw0U9S9W9DEYY8vzjv5PbV+c+z5K9q7jBcHjDcAWOy7XCY5HBO/U85XGK60p170v2tFiu3xgKYc3UyeSiUGX4StyHam1yvZTrqbouZI/HKBUO5cnMlroW1LEoWC1OOtXaITbYlQV/PUApDg3VkOF487l5D3X+X9F5BeYVmFdgXoF5BeYVeF1VYL55eV2drvnBziswr8C8AvMKzCswrwAr8N4f+6USSYQ8GCKeTZBMp0hmUzh5io5n4dyxYzi2sobVdk9gBJvWbNRbho1gNEE5GAsADkV1GIr6j2rDKRuwbErT6Y2qQxGMqAYRYWBEy2edlpamKJZiDUh0XdSi/HtWQUiTOZtUf5nmvi2vZAGzkUxFn9gR3oDA/1UATGURG1NshNVWlyZteh38yc51vPLyy6IkJgyNqYKjditP4DJvk4KayoKUjUyxgCYgZmevLBHkOXuRKMIJFjwTNx1Zwo+87704vNgVoJaHJnavTvHaKIBd2tjRPHynPxUoEmGCwXAsr6UxvzIMFQCWXDallmajvG7KUjmTWbTaVe9ZzzUw4k3+XBk3fw8AFjtM1eyss+3Emo+N3koRzbpIQ7oC6ft/rxRKZnFAEVM15ZXiVynqmLkolpWV7SDVP6rRWX0uj1SOYKZ+LpWNeRIgjmbQaO9tONAqu2p5TVFrs7tYNSEJgPkeJMOuBhc6bMeD47ko/LY0P9mo3dvdFotWQpn2wiL6kzHMJJHzwGsmDCaST2zrJRxR0BTIzSZyp4HcaqFwXLGyVS3wShZtlgj7e3DyCEYywaB/FX7Lx8994uN49IknkPg3w7c1vPz80xjubYoKkmCcij2q5JtH1mDmHpZ7bZw9t4Gzt78B3/rW03iV8Ljr4LbbbmOLHxsbR7B7/Qoe/87DWOh0cX17B4dPHINbRvirRx/CuTOncebMWVhuB+2VNczKDLuTIS5+9zmsb2zgtjffKY3qT/3Jf8SVV16BFsTKKtnKYNoqN5jnudtsIJ6OYWRKFe35LpYWevBcV/ILG76rQA1ztl3mmVZwgvaURS6gr9vtotXqqMau2xIFsGlVVuOST8rzpeBfHNEiN5XGfLfXQctvKHWW5ADm0HQ1AFDnTvPnSTZiyiGCHFOeszCCleeYjQZiK0y4aJgaNq9exc4gFnvtWUKY0cMsivGWt78Fq+ur+MY3vo6/fv4VGGaJm28+hcceeQSjcQK/twarcwi/8N/+I9zx5uOA0cSfffqLePzRx5FnIVrtBtxGGzv9kQygREkKz29Kk5tgkjopNsZnkzGmzPRttVCkiSj9Dh06hCgKcOGVV3H61Cm5jK4HMf7hJ34abzy1ijLXxLL5hVev4Hc/9wAWtAyRpeHKaFtZY08jLLd7MgQzzmK4hFZRiFavK681GO5JXescxXw6lfPekExlU2CsppcCqpkRTOUfYU+31RZgSKjDTGNC1Xazg34UCmDpuK7AFp5zv90R22y/1UZKe1u9wHDYF3t/DuVE6RRnVpfx03ffDYMq/qJEr9WSnGheN3K+PQcu1YcybKPcC5j7LZBQNxAFfGaMceX6q3j5hfOYDsc4eeIEjh/dUHbgtFL2PJQFgaFRKUurfGMKyiq7cWop+TOoPqWylNd5TgcGPmfoysAhmMqmteD757VGMM4s3aKAzeueNvlJJo4AVABndHqwHXzlvvvxwLaHY8eOYXd3F1cvvYrR7iam/V2x+5/NJnCSKRqtDgzfEfhL6JrHEXxo6HlNuN4qdooIYZHAK3T4rg+tQZW9BzfXYXQMfPij78Av37yG0aWH8O3P3oPZczwPS5jQRUOehWoAIaQinvC3yAQAE/pOqW6tILBY/fPPtF7l2lapUtXafMMGuyI2smYzYoEfteND7ZRxcHdEYMY1sYZm/J3PJC7RnqbOCdcMPpNtU9nHU/nLc+0YaqBEnmO0f2YGOL/GrGTm1dquUgVXgJ8W4KKiFGWygrJi16sVMDi14xgSJ0AFOM+1Tkt65pFbvtjja5qp3DMyWmOnGBt8xihlMEEqn+/hYA+z/h7i8RDhaIJpGWFWhrK/KGYJTN1F4fmIHBO/89sfBf7yCfyz3/8KXmyuwixmMPIcvtmFsezAHifojwbK8lniKpQtcswYh1RlMCtraqPKJa4AcJWnKpnV8nyrrMoFDtOzWeXyFlWGMAGw3e4BjQ787qLAUa7HkcZhJqXI5XmgK4BY79uOqFslnoIKcUZ7EMBWg2ysB62hwzITWE+FL9XekiedJAIZZRiMx0X7YrFHLmW/QRUwoxvEAprwl/a/un5DAcz7SwIwchlkUk90bgAziQChEwFjRDTTRMtvIY5yLC4fxgf/9o/j8E03IYwTpVgG0HVdcaWZ7V7Hg/d+Cc899Yiow/1WF0GSicUwfz7vfbqkcH1SDijKMYTu0/VaIcMQ3M/I00ntGQnp91Ww1SDbwb8XlZuA2J8ThB5Q1NdAU2Ucq6E91qS2O+ZfZD1MuSeq90XVIF1VW91pyH6SLjCSe89jp0uGxCJYCpRXFumSXy6uLkptyz9zHeHAFPeNdF/RS1pwc5+khj8MDnzUQ5JCbdU6IK4v4rDAAcYqt7jK/5W/7++B+IxWSn0Z+qveJ68VxaEdVetqDymvXQFepbzmjE5lF18PGVZf57+bXp8D4Pn/ROcVmFdgXoF5BeYVmFfg9VWBOQB+fZ2v+dHOKzCvwLwC8wrMKzCvAIC7P/rLlL0inVEBPBN7xGw6hoccPd/BbYePYGN5GcutjsAjWojS7pVN52F/CIwCpLMQ8ThEHhOC5JI3GuSJqA6301ysMFP2/6SnqwsQjqlWpUqNylZpRAt2RSFqhwIGVHYgVWSSAUxFiKErNRtz56hC0nX4onb7/1cB140+aUJWyg4eO5uG7XYb//dLz+DVV14RgMiGahyFsAggilgaty2YArwXewtilVvbUfN3NrAifVsUPE3Lxbve8jYsOA3EgxDbVzaRRglGkQvX9JE0KWsK8MIkxLf3AhhaG2E6Q55OlYUfYTlBPAEwAzqrHDbPZINc5V4SMDD7kI1TZgKLLWOl5pBGbd1gY96e5L9pAuFrla7KxlR2jFQhKjtKpQyrPw7CYGl6EubVtoa1VbPYNRMqUEFaKkWnNFyr36uGIhuWWT6DoRnSIBcALEohZiLORGm7f2yVTam8LskCm5zUnVYAmOozUUGLik+pBKkwhW2j3VlEnGnoD8Zw/IaAsJg/IwqhJyU8X0HmLA6RJQEck7nCvM4ywGqKjWLptqHZDWUxK3WkAp0N01JyaPNxH26RQM8iTGd9nL3tNDaOH8bjL0dyHGE0w9XXLmBjfV0azJMJwZsFZ6mD2069BRatPs0p7nr3e3DptTH+/DOfx+qhJu66+71YWFhAr9fFYHcHTzz6mMCV8+fPo9Xt4MjqEq5cekng59rqKu58y104dOQ4Il5/vDdEqWlLzi5VUC+/+BLu+eKXkc9m2L12DQwiVVmdBCPZPgC2ygTdZlNA1vLSklg8s8ZUmco5KTRRWNqErZJ6zbNZij1qs9FGu90RVWqSaHB9rhYlgpAm7hDYQ5DOj3A6RByGAovUPdSU10kqu8ooU9ajVM0JzBN76AIJFb/BTO6ZaX8IchCe86s726JapUqMuZBJYcDxWzh84jSWjhzHK6++Kj/rXW9/C55/7ml84/5HsL19DW84exr93T28/NIlJHoT9vI6/v6v/TO8+W0nkMPDZz/7ZTz+2BOIw7H8+4i54AWb9wmmwUyAN+GvWHtX1yq/livfV7lmgtlElHi8j/m9hLCz0RCjwsQ//KWfxnvfeEY09y3HwWube/j3n7kP1nSCzekA18e7WDu0CicpAAEbGhqLCxhvbsrP9Hh+dQ3Xdq7LekSQTrBAq1Ta5PMcEY4T9ly+fFHWS1HfprE6HttRALvJDGkC9kLAj9FpiTpvsdlEMGFu8wyWq+zV3VYDLtdrq8BsPMKsP5B1n2DyaK+FH3/Xe+A5JXzbxlK7ibbvybAMVxTDtSWvmwpdDmqYji0ggUMtcmeLrT2zhaeiVNy7fh3D3T1YzAVdWoLX9ARgGgSFAreUApiQ3DQF58maQ+t85p8SnMhQSLsD02si0XRxluBQA4dRRAXHdVaeMbTbZQ5nJopU328iEuUinR1UdnGj18EzL5zHv/3qC7j53J3orB7DlOr+8RAXL7wkxxOFCWbRdbQIPbNS8kR9n1bkFOHPkMYR2stHoVM9aRmYlKnY8m60l9Hu9DAsYsTDLZx643H88w+8EYujF/BXD92LR//oMTiNFYRxLGpfqiZD5mVyCEL+rHJ+mQE8jZW1P8GzwF/xo1BODnyuwqId7o11mfK/+jnB+5MKYHl2kLlW1KcawamsgStgyW+SwST1vXwmyHrOfFg+JzRdhrR43XFIhGsiVaqOSQBswbZdgb4cHKP9s00gzO93aDduwGS2O0Em3S2oGJZ1mAwvlfMRZyEyRgyYhagiBfo5BsxGAxkhmNtUAFinIrKU+5bnN6JAUTdFMcmhDbo55LMJ8tkUSTzDaHcPe+EAo2SiBgIKB55H1XuCN77rrfjXn7wLf/Qbf4h/8/Ar2NJ8tIoYMxNYWT6Ctq1hNBhhPB7J9UeLZHHtIIBP1PVERbrY3xsqF5h/l2dlBeJo423S3pnZwLraC0mUAt0zaLNfpAJf6bbAARe91YPT6clehVn18GzZdxFkUonLHFZCZf5bLSUAzZWauMqyFcU3n6lMZSg1xJpaB7iXqNWicoy6UtGKGwThMIcJqF7V1P1Ndww+pwzHEVgscDhJZO2i+4f8vaQKVylqeRrqoTHl8qH2MW6rjYXOkgxh3PHmt2Hj5EloloVgOpPnhFVkiIdD9K9ewHcf/w76/WuYhhxy8QHTRWZkcl1Rgcxj4jGrmI6iArsKPtaqcn5d8nv5RBPge3DfRGtiZcFdf/ApxmdbvceU91WrtbmPMk2xba4zbdU+TFmrCyBmrIZkcatzQAWwPD+qfZdmNSt3k0wGU6RGBMC2yjXmcdcBJrw2eOmIew0HJRiFQuidxgL4OUSo4knUjaz2ZFXeOYGxpCuoPWO9z+M+Uz6//5YrFW/1GvWiwL2YzJDUw3j1UEgFgKlYPqiclmFL1qKymK6v9+og1HpclphtPj/voc7/JzqvwLwC8wrMKzCvwLwCr6sKzDcvr6vTNT/YeQXmFZhXYF6BeQXmFWAFfuBj/6AsaMm7D4AnyCdDtPQcyw0Pp3tdHF1ewUqng3ajAdtTKis2pYfDIZJ+rPIkwxRlQtUqVKZvliMuC2zClBww/mIfUuwnNYN9KVEFZ2x6MuOwyp+lmoLNOTa2aPNMW1lReLFJTPBLAMzGc9Uo9pgdWAGY+oweBMKmdaOhxeY0G11UuBAmEABftwzc9+C3cGlnUxprbNqbaYGNxWXcduoMFtisJmSkRS4tPkVdVCl0CZLLHN1eW16TzUBCpjii6scTCBbkEfTUAJpsigPPTia4Z3MHpuai1ALMBok0V1GmogBhvqdqENIekpa7vlKwMNOPKhtRgBCCM5tPk7xLyYDcb3gq22vVYFM2oLVyhc1PNkYlu1kUOTe6/gJTqgah1I9qEUOHnatm4T5o3rd3VhofUW7Wytxa9Xvg1koQiwWnqIjYWBVLxBhFHIjtNZm8AAq2WQtJydsHwKyf5NKJSplqFaUuyZnTXCl72H+lDWjpNJGWNpKU0EhDHoew2SGPIQA4iyOADelwCkMvYRm87jJohofS9gCnI2oyTZSyhiiJ05JN8AQd38Zg6ypcLYerawgmfRT5BD/yoR/EU68OsLk3wsLyOgaDAZou4SeLZiCImUUZ4ezp27DY7cH2DaweWYfv9fCHv///4NSJDayfPYMTx45hbe0Qtje38OQTj2Nva1OUnDx/rXYbSwtUmE6xee0KTp28BUdP3QK33cbhoxsoklQU4YVp4pnnXsBgMBLr2fu/eR8uvPQyPEc1wOUjz9FtOijDqdR/udcR4NrrddBk9q+pFJrS5M4ICky4jgGPij5b3QfMr6WCj4pYQtGEDX7LRJTEYkNt6Mq+l/cqP6LZWKxveW13Wj567RZsg6o0pcCkepfQmbmxyqaXueEZgukUk8kI0WQPGS2eJxGGsxjb4yluOncWne6C9NT1PAQsB6fveBuMziKu747w1089hXe/8524dv0KHrz369i8yoxkG7eeOY0HHngUL17t46Y778In/+lv4PTNPYzHCf7zn34eLzz7nFhA0wEzLgzYzS5G44HY0/Kjhrrb27uislsiqNSoQrRUXikBdkoFXYRGu4VJGGB4+TJCu4Gf/6kP4Ud/4C0oCx2eYeDqzh7+zae+gquXL6HtNZAEUwxHfXQWF7C4vIKG28K4P8D1retY6PYUiHEM7IwGsm4x95Mwi9atBPV0KyAQz6gAnM7Q67alnjs7WzKgQggRpxH8TkvOHWtccFinAgydhi9Zz7y/Or0uTJvrE/l7it3JrgwgGFkG229gHIzhpAned+ttOHvLEbRsC72mh7bnqDWaynEqwosSTqO5D/Q4mEErYFlPuMbJkIEh8ITZoVT60aY3zWKVB031XO1woCmrZ9cmZORQkMrS1MIQIS3aZ4GskY3eItzuInLHRZwpSMlBFVG7iYpPgRlCNrVuMhfaEQU31Yk1vOd9T53cH3/xfmyFOpbPvBkl1fftNsLZFIPRGLM4g+Ppcg8Od/tiC814glbDg8GsUFqwa4nASg5L8BqhyrrdbGH18JrAu3I4Q1Sk+NUP3op3uiO8euE7+JN/8TmUpSdW4lzz4wr6TrOiUgFnyl2DQy25WjMJfWl7rXJ+1ef4IXCO62oFZPY/XymCqaytPw4C4P1naQXIOJTBD6XpU3mnoiOsHCRqRSAHqVgDrhdcS3yLtu8KCLuWoyCw5cC1PZUVbPPrHDRxBRLzHMp5IuSvhsO4VmQ5LZUDROkMCUEX9wS2BavFtduF5rdheC3YDq83s8pLpppbF7tgro+SqRuGoGo+CSeImRMcz3B1+wpiwvgCsOymKPhbbQ2/9b/+c9zafwX/9Df/EH9xYYggT9HVdWzBwokzZ+CN9jCczjCjWlUEmSojVoaNUqXEJLwWBbBZWXmnqQxR7Ne8ctAgsBUNqQxZ8QwqQJuUMUxmP8cxrEYHZmcRXqcjr+3ZBmbMm/d9ebksz+Wa4b9v0mIbGsKQ+bkluFtICEf5WKdderXPqvddtNKXfYUMl6nfRdXMQTLuGahC1RQA5nCIQF3DRsr7mJby/J3vmcrlSnGflCnMTOXi1o0ypRYlTORQko5I17G+chhFViKKUnk+nrr5DI5urGM6GkPLAgSjIa68fB5PPfUooGeSz17Agcl8dZ2aZpWHK3uWCnyKqlastJW9Ma9zlS2tQKzsudSKvT8QUe9Dakt0/nurGqqT3c6BITW5Fwh4c7UXqd+fuENU+doqTkMNaPAcHFTm1v8elieAHwT91XUhuea2JwD4ez8q+3YOKxLo8nzRHpyRCSmtyxPZ13G9U6+vQHutaJYtQHVs+44vhVoP94/n+/OLqzfG/ZAM4ohDCyuu9n7Q1bNRDencUEjXtTLq+JUaOldvqM4BDrZemPdQv+8sz/86r8C8AvMKzCswr8C8An+zKzDfvPzNPj/zo5tXYF6BeQXmFZhXYF6B/0oF3v9TBMAhkvEQaTBFPp2hnI7Q1UustFycaHpY7faw6Llou1Ra6AJ5ozjBaDTBuJ+AnpM63ZWZ9QhDsnxnyBEXJUaWC7bSEzYORUlRZZfRbpAAGBX4KStrPq2EoxlwDP6ibqRSAoviF6I6IWRQtpO6sk/+PgBcN6RUU6rKtq2ya9kMExBaZZSavivK2mEc4NLWNVGTHV5aESVvNglgV5mlVBuzcUhIUL8+1RRO1kBG0FoEsDxmQbK/qSNOc8RpgkYLKMcGEja7DRPPTae4Z3dbAEac9lGErqj0qN5gPq7k+BLmskFK5ZRF4OZIw4/wNxLqZYhimVaqQRqKOoi1FeUUf4nQhI1oZfFZKzOYgckmJyF6nYtZZ2RKDSsALJnAlYLFITw4uMutAXBJmKyyGqWpW6ns5M+VhaAAJCpfU+bqqiZhikxArEG1YkTFqGqGq8xjqp/4s/neTQHoWslsz6qZS2UN7UDZmGamXl7AdzTM0gKNhUOwW4sIqWyk9TBtyWcTtN3KGjecwdaBOJrCoJ2ohM2yO0x46kKrADChBJvTdW6pVQJJOkWjYWE6GEmD29ELDLYv4K63n0Nq+Xj5Sh+La6cQpxqi6QjIIrQW2gIGsriE7ehwvRY2jp8RVeXJE+t48pFH0fVbiCxfFDzdTgsLC11sb2/i0YcegKNpWFnooTBcLC020XA1Uaxtbm7j1nO3i+3s4vKSKKZoXzucTjGehHj62edx4uRNMpzx9a9/HWaWizUrLTVpE9l1LVhIEI/7WOy2pFYN10Oj6Yltq1j2il06m826QHSqTV2X0MYVNSpBDS2fPa+Bgqp0KhNnM1E98oPXuShQaWNZFgimY2RRJOCz5dmS5U11l5jCU+kklr+FQI7pbIbpZCL2xXzNq1evUjSFpeV1LK8fgdFoib33oD8UxSitcA9tHMPb3vVepAQSpYaHH30Ep0/dLNaof/7pP8W1115FFvbxvne9C8+ffxmPPPcq3vSBH8XPffK/w1IjxXSa4fd+94/wwnPPy/tdXluG4bUxmEbo9BYE/E6nVMeqe63T6Qi07vcHkknutpsYTMbyfbwnuYZM0xCD2QS3La1iKy7wjjtP46MfeIdA64ZjYRxE+PefuRePP/ldLHXaKIMAo2Efa+uHsby+Dsf25VzTKp25y9LEt00Mgym63TbKOIWVlZhGoYBaBZhSqVuz4aHXass1MBgPYRHQxBEmwUTWkc5CT6kOdR3DIFZrJOFRpNa7xv/L3psGWXKd14Hn5Z759ldb7yuABrE0dgIkAS6iTIpDilo9HNkeyWNbspYIUWOP5BjJ4YnxODxhheWIsTzWeOjQUJQ4Mk1LIkWKEkSKpEiCIAiCIPal0eitlq7l1au35Z4vJ853M18VQNmen0REvo6O6qp6S+Z37/3u7e985xyvKYCFyNPmJjb6GwLkm2kmTPNpFsMIQ9xz8gzuuv0kmpaFXsNBx7bg2KaAvjpVIigTK/lLh2rEKRiklP4la083JT8JuJ1TwTSROSDyvQQ2mKcFsC0AHhJaDQ2WQWBGNbgwbmT6E8Aia9+qN+F2FlEjU9u0lZd00cAiQEcBLAsjjfmIoJ/kTUqPK6llAsLBeIq6a+PbT34Tn3/yIrzTd0HvHBHbgKbriNQ4VQdMqvXmkP1jY7CDvfEe6pqJZdsTGehpNkXDAAAgAElEQVQ0C9BPA2Fe39CjBPgML+9uiHTt0d4Cjq8cxXBzgve8Ywk/2Ihx4aXP4v/9V19A5Cu/2GmmLBH41adkL1Uq6P1OP2X6cXIlSZ7laiKwXYK/CgwTSdzS270Ad/gc+Z1yiFf5t2T8FWcENobwIc07hfoCQR/Z+wqfUwV4UvZYNRTxvQg6co+WZhJaNJANbDqyXugHzOYR2/QUQ5hgsKGAX8fmz1xpJjEoCU2Wo8gKiwcDanmCfMb5MUUYB4Xk8gw1I0fNtqF5Lqx6C269A8tuIq2ZApYzOLltCQOb0y/3AySTMYLpENNwimwWYmdzXb2n4yE0DAThHn78Bx7AL//838I3/vVv41c/8VW86NOuYgivZsHXumgfPwpntIHQj0QhQHyp9cJvlWBunAhYRrWLg+CY+MwWEsX8uWbpso/J34K9LQzWAgAOs0AatuidXQLAdpOHigx125bmAMZZSVAX8syzHCabl9iYV1OMUOZknkd48qFPMNnQZG+z4YMNLAJwFmclNmPweuiPbHqOAJTK0zUHe9nI4OW9cf1S1p1NenJG4HoV6WoFcpOx7cCURquShS4AZK2cSRrqK4tyPjBzXe6RMeRcOX3yFILpFKPRdUwHQ4Qcs2gMo8EGRHoeAzYczAyqtajGQ+4j5VlH9haeOf1E7S9iQVI0LyhhDznPce2WAKj8rKaaRWRshCWsvp//LaXQi/UhTO9CQl2tGfV8Yf7KeY6As7KvEEZ7AfCXLHDN9AS8peWIweezOcowkZsOapS1rjEvqfXJPCjMeB4ymdO53vyp2JJInpN1KUexuaWHsIgPrO3yXsv7mTeHFev+9c8lG1mUBApjDFFi4b1wMfHCDHceL1EaKZp7OIfLc7KSrZ4ba7xGLcavGMDV/0urCFQRqCJQRaCKQBWBN1gEKgD4DTZg1eVWEagiUEWgikAVgSoCwPf9xM/nmT9FPB5i5k+R00NyOsaCnmOl5eFMz0PbtNDIgYZJ6WVKjWaYTHzs7gwwDVi8JyhriA9bYlqYABjVZuLrG4DMVSClxGvhXcsCIktKwpnLLSmWsbhIkIDyyxbZJVJkBEwUEqAF64SEGQLAcxC4ACpfP5YlKCzsi6IoxSIlgSnF3CiAgSwQgExYxoVPXxglIq8nYLVNGdiCNSLsCt6HEslkkdNkwY8yj44pzD8WygydoG4Oy/LE3xWjCPDo/TnD06MJ/nR1B3nqIQjHqOn0TQ7AiibZJiywEXzT6XtsOSIHqJhRyteS7GoW+ul9bNVMhHmoWMn8ZM1QfsEsFlKqT7wgCaIUYIAwTXIlCUxQgIzjQt6Qd1TGTFjaBIEJkrPOR6yE1F2CLq8BgMnYlOqkYtaQacjiJ0uTfA+WQ00TiDIB9fn+obD7UlhpipyAWs7vCzbOXwEAK/FIJVXNa2LLgMaCbxKJXLZRy2DWW9DcBqZZDZbbgtdoIp6GytOQoJauiTyvY7HIrKQlKQFdgk6UDiWDWLc85ZdLudCawU+CRSagRhnzRGIwCxPYeYp4vAXPSnDqljPYmWiw26eElTTsbyMK99Ds1OET5PYz1MwYQQqcvuE+dBaXcORoHaPNNTzxle/g7D33iTTyaHcXrTa9QWsCAO9tbeHmM2cQpiZsd4bbbjsLOmRfunQFk1GAO87fKWxErdVCp7eIhGxq3RZw9Or6uqyp5154HlsXrwqY0N/awmSwg6YJtF0dwWAHCx1PgGQCCPSBFUntks1DZr1uCDOdHreOADcW2u0uHJeyrabIttYMsswCDCdDKeDLnEpTOKYhEsicDxGlmv0pzDSR/GFq+8ATwcIoTYQpTfB3d7iH3d1dYUoSgGwuH8fx4ydxx133or24goz5wbIw7O9isLkN74a7lTRz08POzpbgeq88/yy6rTrO3/ImfPQPPoOXnn8SybiPe++4FY7XwpOvXMPt73wf3v6DP4IFfYJXLlzDv/2t/0eK6LzfIArg9ZYQZjVpKDh6VLG7uba4FsWf1nYl/sPtPjJTwzSJ5HteE6+PwMQoCXF7awnr0xjnzi7hp37sPRI319SxF/j4d3/wJbz84iuwGw7CcCp5tmcqZuRmHGIvS2BPmRc0kd6mzyw9YJeXl5GMpui6HoZRKODn5s62NBAIUEBv2NFYxqy11BF50NFuH8PxnoBejBc9lhuOi1nNhFN3MPXHCMJQPHMpKUt/cYJ3NVDileMGBLsDmdMEL1uGiQfOnkO7kaDlmFhp1tF2LDVP6g1Y7Q50yxUQmMxfk1MJSo2A8dEJchCkqikmLtc2gT/xIPUDGQuuX0q+g1+ZXpJUmHvEzKSJAxlSf6LYaGTcZjlyylo32jBaXWH0k1k4z3+FLLIwHUtWZm5B1zIY7GDi3DcdTMdT2JTs9QMMdlfxO3/6CCbN0zhx272yT9CKNsvJ8E9xfWtTwPbF3pKoLWwP+hhFU1E2YJ5p5x48zZRmBmbb5YVF+fn1vT76eYQzvTaaUQd3v7ON92MPX//q/4XPfvxpZEEmKhd7EX19cwQ54M9yChrIXwJeZG+yhUXwXLFQICikShLck/mQ/UewrqKRpwC+1e8oPfxaAFiBPfsPjeEvZaILAJhsYAHIKANdAGgCABf7TgkEs2mKzR4cb8+pC+uXALBjOnBt5jquhYbyCrbqAgBTKlykvovxmSUZErJa0wS6NoOhKYlksoA5V4J4jJz7G+eY66HR7MD2uuLtHkkDi43EqCHifsb1HSZAGCCKp4jTCHvDTWR+gK2NdcReE1NHx8KSg9/6Z/8Q7WgLv/dP/h1+4/HLCOwmhvEqapmFdv0mTD0dPXMMK6Kn9kgJ5JfywPTuTZSUMBUFSvY5QVj+W6THZb/WkOk8P6i9SHxWKb1MYJ/AbJZjmgbSDJTFGaxGC3qzA92rSwMUAWCTa5REU4KBlinMcEq5c7/lGYHMZi4efjZVGgh4cu6ToUxrhmQyhdOgjDZ3l5lqpIgSeFQ+4ZwhezqNUeN+TSYt84NydgXNAQyqN7DRh+clrmPKy8eR3AP/1CLluytMY9WmJmAsQWCec5qHlrBQbyHe80W2mg+eh7ieuc8b9ky8kM2ajkkywSTzxS/ayC3U2FloKYBTGiF4fQVTl+tPpOL9Ahhns2HRyMDpIrYV9O6lpcYBEJhevSV7VS2gZA4QF30TxXpSoDCVaUQWme/HtcavAsKqe+G8Ff9s+Va9pmwA4GZFAJjxEgCYHsIE1Q3+tZGblijMEKRXfX9cS7Y0AolCySyDNVXS5Uq6Wq1b+WjKWOiarI2Syc35WJ51ldpGNlf84HWXKgHl6pfzICW+iwYROfsK8MuzZSGzbSlLBMk5hdzzQaY075cs4NJaowTAS5b1tPIAfv1/XarvqwhUEagiUEWgikAVge/xCFQA8Pf4AFWXV0WgikAVgSoCVQSqCHx3BN79oZ/LKb0ZjQaYjXZhBhO0kaNnaKjrBhYaOpZsGwuUsSTLiNLOfoZpP0Sw52OnKCSx0DSzTaS6iQmlB1mQJsNMt6VoKIU2evfRw5FgLr3JWCAzFGOQIAcZKeJHV4CRwgwjsFx4RpbgL1lh4uumseis7mnO4hDWxv6xjOKYr5e4m7NUWcCrqaLs6xlQBwHkMmqK0bEfQ2FAHWCH8Huy6g7+3KCuZK+uwMrUwKtBgIevX8Y2mXx+jp18KCwqYeLkmkjoEoSA5QjTl8V+gmZ1ymQyXoXkIsH0WJglBEdmItkrxTZKJRN8kMBQDtQUYHZe3CtkEEtWUgmEi8TyAe87+Z6gg678CQm8yL2TGUTggQVeeiYSmE0SKaYqMEH9nv5/HAYrt0R+sRwSkYwWSVoFGGfBbgEAEzwmC9mEViP4KLgPco4PZwoZL5Sr5TUShE4TYaBQslvT6a9bE89Ry2lDtxrKM1mkEOkB3MR0GiGZjMTH16CUpWEi4nyr0aeQLGYyhylT2oRmuohrNtIaQfgIw8xm2RrtbCz3e303gkPvxekWjp88BKdWR2S3YZ46htHaFrRrW6gvtjBccjHrDxH2x2g6bSwcPQpzuYNGqw43y/HNP/8Cbn7bvfC6h2HbbeysXcOZpQZeeOZbePnKVWj1DpaXjiAZbePN52/EicOLGA6HeOLp54Qd/q7vezd8o4WFxS4WFhak2Ewgl3EdDvawdu0aVjcn2B3t4sULL6J/fRU908BKw8F4ZwMNx0Kv2xDGleXY8Lz6nEFFhibjQiafR3ae6aDueuh0erAc0tzJJCNAB4zHY2GXypwgYE52WZ4LGAjXwd7uQEluJiHyUAEaWk6gOMPYtNDf20N/byCMVSPXlcdtu4PlI4dx9tyduOHYaSy1FjGZRgjzFPVuU9hO434f0dIy7FaH6q4Y7eygpWmYjId48sILOHfPXbjynRfxzIULuL56AUddHTeeOoeJ1cO5tz+E07ecgp5ZePwbj+JjH/2oAAt7vi+sZNtpyNpa7rVhmR4M08PO7h5SpJjpLPLrSNJc4nZo8ZDkMrKEp1GIjY01tFtNLJDZa1nYvb6NM7ffhJ/78R/BIddAgAh5YuIjn/0Mrj63isXlJaxtrEtB/8TJk7hy5QpG0wmazTomoS/jM4tTYUxSFv/cjTfJ+knjGH4aY3uwK9Lq/mgILUrR63YRU6WhNkMwHol0tOs6GGxeRx2GMGYJDlCVgc0kqiEE8GxHZLwJQBPwJtubrrJx6KPT6WBrZ1fWsZkl6Gopvu++u7DY6yIYDaBFE3QdHZ1mA069Aa/RgdtsCWCtWGbMjbwOd96AQ4BQFyNT0XlW3FLZT+jzTWA4kfxP4FfyFMHglLGjYkKqWPxpDI250XYBzllKmtquSFWTTap8NSnlnslcZR4xbQOGbYqaBaXfxYOajSqi8LAvqUoZ6HAwwmNPPoknrgzg3PwAnOUT0Gch0jiE6XUQ7YyxO9iE19Bxz5k34XnE6M4o6xpjvLeNUZpg4OhojmcSU61h4pjThuU10B9NkYdkNRq44fgSPtAKsPHkJ/Hnn/s28k0Pm/VdBJEl+TQR8FcxHTMCh8U+xPtlliO4RQC4zLNKPr+QjH0tpiv+8uWeOGc8FgCV7KUHGMFaIf8goB+bkwqPW5GBJfCoKwsA8ZXPCQrX5KtIxfLftVSAYrKsPcuWHOI5DVlfumaJRDSBYfrukiHMtcbGA7X38ySg8jNtA9g4lM8UW5Iy+4ahYxjRh17tDzlVQRwXdrMtTHAyJY1GV3nXFjYJnEd8PzarJHGMYLqK3cFYGk/qCLBpnsHP/PKD+NBth9F/5hn80v/+dbxwfR3rWSQMYT03pHGC18jGl1oUzi0suOfJg2BaUuwrhbIF14CS15+JXYSw2wnIEaSTM8R+A5a8RcEUFWhXvMYzZJoJp7cI22vL/G9ZNkYkgzJKYYSm44nyB4cyoW8wG3EsG3GeCvgrAHSSwmATH1m9lBHOlWwvm3AYTzbIyXtkM5GE52vm55kCiGScM4LIhjqDkblKT2JhsHJ+xonkMmmqy7imeP2JUoAprCWo8kEh4UazJ97hmR8hTkJoIiet1jdzXu45iqWexogDX+IgMuG6Ja+n9DZVGRgvBTJy3yeYqYZCR6wAeGFom5JLOP4897GhSTymKdPMs4qhiR86G5gSspblNJOp8+dMMe35PP5cGh94r0wbAsCqJkFRXzmgiELmulprbLhjo55i8vLB57ng+o6RzQJknANUIzEcsVkRZQcek9jASCUEUzVHiBx7nMheS/uW8vwr57PCW1pOPnx9Mb7lei/VXObnXaE9F+zcIi+IAosowmhIpFlLXb/Ma/GnVs2TivmvGMLSeHLw/MhmH74Dc1ABzteK91URVKov49Xnqxpq9R/TKgJVBKoIVBGoIlBF4A0Vgerw8oYarupiqwhUEagiUEWgikAVAUbgfX/zl/JwOkE42gUme7D8CZqzBK1aDZ5ewyHXxKJjo2frsPNMiopRmMAfRpgOffSDwoeWhS3bRmZbiAmuUU5QNzC1PGGdkF2SsKArjCBbfALJniA7gEwnwr7CsCsAYF4bi8As6ImsJIHIggXMIqFigyopP0WAOuBjJpW6osikKTm/skhWFt7KryLz9194SPHwQAG9BIHnBfTXvZZFsbJgKvdApWLPEG/Jes3DWg34zNWXcWVnC/YowjQfze+BRXsWN8HipsbKro6URT+thoZlwWAhjd6prHpqNZF/lPvkl8KfjsCtLqxoBoaFUUP9rpDtPMj0EJAXKr61gzcpsVMsr6mIIZP7qthiJeDNYreAAmQ6seApfsgsaio/YpFtpiQjcVrBeIoxKCUVyRYiEOzvIQdBGkFnBACu8d4LAJj/5lXKexAVFt9JBQblRHSiCDn9k+m7q1E6lCxeSolaMtdEptttKK/MyIeWRVKsZjE1IbSd+kquksVKsqo1W3yBa5QmpiSyPkNkeAjDAJbfR4Ogg6/AqYadINczeGjA6B7GsfvvERAyfOUqxpMhascX4Woadta3hFHZWVzEoTOnJW4N08TVly+i7jo4ce42mPUuNteu4vhiAy89921cXl9DzW7AMVx0XB2nDndx6vhRrF/fwNrmFvwgwKmTJ3H2rgdEklhYoQQ2OM8cV2K7vbONretD7E3HuHz1Ml567mnYWYJbz5xEMCBTeYqWq8Ote8pf1VF+nALcGIYCzPIMlk75crL4FOuVfrOK5cRCsImA3pwxi9gJcgJoUShAA1lCNhTLKIoT8UQejacYj6fiXU3p6jQeISZjNYzQ6y2i11kQAPjczbfg7M03YeHQCeiZjiSg1zAZzl1ksxjxdITJzjZCexm9kycxiCIBx/3+AI4OfPvpZ0QeW0vGuLi2htXLL8FffRW33nwbWqdvx9n770fvcAd5rOGzn/ojfPqTnxRwkix7gkg1w5b5sLR8CFmuwXXayDUNQRKiP9iB5XhotrrwgzFabgPLi0vCXF7buo7l5SUM+ttokNFIENUPcejGk/g7P/R+LNo54lqGWWzg33/q03j6qQtY7PYELKF8M8eRICx9Zo8fP44kCMXXmWPL2PM5pmEJKMy/sQ6sbm7Adk3UbQcNwxQAht6kuaVjZ2tTZFwbDQ+zIEQtog+2L9LsZt3FYnsB29vbAmaR6c1cwfGgfPnSyjL80QjR1Jcxody0gHHBGDet9PCBt78Fy4dWpCkiHAywe31VAFo2I3S6C8q7vO7JnkEWKO+R4BebXMg2F3WGUhm0AAznubrINfQ4lvyV0iOcoFCELPIFECIIST9vph+qJVh2HRo/x7IFQImk0YQAtAmdgKimACuCQYb4ERuArea+kn6vSS4jWEhPYILQ8YCe0k/hqy9eg3XmfniHT8LW6dWaAHYTZlrDxvoVvLx+AffdeS+OnboB+TTB1mQXep5gSNblIEDScOBlGrLpBJmlY7nekQYUAlrjaIhbjrXxk6c0XHnyU/j4730R/Ss17HYj1BJTAcAF4zcmGFR4lwqblPBYAfQSBCa4y7VZNlHFonv8ep/PfTlW5k2yF/f3R5Wnyzxvg/LACrgqGYwSd+4ZsvWQhqnAMOb/Ofu3VJQoADRTz0XZgz7Anl2HS79eysjbngC//N6mV7BVh8tGHIsS4fyUmfjoCgBMGegsRpoEIgfNZqdMM0SSmOAT90yNOcxrwmm01Dq2FNOYY82GpSiOhOVKmXbOq6G/g3C4i83RGlxjEc27bsU/+/vvwHRvDauPPI5/+pGncG00RJ9RoPR9jT7UDqzC91yPlQWC+DFzTpRsT2Gk0wuYLVzqLMM1wKMI14BqOsrnDOySuX0w9ootmoikMv890y3Ul1bg1Duy/9VNC4NZLP7tjD3B2vFoJLmVYCg/j7mAo0dvYJFHFksAXbGMReFYk7VIwrh8ngCLqXi9ExAdDSfS6CNNHMJ0ZZw1pIaBpJBc5vvpvP8irnwPrjO+L2WkxbZhVoDjxdlNxozKMV4LXeaIkLLvSrKaa5ZNA2wkCHlCIXOXPtAJ93oySrlWDWmCEInl4iHHPlFcVkoDIoufhnOwnbYFbEIRcL1QdeE5Rc4xzAs8D1FFgHmDzTFsXJxRdaDQTt//oiTPpRljXyK6PHNyPc09cIWjv/8o11XBmYWTU8I6RDwL5XyjG9x7PGlm4DXwWJNTCoegt6nAeDn7cP5SOlp8f9X5V5Z/4bVbAsDigXzgfHzQzkPOsoU6jKibyGsV+Fsm5vL9DgLAijGdS7MjX8QzloDG/L5sHpGzARu9lGR4+Z5Kolt5QvP8MFqrAOD/4n9Aql9WEagiUEWgikAVgSoC33MRqADg77khqS6oikAVgSoCVQSqCFQR+K9F4Ad/8lfy6WgX4V4fNX8CKxzDjQM08hx1Q8MJW0fP9dAiWypTxbSUkpSTGNPRFNtDDWEUCWhAOT7dtZFaNjIW1+k7ZzfEwzAgl4xFKtOAaVMC0lGgk65kQ4UNRhZwAUCVIFQJ+hIsZvGIEGAJ/vLeSjc5qWAWDzmUlVSoQvbvYBHsIAP4IJBb/vvg71noO8gOPoiTyse9png+51LMr8WsGYhZJKSsoulhyzLxyZeewsXNDWhjH4DyCGThjQAwC30EPWdk2VD61HBEotc1CU4qwIDPZxFWWDzCPil1/xQJQzwbC7nOuPCP27//mTBRpPhXI9yqiooEi6WAOGc0Z1JYJOuMjBOygEvoQW67kBZNZomSryz+StGbF0QQmn6yhQenfAZ/VoDErNQKAOSPkGVkdbH4y6c40HRDiq+qKEsGseKMlMwUYcCwwEjGTeRLkZfvQfA9J0+6ZsIQeUzFnrPcBnIp/pIpFQjrh0wzCnHmwUjY6SkLroQv0oK5ZpkwbbKMdGRWXbG1ojG0OACElRggCfqY2QaatSZ6R8+gdctNGIcTBJfX0F+7hvrhRcVeJiMriRCFIU6dPIMkm4l05/r1LTSjFHc88BCsTk8kepe7rgDAr776Kiy3iWg0gWcbWOy2hBFKhimBTs8xRRL13ofei1tuvVXkPwlAhqFiPDE2ZHBO+yMEcYSdYR/f+dY3Md7dxq03nMV4sINLr1zAjccXBfiTuWBaAoLyUfr5kfDDMWVs6clN0LFBVhZ9rilbbtWF4RWniZJqpSc02d0ELQikTcaw3Tp2KEE89eHHiQCJbr0h0qHLdQebuzvS1EC289LSMk6fOosTp88o/0nTBnL6CXvQyfKkVzCZ3GmI8eZ1bIwSnLj1NuS9Dq5srKG/tQlQEnl9CwsLy1ha6uHzf/kVDLZWkY+2cerYWRy7+624/cGHUO/a8Ecx/u/f/E185+uPot2oix+m4XqIiSoSqOwsATUDuubCdsgyrck4tZodWJaLKJ4gngZoNdqwXQeb/R00W3Xs7fbFg/rooROiyWkf6uDnPvRjONwwEbNhIdTx0c/+Cb711EtqTaQZ2s2WgC+RH+Ds6TMyDntpLIzg4WSM7uKCgNBc5Bzv7f4O7rrpvADw/f42pqMRTh46hN2dPvqDXZw4exqJyMMTkFD+nHqWwQAwno6ENZpHyneT48/cLqwxx1a5xTTQ1F2R7+bvwowerAEQ+XjnXW/Ce++/D16nA9exxBc3C0Jcu3gBa1cvSb46cmgF7kJPAUxFPmbO9+k5HyUyPwUQkIYVBWSKh7kAFopNSKlaBQDT9ztDnoSyhrNIrWNKuZMBKAAbwb8CAM401ZjEfYNsdkp317huhVOaC0BGIFizLRlngkoCFBNk4ecS/I1jzCZDvPLiS/jit15EfvR2uIfPwqZvPGWICcgRdNRzfOnJR5CYGj5097uh1V3sZoEwsglIWXsJNrQETdtGO5lhmAXSXHBocQXjDJiGe7jraB0/fDTBc9/4Q3z0d7+ArTUdk8UaMFHjR/nohAAd94RSzpmCDAXTl3OC8ZvvgYWsbW68VhFD5e595Qp6jO7vm/sADseLeYTKHAI+isxusW8wvxSgUgnsiSy0NGSVShCq50eEgsXKYf93BHzrLpUHPJkDtuXAcygzT6UBgsCuqA5wTJEp+WfmePEBzgje0s88EACJIC/3BYJ7kh/onWp5IpfseE0YTr2QCFZ3STYwwdeYDOAkwTgNMNy5hrF/DVvaIv6nX/3buNUZIbdM/NnvP4zf+tTzGCWxKJrk0hSizij8yvynp6pRin63sn4K6V+RJed4RQq85fOlCUJX60waKQhUFg1ovBd5ftH4UB5hyFgV5jtBSXqwLx+C2+iKLLOrU01gJucn+mezeY7NI6WkOhugCDCmtOOIyZquCQPWNnWRiua8ogczc3nJSCaTlecDPoeP4XgKwzJFTplnACXDoSHRdbH24Dzm+uc1xr4vgG/5+YwTwXbVaKbiJGPAe+RP6Nnd6qLtusgpGx1FEsckjYSJbFsGEkZIlEciyQFyjmFzUq58jyVOB1RYBDAvbC6k8SiYSiOYMMoLtZdSEYVXw3XMM6nICTDGibLJ2AeAZwIKi9+4rD8FtpZNceVnzxfRgevh+FLgoFRfIdha5pby/MV8nGaMGUF7E4Z4/3pyvuP4UCZbfLEtNeekCYbgbxxJ/lNS86/18JY8UDZI8oJfd2Yu55bKBWrNqzNgAf4WzRvyC3kflYvlXgsgXyS2eR6lJIEcGKjuoxzFS0nq8n051nLGZb6V91bnVeaKwdpzVQ314OSp/l1FoIpAFYEqAlUEqgh8z0egOrx8zw9RdYFVBKoIVBGoIlBFoIrA6yPwgZ/8h/lkr49ouAstGMMMCQJP0cIMLcfFCTNHw3FgU6qQ/p4sEOY6pn6E0WiCrd0cURJLsT03NGE3zSgjyKKaYSK164pJIRKNhhTYWQglA5jMQhb6WKA3C4BX5DgJSAhLy4JjqMKSAANkEBd+d3Om2AEGiIAIBxi7qvCqCpnzItfrimWlHN1fNTMU2/e1RfWywDsHjgs5vDkDoyhGziXyKEnI4iclknUXa/kMn3j6m7g62IaZ5tApaSkfQf8/VvMsKaYxVvTJIwuY9+0QnCi96wrfY4I0OsG28v4K0Lj67foAACAASURBVFddm5LoDOe/PsCUOVDI00FWkgKAJUZz9kpR7Oe1k/nD96bMohS2lb8fH2SnCCMk1xTbY6bkSqUsyOsUGum+P1wZNwIHUgAPpkgTH2lG/2TA0Av2CxnkLLTqype2ZAErsFwVYOV6gwnieCLAgKjJ5pwDZEizaMqx10SGV3c8kYklqENPZzLRsozeihNhrtecOjKOFeUkk1gIMLquPIUpLStjRNCJ4KMJnDy2gNFgHdf6Q5ihjZvueDPyIysItBQ7Fy5iuL4mrMncdtFbbIvf5O7mJpbbC3CsOsx2GwM/BDa2cMub3wq724XumGg4Oq5eeA5PPPooOq0uJqM9KaivrCyj2e3KvOjvbsMzc8zCCd505wN48KGHELIxQDfQ7vQQBgG2trakoN3SDAGNR5MRnvzOE9i8dgW333yz+LI+/fR3sOJp6HU6EksyyHjNasAUC5iPOEiEGcniLZn4rXodrmcL8Eu4R1ijcSwe2OIJTfnMhOzeCMNYx+bGOnZ3ttCoOzh2ZBkriz0sLXRRr7vYC2r4wpe/hOOnTuP8eUoKL+HkidPiLQnTRN2oYeSHaHQWRBr9+uo1aOEU+nSEvc3r2J7p6Bw7BqPTw64/FjCDn72xcR3b/SHuO38XvvKNx3Dt8gVpbjl2/DTOf9/7ccv9b0aaTfHiy5fxm//i1zHcWEfHqyt5a9fBhH7eNQ2NpWNokHGnO3A8V+ImLFzTxngUoLvYwGC7r2SyPVf8cUeTMRp1F/5wBFe3FNO5ZeFX/v7fwenFNoI0xGw6w8f/7Av41hPPCrOabGk+6AdNj/WdnR3Ji16rLWAsJVwFILBM6LYl7Fwyg4MokZh7joXJaChNIgRKCdSS1Wt4CmQjo5JgCIE4juFoNBTJ6q3tdWnGqbuu5Fn+5fsR3OKj5baJeQuzMKTsOmZomDne95Z7cP7UMXRWVhRz3rKEea6nMXY3VnHpxWexdvkyOseP4sYbbxTp8CiKVBOPaSBNyApUTD3OW51M/yKvSZONNKSQ4Vt4WCYF4597EBuOoikysv+ZXVMls8pUz3RIoIWSzsyfDa/wq6YcOdmi0IVNy/1IvIDpK0BlAdoTmK7kCF6TgITMFeEYO6vX8PmvfguT5o2wDt8Ep+nJONOTd7HRgNX0cPXyK3js4vN4++GboS90cPzYMWl0SEdTjMMY070J9I6LnmnBylJszHwsGUouO5jluKE+w+nkZXzzkT/GI19/BXHgYWL5yFNK5ebiL0wmHQFgPgieSV4UL96CGVgAbAf3qJp4G+/vYZTHLf1q+Xp6Kcv7EOSdP6+UJaZfPGWLlSJE2VgiXqdzX1O+dh/8FYnoAvCT94clDE4R/BWViJn4K9cps04v4FYDrlNHw1UewY7uqp+TbUvQLk2QZrEAjLVZLEBgFnHPICCYIBZ7AV3GzWm0odn0c/dQb/fQbPdQrzelAYZAZNngIHtUMb70xN6djoFsByvffz/+lx99Lz758B/jh996Hv/r//YpfPqJV4TDmbDBjE1abBwwDOTaTPIfmyrY6ERQU2Samf9qau8V4HKmfl7OdQLAitmr9leCi5y7Mo/J6C4UMsqGKfHCTdQazwxLAGCn2RUA0OLaYY6mPHgYCnNazmf0u6XsdT5DU7MQzRLJH8J+jRJR+5C1TFCXaiP03Y5jAbbJ5pUmM3q3c73Sc5bnLiqpZATt1DlsZuhK0QU6HLLpaccQhpL7+UjIpCUzmuA1x770keb5QvZpMtU12L1FtG0HsygUAJjM+jAJVXOgaSFiOHnG43mhaCZTTSNkMStmtZIIJ6ObLV2UJi6VSthklivmNdVACrsSOc8UDYMcQzZ68fcydolSJuEfsufl7Mn7Fk9jrhHprJDxFRb8gaaLsjFRrSV1DVS2EQ9eNtYYYuKBNCJzN1W5LyPgTZWDVPx/TbsBTXcEaGazAhs8TFMB2DyDzTgX4kgarHgWU71/qs1s3rh4AADWa/zM/Yek1gPXTPxWnf+KeylYvKXVyb6vcGGTUuxTpd+vJFxZ6IVkO5sMZG4X50O+NSPFnMznlHLS0qSWVQDwa0an+qaKQBWBKgJVBKoIVBF4I0SgAoDfCKNUXWMVgSoCVQSqCFQRqCLwmgi87yd+Pp+M9xCNh9DjqXgA23GIrqljoVnHERvC4BImLIv2SQ1JDPSHE/R3B+hPEwF/xf9Tm4kgJL0lyVTTDAsZ5Ql1JUfI9yHw65gOLM0Q0NfQzDmjhmxfoyj8EiQw6UtqOwo0KFhqLMJJcbVgzbIsV7JypZBKucuClPD/BwBmgeuvYnHMAeaivlUyIMrgvd4LWACIgv0wf04hyyfwJQvBpoMXR0N85plvY9sfiU+qsCVrBM0pwWeK35sgGQSzKaNI1oh4CxfsjEyBJgJ2sNAWkdlz0OSxEBdUCOw+YFCwt6RwL3FSBWgCziUAXAK4Kh5KlNIgA0nAXyXzrF4n5W55PVlAwrjJWU9W3rB8JeU2BaNg8b4YqxK85TWUBVKDsrLxBGmivOwM3UFO0EHkWulLTC/kmioay8WrArRIupIJnfiIgj3knLsEGmoEJJUsIYu6LFiL7Ctlx+tNpDAxy2qwKZUbkQsYi2dozfFEQjpPc/HWI6OYhfwkr6HRaCh5xpqBeh5huQl88L95Oy5ffglffewFrF/expHTt6B1wxlEloaNS5eRDIYiAdxdWpZ1MZnuIfMD6MJWtFHvLcLt9hD1d3HT7edhtLpwmw3kaQh/Zwtf/tyfoGk60BuWAI626+LwydPCoJ2lIYY766ilIW648Wbc95a3wq630FteFiYcvS3pQbm1dR2NmWKn7U2GeOrJJ3Dt0iWcv/U2HD1+BN947DEY/g4WewuyFg8CwDKfxVOxJuwyFnGFbT/L4bkWmnXl5epP1fjSG5CAAT2ZxZvW9+FPxtgKMmxvbuDsmdO4/dyN6DYbsMmCoxewZWCvVsfLF1/Bm269HWfO3ICGXUeXcUli6Fz74z52RkMBd1yvge21DfFyvn75IlyumVO3wXbbuL7VlyI0Qf/lY0dweX0Tz77wAj74fW/D5mAPf/kXn4cWjXD+nvtx7q3vRufQIThWgs99/i/x7//1/wErTeGx2UR8YU2EZILpGhZWjsI064jimcxJ1scJJq0srgiIMMlCkUUle3f9+nVRQODrlno9WdvD6zvCAtWWG/hHP/t3caLXgB/7SCc1fOwzf4KXn7mANr2C8xzT6Vi8jyljfHl1DX4QidczJZUt5mApzteE6b20tCQ5dZik6LY7AgCvXVtFEEzRajbQqjcQhT7W6IvcbIr36vW1dRknMuE7rQbqjoNLZEanGbIoFIl5ykhTgpUSueK3adloOLaAxVyzuqWjYxl471vuxrmVHtzegoC7pu0iI+OWvuCzBP31q7j26iv4EueYYeDuu+/GHXfcoe5B2OamzGuydhWgsw8giHeosAspeZ9KUwZZgQQb2JJA4C+JpoiFCRyp39HHU1iYBKnpT00fcUMY7QRI+XmG7Yi8PoEnMs7JCK5plMJlrmHDkauuhwA1mdgEmmMf050NfPlrT+Jy1IJ97FZYrRZJ6QhzoMlc3KxjMdHw5W8/hvW1azh2+zm857b7Mc5SmEmKpzfXYAc1dFZ6CNIpFi1LLBH6gyHefMMN2AqAhXCA2eZjePSxL2P10lCao4JoB7HVEBagsLVFCWGumS3pUHxQC9/5fTbp/n6gGL77KhYi6UpAhmuW/y58awviqkqxhRysYv4W3rRFcxF/PweaCqUBAYYFICYQrBQj5t7CM0P50jM35zOYVGTQdFia8gn2GnV4bgONeh11SzGAXcOTM4I0PlFlNs3UPsKczNwcB6LAIBYAllnIGZPN7WFGCwXTQ727gO7iCtrtrmpKSshej+BH4Vx+mfMwDgbYmuhwT+j4J//87+LKZ7+Krwx9/L03d/GLv/oVfH3tqkjhcw1znhD81SzOGyXPTO9dAUhrNZGBFmnwEhQj+EigUvysC0ncgplZnjnIyFVBn8meqQBcxZaVcRU0V8ky05PeIwDc7skeZVOWmaopOi0mYtnTeI8iaVx47ZIBHMShAMAE3ZnLuU4IABuOJWuL5wl+Ls9mbERhrITNyUkhXrsK/CcLlp6y0iSia9JIweukly6BzLIhgz+LC6UYARwL24Z5XORoouw9aq22eBnnQYCUHvE1JUHPtSkSzgTID6iG8KUi76wXkvL8XALsKZUvePJQrGpRnyADt5Ca59jwHuS1ZLVTolvY1Rk7nyQniY8vAfdC64QsaYMy1yJvrqSihYxMWfNC8pzNjvMz1dx/twBL2VQFDXExH5iTyHwlgCvqBerAKPmLTGTTcAUAzqkAI80e9CY2Yeo15XdOtnAUKvBXhlgTdR01ffbXvADRPDPxPCWaOd/d5liep8rzkdBy5foLIHiubLPvaVyeGctznMzRghksVi1yhi0YwAcaSziWSpJb2UuI+gvjnqXYW68koKv/klYRqCJQRaCKQBWBKgJvrAhUAPAba7yqq60iUEWgikAVgSoCVQQAfP+HfiaPphMkwQRmEsHKQnh5hmXXxVKnjcU6CzuGMDZmcYZkEmO852Njq4/rOzvClFP+d6mwomL67JGtodHPzBJ5XRYoCf56lg2XMrOmjYZJ1i89bxV7jMVgso2EAWxYMGxLQA8W8MV/TleAnyoo7jNKWTSdY4Ol1+8BozMFmqjHd7F352Dovrdt+dw5WCm17APFtYIJ+Z97T/mMA88X5rIUdnNEtovH167ikQsvYS8cI48TYXuQ1Um/WSleC2OYxUj1CZZOied9pgnfv/RDZrFZY3G8ZP6WLK1Cyk/PdWSFt5+wX1igZzGewErBVCajTIHdZZFX+deV7+mSZiPBYwFVAYAK/FXAO9mMLKZSIpggNceQxUQBLAgZZtEckJ/7y5ENXsiKkg0XhSNhdQl4QMlnTcmHs3ZJAHjuayfghSbAjvgla3QlThD5A6T+roAZvAZhARdSjQTpyDThlLAbZNm2MKspyXGCkIw9WMC2VOzFA7CQ4lQlXwIYKVyngWymAf4AD926gn/wCz+Bj378o9januGli+vYnmQ4fNNtSE0dWRyLjC/nLecvGT/05vVsC/50CvqaMjbtbkfkl8+dPw+r3pZrGe+NYWQJnvzqXyIYDrBy5oT4uAqbsdOF4XgwajWM+hsIpwMsLSzirW9/B46dOQO32UYQ0iMzksaJhMy37T5qRg3TYIJvfeMbWL1yWYC4k6dP4StffwTp9lV5D6dg5ZN1JbVgSuFK1VmtLhbjuUZFKnQ2g23oMC0dZskgJ5OJHsT8m0YIpr4wUJNZgM3rWzh/193C7CWQSla+btpYXj4kQMXy4UPCbKUsq5krr2/lIw20CIhTwnqwJ3EUKfJcw/rGBo6fOYX06FnYhoONq1sIohCW56Kx1MFafwdf/tqjeM8D96FmugoAjqe4+8G346b73wGv04KFAJ/6zJ/iE7/zMVgzMhfpI52LJCjnKmWDOSea7UWRok5SgveULs3g2Q0EkwCD2MfK0iHEQYy9yViYcZqpy7gG4xHiaSwM28O3nMUv/q2fQNcEopw+ujX8m9//JNZfvIQoDoQB5jbq6O8NxMu0udDDaOLDW14Uj2clRV8TxYTNzU2Zv4ZuYmZoOLK8gsloKtLgzW5HwKnJ7gCOYWLXH0Kbaeg1OwoEajXgByNYlOqdzTAxCfflmAyGIlNPIIcxpmyvqAHYhIVn8CdTkS7nmvRqKX7gzffgbedvhtdbEOaayCcLuAJYzA2Fd+mr11bx8MMPY3tnE7ffehvOnbsRi4uLaLWbkv8LfQBkB5QWpGGI7EQiJGzmKJh70mgivpgZ4mCCJAoQjUcIwikyNgyQDSp+lMrDkmlMWKSF/K7j1qGTJUkpWGEeU26fFEMmGgsaQWLLkcYHgkqcy/StjnfX8fXHv4Nvrsfwzt4Lu92VecL1utxqIDUsnDSaePXqJXzqy5/FbQ+8GQ+dvROxYcC1anhlbQPDOMayWcdUI7M8xWKsY8+r4c7lZezGNm4wIiS738KfffGLePm5DRhmDWY6xaBG+WwFPAkAXOTrclejoDfnggJjDrB5i02RnOdS+0ExE7kP7kvEHmQQcp3LvndAVYMgX+lrr7w/X2uJUIJ63BMUUKfA33IPnDdnQcnhEvg1C0CNz7FtE57IytelYYaewHWy6Q1L5nzdtCXfEPCkv/QsCTGL+W8FZKaZYpRyzJjHM91EaphwW100Ox00Wj21vxX7nVhYFDYFkudzHxtrIR788Pfj5991Jz78i7+B+374vbjPu4oP/9oTeC7cRBoQpGVHglpvpm3CNJS9QeBP5tK3KQqgV5ql1D4iYCKboQrLBWVXvP8zNuqos4kCLOcy29I0RcldxRLl8xJNAcBed1GeTwA4zujRbkjDhmkYknPlfchwN3TYmoE4YSNDLPGlOgJfyzOa5jDGSmGEjRYi6ZuoxgeRuTZqSHiAUJrssj9TEpx7L6+aTQzMxWQAE5yMQ19ez3NGynMZwVM2E5AVTFUIUVQplEFE8l1H6nroUFqf0tVRKJ8Zs/FLp+RxyRhV8SlBXWmI0ynZrmMSTJQXLU8sBMpnibKGKOdyoWggOYS7eek1zrGhkkiciSQ82b58Hfc4vh9Plfw50X+CvVwT0vDGPaIAXHmuICu7PCu+xl+3WH8EgHk+FlduNhAR/2QHZcamFfWe3C95f6blQbea0gAnys2MA+1RuOdxDlAOnZLiZA9LjjaQaOW6I8u+aOooPMFFHeCANYqs/9dVLAnoMx2oz3ut2k35XQn8Hjw/HwSBBVgv5hFjI0B50cTAuHO+sKGT/4+Q/FEw5QmCj9dfqGqo1f9EqwhUEagiUEWgikAVgTdUBKrDyxtquKqLrSJQRaCKQBWBKgJVBBiB9/x3v5BL4S4O4SBDvQa0LR0rzQYWWy2RfxYJShZNxwGC3SH2tnawvr2J/nBPQJeIjCwCwHkukowxgQPyyQgIkDUmPoyGMFToI+ratpKAJPCr63NmMCXyLHq10nPOtMVv1KSsKIv4JSBVFLRYvGPhUjzcpMCrioD8uaqoKpCzBIDL4lU56gr0VMVtVYBVIO/rQWJKQB98rcgHvkZCb7/oXjKTS3BVCub0SstrAoyPbRuff+YZPL92TeQj09AXv0JKDNM/GYaFXFeSfXOvYRYZBbhVjByRkqScIEvFs4TwW3HdipXLCp+AAQKQKvlQ9TpVYJaibAEAk8FEoF69QVGALgrl4ulIpl7h96iepOSgFeNLfSVzV963KHYrkF4T2W8yo/i+6qUqvsrrUzFSWIy0KB8cENybiswiXYnFi5eShxxzARj3i5MKAKHvJgvEirmTRCOkQV9YwIw5C8dz1nBO70J6h6YwnRas9jJyw1HXHk2RO03FlioYQOJlTBaxZkpDg0NpaIJoBiVl68BkEx988zH801/7GXzmz/8E337sIi4PJvjad17BoWM3otHoCMgySWP4BJGCKTpeE22bxV0TYZ5gNNpFOpmgbbtoLS7g7nvuQ3NxBTFMYbKSSTXaXsXGlcsCpAeTsQAYbIzoLa8oX8UsxqC/BR0RbrvjbrzlwYdgt9qyZvjXHynAdG9zGxN/LGP3xGOPYtzv46EHH8SRE8fx4oVX8PQjf4GFXgdN1xOZcbVmasK+59whgMEmDWFQEhDNZoijABo9wj0PPbeh5iuL1MWkLRl3BNAmkz1s93dx7MQpHD5xCvX2ItoLS+Ld6Tl16LNIpJPH45FInWpZimA4lM9z6y4mO30Bmkd7O4iDQHy0N3aGuO4HsLpdJKYBxyFD20Z3eRGnz51FnMbY2xviC3/+Jckzx07dgEsXXsba5Zdx14PvwFs+8GOot+rYvXYBf/n5r+LTf/gHEi8CczWLPos1WJQgtVxo9Cv32gIA08NYivJcfzULvh+i5lpYXlzBYKePersDP00QZrEwbqejMdI0g1kzcf5t9+Knf+SDsOOpyPnmqYl/+bGPYXh9WwB72zSUZCh9pzVTGmxuPHez5A6uV3o7E+AV1ibXZeFHujrto2nXsbywBK/VxIuvvipS3IutDhZaLQyCEaaDIfQZ1RVsLB5dEWgjHo8wCwL4lDqvaQjHU3iWqaSepxMBTjvdFrLaDOFkgsD3MQ7ou5pLo9A773gTPvjOB6G5ZM3SY1cBdszx9ATlV/G7nGUyX69dvYLN9TWZI45lotft4OjRo6TzKY/vWQ202lS5ZCYKBwRrCMKX0tQCqs0U0zAOfJmHyXAPk8lYPGLFtrRQTBBOKhei+I4rj2B6zxP0FTa/6Uisua5J6yaYq5FVSCBRJ3hMid8UVFuNdq/hqRdexsPPb6J9y9tgNFrCkqZNwfGjh7HXn0ou6nguPv2lz8o6Wlg5jBvP3IrDSw0kcY5r4zG0SQSvbmN77zosP0Hn2CFYiGC3j+G9SwaCza/gY3/4GTz79CZS14STAT7ZiuWmVQC9CqQt0io9iAWYVb68KtUS6FENFMz7VOOQ1xRfxVqgfO7cIuGAjDMlcIXyyj1AMSAZ+1Jmdg4os2lr31lgDvyq/bKU4Sggfo4p5y1zfqGIwT2GoBVl1Tn3yD4nSNlwlAw0AS6PIL28HdVH6H0aCwOcTFWOaziOZIzJTKeUf0a7CaqNNBtwGk2YXkuYnaXfrmomYxOHkundC1MsHWrjZ/7FhxB/4QL+0X94HL/2j9+D+PHH8Uu/8Sg2alNE0wC6ZkOzXYS1mYBZDcuGlqbwg4kCtcjgLWSd1SAocE8/sG9LXDhOB84P89cQ4JOYl/LahcJGrsNgvshm4ofrLK8IAMzxpT1GRGYxm8umvsi8i0924XUs3u2WKXOAewGB4lqciooBAWCCfp7XEIB2FifSkMFrJFjM+cRzhw4bNYsAHr14lWOsMMSp4iAS31TGAE2zJY9J4wSbgcSSQBPGsDpbFP695XmLDFeerRpNLLgecjZG+WN5Tc7PMh25D7n3Ax6/czC9mF48/5XWICUTWPYjmev8aMWcL2OeMc6pknamZ7JBufsslYYjnhuYb/lcXq2sH9pssKehOB9RzUMB2TMBhhPOz1I++XX2IgJUUzY6V6ooXKGCsVLKnA0NBXuZZ0GuSYNnBLsBaDZSgz7lhb0Gz5xUY6DHNL3cCxSXZ6m0xrWwf39ynwX7l3EwCt/jg97SctwrkoU90wXo5nySPFyc92TfZz4uflbmi4P3ys8vGwf/KgBYmgZ47WR7FxLQsn8VDT28l8laBQDPk3H1jyoCVQSqCFQRqCJQReANEYEKAH5DDFN1kVUEqghUEagiUEWgisDBCLzvb/yDPI1DYWo6eg1t08Ci52C51UK3Xoeem8KOCEMf0WgEf3MLg+vXsbO3jXE4QTSO4CcRgjRSXnmogSKcZJZquoEGC8eFf6+SgdNEapAgMEEeFh3JkqSMoG278pdggmFaAmRRglR8L01bivPCACark+wNMjUKqTkyTfgoC32lx1uJpP7nAODyda+fFeXz9QPMtPJnJdDL17B4Jj8vGT5FgVOADPH/S+FoBgLMsGPo+KNHHsGVrW2RdgaZOYJ0mMhNSsfS/1dJGwqblvcnLCUlPyuF0DSjq62wcbIkkoKl8LoKgFcKeDVKayvZvfLyy8KpEJkKAJhFWkr/qgJrAQBnBRO4lKEsCvkiq1jqhB6Q/tRr9P2bSVG19EAU0Fl8OA25D3ldCRwXADCLg5Q5NGYp4mCENBpBZ9GYEs0E84UJTv4aC6zFNQsLScm1ClhTsoDTMdJwgCwcKQlHmRcaEs5Izi8WcsMQhlmH0z2CzHIVuBNPoDWWpSCe87kJAXQWLMkic5AKY8dA19YwnviwvB6ceIil9FX8/E+9D71jK3j68Qt4cWeEP3z4a2h1juH4oRPYGY1RI8Ox28ZksI3DrQV07AbGcYzQTLG1vQEz8HF2YRE7wwnuffP9OHL8jIDRqzt9bGxsoNd2cO3Vl7G3OxT5yY21KyKVKpLduoam6yCfxfCH27DrDfzYT/xNkQ5m8f7MqZNAkmA6GeGVFy4I+3JhoYNXXngeiGM88MADqDca2NjZwje+8Dn0ul206G9b04VJxjlCUFYaD8jW4zolg99ryJqNg1AkXTudDuqpYlkKw99x5d8inxsHiCnH6yzIOC4sL6HVaQsgYdosiyufSldzMZ6OYJk6ZoGPSX8bthT3OT6FxzBZ5mmAeDzGtUur+MazL+Pkvfdj8aabsWi0FPM513HqlnPQXAPD3T7yaYz1i9fw8tXncOamW9C/voULLz6Ft7///Th191vlGvVoF9/84tfx2c98Gpsbq8KUNlwTSZjA1ug/biEgWFSz0eotyryLsxjjyRCe1UC33cP2qC9gVZdevTnQH49Qb7dgWobIQg+nU4SDCe55+wP46R/+QZiTESYZ/UtN/Prv/C6ur62i12lhtNsX+Wz6PjtuE6Oxj3qrDcOxBfhlLBkW3XFgOc4cWLVdC6OdXfGVPn76NC6uropEact24ekGdv0BtBTQMsqyZsgtNoDMkAjgHgkb/vDhw5iORwLUDocDeJQizzNp7lleaImUN3tLRlMCnRqMOMSdJ47gg+96GzorhwX4YT5yXQeNRlPyNj19CeCVDFyCHgQ/KGF6feMatslqz3OcOH1aADmuM2GiEcBiDiqk/Zn3HceT92Q+FdA38BGSARxGmI334PtTAYA1IjKyB2jSLCFqCjP61iuQSNkI6AL22m4Dda/JyStALoFgJQut5JHJZOW1pJGOePcqXrpyBZ968hoW7nyn+MwG/kgAzUMnjqGeOljVIrRmGp568hvYuXQF06UObj97HufPHIVl1pGkObbjAO00x87aNVzPJjiieUh7Jo4euwk/tpTg+gufxG//x8/iyhoQdReQTGYihFDclQA7spcKC17tWJnIOe+Dv8LWE/9Q6WSR8SZTnOtO9lWL0thsnilkiws5aJF3OysG9gAAIABJREFUF5ZlKgw9yrhLPg9ixQTn3CkATmkoKkAkAfgOPuaNVArIJGuRD2ksIRCPHJY0MKmmEYJalLg1dU0ATYK/TccTD2COlwPOI84PdhNkyNNUgLNyDz67clwsKPwkwDj0MUkjsaCw6g3YDQ9Oa7G4DgWCslmNQLjlOrBdB5ujGv76z74LP/DOLv7P//nz+MRLwMd++6148t98Bb/+hZewk/iYjiawrTo0r44JX2/U0CFYl2Two7HMFwKRSjmjZFEXHrBkczKeBEgJ4FHlojgP8SvZyARtBSAlw16A7f29eKZbcwA4zjXYS8twOwtzADgVSmmO2A+k2YXnELFhoGc02ZcWm6Vqoq5Av+I8jAVwD9JYZKB53iqBXQLIjCv9w0XKl1cbMueQHc99XGlhcw+Wbgs25mVUKyFDOVEy3/ysNME0oKzxDE7NKvzNVUOZsJ+ZB2ZsKsxhdnrioz0bjeGPBoqhSolt25WeMavw85WmtiJupa8y48VcVzZrcK3znCL7fwEysoknImt8pppA6BFPljLHguuX5zDlr81bUu10iiU+E5DbkOYDArCpOouxmYxNAIUEdMbXFPdVAtXzOcAzKs9u9AGWI5Bapzpl1yllTg9pxoGy4ZSglyaxJmbMXWYNmqmpvZYxJxBN0FmmGGF41eCYIC58dUtblNcCwARmS/B3DqQfqFq6xe/lHCtTqbhG2haItcNrpaVV3ijsSESVmqd91QhQ5hSl3iFuyQXjWjXqMc+Smc7cynMs57y//mJVQ63+S1pFoIpAFYEqAlUEqgi8oSJQHV7eUMNVXWwVgSoCVQSqCFQRqCLACPzQf//hPKTnY6qAyp7lYsm20fNcNOk7KUBZiCiYYuqPxLdxe7CL7f4OhuOpMGCksFkAgHPgVFeeYBTxI8uWRVyyfwj4ChuLAJ+uoy1AMGWg6d+pfkYwyfEacMj+tZqomboUMilpyEKSSPcVbAqWqw7K0UlZuSjIqUJ+yUQqpY5JDhZKqSpcaYUvWTEdKJtXPgRMLpg8r5ktB/zN9Nl+AbxkPh0sBLKI6eQpctvDE1t7+NMnvolxsIMsiKDVXGSUlGVhjAVWVvuluMaivSWsaQGSeR1kuhYAu4C8lDdNc+jij6i8F8nEmeUJUvolCq5sAjNDvAVFCrqQniRYrGRelSwhC4QlQ5hSjVLIJYiCGiIkMGdkAtfkPSjPSHBBuLlUTyXwTDBamDpKlpNAgRTrZykoKUxghZKrvD9hn5Hpy2J34V+XRhPMoqkq7PNT6cUrJqBkVpkCDilgvxhrMkroT0twTrdljLJwjHTShxZPBEygzGuUKX9EAiRSnK/NYFpkAbKg7QkjMrI68l4zPUeUxXLNlLnkvRHR4zylVKHl1TEzPGHyJLvXcNIa4b99xx1wuxoe/s4qHnnqEqxcQ3fhECapKwXiMz0P0+M3INBipJGPRd0FpjFWr68hDMbilZqbXSyd6eGv3X8ves1FrCcarm8MEe2NEdVzbF3dxnBwDeFgCydWjsFaOIrNNIFDBm44xe76SxhPx3jgbW/Fg+96N/bCBMNRiNPHj2F7fR2Xr65j/dpFHF1siW9w3TZx5z13i8z22vp1PP7VL6Nu6Vio0/uV3osWYs4tm5LPBBIUY43gUavREDljggRkZzbE31uT9WpwHVPCkixLSqWKHLgOPU5E2pjAgG4oz0+tAJplSCxNpDsxS2DUZhj3t6HFAca7fckX2miCWDcEPLu8sw2z1cO1rTHe9d4fx5vO348wSiR3JGmMeruBSTTFeDiAAx3rl6/i0isX0V5YFC/mL37tK3jbO96Jm2+/VcZ87foGLn37EfzZ5x7G6pVVyRUERMIkFG9F+glbuQXNsVFz63BabfFkTKNUZGo9y8GQzFPTRLvVQRAF2NvbQ7dHJraFjY01HFk8glcuXsLb3vYW/PRPfQh5OJImmL6f4SO/9wmsX7yKukOWY4rRdIIwy4UdbZiaeEUePnKDAOGb21tYXl5Gt9tFv99XDPY0FVlnz/OQJjPUW03EcQpKHZd5b2vQl9cfPXxUfHy5Hi3LxPrGKvZ2+1juLmFlZUVAZub2esNFkoTYG9K7WIEOAooEERrNOqLpCFoW4XC7hb/+gQ9icbGOKIhFcpxNN4eWluHYZB2mAoIzNmwGIYucQAulosn8DiZTrK9uYGf1RWkkaHc6Ml9S+qqS7VayVQnc0DOWpH6yWaNIfFfTkAw6iPwzG1kS7mEEL7VceWaSOXtAslVAS+YrMphNU6lOmI4wu8l2J6N6Jl7EbFyxQOV7Mti1KMVgbxMvXLmKRy9soXvzg9hLHSTRBFkwQPPYSRw5ckSkVtMkwZUrV/D1Rx/FocPLOH32LM7deBZOmmEk0vsNtMIUa5sv4tmrF3DHifNIGz2cP+PhvuwyPvWFz+EPHlsHdicwGhFmuQuDzTBchwQLC5CmZAALCEoap06WIWVsCU7qsF0bXoPNVDY6dkuYztzvCLiRjZezkUo3BCRno5ZYPHBNZrk0FdGLdZb6yGYxUkrkxokwngn0J2EgrEgCwkkSwSRDtNiPy0ao1zZblQxOWhmQvaj8gE2ydgnUxSG6lNefBrC1DHWXTOwZGl4TpmbDNtiIMkHLJpimQ0s81KfAOx96AA9+6D1Yr0doGy6C1SGuPPsqrl28gouvvorN0QB2yxU2sNlawCypQfOn0L0MwyyAZ/egjTXM3n4TPvLLfxt//Mk/xG/8pycQHTqEP/qVd+Mj//LT+N1vb2IcDjD2AxiuDavRkDlBLJrAIYFE8ZmVRiFK2yqZY5l3MwUyEikvwUuCv/NGLAVLw7Y8eU/KNHPNyLbHs400jylJesorE52LoMFeWEG920MeMwfZiIQ1z31TDJ0VGCpS7aoJgi1Uch0E44pmL46n+HuL1HEu+xb3K+a8pDjO6FkOLc4QsRGM+6OcEWbCbid4TsCUjX+tRkvAXxnbLBWgmRLSXJtcz0Eeq7NaIYVNoFCBgIxRhprrodtqybwii5nzgrLHbPbjfPTIuOXclZYgdTZT5zJeTwo9SWR98NrEO5h7FaXlyewNQ7g8O7LhjZLwqBUNJqmA3uW48D15PTwHlUx5GR3mHtoCC5heSFjPVS7U2BsZ15Nao6JKU7BmuSxTqivQT5ks/dJ2o5TDTtXrCQZTMSfTLBhOHZbrFioFqoEwIjjMQyQb23jNooKwb+XB6BxklH/XebfYv+dxK+6Vn61AcSUJzxhLk+Hc9EHJbpcev6qxsFY00RQWHiI1rhoO5axWgNKqiUG9ngxk+thTDYjPUWD0vtKOf+2ZqoZa/Ve0ikAVgSoCVQSqCFQReENFoDq8vKGGq7rYKgJVBKoIVBGoIlBFgBH40Z/8H3MWzlkkZLGra9joOTbaniOypDN6MCYJIrJrJiMMhrvYHe5hSMZYFKEWTqXgx78CBBeAq5LiVcwdkfJkEV8zpFhK/7ySGWbQd41AsUlvV1U0dAiuNJrCDHYbXZF/JoOJPrksRirwV4HA4nVXSvAdkGtWRTH1OfMHgd+CPSwFPtbOD7yHep4q5u2DyAcZTkrG8uCjRlT0wENxo/YLXGS62Cye6xa+dmUDf/H0kwjC3aIQ7goLcsbrEkZN4UNLKUL+NQyRaRQgm4xWeusVRVA918SvlhwYFuNZVSNgRhCVIArHgaCbAUMKrQo8UNdGUEfiR5BEM+dXXxY5ywKexEibCQDMAjHjRU6mlGRn9Pokm0dJVcpfwqMEhAs2FJkebCAQr16y7ApfP6mKFzKKwjYLJ0jjsRSQyQAuAWCRg6yZwjjaL3JSylQBwOLVSe9O3nY4RTrtoxZNYGqUNCTgRCa1AvjJVOH1CTOQP9MsAXoMtyONB/R2DFiIF8Y62Z+uXLcfDIAoQLvegK57wkifJWOkuxexYEd4zz234NmNEE+8fBXj0R6WDh9DffkUgjhCPNzC0olb4S41hVWVDnyRE/XJ/DFnqIWUT9exuNzC+RvP4aabzmF1bwzdbGA8nCDIEkzHE+z017G3vQk7BTorh6B1W8iTGDuvXII/WIVu1HDy9Gl8/wfej8UjJ7A7GEvRmOP8xDefwNbGKlY6HoLRDk4ePYzzd94hbP3rW7v48p//qQB6y92msMkJCGWUEafHr855p8+bNQgotQiEElShR674dyt5dgJoBNQJsOu2LUVfATviFI2GB8tmEVzN5SwmK3Mm8r6U/VTsQ7LIQ8S+j1oSYbw3wGRvINdzbXUdnV4PuuXhngcfQuPIaTy7totZo4NjC0sCTJl6js5CF3ujAdbXV8FZQUDh8sVVYfrRP3lv6uPQiRM4fdMNsB1HwLqdl5/Cw5//C1y+fFWuiYAyGwYIJghQqFnS+DDTTdS7CzCdunhQk/3bqLdkjAj6EkRj7uK/RXoUmQC9ZN/u9AcCAP/sT/0NuLp6/7XdKX774/8Rzz75DHrtBuquJTl0Sn9I5kk2yJBFZdalwE5vT3rnuh4Bo1QYsQR0mXM5LvRC5WtIGeV8DvxI/ITJJmQzCUHW0WhcsHQb2B3sKAbuypGC+TuUxpG66yCbpVhfv4rd/hYMy4Jr2cJmDqZjxJEPi3Khkwk+8J734IG7zmEyHGEynGCx3cXK0oLy5KyREaxUGwj+arYteZVMN4trkKzFIEQajDEYDEQSn77JBI193xdQTMDjmE0JbDhRuaUWJ8L8JSBNX1SCt5InCC7kqTQy8T7Ei7QA0PZlS1WuLoEM2XfYtCAWA8wJ9KSn9ylhMwUWZaOJNARc2NjEt68OoR+5BTuRwFigroPeoo83PZp1tBpNGZPHn/iW5JtDR1Zw4sQpLLguxmwisbvoJRleXX0aL115GacWb0B9ZQW3HWvh0NYz+Pjn/xMevxpiJa0jsyIM4pmw8sXG4MA2VMrt814CAfIomGDKnGg1GxJHacqQ/iUlF87GFSGYkgXNfZS5j4xPAlNkAXLtEwAWAD4UgDtOAmS+8vYW6W3uLVEo/yZLO05CGZ8y//O6BFRjdIpzQCn9K97AYkWgmgp4bdyDLD1F5mdYbC9KrnMsHY4GUAC4YdhwdRMNzudZjIXcgdMP8aMf/h/wrn/895BPdhBsTLA39jEla1yzEE58XHr2RTzzyGO48tJLyCwdvq6h3ewhmvjwsxB12xWljU0tw6/9+i/gtnYdH/mdP8Envn4dvfNn8Psffgv+1T//D/jIVy7BNjKM/AA1+v66nppTABw2o6UJIgJz3BHJGOU+XMyvEjClsknJAKZ3ePl7FZ8ZdM2S/VpJQRMwU2cmAn2MV8omIYKFWS4ewM4iPYB7YmngUMLYdmXMhKFdAMwZAUXu99CgJZRzVsCdyF9TSjpR+VfGnp7GzPc5G6BSJLK7AwSA2WCW22KgoGwbOL6p8hemQoRVdxFPqR7D+aDAayFqC7ipzn88n5TgLz+bYCPPESVDOTMt9NptAYDJYpYzC311ycylhDXVBTRDNckVOVZYxPSAJrAdhwUDWwHAfBAA5mcyppROFll4gpPiC86xKpjYBRBZyoLP53HBNpZznDBVed3qnMO8pp6nvrdqpgK0RdpZjZuA0QTjNcqdK3WDeTOisKjZMFnkJ+YqnkENRwBgNlIx/8ueKCoZZL0nMhfkvHdQJpx574DyzMHGw/k59wCD9/VMZT5f1E/EW1ypIyivZwV+lwDwQYB5P5eqY6PMtAIAFnWWIkalX7tYsRRWHaLgI82XxdjMckzXnq1qqK/5H0T1TRWBKgJVBKoIVBGoIvC9HoHq8PK9PkLV9VURqCJQRaCKQBWBKgLfFYEf+tAviEgdC2V2rqFnu1jutNFu1YUBF2eKTRHHPvxgitFoT0CO4WQsoESyvS5fWbRn0b18SGEqFyU7AZLI4rJ1QwraeillyeoTJRUFVC3ASXqziZRoSwHA9ZaAv2TgEFxiEakEBAXiFVnP7wZsSwZZRnYsC4alNGMpXyeFKALOr2UQs0BVFuwUG0R58pZFsNcXwEomsTynIBuLV2LhjcjiKWWOw1zHnz13AY++/DziaCBMlxx2UTAjEk2zYIKVqhBHoJzMkVBXbFzW1QgAJ0VxkgxckXU1FVOIxUEW1HkNszSey1HaBI6zuCiOFswRkeZT4DclhcUnU7x7i8Ifi4yFZy8pIJQdFIYTC9JSZlZjK6CwrlgpZCyRVSPyo/KcTMBrsHjO5/JPWYTmvQoLKEMtTJAkU6SUbybjpEYfZLIGRfdZwFiJ7RwBURKHImNKALhGuVkgJ3Nt2scs3BPWE19LnjMBboI1ZYFdZLHJUC28gm2CbQ4ZrB5SFuNZ0DXrgOEKIzDTQ2AyROf/Y+9NgyzJ7uu+k/v21tqrq3t6umd6dgxmwRALB4ShgblgIQGIpAWScpgiIxySbJohOfjBoVAoQl8UsinRli0yRFK2KO40CYIgCVMQwQAJggBm7Zmetbun9+rqWt+ee6bj/O/NqhqIDn/VRLyHGHR1Vb338t28efP2//c/59gOijhDWkLUdVk2QDbbxYZBW+cOhmmFeHwgc7W9uAE3DGFWBdJJie7JFSl4T/fHAlu85R7C0EM1m2CLys5oEatrJyRL9ZFHHkJ7aQmvXbyCeJDAsiscpAniSYzNt95Cnk3QXeuj211EdjDBtcuvwHEsLCz18V9+/FN48LHHYbmBWAtvb97C1UvXsXv7Bk6t9lFMh1hZXsCZe86i219AXBT4w89/HpP9XZxaWYRrc64opZUUtwkwmcvtKptLXlOdqIUFZg27nsxLQifJiiRc0LDKDUL5Xa4LLPq3wgiuZ8p5omJY7DkFAtfwqvRw7ZDcyTzHYH9fYADXlNuTMRYWl3H6rnuwur6OqL+E3G3hhSu30F69S+BzTaUXQYZtYkpr4FwBwNlkgslojChqiSo2AdA/sY5H3vuoQMLNm7ew+/rL+NJ/+DIuX7suherJdIowCCRvVPopqGhnPq1hot1fhBu2UZq2KMIJ0KYT5uICi4uLoh6minY2m0guLZW1tHedTmZ4z8MP4Ud/6FPoujU8x8IwAX7rD76EZ7/xLPJkisA10O52UFQGhqORZId32y0kchERXgDd/qLM4zjJEESRrMMLnR5u3rwpzz156rRA3939A3S7XbXmZRm2t7cFRLa6Pdy5c0eyJQmB4izGXSvrmE4mstYSjNDumcpOWhyLMlHb0RJM2bwmsxxFEmNtoYcPPvUUzi56MidmwzEWu11EVJvWVIwWsrYG7Y6s3bT0N6UJgBersrgnpORcIDSdTqeiMiVSUJmt2lI3ywSYEP7aBDe0wk4TJLNY1IZBq31o50uHAzlmZtITWpZUQyoAdggxvm39VzbyprJI9gIBwZzHbJohEDXiGWZZjgvXbuPisEKxcDd201pgl13naC2vibKSn6nX7mE8HuOF8y9ge2cLp+66C3edPoeTy31MsgStYAH9usSlt5/F25vXsdI6gd7KEs4uLaC8/iJ+9y9+D1tjA+tVH5lR4sCo4SmKq3KMtQUuYV1jt58FtijzOQ/YpBI6ntxnmwxPzidCPrGh1XEDVOozD5kW/fz8eVVLA4GwJWbZViniZIQ4nqIYxqIglwYaAlzt8CCQixbt+eQQcDZqVzoH8JrhhdGAToFFAoE1yNc5966dwKo8GJUJz2TTmYtqMsZSEMApcjhehSI3sOL2YM4SfO7v/hg++Q9/HMntaxjcuo1J3sVBkWLsGIi5BjgOlhwfk2u38Po3n8P5Z5/FOJ2K8jw3HEymGU60l3AnH2Lt+57Av/7Hfwd/9O+/iF/6/Zfx+l6Icx++D7/w4/fhf/1nv43feXmIbDrEjOsYm158T+YFbx7c1wiEdJhzyq+VdTkfSnGqgGkzxwWKNjm/YpnL9ZTTxtKqXTZx6bxkNjpopSfvv2zAK/ISme0gWjkBt9MVMOmLYl7nP4vFsIKSvLc1udrRMRcUtQ86mjs8h7TJFlthsWQu5HrnazgwxfUj5TExy5cNeHxd3VghQDz0UcU8NnWNisuDYR5eO3SPkKiLYyBVYKe2KBcI7Xjo0rlAALC2mKdVswbnJrNyaeWu1flsvuG1wPsElcxU0MpnbqI49AZU3E2Y5asBOAGwCuDlMFcyVo0au3GjERWwBvyi6jZNWUfU3NW/T2mz/rva86nX5RByPyTnja9jMgaFVud67eHvqTcXJwPOBTo8iIUyP5O4Z9ACmuunaqDRA6fmlbYHl89KOKsbA7kvOt6UeASBm0bEdzrafDsEVhJ1lYstjXV6voitN89P08jJ8df7w2aOc3xou61iOY5cdfia4k4g8mHuw5SVtESC0HKfc0Rbose3X5vXUOf/Lp2PwHwE5iMwH4H5CMxH4F01AvPNy7vqdM0Pdj4C8xGYj8B8BOYjMB8BjsAnf/C/ldJUnefwywoLUYTVxUW0uy2hhGmhrEZpA50VqVKLDfaxu7srsCO7c1u+l8YqZ422jk0RifUfFgBZjHNNWkCrrwUIalrKvzfFLlEcmLSUDQRIUAlM+0rbc6XIT2tUFugFImgoSKVEA3uPg9vDPLJ3wGGtHj32PanJaSAtkEurGZq8OaWMYBGvsRI8snSUgqoO2RVwqwHwcRBMJO6ixgQGPv/NV/DKzavI4n2BKVlpisqa1Tw5BqtR46qcRx5DaisrZkKgQls5kw6JhTPrgq4qIDeKK/k9ndXI43OqSuxRlSqnkLFmAVXFZVZwbU9dCIQDx5TLzWf4T1Qgx+yv5Xd4EATABYt+6ryUloGcBVAi5TQWOMyf83MQ/FDtTNUz1cXmLBWoWWZTgTwE0gTAVORSBWRKBrAu3EpAYAOAm9zOQKyy6zJDPjlAFR/ArFOlChLbR2Yq86CUooUFSFV0J2oyYBSJyitl1qIXwQl7JLwoLA8ZLWY5Z8sYfd9EMZ1gwDxIz0fgUc1uYJbuo6xoY8zPOoGRpnDdAEHYEeVlxbnT1nm6pYWotwBvsU9pEerRCLfHd9DNW1hcO4lplWIlsvHdn/kkLt7YRrGdITemuDmmJbGF8Y1rONh6G1Hfg2F6sHIq3rZFiUdQ+fBjj+OJDz6Nu++5VwDcYHcHF15+Ha+efx4r3UAsVrtRgHavi4WVFZm7Lz33PK5ffhOnV5cQ2C4yqh6pAi6VgtXzIpW/qs8BbZ97na7AJn6f40kQ1DQP8Hm8dgljuT4UcY5et43QZ76iek1mgFPtSvDnIZPnZyTPAAaDIbZ3d+FaCjzfdeYB+P0epjVw7yMPSkPIcJLhyrVdhK1FxGGEW5feBmdxy3fk9Q3XljWJ18TVK6+hyArcd/+DKGwb0coSHnnsPYjHIxzs7GLvzdfwe1/8Iq7e2oThUSlZC0QjWYmnMxRGLlbYBFp+SNgYiiV1alqY5blkAS8tLGFjYwPD4RhlUcv52NnZESUmbEs+38MP3o8f/1ufQceqJG89qW18/o+/gvPnXwEhRzobyngQ1HGtE/V1lsHt9VWxvK7RX1gSpeZ0GiOi9SpVkq4vkGLvYCAggqCG9sVNXizVp3xdKloJrAm4+RmTdIZ2pwOeFSpwu52OuAfEM1qoGyiyVMAm1epxPNMOERXiwQB1luJDH/gAHnroIRjDW1hbWYVT1egELlq+BxrGEqBzjbOjrmqwoKLZZ867J2pGzhPPdZHUtWRHEyQM9vaRZ6lAQK5NbACo41hZkzPfk7CkyFGmqcBfQiCD9wbfl5xgrheETseVcFVGa13lWiAPrimWXlPYhMJcVJ0xLup1ugHUhnJm4LqVzLA/zfD85S1slh6S1grGhVJUUhu5tLYhaxKdBvjZOOcvvX0ZN25cw9lz92D9xDmsrbblmEL48MsYb19+HtdvX8NK/zT6SxuwzBrbV8/j/IWvoshruBmbKgzAd0RhJ/c6uikIgCmVc4WjbLW7i31RHvdbPYS2K2stgZH8SYUfLcsJYLjuUVnpuPADXrts0lDNXTJnBYpxfHiVZpjNRpgmY+QHQ2nkUDbCyuqfKyfHVOyQDeX8IXbIOWGcaoQipFZNYHLU+t6i71N1qbNMyb4YJVAhlFtJKbb7/VZH4KOR5/CcFCvBEh5ZPI2/8ZmP4bEf/BBubl7BZJBg4oVIho6o8E2uUbQeNypRQXMeppMJXvijL+Plv/pL7I92kVQW2lYPw9kM6TLws7/2L7CejfHPf+638eU3MkzMNh5+/zr+9//mAfzsP/19fPHCEEk6RpIX4ojA/QcBuDS6UQ1N22ZL3ffkM8tlp/YLpVgzsxGJKku9J6LbBYGizqnnWqU4OaGtaroheJN7lbbLFohGi/OsQM5zx4aDsCWg0bMsTOMMAWEsGxd0bjXva7JHMm0EtAZvGiJ4cgj6jjVKcK2W/Y1Ww6pGKWWjzns1nQQkA5jqzZLKbZWlnVaFNDV0vAilqHEzmaN8EJKLnTgz3rX18yG45P1fFLMKRrPpohVFAn/ZfCLXlUSEePJzm2Miv6/2P4fXdqH2NE4T76DBu+w/JFNZZw7rbb5YGzf7CBlnZYFMxWvjRsNmHWmm4zDRsYS269o+WxKRdQOEKH31BinnudL7SdmTNYkjPA5t5612WqppThyka15zuQBg2ZPZHiw2n7hUph+5nUjyR6HWL479IZzl8Ytq1xCL5Xc8jjVdKHXwkRr/P21eVJm/ykWH0RvHYlKaTGo9bs2eu9lnNg1hHJ/jr9sokmXN0uPCrRE/NueQGmtL7UeLEtPbr85rqPN/is5HYD4C8xGYj8B8BOYj8K4agfnm5V11uuYHOx+B+QjMR2A+AvMRmI8AR+CTn/2JmhmnVZrCq0osRS2sLi2i1WHmqYnQsQSmjGZTjKcTKXAf7O1ib2dHvsY4UQVgFs60LbMUh7TygQomfi3wT7LtiCh1rq3Um6k8UFUzFtX4XFoAEv4QoLkEba6rLAe9QACHsvRThTKC5KMC1JHFZ1OAIoBRPz/KBpaCl1aU0vJTgV+lBJPfJSQw9fOogmRxTBdOlbpHFQeVxeFxC2pK7MkZAAAgAElEQVT+7jG1Ge3vpJhaY6+s8dt/8Twu7+wgTw5gmxXi0pLPx4e8d6PAEFWPep1KQ3O+LsENFbgNbGaRn0odFpFZYGSJniphUdkQKNsOLCp2aB1dUMUlP5FypFgVliV8Wxeem/w2YSQK1EvRj6olvcuVT6sLnKqoSZCsADAtI1n0p+KjIEDiU6UAyjDNEkZewmqyPelESVWaZcCczFDkU4HAMg2YE2x67wDAh1eqHk9D8uQUIDbstli4spyczwYop/uo85nMC56nnGpqvqbkJtfKEpygSBxJeby02KSNNgv1NlwvhNvqoPZUdnFircK1a5h2iiQeocgS+ay0Yxb41otU9iEL2AMC6CnangPXj5DVDvqryxgXhNwlQidCf2UNVidEOhmhPhhgu9jHUt1Db/U07LaLRc/CM5/6buxOM4yuDjAph3jj9i6mSQVzMsHe7UuIug72B2O4hQPfYTE5w3g8RGthAY899UGsnNjA6uoy1peX8NwLF/D8t76GajbE2mIb9997BrMkwTTJFEw8GOK1l57Dao/QhOCJ46YyXEXBGSg7WV6PnA+01yTApeqT0JDfoxU8AV5Ka9GiECAVBh6S6QyjvSHarRDdKILFi1/nNMpcLgpM4gECP8JgPML29h6Gowm6vQWB2Cc2NhAGfcyqEl63IzbOhKMUnL3y6hWsrN6FU+95ANfeegvx/gB3bm0ir3Ksn9qQ4jjtRt+89ArevPA6PvjBD+PhJ59EYgNrpzYEuu7evIlr51/E5//wD7E7HAkkYwYj1clGVYmq1fJt+cw5laiAWEBb7Q7MMMAoy5Vq0Q3Q7y9ga2sbi0srMlYCtz0PB8lUvr7/nrP4737ix7AUmsjiGXLTwe/98VfwlT/5M7RDGxbh63Qs8DaIQrmumBNd+55cU7MkRRhF8GgBXVSSkd5iJukkkbWRGb5pliEtclECs3GG37PSBJ1ODwejIcajqXy/t7iANE/kWsjTBMODA179yNmsYUAALG2daUXrBS6Gk6Gs39lkitPLK9hYXsbK2jKW11ZxsteShqCS6r0yw+pCDy7XrTJHOwoAryu5z5bOfKcVOB8KHhJMKqDEByGHUraqeSRqXl4nzDjlOpbFYn0u3RsN0KVaUGCNusY5f5u1n5DEo2uCKO4UNJE4AW1HL/ePupIxE+Uf13XtMME1jz+PxwPcGZV45eYY27WPse0iMQxpToo8WosvynH6NrPsPfn6zu4dvPHWG1haXcHZM+9Fb8nHcqcNMy6QTfdx9dKzuHnjGlZO3Iul9UcxnG7i4uUXsPfWGwgtNp3wPmkjIqiXnE5bRHq0xE3KHJYo/hfFFv1Eu6/y2nlt0l1Duyw0asY6LjEjEHMdWEEk8zcM2vDdSNbtNM8kG5lwTRCzyftIjmk8EMeP7GBHmgZE7avHvIGWAuAsBdsIRaVRQQPOQzUsFcii0FQgW9TMWv0rYLgI4BUjnF308fHv+gDuOXMvBuMM06zC5u0dPNqKcO6B+/HAp57GwsMb2H/heYxu7uLGGBgkHlKqUy0XgeSQMyi6Rsp3s2rUtoFlO8Dg/AX8yq//Evbu7GLdX8ZVc4Kf/pc/g8889Th+8d/+Af7gLy/i7ZI23iUeed8y/tVPfBD//J98AZ//5lWMq1jcM9iYweYAPngvJfDkumsYWiVJhwuJvFDATSlSDRRGqRu41GfnPZc/5/XE/Q7XK2W9q/Ybku/KrGvJnC2lyYENKBlzmL0AzsIyTD8Uh5DAtpHklTgK8Lzz3i7wkzBaAKsJ5Omh3bJcF8eUnGxyIKlWME9lMvO8UYkvqng225VKscsx4GszQ5zrGq2iCYBDiw0dhTRmcG3nus79BpuIuJhYSabGo4G3xwAwX5cxAHSISOOpKM5lZ9c4hdA+mbm3vCaZ63vYVKAcTwhS2RBR6ugRpS41DvejXAmk4UuvCcf/bEDyIZzXUJjfJ+Ru9l9cO9T2VDcxcB4fA8AC+vUGRRrdRH7NCAq1/+HeQ9Y2fexHADhVLhhs5rBdAcAEwXWzB5U9NBXXbIBR8Lk5VrEXPwSzyiFFZfXqa+yYRXWzLh4Ht8dBuMSPHMaeNABYjW2jZm72X83zmj+//V9QR02IR7Bd7R11RjLjAOTz6XlW1xjfmmcAz/8lOh+B+QjMR2A+AvMRmI/Au2sE5gD43XW+5kc7H4H5CMxHYD4C8xGYjwCA7/3E52pCgDyeIKgrLEcRlvs9BLSopYphOkJcZBhMptgbjkQtRjiQJonKYDSVjTE3QiycqSIvbYtVIU+US4S6VD9om2SBw6YGt1JMU8VQBWKVeoWqTP7d8x0FgD1PKcmkGH5UoKMrqSpgquJf81/zd129U+qPw58r4CDPs71D9UMDdfncRilDu1Q5HqrGGoWEzqITGHwIgHVxS4NpdRxKncuY3c04x2/+xQu4dXCAKh8JwMgt97A4LIUxKZCpgmWjpODzRXWjbfQKgk2W1HShMRSDY4DfJ6LKJO9XqS1kDEXWpdQuLMw2r1sTilTM91WA93iBkoVgqn/kfLIIrQEzS8oOOYku8rIs7ghEVfl0hwVWFj9FocLMSQcmgQ3BX1lIQVfBaaUCrscTAcD8j7DYMj2UzAi11M/lk7NA3jwIgSVLVCuEnZbK9aV1KbOEp3tAOlOQm8VgqAxbOTYqr5h/SetCFpYlE1AMCiXbkNBKCq08164tYMHv3Q+3E2CaTzGKR3CtGk5ewIxzRKaDzA0R2qztFxjQCn1yANdM0VlcQbhySjICkypDTgieAWFvAU47Qrq3A+zuol4O4aQWdvfHosx976Pvwcl77sLy6jrKcYZru1u4eTDCYDTFdPcA+zubaC1FGB8cwJgksApabCtlLbwAa6dOo7u4gqWlBfiujeu3tjEb7iEZ7uD0iSU88fh7RL1/8/Y2uotLmA1GeOkbX0NkGwLsOGeokFYKJ46Rsuql2pd/ckxZuCYE7nU6kqdJhRlBEsFymadS0G+3WnLpjQ8GyNlcYpmIQl9mK4vqjUXqDLVYFN+8uSmqsQ9959N44jveLxngkoXboj1ojsX+kuReMo+2sB08f/FtVF6EZHRLnAUiy8GlS5ek6P74+94nqlAqci9evYm3X30LdWHi6e/5GFobK1g6sQq3yHH9tTfw0l/9Ob76tb8U2E+lpBcoG2cW7qky5VrjuY7KqGTmueMi6HbgdXqS/9lfWEOa5gijNqazFL3eAlKqh5NEFMC0VN3d20c79PH3f+JzOLvaFWWvEbTwpa98HV/+4z9FkU4ky9JmMZ62oxqocPbyPQhQqZhmQ0MQtbQSTanUePGurKzgzs62/J3XBkENM9qXl5cx3NmT/F91fbO5xpRMZsK6g8G+wKKCNvyoRP3L9YJQlNbWVABLnK9FW+o9nNs4iR/83k9gIQhlvQm6bZw5dRK3blzHaG8HW9evIrRNBC5zfk1R9jqtPlqtSOaOgBOtiJT1V0CRVqqK6o+ATdmuck7JrYQqOSoMaZfKnPk8FUhEkC3XdeNI0GSb0opXQLBa8zwuYc16Slt93pN0UxBfn2uc/L401nBlUxblPAccI9pkv30nw8X9CjuVgynHw+Ha6MB3QywsryBJMvheoNbYshTY/talt+AGLs6eeRydFQ8PbpxEPZxh7+A6blx+UezZ2yfOorvyOE70Brh47VVc/Mab8OoSI7+EVxjwkwI1IX1FTS6tJGzJXeX55Lld6i9giVnmlooMaJquCIgkLoBKzNEUoyRBwXzudgd+0EYr7CCwQ1RpibRSAJhZwXLFG3xeijEV6fEIycGW2HNnAuwtuVfIvZSZy2KXq5qCJPc9L6ShgBCYGaeEmVZlKZWhzohX513dQ/g9b2bjqQc38HP/9B/i3rs3MB5McZDUSHkfMEwsrPbRXu9iOt1DuLuL4uYuXr16G1diCwiXEFil5GJzPvIzB5EvTWIEllyTc9vAelrh+sU38Orzz+LNF1/Cg5/+CP7uP/opTJ49j//5V5/Fq3sxRmyowAQnz/Tw9777EfzSz38V569vY2s0lLnY5MvKPb/Jca1LOJxLEn+gYhIOH7rpjPe5xu6WAFju89pKV9lql4cAmM8VWEpIXKaifJeMb4suAjnMsAVvYQWGy6YTFyGdFMjQy0zubU20BrkuVbi87RZFKu/ZwFGZE7r5gtdPmSloyygNurTQqYNgW5ol2DRQGOpa0Db/bDjjzypuvLhf4RTgvZTjTet9qpw5GGyso/sLleFy/9cKWrpL8NrUA8WmCa5HbD7hGieO0bXa73AseLw8TtNV9x6B59xDcOxEKa3s3sWxQquTJbO4aQSxHVl3REmvVfFi2lJLcnOzPTwE1GqvZ2mgqrOUuSdo9k6HR64U+aphSjeTaQAsFtPaApr3kUaFK6pknm8+J8/k3HIvZDseDM8HLOb/6r2tPv6ySGiloj63PjZ1nWprbZlNuulFrZiquU9bY7OxsZlXf+0/eNgcJ3thBexVg987AfC3w+PjANiwubfSsJgzSTcBNqriZn43e2elJOYEUsc8vPXyvIY6/5fofATmIzAfgfkIzEdgPgLvqhGYb17eVadrfrDzEZiPwHwE5iMwH4H5CHAEPvk9P1yPxweIJwO4VY4Fz0HX9SQjlgVK5mhmVY1pVmKSZJI/KcofUxWdZ1kqAFDUVE1hR9vv6VLnoTJY1B16x6QUKjojTSpQEkSnYKuGfvwdAgtlCUibXg14tWK4+f0G3CrliLKIlkK/QOgjNS1VvWIB2hTZiKO02oMFUMLXIwjMwFIqerRiTKzrlK2i/A7VtdomsMk+ldcXZTCVSOqDSmHYs3B1nOJ3v/4ytkYToJqKYrJg5hslJGIdqd6HRdMGWIiyN88EcPF1JJeSxU1V0RPo6tJKWQPavLGdrI99Rg3aBXIUqlgpEE8XSTmUUtSX4qhUGpmce6japgpQcn9FHEZgTJULc2ILKfQ6jcJL7BRVWfe4SrgwfVESCiqvcskKbNQsHMecWaPZFFU2laYBZgCLEkYDYEIrdb40BBYArC2rCYgdpS6Uz5TGKGYDGARqWg3DY/cdX46LmZ60uharWK1wrtMUpswrVTTmeEvBmiOgGwSi3jJqN0LOYq28DyFHKpC85bVRxyMBfZnXQpnPkI+3EHbbWL7nUUReS+XUlhXGwxkqQqvAwvT2TWBrC+HKCrIqRzKa4r5zj6AMIqyvr+P02gqiro+b+zGm2Qzj8RSb1zZRGDaCpQ4Gt69j68KriJxSjtknYHN8hN1FnLjrNMIwxOBgD/v7E/RbPrLZATYWO7jv3BkpfA/HMTrMAZ7O8Nxf/TmqeIhuFMILIrEj5ZjzM8q17jiiauVrKmiQyzkOfR+dsCUQjpBkEs/ELYCQIKAtr+PK80fDgRyjpxVAvDaYqzqajHFlc1uUkwRa/PPTn/ks7jp7j8raNG3YoS82so5hy1xn9nBcVbgzi7E3SzG48rpk0q4urwicrR0H3cVFZBlt6wtsDyawCwMXXryA1soqnnjmw1i/aw3FaISLzz6HP/jCb+HSxbclS1ZUfo6LJMvFsjivc+RxicB3URYpijQRtShV6k4QiYK6sJhr6KPd7SMIafnsyesQXPh0LZCM1RJVluDvfO6zeO+9G0iTKeBH+PpzL+O5b15ANptgZ/MaNjdvyJrY7XbgOhbSeIzRdCLw/TCrlpbxGlJybN2gJesGx11yfKEUo1RsEoxURYWlpSWB2gR0i/0+prMx8nQqvzfJSlG1i9W75IKrZp4iU3aoWZrDbwWYjA/wyY9+FJ/5yDMY7e7Cb0doLS/A8QO5rovZBLeuXMb25k3JR+2023AsU34uDQSeAgVUioq9LJX4VKDGM1F1u54vgLu5Pvm1KN0kj5wSVY6hzsyU8+TIuZK2FwIPKoQ1fCT4ayCwqUGyrEsayjXNPc09SwATr1GukRXdEioZzzhNMEhneHMzwZ2ih53cQGrxejDEMcAzI/RWV+V3e50+8qKUcT8YD7C1fVuOcXX5HPqn2nhobQ3ZnT3c2L6MrWsXUMwSlJ0lnHzoO/Ffv9fC+bdexG/81otI0wKJO4OT8J5qSiMCbbhLx0a00MPKyhpWF5awTLDuB/BhIKQlve8KACMMTKgEz5UaPJlOsTsdS36s110Qa/pu0EdgecgnKVKDyk7aRjc2D7SDTnEw2cdkOsRkfwtxnAgAFIh47B4p9x2qs8XWtpJ8Zq4ZaTJDpm2jrdI8BMDq5qBtfEVpWuFeq8L/+W/+Je4/dwpvvnURldnGKKW9eorFxS4Y3G1vRPCmM8R3djAKQ1zZ3kdU+3LOIoOuFyVqy0TQacF2faSzWOBzO4wwMlMYswzucIKlyMWVnSt46iPvR7vVx2/86m/iuRsmNnNg5gDt2QHQauPhFRd/+qevY1QdoMgcOadxSiveUjVdiPK0kIYlFdeqVJ8N2JUmK+5B2DwmbgqqMaABdXKf4fdoa86bKe9p4HWt1dJU0uaxyofVVs9pmsGNOvAWVwHXE5v6wLIRWyayNBYXiwYAU+0udvC09M/iQztkHjudDAhaub5zveChs2mMwC5gg0RONXeqIK5rArF6LY61NEvoRovSNmBQTS87BUY8HAFg2VtQ+cq9m7YvbvJkeT/neqgasAxYxwAwY0YIOfmwaq2k5t6EVFg3+Injixh3ZJLvK24Bopqm3bl2X9H7G/VCbCrhz7Qyt7GDl/2EAUvnNktcxbfZHcsx0+VF1MsKcvJ15PzqrGQ5l3wHHieHSs8FupvwkmqiPPi51VpGO3t1rbDhjPsQ2wtguaGMmbibyB7qCOLSKpkP2j0rgCqYV/4suGRqaCv7bQmk5vwq5DV43zjeUNj8q6eBumx8auCv7LOkn09ZkDfQvmmqPP4vpsPvEbDzmqZFdZNBrfOW1b8IVBMZmy+bfTfHvbGJP5gD4Pk/ROcjMB+B+QjMR2A+AvMReJeNwBwAv8tO2Pxw5yMwH4H5CMxHYD4C8xEAvv+/+HQ9mOyLcpEJmCu+iw5tNWklyOzf0kRS1JjkBaZ5hZRWj8xNZN4fi7gEUE0BThcwxeZRWwUrNS/BwpEttBSY9M7JUVoPlYWm7YeVElgVRCmqYSFVqYuJBKiOoYJEqQ2k+KitF4/DW/W1DcfSilMNhVkUVbBXAT7aOipQzAw0pRA7/jo2AaO2JDQkO5LwlxBRAeDGflRso1mgszXEEJUUcyJrWKGHy6MZvvDsm9iezGCWMRIWZoOWKL34aBTACozXYsnJR1kV8hosPoqS6JjaQ5QetLo8lnspBUcCYKqsCHVNKozUezCvTmW+qYKcPE/nYSr9F0TJw/8k17eGwJyMOXsaAHuVgvbUDWUGFV5KnUI0LYoaOc9UBPFrPjcQcE+LSaNWRU/JqFSIVdSPBMC0beb3qACuLeYAK1BLS9zmXMoBfhsAtmwfEMWwKZCtng1hpDPUFe05DclDZt6lZCNz3lIpR9jDP3n+klhBH5VYfKhCN0TpzELsPmB1YLgLkjnLgilVgbVnwQ5d1NMETkGgb6LwuqhpublzRYrr6/c/gdprwYs8BF6I2TRB5hgonArDm1dR374N02khtjOEFfOyWzj12Afg0dK0THHmsbuRmn0YZi6Zta+8fBF1axHuQgfF4A5uP/9NzPa24Enm7Qy210Z3aQ1+pyvAz7VtrC6toUpjDHZuYa0X4eTGKu4+SwhsYnt/ACdw8cJf/QWme9sCgINWhILnjvnTyexQmc95TgAcRRFsbRXKBhCfkJZ22QYwTWLJbc2TVK7XyA9QM++Z6rAsxXQ8EVhG5dg0TnBz6zZyeLjr5Gk8/PDD2Lq9jc/+4N/Exsm7BEiwNt9yaONtSD4vGymYNU7AU9a8KhyEZYW33ngTM7oYcN3wPLQXl8Vwno0TB9kQG4snMNwd4u2t23j0o9+J/nIf+f4ezv/FX+L3Pv9r2N7eRbfVVc0dhFwO7b8N1XCRVPBp/UpQVqSihmQTDHOgqTwvwwhR2JY5y2xVgm3mwvK5tMaO4KHT72G0v4sf+tQzeOqRe5DHU9itLl6/egu/9Rt/CKvKEE/2MRjsC7ij0wEzpk02BhBExrHMS8f2lBWvAZlffGSVgqkq91Kp7bhuN5bdvH5EWVtWKrOU4CQlsIxwMNhDSkCt4TwhLc8fIW0raMnrO14HO/s7iFouPvOxj+Fjj78PXl1L7mpqA72lZbTCQOyfk8kIr770PIZ7e+i2lHV42HGV0tNmw5ApoJYrHAXrBNRUHArodzw4QaBy3l1XYDDvEVSFE/rYzEjVn4/zk0pv/o5r0a67RskcaebQUzFcq3sJHwXh2LH1kes352azxnNsOH4c00ZJKBnAknuf4fXNG7i2Z6Dq34/bSYG4HMOyS9i1g47fg9lqy5xYXFxWikWxgN7B1u4deY3HHn0ai3f3cFcUYXJtE2/efA17t95A5Hg4sEI889nP4Z88YeJPvvZl/E//x58jzh0Y9hTmtEDBGIZZDCvwECz00V9dxXJvAYthFythF30/QuWoPHiu07SAth2lUCW8nqUx9icj7AwHiC0bfrcHP+yhH/YQGj6ycYKZQbUurYO5ItAC20BaJBiMdzAYDzHc29bqc+aBKwcOcZbgfU7uW8RrpTg80FWC4DKhHf50giyZoU5UzigfHGNpOBIrZDYnlPhHn/oAfuRvfw6Xbl6D0zuBwYQ5vj5sg40CGbC0impvD7VvIXFcpHdyBLWJwWwbjpfBcHx4hNt0duCcqcj8XJlTvAYtJ8MEJtq7MWaDO2g9uIiHVzcw3Uzwqy+/hDcv7mIasrmngL97gKx1An23wAsvX8F+9hp61YooYOOZirqwmNtbqfxfyURWrtkC23i/EAVskWkAa0umM+eYcqFQuclslpG9i1FT1H0IgKWBTFg6916JwE1p8oAhEN5rdREurfGilOYa3zAxZqMeragFQKv5x7xgL/DRbndFIcv5ye+zYUn2FFQTm6Y0luSGiVnJz8L7jwU3r6UhhNbVlWfDLxhnQGti3qszWRt4LyB4TMsCtu0odM19g1Z9i/sHATCfw3HiQs79BPdclQLAAlUNyJoWRr7YP6dprGy0aWdu8nwaMs/Ufkhdz2we4X6ypnI5TeVeLApnNsnpa57zjXdz2Zdyvyf21spxQDmhCBKWvRwBcAMzGwjc7I14Ll1HAXwBqhoAq8ms1loBxFq5LcpeDZRl7aIph8BQtdshpCf0JwBW10uBnM1NPrPHQ1FNNwrgmus5GwAsW64TafiTz6nPYXNNOdp1h3snaSTU+0FRwFfSTClzSjdpHi6M+ntsY1CNjTo3Wj6bUoE3APi4rXxj5d00WZZiPa4AMNcdGXNp5BFyD4cuL6rrUDv1qHGXzoOqwmBzbgF9/JzMv56PwHwE5iMwH4H5CMxH4D//EZgD4P/8z9H8COcjMB+B+QjMR2A+AvMR+LYR+PjTH6/j2QjJZA++U2Gl3YFH9VVSwKxMUQdNs0TAxizLkKTaJpdlnyKTomKjcJH8RlZgNUhTBTtlQaegrlYJa/gn36cS5FiubAMrm3Ke2D3rTDtxB2ThS1v5qaLnUZ5w89zm9URpKoXqo2OSbNtjqmDLUXbELGxTbUw4SHjSgAEpurmOFCpZ7GxUwY1a2HYjKY4qtaiyXW5yJvlGJjNCrQxvzSx8/pUbiNMJsnSCgrCZRVOXBXuOC9XJrmTnFjUErBJgCbSRAqQqQlKFxPImcwJl/MwadaUUvWKyTfgr46QsDx2zUAXOpvDeKGD4ZJ2lLGoSg8VHlUXIojaLqHxPPxmoGWPQipovr4p7gnHo9Jip1+ejec8jAKOgwmFxsVHoUDXc2EIWY6SzKSWHkpXMR0XA4Hjqz+O2mvImR8VKUf26FgKngyIjDDJRFQNMhndg1QUs5hFzrJivSEtKrW1W9Uh+j9bkSplT1VT+qrGV95C5qWQ9qpBKtZIriks77MGgYsf0kQ9vCKQSBanO3kvGB2K7vLG6hMWzD6EwQiS1jW6/j8AHZtMRptMZhqMZrGwMpBNUyURyAL3OCjbufgB7O/t4/5OP4exjTwhQTfIEV25cgROEygozq/Af//hPkNx+GS0/hFnaGMQZgpUVLJ26G5blwTM5bwsMtu8gG+7Ct0osLfZxYuMUeiurqE1mve7g0qsv4/blN7DU7wgUaCwrWVSnRbNdu6K8dUwWxCGKQ5HWc4wsQ9RoLGjT6nmWzsT+mOdX8qldB0msFMNlkmB1sYONUyfx3IULOJjGyOsA5XiM//6nfgaDzMbKxjruO72Erd0baK+uw818ZDXtj5VVdzIZy7XCZgsqmF95+W28cP5leGEbO/sHoiYNfQftlo8zd5/C1u42agQI2stoL3WxsrEIv+MKxP33v/LreOlP/kgBBf4fleIuc8Z9AZTpZIIoakvG6mi4hzRPRflKgDObTAXCGLUlmcW0qu4urWJ7f4gwakkjA6HLXjxEr7WIcpbjmY98B77/E08jme7DM3xMhhl+/gtfxO71LYAwYzyE7TVzESDHZDamcj+wlNpNcrTVeko4lNZU/hECEgMquNZkXxLMx2kmrgsm53aeCnQguFewspS8boLOxjmB8IhrnucFynaU8AklRnWBJ07fi5/6xN9E7VWYOQla0xQz18Tq8oJkiV+5+KbA+HvuuUdssUfjiVgw91sBfIOfqxCbU6rlcyroCS8qBbYFLFq0G1dW43wIIPZaomRkc47uiTlcz9lykiV0VKi1RTTnHTM7aWOsrGHZDKPsX9nRQZislf2idKPuUgGQjLCN171L1SRh9pCkDF+/AUysANs8FwRebARIE1heD/21M8jLIeK4RL+/jDRORTS5vb2FwWyCtKpw6t6HELkmzp47iXjrBkbnX8buYBuzqIVO/wQ+96M/gGd61/ALv/kl/PzvvYWVwMDMnKE22lhMBrjeCrCydgqnltfR9VqSO77S72GZMNB2pFFBmgPoYiBKXM4PZSNOqFS1nCYAACAASURBVLY73sP2eB8jAtXOItrtVUR2B25hA0mOWZkIDCt5zyesMSqk2QSD4Y7Yfg+2t2Wtt50AURAhtF0BfsoMg++pFIa8N0kOeBojSVWeK8c/LabIxzM4Be9RDmIwV9pGOTlAWBX4Zz/yaTz82PuwuT9GHXRgRR05B8yYZbOJNFmgREH3COFuvPZmKOJcgHdmQeyQxX2E+w0B+sq9Q5qyaItO4Jhk2LpyFQEbWVoRjJYLpxXi0ms38dzlm0iDPrbHI5TJCCeXFvCtv3oe40mK2q0kDiARxa+JKq1B1wg2lo3jIUI3VNCr2YfQ1pxqXwGLKldeIhb0vuuwGUHf/xr4yD2EdLspnCaKa7nvJFw7S2RlBitsIVpcgUW1fF0jcExpABGbaNuRLFyOedPExmsqHk1UtAT3QceUsY0KOaNNOi3ELQNVpiynJbuX1xydV9h4ASBJY23RrjKQuUeS9YGqV0YqlMpaWq4pqvs1DI/zRMV6iG+ximFoYKQ8z/YQtSPVtDCewMg5tjYqUzWVOW4ginyuT2oNVPsa2kBzPcybhrKqlBWwcTdhgyB3fZx3YleuM3mVElXFhQjAJRhnTrBkO6u9jKNzg9msIo4dhKeyfjTG1XRjUe2IXFfEuYTvzXWI64i4VyjnGi5ajdq2yfKVBkgdnVHnCaywDcNvo+b+Uc8ANqFUouTN1R5KGSdLxrRqMtR7Pv052PkgjQj81MrTXc1LfX4aS21+j/vLBshW3BdpdW6DknmPUA1FlcwLtbfTezO59o+ccvha6j2VKlodZ9NEySYm/pvAkDWfr2DJ/lrZefM5+1dfmNdQ9dow/2M+AvMRmI/AfATmIzAfgXfHCMw3L++O8zQ/yvkIzEdgPgLzEZiPwHwEjo3A93zgY3WWTKXwGTrAQjuSbNMyyVEQApsmZkmKaZoJBE7STIAliz5SJNLqqqZgJAVObTN8VFhShbnG3q9xcFYF+KPHkYZD5wweA8nyWmIdp0upGgJTHdY8vh0Ay/cPrZjfCYqVAbWyVT6u+G2sGxvVgxsoOOHYrhQ9CQEPLamZl9rkAVMJQ5toAcm0J1VFMkJCAuCLiYs/fO02ZhkB8AyV5cEkdKSKlv+zmL3qaPiqivkEwGmh1DkNXGRxTyxOtc2pZO+xWKgz4aT4pmGsRPEZqnDeAGCeJynmsdhPeMBCoeQjUwGtlHeHxUVU8GCjokKIxV0pRjJr8MhWuxDrUFUAlONscuDkb1SGHGVGNjlwtPQV23BR7g3B+YciFbWIvIZFG2iqMP//ATAVpq7TRl5Q7V2jKsaIR9uwylwAcF5zDtsCgGnHKRmfLEWatrLo1CCIimEBwHo+y9TReYdib6rnne34cPy22HHafoh0uC8FVVrdKuPoCtl0iPFgG4FrY+X0vegsrsON+mKlTvUg1YpU/YxHVMtN4NmAkccYMWuzcnBi47Rkzr7n/nN46MnHBFpxbt3e3obd6mB/NMb+zgE2b97Gq9/4kkCZthNgOJvIz0+fO4cwiGBVJmbZDPvbW0gJgI0ayytLiFpthN0F2GGEVuDg0qvnce31V9AJaLXuHV4PnmOJ0tOsCZJtAeyB78B2Xakxc/64toGWF4gql+CF+ahUnJV5hTzNsHlnC1HUkkaShx64H/ffe0bU7d96/gXUroerFy/jzOmTuP+pDyBvr2OaJHj87Em899xZ7A1oC07FvYEkn6HKMoHdiwvLuLF5G5ev38BW1EfPtxFUGerpAJdfew3JLEXUWcLK6gkkRYlJXKG9sCZKysfe/164kYfxKMHP/i//Cq9+9UtYWuhLM0DY7SM3LExmiRS+u2GIjJans0TycQmhapuQjCCqlPxLKg/ZOBH1FmHSDtn2kRQVgrCF0WiC2jPhm6EA+0ceuhs/+l99ApFXwQUzcW38i9/5Ag5ub8OugJ2tW3Adqt0IZJnvywzlAynELywsIGoxn3iAhAroKsd4PEYYRZLHzmtJMndp0U0Yw+YSQmJx1ie8ovBa5TfTBpbzKQxaiGsFjajK4vnkeRXFoufL6yTDGRIbKOwaP/D+D+NjDz8Gy68Qdj1Mb29iezLGqfUVpNMJXnrxOVGH33X33VheXcPe7j7Gk5HYQ3c9W3Kh1TJhwnEI8YGac1+rmw8BDwDfD9Bq0V7cExUcAXADywTeSD5qhmw2RpYnKLJcMAkhM7+mipHHT5jE1+Vnl2WupkKzkPMnrvWEpVWpAFpZitrV9jxM4xJXbtzCW4mP1Aqxm9XS2ODbpVKbOh0g6CHLx8iLGouLq6JOl/zk2RDDWcyBRCc8g6qX4UP334fJW1dw8a2vIy83McwMLD7wnfgff+BpnClv4R/82m/i5W+NEOUJxj0L9tRE4WfonrkfC1FXVL+8zrthCytUAUcRfDbj0I2CjU7ivqHcMUxaVFeVuEzsz3Zxa28Lu/EUCNqIWsuIvB6cwkbF+zmdKGSdU9CUC2JezDCZ7ont93B/LIps14sQuJEol32upQKe6UpBxaGCTUWZiBNBHM8wiyegpW+RqCzbLInFbWOa8DxZaHPNGI/xPzzzBB558n0YxiV6aydhBVRCWmh12uIcQcApDUfS/KAaIDjORapU3oSb4t6h7z9Ns4Tc2zg8BMLM0J1MsX9rU96T1uxW5Iq9/NJyG7uDKV69vIkrd0Ywoi4uvX0Vm3RoyFNMMlqQGKI0FQteft48h+sSmtOWnHa5qjlL3bzUvojAUO1ZdKyDKCFVM5GAR1ENa/W0fBDej2nATmW7IQBYGtjSXKB+XhSwwxBBfwmm68u9KnBsgfMNAObYNLnlcpVRScuGLt6VeY7eoYRXik9pauPPilzsi+UaYyMVHTOOwdqU9sy66YeflW4QohxtMrf53hn3hjpLu1aOJRZvbrx30n2ESlatuG2yuHmvZ4OdqEcZJ5LRWabgxkWcJUruEegCoAGwDDHnuN4HHQfAoh7mW8nnLeR+LPsXYY1KFSxw+9i+gq8jIJrQnQBYjwHPKRW70M0obCpp7MvVzqZpElPXnGpGVE1wzf5KuiR0HIraDumYCa2AVuOSwfQjmAFdRmhXzbfRNulNHq9+rvy+di+Qa0LnMiuoriGsZHIf7WPk2BoA32RM81rXzXilZBQzmkV2jXKuGrWzAH5xWjjKUZfzy6AArRjmvko2eX8NAGYjWQOA2dDRAGCZc7pZaXxjngGsFo75Yz4C8xGYj8B8BOYjMB+Bd8sIzAHwu+VMzY9zPgLzEZiPwHwE5iMwH4HDEfjY499Zp8kEgVVjqRui7TqwSA0yFsmVAmw0mWI0ixFnJRIW6HT3PpUZaZUdFnMaq8fmxQXIaoWSgByxatbWwyxush5HVcAxlWejVm1eo7GKbgCwFMiOKYaPDPDUMxq1sHwt71XKezTwQKCkVhHzd0woyCgv2WTYHrOrq5GLiqhRBDd5qCxmi2pY/0kVm+TkCQRWimJV5Izg2TkuFSH+n4t7GKUTlAQWJpVUUmaFZfB5tD12kBGsC7SpBQDH2p6R1n7KKlvlxwnIJdihSoRFO7FAPIIkypiQ45Eeqm+OlMS0XVVQvq5SndHGoh7VckphK5CF58bty/uxUImM9tUEq4UUBm3TQEpwdLywrIFqM/6ENGoeHNluy981BK7iPaRJDKPMBADL52CGsgbAjbKLRVx51ErB16iKaRVNm+60JgigzGeGbLwHO0sEqmUskbMQ6dD6m5mh6niV7azJarEu2rKZQVlfSzG1MZQU62pV2GeBmM91mMEYdSUvd5ZVcryiUFSsAHURI6UKeDpCEIVYWD6BqLOMneEQTugLlFhbWxcFJnVLqHMBwXsHQxCor62uIp8N4VQ5fuiHPy0ZxtevXIMbtLFw8iRevXwF5B88368+91Uc3LmDyLRUtmtV4OTp02i32wIftvcPlDoymcAsMqytr8L1IwS9BbQ6fTi2gRuXXsONty6IUlGsg5lHTTGkTYCuLTKlmUCp4z3fkUYHgvU8GYtTAAExGUzCXEPmPLJpZDjCYr8Hv9WG4bp46qkn8cC99+Cb33gW125tod1bwv7mm3jg/ntwe5jgVmLjyfd9AE8/eh/K8QiwIrh+DsdzEfme2AdffOMiXnvjIi5du4nCNHH2gQ/g3NmTmO5twUaMtZUVgR0vXngNG6fPYmtnhFkKrJw8hfbKIh549EEwK3s4SPDLv/jrePkrv492O0KaxXDDAIYo+mm1aSAKXYzGscBfj2pC25CcYxrQ+5YrsKXtEfgWaHV7qF0fQaeHaVajvdAXy+9uvwfPjmSetX0TP/K3PoHVxVCgsu+28H/9x7/EC8+9iCLJRXW6stwDKuZ05hiPptIcwDHnusXMSypnCdl4/R8CXWb9liU8Wt5TLayvSZbcqdBW1zkV2ny+Ah6cw4T9vD6Uas+V9YvUTCxey1rsoJlhfSeb4J6NE/j7n/1hzHbuIHKBxbaHsO3jwkvnxXa0ovXx9m2srNAyV10jhMhLq0vSEHHn2hVMDobodvvotHvwbQsR8519lbEp67uhrKwF3DqOqNFdv62UnK4nVrQcC6r22SAhc2y0IznJSZYKYOR6QdhIC1WOg0sbfpvA2VbHSXVbrtZPwm7atNIan6DYyBOU8Qy17ePWpMYrb2/jju0hrR2MU6VwbLmmXFu1FyKubIynY0QRM5tDaYqS3ObREBlqyaqO3CXcc989uGd1GTcvvow7t16GM9mF2e5j9Zm/gX/84BLOv3UFP/XvfgXOgYOO5WPbzmAUBsJzJ3H38l3w4IjVetuLsNjrY7XfRzeI4MsafQQU5bPxvmAqmEUb6BsH13Dzzi1sjw5geCHa3TVE4YLcczgfjIKvwHHR1rEokOVTTBkLEY8xy2u0OwtodxcQuS1Ediggmo9MjyPRGoGkzM10hul0JACYMN0rbcRFjClBeZ6ibQdAWiNPOEdCfOSUiU9/9ocxnGXw2j30V9blPHoe78s1CoHNdHZQ+cKEcmKjrK3Q1X1dAWBRkEtDhrpZEA4TArMxIh6PkRwMsHX9pqxtTuTJWtxdtPHwuXO4dPEa/vjPX8KNmYvYDnH91iUM927CdvvSJEaoTQcMakVpNS45t5xXvH80zVhNZjXtfRvLXUJEzl9+BkJIKlj1z+iwUFap3NOUSlg1YTRNStRTmjmBXqUUwEGIsLcMw3LlXuXbBMAKrjIDXq6dXCl45R5HsFcqNfHh/VKD2UNLZoI/ifvg9aLGkGtBSYcA2lmbynpYYC73B3rv5PuuUuTqOXDYWKb3Wk1DIBvcxC6Y91OtAJZ9iL6f026feyg+jgNgNhLRCl9yzHUmvaxRvMo43gTPnO8Exzx2KmC1www/LwEwH+LwIW+t950EwPyMhgKfvAMfB5yyf9Qwl39mei8oaF5bHDcNjhIZQIVrptYTUejq5rhm/yprsH6NIxcWbYGts4VNLxIVMNc4sXCWfYa2BrdUs4D8XTc5yHou+dt0ZVHNHk2DoPwubzYN7NX5wdJw0Di1NBEgMtfUnlHlBzcKbTVHG+ec4/t5+exa4SvjpzOxVayH2nNyHVfvRXrMK0UBdvGokYYNnbdelphtvjqvoR7+a2z+xXwE5iMwH4H5CMxHYD4C74YRmG9e3g1naX6M8xGYj8B8BOYjMB+B+Qi8YwQ+8vDjNYocqwsdnFpehJVnSAZDsfZzbUcKrcPxBIPxDLOsREoFDCPMJG+OSjOl+pACZqPOPaoYHcJEyYbVubvHN00s0B0vMB0vVPH7TS6bqBQ0lGsKWaqQqp4tBddjRS6lalDFMVWAe+fPCXsFQNeq+PiOxzEQLIU9schrsmhNlUksAMyE66t8PwFnov5VEIbQSiCw3Ybn5LiCNr58Y4qD6Qh5kaIwHBBHeo4Bm7bRpi02nLR0JXxhsY+WhgmzbEXVoeyyRW1BNU1jLagLbBx/jpDAW7H404XDIhWb6MaCsYHAetQkl1cK6CzmsVjagHOt8MjtnhQlrbpU2cB8PcmxU1arFe02/xoA3CiyeBwsJn87BG7GuxzvSCapsi7ld02lqrY9lMzo0/aH/IkUjbU9czOXCIDh+iiY/2jZSlU9GcGIR3DLChk/Hwu1jiuvKfmeUiy24bi0B2URVKt2WLgXu9ijDgMpPnNYOReLAiVVSlBQjv8ZwRLcIERFu+lSWUBalIYWGUaDXVF/M3eT0HUY52gtLSLqLmChv4iMajhSBRZ0LVeaLGix3m+34Jkl4skQrcjGvXfdjRuXrkrhP+z3cWNnF36ng1arg73NG3j9lZcR2iZagSvqWwLmivNJ5zMz79WpCszGI6yvr6PdW0TUX0bY7mB/uI+dm2/j1qVX4ZsGAs+R655DzUMzwy4MMxMYbNeBQFjHKRGELoqkhOWZiGcpgiAUWDpOUwE/s9EEd588hcceeRCzopDjffLJJ5HlKZ5/9kVYTgTbCeFWQxjMVK5cREtn8Oijj2GxBUySMcLFFVTlGLPpFG++/gbOP/cSdu/sYeOus2itrMJpRZjFFfKiwn3nHhI7+oOdXbhVhi7Vl4GLC/sDHEwTdJaX8ej7n0BnuS1gqExNvPn6dfzaL/wc7ty+icB1xN6ZkN30XMnFnU1GyAqlBOtQNWgZ2B8fCAwJXU8uRZcqQMIF5me2OkjKGjlBeasDy3bQbvex2F9CmRYw6gyf+sRH8MA9p1CmseTsvroT4/Nf+CMM9oaiai1poT0bK5hFRXFeoNtry7U2GO5jNpvAMNV6QBBCdSMtkzkvBwcHSKYzgWC07Oaa6IbKwjTjeUlyIRSeG8ByPQHlXKP4eZIsQ1HVcD0PfhTJ2sYM43hWIw2BH/34J/BAt4fXX38RT5w7g0XHRrTWxXR7H5cvXZRjWFjoob+4IE1CV69dx+kzZ0EeV8ZT3Hj7sthmLywsyXwZ7DNzOkKbDQK+f2gvy2uLa4XYW6epWB6bngMn8EW5KYCvKJHNpgLRqbZl9nTKY/epFjYlH5SqWJcqf9rwyiWmsRrXMa1C5nvx/lVC2T6bZSJNOdvjDBf2S9xKPOxmEyQpM2updncQurYcR+3RmtxGWpRYWV7FYDBC6LsYHhxg72AXdruNg8kU1kKNJ5fehzPrJ/DNl/4AxegAtruElbU2fvKHvwvvs/fxD37tz/AfvvKcKPANu4XpLEXnzDpWz96HVu5Ik09gOuh2OlhZXMJCpy0KWkY18LxX2nqV6xat4tM8wTSeYTKZ4MreNdzZ2cIgnsjcbnVXEIRdcXrgZw74GgSHzAEuMuRsXolHmEwPkMRjVEEb/cVVLC9vYKG1gNAK4FSWsnfOM6Vi5RpfMds2Q5JMMJuOMZ2NpEEinyRw2hEm6RRGGqOTV6g5R6kABvAzP/Z9ePyJp3D5xh1M0koaNaJuT9kV89rivYA3eTpd5IT3fI9EbNgb6+EGsBEQct6rxi9lRcwsW67TRZaijjNsXn4bk/EQrU4E5uRmVYETywvod3t49vybuDrM8fbOGMMkx+3t26JQ53XAZgjLrBG6SilOZ4GK900qq40mxuJIQdlYHXOuNscnILJR/2ooWNGCW8ZQq0p5H9MQWMCkBNZW4j5g+SHC7pI0RxG40aGh5Liw+cPzBITy2AjZVKyBauCTvQKbkyz1fSrkG2DO/ZW4nTSAlrJ47tNooW0YSCT6QYFfAlZ5rVJ9T+7phmqMkvcl6NUq4QYI08FE4hO0Q0mzd2kUzoybaLXb8lq0gGbjoTRj8DOII7Z2bmG0BV1WqJIuctlDcb4TAPN4GgAsjWtaka3G78j5RbJo2dTGz6uPM9eZucchrcr6NeQzsolDnRn1uZXS+6hJzmQeuTSTHO0Tm/l3qATWmx25VkRhewwA8yO6IcywLQ0z4vDC/F1CaDbC6c/fNNmJC47e9IpFONW/0oChzrc8jllVN+rkZl2V5zKWRRTndFJQryeiYLGcLnSDgpo7YqMvTjb697SFdqMgzqWZTzsPaBv04wCY6y7H/dsBsKi0yxLxzQvzGur836TzEZiPwHwE5iMwH4H5CLyrRmC+eXlXna75wc5HYD4C8xGYj8B8BOYjwBH4rgceqRc6Hdy9vorFwEcyOEAyGsExarF6HMcxDoZjDCcxZlkhykPWJAkLmsJfo6BoRrQBwlJ00tBX0J5WACugqgqIh6CwUek2NaymyKXT847bQx8/czqi7PBbDQRuimTH1cJS/CMIbrJoeUy0MD5WMFPvc5T1xgpwU+hUb6KVtdrHmtBSgK/+T2WcuUq9RrWaRbiR45q3hK/t1NidDMUaszQceAYQ+VSm8T0s5DWBbyEKRRYW1eZSW/qxwEgA21gMagtCUf9SeaTtio/guFKBVFksxVcBIU1OnRQLmc2mMvwUnKVKUBcotVpbCsCEqrqwe1gA1uobAUxVfAj+pV7bKIAb+0g9TschMOeEHBuHfrAlyrBGPSNHSQBJBbBoWFX+HR8yr/jzY/OHoLMm8KQCVZRGYMiu2AE7ZYaiJtRltjMBvSc2m4UUa5UykOBdCrVa3aPmowbtIrrR+c6iHiQoycCGCYJzjqe7QLVtj16jSNkgkaYwWTQ3K0zHYyDbg+dQ9RsAjofu2in0105IYfVgm7bMKZjD57YXUdmuqK5C30e33RJ11Wi8h/HOPoy8RLfVhu17OJiNpUj/1Pu/A2++dB6vXjgvyrSFboQkpqbTkixNg/AsnSBk8HAaC0ilQpPKW7/TFVvX4WyEg60buPr6SwBVsLaNwPNUdiAVeFYftjdDrxVgqXtamg/seoQgMJDOKliRjzTNMJ6mGM9iMFNysH+ApU4Pn/7Ep9AKPewOh4h6PTz25BP44he/CD9oY/3kPdgdTOCVOWZ7W1hZPoGbe1N0em38wPd8CPujHTx74XVcfOVl7OzsYDyeoBf2cWJtA/c+8BB6q+vora9hVhfIqKqzAsmN5nHfuX4TvmVgvLeHLK1xY2sHdqeNj3/2u9Fa8OH7Dii8y+IKv/87n8fv/+5vY3WpL2rdrDRQmsw8dZBnKcaTqdjUUzXIeUGlqZxjGPCYVUmluW0jKwt0+n0M40wK+vAD+GFLCuzr6xsYD8bwPQsfeOpRfPgDTyDyLfiug80R8Nv/9xewub2PjfUTmOwfIKPyUqx5DYQa0NKmmrmqV65eBNV3iwt9GRd+rQBXjsGA9tATAZW0NCZZygyqy2NReAZ+JKpfAdamIWuWWMiXELUooUwQRgho2c3nZhn2pynW7l7HT//Y38alb30Dk9kOnn7wQawHAeLIRBs2Ll26hKLIxRaWY7G8toa9/QE6vS7saobh3i52tzYFprd7C6I03t29g907t9CPmEvbErvnJjtURpqgikq42UhgEM+H5VjKojRlPEEqn1kaQEh4mXPqUZlugYGfBMCcCx5tryUblcCI8KY6glFcQ6nCZ9a6KGBLUbBf3p/gjZGNPUSYjXdR1xYc05XzTdU1Faq0L885B7wIYdTGwcFA5gmzojNaybsBpmWNaRjj+x76GDZcD6+d/1NsxiMUa6v46c98F37yhIXPf+ur+Hv/5s9hDg047gw7tJNur+C+Jx6EUbblPkC4FXg+et02er0eulELLcdHaDkCwqj6pGsBx4vK28l0iuFkiOF4hP10Kk0eSZHCDUO4QU/WIpp8cA3ya5XfSlBEiFtkMyQJM3yHkudbRiH6CytYX7sLq701RGaAOmfzF7NO1RpItWVRZpKRHXPuMuOcbgRpIpBybziBT4X0cIAVs8bT730A73n8YTzw2MN4+pH7cOH1t3DhzWuYFSac9gIW19bhtVpiFW+zC0VczLXiM8kwHh6IIlf2EI5SCEvDl2TZuuprrs20qre0CwjvOVmO/c1N3Lp+DZ2oBduz4QXMc7fhBg4efuReXH77It64dAtv3hpja5Bjc/cqxrMco5lS3VOsyjlWGjZq00M52dMZsXTioH2xbibSCkpx6NDh1U1zmwBe3TRlMnrg2L1N9lK6IUtaFri20RWEzRp+iEADYAJC36VTg2qWIDSVc0KlrmPLe5ZVJXntopgucvU9naFLuMnrv6CTB5vZCNxzlQEskFpDYLEY17bIShWqHVj0/Z1NVHz9o0Y5BYsPX0dcNhQ8VdbY9ZF9sGUizlK0Ox3VcDKZok5zBXl1xi37ywT01/r88l6fF+LYoGzPVTMc79/8TId7FN0UQfV2A5+lSbA62nvysxSOVjU3mwytUlYNUCZqziGuG1Qdc/91GMehspqbBkZljXy0PzyMxDieoduo7I9lAHP/RgUwATDjRfgektXO/R+bWfR+tWmubDJ9lVVzBVvmh2qUVPNM7121Ct7Se7pGkS5wmgpc/XPUjP4Q53c1J/Ua2czVJhf58Pdln66symXfSHcKDYBpPS17a60qJihn0xQPS1To3G8TvjNXmfC5qjC5dn5eQz3c4c6/mI/AfATmIzAfgfkIzEfg3TAC883Lu+EszY9xPgLzEZiPwHwE5iMwH4F3jMD3PvlkffbkXTi5uIR6PMV0b1fyU22DGZ6JQN/BcIzRJEGSU/lSS5Yp62SEHsou90j9K0Wk47sirbRowOQ78na1WkOKijqn7BBgNjBRv9b/FwCW3DL9aKykD+GvqBNYkOLxHUFdAaGmAsGNqliOQSLWjl5PFfWUQvjw2xoWExY0sFMAKfNkCbhpr6oVwSysUm3nugVut0/guTjAzvAAJbMMxdaTEXPM7LUE9uSVoSygNajlILP4z6KcUeYCaw4LgSzCUb3FAqgA4Kb0p7N4RRlMJaoq0kuOLFGoiIu1YoRqHkbbHbPgVueisWu2kBgZDCpGRI1CVY4pz2nOuZMMD49JJQeqfGhlFXl0vIfqcFGTKHWPqJIGtwXQiEJbrLgJgGmn7aii77cBYFEIHwPAzLCrWMx0lb2zQ7VvmooNtFlORT1H2EFIbHmBqGqUOokFZUPAsHxmTmgWaDn6/FoKyPwcuqyrC7zMQRY77JJF2hJG0EOr3UMQdJEzc7hUr8GiMf8bXCiPsQAAIABJREFUb99A4LkC5eAG6G/cjY2z92IyHOH2tWuIvAJwQvgLK6IYJXTjw3Z9wHAQhA7S6QxGVqKQQn6K2qJ1KFWOFULTxMH+jigqaaFJ23a/3cfymXNwu4tI7lzBbDxGPB6JxbZY8C4swWbR2XYQFwmy8QDXL76CbDKSRgHamVPJTEPwpHCwssL5XSO0T8C1QljmAJFnoMptjNmwkJUYjqaihhzNplhbWsQnnvkY3nPuPqRFjv3xGKsbG6LW/8Vf+mXcdfYcnvn4Z3Fjaxf2NMP589/E2r1n0T59D2wbWDBj/M6/+2Vs7w5xor+ChcVlbNx1GusrawJ4/LAjNs1+ty3zn/POdms4viMK6dL2MM5MVJYDb3eKK7duw4paeOrp96HdJ9CIYaQV0nGGF16/gn/9v/0c7JrKZgdxViHiGPW6Ag3jOJYmiYIKUYtqLVPUgNPRWDKWmR0tgMGoJVvZYnau5UhRn00BMGyB7qPhBJ1OBydPrOJ7PvohnFjro8pnMKwe/uTPvo6vv/AKWlEbuzdvwTIrWJ4r4DOwHEwnEwSBJ5B18/ZNOY8Liz2twszlGAngXN2sUdIul3C0KJFWVBhSveoJDKL9pmQES0Yp7cpLAWdyfYrq2Je1iOpRvm7eivD9H/sonn7oIbz2/NcFiH74ofdgsRWiimx0POY7q8aH0WgkELrb7WJpaQnD4RD1jErSicz3yjJF3VmZllgl81oyYm1latsCs7lmNu4GAoXGCrDJoiP2zUoJ2twzgnZXwQQNRAiDeR4JmbmeuCWQEdoTqBf54fXNXFFR0NVKFel6AcZliat7U9zODOyULm4NpnBoW9xqacCm7Ex5bvhZaIHc6y+LXTfHkAr76XQMP2rh9mAKELh7y7j/bB/3L7Xw4gvPwu2a+JHvfj8++dgGLrz+NfyLf/tHePatWgBpOttEubCM+x96DKeCCJNERQnwOvQ9B5GA8hDtqIVeEIk6WtTbVMQm/IyJOABMZmM5fyOC2KLGmGpco4ATMLfVR8XPTHtfwkIdNyDwqFK5ykk6RVLM5Gun20O708PK4gksdhbRskKBedKMY9WwCubzZpKRG1P9G48wm02R0OmC61UdwypsuLMKT569Gz/5Qx/Hxz/5URQZXUUmomA+//JruLl1gJg57u0eFlbXYAcBnMBF4LAR6Cg7l24Ro50dDHd2kcczRGsr8Lmus0NDQKVSs9JVQ1wafEegvknQR9XyYIhbV64pVw3e/20Xheugd2IBq8s+1nseZqMxXnjtBl55axtvvvkmNvemGOUmnatR1qmKDrA9WDZtv5kdT1VtKp+35n1aW+qKQJYNFk3ur75vibqZqlG6k+h75fF9UwPQeI9k1rFYYTN2IWiJBTQVwHxQjSwAmPnXzDmmLXZVyfwXXSgBoXZrIQhtriv53P8ve28ebEl+V/md3DNv3u3tr5ZXW++rJBpJgFobloQkhJiBAKEBWcgCBeMZhwHb4IlhbGIWAgaYsZgIYzvC4TGIkYZNgxCCRhotaNRaWlJL1Wu1al/e/t7db+6ZjvP9Zd66VUjY/DXqcL6Ojqp6dd+9md/cfvX9fM855ZBXoqlhKKX+VDbgcl/gOg7Kil2AsGbOVK6EzQKSy4G6yrZ9fmFZfY9DVvJeZU6u/L6Cj9z2HKLEFnUyVdoc7uBzTEpso+C+EVTnSrnLwTpe/7Qar9Z7VQYzgW25MJFhDlmjcLaNMJvLotI5hWuY6otAstqe2XEqh+IIk/VS8c3jykkZScol4C7BKs+1agBB6jvnICLrQxlAKNdk5XXDtWgFjOUYeS1oXlOtf/g5JSinp0tWrotkX0pr59kgn6iub1a9Giqo7o23D1jy+0pVXarMOTejq/WtguOqZtU5ybWiek7cVP9WFtDV97iuqjKAef9QMF6tg+W8MhUAnp0vEptiz+7Z48tfq3uo8xdO/fu6AnUF6grUFagrUFfg274C9eLl2/4Q1RtYV6CuQF2BugJ1BeoK3F6B97797cXG2hG0dBOTnT0koyEa4ndL5dgQ42km8GI0DRFRKUb1RZYjYZ4dG1mlxJYNJKrGqq8ZVCw7VPNNpPnfz7JdK0VBCVu/lYL3r71/+Y3q9bcAXcl4K+2Pq9cpVnPLdt5ir1eSXlGqlNmYN6FrmZU2V8TbwbDat9JWkRmUpgPHy7G/eBJP5W3sD/ulysIWlaJBRsSGXMFWsi6KnILZgGywJhkMyQxk1i8VULFq1BLCig2hoaxg2Rosf+WmZWxu8/XIlJJYJ0jWlE2iZMQpRQ6bpKlk4t5UNVcKDl3AJ+2YVT5hTsUTG3qlNWRlM404VI1Vyc+luo7QnDChVEKxqchaVvlzokDRBALxfc2DazObbgls5Beb61SJUK1TAuCbKnOl9qogcCzN8Fwst4ucCjBHmu7T4baAPouZkbRppDrMU1BOmpSZyutj7l7lwUnVIPeBShYB/KX1trIwrJb63LcERRKKHbYAIctDo70I3SS0aMp+jSZDseWcDA5gZgk8y0CqW1g9dRdWN04KkD24cQ3DOEZ3dV1smUfjAYYHO2rYgO/ZXUMcDrHYWhAV8cLKKsZRgIPDQzR9DzeuXgMmQywsNrF57SImB3sgLrK9NhY3ziBv+HCyMQ52dwVOtRu+lHd17SgcvylK0GEwgV2k2L32DYTDfgkQHDmmBORdo8D3vuUhbO1v44uf20IcOdCcEXSD51ZDHLnDMBJl6TgMpEn/A9/3Rrzp0VchH08wKdWVa2tr+NIXvojPfu4/wVtYxPt+9hcFkj31mc9hf+8ajt17N17xxrdif38X5774SVx57lm02ivwdQfNbhfNxUX4vg/X9rCyuKJU6baFQZxh2NtDt2kjE7U7sLS4jvEkwakzdyFxNWztDaE3ulhcX0ZRTJBODuCw6T3JcDXO8Ae/9wFcOvesGl6wXHSX1mXogYpb5ofSkpNqbIIfwzUxDQKMhxM5V5ijKva0tP7WdDSaLQTMTvcaTJ+G5fvoMGvZddF0m3JOvfWNr8fLHr4LRTqBq7fx2Sefwgf+6KOwOCDg+eIKMEkCHAZjNA0FR8RtIWGybC6wlcMFYp2sWxiNBjKMQ0gsIHI8RMChAbGA9kRRp/4rrewLIIqnArJt35P7nLwnbf9tG4Sj0zCUc2H9vjvwS+9+Lyb7W/jqk5/HdHsTb3vt68RCl4MXhWYq9a5OJWCE/gGzY8dYWljE1tYW9CLEN557FtevXsPxEydx7/0PIwhDBNMhjq4twbV8gZaEmDymrHGlVOR2JUUskFBnnam8JzjjfYOW7rTZt5X1LQFozGtSbh+2gkfMXo2UPW1GpawMbyglYmWXS/t4ZmPzHnxjlOP5wwx9zZN67u9twXdctCpLbNqBmw40wrYshZbn6C6uSB0JysSWmudJo4mdQSQA+OTiXVjZ4LDJAA09xavvWMJbTnRxdX8HP/uHf4hzn7sKr7khEC8wJzj18EO4a+0MkhGHAxqzgRpei45nw201xAmg22AeryvPYCr7aa9NVSwtwKcRVbwhpmGA4TTGNJkit3ku+DKQQMZUUDVc5uhWdsVyHmSRWDkzc5bWzp3FNbGab7cW0bR8cQVh1jStkQW2x7rYTk+iMcbBWCy5o+kYSTSRbNRhEuKY08W6buL9//QX8dAr78aNC+ew3wsxHOfY3t/mY06u11EQobuwhEa7BVhqyIERDcyDZRa5ALY0QbB/gJ0LF3Fw4wa8UxtY5L2h0SxBmy73TznfacvuWvKzfD8+k7QoxeTwEP2DfZU17TrITBOtpQ7aC00cP9LFyaMruPD8sxgPB/jzP/kUnnj6Cm6MgMBwZKDCYGyDacOwGgKPK8VrGvOa4RO1BGaijLypCK7WJvJkLqHwPACu1hLzQ2hZqAAwQZzu+fAWliWjms9ADgXkVMKnqahVRQFc5AqSohCnCz3N1TAEn+Pl+kwsfcs84tlnSbSCgpmEyqI6LiE1XytqYVJPPprEHSFVkI9DHOUgXwX5qvfndnGIgPdFvqYCtNxGAmlZV1FZLwBYUwNMYazsug11HVPtb1m2vJ5DaHQZ4P2YwymmbKvKJ1bWzOWgnqirFczkyaAAsC7DLvxsWSvKMBtgcQCOrgGl7TyPjSiJ51xKBI7y/Xj+zMVdcH0isJ/5zqW9N7eDYLrK+63yqGVbyjUlnUTUUAsHKQvYfge6q1T5jI7goB6PAG3ZOWQh6525feL7i/U01yG0yy4/jx9RrWWrNTavbYJsNVynlMJV1jS3zSAAroZn6I4wN8DHGoqoeM7+WfZXM8USg79PS6cQgd0cbJShwvI84uLWkMdkOXRXwKgAsKHLsQgu1wrg+l+ldQXqCtQVqCtQV6CuwIurAjUAfnEdr3pr6wrUFagrUFegrkBdAQD/+H3vKzoEY5MIwd4BzDiCo2VIo0DsIIf7IQZUBge0d9UwpfqCUK20JcxKhUMFSSud7awBNZfbO1MNzK2a2KSXPt2cCrWCuWJDNwdr+boZGK6AYpkve/Pz5tS67KeVDT9RvYjy9+ZhVyqM0gJ4ll9WNsuk4aYUrVVjjb9Kc6/6XzKE5zOM1fbJ/6XCWIsLWI0UvZUzeN5Yxv6wV6pLbTRo8WcTUCvtLFvHKRUT1DSyeRonMKWhCBgErGVTk9muGVVcbMYq4aqyABQQzAbfTQAsSh++IxU0rAVVUqWiSgCwuKqqhumscU0gzWxcWkSb/qxpyCYym+rEzxrxltg5MhMxEUhDpTL/DoK+lMpFT0slDr8twOhWAGzsX70FABNu6wbtXlVjvcpo/mYAmHVOLAeFlsKhqiSz4BoNqdOovwlgBDeBnK8EwHajKcBXKX3YmyyglQpgFnMeAFc20LR4JPwVO06d+8480EgyXIskhmvlYLSq26RVclvUtbSU3dvfh99qiFIp6h2g7digWvnYXffDaLQQDvoY7mzCOnE3mp2u7Gtv9wasdIIjKyvIDALgdUTjA8RsttsevHZX8o6pwKcKa+vadaSHOzh56gheePZJDLauoW250AwH7aPHEDkOGnqO0XCIaDyBZ5no9QYC4prtDqI4xSicwjcLyQEeH+5Lk99xG6JY9hoO7u0C/+iXfxLPXryA3/xXH8XOQQGnnSPKpkgTH56WIQxjtJodDMYjvOxlL8E7fvBtaBQ5fE3DQQ40XB9JGOE/fuIvcWNnG7nbwDvf9w+xO4nw9U9/AscXO7jzjrvxzKUtuJaNY0sNXL58HgfTBHZaoL28jMZSV1SaeZyKBS7vDYSVCC1c391BZhvorCyhs9jFdHSA3u51tBsujj90H5LcRnflFFaOHMVkuIdJbwcYjRAPAxh3nMEnPvZRPPYn/0HyZe1GWwA6z0MqdgmcoslYqUdNntlq8IXAk5bAu/uHwpYI/6jIJhiiHTntWpmzO0wTyTtdO3IMSZLicOcAb3vzG/DWN70aDYcAwsSzV27g3/zbD2ESJNhYXUcaTTFJAyQ64Buu3H8kczUOZtmdleWvCZXhymvTtE0ZxBAonWdwaPFs2RgNhmKZ7NsuHNuUzG1mtFK5WTiWwM/K6tNxXMmyroDsoz/wBrz7Fa/G8089iS+c/TxWdQOvvP9BtNeWBUTanY4CaYYpltYEq3z/g/1dXLtyFRevXkC31caZExs4emQDluUpGER3AO5jeX8ngKZ6lr/K/RYqz3RKNSIBcBBJPr0I2Oi04NrQXFegL0Ems0M1DrUQxOgFEr2QY+UWvL9ziKbM75xZvav7W2hb8IoM/cMBLuynuJIuoJcQ5h7ACntyPpjMI+VYDaFfo40oyeVzfebNlrmqrLFtKuiYEmp11xBqNpZ84OiZYzh1YgFv2mjgbuzhk2e/gH/9x5/F/tWmQLdDPUE3zJDes4x77rkPRwYaer4FI9Hh6BxsIdziPcCA1/QEuLfdJjy6GRQQte90NEYUBmL3TRDPfF7J4g5iBEUEraHDabZQaBbSIOXUBlJCfwFXatiJVSdojGhLTKcLQ8dCaxXNdhdNryVqaVs3RElOBsR89UZqi40vM7tH0wGmwQhxOJZzoKCFt9mAudfDL77rx/C+n3gLLm0+i8A0sLnN8aJV9NNDjIYTDAYTZbFs23BcDd2lDpotFxaa0BsOmNWapClsqmIP+rj2zLO48uzzSI8u49ixY1hZXhW1NId1aPNL8CVODrw4TUOuXS4ZnJyeHgVuXL4sudiG21THjffKhXUsHjuClpvi3qMO7HATX/rUWXzwzz6LL31jH/sJMIqn0EwqLy2Jd4hbXbUmKSp7ZQJbBZsFiGqZWndwLVNamxP68R4i+bvynFVwW578pQtJ5S5CUM9nEQGo5vlwuisoTGVz7XLQobTy5mdQAcz1jmSCF8xGT+EyB5vXJQpE5d9X+bdyzWepeqbrVPiq86DKzOZ1WN1bPM9DQrv0TDkGhEEk4NMxlTUzt5+fL2uG0lFALNznnVLKa10U+6VzS5LpaHdpAQ3JAM5DKnsp/9XkHGREBwFwQvcTzfimAFipjZNyvcBDoYbbJMOW100JgKtcYlp4a4STBKBhCpP14T08UQBT1UMNoqQSnVGUUJfDX6W7iVy5hoLfkt+sMm2rdZQohcv70fwwI+sjURIy2Kfq7bY60FxfWd7zHCe05pqOLgUlAK6GK2cuK3wfrsPn3FDkvsnFYfkl61AC4NKZRlZmPNfEekXlGIuyW6CtAui03K7ehzCbg1DV9sv5IOtttd9q32m7reJFxKFB9kuXa5HPQmZwCzsv60YALGu7GgDX//6sK1BXoK5AXYG6AnUFXqQVqAHwi/TA1ZtdV6CuQF2BugJ1Bf7/XIFf/8V/UjjTCDgcIBoPQFJIu9d0OEKw38PhwURyLydpgjjLMU0zBGGKmMCQeaqVhWFp6ctaikpgDvxKQ2lupcQW1QzYzimEZ0rb0oKvgrbVe1Zq4ZkiorQqrP7+djgsDStCvtJeetYYm3v/KpOu2kbJWCubtSpvbR7w3rrck2bpXHZxtU/S8C0bZAQ0bMQHGyfwjO5jGFB9Fkhj2td9aBbz7SS2UhS90qRjdm0cizVy07yZ0SjKGvD1uTTyRChaNvDYmFMGhKp5WNVSMoQJv3UCT+b8Mssul89gk1xqx/0UzEn1KwELLZ+5D8qaumr45SYhqFIGG8ymzNkwZH4mG4PcJkJhWign0NnMpCUg1YeSjZiK5XCq2Uj53qaOOApg9a+pbajUv/yVTUeqm6kyEWWS+hKb11JNVGXQ6ZozU4PSOjoTNUyBIiT07Ml+mHEs8JsWzMy0FIveNIeZpALICHHk/csmpcoPVU1lZn4SKrBpyvNPVFz8uyQWKIg0mKmALNeD5VK91kACU3JFbVtHMDwEkgBpEmF57Qjay0ckW5aq2cbGafiWg+BwgLyI4TQdsWo1TA9JDLgmz2FNFLu94VByZYnXbdfB4eEhxrt7WF5aRTCd4sal5xBNdtHyHLEYX1g5AgcZ0ulQ1L2GYWG3N0R7ZR3rJ09KRiiPqWl2ce2FZ1AMnsdL7l/B0cUlrKY+8svb2DUj/Mqv/iiujTL85Ps/gvypbaSWjSg14GAI1j+xTLF6Xu628VM//EM4srCMRruDKcGSY8GME2xdOI/nnn8W26MRtFYH9z/8crSaXYwuPIfmypJkTSemhXvuvRfhaIjnn/wqxgcHSIwOFpYWRYnbdD2BOlQkGg0XzcUu+pOb2Za6ZPEWGEzoVsCrwQCGO2itLOGVr30UC8sLonwc7x2it7+HOAhhdBzEUYZf+9XfFEja9hsg7GgvrYil925/X4BAs+Eqq+U4ERhLNTKvx+FgIJadEaFXHML2XCS5uppW1o6iSDUkNuS4tXQX4/EEnbUl/NRP/TjWWx4yLUewG+L9H/4TXP3aRWCpBd9zcLC7jbUj61hpdnDjxpZANoK/Xq+HaDrB8vKinIeipNM1hFGERkuB8SgMEU0DLHQWMQj7Ypu8vrSGcDzFZDSG3/LF+psIalIALgy5FmgxbtoGprRMTmIBa//ze34WV/ov4MrZr2PF6uLSzkU8dMcCTi4sQO8cQWthQeWfE5oYgMXrVtMQh4lAZGbCEuox17oCRdV1xmuOmdZUT6dRjCgIEU0mcl+gzatYu7KSVHTyfsd7CIdXtNL2noACBKQZ9NIqnz9Lq2xCTQKvjCCYyvQCMgDBjG26WHBwyXJcIB7i3GaAw6KLAWwcDHoy3GIUOuJpBr9hyUAHtdc8H6gcFIt/0xIoFCQxfNNENByK0jK2TYzTDI7TlvfYdh288e5T+Jk3vwTbNx7HX37+CXzmiS3091M0dOaw65imMeyFFu67/0E5ZnlEeO8JTNEtwhkO3lgC5qmobPgWWh0Xup6jNx4imxpIQw16kiHPQsRpgCBOECc5smiCKaFMo4F2Z0nehwMNhO1UuM+Gsir3DkMTF4qMzwvLxIqnfsY2XLiWOoYyHEOwoxfwTE/qPRj2xNY7iqaSg0wgSktvXguLwQj/8r/5GSw1mxgYDsa2C8NzkIQjFJktCmYqcvlFxwfeF5eWlsSK3mxUcQRKwSjPLeZdX7uBp7/8FewcDPDgSx7GwvoqdJsuFRoaTkPOJ6qAMwK0nAMKHHJIEMchXM9GESbY39qE0WjC43VjO2i1WjA9B27Xh+07YO72UhDi3IXL+OjHP4W//MzjGEQZRtNIntm83ySuh5gDDQ1fnpsEbnyK5ynhOp+HamBK1L1lRir3k9ctgZ8tkQe09M/lmpNrghcS1e8JFe+hDIMRilpuG057QSygCY0bnoV+rJwAqG7lc90WpW6q4K/rIgn5nLFkPSYuAlT1GhwSU89sAbqajqbrz3J6ZdjJ0GATJAvEVdsimbP06C/BsFr/qLVOpcJlnflpYvmMHIFe2oWXimc5xuX6i7/3+HvbgeHSeSBDPAmQUTVc2roLZuWxyzP5bCqA+ToOOkhEhmOW+dAqBIPPBypjq6xcguPZmm5uyHDe9rmycK7Us/N/lrxnAcxKtcshn/lrxpQcYpHBzpTQvMdIbehoUKqt5Z4nNeH5SAis1mGx6cJt+gKh0ySX80ds8DXIM9UyOcDHoQYFmGUFOjf8yPuaZEpXOdLixMInH+Gu+v7sfsvs3/Iqo8sM11e2puzVZd9EaXwzHkTOxbmJSfkciqd5hpfrYv6ZLjccHsjowKCl8ne8FjggISCd5xzXS1w/0bbcdmRwMosyDDdrBfBsgVv/pq5AXYG6AnUF6grUFXhRVKAGwC+Kw1RvZF2BugJ1BeoK1BWoKzBfgff/wi8XGE+B4Uhglm4zhywSO+jB5q5YM4a0p0xjRDkzQQtpLqdVw4gNJJWWqt6WqoI5+FuByAoAiwLiWwDgSvUyD3Ln1QfV7+dh8gwal8BV9cduLsvmLabn4n1nkFpZKitALY29ajcqCFy+1/x7ztev2tf5pmZluVc10KjICzZO4nmjKQA4y0MBLb7ZVE1twlOlmZVGnNgZlraGZmV9Wdab6gqBrWW9jUz9nCh/y92u9kNqo6mGpcksPNkX1YikUlCaivTwE5UO4W+Z5yy1UApjZoaykS6qHV0TcMI2PbN1TYp7CWNKMKs+n2rjTDKL+TlJGpV/pkqRDXlTbAst2npSRdu7IeX8fwPA0pyVDDtlPVg1QQ2dWbk5DMuR7OBc1D6kYCMFgNl8p0UmMxBpb0u1O21fkwIGIZNFwMA85cpmUSl+WBNRM4lihsdFkxoIRCcATmPkVCWF41lDmHnCpuWJqgx2Q5TMtFENRz3EtIS2LfjtNuJMWeeurKyguXEabCIf7OzBtU24Pi3DbYTTBME0hmvqWFph7qOFMEqw1z/EkfVjsD1bFFfTKIWuMQtSx6i3h4vPfw02UixILnELYTzGeH8XyXQsMaqG1xIL5ka3K/s8hQ7XNGANLuJHXn8KP/Xjb8Xm9RE+9NsfwVOfPAtzw8av/PMfwQuDBD/9/o9Ce2FfYFJa2PDAHFcb44RAJMPfeetb8d0PPCC25U6LuYa+QO3gsIedK1exe3iIS/v7aKys4fTdD2Jvd4A1GyD2aCwu4WWvfKXkxj72Zx+Fr5vwHRuTRJM8XsIgnr+2ZqDd7cLrtuF1WmLlTUBAFSTtXKkSprqrs7gs1t9Xn34auWfh4e95OUzaHScxrl24hHG/h4VWG6ZvwTJd/M7//e/w+c89joVWE91uV87T3jgQsFiBB4LMyXQkFsaGqQvYjMaBwJgkniIOqQ6knSgta3W02h2stFewNe6DNqeLTgeTyRQH0yH+wd9/D177nd+BIA8RHcT41d/7ELafuwrv2Bo6bV8swgmYmpYacBhOpgI01S1WNe1H/Z5sG+8f4+kEiyvLaDV8ASIEwLwcg3QiNrSe3UAQhAIHWE/m4nKwZxSH2DhyVBS0fL9xMJXzjzD27W97G9756lfjz574NC6/cB33btyLVkdHuPUU1iwLKxt3QfdsNBquwL7q/i3Wu4Yt281t41cFV2T7ad1qKLUsnSQ4iELbV4LakE4T0ymSkCA3hWmoHFxaxKr3z8RdQd0nc5iGjZgZuNFUXAiS0oZXFIlpgrA/gdN0EaYBRtORQE2bVr6TENPxFM/tH2AYu9BaxzChCr+/CwspPEJKUE2vsu6Zz87rm0MekstL5wXGJBC8m6xXLEr1g2CCvcEIqyvrmA4nOLQKvPkVr8CqPsFnH/v3uHZjGxmWYDVcJEUPdt6Qe1D3yBpOnb4DbU+d0w6t7ZmlyedxzpqZcp9PshhxMkEQDjEOhqLQswoPFhoCuWlPn6ah5HEnaYE4ixAQ8jV8NLtLAvvEJpoAOKJNuBqwUWo/XWx3JaOWylXDQMfqwNRN2LoteaGq9rTSjWVAxjJCed0kCDEc0FY8ovgVvt1Aw/MwzSY4Zef4r//u2yTftXvyTqSNlrgFtGmnXlp0T8ZD2S6qBQkum62OKAhNV6kJeS8VG2M+G7MUk+09vHD2KXzt609jfeMYHnzpS2A3XIGdYjnxYtXHAAAgAElEQVTM4aacEE4TgMrhAZ7vtKvmgAftxPu7+3D8hij0TcsRO3FmyfvLHbhNdZxtI4fv8XqMcPbsM/j9P/gIru3sYhirKAw6eFDFbvlNyROW50ROa9wcTsMTBwFWWBwECGnLZzJ/5Wt4PxNnDP5ZYCtjFJgDUcgQhJaHMgymEQA3OjCbHQHAfATaji520Hwm0fKdP8+aC9ylKt+xEU2nN4GrpoBvSvsLAjxdXUOsk8tnZ7l93A8CYFNiGNT1SwAs65kSAPOz+MWBGNa8WrdILi8Hf1I1UBaLu7JamKhn503gKMCa36eS3rsJgHls5LjJZ9Num0p3pcylupnvQct3UaAKWFZgVI3PcfZAQWv+fbXd82s/Od/n1nzzwLdaP1ZDhpUS+OZwmFrjVF9cB/G6nA00Cty/CVRZj9m9T/JxS7V9mQ1duB0ZgqlAM9dkhK5caxF6EwBL/cTmZR7UqmE/XvOyrdU9tswgroYQ1Tkl9itK9VuqdmWVTkeXMre3qpesD8ttnB/AlHqVa8wKAMt2ccDOoPuKGnogAOZrqSzmWoifLzXiMeH6ybZgMou+HBI4vPzVuoc6/w+K+vd1BeoK1BWoK1BXoK7At30F6sXLt/0hqjewrkBdgboCdQXqCtQVuL0Cv/Xf/lKRjScowgCOXcA0NYEPh1evY7C1K/a20kgnVJCMQNpfZkhoWSgNIPWObInNA8gKjFZguLLwnQe26uduqmXnt21eZTGDr3Nq3Oq1NxtXc6riuTeaVw1Lc4+NtHkALfm06gdm4HkeAn8Ta2q+ttoPgrfqS9SztwFjNuKoogk3TuKc3sQo4M8StBtoGW2x0eTnZ1SYEgBL4zqVprWy1FPKm5vbbEjjWDIEmWHHnLiy8VmpnattkKYnLZ+pgGafWWqtGpCSaQceW2U7qYAnIbAC9JUgzBYLQKXqS0t1mOi0KHph048KJW4360CAziYjaypN0Fxy/XTJzE2kgZvxvXQdNjNxwymy0W65b2X+7zdRAFfwV86XEgBXTU/DYAuZzM0SQAPdUs3jaIx43EeexTDLDOVMt1B4PnTHh57r0JMEscZznhmJygq8UvkoK2ulyJHcvHmrccLk0nYS4eiWgQPaL5uNFly/I5bTo8mYDqSYHO5LjQk3aL1suj4Wl1ewcPoM0qTA1vUtWLYBS8+x2PFhazpanl+CaQ2j8VRUv+fOfwPLC11Rg66uLGFgNmA7Pg72ua8JRvub6O9ch5WkWOksiP1rf28bWhKLInnl6AlRQE+pLm82kflNBHs7eMN9q3jf992L8e4FfOqzT+P5pwYoxhZWH+rin/3S2/Gl7TF++tf/A7ILe0gsHWnmwCoGKAqCd0tg9nvf+WOwJS83wsrRDcSWATMY4/rlK1Ljr3ztKQSGiTMPP4KoMKCbDiwqNnPgdd/7X6C7uIDHHnsM5555BkdWluV9bK8Dr+lL458QhPm/rc6CQLNpoqAhVac7O1vwXFeUg612F8vLyzjsDzHeHQkAPvWy+zAtVI7vtQsXkAUBThw9hul0BL/ZwRe/+BX8b//rb8O1TPnZcZJhMA2xYDfLLFEqBH0cDA4E+umGJhbRzKikspvwkdm3cq1S6c5fbAee7mKQTuG5PjpmE57bxM64h3f/l+/Am77nu7Ez2oWXefg//uIxjK/0EDVtuVa4X5MwEKDL45TkBQLm3HLooMzypsKWFq6u3xD1YLPdFlhEeEubXoKkSXAoQI6wn3CazXuxaqW6ncrVNJHXUiXcG/TkM7MwwB0nTuDdP/4TWNHG+OO/+ivA7OKhe16OtUUX17/+KbTiMTy/gyPHlkvbXru0/aTyy5plWHo8VtXNpFTJVXng1X1TqeN4j4gF/FKZTTtjqjjFut6hakzC0pUtLGFPeZOi3XFI8E51MAFXEomylbnCzOZtGA2MggEyggmjQJQwS93EdJJgb7eHG25X1OyZ5mI8HSGaHMIxCvC+R3U7BxkIkQTy2Y7ALrGGjROBer7vYTSaIi0sGH4b270Bmt0O7rrzTuxeuyY20N/zXY/g+jfO4uuPfwJaVEBLXRSehtwOEY+nomQ/ceYOrKyswzUcOCgV1SbtubnbyvlBM2lHn2D3YBOXr53H3uEOWo0Oml4XTWdBoAqzqqmApFo4zzTEZi6DW4bfQqvTgaGZoiAPwqmcB1qqQGRSKGBIOCrPj5SRAAVsbotGu2N1f6aaNi0yxAkHEgIU2aEc/zTTMJpyXWDBtRuQM4CKVj3F6aaJ9/6dtyAYT+AuH0X3+BmlhowmCKhYJDSLQoz6AwX9TVsGPrgtVFXz2ie4Fytn4ZY54sEQNy5cxGc/+RlRx3/Xo6/CytoqbNuSc4H27FmUgB4lzCLm+06iUJxL3IYHLSsw6vURBWO0vBaa/gISPiTdhgyWiH1/EkJf76Bje5juH2Ch0cH5Fy7idz74h7i6v4/BNIJhpWJnC4uk04TtNuW+1qeiPQd8s8oDVs92GWAowVn1TK+gqNBvqrUzQm4FC7MkkGPKa8YkAPbbgMWsb/UM5WfKIEVEIK8stAkO5RrXNbTcBjLC5/IaFJUthyQIDy1T7hH8O4tZ7bHK8+V5wPUI4Z5YU3MggNtV5v/y9dWfCY15fPjF4QRxFxHgTmWxUhnL+kMGs9QVr6Ct+l80qbYNnTbMtLMOptDSvBw04HpEKYBl/cjMaaqZyUIJx7kmiRWYVq7Rgtrl2SxWzAXn6CoAenPNJurVci0527YS1M6vDaVmovq/CUUFxM4B4HlL6AokyzBelbc8u8kpi3VxNSgBsQyYtZZQEPJy/UTILWy+zOsls6XYXizGlXJ4dhzLNQmvhdlHcNhv9rlaOaSSzQb0JNe4zD6W9TXdGjjIVuVR35a3ItbR1TGbA8AymEJlM2to6LBKAFwpgFVNTeimK0p0GUyhsph14cAd89t5PyuA/tWv1T3U2RGsf1NXoK5AXYG6AnUF6gq8GCpQL15eDEep3sa6AnUF6grUFagrUFfglgr85nt+rmDj3dTZPNSRpCEGu7vo3dhGdDhEmOsCgAl+2QSP81SgIS02pTtN601RU5RLITb5SxDKdhytjUWpUTasZjCg2gpm9s2pd+cVuzPwy9feBn+r11UNqtvB682m2K2KYMnAnYO089tzy+eV1shVQ/BbnTZsOt4Oted/hpaWBHPR8ZM4p/kYB/zbUABw02wjSiOxyxN7vZn6N0MeU2GaICqSW6B1oRvSSBMLaObHMT9YrFKVIkRKVTbtxApwZrFdWWGXDUNmPEorU2VkVrbRfBfV5FRfSklSZt1RlWKIxlepiljLZFR+rmouisqE2p8KpjJqjsA0JvlW1rj8WZ5v8XQEPRrK53wrBTAp982tkb1TFoPlMdTZfCxzB2E4oo6SLMh4img6QB5NYHFfqeJjP9dpSsarKOqSVDICJfOPmYBlc1ppnAtpKhfxzQaybGdVXKqoqWqJBur4CFBXNTCcBtwms2RbmESRNMgngwGi6RCuwzBKdqsd+N1FHLnzHnltGAPT6Rj71y9j2tuBq2s4vn4E0zhFfziEbbtiCby7vYXJaAgTGRa6bTjH7sDK2nFcurolWcK2pePyc19H/9olrHaa0CwNw14PWhbLeba0fhxhoWE4GsNtuJhQlRMADzZd3GONMd28jEnK89GHZ1ho3+fgV37hh/CJzR5+/jc+huz6IRJTEwBsaxMUGpXIKV7z3a/GW17/WvR3NgXmHTl9EkEBTK+ch9doojea4OwL55E6Pu556ctx7tI1WK6P737kITxw/0MIp1N88fNfwKVLlwRmrKwslXmTtgCJxdU1LHWX4Dda6I9GkgHb6HTlGjnc28fB7h46raZkb9Iam6CddY8nKY7efQard25gmsdo+h4m+3vQk1QybAkPDcvF7v4B3v+vfwsHuztoLzBr2ZaszeNrJ7G1tYV+/1BsnwldqEaNJeM0Q6fTwXQ8kWENghUCVTn/yuzEZJrA6vowTQtmqGGJVszI8H1vfj1e94pXIDMiYAz87x/7C2w9exVb8VgA1kp3Ufablr9U/1KVZ5fqPgXDNRzs72G51ZHc1q3tbbGftmnprRs4sromcCQIBmLlOuU9nko93cCwp2yhee8KpuNZzidh2ySYwCoK/NjbfwDf+cDDeOrJxzGOA9xz38MCSl3Px2TvOg4vPIOuraHr6WKd22w1FBQor0Xfa8oxoBJeri/CJkJEugiUGeQcYtGEeWWiAKbyT5T1hOpU8yYJ9FwTAExApNT6yhLVIC3iMykcCXhnJrccA6qIo0AAGH9+lMQwqIadTuT6TjULV/ZH2JrEMFtd9FIbkyAWu+o4nMDVU7gW94Nwg6pTS1gcj6mASLESZh67snhFGiHKDWiNLvYnKXTHxZ133gmzyDDuH6DRPIbjRzt48olP4OILX5PMVkfzyVeVJa8zxfqx47jrnvvQZMYrHLQcT+4lhHmEv6KkFmBnIC4iXNu8hHMXnsFBbw+u3kSzyYzeNnTNlmGjLOWzQT2Pc9tCzPtty5ecbj6PaFXO2vDzo4hwO5f7oOW5aDYaAp3yMJbzUGMGK7PPeb8VW/UUeR4jSKZy7WRRLOcoYWJGtbrjw3NcNPIYjpZgQWugrYf4u296DfxWE6m3ALuzKnA3GQ0ku1vgZRJh3BvI72k5zU9i9jDrzdcatOrnZzDSlzNGQYDDrS2c/dJX8Mxzz+LUmTN46CUPqchfFPAIRQMOM0zkXKdlM/eTDha22xBQRjv0QW8HXasFx26jV+iwFhbEZnhpoQu32UC21JR7rU074/EInWYHj3/+K/jInz2Gnf0hdns70GwTlsNBKcCxG4DjISLi4q/BUBSS6rxVEFKGl0oVO+/JvIdJZjHBYpLK0BS/J6AzjZRtM9W3fhd6owXNceF4jjh2RNNY6l1de3x/2h7zPkSoyAzg2QCZCIuVArdS4XPAjOs1m3bWvN6ouLUtdX7IukLB22q75y2geX45BH0W4w4yRFGgtrVUFRu0HSmV2PLzcwBzfo2U24aogPlzGbOFaXUs6mSuRZRjgBoyUzBYrrtSDcvrSX2V6l8OsgnQVA4n1b7Pr/Nk/WDoas1a1kLWqOWgnbx/9a75zfWprLDKz1V/rYDr/PpPjm1Z42of1VCZeh23Te575SCb0V6Ua5vrWd6P6QYiULkE3kjKgQHeb+aiPSpFbgWjVfZweX5JKVRhxCJa1kzUR5fQtqyWgNpKiVwOBEolBSJXVtc3835l+3lbKZQqWfZVnocWbWyUBTTXqyUAFgUwAbXcR0rXGsuQZ6PUJgemm8/UPdTZ2Vb/pq5AXYG6AnUF6grUFXgxVKBevLwYjlK9jXUF6grUFagrUFegrsAtFfjVH3lv0XAdNHw2ZTIcHuxh69p1TPYGYtkYUUWUZ9JUVACYGWs3G2vzAFgaQiIKVs0hAcBiGaxyZucbYzc3Yr7Bpr4rryvB8S0b+y0UwFWjbR7g/jWYO6fwqF7/tzkVbn+/mwqPv54RPA+YCTYJiuLjJ/ENrYlJyAZwJNm/Db2JKFMAkk1JlTXHXNlU1HAKACs4W21zBYAJUfh6jzmHJQyulKqV8pc/o2yfCVhVLtyssVc2CJlvWdWc+zSDx6K0U81MvWz4iS3hHADma41UqR4rtYw0TwmpSxvwzJJ3kcxcsccUcJzDLGKEowHM5G8GwLTTvPXrmwFg1dAm/CUEtqgETmMk0yGSoA+TCh6qqSmqslzYXhe6SctJ2ndGqhlOdTAVYKVKi+Ccpy4hiWreqoZqpWyfNdLjvjpmWa5qLeouG4bYinqwfB8JYXGaYjrsw2UmpUnrWx2rG6fQXjkmqjPLbyGhwnNwgK0L5xBOxmg3fUyTQlRPSytrAtpGvUMMe3sCtqlAXD1zP/xWF0Gq4cS99+NgeIir589hunsFUW8Pi90upqMB4mCKzuIKGp0laLYrCsmMjdmmh/XF4+gGKXDhOSzrOWy7ITBTzwJop1P8xn/3w/jjrSH+6W9+HEV/hJRd5dyDpUeIqdDMdbzrx34CG6vLONy5gZXVBbHK3To8xIqewvbbeOLsM9ifxPAWVvDS73oVHvvkp3Hy1Bm85fu+F+PBEJcvXcJzTz8j8FIpvnSxYqYy78jGccnQ3dzeRp4WaHcWsLZxDHbDl0zy3sEhwvFYAIpHi9I8FfUn1aHbmzt45NWvhL+yIN1wh43+0QTE/QRcsHVEcY4wzvDvfvcDeOJLX0Cz3UKju4TctJBbHobDoQARnsOOocPRDHT8BizDRBCFGPb7pU1teb4wu1rU8ISFOZzFJrI4gx3rAuuooH7Vo6/ED735zciKKfJhjt9//PO4fvYiDhChYVkCAZlVu3ewK5nYVDXzUiC4l+tZhxzDu46dkmGSPrOIDV3UjoS6C+2OsoXNQslQ3u8dYhoEohY2NVMAaf9wgCyYiMI41xmR7WB/8zoeuO8evO11r4ceRri4s4eHTx1BHg3gr6wgc5ZwdesQL7nrKK6ffRzDy98QYEYAzOcIoa/nOLAtFxYtdP2WbBePqajcGBHAXw0FNpl3y3MtjiLkVDoSjswU9hnMwhDwp1EF7NpyLfBZwrzmLIwxHW4hCiYCfhOqsKdjxAIi1H1tFAVIqNiGgeEkxqXtHnpU/DYXEMDCpL8v90+edxxPsXnsGHWQ56Lgr65zKiUJZCtVoeRZUkk/7qO5dARTzcHeMMbRYxvwXBuHO9dw4uga7rrzAVw+93Wc/fJ/wmQ6pB5VBgmMuIAVaxg3U5w4fQZ333UvXMMFzZxF+U9VJrOGDUcAW4leMYnHuLp1BRevnMdo0kcaFAI0HceVzE2O7KCgbX+ZSapT3ayJktn3W1K7nOrlEkQdBlMBUMz8pfU3s7a1OEU6VepyOiXI8ywjWI6RF4nYuoexAsDIDYyHh/DbLXRXjyPRXRRxhLvXFvCGlz8A53CCV738AWwc7eAbV67gILEQ2y34zbbcl6lsTzjsFIY42N4VO2/bpfW2KecS900AMCETM355fPRC8o4nvR72Ll3B5z7/OIbjMV73+tdK3rxHdSwKBOMB4hFzhpU7CZ9fhevAEQBMFWmCG9tXsKi34TSWkK2sYeH0SaSjqdjYt5e6ArYbHQ/NBR9hEWE0mjClGJ987DP49Mc/jb24wEH/AEk6lVgDUd7bDgrdgtfpYDQZyrZz4KiyBlbrIQ4M5eKewGuWzyeTz0aus+JQhmhU3RkZkatztNlB4bZguA05hwiH40BZMPO5pEBxaUdscqjJUOrLck2VyjNY5fZW36NqV6Avc2dLtazYylcWz2UGbwX85N5cAk5+zyyjEWR9mEQqC7dc68llLrNRalijspMuFyQ3c2RNXWrGrzSMYVJtzGiJEiTL+oLHj49W5uqWNtQc4PI05j5TaVwgL2MbeK5W95FqnSbwcgbflQKY2y8521Qn/w0K4PkBRR6nChRze41SNXv758zuG7o1c1cRW2+57gqxfOYaBI3mzM2FANhivcprU+Xtllbm5VCl8NdyQSTbz4E9OZ9KEF0qlOeVwKL65ZqMD41Zpq8cJJh0XpirjYDw4qaFNpXgMrwwB8XzuaFNAmBaw9MCOo0ZO6CU2TzfeT9KNQ7/Kftz3pqYtc3rWFZSOTC6drbuof5t/iFSv7auQF2BugJ1BeoK1BX4z16BevHyn/0Q1BtQV6CuQF2BugJ1BeoK/G0r8Bs//O6i3W7Ab7oIwhE2r17H5rVNBEM2d3VEVCplNJ7MxVZSwGOp5CDQ0+jRKfbPN5tq0jCrulSU6/Br9jO3KSbKZtIsI7hsVt6uZhW7uTmb5tnr2Vyct3S+LQNYQU/VPJTtLC3ypLnK95yzhJ6vXdVwpALqdvg7/z4VYK1+lrt9S8OQn0EF2sYpXNRaCBMdppYKALYLBzEbfMw2RCFQRpRweSbZs2w2svbzX5LNK8IaNs8z2IVS1FVNPL52XgEsTUQ2D9k0FwPYQkAlgTBfR6DPn1X1prK3tGyUA1ggJeioIAAbjiLwVVXlS/R4IpajtG3k+xCcEvSoZqOGiIod4c4pCsJwggkUsLII0aAPxP3y+H1zC2iCnHn1TuU5PoPsljNT8SgAbItazCgyJOEY6fBQzlFCCwqKwMxEuwnddss6JlIVBeGNmUpJakWBn6iQVO6lsoWuvjRpOpvpSBr4hPVSW1ErUalmCMSgTXBhOqIMO9jdQhGOxF40dxtYPHYKa8tHJXuUoJi5nGYcY/PieVEkEnAurx9Fh2pQ20WaJNi6dhnpdKKUzXqOleN3So5zkOW44+GXYbN3gMPDPSSHm+hdv4yGaSAg7E1jrB/bgNteguU00B8cCrikIppN8FMtB0ejPloBldMFHNtDPDrA6vcs4jf+wQ/h/7y0g1/7tY8jm4wQs0GcODD0EDRwbTotvOudfw9Habu8u4nFhRYm07HYd662PYwy4PzWHq7s9XHq9N2SgXxtaws/+9//PJ598sv40z/9U5w+fRKubSMMYvitBfQGA8nSXFpcxyicyvDJ4tIK7jxzBxaWlqWRTDXgOKH1ryZWprSuJ4Rc6LSxu7eJ3d1teJaFO+6/S+VZawXC4RCIYskXprIx0mJMprG4rv7lXzyGj330T+WYNReWMKQS1W/L8AthLy1vXcOCVWhY8Fty/YxGA4zGA4GDFpVwaSr/JzlzLHVYjgutqTJ1/cxCw2vDaDfw0kdeih9929sQhX1okwJ/+IUv4vyXnsXYKrC6uIQOVdPDESbhRK5zDhFAN8W+NpwG6PUO5DOXm4ui/E1zZQXtORYGvb5kjx7s7wsw85se+geHmE4n8hqbmZu6rlSy45FACb4XYXa75eE1r3wFXnrXnUiHQ2wNhzg89wK2Nl/AyYfuwj0PvQo7gxwbx5cR3Xge9nCA8WSIYDyW66XbbqLTaku9+L5UffLaUjbrJUgoIY5S0CbKYjlSVqRSM8LiUmFG4E+QRZWlYamfp6JzPBqIpXD/YFMpPHmvZMZrGMo1K3CE7CTJEBYFrhz0cH0wQWw2kOY2kliHSceAtC8qNaoeeQ4x7zyOEgR5ArPhC4SkOpVWt2YJQdIkRyw56oUo8xPLQUx4SzVfnGE6OMDaUhunTh1FND3A2S88Llbkne5RDDlUYU5A6/g2XKQrCzh55g6cOn4ajuHB1x00mWMtlt0aDZiV/bGhi6qzPxlic+8Gtg92EARTTCah5Ixz2MCi2pqZ6Dkzilk3MhcLuWnCbfpoek0BcRxGqO75O1GZYU5oSiUrlaDTEPE0ELhXASEOm9BKmAMFcRwIZI9TqrRDeBbvc1SnrqC1sIEWB2B621g3YvzEm1+Ft//gG4AFBxe/fhZXD2OMNV+GdTLCR4N5oAXi6QTbV66hf3goVtWe7ysVcLMt9ukEShwC4HnAe7Gov8djxPt7eOIrT+LpZ5/BI4+8TK5rn6+JJwjHI3FwqNYerAOdA5hBKhbf0PCNqxfQilx01k/i6GsexbGHH8Tg0jXsXbgA0zHQdRtwF5qIrQzLJ4+K1XoSxAgOJvijD/4Bnrm4h+3eruRLR/FU9sVvMP/dkGcl7/3qmcBBLbX+ECfecgCrSBn3QNVqqqA9QTsjE2RdU0Up0Fq7EMV6bjPCwEO305F8X/D5SphN+Mv3oZKUgJTDILz+eP8RjpypIQteY3wKi7007auVGtM0dbFtlmd46WrC95kkytHgdgBcgVMOYfCzeM3xuMiABmGqqMWVGpgDFYyLqHIleN3Mr8e4DVT5y1ecKgUwcrnv8ijJe5cAmDvDexXXGbx/+UT9tH6nK0qV/UuwLq4cBTJajNOpZG79Wa0HqzVEBTdvV/LKOo9nyZxDjYq2KLOcy8G62frwNntntR5ijjIdA9T6SAAwV1p0dOB17rgygMHFFNdTHDwQtSzBP/1SZC2t/k7AKgc4yuFIcQYQ12t+swTF1XlVKY6pLKfDDO/HvIZm+8JzKxXYPhtmlBPz1gzgJCtmqmu5F4hKuhwK4YllGcoCOs3lvnC7AphKdw7rcKBR7uOuLRbQokguCowuf73uod6ywq//UFegrkBdgboCdQXqCny7V6BevHy7H6F6++oK1BWoK1BXoK5AXYG/VoHf+tF3Fb7fgKZnGBzsY+v6DfQOhhiHMd0IJcuSjZqUqitmupYNKKXmLGDSqk+YYNkUosKrhK7yYRW4LZuf0myas2FmK7RqSkmTj020snklio/Kjngui7dq4Mnb32bpfDusnVfjVu8rjb15G+E5ridNLrG0Lkv11xSo6vu3gOTypfK92zKD2QTWmJm8cQqXjQ6S1IZtpBRpwUwdxHomilAqfMSGNKZ6LRcATCWcKFnK9xQFi8golCqbTVgx15ZG580sOFFgsy5iwa0AvEKvgMkGtDQSlWKV78NWLTknIbBYOwssJjDTEJUAuFK3ilU1bUlLK+c0Yw5kDo1W1lSMsWkt26tsv1NREKnGoTSbqfCk0iWLMR3sQ0unsn3f0gK6VPLdhMBzmcv8HNOCTpgt0JnWxY5kr0r+YBwgpcKP+Z9FqJrvmgvDaiqLX4vWhYk0eQkYxKKWe16qaNhkJnxTKpyszNcTxF/mJGuwi0DsgJkBS/tRAVS8NthEp2rQNOB2VtDwuxgc7CIY7KLZbMDqLsPsrsIg9KV6bn0NUTBFMhhgd3NLmvzrp8/A9dvwW22BofziNUrANNjdJFLAkTvul7rv7Oxh4+77kNouxuMR+tcvwggGougPp2NR0fntRVEAF6aJ3d1dFEmIRG/CsXWsagHuKgZYCBMkKSG5i+FoD/d9/xn86k/+AP7lMxfxv/yLjyNLaWAcQY89aHoo+YVJkOLlL/tOPPIdD8PQM4SDPiwUeODO+5AaKc5v7+LaYIwUHu677yE8c/YZnLnzTpy44yT+7Pf/GKPpEN0FKnRpQZ9DNz24ThNpWgj8Pnb6NI6e2MDCwoKo+dj4D9NYlKHjYCyAYrHdgWdbArp5DfHMYz5rQchRZC18JMMAACAASURBVAJl9dJilKCStsimQ9VbJBbABGWf+dSn8Ycf+iA8gtRWB0FawOgsCcT0Wy1MwwgHBwcCc9vM5vUaklnL65bqP16XkgcsOZuRXLcNv4mYqu8igzHN4BHCNTy85GUP4ofe8mZoegwjMPA7n/40rnz1eYzMXADgsdWjYv2809tTjX/TkuuK52gwGYn6cm11Fa7Rgt9pyn2HEIoKyv7hgWxbw3PQi0JRYIXjIejIyvOToJe18ztd6PEUe1vbkg1LmP3AfXfjvjtP494Tx0UdZml9PP/kNXzy61/D97/j+/HG7/wenHvuMuCYWLFSLDdaGAz62NvdxMHOlkA32mQvdLro8rxNAwV1qVIsbaArxZ2c0LECtiprVIFi2l2LYlgcJXivqWz71b2O8HE8HorKO2S2NfNWo0hqHjN7VBSzutgbj6cZruzuYzdMEFmO5F8btJXmMFMYw3YsseHnuacVSs1GaJPSGcDhIIeCLoYoJ9W9JymYgU33gEJU/r0owvLxE1g/soHNS5dgZynuvvsUBuMDPPvE5xHFI2hwgKSBJAnQaBHyxchTFwvHlwQAry4eQdNqoqHbsFkHquRor5oSFvHcMhEkEQ4GffRHfQynYwHA4zBElIWgt7TjtWBoTSRxLsDF0Jnt6go0bbRbAoCpxMtCWiITmmkYWnydAuvUkRIKcqCBbgQV+FOAPZZzmNvP/GCqPXlLIsQq4gCLC8vorJ6EZS8jG4xwf9vAu7/vUbzura8AhlsSe7C7N8C5q30MUg+57YjiOGMWO9cVQYC9G5u4ekXlha8eOSLnu+cpCC+5844N02XGbS73baqU08M9XL56BWefeVbAIFXXVP9ym4qE7g5E+mqtIrbstBNnrrBhwjYt3Ng9wPTqIbzVE7j3HT+I9QfvQ3RtC6PzF2HZGlpdH27Lh7/QwWDC3OuGPL+SIMTF8xfwkX//MVzd2cRhFKI/GqPX68E0NDQafM6YSEnh+b9mKlW6YcLimoigjdbnEe3juSYqQaVY9iqbYFlnlFCTANhqLyCzGjBsH0sLHUxHI2SS613GXJT2xOpZCBms0MoBMq59+NTitnOQQeA+h/oExGfqutNuqkg5QMJ6DmKlMK7WaJVSthrWUJbdlQuJeh+uDagmpg0z14yypuCwWAVhxWtG2QkLtDZMOa4cv5DzNi0EHou1OLOJ80yuAbGOLwqxYuc2EWg7mXJPIVZVTijKuUSe0BwS4CCORNAqKDyv1FXrjtKRYG5Nd4sFtGHfkvkrClzm2c5yfNU+K+it1mSztWFlv0w7armH0bVFQjagWx5sr6FyzUuXHEZl6Hz+cW3HnHHCa+6b5HGXg4V8z/I+zu1MaCXNc5sOJGJJrWp9M3KFz1Oui2wZSquUz/IzeQqrhNZSi3JycH5tK+u30q5a1t0lAJ6pgk0DtsGoggwJAbCMhPF2xcEVDrLcBMByDjkWCtOS64DvMbxUZwDX/yytK1BXoK5AXYG6AnUFXlwVqAHwi+t41VtbV6CuQF2BugJ1BeoKAPjtd76r0C0d4XSE/c1NHLIhGmRiPTth/pjwWgXzqAKurH0lJVXULIqeEgDPmktzCuAZGJ5TYFTqYKVoKFVGJXQVmFk214R5pWUGWtkAuzUPVrpxM0A6r9SoDm5lRy2ZaqX6d95CbwaI584GSUCrIPDfEgDfvn2EbaDSbuMUrugdZBmblxlyo4AeW0iMXCkiAATRVNmXsmkrNoZUwJSAvMp/o4qWomLmNtKmcU6xQRWMNArZbK2Ae5W3xuYvQQZBi6iE1a+FwFnWXDX3FCSlCkjl4AZU7eVlNp1kF/IvaJfKHE4gNmh/nEFns5kghe9P4CbDAkrRJEI//pnNVI3WgFoJgA+gMwT0bwDAVA3f2ri9VZGtWbbaXjah2UDWHVEAW2KHGwkATopQADCPtVE4gOGioDLKtUrlMhvyhE8qq1GaqVTkaJoMPrDhSxjP/RIVj2pxyvlupgEiycIMRAEpzWOqltk0ZZOziKE5Hbj+IhwDmPZ3JCvRXT0Cvb0CZ7CHMem7a8HWC/gE2rkhIJcK4cXVFTk/Ykpg8wIN20J/bwubF19Af38XrZN3ouPYONzfw4k77kHutDAaDnFw6QUsOwb606GoJQlPgySHv7gCqnoGhz2sLHfRWT+N7atXkV87j+9qWeiMQyS5hdQ3sD/cxKM//gj+2TvejH/y1afx/l/+OKDF1OtBSzxACxHlCVyLwN3EsfU1PPjg3Wi5Jk4srWDRaWGABF8+9wJOPPwIcsPDxXOXcGxtHa95zaP44z/9MC49eQ6La0s4dnoD5y9fwcFghOWlo1hZPor11WO456EH0Ox2oJX5r8y1ZfOf1um8t3g2s8upHA4EzNJwwPcdeMw3DifQwxzXblwXa1tmg7a8Brymj0kSiL162zAwDWLYhodPf/KT+ODv/q4cY9dvwW51kBWEE54oB6k6PhwNZhmIDi2B47DMKlbZsLQDl4hKXhNyzwHGaQjfc2FMUxi6jVEe49WvexQ/9ffeicLKEO+F+Dd/8mH0zm9j4miimLrrxB0Ik1S2U/bT88XmdjoeSlN9Mh4hnExx5vR9MJjZmaYYjAewDE0yiR3LQMtvYmqaiKjynUzgSIamhnEYYJyEsl9FMAJzJrMolW1cXVnEg3efwUvuvRNWliLe/it87okRrjfW8M//1f+E4OxXcHDxGk7d/wDG+7uwRIGfIYmmGPT2cLi7LTblzPElUGgYpT08B0qoUrUs+Z/DJQK40onUk44BVCUT2BF2CjSrsioF4DBHUtIykeaJGgJIQkxTfZY7qtR1zKcu0BuNsLt3gIvjRO45uUbVs8pOTlJalSZwXAInT1nLOhayhIMsgEMLeS0GrAyZ4cC1LAGGBKFRxOEDDkSpbU4KA5ljY21jQ34+6h3izuPH4Lgannn+aQzOHyD3A0wRwspcdA0LaTrEhBNA/gY2jmo4ffoudJoLaNktNAxP9tPxXMBSduPCB6EL7D3o9TBh1nQcYzydYJpEmCZj0Du22VqAbviIA8KYKSwCvdQQuNbudsWqW0sKpBHP00yGc9KWIQBYgGCWirq83++L0pUDEhz0Iohj3iyfCawdwTOtg+V42sfgmTlavovcbMDzu1j3bLzpviP4+z/2FmzuXsH+9kVsrC9gNE7x1LltwFlDZnkCgAl10zBAEUUIhkM8/8yzGIxHOHnqlAxd8GLybE8Nm7me2IATCPLenk8jJINdDAYDXLx0BefPn8cD998LjRAx5/ACc9wtmOUwAWi7SztxXalcqY7d3h9j86lL8NZP4oH3vAP+6Q2YW3vIr2/BNDJ4x7twbQ9pnMLSLXlGGjaBZya5v6Pnr+D3PvxhfPX8RaS2LW4Cw0FPambbzK62oem2WD1DpxW0srAWWEjAKXblZaRGCXBl7THLo1cDYATATmcRienBcVuSUcxc+X4WwzEt2BxmIvBM1P2R90QZloims+tDhir4xqnKF2ZdIs2Qn+HrmR8uw35xgjQKBWxGuhrKqKBopQKVOtA1g89KDj3RJYbnRAkkxUKaz0wqe7mmoAJYMhjUkJyoozlMxmEFWsTT4l0zoTGHWNTCyhpeBgIl/5rXMM+/VFmD27ba15g3Fh25TmCqVNOipJaJthxxkchzk2ufaihOhgHKtSCB8t9kAa1ZbumuUqpxy3Ui4bbcbzKlkFbrBgWA1epA3d94L+K+8FnAITw1SFkIALY4QMT9JcSXazWDkVIJruA4gXZefl/WZXODlQJgGSVBqEtVd6YAf7W2ln3kXYMK8TkALO8iMuJcXEvcUtUrYJeezLcMN3J9qOC/fJ+uB+WgDo+95DHLrxZyKoCTAAXrLWtEE5blqXgMsfdXz2uxcecax7Klbv0LX617qPW/ROsK1BWoK1BXoK5AXYEXVQXqxcuL6nDVG1tXoK5AXYG6AnUF6gqwAr/+ltcXWZoiHE0x6o8wmIQI4gIhFU4AIvbx2LgiIBRdnbIAriyZCVxEmTqXU8vmVJVBKC+fV8WWZZ/Z71G1WYHZuV+r71XK1hmovY2wKtXtTRto9XnqQ5Ra5aYl8/x2zBqAJWiozobbFcQEpQL9yvdkDfhV2S4bhbKym/+qVDL8nq7HCOAhOnYGm4SGmQXddaTpaTMyz6ICRRO7QyraooQNNDYKVTO3q5nSLOXnSf5y+flsZuZZJqotZbbIhl+53+WvCuaq/EiBmJqmVKpUzFJdnOWSB1qB35vZdmw8quOasIlO5XCpAqmU0wQGZk41XKwUTHx/yTWk6pju4cwBZtPXhFaofEDZSrHEjmHEE5iiKpM2ZbnhKqdO7D4ll09HYdhz9o0KwM4UT+z9mrYoBwX+G7Q6pA20iYzNbOYiHu4iTwLo/CwOMLDRabkw3CY0yxHALjbY3AaqVkQFrGwVCanYU6Z6hzVjQ5mN3+oYyMADLGThEEXYB4pIbYNGO0sdBiFRkUAzbNheGx4zHJGhd7gHLYsEwEbNk8iNDN22I3a8we6+NPTddhv+4qI0umPdgN9ZRLu1gDzOBNJQWfulr30FG5YFt7uEreEUG2fuwvraEjYvXsTVSxfF4nhAu1DHQDE4lJxNv9nF+omTYi99fXsLp48s4MoLO8DmOXyHb8Kf6IiMKdBIMTo08ZofOY4ff+Oj+Mefv4A//70vYTI8hOV7sAieClsa9pUCigDhyOoKHrrnDhxdW5Hz4drhBF964QV8/7vejYXuCp78zGdx96kTmCQR/uPn/gpuqovlMnM5ewPa5C6hs7SGtdVjWFxaw5G7z8B22GAHHIEEOXyxeW4hmIxhRxOMqISkktu24XoebILORKkgyQeobOW15Lmu1FZGG2htn+TI9TGylKC/wL/9vz6AL3/xS3AdNrRj+J4HrXUEqa7BbrYRRBk8tyk/H2cpgjiCkfMTlPrKtZ0ZtCBsG45HClJMAmi2uia6Tgv9OMLD3/Vy/MP3/FeAmWA8DvGhD/4Rzj79LFotH+PxWGyQN46fhOs2sbO3JwC60WkL7GK96dRAUOk2WwICJLezyOFymCTLZT95PyEcDiWbkVmMEQY7W3I+i928WMzy2lP36xMbR2BoId742ldhY30VN65cxeTqAE9cPY+XfO+r8TPvfQ8+8bsfwN2Li2h3Woj1AtkkxGDUl2ueNrK0yY4mE7GhPtjZRkKr5mgPpt4GCht+k+DQBmghbo5RmE05jpXVskd7XssSGML9IPhhVjVtcXntJkUuduhUswUEk5MAO0mAIY/55TH2TAe9cYIb2QBWOIaeaLKvtEF1HE+pkOWeoaCa5zkC1wWWxbECOVXGqa7DMXnvyuCYDRkUIHAJOODheEg0YOHoaXoyKGA1nWCt28J618fVi8/h/LNPw7J9pXSUZwFzxVXuKGGk4zewdvw4lhcWsb64LLbftu7C1Gibz2EU2vPmMF0dQRLicEhnjghxkklcQxRNMQlyAbl5qQ73nAYcydiEuBdMmBNP9b/XhMf3I2RkJj0tdpGjYfnw27RbzkRNHxLEBlS1K5gnKEvnfTdFRvVvQMeDSKA9B2YWDA+hTaXuEmyzha6v4ZFOhp975w/i+vAA4zEttYfY2byKY0dWRE17bXcAo7kAzW7ApX2woSHVCkwPB9g+dxHXL1zC8rEjaB9ZkecOgaYoVA1DHBU43EPF92Q8RDYYSBb61o3r+Mb5c2JjfeTImtyHqRTVpgrYivsHFcu2qbKcywULodTZzz2PvOjgjf/o56CfXkPxzDkEL5xHeqaDMytHUYQJ4jGhtxrUyXnA0wimZNknSOMYH/7In+OzXz2HwG6iHyUIwz7yqA9TVwpmbv9suIrDSlkm+2BriTzfKuUon398FvFXPlYtUWrzvAeMFjOAfeS6hVbDR57SgcERO+sqN5bntwx/CUzMMdYUlPRsZUXNBRGvKwJa1pX3PXl2lspjGcrj+VQCzrRcy0met9w71c/K2kbiBaa3rn9KMDyDwqLC5nmv7jECmAk2q9gK3RFgqNaTsufQ6daQUr1MpbpeQuDSCaV0lDGo5iY4DROxf5aoC+GOJeTmmozDZ2W2r6wbSqcBrpsqoJoUyqr/FleCuTUq6z5TP1cLrBLUVyB5Nng4B1DVWqqsLTcsL8q6lZm6agwPmaGG12StQRtvDg5RxSyW2gUSuR+V8SeV9XKZo15oXJfaJfhVURU3v0rrato/U0UsKnQ6KojNjlJj03ZcU+vC6p4ndSmt7hV8V4M7cl8srcGr13BtyaEogfN5jjig20Qk1ywHO+hgkAXB7FxSEQCm2F+bXHvZFvbPf7nuodb/FK0rUFegrkBdgboCdQVeVBWoFy8vqsNVb2xdgboCdQXqCtQVqCvACvwPjzxcxGGEcBIiiVIBvEwzZaboNE4Q59pMAUwYxkatqDKlmQQBivyaB6eVUqGy17vl78qGWvUzVH3Mf1VNtdsB8PxrZvnCVaNuFno7D3vVX1LdOmvg3WYjLU2vOQB8O/yVJuectXJlW8ifm2UUC0C5qS6+fV80LcI09xAdP41tNuALqp4c5KYCwKVAVwAwlaHMeayaccyB85nxWypoKwA8s7SUBrQ6DhUAnlc00zZY7CCp7BXjQQJfMVpUsJbZfCXwuKmKuZknLM1aqmsZP8qmIF9bNh+ZC8zPjhGqvD0q9EoAzKahNLDZkC0IgGlpGUnTl9uX0eY6GsHOY7E2VlBZEnRVI1jOL9WU/f8CgCW7WLbPmAFgAvaCPz84QBJNYORsBqtmOBvoAoBNR0CbDDcIbFaQQc491qbMtmZzVkUiK2W2Uhope3NDd5AnYwWBSztrwhvZHwqeeEXx82wPjWZHmqXjUR9xOEbDs+H4y/A6LbQW2xgPRzjc3gf11Ra3z7UwSifoWj5c3UZrcRkLG8dgNlwkkwCbF6/g8MZFtNrLyCwbi8ePiQL02rkXpDF/8u57EVMhlAYY9g+wt7cH07Rw+uQZNCwHe5s34Hsx8u0pjutjLBYh4v0ErmcidzP0Ah1v+OHjePShu/Hzf/F1nP30VVEx01bcSKdIdGaOKuU44RmzUpsND2dOnMDR1SX5u2vbh3hhZw8//Qv/I5YWV/HZjz2G73zoATx77nn81RNfwIn1o6JMHE3G8r4bJ05j/egJADaWVtewsrKEk6c2YFABjAJHjq6h5Tk42N3B9WvXYLKJ7biwPAdUg8t1mWSi9mUOLb8EdmaxAom0O2VNCHHl+8q+9vHHP48P/O6H0O/1BBQQEPkND4nThOY0MCVQIbBym5gGIVrtrmQTu0SrPLcMQiZlgd5sNET9NplMMA0DNOIUQTpFmCVYcLpITRN3v+yh/4e9N4+y5CzPPJ/Yl7vfXCtrr9KOBGIRMphFgDBukO0G3HbbxnZ7wEt7mXGP3T1zpnuWdg/dZzzH7j6zuO3u9tgzgMc2BjNgsDGbASMkEEgglUqqRZW15553v7HHnOf9IjJvFdJ4/hTnxD2nTlZl3owb8UXEF1+9v/d5HvzsP/xx1NsOgjDFh//s/8ETj38btmdjMBggjWPUa010OgvY6fXEJtTxffgNWmMn2N7YFODc6cxhY3NTIFOt2RA7ZAJUApfhcAiYwGg6EacGqixHO5sCciRX1jTQG/bhGBaaXg1L8x3MN2t465vfgO21DZw8eTtWt9exfnUDtxw5hrtOnkBv/TLmmo6oQMWSO4jEAlss7U0dfJZEAXOkJwjHE1zd2MLOzjXJYu1v7/DJohSubHKwUsmEjZNQrgFa4/KccP8OLB6Q/ee1ZRHgZRmG4zG8ZlPUY9e3d7HTH+ChH7gfV89ewYe+9DCW80VshQH9muF0WxheHyDXVMOGUumZhbWuLmC8hD4CCjUF5UoYJLc7nw8p1ZEuwigWBb3p+DD9OmgsS0Xq3PJhAZGWluHAfBcNR8fFs2ewev4ZscJmtrQAriJ7k0pEsbS1LcnlXVhZEavs+XYX7XoDNduHbRICszVF7ROVuNN4KupzNiFQ/TshrA3GmET7AJj7bsucZsK0DbFnNx0FID0eY8L8Xzo2ZPL84c+bdk2aJqiqHowHAiWVnXYizwrO4dL0ElN1PEUwGcvP+BThXNKwXKBmw9Ac1N0uHG2Mf/Cqk3jjHcdxZdRHmDcQRyNsXLuEes2BX2+gHySwm3OSxc5mDbiGwOh4MMb2xas4e+q0WJQfOH4ENc+Xa8UwVRYq5xQ2nVGlOp2OkY4nkv1M2+orF1exvr6O9lwXBw6uSPNFzayJ6l2pKVXWNdXx4mDB4zN1XDm9gbWdGG/6L38Z2uEOWlc2Ud/tIz3SEEvebBwg7I9lXAh/JXM5jSi6RpwFiKchev0x/vJLX8XDpy7AnZ+TbOTpdBfRRAE2gXymBpM584XqkvexmYeqqamAdyUAloxUTl4J2/DUnGs2mQHsSYMRoT4BsO7V5PkcRxEiNo9RTcvMbfY5QcekcNjgGMozXhw6lEOBahphjEexT4XDhVpfqcY3NklwPuE1JfdDEgkIlzUFmz6KLNe9tVOR480tcPy5HTl+Ps8LV5JZAJzmypaY86dkF3Mf4khcU2hfTQv2m2GqyjlWTQGM16AluGrM21/rlVm9qmmr9K1RNtCyvQJ8MyP4heCvrFWKCI1Z9W2Zazzb+CfHPwOA1XpKjaH8rPjcsiGx3B6vPwGsHKlEub6o/GK6juRIyoY0acTgeVKqWzFKoAU0FcZyupSFePlS6ynCWwuZyI9NZTfN88ZzVDjAgI1xxbp4T71cAGA530XjilonKicgWfoQ6lMRT4t1PkukJyLaA8Cc3wiA+cyhCrgcBzZmUB1MAMzf23muUgDf8B+g6h/VCFQjUI1ANQLVCFQj8KIfgQoAv+hPUbWD1QhUI1CNQDUC1QhUI3DzCLzv+Im8tHYT5aVpIchy9KcBepMJIqqdCss8pe9UOo0SAJtlxi+VI0WRu/wMyX5jfqFk0N5o3VtaM89aC8q2i88qvxZReKrodJP6V/LO9uS+qtB4I+xlse//GwATNvJ1M/wt/03lbPkqVbGzdtJi9ztjKcj3lupg2S4iTBJbAPCG4ULTLGgEwLT3DGnRp9Q/LAazYFrayJbFRYsAeM86UOUjq4KiKohrReYazwlVeHtZusVOS5E7V3aFJdgSy2SpgdLWk0vYfZtWdQ5mM+7KTGdaGtNqkaDVFOWsmRsI8qmyOCTUoO1icQ6ZL8liocBQUZAVVt5UOwcTZNM+TCqYOB48b5JtrJTlPCo5Du6b2CiX10VhFz1zEetiUbifFwrTKew2FbDGdIBwPAQyZvTSspHWpwY024XhEDqZkoXJwrvkCRdAXGXp0UtbXeuC+QvVDIFIeX4IozSqEwUCT8DsRFqqUhksHJk6yyID0vUa8Go1AV6T4UC+enkMt9WBXq8jg40sNdBqdtGa70pxt1uzMKGVNRVBVPKkOtqdLhrNLoIkxdOPfQUtu4bFlRXEvonezhY2zl2EYfk4cu/LYYQRTp1+SiBLe3FRlHvxcAhnOkXbNDEaXcOBSYxljGEghJU1YcPEBGP0NA3/4v3vxNJ8Gz/+e5/E2YevwbZyTIMEGrOAdVuAnViLmgrSMUfSdQlZbFHmDXoj6O0ufu6f/FO0Wx1866uP4tbDR/Dxv/gEdNdFx3dFCbTb68Hxazh+621i4nnnXS+VsMPFpTkBiwvLC2i1m5K5O6DiNI5Qr/kImZlIC1sqxYu5prSzlMzbrAS9EbIyN1sIiALDddfBlx/+Kj7x8b/AxsaWqEFH/Z6yKef2vDr8dhshU4LdGiyngSjO0Oh0MaJF6WAiamAq72jh7rg2us0GwuEQ8STAYNpHPaHaMlFZrPDQD0McvvUEfvV9P4dm28Y0SPGnH/4EHvn6Y6JQpEUn4QaPSQiurovt785uD12BSzF8r465bhe721tyHPPz86jX65LtzN8lQJZ53YAAQ7/mitJ21NuVe972PYEbg/GOQK7bjx5D09IFzh86eBCrq2v43tc+gLBhIBwFuHTmPMLeFr7nFXfDtTh5qDnLM20FDZMCskexQACST875p547i0l/jJVFKrYHmIxjyQs2tRB6Cpy+cAUrKwcwN9cRxTLth3d3++h2u1hcXEIwHGMSTuWYRtOpAK+d8RRXN3bELvznfv1BfE/9KP7x//ofsH4ZmG91oZsjaJkGJ1tA5AUC4kt1b5n1Lc0tiQLRbLrhHCLNH3tzi1LFOXZNbIcnYQLT9+HUmmjPzcm9qeZa0sgQy3MtzDV9XDz/DM4984zMMxatpIt4BIIUmUeo9syp6nWk8aMzv4Ca66HVaAoAbvlN+G5NAJfEL9BBQUsxDsfYHY7EFlwUwNOxANlpzKYtTVTqnEN5bgnl/LongNlzmkoV75gCgOkCIM9jWpq7JryM6lRdxmA0oaqYAD9U+bGEVoaGOAoQBFMB+xxHiSbVaeet1Keap8HTbXQaXTgY430P3o92FmOHgMpuIomm2N1eF4hs2rZAaacxJxmhFiE1G1qozgwijNc3ceapp7FOS/tbjkm2t03VNhWjMT9bZREzF5UNJ9xPAZVRII0TZ86elX08dvIWWLYN3/PkvCqIqAAwm2Q4thyn1NAQDQycvrSF1//iz0Kfr6O72UNnGmFSB0a9HvIwRsq84SAQJTrn+FRsbSPkjonN61fQajbx7XOX8Ykvfw1odTEKp4iTCeiIq0AopJGhBKklIDQ5mISkBSCkhbmgTN0SF4w9AMzHU62FzPKV6tcypDkhM1153uyBTlpc81pLVORDYvGq0OT+kbEqAK2o6w0DUaIcHCRCgWA3KSyMizgDZtayQYLNALxf2EjDZgZpgmOHU6Fe3lfJKkUrX+rcFAB8BgBLlm9xp0kfGp/4li3npsyMFQBMaF84zIgp9kyMSAmAlVpZqaS5nrmhAS4vMnnpJsC1kq6cauTZTTtquTn3f6dcu8yuIQk4y3XmLPCdhfbllKGa7PbXsNxnyR4u1qjKaWXfHlqWCiCOmQAAIABJREFUFKZqXmPjkOQhFwB4bz8JUbmu44qLDYQF4FcNb5rY0su+FA19JWgt1+iyfuK8RkeWwtmgBMDSvMX7aWb/ZJ39PABYqYTVmq5s7CQAlsaEopmGedB5FCrgT8U7OzUiPneLfRSJtrL4l5x3y8TuhcerGurMerb6azUC1QhUI1CNQDUC1Qi8+EegWry8+M9RtYfVCFQjUI1ANQLVCFQjcNMIvLO5lJuFhSgBSpwz+zfGMAwFPKWmcwPgVEWgfWBa2lqWRbNSTbFXNBMoqSDiLGTdA8CF4275+2UBrbQlLvimqtUV+z5biGNxs3ypbRSZxDfB6Nntzw7BzcD0ZhBcvre0gJbC7YziVwqhZTHzJgtr9d4Ek8RCdOQEtiwPpmYjsy0pPNtRBlNX1qNSWKfSqsiRE4WSwaKbKtyxwEnljBT4lOmoAMpcLGiVQkgs/kpFc2EbaLLAKcVlMQpV+cDylUVDVkNVcZrFVXXs+zlwogAh1JPPI/w1kBGKEQAzyxcawkwBYFEAS07ufqGWGcAsQPKcyB9WHFkYno6RTHqw8hBZrnI5JS+XamUWwItjEateqoP2qEx5/PuKaxYS5X1SXCSkdkAoTCtIyeFNAkwGPSCewDEL2E7VDK0LbV8pZPiZLPQSutCiEAXwLeysS8W5KIJp/yj2mCxqpjDFWpOHHyOZ9JGHEynIi/V2TtUOFUhU/eXy3lq9CdOxBXbR6nfBjBAbJhKrjsbcAdRac2g0GmjWGxgPB0iHIwzTAFpNAaHe2jbmOovoHDgEp9PF5fOnEG8PBaJtTHdw9dplWEGOA0dvxcLdd2PzzBmcX72Aw8ePobuwLKrKrauXEW2uoWVpaBjAPd0GzJ2rmPR20HAXkUQ5MjOA3rDw/t/+GaDTwLv+9Z/gwldWoVkx4inhKHOeqXBM5PoUy08WsdloYNAeVtlCMsN0nGn4qV/8Zdx+21340l9/Bi3HxVOnnhbY2790UdRAbs1Hrz/AnXe/RGrzcZrh+MlbEeQT2d6xY0fRbNYlI5sWsLZjwfddsZFNYkJH5jYr0CGi5zwRaM4mhSiYCrzICZmiUNmM8lrJgS98/sv4689+FrtU/sIQNatS0DJvMkJu2rBqNbHZZrOC6zPPuY1xmokdr5fpAskSHWK1TJjmmyai4Ug+axwN0MqAVM9g1+twExtb4xHmVxbxX/3Sr2BxroYgzPCxT/w1Hv7a10VdyFtYgEzMv1uoNVqS97q5u4OFhUWZCxzLFVjH/RRQKSpWTdSeVCBfuXJFjsXzlCq63qyht7OLUa+vlK62gykdBho+zDTGXYcO4OhcCy+57QSuXVvDdi9As7OMpfkFLN5yAr14jEvnnsEDd9+JeVNDHAaINQ2tVktAJK/nhM0PhDYEGXEk91E/3EHdbCENN7DT38Jd9zyAS9eu4pvf/BtcXd3GbUcXZd/rdR/X167Kvu3s9rG2sYWVlYNYmpsXsOf6LiKqgIMUp1evYms0xcVr6/iZX3sTfuuhd+P3vvIIfvM/fh56X4fuDGBFCXz7AIYYyfjQwpbXI8dEcjcLyEEl/GA8EtcBqpCZl8lxVPCd3/YFTln1OrrLS/J3vob9EXa3tlF3TCzNtVC3dWyvXcGZp59EnGRoz80LsJcsVqOwYy3mRkIUs+ah3m3D95rynrrvouHV0Go00Kg1JfdWmlHginvCYNRHbzBAmOSIkhwhxz8JKTRHrNPJgo0+mow9IXCj3UCz24Gv1+D4njRlEAiCYJcZuDZdCUzosbJ3FUtzQuUwlDGinSvvK1p88HtUfCdseIiVM4LBZ4Bpyz2RGlN0XQ8L9RbadR1vf+lJWJMp0rkFJF5DQGXELPJBT80JXgO2T9v3usqDdrgd3iQZJts7uHz+PM6fP4/5xQUs0gbfMmAwRkCeGxPZ3p5FrtzzuiiC+dra2cb551Zhez6On7gFuqUUlnzxvufcYRb3vkH7aV2Dp7Xx3G6Ae3/kndBrLmprW3D6A/TSiah8mVGchhFSjnk0leaTmG4dwQQJIxqCIUxNwyjT8YmvfAPntvpITAN+Q2W80tmD6k5eVwTA8pgt1gp6pvabz5LyeasiNnhe2PykcmapxDVrTSSGJwp0abzLEoSWI/nU0mzHDReNOFmkAL5uqeYojgFVwqKotyy5zzj/cV4sLX7F8lcyXtXaQ57HYaoaI+gyQkCs6H9hCaxgJrdRrtdEpV1kLvPYZd1RrP9K5xJppCuWbVQqqzx3lbXO93KcCbDpCBBCHYfAVFEgq3EyJWOWz+59x5JSAby/VlRrmXL/eP7LtU5puc2Gpf1mv1kFbbGDYsP+wq/95jSu9VTjXPkZ5T7fsP2b4kLSwhZercVUbrHsf7F+FYjKB1qh/uX6ZG+Nyoa2mGr8ooGvVACL44BSC7OJQDXVFY2KRSMg14I8H3I+/65X0QTHtb+svcWxhQ2fjNwwYbuOymEOi+Yfge26ONfQzluugbJxUeI9TJlHuUbrrT5R1VD/rvGvfl6NQDUC1QhUI1CNQDUCL6oRqBYvL6rTUe1MNQLVCFQjUI1ANQLVCPz/GYG32XOUaapsN405sylCqqPEfldHVFTqFHQtslpnN8xcrxllrhQPC/teKeYVqoyyCDhb3FLv/U6F7g0q4JSg88Yjmf08Qp/Z1ywA5vdVjqJ6zcLdF/r7ze+7eQxL+FtC6Fm1r+x3AWTKgmhO9VZiITt2C3apJsttJJaOUM/hxrS0zKXYXgJg2UahzhFLVSpkMgV/5ZXvnwNlGxirjEmR/exnM/ObUowVBXNhechzIVm9Cv6y6GwwD4/KlT0ADIFK5YvlQZUPWAJgaw8AWzARZCNlPUgLwlRl+sq2CrUO4RiLxKJikcKwgXA6QDrtw8kjpNgHwKIALlTMCjOo4yrPd6nGVvXzwoqwUABLUwIL/bot0EyK0CRpeSK5tYjHcHRChgQhVTmWC5P2paYqXtKmWWD1DACWAnmheNlrP5DsZELPRL5K8ZxqV+aTTgbQCAM4nrqNVLNE4S3nr8hNdD1fIDAVx5NxACfuIYYFq9HGyrHbxM6YlrJUzhBcp56PxWYLHm0WLR2RbcCttRD0Q9ipDv9QG88+9i006z5CLcLm+hqYbHzkzpeheewEBtcv45knT6Hb7MC2XDSbbbhmjvWr57B5bRX3Lh3F0qIHZzJCeGkdTgKxX43zCbpN4Nf/1Y9hve7hPe//GAZPbSA2x9ACRzJtqdpzclPZPxdNEAKDCcwcZhMaorruBTG+/10/gr/39ofwrW88hmurl3D1ynVRP9ppJlCawJdZwJbj4PjJE3J+Dx09gs5yR5StlmUinIxRq3uo1TyBdszO1mhPyixCApBUjTXzTNmzkOs5ppNQ2a/y50kGx9ARByGefPyb+OrffgVPPHNWFKKduS7CgLayU3iuLXbchMyu20TODNJ6A6ZLu9wmLL+JfphiQoXbeArTcxDw3mL+Ji/OJEaNACfP0Btvoyl5s1Sea2hYdYE79YUmfuk9P42ledop5/j4Jz+Lh7/2DYHIWR4JKOI1M7+wJGAyopqXWcS2Kwp5gm5Ca96ZhK98TcZjLC2p91MJLN9PqUDXRBE6Ho6UtTCbI3QDQ8kw1nFkcQ63Lnbw4Gtfjm7DxJlnz2FrEGG3H+D6xi7e83M/i/XeJjwzwx1LC5RF4sDCInaHtFhWM0WSxqLYI4zifRFOx6AibEqr2mGM/tpTgBbizQ/+uJyXne3zWL+4hVF/C/3+rsCP1Yvn1TwIDZtbO5hGMW47fqvkIhNsE7hfXtvCV791CpHhoj8Jcf87bsOf/sJP4ZvXL+Cn3/9BjC7YsBrcoaG4D8QJs6MdGRPO+ePxUM5xCVg4HrTa59xB+Gs5LpqNNlzHUZa/mivzwoTNA8xBtW0Men2xsTbyHMcOLGCuUcOl88/i6sVz0o7ERplUMxEn3G7hRFA+PTkvktPVfTQXutBzR0AWld+eY4nlcaNWR41qc8uCZtbEZng47GE4oao0R5xqCGNamrPBQal/6f5A9SghDI+t0Wqi1W2h7XZguY5sn3ENdH6QPhwqK3WCbkc1FyUJgiiUfHGOD+Em75Occ04BhQk+qazmvEjTWlEuWg1kxhgtQ8N8vYX5lo1XrLTRMl3E3WUYdQ85gS2vz9EAk9EYumlJljYbGyzXk+uHNte0bR9sbaG3uYlzz54RVS+vZ8fSJAs3mY4QTyeibi8dRVJCbGm4oS0wm26Ac+eew9r6Jg4dOYZatyHnrIRrBKe0/ScElgxc3ht6CyOnheXXvEpZx6/twAjGSPMUHgxMJiNMeN1MhqKCVo4ZKabMu57E6NRdBAEbdTR87puncW5rgNAwxXJa4DSVs7SbJ2wtmlS4blGuHLFcMyUAVusPPruU2pNAkAA4YR6w30Siu+IYwe/xWW7QPYINXmEsDS/ixCAwMYfN9QAjO4oGHQJ9gdA8bjbEyLO6cOaQuAwFEpUNulo38XoR8Fs8B3lMs1bBvLdKmKq2p5prRJU9owCWxrNiHVdGach5Z3xAnCKn44HLZipTGmc4V1OhHWTTPQCsFgTqeAiAeb4jrjuK1+zqVK1oFbwWAMx7UVOrCnlGFCCZ68/nWx+Wa1A2u93883Lu4Ne993F+LpxW9q2Yb9y27FMxxnvbpO21rOuUhTOb6OTmLBriGGOhGtuUdXL5maXlM++tclzkK28E7nPhikLXCTlerqOLD5XPkHXgfv7v3kHeFGdSHqtqzrvJ7YafQeW2S9cVAxndCAjvi7Uk126cJ0sALE2fzCTmsbDZzjYxXP1WVUOdHfzq79UIVCNQjUA1AtUIVCPwoh+BavHyoj9F1Q5WI1CNQDUC1QhUI1CNwM0j8P2NlVwKlFksEIfKVIIKqrtYvgpm4Ous8pXbmYWoJZATDkl1QGkjN6NmmF0slYUlFinLbT3f9iioKAuHN0Db4kAIm0vV6l5RbSaPTQwQZyDx7N/5/lJBfPP3b/433zurApaa3Yz1cwl/+X1lR6hgVKSlCFMX+vHbMPCa0KhIRCZ/HHIqnWquUIrtUhDmIGvKnpF/JrFSBZcAXvarUHrIGBY5bSUELguEJYClwkjOSZ4pm2aBubRuLJQ0hYJGKZKUKmSvwEnBWFkgzWkxzcxEFiItWMx+00xE6VSKvlKILHOAqTxSFwsSbpPFbtYmDVvGMJoOkE8HsDVec45AEhZ+Vf4vVW+qlCu5nPxXadtYKF3Ka0zeIwVapQAWwGw4kk2nitgGMj3HeLCrMocFdEdSTBe7Z8OGTqWdYSGnTShtN4k2xJJRFZtZUC00OQXCUWOXplTfxbB4PixPiqNUgmnhACZ/RntE3YYp1pq03kzFOpRF/Vq9Jeo32sjubFyGrlmizu2uHESQxOgPduFoOjxadTfm4XmOskq1LdSbbRw8fEjGfmdzB4duPYbPfeHz2FrbwEKrLkqzaZpg7uAxeM05TIM+rj+3isV6C8PdASaTAHEaCoxznByL4xA7GODWo3ficFpHdOUc8nSKwbiP24/P4X/4N+/BF8djvO/9fwHjyhgTbRf52ENsJKLasxKlAOO1KoosNkBIoViTpgWewcx0cPd9r8GP/tRPynm99NwFXL+2jjjKcW17DUeOHMHW1hbuuutuHDq0IvmWVITWG74U6qk2VfcGla+Ux6o5plbz5bN1KpPSTBRueQHaVUYiz7Mh7IcZqMk0xtNPncJXv/y3OH3qaQx2e9BcZmqSs2Rik8vPCae0vA3gey6yVIPfaCLWDMwtHkCYaBiGKeqE17Um+ttbsDxf1KlU1RJ6EBK1CK01YLO3gbZmwa45ouLzNEvOcXOhhV9+z0/iwJyDSQhRAH/1a98QqMRrlDm4vPW8Rk25AuQ5Gq02xqOpAPZOtytjvjvYEVhNC2EC39JGnnCEc8bu1q7k8xLI80XAyCaSYUgLb+D44iEcme/ixHIHr7j9MPJogEceeQQXrmxgc2eMxktegve8453YfOacgK6DR+fgN1xRg9pscOC9Ipa6OeIwlEYQ7jcBMBXu3+ybeO1dJ+FMr6O3fhFHjt+FdruJuVqOC6dO4cuPn8XifBu9nXVcvHBO4COPwXZrGAzHcGp1LC3MiSU3bUWncY4vPvI4rvfGElVw8OWH8Ee/9h4EW6v4r//0Mzj7jQix7iI2JpL5bWk1BYwKZa9SJRLMFY4DbArwXMRU1w9GMhfNdRdgaIbYUacwsHxwRZpGCHTbnRY2rl2VJo/5bhdNA6LUv3zhnIBCguYwScWe3bI9ZZNbPAt5OYr7uAY4rTrqcx3ksa2aSAwqJzWxTq97PjzXVdeA4yJNI0yDIQJaEVN1nynrXl4TeqaJ+pdQhao7I6fCVVlAMy96vt4Rta9lGbB1Ay5zgot8WQFxhikwWTLog1iyhZUN9BRBOJV1QWkLzXtRsWP1fBdrYcOD3cihTSdYaHXQcIH7jizjcHcZO1YNtmsp1a9tyn3MMU3iFHW/gXa7K7bahJ8E/Fx5DHd3Md7dxbULF3D10mX47aY0vzgiyQ+QUk1bQEbO77pri/Kc0LwEj/3+AKsXL0tW8YETR2X+pFsFj4ng13FseMwNtyzJHvbzBsyVQ6jdcgIYTmH1+jRelzl3sssc7wnCZCIAOBj0VB6xpSNIIuhRCiOPZVtXexN87onT2IoNcVEZjXvwGnW57yTagdm2mVKjl/tKm3o+HzJ5xhdWxZLfqlTjKdQzm89Hp97GNNdR68zJOaF7h9Wah8ZrkwplNjLYKuuVz0jam1MhWo5Xqe4Vi3i+l++jpXWxVmGWbvnsF700zxu3wX1jswABO1JRW5d52aXitbyfuBYo105s5igzgAX+FfC2zACW9RfdMbheMkw4nq/GhdbakXIs4ecpaKrspvdU0sU1SIWsrDfLyAa1MFNZ31xHaboC2EU8gfyYLh6lErdQKM+uQWcbEMXJo3CxmX2PHCOVtcW2FPwuobraT7GtLtaJ5ZqFMFTOR6HY5v0tFiGFiwp/j40cysXEVErePetnS611CZu53iocY9QSrVAyFxEdMh8wL9hS5zFL2FbDRye/ciyLWJACYs+u58vj31tLFut5ro32YlCKhlB+DhtMeN2JHTWdH8Qen7EanO9UwxyvUXVtGUipZqaTgmVgfOnJqoZa/be0GoFqBKoRqEagGoFqBL6rRqBavHxXna5qZ6sRqEagGoFqBKoRqEaAI/Bg44AAYLHSM5WVcJTlCJlJS2jFbv29UpYas1L1xb+XBaGb83lZ8OOLkGEWsorCpPgZC0IEWbPFp5sh8A2qjgLkzmb/MptObaBQyM6AabEdnlHMPh8ILvdldh/KK0MKYM+zwtuD3XvZtErVVY4NC24szvPrFBGi3Idzy10Yey3KwwQABUjhUm3JunYcK7VMoeaYVZiMCeZTgktVdN+HoQWoFRqmPk/2lyiS+1UWI1l8I4Tl8EhWr8pCLMdMbPyKYqhYRBfFVBkPsUDm9gp7XwJgkjUq4TRLrI6ThEVtAlGVjVgqjBXsoAK8yO3ldk1H1EnTaR/ZZBeOkSDVmIvMYyMA5rEQ5vKzVbFR1FB72X/7GcB751JUTgS/VMoQ3toCgMXmE7qoraejXSAYwsgiEIgTfGii0NVhur4UW2Gqf1M1WALgvfw+HveeLTXr0CzYh5IH6dO10XQF9iKeQg93oEUTJATKhifby1Na9WbIk1DUdLZTg99sQzccTCc9KSI3GwqGTKgasyw0PB9120WnPYeNMS1FTfimLU0Dx1dWcPLu27EdDHGotYBvX1nFZz79WeibPdRcB2m3gQNHjqNt1fHNU4/DzBIsd7u4evkyhuOpqAFbDV8ssX/tRx7EX3ztYXzj6V2c9JdxMNpAK5qiNxxi6ZYufvO/fRc+cO06fvV/+hw6uwl62IQZNBGYbFKg7beNlIotUdurpggpPBuWgPa6a2G7N8Ltr3g1fvQf/RRM10K91pCs3UFvDLfpChyp1WqST8kCtWHqYtWqlOkagvFErmGPWYPQ4HoOHMdCv98X8EPQQ3BIBRLhDMErlfFJHKJdayAIIpx/7hIefvRrOP30GVE68jWeTFCv1UQhOg0C+TwCKp5/AmPZZhSj0elIQ0x3fhlhnEkecGthBU6jiSmPnapz0xH3zv5gJJbIhHlxHGEaRegaDpYOLSIgHJkk2NjdxNxyF7/60z+NhQZV5jY+8anP4SuPPCYW10k0kXxRNoX47YaAXU3T0WwzFzqDQcts1xW4aJuGgNYSLnInxPKT9xnVWKYHzVA54mLrSvviwVj2bf7IYfzQG16HeDjASqeBQ3MNDHeu45GvPYrra7sCpl/5rh/A2+9/PVa//gSOH1pGreMg0RO5v8xUl/1VrgUpQoG3odjTjidDXLt2DfnBV+B9734Aj3/hL/Hxj34Eh04cw133vArHVg7g3Kmv4syVCRbnOrj43NPYWb8OzzEw6I/g1RtIaXVsUbmao+bYAhFtr4HdUYAnz67i9LPPoXXPCv73f/5evMk18G+/+Hl88IOPYBQ2kTZ8hKP+XrYvbcY5j45GY5n9qDav1RrICWpdD9M4Qp8/Yz6y5cr3w2mExEiwvLyChFnT0OQajMMJmj7Vui42V89jc3NTVMScvwhpZzOxc85rBWQp4SmdNexmDbX5DvLAE0tmKiup4WU+LSEwwZtku9JyP6ct8wjMY9UkR96ReZgWqklG+KtcCEzdgmtaAo55jzNjk7nCBhXGriPzR8NUzTvy7ObzKY0RRonMtbSpJ8QmuON5JABmrrU0RNDSOSbgFy8IAWucg2mR7LYNGHGMpt+EbaV49eElvPTknVjLVT477yfer7w2d3Z2ZHu0umaOtVGvybjapo4sjRBNJxj2djHc3MTl889hazKBT3W0pcPUCJP4DBA7CWmmsZhtjBwNvybHXdoYb21t4+LFy2gtL6DT6cA1eN6mqqnCcwX6SzZwGsOOHWhLh9A5fhTY7qPOZw9zrqMEu4MQYRaCKd7haIDR1obYUYvqP0vg8jmbJai3O3j68iY+/fVT2IkVHKRpwzhVVuiqcUtl7JY5vLQ4JjgVOJyorFT1op03ISIl2zR+MFR2ca2JwTSD3+7KeSGgRq0pwI1znzyzTdU0xWem2J6nKvagzEHmvVpaYnObSTjauxa4NJBGLVHwKoWy7I0oUDkf8xDUekRU4JqGaRjKzwnApelvBiIr8KosoMUVplgvlQC4XAsygoHuBrxHOX+D91qRVyw6XtnOfr4u572saIKzPDYOFE2CAlILS+hiTSg56CVwLTKAZwEsn+Gzr9n8W3mWFXEb0pw22/RY/LtsxpP3FgB/r0GviETYW1+J6ptOKfvjyigKXtPK0lw1AJQA2GD8CpvUeD54v4nffyqqWv5hU1la2j5z/S4pGGxkUzEdco/wYcjPo3JfxklGuwDAbAJQqt7yPJfzQnmsZaOAXAPFmmx/vFTjySwAloiFVKnISwBMRwxZSxF60yGCfwoF8Ojit6sa6g1XYPWPagSqEahGoBqBagSqEXixj0C1eHmxn6Fq/6oRqEagGoFqBKoRqEbgO0bgTfWlXIAli1WsvYkNNBUUlJ2YCIuiZCkELkHnvhp2vzBWQrkS+Kpi1r7FMz9cin6l+oGKAOax3gBtb1xSSVFrBhjzvSw8lq9ZgFuqTfZULFSAFAW82QPfV7nsb7v8+Xcof0uF8swG9tQjwlRV4XUWAJfwl+/rZyHS3IN3292YUI0VaxgnEYI8gU/1pGT8JQKAS2tFAoFyrEJNFTApGyMQEGWFFDRVUZkZjPu5vcovmxZ/LDKLIlenSoyMOJeiIcRKulBjEDyUWZcFFJZzR+DKM1fYQe4pbzRdwKbOop+mS1GXoCSlmoRFPlH/KYvpPbVbzow6pfwgZGVhOxgPkEy34emJZBrKcUjGnSrsi5qXKFCy5m4EwLJPRT6eAt4sju4DYIMZwMwnLgBwbOuIRkPkwQB6OoVGm2qOoW4IoNSdGiRHmH8EKphKQcwTsFdcVe9XGcscnxhJGkgxvJ7miAwfmeFAy6Ywgh0gGiKCgcTyYRLWpJHYT/OzR6OBAMNaoysgOIwGyMMY9XoDmWUBjQY6i8vSuJBNY3jzPoLBBEZioN3tiE1mqsV42R23Yq7ZwHytg9odx/HBD/wxTn3ii8jiKYzjSzhx623oJg4eP/0tWJaG+YUOrq1dl1owz3GD2ZBxjPuPBkha8/j0o1s4tnI77sg3UKN6LtNh3dbB//zLb8TvX9/Av/ydr2NukGIjuQYvncNEz5BmY+SZJUVp8nc2YyhorsZKxpfQw3Bw8p6X4k3veDu8VgP1VhPRJEaj0REVOBWL5X3N66jd9JHRYpdqcdOEY1kIRiPYuglfFH+RQFsqG0fM2+Q9VFjNS8YncrGKDcdjXDz9DM6cu4Czz13E7jiU3GKq2DmvhVGEuqEsUUUxRjXneCwAkxCMoMo1lKVvZupwvTr8ehtzy4ewG8YYBnGhGjcxN7+MPNfFppgAf5pQRTwhQ8KSV8Py4QNY392GOeHvjbFwsIuf/qEfwslDdSS5jY989K/whS8/LBDA0hUIp63rOJmIetd1aAOdiqU1LXRplU0o0PI8ATprV6/JLLkwN49Wpy1QmFB7J4hknJIsEYhE9d5kNILXaeNNb30Qr7tlBeeffRZWHOEVd92O888+LWrs8ZSA38dLXvYytBfmsL65jiMHF+DlMZpUVBYZsMyNFYUtbYjF6jeXz9na3sDp06fx4EM/DmN6Fn/7qb/ChUvrGJkaDtx6H97xtr+Py889hjjSsXHtitiRx+MesiSUc9CiZbntYGRa8G0DK4vzYtu9unoJr37dA7D9Dr7x5Ck80T+H3/vtf46HIuA3P/UBPHFmF2F4AF+/tIZkMIZmq2cF4ZIAU85XnDuLXF7frcmcRAWw7tjyPjYU8N6ve3VM8zFc24atEaY20dvaAiMva76Dq1dWEWxuYDwNkOsWQjJ4GAosAAAgAElEQVQqzo2WhSgKVEOEbpftNio7l/fIDQDYl/YqZlZDS8TWnBBYnmtpBtPgszhCGIxEKGhZNRhOHZbtSLZvbtVAFSSvUUu34Bj8w6YeHicbS2qwCwtsNpTUDRc2AWOSimVwjEQyi3mNUGk4DtgcECNmdvpkIueUX8fD/h4ELlX2vEZ9LQH8HE3PhUnzeSPDnd0aXv+KV2OT7g6ZIdcv71dCod3tHTm/jVpN7nuz3lTwlw0b0kyRYrSzg3Q8xebly3jiuQsCgGu0iKYKnJbG8pxQbgO2o8N3XJiGjrrnCvRk4wD3+eLFS5gix4HFJdT9mmT58kUATDgu6w4k0Ecahm4Ny7fdDmdnjOW5NhLbwHB7F2i0EaQhEroibGxg9/Il6EmEWqOOmHNeHsj5HkUpvnH2Cr51cQODzFTNFnmEsTwPef3x/Bhy/wViQZ7DY368ZQq8JQDmc1mU1XSkEECvbOzZDMB7Srd9bA4CAcC8vlzPhtmgijxBGqh8X0YucC7j3zkWvJLEKrxQ/ZZAj3OGRweF8UApWQvgXALgUgHM+4THx/lcsqHjQB2POICU7hjKkYGfSatrAb6E67IfvKbVWqFcF84qgAmauV4i9BSgz3OcazAJfQmbCwUzraz3QLTsK9slcrm2BWpLhC6tjYuVauECw99XGcLsLVPxFLM5uxLlMOPkIp9RrC/l+wSnxb/31rw3Vf1Kk5Qyi1dApzi5FJEEBUhXYzQLgIGczSYE6kWjnpx3wl7TlkYfw6gp5xm9UBXnCQy6XGQx9DRFLA2QxXpRspWVXTTXRFzPMHteqaM5o9ByvFgHsiFN1oLq3KsmvP31Zbn2Y3PCXkNi4aZTwnBZPTPugROiZagmRjYEzCiAxaq6AMCyDizsn8EMYDZxPfd4VUOt/l9ajUA1AtUIVCNQjUA1At9VI1AtXr6rTle1s9UIVCNQjUA1AtUIVCPAEXhj+4ACwCkLwsq+WKXCKiAsJf3ZbFvJuFX20HyViolyNL8DoBbFpe/4fgl9CzUEf78ssJXbktTh78j4VUuuEsKWRUUp8JUK4ZmvLHbf/P3ZM18Wv8oi13fA5pvyh2++amiDq9Qf6idZromtZEioS6tnWmjqNdTufjn6dg1anAFxKlmI85qDPs2gWTilmqMY1RLCEqROs0gKtFphT1yqe2TspQBL6kBFK1V4ibJ5ZkGfKgxRYiTqfNKSt9hJsXkuchzFMlLsdZUyu8xQ5v6IbWJhES2qXFF1KCWIYdDe2CZqE2tLFvC1jF8TUcbyxSI4C44EgQQkVCvm0RjRuL+nSpLzWCiACU+UQSEhr8oqZUYg36NsIL/zZBCmKuULramVKk6jfaIoYDQEfhsWM4f715BFAQzLFSveJA7gkDuavhQxc8JpWnNqypLVpHJcCsPMXqXNLS2daadIMKlLwVYsRQ2V2czPs5n7mIaIp2P5SrfiVBT0xfVB0BRQSZeIwlTUq74v2aw8tm63C8f14TVaCGINpuei63m4dOUyas0GXK+GFhWhozGWlxdxy4ljaNZbOH77rXj63DP4ow99CMP1XbSaTcwtLcOu+zhz6gyW6i5cI0XE66jRweUrV1DPA/jhAHHmwJ5bwXQ4xCiKcE9Dx0tjHRtbfdzxPTX80s98H/7pIxfwsQ98Ad32HMa7VMQlMLMQselL7rNYUuaF0kuylJViiVbDnEkImA4cPIS//8P/AI12B4ZfE4UnVV8Np1SkqXmGsIEW0JxXBFzQjp7ZlXsZ1coenZsXy8lRqOxh0yls5m2P+rh+5TJWL1/CM2eexVqf6lxD9iGMU9kuQQYBkeNa8B1bFLt8sdhNUKWuN6pFR9CjTKyHqazn9ej4Pgy7LsrxWr2NnUiuVliep7KdeZ17nqhYqTzemezCj3IsnjiMYZLAGqewfBe5meJ9P/CDuOfkHFJLx19/6VF89GN/A53QIN2FrmWYjFM0DJWNOQ6nKiOT+cxBKECL92yShEjp4JBlclwG4bDnijKZx+3pNWQNG/kkxtp4AoY3m5MAr339PfiB19yHq5fP4ezTZ3Hs4Ek88Po349yZ09heX4WbjuBqGU4HPo7dfS/MRMO9B5dQMwdY718RC9+aVofpNTBNQ5ieKdDGy0wMR1NcGgzhH1rBaxZS/OUnP4knT51W2dxODStHb0FzfhlHjp9EsHENjz36iEAswgICMtd3EMQBTNtE4tmoZZpkDv9ff/4JfHP1Cg4dPoK3vfrVeOWhQ/jQudP4hTeexPffvox//acfx/jJdbz31x/CN6+u47c/8Byc6xFG9Ujsek29gQAhHDMC3XinVhu+Ect5d506XNeX2bS8FphNvdIhiLYRTIdiQb4415YGg+urq1i/dg2ZZoj9O68Csci/6flIdS7vBd4Jkq2exyo3s92F1+xCD3SBfOJWwa8CYThDUz2rY4KRKG/jYCzzO0Ge7dLeuQnbrUPz2wLiDBCQct4iJFWh8JzjLUdHvd4U62/XciVbWuWsq3uNzwZm0PO5QYgqtrtZgigJEYbMpo9VNnCg1N1hNEYwZXPBEGlC2KPDNSFuDo6poek3oGc6fvAtb0M2DZGadTgElZ4jDWXTIMWgN5TmJMJpnnOP+cR5jOmoL40bhNdBFEuzA9XVa2trcj03mioLWu5/1TMC32nI6HuEzIS6xTwRhzEGgxEubVzFgQMH5b6mYjuY9kVUbdPxIUphEwiOgMuGjuMrR3HIr8PqNqUxKOSc7+vob/RghDnycIxrF89i2FuD46o8aD/OMDZMnNsd4ukr61gfTDCNU6V+pAqbkG7GdtxkVirz4ovvUbHN52QwHcPm+OtqPgyiRFTbqQ3Yoxie10BSb6A/iVF36uixsWO5i2YGhGEskI9gVdZjhiHuLdwOm8tE8SsNGkXsA5ut2ORH+3yuFzi7JZFEf2iWC4NZs5IvnSCmawfXAHx2GAXklSxjSGOObLO09+W1Q+Aqawv1eaGS/UoeMWghTucAy5JniKxLdEsBXLETZ1Z7Bk1s/ZkBTLv9QK2rJGZC2VaXCmY+c1JNRWXwvpCmoxlgyb9bxQ3N+XvPYpuuJMw+lsaVElQXjXY3RZuoTrD9NadyWiliIuiAwnEu1PC8DvfGg8saCqJn1i5y+wu5LpxWeK6o0I0JgJXDANWxqWUgojLYskS1L88+NuUlCorz3gHV8HR0iZW7g1ojcs3EaAuuf1RDXUzXE3GjTtU2CmcYrmsU5FU30uzaataBJi4aq/bX72qu22v2dFx5PppsoCueoXINcHwl2phuKcpmvGzwY/wGj43PskoBfPP/KKp/VyNQjUA1AtUIVCNQjcCLfQQqAPxiP0PV/lUjUI1ANQLVCFQjUI3Ad4zA6xqLAoBFlcG6mBTlisLV3wGAXxDqzn7KDAAWxWZpN1xC2kKd8Xzwd7/0dmPe8OzmZ62nZ/dnr0BVSHOfb19l+zOwmIXzv+t9s7+jwG9h51fsFEEri2Yhs/LSFFFOjVUNjXteIQCYMjGqr2jP2spMjPJ9AKzGZj9xlgU7mk9KYY9FXKpCBTCogqAU7pjxy6IxC3pF1hqLfDqDJsk3eUap7C6APgErwTELrlJwNJU1IwvnLOqWxyPFVYLhwn6ZBUYpLheWywbBlGnLMVK9lMchcsJqguMZK2sWcgmNCYAtQupogmgy3MvhZIFUgIfJouo+AJY9ZKWe6pHimtkrIs7kLxPYSvFTMvlMyc3jVykSawZCpw47GiEZrCMLptAspZwkOLOpgNbdIo+OdovM0dwHwBxBaY7gpg2lOOP9IbnTVJBOp6LWlLEzLAHAaRIgIqxJCIB1pAKii+JuzpzaQNRaLJ4Tylii5ooke7PmN9Cam4ft+RiOA4GlddvE5vYO2p2OqAuZ18kxPnb8CI4dPoLluRacVgvzKyv43d/9PTz2pUdw64mTaLTqco31rq4jnQxhGQZGSQ6z0UIc9HFr18btCx7+5tw2XKeDUW8XYc3H4nQb9ycuepMpXvvDt+C9734dfuULp/Dnf/h5tJsthEOqBjMBwCHHjtdfpgA9a8lUT98MgAnzoyTBG978Fjzw4FsxDEPUWk30x2MstGnF68G17D0VvOs4Ald4TllQ5/iwoEzURpt0Xt90CjWolkSMyXCEjbV1XL96Fc+dv4Qr1zYxGsUYTUJEei720qbjIklzASPcHrdL+JuGgcADwrAgnMg9w58LUGBBO6AyT+VmS3S0bQsAdv0GPL+OgDbehGRJivnFA9IksLaxjRYBn1fDznQAN04RWzomtGwONDQ7TehWhh99y1vwmjsPQ6/ZePgbT+GPP/wZda8mPQGFaWhgPB5KriyBKOEX9ysKAgF5KSFZNBW4xfGispLZsDqL8boG1/egmy51mdAW57C7sYPpaICDRw/gFx56B5577jSefXYVdp7jyNISGr6HndEIy4ePUBeJ7Z0B7lqsodH08fi3v4aVA4fw5je8SaDE2vZ1TJMpnExDrdFUuZtxhulkBIJTAQyMx95ex+UrF3F9fVNUlyduu1M1FVkOjhw7jt1rq7h+/bpAbc5jtGbmPbyxtS73cJgHuO34CVy4sIo//6vPY0yAbdpY8lwc67ZwZjLFf/ELD+KH7j+GL37m2/hX/92/x6/8y/fiXa99Ff7jl76F//5PPocDcQOeVcdg2IPDBhzfwQQZ2omG1KFtsMoStxxP1KoRm3cIocRyPxQoTbh4aHERrmng4tmzuHbpImzLBM3POeerZ6bKvSwzzHndsHlE5jexwS2yPk0DbqsLp9VFnhD0KoWfxHdKdjnnIdXEkpuxzIExbcuTUCn1qLqzXZiWjcRUCnDaP4ttNCGa2O2qaATLM9AgrPd8OATAzP8tnjOWbUijDW3pxao3p4KT2bIEbXSBUECP53NA14YkEgUu+GyIpzLvjycBdKqAwXuKcAowEuCH3vo2LLUaGEU2/IYvinWT4CfWsLF+HcFogGbTYdy1NNPovCqYR5vG6v5MCB0NTKZTmRtpHb076Mvxzc3NwfN9eR8t3CV/nM4MhFUCsg3JPKWF++agL1njCwsLkvGNPBKgTj3qeDiBjRj5QEOvVcfh+RWcrLfhLrZguD4ik9Baw+bGFhLOu3mMjeur2Fm/CnpENNwaEk3Dc1tbOLuxjc2QTV8mojgVwMnr2IWKeCgzcw1aJZSZwJyDbEfGms8Fh3CYjhlsUokSpSTXYtRSQ2B/Uq9jHNHRw0DC51HLR432zzQvENjLKIa0yDTPYTo2LDbScE1X5ODKXEfoSTjLHGHJOuYjKt0DwAI8CXl5PXDNQfgqAbKzAFjBU1HVR7GygWazk4DaQvULDSM2CJUAmJCT169hyD2mZlRdVLa8b1ROd5GlW4DKcp1TAmDur9gL87mcxTANR45BGob4fI2VBXuZR6/zfpdFG8dJNcrw2a0aMgq3kwLSlpbXs2tAKo9Llaw8B4pmtRKSzq5F6X5SAmBZq/D4yjXvzBqmBN5i7cw1EW3Bae3PNYtlqWY0qq4tlQNfAmAt2X/+5eIYwFgJ5WbA88B1D+cxcVNR5JreAmqtWABgflXHqZ5oBMA3N9bdAIDLrOi9tXER0VH8m2smnjc6J7BJgPMF17dK0awAsDQElg1cXD/yOqGivQLAs5dP9fdqBKoRqEagGoFqBKoR+C4ZgQoAf5ecqGo3qxGoRqAagWoEqhGoRmB/BO6rdXNRvBVKCRbilPpXE/WCqJpKizm+76YC983KgZvHlguk5yuWSU2uKI7NbmNW4ymFuFI5UGx4FiK/0HmcLeC9ECAuf/dmxa/s68xOpMU/Zo/hxu0XALgouBMWUhVCG22CYALgPPfQfMnLMbLqyIJYCpWSH0h3vCwSKKUKmoU18wzgTAq1iSrs7StRpKhHe+g4lEKtKGeYC8cMUJ4nnrNc2eHKOaUgk0XBApaqhFxaSCt1mtgEipZNKYlLC2i1PaW8URm7hMDMpyRkteQYCXypABY1aBarAiPz7AjMRKVjCkAVbW80QTxVildaL+9BXYPvUfbPvBZ5rNw+occNRdaZa0YULNwuf0fyexUo5x+lCNaguU1YWYB0tCtW0PyepOBJQZQqFROabQO0YiQ4s3hsKmuWJVRmKIqaqxh/FsJZ+GaxlxbBeqr2j1CKhVBmt4YCgAMB6gTffMmw6TmSMJScS54X17Fg1bsC7wbcN+hYXFqCbjsYjCdYXFyUzNHecIRmqy0AbTSdoNVq4ciRI2g2Gzgy52Ph8FEEMPDIo4/hkx/9hAC6W08ex2QyxvrONWQB4YwGq9ZCQAvu/nX8wGvuwuvuOoLf+NDnoI01aOEU/q3HMT/t4661EfpBiId+9bX4ibfej3/00S/jz//gs6JYTiZUkqew8giBRotXhiArG809dVahMmRhX1TUxb3eWVjA2x56O+aXluE16vRFRRKEcvwCEwyyOVeUetxeGDApm3OTghG0AnYpq05ijIe7GPYHuHL1Ms6fP4/Lq5ewvTtEFOnQeZ8RDDCXWZ/KOaedJqEZVWECSqNI8iaplDeZpVmAGqqPBWSV81NMVdd+EwIhHwGc4zdgWZ6omWkfzD+N7gLcZkv2o9HuynU8ymOEuz30xkO0lpYQj0JRUrqOhv/sh9+FB+46Rvkknjp/CR/8k09Lg0KWjzEa9kQBHOtxYV8bKuvSAohbVqEkFFt35XLAYyNEcDxPFJOinHaoImti4nqoOybmmibe8+PvxOTZ5/DwV74GakC7nUUcveU2hDkVd1N0ug3M1+s4dnAZc3qEpx77Gq5uXcP8iaOwDB8H3DaOHFnByIww3tlGSqtyuwGTMMsx0Gp62Ll0AY996UvY2J4KgE/yVPJlDx05jJWDB9HqdtAb9DFcuyKNCuPpFEwDYKODYduS78x5xLdSHLn1BP7vj34Mjz91Fr7XUZnkhPVZKPfCO//xW/DfvPsBfPwLj+Lf/rM/gu/m+Gf/5ifw0qUOfunTT+AvP/wI3KmPdsuH6bvQch82LZCjTcRmHRbtoQmNXA8WP3vUx3A8guvaaLgmlubm4WgGRptb6G1to7+9JdcPwftQYRQF2Yr8cp6PvRdhldz/pnoXVXuWCafZEQCcwVfKX1oGi3jTgkmldPGH+8CGBySEokptr+Z3lSgscbPiUEAVpGpe4R8FlzT4visAuO7UYHNuo1qR8x7ze20DFoFlmsg1HiWRAHw+RzzuozTkRJKLzfPBOd1zHbgWFaIRkjQCM+qplqcTBbcTTGPoSYo3vvJe3Hn0KK7QkaDVgmm7cEyOvY7dzTX0Nq/C0CN4vDZHQzmfkvFMCMp7nveZKBoVvOS1srm5jcF4JPteq9dVs4AoQvmHzzHlrhFHkeQBNxoNrPd6WFvbxOLCsgDgMJwgjwmyCSuB0XgXGOnQjh7GotfCLV4D/nwdmuMgoBVzyHGJMYmmGEz62Nldw7jfhxbx2WbhHOegnR1sTiOkdA/geEYRIkYN6LTINtWzvVDfymNUMnbVcRFWs0lKmlpohU31pCg3i2eulqJmezAcH42Dh3BxbUtstcF8WM9BzdAFdIviW9PkmuRziPdUQgvxQnFcfn6pliUAjsMIsC04FrsXeA4ZccDnlXK44JngpFyC0RJm8nfZLCDQtbAQluPgc1UcMjSZz3mM43gqzwBCZwJMWQ/qulJA08IbSkVLXCjPcrqESOyFgrUE6Ar+Ksvich3GfWBDgjy/+Xllw06SCKzmccoao1DnclHHa1xiNmQf+RxXkQWlu8jzrWUJgMluy5/J+ofX5UzjIH8mPy+gNWGn2mahyJ6xmC7fK/ss9s2JNF/SVYfHTocSPhfFKpnuAgKsCf2VepfXNxsRxJFCIjAKO3teq2xgI2AV3l1EsxQW17MAWM0fRaOh7MONr9m1Lj9fPmcGAKu1oNo+5yHTtgQAU3kuxx2pppU9BTD3oVA9SwMh97OwgB6ufquqoVb/Ia1GoBqBagSqEahGoBqB76oRqBYv31Wnq9rZagSqEahGoBqBagSqEeAI3Ot2BADzVebYpgX8VTB4HzqW6tNZhdPzjeINCoq/ywK6/OwZGzoF9NSWZwFuCWVkX5/HDvj59qW0kJ7dpxc687N20uV7iEJni303/y4tamf3SxTAyKSASygQpxFy1NG546UYE0xNIpo+IzAymCHLZ7FSX0teXpnmpkwHeYxUFEk2W6EMKzTaewVRWioz/45WyXpRLCTLJ/AljDYzkkelUJO83AIAC6xjAqLYNapcXYOqEtmOMgEXMY6oRQqbaykCKmWtUqkZyKj8IASlDW0aSuGYQKDMDdayALmh1JwED1k4RhIX0NRy9grdAkiKoqdCx8Uxc1+e51yXhdQyt46qFx6n7B+LzQTKVCXZzOHNkAUjBIOe5BXPFuClAYDKI8cTAEwLTMJegSqSw1nkWIutsbLSJFzgi9apedhXlpAEN0XOYhKORRFNO1/Ccrk+TBZ8WRcNEU1GMlY2i+S6h1a7jTCJMQ0j+TuVnkEcodttw683RAHanV9Es9URO1YCFQI0wiEXEywePIK13hiO18Sn/uLT+PJnP4vXvvLlSIIAVyZb6K1v4tDCilhLMyt0NNxEPt5Ey4yx4xxGMslghxPY8x2ccIHuuatYH+zi3b/4KvzD73sAP/bBz+ALH/4qWvUa8sRGpNFaM8Q0U1BfLKCLrHBlQWoKwOE5Ihig0syhetW2cNsdd+INb3mT5JcSUvLyIrSg+o0WtFSROczLFOvsTCzF6/W6FOwH/T56m5vYWFvDpdVVbK6vY3uQoNfbVYCd6iwW0R0XkyiS+cy1PbF7ZrNBd2FR7iMqGgkCLFMX5Smv8VIVPDffkf0mTJX7L4zk72TEAmYiShxN2I4vJXT+02s00ZyfwzTVxfKbOcPQTBgW/VsdNH1PgOJ2f4B4EqAzPyeWt/e//G6896EHASvDxbVt/KcPfBLTzESiBwK4kyAHbAOdZkuUVPFU5QrHaQLLtdS9HJf5jaYcE+9qAkbuM8EQleBboQZMctgdAz/1o2/Byxbn8JE/+xiy9QDHTx7AysEj6C4fwiCYYK5Tx8GOB613HeO1K3j4wjoW2odQb89j8dgC6naAS09+E6PtEY7dcjcO3XZc7gNmuzqOK/vGxoMW7c3HUwxMV87f7u625K26hHyci5IQvZ1tDC9exmAyQsAMWLIVyxarcyr7qCw8ebiLsQ78L7//h+j1Q7ScBmqOL8pnWk8vNSy87B334V98//fgS2efwIf+3RcxPLOGEw8dxu/+yk/iwtjHb/wff4avPnEFYWZiyozoKVDXNUydALbVBN0MBIhalijROX+xOaBe97HCaz5O0F/bxtbaOiJeL5zXOWfTuleaonRl9VoAYDHTLxuJioYTBYA5jyZi0+o0W3CbHeRWs2icUNa2So3uwLA8+bvjeAIIaa+f8n4pFHZJkin3BToQFM9umTc5F1mmgGw2jLBpo+b78B1fbHiZIy/qR1PBQivW5JzRpyKIp5iMBmBwNZtIPN2C6eUYjvoYDYaisGVDSo1ZydIolMGsWTJ3JTqhpS5zGHNAl+suji3Ow9AzsS+27TpDlmFqNuJogp3NS9jcvIymXkNMG3Pm/yKTc0AVNlXsHDPHUtEQcZSI+wFh9PWNTbnWO52OmhtEmUor46xQoSrgxDmEOtMr1zaQZhra7SbSJJa5JpoypV3HkI06oYnOy14GPwaO5wacmiH2zaFtIg0ZYZBhOOyjP9rCJA4wHI2x0w8RhBme2exjSqWs7ahc+ZiNULTEj+Re9coGpT0IrKBgGZ2RF/mwYnksx1E00xRNVzwGzl2N+UXc8cpX4jNf/IqKMUgAt15HWmTy8pkkkFeU02ru5TgStJafVYLO2ZxbtrpYXB8kyokEHHc2UjHXHVSlFtudacRTYFXNO9NEnTPO3aJ0jmkFThtiiCU9p0LCWolHoDJU3DJUXqxS2DP+QmVwSy437YupZi0ApSnPiNKeucgBLp05BOiq73Ef+JXKfdm/AkYasl5RgJYAWIAmmzCIjqXDaz9eolxn3NDgx/uXdtkFfJaxgyFru9nPkeYcrQDUxbpJrskiG7lcN86uW9TxEwCra1ygKFW/oC02M6SBzCjiIwhQpQGIx5eqhj3uv20pBwL+g04DhspblvlHnJ9Dpb4tnVzYmFdEurzQ2n12vVsC4BICc79m17u85gl/DdeW9SCv54xZwIUKmGPO8ZbsZfnFfQDM9UD/YgWAq/+JViNQjUA1AtUIVCNQjcB31whUAPi763xVe1uNQDUC1QhUI1CNQDUCAF7qKQBcFr+o/GWpRpR3RUG5/JkUvaSqpFQDLFrdDGhvHlTJrH0ea+W9IlNZGCp+8WYr6Nnt3QyWZwtRL3QyDRRhgcUbpJB1A1AsLAJLpfLMhkTVWPz+8322fL5U4hR4FGDOQm9R1OT40SbVNjtonrwbI8NFHiYCgEMzhx4m0CXLTdk4ylfZNwVqZYyJaYvxk31gAY9QlNbIogyjAhgwqIYtt0E1oKlUsUaufp/nTaLgZLv7uchlgU8gMIucLC5yuywaFnmQPNsyFiqUWQrEhGBSzHNcse0kACbUoQJYiqq5UvDQ1lPex4pwEkoOLxXDckxUu5TnRaBtAVmVJlkViAt19Ow1euO5LhQqAoBZslZW1SUAzjNCFdLwEOF4KApkWjPz54QKTNCj3SotCXPLEwDFYyuVxToFrkXGXnlOWPDk/hMGGUFfCrCEOlTgsTibhAEyOS8qG5i5gcomkQqvCOF0hDQcKdtu2Kg32zAcB+NpIKC02aqLvo+fsXBwBb5fh225OHjkMJaWltCZ62Iw6gvYXFnuwG+0sblDte8Aju3hz//sI7h24QJeescd2OrvIhuNYMUR2s26AMpxnKLebGAwGCBrdpExG/P6JcS7Q9zRstGZTrA+2MTP//x9uO/lr8KP/eGncPrzZ7HQaUODg0kWwkoCBBnhNm0oqWCnDWyRCS5ZznIEcq0SNDYFIj0AACAASURBVAW0fa7VBEq85vWvwz33vkwK/VTXSVapZcBzbQEFokRnrKEOyZ5lFu/q6iWcf25VVICj4RijaSDAw3YbCKNAlIPMJ6VVq2lT/ZXKmOeZrZT1poV2Z06uDYJRUR2bOvqjsXyPwJSgmtCPcEIAimWJBTMhNBVthApiR62pojdf9XZbuSRQNe54gO3CchtyHTZaHTTqbVzbuCYwk9CGNtDM5k5HPbz6vnvx8+/6e7B9DbvDKf63//QxnLm6iciMYNC62mpg1NtGt9MRMMlXjFRgaUzbWGToGq6yd+U2pZGEAjWlBOP1AS3BKNFhw8YDD96HH3zTy/Hox/4MdLZuowVvZQ6+BczXbLQ80rYQF86eQTKaIpkEqK0cxW2v+B4cveUONAwN48ElPPntR/HUE6cQbk/ht5t4xWvuw8EjBxBQ0btFpeYQoePj6D0vg+tCKTV1HeP+Di6efRZ2HmPOc/DMU09ivLklqvYwjwXc0/6c58rQbbnm7737OB59+hn8hz/+MBzLw2KtI8rU69ub0OouDjQ0HH/Vvfgff+St2L52Cr/+Wx+Ef72Fjc2zuPWNx/De73sz7MYCPvL4WXz6sVVMNiaIjQChmaFltTAJR2KP7rs1+JYDW2eOrSf5tDznW1cuSmbtRACoLmBwSrhOVRttuDn2BL/yPFT2qKUiu7wfqJ6japD3iljsGzrcBgFwG7nVmgG/ag4hAOax8/o1aAXLZ2iaqXlF8taV1Syv2ZTWyzR6paUvVZN8DtgO/HoNtkfVLa3m6/AsW8AQm054X9F9wPc9mJECwFEeCVQP6ESQpKgbNmzdhtPS5ZoPJiMktEanc4FpSBMMp1XeQ7IfzNTlPCrwkNncu+h6Nk4ebGJM2Gozs7gN5AS7OgbDTVy8+CzCzXU1N0oWKXWJyk6fDSJshLG0FLatHAEEcGYQt4StrR25vvn53YV5OLTujugnnUmjTRYRDsYiVAyjFDu7Y9Qadcn/5fMqDVOYmokpG0YyHwdeez+M/hTLQ2bxcg4xkXs2Al3HqD/AeKcn2xvFIc6ur+H8Rg8hbCQGM7BjxNw/LgXSBL7NJoIIo/FA5eHS2nfP9lkpfOXcSqzDvt0In788N3w+EmZznFzDwjhJcPcr78Mr738N/s8/+hPEuiU2061GG9OQY0BQbiMOQ4SBci/gNUY3A6pry7VLCYD3rkt5xpjQ+czicznLBC6L20VGS+4UOWMMJOe3TMcuHF2KdQlnfe6nwYshU40zCk4Wf7fU9SG208wAlnldWTiLUjmeFg4RHCPl4lE2X0mmbqLmeVHu8toQS3VlRc05vlTJlscombyFBbQ0esmzqVRgq2MQG3OqagvXk5sVwOW2FODlvipIXMZgcE2o1mzqGEp7bVHyl9bI0hSl2if3FNTFwkXWUmIlrdT40pzH9ZRAbCrTNbnfJVrBokK8yPClCnrGbUM+y7EEoEt+M5tMCOMJgLmml4ZAurLcBICLqqU4EzzPwvnmte7s+l05D8xEp/AzbQJgR5qrZFyiWCAw74USAO+tH7lG4xxkO9IQVgHgF/qfS/X9agSqEahGoBqBagSqEXixjkAFgF+sZ6bar2oEqhGoRqAagWoEqhF4wRF4Sa1QAItCQEHCMuuUxdgSgCpVptKfllm0s4WgF/qAWQXBLHwti0wlQC63v7edAoDuKQdmik7le8pC2vN99n4R6/lKXLO/IYh17xt7v1cUZm8GyHzjLEDOqLYpVLUCzqkaZMEypylmjjCNUPcX4By5DX3NhpUwBjhGYOSwImbrKXVtCYHVGBcWe7Su1akGKYrEBfyVXNxYgVS+dALGmWMQi2MW1AlVWVGeeZUA+DvHkKU9grcMGtUbYmnIgnukSn6EucJ/VTYvi40EHrS9pC1tFoUCgLVUKbHKoisBtwBgFshpYRpPleWloUCrspUs1Ju0MaSKRB2VFLEFkhbF1nKcZguUcu4IdAnqC7tVHjfHjUCZCiHCXjKYeNJHOunBJp40LYQxrYVTGSeqf3XbUwooqrbEgpWWhsXY6yisGrnbVDQbiOIYbjRAQvAuAFupkAgYMiqz0lTsMBOOnSj7WFhPEE0GSIOxFNjlsywXXqOBcZgImGy1GqKSnIyHsOotHDl8TGAIQZr86TRRq3toNJvwfEJn0n0D5y5dQRBn2N3t49Of/BTuOH6LKNJWnzmFtm2gXuNn2YhNB8Mwh+O14VIcWjMxunAatXGOFQdoOTm24wF+6zfehbnFo3jX73wEl//2IjoNH3FqoJ9MUAfBl4eYgD9VBXZpVyhsPEWNpFEVFskxlRmV3NWlAyu4+6X34Jbbb0OzWVNqXMOA5zkCqahC3N7eFtXh2afOYqe3K6q/JAVq9aa4YE6moRprM5AsXCrlaOlpEVyZlrJhnUZwG57Kxw1p+VzYdBeFeyr0xHKzKNILSLaVao77a9smRqOBKvQXinBeT7wiCId53THrl+d39cp1tOYX0VlYhl9vw3ZcdY2EGXajEeabXUymEXpZhhqtqPs7OHbyCH7h3Q/BrwNRnOH3//gzePjJc5iA+dEpPN1DPByq7N9C0Wm6DmI9xzgMMI0jLJkuxtOJqKl5T/JaJEAU6B5ECCM2GphoHezi/b/6i4g3LuJvPvcpHG0uw2zPQ9dGknO8tbYlCkuC7ThOcfjAIVGMrvgOoo6L5nwX1jRHNEkQ2TqCcIDLp0/hyjNnMEaEg7ccwRte+73I+yFOPX0e/sohLN91F8bnT6HT7SJKUlH8riwuIB31YUYBLpw5DXoBJHmC8WQoc0F3aQFhlGASpThx4iRuve0QfucPPoRHv3UazVoHNcIuQ8fa9iZiw8CBpTpai4fw7//zn8Bk8xv4J//uD5CdthF7HnYwwu1HMrzle9/w/7L35tGW3eV14D7zdMc316BSaUID4IHZkkE2MtjGtAFBHMcxwXZ3O93pxO4Ma6WXO+kkdlbi5cRO7EDH7bjdtmkGA54EBoQYLBDIIEsIISHQWFWq8c13OvPQa3+/c+67VSpZ9H9irXPWevXq3XfvGb7f+L797b1x7myER5+KsJeVyL1YQE/M2DdSAel89gN6s4+n0GoVBPbDURIpdqGp5O5DFgqwOEq8OnVUaf6cALCU2hDcIaBGJqJIs+bSb5xOB35vCN0d1qCvBct0pP8KC9ZSUr7KQ1gT4CeNI5EvJruVvppkA8dFLPMS5X4JfnE9slwHftAVD2hObx6BdYKsFdcTsiXVWOt0AziFKf7ShfgeR8LmNkvAo1+wZsDuWlLMkyQzJFEoILSlAZ7tCKgsvsGUHrdsFIYNxw0EXK6SGQJbx9FeJR7mmhkg6K2igFP7Do9x7txp7J56AkkayTNS6YDjjwUbImXuOHANxVRuQD/GhsAYi1dGozG2t7cE6HY7AfxOB7quKU9alAKK5mmIONNwbnNb5uvVtWVRZwhsX4CxzKSHcAert94M7I3RO30WWrwn9655NsYE9Qod8TTC7t4Ip7a38I2zZ3F6mqD0uhj6SyKbTssHYZUSpJT1vBD1D3r7zlUqRFlAFZc0ICWlegUQJQhLtQPPFYY01xDOibpuiX/4m9/6dlx19Cr8/vs+iLOTMWwnQGB64pFNqX3OT41qAYsGuCaQAS77uTmAWstP1/MdVUp8JxAAGEmi7osAsKEL2F/mMUzPm6/lDVDaSJoTECVwz8IZ9lXK95PNzZ/5TIx/micKFK7lljkGGnlmtuU0mSm5c7FdUMUTspeRvQeL6ZRfu+wjF6xI1P6lll/nnkOKvhQAyb7SXINgqAKQ672SsG4VoMp1S2wp6v3X4r7u4P9qX9wcwlKuiwKbdpwD6zUDuFlPCABzLDVs4Wb/2+yJKdsuctrcO1BWvS7yIdhOuWxhD3OPVPv3cu/Q3NcclBXJdBb70TNY+fHy+SopyKMMc63eIj7A0hvmSj/iZ3xJAeale+mLmM9SgHigIqMmNAu6bQkAzOqKBgBGqljAVDoRxrKyYZbCMO5NDQLAjo39Ew+2OdTL/QHTvtZGoI1AG4E2Am0E2gi8YCPQbl5esE3T3lgbgTYCbQTaCLQRaCPwXBG4sQGACWw0Hr/Mv1VKhllk6MTK8wAAblgAkv+pvdCe6/xNQu5y73s2G/dAhnp+vjpB9XzXmSfonnU/zw8ACxujBiHn52n+s+jnuPCQ83gYyntP5JDJxCpVIp6yfnxPVMQYDo9C27gSI1hwYSLJEiRVIR7ACSmmjGOpmMlkEYl+IpP+ZNvWrAr6y2kEM8nMyVNJYgvQKH506sYUe5rSfwTf1Fdh1OenNOiiwXLN5GgY10zSEUxlwlBAV5Eb5PdQAb+NF52uw6RMqq5kEEEpXMo/k8lD2WORPVTsGMpB6qRj8T6YhBVQNBWGFgHgQu5RPbcwRunjKL6TKslIsFmucpkEbdMUAvQy/jXLin1TSTibwjClx7GwM00DeTRCPjoPPWeC2kRCX1yNXoT8jAXdCpQctOlIUpqgbSHedYr5zGfKCE4QACazt6jgZSOkeYmUie0aYJREZx4rHzx6LZJBJYAiWXglsnCCPA4lFnxmeiT7nSHivJKkKGVWXUsTf2d3uIbV1XVpOwI5S8sDHD9+DIePbiiGF9sqS3H+9Blh1Wiug8H6IXz8jk/gsYe/iWS6K0CR79nwuwQFpyLZGrhdOHYH/bjAKI9R7Z5D3xrCzWNYeYKJmeI//+Y74XYO4cf/0/uw98AWegQDcwig2dHpvxyIhDcTzUzy8xD/UQJDAlyREVkJ4zbwfIklWXhqjFTCZj527Kg8B0Ee9pfReB97e3vCuuPnCrqUmmbtGamr9+Wl/OwQLIl26gQ/ZcwNJYFaVSL9zH7heLZKNI8mwiwlmJqkqSTXCQB3e0ORKm0Ylfy9SADX/SmJw1qqVPU4GaPsyygEYDF0B8PlZWzt7aOoDHh+ANPyhLWdEshMclR9B0eG6/wETkwnWO4NEGQ5eusD/MPb34LAI5NTw59/+gHc+eWvYyqynTHKMBEPTI4FkRkm4GK70hcJ0vLQo6lqA44V10YcxjIHdIcr87m5SsZ4/Zu+H2955SvwzP0P4OzZ00BcoOh7cJId9IeHMJkW2J0VsIKusLnpbR1PduGUBnbGu+j2u1hfXkPfHyAIPAQ9B089/Sj6eYmTW9s4s7+Pt//E30GRZHjm6afw2lteg0e+9XWc/+pDuObGG3DF1dfhiWeeEWBpGHg4ujLEA/fdi4jyoQQYoxDhbCz9I8pykRR+1c23IEp28au/+p8RxTpc1+fwBG2gx+Mp0rzCyuoQ3qF1/No/eBtuWMvxv/3H/xsP/tmTiNYGWCl07OXnUdoO3DHgGQFGgS6SwX042I1TGJSo5/wiuvm136YUEnBeKgHfxySciUStYVsgjBRR6lbTpV+SedswgFm0IlKuNdjL+bTSObcp2VM1SRMA1kS+1+0OYAUrAvhS6pkAsKkr/985Q7QuLqLHOoE1SshzvLGYJk9SRJXyNRWghnKslGd2HZlrOOdppQmPUs8sgiFIKexTskMdBN0AduWgKKlWQG9RMkETmKDXtiugnGFW0HRKsWeI4gnSJJT1gSxsgspkbROYtulfCxOm6ysJ4TKDTRa7FolXK4t9LLKaDQ+O5aLgHDPawXTzrIC5HOsKuHbngCnBc5vgEjQ1d/IFtlHjSV9WmIYznDl7HuMwRG95KDL5GiV/ReqX62mFU8+cw4lnzgtz/trrrsL68gA910eeFrCsLoxgCUs/cAssKgN88wmk2ycQMK6GhtAky9PH5ijBY6dO4fFz57EdJYgp02t6cA0bOf1la294qnFk9N+tcpiWJYU+qjiGS4spfapRGFDMZ1OYkHyN4PDSsI80nCBLIjgWwXcdR254Ed761tsRFBbe+4EP4Ztb5xEMlmFmQJSHdbGKK3L1LGwgAMy2d1xffJllHa+lppuCMLGoqErYXLPINE0jeZ9uugIQSrFWmcJ0PQXc1SolojIgcxJVPTR4lMWv5ZxlPNTMa3k205SCAt5DA8jy3M2ehm1aJpmsgVyn1e6FxVvcDynJZoKejQ8ub6SRg5a+TNJxSRl++iezf6m9AAsIeL9ck+h73chqN/tVxfzlNVSfXywwa+b4g+/iqKvurdlo1eO7We+a/QnZ582h7rOAVVshNAWOzbW4qVDS3Iq5S+Y/H1zA5Bq4ZTFDIRYSSpmF51P7TgmizDMyx1BxQ77qvZCA24UwcKuKxRA1C1n20kqtoCla5H5t8bgcCC7P3ViHNOB3/TMqE7pjQRcAWNldSJGK+AAXUlQiftE1AMy/K0RhxXZEpn7vZAsAX9QA7Q9tBNoItBFoI9BGoI3ACz4CLQD8gm+i9gbbCLQRaCPQRqCNQBuBSyNwQ2dYEewj03GeyCKrtU5mM1l2EftX0lHPB6oeXEVYxIsSxo2ccJ1ME1nh+pDrSwL9YFu1mJC63OuUU21ev/Q7T8vkPI/nOieBz0sBYLnf+p6Yb77084sxlEQa4yHJOgj4my34yhEAXlu7CtnqEexWBnqGiyiNFQhXAmFzIaFfE36VANSMUiYElZ8hE4BkplkCzqTQmGQrc+S1v24hQEOdqKxMGPQgrQxERqy8bAnONXLWCw8gDOYaYBXmjKakpIVuyeRxGanknchAKllKw1T+o5LM8wMBOnMCwAnZdJTdVP6QTHwrPz8qROdKnrdIVDKYiXMoEEWSnjUArJijCriVBGkNLDaFBBf1lbmUopKPVsx05YUnXrBk2Jg2SspKWibKZIJ87xyMjElzSwBgk4LcNQAsktQGGcD04FRenGQJszvy/IsAMMFegvxevIckK5Cw/UxbSQuzKbNUkuj0eiVATACY4CW9bHOCAvFU4iYMWtOB319WADBZQHmKwDXR8X1kpodu0JXPEUQ9cmgdN9x4LQ4dPSzyxHzO6fYOfPqHehZO7+6gcgL4fhcfft9HED32CILhMowgwIXdTXQ7Jr7nRVejmIxx9qkTsHJT2LLLWoFZqcCATl4hGdj4x//HG1FVHbz9t/4IeCrHxjI9hC1sJ2N4TM5XHkr2uxoAZhuJfCe9DA3FAE4JhGhKdrnfHwioxOu5QUfAsyxVDGEeBLh4EIRl27HPkGVH706CG/QitQ0FEBAwJPDQ0RwUyCXpT1Y0wfYoDuH7ZOBW6PZWhT07mkyF3cp7vHDhgpJXdW0M+6siJSuMvZr5y3YmmECwhgAw72/uoQggTELFljVNuE4HnV4PhuVgd38Ev9OXZ1QArQ5/OMRWHsIqNKyvXYFHd7fRsV2smA6Wjm/gF976ZvT9UoDDT33hEXzo03+FaZXCtQpUUYoiSpSnJyXLOfNSfp0SoTkLAtifYkxnoYBQ3eVlVZhQkU3ZEWB7fG4L5hD49//k72O95+Frn7oHQarhGzunkVYJuoNDOLq8gnw0wmhnG26vg8zUcH5nT4DYzuphrLvrwnTsLbtY8RNg76z4r2ZegLNPfAsnz+4CwQrWr70JveUuenaB8sJTOPPw/ejYy4hRoXf4KFLTwiSKcOzoIVx75VGceuoJfOupU9CyDF3XxmRvWxjXqVYiWF7Ga3/w9bjzM3+K9/3BH8OzBtI/Dh9bxywaY/PMBSx1l7CxchizwwF+8X95A37S9/HPP/gxfOQDX8LRjPL0ZFXaiCIbaddEpu+iR1nSiCoGLswqRm4oSXuRImeRhusiLzJhi9oOZeI5LSvVg5yepxklwCmxCmnjkizgeq1svH8XJfZF1phqCWT5cSKpAWAnCAQAtvtrsCxbpNuF9VtL4AorUuZABZhxLo2TUMDFMk+V3G+SCBtcAOCyhG07Ip1MYEUsHEp69gZwCbawQElYlCzS0OD6tkiyozRhooBr6rCoupET4tZhch7UTVjCViVIlSPNQuRk68q6oETeC9dDMhvD43xpOnDcDhICnpwPiwLhzjmsrS/LWAynM3S8DpY6PSCLEU6nmI32ZZwTyJ3NZjIOPd9B4CkJbGFZV6VIoBMApgS2RbBPPGVTAXg57s5u7UgRRlxk4pHe8XwByy/sTnB+ax+TKJU12vMsXP+ia7A2GGBlsIwq0WAP17H8Q68DhffNrz+C8PRjcNIp4iKF7Tt4ZmeEh05dwLe2drDLdVdzCElDqyhla4osOBnYnFvsuq04r0uBSBJLO8nvOI9okPmvYcUSgJVCliyT1w9trIoMdxyOZXzHeYlbf+xH8fofuA3VTojf+4P34bG9LTj9ITDLYHqKgasUNyoBky2HhTqUnC9l3eP8K/NyDY6yaEi0sVnMRTn7qkBB0JrMaa7tBDip/EF1klJ9VjGwqXBSIqcVCAsadA1BpbyzeUTRTJ5BvKUJflMKuJZf5n00+7tGAlpA/Yx+yVTJKES9QGJmswBOqYhUYSSfkz1MU1hGcFO8hBWjvVk32F/qzZp8U/Lsz97zNwCwYgIrRvaiPPZiwZkI0dR7SJ5pXqxW7ymbQiF13dqPe36+UhjAzfmaQkqxJKgBYL0eZ815WASVF2SNa+LTXWquANWVFMLVaigMBQF4zSCffg7+UgZa2W4UYCS4TuZ5rOSgRdGF35v9Zb0nXJD2vnRvJT83wC9PJgFQ3xs7DPoVs/8LAFwzmGUOuQwALJ9jEFoA+Nmdsn2ljUAbgTYCbQTaCLQR+I6JQAsAf8c0VXujbQTaCLQRaCPQRqCNQBOB64LBgQewAGh1nqdmLjR+wIsRE5/DhWPR46wBexvgdpF0ygRkczTAr3jD1kfzmUWwlpDo5Y75exc8fi9lCUvi8HkYys3z8n4k11ezgXlNYb5c8qwNEDmX4KvZGKUOkQilFKQkScWPswRiwHvJTSj1Dhx4iKpCJKBNAqLQkNk69KyEEHUJIhtKvtkoKvmKqlQknhvgl4Bo47dKoDQng5QhIvuCTFsyOpjsFeZwAStXDGVhsNZMbvHhE7Yvc4J1C9XJSxVDxQAW6ds8EaDZJPBcs4iEoUwWLCU2G3lnkS2MofNLZP8YBwXI6lUur5PRQ+Ycwd8m4WnO+5wC0fkMigKk+kUllGi2Q1Wz6xRbW1H2ILKmcj9MvNdex3w6nr+R2YwyHZoTwNBLJOPzyKZ7MMUzmaA9ubtsd7LdHAF/STMkE4ogZlZLKqr+wPuqJTuJ5ZDbl86EuSq+groN6BZMskcJ0sQTmJQkpRwjQSMylAxL/IGLaASNsqpFLsAP+0KnOxAWMYE7gqAChC71cfTIlbA1S5hzG6tDrK110e9aKIoI25tk5cndEUdGd2iLZHIaU0Z2iDv+4s+gxSMsVRpeecMQr/2+JWwsr+OP3vcVfOMbZ2GYLrJSg61VyOlLnRkIswhHX9rBh/7dL+DOvQi/+M/+EJPNHZGnNYZLSMI9VLMKWseGTknISwBgJe2tEsVzCcnam1mAdceT67KPJhwzaSr9xTQpeaoL8EWQh0xxy/GVxKhNJlcpQDxDTXloAVWsCkkUK/YaQQoBsPg5JfcM20Sc5vC8LlZXCLZZeObkSXlPr9NBbtuYjPaEXU8ZVUp2S1GCeJGSQV8hnczQNS2MZ1PEKGSccyiw72mmJsxUActsT1h30zgVtmGn10faHYo0KgFbji2C0JYX4PHHn8SrX/1qvOtNL8fK6rJ4iN7xqXvw6Xu+hrgw0Ol34TkG9qcz7O7uojfoI8kyRNMIvW5XYsB+1V/uS2J/srsv0qkbGxtynynlgFFhJ4nwoy/7Lrzj9a8B0jG+8sV7ML6wJzHZyyJ4roHvuf4lGG/t46FvfBO57cJwA6yuHMYg6GP9ykNYWl0Vb15Lq2BnM0xPP4oL33wAN165geVjxzErLTz05DlYnQHGox307QrGbF+knruDdYBSx/1VuN0honGI5YBy5jaSfIoTT50EwhJds8KF3acQFhUmkYVXvupluOKoh998zx/g/gcegut3BcjqBB62R7uYpTnsTgdXrR3FntvHP/zZW/FzVwf41x//OD727rtQmQ7c2EBoCYI799TmvKdf5Auv2N5se841sq40Pp4iR09AnYx1svw5v5dIq0JYhzLHU6K/XkREiX3BY53TlMxvhioOUgU2quDGINO/24HTX4PX6YrqgGm6CNyevIfApmbrMEpxQhVGKeWMk3iGLJwhpxx0miPS0tr314VN9rnhKv/QolRzY+BgY/UojNxAHlOON0ZSzeAEDoJBB3as5JUd04BlUbEhkenX0F2UuSPjqGO4cCodWR5ilk+QFwnMrIROu3eDfu8sUCD7mFLlFviwcq2EMsL76HVdeLaOzWfOYm2wAo+sU9ojxDNo+h40LKMoNczicyIHPd0D4hkLpzqwbCXnz0PKhHTeJ8FxBXYZWoSdcYjHnjmPp85tY0xGqaxJan1I4ilMp4MkV+8n8NwPPFEfuO6663Bk7QYUnoNjr3slXN/H7l89iEe/dA9cX4NnAJvTUHzCHz91EtOMpSYsLlJzEQFG2gsYZMk6LlWLRfZWhJdLVdxTkEXLy4aJsKWp7Z+yMIgM0RkLVVaQ6ynsgMAtgW0b8SSCRQA0TeCuL+Hv/8+/iMlEAfN3fuKTeOTRb2CwtorRLIZhcH0WiQroGtcXKoKoXRO/W66nGMe5Uvhg3yP7lweLh1h6kxdqbZU9g9Qo1DLV9BkX1WA1LlicIHYL9TpLQmm3Bh0Zb8ZEinYE4FTzZ1WzcjnHM/zs97l4PQOW78KLimcBuIvFXo3sMSXQGeADGWq1r9GpxVBLRHPdIeta2Q2UwoZmwZD0nZoVzPtqGMj8HJ3cG4BW1DQuUhvRodNDd84BrgsJ6z2lWiNq0HlhD9tcS2LGO2TxHEv7WBhXg8MyFxgWcsuHbVD2WllkFIx9U7DIggcygDkXsLBOGrVCpapCZN+ja47yfCc5nvsr8Y8G9EK1tQalzNGA702/aPa13GPO97oNUCzFASq+ze672W83BZ3140IzuGeyZO1je9IzmrLnVRhDF0/uXOZOPr8ozHCMcE/ouDA8D3tP4JsArQAAIABJREFUf7XNoTbBbL+3EWgj0EagjUAbgTYC3xERaDcv3xHN1N5kG4E2Am0E2gi0EWgjsBiBOQBcKoCwSRYJu5MATu271rwu3y/D0r0ceNsk0+fJoktCLyAwpesWTdYW3iNgZJ3IvRy4K4mri5L5B0zf5pzPBwDz+QTMbXBQYco+97buUgC48etlgp8MPbJCha9RJ4jNwoZz0/XIKhcefMRkZRBMTXMBkjJTh5HTN1ABwEygSZKNAHBeIiQTh7LKJeWEFQgrScQ6ThW9Fyn/adQAcO2Hp3wFyRauE3kM5UJsGReR964ZwAr8rpOBZDBXKpHr0DuvoPw0/XJrX2BmGwmumZYAF8whSnI9T6FnM6BQgB6Zt9JfyGghQ5iv6ZYA3A2rSCeDRZjfClxlf1Dywc8GgC/qPnW/IAApcogSN8Wgbtg1ImFqmchKAtYedIPyy7sopjvQ8lwAkgy8V4K6pgDAMByRUmRSk4n+lLfU9Ael76o8G2sA2CoU01f6IuWra+9gMrRz+hsK6yoTkITno/cdAdMs3EM+G4scK+UfWTjgeh0lB5oWcwDYc20sLy/BcS1hwh4+vCE+wDym0yl6ww6GvWUBRXZ3toSpp9h+OvZ3Z9BjCw89+Kf4e3/rJfiuq9dw+rGTOHJ4Ffd9+SQ+8IdPYFSOkdI3loC9A7iVLwzXjRsd/MG//B9x536If/Fv/hTJZKb6UreHJB4Jdb1wNVg6gWjlRzpP3EsbHjC/m3Zj3Ph8ZMsyvpQ9hvhc1n2A/Vj8Tku4joNBt4MZWbCUnKX0c/17+k4SdCdQm8S1VHScip+iFC2YZPcqL0sWKXCspKmSyKXPKEFAkQutShhBB/EsxGw6ltcpUSwAfODJ+ffDKQLdwMDviE9txgQ821HXkSU5skz5XzKZT7lWXo/+qxwfcZphVhpYOXJI+vWg28Nsa4RoFiNGiZVjR/CP/86Pohf4Mnd88b5v4JN33wfbX0JepEjjKQKvg4zFIryuSJ3T57cQ0JxxGxDEZoEB2ZbTGVZWVhCnibANz29uouo4eNcPvwG3vPgqnHjsYXz2rk8Jc3C4vAp70MXO3hauueIqLHUHePzJk9CCAIO1DVx39Q3od7qgxTdBbcofx7MpCN9Mz57Ew1/+S/gGcGi9i6NXvQTnxjkSw8Yzp5/G2ae+he++9jiK2QSjVMMrb/0BjFIC0ibi8RS+XmJ1pYfRdA8757exe/48HL1EWoTYjxN0hut4wxtfj28+ej/+2+++H+cvbMPv9ARIp0Tw5vY29sMQbm+AK9aOIAyG+Lmfvhm/8OIN/NpdH8eHf/2j0HUfTmogN2uwqwZ1ldS/MVdFIJ+RbSkQcb0OKQBGSfpnJSEmAmGK5c/vcQ0AE0hLKd1fy/cLeDZfG5XUKgWMLwcA0zeTvrVWd0kAYN3yYVE63A0E6JbzWDr0gvdRoKxSpFmELJpKO2TTibDnY1oDkEHsenC8rswlUstTlDD4fejj0MoRmAXliBMUZYQwpRx6KVLRSzYlk3VhVCbZGFk6Eean63The32R+jYLE77twHYtpGWEyWQEPcnRMShBX4ikOlm/huuKR7dI/8YJolmIIppA1zNYeoZ4bx9GXmDZD9CxDFi0PwgMlFmXGCMqayb+8ElEKeECW5snkBUlOp2OsJUVC5XjWIGVjNPezjns7M1wansX2zPGQxMVAIKsbFUCk7QaiFhkJQCUKqjirL66toHX3vrjyCwT3/3f3Sas9tOf/SI++cEPYHe6KYVMdtAV2e/tvX1kmilwGv2OpcfQd5dy8a4nkrbiF0+gtfYAFt9Zs5IigHgyQyWS2aYAk1RaQBwjKy3YngnLs+F1Apnbt86eJ2IMU6/w8u+/Gd/7iptRwYJtubjzk5/Ew488gu7yijxTkY4U8CzriwOTNgCLwB3n4ZpBK/scFqjVex5RyUgzUbDg3CpsYVHkoKKC8nZvvKtVvBUA3ADFolQyo3qC8jxuDgFkKypn8J7IelYy0QJSs5CH+yMNIPNZjxXzWYpjRCJb7UH4f75GeXFZW3l+kVVWXyyQ4CGjo573pQiH8tcEnuWeyDhV99UAu9zjyBpTS/m7XJ/JaK7Bz0uZwHrtu9vsCOcFjvN98IEaTnPexb0yQdtLAWApHJDntVHYgTDvucfjPqKkbPMCAMyiMo4JkT2v94hKbYZgPYsjqJZBhr4CgGkLwsHEdhbguAadGwBYgffqaThfsThBjgUFIClkqeexxX1389Z5DKRez5G9k0k1ChZBsOAtS4AoEQCY8vJSzMKiEo4ZzpWcb2ynBYAv+Xuo/bGNQBuBNgJtBNoItBH4zohACwB/Z7RTe5dtBNoItBFoI9BGoI3AQgSuCZbmDOAmSUSZt3lCbGGHw8TdpUeT9LoUAG5+XvyEJI6edYIa6LsEBJ4nnhq/v/pziwkpuUYtSXcpQNxc5rleb37fPJMwgC+5v8b/+HIdpgEwybEQEJXSjvRQ5M81y4MAgWN0YF53NaLMRgAPuamj4DMlmWLpMQlbUYq4BhapvihMpUKSyWkeiX+fLrKaB0lW8elj0tdWEsoNANzIfJIg0sjWNnJ9i+3XJPGYSOTRPL/AqDWgy/jatY+tSpwTaCJ/h2xXsmTpl0vWB4FeyoemKLMQVUZfTcaEQEuOMokAesEx+Vh7/4okpYDPKrpz3196GhMQrAFEjbqQNfvroB1EV7FmuJgK6GPSl0lReVMteSksGQXKgkwarYSWhyjCXZRRKABJIbQaBQDpFkFDGyUT0Uy81pKS8z7E5CWftJa1liQpWTd5qmQaCbwKkGxKrCj1TGbh/F4NWxhZ5BWm032Eoy0B9pkIJtOKQBvligV4d5SP54pFWVUDy+s9XHXtFQKebu/so9NbxVXHr8dg2RbwcjYZYX9nhCzMRRrV0CmvHOKatcNYXtnGy246gve9+3O4+65HMVyZ4PBVXezvLePJc/tIC8ChZ6KlwdUCjMMJVq4F3v2//hQ+vjPGb/zW3TBzegqWqPweSvpCxwZiWyWQJfGcK/BVZLsp8dgw0eqChQYcJqOQYAn7BpnrlCslOEDQlf2BAK1CgyoErgMn6NZAgiHvEbCAY7UCXNtGWiQosgSlSJbXMqyOAjKYaBcZ46An45LggPhX1sl/foZtLYBymqHb7SKOZtjZ2RFfYgI1cZYKY9E3CXQXqGhAq9OT1BEWcp6R2V7BIeCs0Ve6xNLyqni87o3G8Nwu9H6AKYEKytDux6iSDPZSD699y4/h1qsPY+PQioAhDzz0OP7ojz+JlfVjIve7vXVeGFO94UCMb9nvCPYlZY5ZGIpX8rLXkWfivfLga8Ic13Ts7+9j6cp1/A9veTNeenQVjz76VXzli/fCjEoEQQ96xxM2nm/7uPaqa3HmwiasXgeHjl6BY1ccFxBupasYdTznZDQWb+rR1jYe+NI92N68gGuXNSxvHIfZPwSrt4QoiXH+9NNYX1oSYDexfbzm+2/Guc0LSKMQHcvCuZMn0A0ckTjNZyl2tk8hjWZSfLE1meBVr30Nrrz6Srz399+LL3z+XpkKCTKwTTh2tva3kWkG+qsb2FjewNjy8KY3XI9/9bob8ccP3of3/8afQ8s8VNMYsGoFhHqUizrAgqcnvZwFqKp9Thv55qaIJxTl1EqxfslaLXLxb2cbsP+G7BOciwTYWASA1Zy2CACzfRoGsGaZcAJfPJdtvyOsa8v0BQBmvGXOISNewGWyHDPkRYQkmiCajRFN9pFFEaJKl4KDbmcA2wk4i6knrMcQln1sLB+FWZkoY46TENNwB1EaiarCoZV1uHYg9x/NRoijKYo8hmM68LwAtl9JkUevN0R/qQ/NKDAZ7yOfxLBzzv+mxIEFLOybXuDLvJWmMWJ6eE8j6lygyMdIJ3uYbm7imvU1dLg+pTG04RJMPYDrUxUgF8ZvzKBXFaazHYSRKsgIw5msg0oZwZbxSun22XSKSrewNY7xzPYexkmq5mG2Tw0Mcn0iu5NAmahYFBrKwsTaoWO4+fVvwbRI8eq3/YgUYpz6zD34xIfej51oF4bGEhVDxt5kFgnLmd7lakGqwTU2k+vRrFgxcXMWa7FPKNleFic5holwGingl1K5lHLnmk2bhFplhHsIKgYMB8tSODTaO4urrjyMd/33P48Lm3vIKxNB0MXdn/tLfPXBh6C7HmZJChHAJ4OXoKlNBjYBOe4x1PrIgjSqKQgbt54fZb1vCiJq32DuJVgsJaB2Rbatmk/4Ot/b9FvZGxKw5FzE63DNz9WzinpDwwhugFOu5wRZRWpYWT4IeCt+5pYUunH+b4q2Fv2S5V7qYjIWoRHMbQBgpWhcwaViSl1sx6qJZl/WrNnNutPsZ8VPdwEAtoWxfwAQN+/jd9n/VQpQbTYqiwCwfK6OYxPTZo8yL0C8BABu7p/nofJH6fhyHRbYMZYCWNeKLVLeWIPZzf5MlFwoOS/qBDpM7lNqg92CyitFJsWEzRrJvdp8L16Dug0ALPNRs0F/DgCY68j874IFK5X5c1M1hXtBAu821VMMVRDXAMBUfqFSAhnhNQBM5jKLJkzfx86T97c51Mv9gdG+1kagjUAbgTYCbQTaCLxgI9BuXl6wTdPeWBuBNgJtBNoItBFoI/BcEbi6owDgRsa5kbNskmJFY/21ANBeCuouJtAuvc7zAbBMCv7NhwIAn/s8FzMwnpWA+xvYvCqBd3D1RT/iRg56zmqs39b83CQCSwEeIQw9sn4J5DX+i0xmet4qtKuvQJToCCpP/DXp5YY0FzlRskIJWxIonD8JvX1TJs1zxaYtFRu3AScU4EyGbyXqx5K8FdCA0oeFJBQp46mkGOsEZ53kbFjeTaKUrDaRgyYjhdJ8C2CIJEEJbor8IhnIiSSGhSVT++ySdaRRfppSqJRFTaaoRDaabEUDehEhjxUoLOwiy5N8qiSVKV9d9ysmNSWmTCYuAMBkQTfvUW21AP7yRKaSkxYQWp618XxWzFIyeMmcYvj4eQKjZThCPtmDTtBQ9KSVnKJhe3I+kV2kFyJlURu2suSAFwDgJnGc0tuYPntkOFLulR7JNgx6yqahxI6fKpnpN0xh6TmWgXQ2wnRvU3yJCQDz/i3bFT/Qpt0sy8TQ8YVsPVzp4uprjmFpZUXdB4sGLBdd+t7mU0yme9jfniCdUgoZ6HcrBN0K+nSAd/7sTfjrLz6A//TLd8HWe0i0LeRagUpzYdA/l0BVpSHRC/gIMAonOHS9id/4B7fjw89s4v/87b9CYOo1ANwFyhB6YiNxNOhsH5GeVL6MBAfEv5TscLKyc8UOkyS0AAeUgFZFA+wjlHQV9hnBA3l/gTzL4JgWPM8BGe5NXyX4S7CA/VVkog0Ds3iq+hKjXIMOHtlFBGs4dnRbGIQclwSfJ2EoIDJjzH4hAAxZnXEMh2x6+hJnmTAOyawVSVv6nZKFX0ukTqMQgd+V86ThVPyN+X5KyJJNRyCOADAZwHJnvoPO0hKSiJ7QioVn+x7+9s+8E9et9OE6CpyehgXe+8GPYjSJMR7tY+vcaUyiGEG3g7VDG1Jocn6TLG8dg+UlYR9unzwjPqkElgZLQ5y9cB6u6aBHlqUfYHjFELe/7rV40eElPPzwg/jcXZ+GNi3EF7a/ugyvO8RkPMOVV12FoN+TIgSeb3V1FZ7jggw4sm4HHQ9lmsK3LUxGU5w5cQqnT5/GyQc+i1kK+MuHccttb4Tb6yFhwUcBJLMEWr+DQxsrmOxtYba3hUODPr78pc8LeMlrJOMQebmPUiuwOwZWjxzGrW98DZ4+cQK/+zvvx8mnT8CyOQZsLC0NBHykxDlcH92lNRw9chy538XLX7mBX379d+GzX/0ifvPfvx9ePIBHifFc+UqreVDJh1+0lsj4F7P4Awa7Thap8talfzH7CAFgAr9k3HLOJBDMfsuzN+unqOWS3bYgEWvDlngqXh+k0EcAFUMXyVTHD2B4HRiU2Lbo10vmOaXk1ViyS0Mke8mky/MEWTJDHJJFPhZ549IeoNfrY9BdUhLAZKHP1RNKVAPKxh+GWejIQ/pmTzEZbSOMJsKU3Vhbw3CwBMfyxYM3i0KRACY7nl7uOhLYbgAn6MDrOPADkxgPkvEU4d4EqdUToNhxAzVOK65jtBAopBAln1GSOUGajxDP9rF9+gzWfB9dTUPPY3GLC8fzROUgyyPxY/Y8stozaHqGJCyVLPR4hPF4LP9vxmia5NBs9lcTm/sznDy7iVGcSKGE+GYLCKrmbIKaml6DrjnXHQ9XXftifM/Nb0CuA99/+4+AWgEnPvMFfOaOP8OFZAcxFRyoBKHrGE+mApDKmiggp+gXyLl1evsKK1gqMQSoljmPewIC9I4r8wu/CHCrOBEr01GkCSIy9j0fXtCTdWrY9zGZXMAb3nALbrvtx/Hg1x+FYXpYGgzx4IMP4t57v4wMBsI0h8NCI6lKUuoDDQNYZHdrZQ1ROyAImylQ/CIJZMqFc90V71/lxZvliTBHLRadGIpRzBtr5J1ZVCVKDrRIyBJVGEMmer13kH0Ui63IRK43WE1biHpGvZdSRWC6nHcRAGYc5966JDDnih1bcB8ifhccZzUw3cg715YVwnbmUlP7FjfFWgfM3oM9kahF1ONR7WFVgd2i3zsBYLl3xqm+b4lHYy1SX2dxD3sANtc2IgTeuTuobUFYjCCMastR/ZdgO6Wfa7ayANQiwcx+0gC46upUziD4KwAw172K+74KFbnpPA8Z6QvWJ0UN7DZz4LPUe5r2nxfA1HviWgKaxYlN4eClQLKc07LVGkdVDxZBcYywL8QptCSRYhL2KY4X5RvOYj0TRhDI3Lf1+H1tDvV5/gJqf91GoI1AG4E2Am0E2gi8sCLQbl5eWO3R3k0bgTYCbQTaCLQRaCPwbUTgeGdlDgA3CR6VDFMJ6yaBJ/+/hAGsQNAFhsFlpJy/XQB48dpNskrd/oEH8OXOxQTvxe//Nh76ed7CBG9zXAoAN9eaM0EsU+Q6CQaQ0cv8ZAMAM7HZGVwB/fgxzOIKndJGKgzfAnpOGcTa91agCeHAwijqZGfKhD8dB5lcbaS4dQFIKSnK1lH8JCXpyES1JFyzvE7cM0mdK3xz4ZhLXtcsE8KTDYDWSKM24Dc/JjKWlKGWBCWZrpkCKMULkclsMhMVoCdMnHiCip6DlP0jMzejX+VMZI91JgsFdFNAs/jjsleJpPXFALBIsBKwzZVfoEpm18UAddJXnk3AEl2AdJGkrBlL/DxBwkTT4Vp2zYYqYVg6yixGPtqBFs3qc9ZJST4H30svXwEwld9k0x8ERGZQhHGs/BINekumBLwzxQBkZExb2qDI6ImcC3NbYqOZAqaQxZZHE0xHu8jDTWlTJuAJ/BA4VQlkJYMMi0BogF7QkZ8D38HaUoDllR76PRdlbGIW7mFz5wJdgNHtLAtYmWZb8P0MR/zDuOK4hQ994A6ceiqSGLFXpTmB4xKeFqHQLTiUSUUGr3KRpCFues0q3vOLP4H/8tXH8e7/eg86IlNZofQ6KLIJtNhC6uoio13WAHAzVpikpjciY0SQhm0tHpHCHKcMtCNMZv7e0G3xgCQDkID3bDKV0df1A4nhjJ6atTSosPj4lATrNeWtSD/SZizyPASdCFwyxmpO0eH5HURZKv01IdgglCnlE93vDwX4msxmAtDwXGQh85oCTIiMprp/JrD5GqW3+Tm2dzIby+cIXgdBRxjnMqZ05ccZogAdT+mny+T4TjiDF7j4nhtuxO1vejNWlnvwHA1plmASZnjvB+7Ao996Ch3HQ57NkDomJpMJjh8/LuzAzc1NjEYjeTYyBqs0xfZoJN6aBIjJwNzb2ZdiDkobv/HNP4BXXH0cVx9awSPf/Do++bG/QJBZ8C0H/bVlDJeOCJjAPt0bLIkMbrcXwHEszOglDA29boDA1OBbBlwDiMZT8SolU/rBL9+NE8+cx5kLu3j7T/1dDFaWEaYZ+r0VpFkFq2dird9DuL+JeH8LFjJ87a+/gtnuLnwyJ7MKlR3B7PQQxRZed9utGKy6+NRdn8GHP3yneMnS05UA2aG1VZw9exqTcIbe8jrsbh9LK4dg+B0cvq6L//iWm/Hkk/fjl//t70E/78OxKpHsVocqDDmQ91c/lzo1HBYkYsn4JABMICzLwHKDZm5PUCAuag/gshBg4/kAYAuUyjdE4lsKc2pGHa/BNrMpSU6J7YB+tx2YhgOrHjucq62aQZhSBrxIkBcxsiwWqeYsS+H01tHr9BEQgC1UwQXHOIFomac7Jg6tHYKe6YgmY6TxCJPRFhJ6CNPDtd/FxvohKZKYTWJE05n0HZtxKTK4JsEmSj8XoFF9r++Ip2+cTLG7u499bYBhb4B+dwl81ipJoOUZ6KLN9SyZxQiTfaTlVO5358Im9s9tomOYeOkN12PNqUDioGMbAvzqmg3bMBHnoSgCUMGbfT0OQ+zv72I8nSHJKakvPFrspSW29vZxfmeEiB7OBln4yheWczfbPc0TpEUmnuIcE3muI0otXHPTy/CyV90KM7DxmjffBqPIcPKuz+PTf3EHzobbmFL+vav8vTkGBbyUQqxakleAUa5/poxtKaQiEElGrID84p4gcxEBUTKWeePsA2x/FqRU8UQk2y0nkDkjjBKsrvZx403H8dM//Q48/sQF7I1m4g8/7A/w5OOP4ROf+CQiCh4QTuN1yKzk+m+rYhllFavmLRYeNCxS8QKuKulf/M6fHRJOZf1kvyebO0PKtZp9z1ZAI4uguK7O/X0NQ2Swed44nMm1ZOWrlUMIoHLuFoC4ZtuqOVR5W7PYTf2s9o4NKC39vrZYkN8zjiyEqAFgkUeey7SrPRrtNGRP1gzzBQBYxppZj/NaOlp6zcL12V481HlLxZxv5gPurBpfYL6vjmmzB5TVpVEqqZ9n/tnFgskaAJa9GtcsYaMbAgBL588zAee50Wuen9YIsq5JUROBdD4k+5oqTlM66Kw8ZNwpi83Pq8INAVobq4oFYHe+f66LI+ReFwDg+Z53QQKaAilq73XxPlLaR2pquCdVBRCG64i3L/c79AAuk1gK/zhPMo6qjeoiP8+DFQTYe6JlAD/PnyPtr9sItBFoI9BGoI1AG4EXWARaAPgF1iDt7bQRaCPQRqCNQBuBNgLPH4ErO2sKAK49Xy9Kpon74LMlmhsWKd/LpNY8cdQk5+pE2XOBv4ufbxLzzwUAi//Z33hczCBurnnp+Z7rFM8HUF8KADfvnzNMLHqZ0iuykC8C5iKIyERfnqO/fBW0K6/ANCoUAKxVygOYiTVK5WpMlSvPPDJSDcrn5RlysqfIpKiTZkoiWYETTATyKLVSJPzIBG4AYAGt6uR7I4nbbFIXyG6K1SOeuweMtaYtlE+mAoYJXAjwW2S1D3ExTxoy+UmWE9kfBE1F3rBmADeSyFoyRZ5FklgVlhFBVvJutEoS8kVdQDAHgMksFv1q9YxNgpZSrfJzk1CWpCJpVK4CgEXu2VCsaILT9WuJrsNlnAEkZIMR0CVYO91HMR1Bq+jfqz5rWooBzHaht7EwVRo5VgHDOU4UM28OAMNFlUTQa6YQo08JaDKwCYSzdzCe0p6g9KEvMtBlGgt4mI5OIy8IctoCkJuWBZPJYdMUz19zuIQiK+E7HXRtF75rYNiz0PEruDbRIYKVOuI0lviQOV6WEVwrx5HDSxhiG/d89hTuv/8J2Lxu6SPOQvg9qjSStUt2nAFbNxCVqQDAaTbDLW+6Dr/zT38K/+ZzD+I3/8vdCDT6mVao/C7ydCwAcOzo4mUpc0ctAS1tVMuDC7urZNsoD0fpH4w2PXTZDgS9DUeAET6vaRrCqhWg2/WQpTHSSrFjKZ/KeYPnJCDBfhCHEUxLsd/5JQzhJIVt6sLmFZAjh8hpExz1OwGyslSArW6JpCqZu7MoFManAB+6LlLDPFccJchmITLCKBrHQSly0ATI2IbjMJLxSqYxwWcCVm4QiJQxyeVk6Rf0EqaUcmcIyw+wmUyla1+9soZ3vvmtWDm6jEHfRxyH2B2H+JM77sK9934Vw8EAy/0unto5j93dXSkACMi0pBcypa2jCBsbh3F+85yA6QTQwzSRfkywqsgrAfXe9tYfwnUrK7jyyArOXDiLv/jYx9AvLPRsD07gYu3wi7B65Ag293eR5AX6vo9DqysceNje3sTha2+AY5nQsggeSfZ5gmQaYtjtiM8rAZ4TJ07hxKnTOHTkMAarQwyW1+B4A+zuh+j0DHRsE089+nV0XR3T/W2cO/W0+MEWZF2TNeY7KBwP193wYlz3omuxvXkaf/ynf457/+qr6HaGcl+242I46OPkySdFhnf18DEYbgd+d1kKYux1A//Xz74JTnwG/+rX3ovdB6bIyykqh9Lcl/6ZfrBmSC2AAD4KkJKDAHBOT2L6tCtlB5GApk9uLf8srNxaErr5rGIAH7CNxWOzojqBLgoRDQDMu5E10DTg+D40x4EV9GF5PSniUJ7ShlzfpEQuWenCcOQYKFHpZJcS+CLLfwWe6cAm+zer5gAwGf4Eru2ujbXldXCam+3vIZmNEM5GIhXLIp5C17F+eBVra6vIkwyj7THMUodvU0Y6R9/1MU1zxGTDm0DQpd+nhmk2xd5sgtRdh+f46DgBPM2CmVcwed9aAUurpFiCUs5JMUMShUjiFGdOnBZ56ENr67jKKfG2t/0gijzB6ZNbMKsA0DIYpgIQXegih84ijSiOkRSVeN9u7Y9FYv3sNMQsjDCJUpH6pxyzMIRZPGUYEg/GQWSLhdVMcN9EaQZ45S0/iI31YxisDHDTD7wCjqnj6Tvvxl9+/OPYzqZIC7UGU9J6FikLA84LAmbR0drUUeUESblcGbAJBBOEpooB9y0CtFFamfOFjSyMkYaR8iY2dfHVdjW2b4pZRH9mFqt0hal8+9vfjB990+vxpXsfgcm5TDPguy72ti7gY3d8FLvjqRQUidSDU7ApAAAgAElEQVR+7XXOeUD1Za6B7IeV9NlFxi+fwWZxE4sEuFfIMilaY3wa313xdK+4WhFAVq8LsJxz76Ik08k+Zf+mAoQCLVVxhczxIouumMYsclMWFcqzVoD52ve98cK9FABuijREGhrK85fqIgJuNhL+NdgsBRzcqzRApwDANatZLCcUqNxIL3PBa/YGMt4pDSFlW+qQfYuA6qrgp+CgZYAukYFu7qPxur90jpkD1bW6Dlm5vE4jS05ZcSpQUFac7YBaQUPOw80D9x1c11g4xpjS6kSsFSzxapZiN940+yOLEsq09vFVBXVq/1b7NS+A0Yv74+YeF+PXgL1zD2D250WVnLpw8ABMVooDLOzTHFt8gKVUNIyRR6HsjVThV1P8oqTxaS5veB4mJ77W5lCf5y+c9tdtBNoItBFoI9BGoI3ACysC7eblhdUe7d20EWgj0EagjUAbgTYC30YEjnXXqgNfNSVr2BzKx06xRXhcDNyqdzXJtiYhdlFS6VmJd3WORXB2Llf5HB7AlwOALwZ3G8nfy2/FLnfP30ZY5m9pQNPFBN8iS0WzLEn2NiwxAsANq4Vg7GDlOlTHD2M6LRBUJhKRhaRPIP1nLUnGphVZNwn0LIWV5QIqlZQQpqwfAQQCjsJMU75vPJjcle8CwCkQjAln8dDj+WsQmsBVI+t8kcR13TZMzDYHpaSbQ3zdCOAR/GLytVQAcCXJSsK1NeiqFSgNBQBTgrDIQvF25D0wTnk8hcHELYELTQHAZJTxSfjF5LkkHSkZLUnLhecVZo8Cfhvmsro/xdSRwgVdSXQyaaq4fArQJvuHz5AKmw3CGiWbMdFtBTZGI2T729DKWe0ZzEQ6QVgCyoplw2QrE7RNAl3sI/kPY0ZJZGHauaiyBEZJeWzVFgLkkhyWqjbls7NdhPFNOVuCUlWGLEmAvROIk0T8APk5gg0EPOlzeXh9A931NXkqnwxP+tFaOg6vLzF/jITS2vyd30GaZoim+zD1GDccPwIbwNa5Tfz1V+7DYw+HwtLJMBWZ2dFsCtuqYBI8R464ovevJgxgv3IQxvu49U3X4bf/yU/hl+76Gt7z2/egVwPAetBHWc4EAJ6ZlAhXxQsX+UsuAMAEQzVlpqhYSrW8J8F19ml6JhNwZZskiZJJZX+lbKrrWNgdTQXcFBnJGgDmexmjJKQnaiReshY9OOl5KRLRZLmRal+JdCqB2YKfpTQsvUWjCMPuMpaWlsTbk6AOPV35e+b52d4NgBzujxBmEQxHeWj2vQC+7UhbUp65TCN5/pxemiVBMiboPegGmekGrOESfLLUC4IRukgIi3r4ZIIfvuW1ePXN34sgICCuwx+s4IkTF/DZu7+CRx/5ujDrYjIXTVPiQZCZoCBlPRkPN/BFKpt9izLOluuIXHFn0Me585sSr5//e+/A9Yc2sDIIBOD/8B99CNNnLuDYyirWNlaxevwl6K2uorAtGYNlGCIio1gvsbw6RLfbV+OS0H2ZIhyPRQrarGPs9PtSdEDQ/czpk4Be4OobboJhd1Fq7LPqfE8/9ii6gY0wGmGyu4V4ewfldIbc0dBZOYbeoSN48ffeiCIJ8fgj38JH7/g4tna2UVkdAcAIZrMdz587I8Uh/tIqCt3G6uoVsB0T2aqG33rnGzCMnsY///X/F5tfHMH0C2SXUtcusRxo5vUGQJJCGw1SzMPCjJD+u7W6A71WFRDMuZlAF1RxwILU8AEArAoALgWAOQ+x+WUeERDIQWW7sAcD2H6/BoAVuzJhX64yuQ7BQYJx/IzuGLAcXfqMp7nCkjXSClqmik1o28D74n06PRtrK2viDT7Z20UWUeZ5Kvds6pZ4CHd6Fg4fWQWl08fbUyAFArJn8wSOrSHmlA8DDosGbMrqZ9ivUsyQI/AH0rctWHB1m5bLohahVwkMsYVPEMf7yNIxRjubAiLGUSr+1LNwgtWyxP/+L/8nvPy7X4qP/dnd2HxmBN3M5LpZWsLUUiE7plmO0SzE9miKc3tTnNncxdZoItCd6wUy1ii/zuITqg80+xHRyiBQqpkyNzSFOE53Gbf92I9jvL2PG77nxbjmlu+GZxt49KN34e6/+CS2oonMRZTeprcuCy6Uf23tc65XMKkmQQsAgqKGLms59SIIgLLvsDCBCglJmQmTmL7FMccWi75MXfzHba6FloFZxIIFDb3+MkbTCV7+8u/F9938KpiGJ2s+r+/ZusT2M5/+NE6eOiNWBZFUa1GNw649fE1ZrynZTMBUAFCujaKyUQlQKgAomZgibVx7JddArwKGM1FSkP2d7SgAGGpvwSIo5UOrVE8oad/sRxaBZgFQ+fmyZk1bhpSliaw+52+Rj86kCIL7T7Vei2+FAsg5l4sCCvcGnHvUnqYpAGMRiHjOy5xeA8M1y1fA57qIrQGAGxC4AYCbfQ7rKJr5TYBTAsA1+Cv7OALM3GssSEA3fUu+1woq83mksdxoiiG53y1YqMc1UDHTGTfNVpYPZMQWZGbzWWrgWmTkGXMpKCAgXYOmLEjjWiJ7nXofncVSzCHtXT8Ui9SaorgmlvPnXWBeXwoAN88lvsF1IcvinlE1aLNPa75znjNVP3NcUTWQfnAZAFgpqdSy4DUAPD35UJtDne+62/+0EWgj0EagjUAbgTYC3wkRaDcv3wmt1N5jG4E2Am0E2gi0EWgjcFEEjvYUANywRZk8O9jUMBV0MQC8yIiV3F/NCGkSc4tJJWHJLniQ8cKLgKwwSGqG8WJS7WI2xbMZwCrhXgOgDVP0MmDz4jmfq9mfzQ67+J2Lz7uY5GsYwGTgMGXIJDAT7o1ktkqWFlhduwn5sQ1Mp5TXNZAZlEEshCmUa4rtRfApySNoSQw7TWEx6acV4tOaVwRimdQm/1KBteqeKgWsESOm7HEtayh+fCIOSeZaJolm8cQj3FYT3ATsqBN8lKOmn15zyDXEx1UBn0zCXgQAk6lSNIlkMlEylOJLZymmTBYBWShyhjzyeEKsVLGBKAwq8sqOsIV0Aof1pZu4CZukBoLlBEzIkilcJ3/5kjx7zcihRCWT/gTJm5PxHCKBaxgIocHWSknOJ/RN1GwBC50sRLpzHlo+ruNJyV4buuGAVDd+p38gn61pa8lDs98J44qAu45c9+WZ9SJVUs/05mUyngBwnkKPycxVrJyCbUhfVUogk/lMScvzjyEUcMGuZaAV+8+zLRw5ckTkleNkgiOHlrGxvgTXZoKf0spkUrnorJnY3Zogi3P4VgGr2MfhJR/bJy7gS3d/DVNnRfw+K81Hp9fFzt4zIs+bZwbyahtuQWAQCEwbmVnAryyMptu45Q3H8Z5/9Hb8i798HL/zu/diQM9SFhd0CAjGqEIDYy2HwTYnjbge51IcwZgxeW0YwlJT8qDsM4qZpfwdxSkUhh1gMBgIuEnJYZvAE2V240SAPcqiekEg7FyygIVZp2nwXOWrWZHxLDKnKiHNucwyTXiWKaDCZEp/TUcYgWQRKqlpG51ggDxVMr7sqVGewg86SLJUWIvD/pLc53T7AqZZgmCpK/6eZqYYbpS8dAIfWRQLqKSUQCtEBIU1C0GnD8fz4QZ9XHnddTh19rxiEu6N0HPJ2Cyxdf4cbr3lFbj5+16BlbUhYlZD2AOkhYk77rgDj3z9IfR8D9vbuzIOLccRJqnX6cAb9DCZTeFR+lW8FQ2J4db2LkqC41UBv9/Fu97yI7hqZRmuVWHt+FHc9Yk78diXv4qNXg9LK0Pc+OrXwxkO4A4HGO1PpACliiLs7W4iKxKs+ATQdQS9PpI0xc72toAyk/19dAMPXr8rxQlUCEijPUym++gtLaO3fAj9pUOIpxNMd3cFANnZuYBKzxGNdzF65hR0ggSBjuHhl+KVt70R4/Ac0tkePveJL+Dzn7sHlZGisobwRB7Zxni0i9F4D37QRXd5XRjAvd6G8BT3uyl+/e/ehmPlGfzSf/0jnP/Lfbh9TZjYFx8XK0ZwXIokb+PlywKeBQB4yuKNqkQD/jZKDzmXTL7OOWwuS0uVhgYQUz7tOisPTGPOACZ7XaY1AnIECDkn2C7cpSU4wQAUOXdMBbrFaSoe3WVFn2xK4msKkKN3cMeB6dhwprH4ySPkWFTSuyJNXmVIyhRu38Hy0hrSMMF4b1f82POEnuWcHzkfdZBmI6ysBVhZGiAeZ9BSHR2bhS0pSmOKEg7KinO2KgoqbAORbyN1LAy0EhmVBApDpJvZF4t0JqoRul6JskA82UGZjjDdvYDpaASLIJZWIYxn6OkdrG3o+JV//Uu48HSEz3/6K/jGw/ejKCP43gC6NROgcH88xdntHWyPQkwLHZnpoTJska6XcS+4JItnlGetANycx6m4kVUwdEfmIFnT6Ove6eC2N/04vvng1/G6N/4gDr/yOprN4uE/uRMP3P1F7OUxZpMJel16tEJ8p7kOk/nKKY0Ab14VcIQRnkrMPcuR51XS9IWwq1mIM45n6PQCARej3ZEwhXN+CU03EI/trIhFUYDrjusEWFpdwTv+1u1wdAP082WRhW+bMMpUfLwfevgRKVZKWfRRS0DTo5hAt3ihZzm0PIfd7SrVkBqw5TwihTFzlQ+1KeCzScFWniNLYinmYrECFTNEBUNULFjAw8IDU9Y+AZQLVdwk+8Zadljtz9TPVkUvdlYoKDYw27JhuOdUbDA02dXIfqMGmfm9AYMFxGaREUFO7oBqZRICr02hnRq7SqJZjcUDBjDHbbOXkd/V3sTNeGeBhjoUgMo2WixoagBgxuyAJVwdFDIueH4v7iXnRYpkgdcAMJ9F+gb3zLYJ26EiB1n7+RwAVnvkRQCYqhkE7xX7V+wQCMBTDYCgcU7bA9kEHjCbeaeiUmJBW5DNnu/x6jhJUQCBY7ZbDWRL20kdnXraZm5ctH+R8VXvGbnP4TzH/R8BYHrR8x4RJXMGMOdJ2fPWajZSsBD4MH0f4ye/2uZQL12i2p/bCLQRaCPQRqCNQBuBF3QE2s3LC7p52ptrI9BGoI1AG4E2Am0ELheBQ4MVIoUqEST5MU1Algb4FIZpvcuZJ7rnMpcL3mu1PO+l19Brxkjz+qWM3ANPRvWOi9m9ym91MXF12fdc5sGa8xAIvNwxB5AXPIbFZq1ObBFwlARYwySpE3PyIpNjtcQwQS6CfgQEJPFO9kyZwzKUXKR31cvhuL6At5rhYEapWMsWZp9IIhLMzDIYfD1LoBUp4eQ66ccbUhKmi1+SuKuTeEwwM6YNa0PuTwwSFUgqnnELx6XxbYBgvkVd40DSWyUeAbMETIJeFdlClIfMJLFoCBanCZOJoKlINSapgKF8L6Wf6f0roAiBegIEukoei/Q1E4cLYH4jzSh6gWQ+E5yR5lOSjA1Dp5Gq5m+YVJY24xvFX1MxTISJBwOubUvDSNKyBl8o3clEbBjOYE2fqQF0EzoZOZRlFE9jR1gtBFmbPkGp7gbAlAS13FqdcGcilm0q0p+6gBN8VjOiPDQBpAxZmYnEM2U+ee48LxFvP4VkugubHU034fSWRTbZNTWsdDxkBJi1HJ5X4aUvukLea/G8Th9+dwWd6RaCoYbve9UhdMst/Mpvfx73fz3EUjFF1b0CWhEq/9qFvs3nkG6s60hsE51IsdqiKodnF5hNPfzgG3v4tX/28/g3n3kAv//uL8AxFVPM81dgWhWKBEiTUFjV4l0owIKSaRZQniAP2bC1LOg8bvV4UixnF6HBdlbjnmOV3a+gl2+RwdI12L3hHOAnC44SyAQR+HmCaUmRYDZmkYEOx7aFZcfRwPfxmlFRiDcv2e3sn77jYzoZIZzOcPjwBsxOF1s7O3AcT/xzKem5tbUlDFAC0+UkkrFKqWJ24yKMxfeSoMLq6iq2xlsCOjHJz/uihypZckuDIXq9HiZVgaA/RG664vGbpjlsXcPhlSXsbV/A8qCPn/mZn0Cnq/poUdhwO6s4u72L//b//B7y8zNhe0/2tzHs9+B3PAF4mTx/8uQpAcVvuvElmM1CRHEqY4pMSYLElJj9yR++BasrQ5mP1lfXhIH5J+9/P3afPokbjh/DTd/3RqxefQhV15JxWsUlskmqxjUKJHvnhGlNb1fKjbKogV7NmqkhTiNEuSlj3KoyBI6Jne1NOF4Xg+Eqrrn+egYMTzz6LfS6XWRVjp3RLsa7W9DCEE6cofzem/G6l9+EaryF8fY2Tm/u4n0f+XOcOXcBvmsjtQbwfTUGKdVNeeu19UPwOmR9aljtryONDZy3x/gP73otbh4W+Kfv+SBOfGYLsTWFkSk26GL/b0BamT/E01WQH+U1LmtdoyYATMiQ5OxTlUhYgEDfX0pDS+GAAlAunmAX15va61RYcwqonK8x9fwhc56lwe1R7n0VubeEsrThlhoCSvgSOCHYxnWM85xlCuPV9lzxENWzCfJpAswycK0tqhxhGSGrWJRQwl1x4VkdaLGB2SgSUFc8bDmncsrJTOhOAa2Tww50BI4Lv+zAT3xYqYN9bVPk0lmgkpZAys8EHZi9LmCbGMKWPkHWKKeAhOOPLNkiRhlPMcln0IoZ0skFTHb2kMcFDF3D0cMdVMU+zp8H7NTGT7zjGvzkT70Nn/zsaTz+TIKP3vkpnN1+BFruIY2mwqInIzitLLj9ddheF67rQQt64iVNz3DXUwoKlJenvy5ja5S6AqTIQC0grGqQ9dzpSJ88uXsKN73spbjxxTcg3hvjoXu+jMcf/CbCEf3SdZSOYqpSpl4YwQQza6CSgKhjJEgS+ikXXN4ktmWVIuN8z3lKTwHdRV4awrjmWp/GMxmbnGvI/HR7HQGEozJDEmfCZl7bOIR3/O2fQLcunuJ8GDgO4vEUH/ngH+Pc1i4KAneuK+oG4qdOyWCynWsWOBUH3IqFV9xRKOYu+3ezByC4l2Y0AVZ+zeLbyw5Kz1oqIHM95/ovEtCmqA8oEJivqes1RTccF/M9BK/POLE4yFVy042SCj/P3/HaIu3feP7Wa4ByZ6/3O6KokUocCd7Tv7kZb7pGRrECfKVAi58n2EmmbgNwUrnE4NhRPscsuOA+bA568rUsVQU0mibrD9tRivcW2Ma89wY8lu+1T7Di//Lfg/lFgaP11kAY1oq13LxLJKALymMr0FvGNa9PUFhMhbmX4fyqFF8K8fblA1iiTKLAWnlYxVYuud7NZ7iLpiJ1Lweexs19H+x953V66h5rdq9saxYY4xcB2wt7f9XbVTvK/o57TccUVQNK0of7YxTpRBUWIJP+IDEmwO/4sDsd7DzZegBfvIC0P7URaCPQRqCNQBuBNgIv9Ai0APALvYXa+2sj0EagjUAbgTYCbQSeFYGNwVrFpJmSDKwTP7WUXpPQaz60CAAvJvsWT7qYLOLrTeKvec+iROa30xyXZVUsfPBSieZnAch/w0UEUFwAgCXBXh+LALC8JHK/tfwywcaacSssR/FRZTpSV8BAmQvDk8nO4JpXitSfMFzNGgA2LGH98tkIGBt5LlLBWpZIIpDJQklWyu0Q4lVHAwLz/0wcK/ZaLaF86U50zrw+8PhtYrkY00Vmh7qKYoQ012PimACwJfRXBW4XZHcxYUkmEX1OyeisAeAyThQAzAR4rsBPuV+CrzUIK0yqS6QTJZkqyWAmlZXUtYC5BJAF/FVxEdRCTljfo+NIclqXZDSTwkxkqmsJUFx7IArDtn4uAQRQKp/XrSfr5K4hADC97CqdUtVe7euokq7CNmIbl4qdNGf66bYwriiXKgloyqYT7BFJbhNu3U5pFiPJYmHxuH4HhukgZy55egbpZB9WlaIsdDjdoZJbtYChb6MzGMKj96th4vCgC0dLEbgVtrbPYbi2hDf+yNW4auMI3v0bH8ToxARPbxkYVwb62gVMCwM6AeqGLV/7JTY/8zkyrUKQVBK/RK8EAB6PLNzy+g5+5R+9C79676P4vXd/HpaWSmLc767BsCs+LrIkFIndSjRqmahWADkTwVXtpWzUrDLVVw/6ItuA8sUEgOlVyGQ4AV16CRcEFHVNAN1JnMCn/K9lChAgYyxJ5f0dz8c0ngr4k8YxwtlMzsHkugAVho7+0gpWVlZEHnZra0fADDIV2WbLwyWc2dmWfsC2ImhU5CXCOBKArdcdYLa9B6fjYhRO0QsCGQu7mxfQ7XbhdzuYzMY1KKRkxsnCJQhMAHrQ7yOzbEyTDN2ldcyySoDmYb+LeDxGHkfwSh233/4juOH6oxK/peUNFHAwmsX45hOP48Mf+TPs7+3AE4ZcjtFoJMyuI8eulCKC81vn5fnYv8fTCcaTmTBF3U4XfhDgZ9/xZgGA8zSW+9tYX8eDf3UfHvjCF7AceFg7dgNu/qHvR+/IMqZkILK/ZATyUiRZAtMZiCc5gfU8ipAlMyRxJM/MYpFVV/UvynivrQ5x9tRTOP3045jtbeLaq65Etz/Ama1NPHHiJAa9Ia674mqcPHkS4yzG9S/7Lhy+7iVIR1tIdy+IpPmn774XH//MF3D46BUie6v7SwooyhORDWZbDZdWlNcyyLrsoqwsbDsh/sPP3YbXLhX4xff8IR75+CmYAWVuDwDgRWBGzXQK5FKTHYE7NbeIBgbnHnr81mCSyPzXXsCK/amYwc9ab+jVuVBsMQd+axC4AYBV4Y16r0yfgQd7uAqjt4rK7Ip0tFOVsp7ImBKAhmCxKQVFUuBgGtCSEEWUCAOYwFJRpYiLCFkZydpWdYCevwyn9JBFhbSlsBzreUnXXKQIkekTmE6JXifAwB7CzjvQIh25GSlIzrJRkj1L1QrfhxkEIlPr0wqAUsBgUU2FiL7QaYIimyFLphhPtpBHu8imewjHE5QF26TE6rIPz8mwH5aopik2nD7+7S+/E0898zjue6iCsXwMn/3y/XjygfvEj5kqBcPDV+LGV7wKnaUlHNpYwcryEE6vI57hnq2k/QX0ZUCNeokQuVylalHT9FXBj6w1Jqz9GUoTKC1K8abIY947/Z8rTOgnnhDYzjGLE1EGYAECx+De3gjjyQTx/i7CcIoyy0SdgRLYoRSYqHkhjbYldlz7HdcCskykrxvlCjPXoTmW+KE6XiB7Cc4/3ZVlvPXtt2PZ5XPpyLNU1oALz5zBRz78p0gLyjPbUgBFALhR7SAALGsVu7ChwakUU7cQtF+tmcLyrH1iGQtR2WCv5zzOeVr6/0HxghogTV9VoK9IaXPfUi/HUthHn+VaXlo+UQEJ1SEIGNcSz+x3whimjQT93INA5nUF8gIOi1vIcq0Laig7L9eRWsADAJgwqPKWVexVeSalla6K34TdWvtA83GkVosFZwd7G/aTIk3mALACqsnqr/dANXtX1EZk96GK0Bq1i2Y/sggAy95gcS/WTC/1Pk2eXVi3iqGeCbOYBRNKVUU+y0oC2WOKSYYUIpDdLh7AXG+lGK/eF0lBQlO4eAA+N+1M2fzm/5cDgOfFcY3k84KEtcS3fvZm79Q8W/MzAWBpr3qOIADsUNK+BoDLbCrXZ0GK7BfZt/g8ji9FL1uP39fmUNUAa482Am0E2gi0EWgj0EbgOyQC7eblO6Sh2ttsI9BGoI1AG4E2Am0EDiKwsbReEXSRhBxfrr3VmsT43wwWHjBmnyum9MCTBFSdiFp8nyTBDwin8qvnA5D//7TdtwUG1+zIRfZvcw0FENdHDQA3TImGAUywRRS0maojE1hAAZWIZMKw+6KbBfT7/9h702BbsrM6cOWceeZzpzdVvVeDSiqVhtIsJIQYZCFLQiCEmA1ujG1EQwduwpjuphswtpsGgg6bdrSN3YHtAGNM0IAEQggJCaGhNAvNNanqVb35zmfMObNjfXvvc/NevZKQ+weliDwRFe+9c8/Nk/ntvb+961vfWougAstfCTVJLUsK+yJtnMYCntn0eyzo8kgGqYVKs3VEWs9INzeYNEbuUCQStWzfsdhpAJjyfE1Atwkiy7g05ADVkx7JJwq7h6U9AwCTAUwfYDJryPISXz4HJVFoFgFZPI2XAmQrADhdAcByLc2uWxUTxSPQMMx10ZXygCLprCr4wvARpo8qvhqJcvFE5v17iuklzGJhAWsAWXyTbXiUzSRjluAA2VBkH2lWVVHkmN54XBV1CTyzwKqL9ZSDFj9Joom6KLpy2eO9GS88lxKhlNykF1+misPCyFLS0QrQh8Qiz1MB7cKoD0cYqh4WexdRTA8RUEa0shD1xwKgdkIH40GAZ997G8ajdRSUy51PcH6jC99awnEr3HLhFrz/wc/iZbdt4B3vvoL73vko+lEfcVQjnlzDmY07kBTK71NkwBknzZriGAh4jxpdkuIcG5kDRE6Og0MHX/NNEf6XN30ffv69n8Fv/z8fRsevBdy03D4st4RtRXDsGvM0RZ3nKCmDXFeKFUYfZZ+MJSVnLcCtAIYKeOFLJMkdB4PNUyKbzHVDD1KOEyUtkzhGspjD64QIo0jWD709yaDO81IkogmMJ+kc4wF9aDPMZzP5fYJj8h3CnLSE7ZcVFabTuWIIknmVFxj0u1hqRluSFfL5JM2QZCmibl/ulYxIy3MRp0ss5nP4bFygB2/Oz3TgBZH4/3KtC6MuSwQAZv6khHUCG+PNU+iONpHDheMFGPVHioU8mWH78nV83Uufjze8/m9hazTQQIajGOJVif/ytrfhvX/xbmENB7aLeLkU6dBubyANKYtsLuOytb6BOEuxv3covph+GGB9fR1vfN1rcXprHb5nCYtxfW0Toe3iI+/9S1x6+EGcv3AnnvX8e3HhKedFarnKLeTiXwpkVY4oVUCNrDuuQY7NbCbgNeVunb2LuLx7iJ1Zhs7GGWRVheX8APs3LmE8iDDygP35HA88cBFbG6exsX4G86LCqaffhTuf9yx4yzluXLoIm/e+f4Df+M3fwbKiDzjnjwO3NxTgvcwLXL9xFUVeodvvYTjeEGDY9zqwvAiX4x385He+AN+8VuGnf+t38aE/fAjjtRGWlLPVeY5zfdXE1FAeUG1/B50AACAASURBVD9X+Zgv5YWuGkiM16bK5hTLUGoZ5lpf1ECjgTOzl90MAFaTU6sSUPbbKuH4FrzhCP6IrPR12HaogErmWrNuKMPueTK/Oc9lLVGyOy9QpoqFm9UpCgLA6QJlnsBd62LYXYOPDooFP6vWqXoRPHSRVUukxSFgp+j1OlgfbKDrjWAVnlybY1p7DqwgUqx+P4Dns/FGOi0Q2rY0KFBYYB4nslayfIY0nQq4Pz8kCDxDsqA1gCfs/igE1kYRJnGJflBhXA3xPa99Nr711c/HT/2v/xWz6DzG9zwVB/Mp3vuBj6C/cQZv/IG/B9v3cPstZ4HpAZxsiblbwyXzVUsIC1auVUM4Tq5PCWVNonQd2QtkjIU9aYnneVaROU/JY8089Txh5FJGPUxVrDiOsjsSL60qYepy3c32F9jf3cb1y1cx39/FdHsHVy9exPLwAKEfIE4OkYlndw5uLUWZyDoEG4zcABH3T841GdtAzhLMSZu3nsVrvuP1GFEFwXdRUdLd9XH/pz+Ht/zhH8GPeiiERa5yOBvGlNSxAoDZuEUQuKP/TQB41cgkks3KUMKlV7mwXk2jlfqcCzW/zPNyLgpg66l9jXmOz08JbgGWpblL7ddm7ouqhPYSNpYMKpcoT12JpzRj6XMI2bv8bs2OFyA7Xa4AYLJ0V81LVE/hGUT7uqtz6xGArZi2ufJIFwURSIx4bhDrEduWhhjuW2Z/lPvWdg1mffJsbBjAJwFgnnduxgA2QLtcb4UGq9xjAGDDAKZENb/TgMwyRjxfUBlDs4nFAkTYv8rXnp6/lFg3steMvfyenNfUy+Qlr+lJfMKORWSj2Wyn815zfzbs6i8HALPZTfZTfrFPFZUAfhAisH0sZ3PU6UyeO6sU0G4AYDfqCQC8/eCH2xqqHrP2jzYCbQTaCLQRaCPQRuCrIwLt4eWrY5zau2wj0EagjUAbgTYCbQQaETi9cbYmGEL2kLAldde/ARWbIKr5e1P0sil4eRK85dcQ6Gm+jrEjpEB29NPm769Ay5Xc3s3B5mbB8dj3GKbolxntk/K4X/Rxc50vAQATzJVCrGaTEcwyXnfDu1+ipJ4rG1TDLliEkwI05YJr1NlSyRaSAaN95gT8ZXGSBNYV90bFaiWZrQFRw9o+ycxYsVSULqW8bhbfJiCiRsoUvDVwz2IpGV5CwCXrjUBlId5/9PXk98v9ekcAcJ3GAgCXFQHgExHVjCDzrvGAlgKtLswquWjF2BVrPynKKsbx8YjY4sG58g0W5i/BI83+FW9IguqOgAQs+BNcFE4YwcGSrKNMswC1pCW/lyCHGwhwz3sSRplmFzM6ZPeyICs/87sCiFclvfgIwijARoBQ+h5SEluYS5TPzGRcCeA5Ab1VXSTz68j2dxCQAV7XCDpDKdz3+x7ObQ5xz913YkT/WSyxOLiCe+44h73r19DtjPDhj3wKf/bRPfyLH7wHF/c9vOvPv4AzfoWZlyKMhigOPNSeYt7wZfz8yJ0yMpucY50c4kdJID9wMkxnAb7+NSP8kzd9L37yrR/Gf/2Nj2IQ2lgkMYraR+0W8N0+At/BnGy/NEVGGdSyECaqKz7HlNEmIw8C3pmGEmmqaPgVdoZrSAmgksml2Wv0jBYQoK6R5grwTMiAizoiL0kwYrGIRUKadpRZnIBMY446WaPioRxFCryjX3CvK0DHUtiJpXyGLOLBsCefo7QrpVCDTgTX83EwmQrrmN9BD14CDfT7nRzuC9uSvpy8xmA0VLKcepIni4WKQ12CjG/GPRquYURwtuSa9gTgXxtvCJuQIPfBbIaNUQ8vf/G9+MaXvQg+8RQ14yVm88LDf/iN38CjDz+spF2rGoPRGMskQ5Lm8AMbBwcHIkdNcIbgkvh45rlIWH/Pd38nNsdDrI37sBwL0+kMWxunEB8e4JMf+QjSOMfdT78LL37hcxB4Pm5cv47xeIzNM+vYPdjG5nIfizhGmiUSp3QxRxnHqJcxsmWM6ewAl2/s4cZhAqszxPDUWdxy4Tbs7+/i6pXLOL3VQVC5+MwnPge/P8RdL3oB7nruc8UneEK/4ukVySGzyQS/+3t/iIuXriMabWKWFvCDjniYr6+toUhTXH78kgLl+32sbZxWa5I5049wZbaNH/3+l+J/eOZp/NO3/jF+81/+KSqy1Ck92rAWMMDGat9oNNfUkps0g5cMQ5ErPf4SEOcEkHxyz2g23NQaSFPAzlFekt8RwJFJvhJvZDeMEIzW4Q5PA8EABb3Mtcw+MU3OawJa0sSg2cOcmxZB6Zyy1CnyKkFBtYHFBNlygd65LYx76wjqjvgAl4nyKpf9AA7y2obrMa/PBay0nRqj4TrGo1Pohj2UC2CZpyjZQBNF0iBDlQaXGaSykNUZfMoYS7NLjTjNkWQLLPMJ0niK6uA6lrNDlEmCOE7FZ11yQZlga22AqOMJc7iYH2DL7eDH/7vXYLDWwf/+b/8cV+sKt932TGyduw3o9HDbs5+FwZk1TGf7CG3AKyt4lfKo5fpX7F/jMa5ARTKTDTtVlCWk8UV/1rKx9G3kMX3rE/hsgiNazPnikO3MfUJZGyh2uFJ+EGBUg3mu04XHxhS2d5Ul9q5dw0fe+z587EMfxOzgEGXpISOlHpSUD+E7pXiRp4WLsnSwSGciT8ycxpzE8wEZ1rc/+xn4ple/Cj3KMjv0ss7RDzv42H0fxtvf/g5EvZHYSdAvmioOzONGqpnPnXOvJgBMJYYG45dzzTBw+ZweGy30/sqZbZRPODdMAxj/5D4tuduAjfS7ryoElQZ+CYzrtdFcD4zhMYBV/77x+V00PIFN86H5DlkzVJnQEtAEgFfyzVoC2gDAwmjXTUbmc5R3ph+8+G3rxgDTOGbsJmQ1s1lPN0kZkLeZH5oMYJm7ukmSAKyA0o3zlaz9hpQyj1PqWioOcp/07tXreTU2eo9WctWunDF4buTZSpjq0hBXix+ygL9y5uR9K/BdmjHEl1k1O5hx9I1gyjHmsronOeE1LFLMvTfz5ZcDgFUjJOdyKUx3KyDTPZK4p/ME1XKyAoC5f/H8ym8mABwNh7jxwIfaGuqX+X+U9sdtBNoItBFoI9BGoI3AkysC7eHlyTUe7d20EWgj0EagjUAbgTYCf40InDpzoS6yHBW9+8hEXXmxNbzDVp5gf40LnvgIy+k3A4bNx0xR0fy7WTyX91jgb0gzS82q8W9TnGu+3wStv9wdC7B44vrHfufLAMCFTd9OdQ1KVfJFAJhen1Gng/7TvgZkeZRknzK2IpVJBgdBsRJ1MoPFH5ARw8K8AJhk1SoZY/GiY3HQUhLdikFxJNe9uteGVJ8UGg3Tk8XEhqTzyfh98bPqArgGd0VaksxODcQSyBRpRbJ/SzJLawEPyf5ggbJcLgXUpo5sXaZSxDwGAmsA2AD/laXYmnwmKZNqEJcggxTfhQWsJSplbpr2A83WKjXAY2SfheVKbz1elHKMqmDrOJ7EjgVYgicEVMTrL1+u5FD5GWEBEwB2Avk7PYH5PuPA4rxISDr0c1bAukW/YGE05cIKJQtPCuZaitTOlVQuGVzCAK4tuMKSoYSqhyrdwWz7KjzK7VL2tdtHZdU4szXAXbefAVLKKVu4dPUiUCd4xTe8DG99y1uxc2OCovKQ+H389j++F2/5ywfwmc8FuODZuLq4Ab8XwMsr1FZX7k9AD5HdVjLajIV4AJNZRm9PEvgcCxFyLNMOXvmGs/jHP/bd+Infvw+/9X+/H4FbivwuJYGdkKhUBMeiL2qJNE6QJ2QcEgB24dGb0wuEASxcSV18FiBFN0nwu33XRZLX8MNQJJUpgcqfEzzld5VZBseuRPKWUpmUaCbnSqS+80qYvUUyx3Q6hWNRNtsXVpqwb0PFUCRLl/dBJjxloH3NMqb/M0EzMmt39vfguD5G6+tYW9/E9u4O1ja2BOSlbylBn7AbYjQYYDmbIp7O0e/34Poe5oliDrqejfl8hixZyr/5DHwlaSkyrZtnzsDrDGV8OfaPfOEitrZOIa3op50htAq88bXfjOfc8xTkbArReef6bob3vPvduP/++2VNz5ZLdPoDxHkGJwhRxGr+M+7CACRzN0klJswpb/iO1+MZ99yFyLewtrGBGUHqLMPW2hri6RR/+rZ34/yZLbzkefdiEPi4euUxDPsRbr11E3mxxBqA/cNDYXXOpoc43NtH5DoIbQfTvQN8+Mo+ltMJyLOr2AxQlrjjzqcJE+zy1evobp1FGqfiV/vMl7wYGxfOSTzL2RLWMoNtTUUZ4c/e8R78+Xvei05vBDvoClu6gIPB+hD9ToSDnR1ceuxxGXMyqoejDUwXCywXCZxuiEWa4O/8nZfiZ59/O372T34Xv/LPfhdBEsHxjvKZbCcn/o9dcpNORqs8qcFfyeUnIGABpRrNRV/kAXxSqp8sXp2DjQqGyKWufN0J/il+se1acDt9eKMNWN11lF4ER0vOU4mAIJAwgD0lS891TO65qGxQfYEeslWCNFsimU+Qx0t0NtaxMdxE5PaAtESeJbJOhSFZW/C8EH5AgDHG4eSGjDPX4qmts+gP1xEWIZZlhpJs745a05ShlT2rKJEzv+YJPDIlq1p8YtM8xiLex2y6i3L/BookEeAqzwthEIv0bppgbdDDhc0aB8su4jJHcr3A857WwS/+0rfjP/znd+Dt797HzsLGmbPnce8LXwJv1MHahVPobozRH4zR6wxRGIY355/JLSIJrHKN64VKiYHkSdk6laytOeckywnK+QJ2ksHjPk4lDm1PwHFmfpQ2NgLHnlpjAszp/dUJ/FXDBRUFxoM+9m5s43Of+iRuXL2Gaztzafxx7AIbwwB+XWB/dxc3tqc4OIgR+4rJKv7ElPK2HUSjAe5+3nPx/Je/FJH4x5ciAU01gne9/Z14//vvQ3ewhnmSiZw9QVYBCslwtphzjxjAkeOt2L4yZxoKL7JPiX40/a+VFzDPLmpj4/6rn1vbK5g8rj6gPmenyiNbkeYVGGzWkZxDqA4i27tiv5oxMnYAbBIy+wJ/z+QxvsdGltCuVwoSBtjl9cjklmmvpZUVMKsYxMIyFqA7lzmpzhUqPqbJSO5dmoxUM4QBYpXSgQJqzVnBnF9W4LAGjJsM4CY4bhjoJkwGAJaoaQCY+7CcEfSZZKVwQiUSrjEqqvAs6Lhqr+bYSaMZz44K/FW5SAHAkk8arGEDALuaaX187L48AGxiclKhp8lulhhqJQI2cYgHsO/L3hv6oXjHl7OJPDMloPkcBgCmBDQB4JYBfOwE3v6jjUAbgTYCbQTaCLQR+CqIQAsAfxUMUnuLbQTaCLQRaCPQRqCNwPEI3HLH02sCOAQu6ozMTjImzUsxPE0xyLzblL38Iobvl2DeKibJ8VeTTcyfnARjCVzd7LUq1jcYXDf73JcDg4/kME9894nnUAxVLacsfoLq74WrZYVF/jWTwikZwWTnjcfrCJ/yPKQ5i5COAMEscFI+sa6UbG41n0kx2oj3KSljJYFM4EgYyiuZZrrDHgHAx563wZTm+ysJP5FE1kXYFehwVKRlobAJ0K4kEI3vHdWdCUJr8JWMWhYiWdClLzDZZwIAe0ois1jMUGcJ7CoVUKPSDDh1r8fZxXwnb3h0kqmjWCj0vCN7VBVBBRzWjGdeg1LOZq7YZN5KDZSfU1LQqgjtrDw9FWuIxXH1e2SXsgDLAnOdTVcMYCl4O74AwI4bCshbugSASctUDCgRznTIelEefcJ6qSihSe9aBazwHikvKYAcGxj4c8qzZomMMz2hKV9MGdV0sYOD7auwMwKGNsLuALZj4bYzYzzzjvO4cuMSHrt8AzuHCWbLBJ0wRJzMQW8/h0BQYOFPfv4b8KlHY/zH//x5nCpD+J0Ii2IuPtQCguu5bIAN49XLWCdVgQ4s5CQikgFcJFgkEb75e87jJ/7BG/BP3vJR/Na/eT9CRwHAYbgGO7Lg2KFI1y7yUuSAs+VS5rN4+YqXciDFa5Hp1BnFFNWFCaRlW8mOFUn0skTOhgLXkRgSNBHJUXkESqsrn2KuDc9VTQNkG8eTHVlTRaZYxpTH5fNSPtlI5U5mCziej25/iF5/INclC4/Mso5t4fr16yLl3B8OxTt3e2cPG6dOy3csDqeYJXMBn8lwdsoa/W4k90i2rRN0BGggK5Ps35SAVFWIL6jvsqHAFtlnyivTF5ny2PR/hu3jjjvvwiOPPqhYh8sYL3vBs/CKr38xOoECGT/5V5/F2979QWELz+OlgNmUNCYLc5rG8MgErVxh/86WCwGsKaPNF/2QpweHeM5zn4nv/543kuuJTi/CaG0DV69fl4aAUa+Lsgxw5eJDmO9cR5UksOoC3cDF+iDE6fXhSoLVcS3EiyUO9/fQDQN0vACT/QO87dOfR5XGuLC1iY7n4tr1bXjdEfpb51C7Ic6OT2Pjzltw7p67YPk2di9dRkgvad+TRpIqX+L9H/or/Om73oewOxTvUfpebx/M4IZdbGyuCaB+9fLjuHHtGqJuF5tnbsFofQvTWSy5MUaOdL7EK9/wXPzqc+/ET/3pf8Kv/fKbccq/gKycHk+TDblTySEmbzaRDvGIVfkss44akE7uTYbRd7Md7eizugFHcq9qTBHghn+CSgKqKUgAJLsWiXOnS+PedWFU05OZagNGslYaLPgZLZObi9Q94AjQVSKtMiwowZwswcau3niIcX8dodNBHqcosljUJ4ghcT8LHea5GnG2wMF0F0kSC8jO5oQR2eteX/zqCTA6em5JqIpKrl/W9Iem7L+SeeeaSvMZFpMdLCbbqOOlSEOzYYPPTrCSnrbIS3SDAFtehYS+42kkz+qmMb72hV18x3e+AH/+x3v4s09eQpHx+Xu47al34wVf/1IEwx4sp4M6c9HbIPClGiBE/t3zRXrZd9X+HFNg2TTkCPdQKRKkZOEuY9TbN4S5G9YEDQleJ7Jv2GSulhUqxkx7wlIRgr7LKvcrxYJFPkOn15U9izmH+wrHkooTvShEIrnBRbcT4Nz6AAFykYu+ePEyLl/dwYcfuIrdvT1MZnPEaQrfD9EdjnD38+/FM57zHKSLJZeEML9D18Mf/cFb8PGPfQrhYCh2EsylBgCW/UbvjaIewrlB6X89QaXxSfvlmnkInk30/lqw3UH2OOZnNedMw4SjLRdMLmfOYwMNv1/OGhpkNY0N5syYc7+m3LKl/HubID0/w7ls8rUwkznPBHBWC5XZ7CQDmO8b6WLGXB0tlAT0qrGC40ywlJYbfEkedlcAsOyJXHP6d1bMZwKzvBy96MtSNQ+sKL7a89vYa7Bxg4BuQ2HAzA2TE2y9tgUs1gxm/o6cY3jeYBOgAZxFIECB1DbPIQSyOY+l/48ex4XcF9/gPDMAsGyRmgFMhrvE3uQ57RFsYtTMVYLZm3ONzkvmXMU/KRsu55fGGVzhzUdncoLOPE+VhQKAqdjghCFCWiMkqdhbNAFgzgOqWDhhF53RqGUAH9882n+1EWgj0EagjUAbgTYCXwURaAHgr4JBam+xjUAbgTYCbQTaCLQROB6BpzznxfVyPkM8mwuQw8IsC00CSorn7BET2LAt/lti2KyvN1nBxpvuia55suh+8nMGIH7Cz92EQXz8GprJop9XCmD6AysZQC3zx4K5vMSfVzFNMlHwVIAfATLGiHgOmX+bp0/BOX8v0qwgVRR5pRguWTwXv9giW8Im60cuqeUVNQDM7yJ0RhDPFE6NXLVhABs5ZAEPmlKm2hNY3f8TewAzZkIA0kCIkgVUjNnmi3eyAoAtJZnIojnJdVZViASl5WvvwcVMACGnJhhOSUlKTB4Btua6Ugwle6dxf/yZYtIoWUEWQo2EpJGpXDUQaK9NxlHdrWg8CkBISU1+J68v4GCuC7naD9EA0ZTVdNN9VfSuWHj2lMQpfRGdQDxnC8tfsZJW8uWG3auBAClgU3KTzKBCFaENIKH8tTNhqhF8IfhKsDAMOvA8H3URY7q/iyKPhUHuRV2QW3xmEOLOs5tIrSk+8ZkHsT8v4Gq56YjespphSuD91//eC3Bpt8Qfv/MRrCFEEucYdHtYVGTBHrFJWbflelkBwjaEsUcfyphGz7aNMF8gTnp41fefx5t++Fvx02/+KP7Lr9+HjlcL09fzhrACMqq7cNwacxZ5s1RYfihy7QEcSDF45cvcYFgZwM1IcNL/cry2JkwiAhqMI6WGeY+DQQ9uzrWkQBiW2l0/XPn4EoANrFJABLLn+Hv8uwH/fRqNVgXo7zte38BgvIE0LwRQZXG/2+3CTWLsHezDDzsCLvIe4iRDSMAWwHA4xOFsCtu3cf3qNfSDAOdOncb161clD/R6A2Hc8nuTmN6/pYAds/lEF+hrdDodTGYzAdC6w7GAvxunzsD1O3jk6mOokxp+ZeHMWg8vfM7duHDLFnZ39/G2P3kHyiiU63M+GZYZQfK0UGzbLK+F2UvfYmH9SoODksTl721trOHbv/U1eOqd52GjQH+8hvkywfTwEGWewe90sd7tiofr5cuXcfHiRRzsbMPJE5xZG2EcVQI+MS/Q23jJBg9KzOY5Fos5DuJMWLjDtQ1E/TUsSwv+aA2nLtyOjbNncfeoh2hjhJ35Aa48dhED18XQc1HSdxUlHr14Gb/3R3+GeenD8SLxcyYAFBcVukPyj9lvkuHq44+CrG0CDsPNs9g8fRbLtBQ28vZiD+U0w4te90z8p1e+CL/4l7+Nn/vnv4O1+RbS6lCucZL5u1rLq1zXBDo0AEww7YSG/cnrNBnAal0db3Khz7fsTQ0A2OwhfN+rSxTwUFsEeolT1QIygo0K3RFsuyN5SWTn5T9P+bDyPY6xZ4sSg6cfiIzyRZ6Kby9/vj4eoN8dSqNAOp8jy2PdmMNmGUfeL6wScZFgupwjZz4IQqwPxxj0hhgbj1WqHnC/ENUHBZAJ275IUBZk+KbS4MI1WCZzVPEB8vlEwB4aSmeU9A49xHkM267FPzqEi2GwgZ3559EZrSEragT2GvLpHp77DA8/8SM/gg+++5P4+KevIfbO4uK0xKv+7ndjdMu69mV3MUiWK0BdGn3YfMNGIGmqAgYdXxqITJOVsKWzTIDVeLlA4ED81XN6rLMpixLSvife7fkihq2BQAF3Cc55Cmgm+1/AeLKZayohFCDYSbnmFWhY1/C7CuCkd3Y/9NALLOVZ7AdyHjiYlri2t4Pr+/vY3T8Q5ZCsKnHq3C0Ybq6jKkUTHoN+H77l4M2/9wf43P0Pw/YCsFVPmK7cRw3zlpLM4mlvSVOWgKr6fMC4mNcKAJZGAAVIigS0ZlFzH1359er9kcxY1cRHJQ02byjfdNm3bWkdW30X3yPYnJDZrgFgc0aT39FMZI6L5DY2+RQFMqOgodnWVpbJ+8xnbHowTF3exarJzSjUaA9g8z28R6ogSDxOAsCGLc7f0XuiWDpQcpvzh77NRSH7Dp9DrWHdrngCAGbDQPOs2GTJEgBWr6MzFe1WjPIMGy7NT0UhQBjAzLcEwXmeETRaef9qsFjlD52vGs1wPDedBGjFF1m/TrJ5VwCwZlHLKUo3Ca5cwk9YsDQtXASApnc1z6rsU2QzJO/f9xGFHWmIqyaUQS/FA1h8oDl3OBxhF93xGNfv/2BbQz122m7/0UagjUAbgTYCbQTaCDzZI9AeXp7sI9TeXxuBNgJtBNoItBFoI/BFEXjGS76hjhcLzA8PkMyXIuPJgpMUUFl0a0jInQSApdh00iTRlLs0cHyMLdD4rAFuTzKAT97gSc/gkz93GsDtzYbXMFaeGEhWd7Dy1m0AwM3rGQawKr4pAFgK8BoAJtuPxW8lFQykWYUzt9yK+uzThQ0My1cytgSrFlOUBHDSpfgOKvVEJc9L0EzAX/kP8ECJRMUsNRKEK8lGdTNKJlvLQxtgVYqjrCdq5s7J2KziYQr8plAqEohHLA8WNlkUNQAw4QqRVG4AwCVBak8xZMkArtIFHHrv2vS2jOSrjSSz/GPFIGHlURVAFZvFTBCOmi5AM9bCSlLSjMdfmu1CBg2lolkEJ3As0sPq9xSjtBYWHQGUFWBj18KEs+c3Vr6C/IzlUvrZh+UEAkra9LTln+Ljq4rJUgTXLGITZxZAxcuSjFfKGzvq92Ts6M2ZLJHHc5GIlqeTazqwCiBeTmA7FfiTsDdE5LrYDBycG0SwojV8/tGHcf1gD0FHSafWRYVOMEae2sg6e/hX3/fNuP+BGT7++R34dYbIrVCnC8zcHowEqJm3xotQZo4wdzJhvy2tUhjFgypFUY7xmh+8HX//h74VP/kHH8B//LX3IKgL5FmGKBqD5N+q8sX3OCEAkWeoKZ0qbCpHGNQib02AyVcACAvxxr9R4mfG2/UEAOYqzGsIEJukSyzjWIDTodtBmlN62kecJoqV5CqP3/l0JgAwgWBLJwrFUu5gOBrJ72xfvyrSzwQTu72+MIH5nAI2EFzY35Prkx08HI8F0O72Bpxt4gt8fe8GROaVxXeypT1PmmX4u+fOn4NbKuCCoMFkciDeh6PREIvpTOWDuhRZXcY6zguRs66dAMO1LZw5eys+duNxrHXWEDE/zA4x7AKbG0NcefwqisoW4JnPuT5ew8HeHqyazSaUz3aU9KxrCdOZTONlnAqzmQzHThRh0B0oqd1hF9//nd+Gza118Wgdra3LmOzv7iDO5uLhfOHcrTh1+hzmaYkrl67i8fvvx3J3B3W+j8DxkMwX4inbCSMBH5ZZKuPQ7W/AC7oYnb4Vw1Onsba1icEwQuBXCCMHjz7+GNy0xMByRCKdYCN7XCgb/MCnPoU/fe+HsR8DTndTVBIo98yGgsp24XcHGAwGmB3s49FHHoTnKW/M3topdEcbmCc5IlhIvQxR6uDcS07hd172bPzCR/5f/Itf/n0M99dRhkuZ+pJD9P+tH+UZ48+pUpLKwVqeWfKmVmA4kXWkccXsb0YpYWUVoAEnneZqS3mZMG/+8wAAIABJREFUq6YULXFv8p0F+CiQ01fb8sVL1q4JmZWoow7s3gB+sCagI3OTgENk2HvBis2YuBYsSptXaj/ielyUBQrHEib+Zr8rQK5r+8gSst4JAPM7dZ9PpXxGM6vAssiQprn45vY7fQyiHgZWpvKVZnAWZPpq/1vOb4v+wFUmOS6OF4gXc1hpgrBcwsmX2E9LMRjPkhz9YQ/z5FAag4ZBBxS3LWoXkecizQ9RVh68rg0PPjABnvcsC//Xr/1P+IO3fhoP7Y9wrRji1mc9A701HwEy9Clv7HZXADDzuZF3diX/l7BvXFVnFOYfyqbTz555nI05eYHdOpVGJlocULmDIK5IbdO3fBYjqXPJWybvCAOYsrxk21JyOSGzuYLFuemp/YXfZ5owqIBBeXnZMzn36ww575OKAWS4lgW8Lr2f+zImyiKiQtjrYpnlODhciv95GPqyVxAAfuyxK7I+KsdXKiLcIzUTnIIhcg/cn3xXAH02bBFoFeDWeNFqT9w8KUQem/Ljcq7gs8pn1Hyi6oJIL/O6WuGCuU48bLn2uJ+Jcoaa30qKWckbM46ZbqAQBmvD+533xPzFRgBZF2aN8ToEk2kFQKURWgHwrMF5r5tgZO3VPGfpxi6915diT3HUgCEgK6WnyfzWEt5GAlqxcBXDmOuZwLfs7WThc50RoC5LJGxq0gCw8XpXZyE+j2IANwFgs8+uwO6VAsdRg4kBgGUP1gxkSUDy7FQy4ezV+QdqvZFdT8ayeQnrmA1uOn7q/S8uR9b6gG6aAMx9SU6SuCs1giaAbVjEvCLvpPn6IoDZtmQM2UBHBZGCTQaeJ3t3VVSopxO111apxFHyCNdH1ENvbQ1XP/eBtoZ6Yn9p/9lGoI1AG4E2Am0E2gg8uSPQHl6e3OPT3l0bgTYCbQTaCLQRaCNwkwg87+u/pV4sZ5jNZojnc/ENrNNUpKDZ2c/CkAG+WPSTMqEulikmiGI8NotIhhWiPNR0ga9RgJeyU0OqblV80sBjE6xlodC8DDuB/zZMEMNSMe9JGawhdVxoJpR5v/kn/+6c8AA+DkQeAagCHhiQUfzWqN1pI7Mog8miFqtoUiWVAmhS1Dh7/nbM1+5ARYAWDjyHoFkuQEqe0idX+eiSbcPiXymILWOpQAgWYe2CZWLF0pEinlAtFEhLDky8YuUQjFfMJyn2sihLeUj6sq1eJpaKHSYv7ScsRVvN/lVFU/V9vqDT9KJT7BKOB4uRIp1YlfCdCgkLfSyK02IwnaJYzqTQTiA202Oh4q7mQlMIvCknfrMFSilmMp1EqpqALdnpgta4gOWhrpLjwCz9ehlP8UJURVIzH8wcZbHSPL+TTqTpwS4pOQwlWyzXJrvLlxhIAZhzkzLUnI9k6ig4HqXMgwp1RqAEAi6yOE+xbl4rJHCjC9wCkIvHoh5fKqkWSwRkS+cLaSrwumtwigJ3bvRx+3pHivLT0sFffOIzyG0ffmAjjecIKVFtuQiwwP/4Xa/EIw9cxAOPzDCwfLApovA6qMsYNufNif9LabIYq2IJx+6KBzDBNDeuMEOMF37j7fif//vX4Zc/sI1/869/R8Apjl8We/AjG7aXI099Jc8plEBV0OfL9n3YfiRgBmPLWHthoBoSWNxm4wTZ8lWFPiCSvwREcsbHqjGbz2VMx+MxikJJx3a6XQGRxOcxo4RwgGyRYlpNhalNkEzim1eyNgeDkbB3p4sp4oTMRILXkXjRknlNFvZkMlNgozAHgTAMBWgbjMYYr23gcDrHwcGhXDeIQgSBLw0cB/u7mOzuY2trS+JGMIlg2HRBqWjF5KSfLrIC0+WhgDEEmenP2fE66HaGGGxswQkC8fEN6FPsejg4OMDB9W30ex1sbaxjtpjhC498XphUp9c3hQU3m0wljuKRWVXoegHcTojd+QRxlqLjRfK9BF/o5Wq7IfLlBHfdsom//cqXY+PUmkjLO04EzwmwWB5KkZ9AhMiKh654MtOfmflkdz/G4eEh5tOpxEFkdoMA/W5XpIKdjoduFKIbesKmnE92cXDjmijCd6IAe1kHva4Hr0rgFDHqJEFR27jvox/HO957HyZTG90+JX1teFEoTQN8rqjbF4lvziHG8+EHPyfgdX9tC7ff9VR0owjbN67CpSR67giY96KX34Vf/qZb8G/f+Yf4+X/6DgSukrQ9+brZe8eAkaZnumbYNa9h9p7mPnSz3KWacbhpao9Oua5q7FntZZJLlBw088rR3sV8a6Hb7aNmMCmr7oew3Qi1G6FwA1SOi25dwhWPYUds5BPN/uR65f7td7vodjoIXFfJMxc59X0lzsxfPoE0NhIYZi8bcopKJJRDzvdioTzVmevYhFQRUExR0u+ZTNpyAaKDZUIW7Qx5HAso7Du15Iwb+xOVH4RBrHKpT3DQcUEl6MpSoJ1YCuu9mmCf71KBwcE/+t6vweu/+xV4+0cmuOG9CLFX4dwYyJcFMt9HYEOabXwvQMImFUqds/1nZxfudI4qaTQAaKamrB2yO/V/ahskw1LJ1cuZp8hUjmLDDf/NmUgmq8vcpxqC+CKjWJpDOI6uYm3KOrFsxdSmxz33ebFRqOTvHCexDGBfTKEahtgo44e+yPfTQ1VYyJSV9mi1XAuQmyQpdg9m2N7excF0Ig0qFJVgs8lkMkEcJ7JG0oL7DDcsB/P0Olx3gMoK4fkdFGWGQT/C3vYN+MyZLpBkMWoySnkGIehKn3pK9RZs4lL5mnipNAxpH1/mT84ncWUXhRSyP22RAKZ8P3NiyHlf2yJrzrmmJLKVDzGDIE1ApnGM5wWy4F2qzijWf5Uz36uGu+aZ0Mg1M/5sPlNKJDwb1UpVhExd/R2MtwGFZR9vSHgT1Kc8uZyV7CMWr5oDSgKaz23yhXjx6nFf2RlYVP7QLOvVWUetaWESswlO5p0CtY9yj/YmzzPZH2phQXuqsUMzpHnOqiitLAdANYfMS/Zw1eF3dL5pNF2aHMW90eQp+VNLz5vrrPBjnh3NOUVAaBXzokx0s5s6A5lnUDYaFiouAzmXKuUW8QH2QiDwpQnMOtyVPTtPU/mcwzxE7/FOH+OtTVz6q79oa6g32zza99oItBFoI9BGoI1AG4EnbQTaw8uTdmjaG2sj0EagjUAbgTYCbQSeKALf8G3fX9OvcjadYjGdIpnPkC4XqLIc9Mc1bB/jW2Y85Fi8YwGIBcOVDKAusK4ANy3ne/y7jxfkDSjXlDCW3zd1LyMr2CzKNzzXTgK2/K5jAPKJ+n/zZ1KkM76zTxAgc30pdrFE1ijSs8BaWMVxAJgFduAYAExGj/g9EpQsc5HaLlMlB0z5SGGHOa5ikqyKbwp89/i7AiSYQiKppkrqkjFKNUApz60B3JV8Nwt4BDOboDgLnY34rcBk9aaSgjSew2Qg8y2yNhwt2cx40XuQb5ONWBdIeT/0zUWJIj5EvpiuAGACDVIcvwkA/NeRFCcATMBKWDwEaclOl1vyBACuanquqiYFxonSqAoAJmihGhOac0IB+Q0P4YQAcCZAO1lQfE4CwLblwbU9FEa+knExLGkppGqmEemMLDJnmWJ+0dvUdpU8p+0JCMOXeVYFSh9JcdLD2M4WqLO5sPvczhh+XeMpmwOcHwWwrBK5HeFTj17Dxe1teKFiFVsVYXSC1Ev8wj/8Ljz8+UfwwU9cwsj1palgyZ869GhW49Z8NePu2BWK3EJalwhdG35qYW7lePrzt/DTP/xa/NJfPoa3/P57JLYC9lY9AYBLLJGkWo6WzDHNDhP5U98HCFDVlswDMrkEPKCcpq2kU8kk5It+sxwrzqGcHFANmBMcItuUhfPFcimsIgJiAtJSYru2MJ8uMN4aCetV2GRhIOCksMcyxZq37UrAYM7BNKE/aYFup4feYChNL5TSJthBOVuVtzhvbPiBYq4HZEGShbpQTTIEpQTopkR1twfLVWzu+YRewUvl+SvrpkbX97C9tyOAUZrG4s/ZCSKR/456QwF/S9uFE/oiyyzS4IyFgFYVBqMBHr34EBazObbW1mWe52ksz0WQllLWwqBzHcQlG1Eq3HH+DmTLWAHS85ncK+dYVBd46Yufgxe/9GuwdXpTAHGmi6jTk2Yf+ou6gSdgOcElstOHvT6sKpZ4EszqdboClJBxzf8IUPQ6HbVHaCBLWJT0Vu70ZCx6yLB3uC+etP1uB4d7h7jvQx/HRz/9OSzop9w/pfMb0TRH5PLZRDFePyXxz/QzP/boI9JQMd7Ywq2334F+t4f93RsCes8TS/wmX/h1T8EvfeM5AYB/8f/4Cwx7ZHofSaDeDPhtrouTILD8+wQAbK7xRH+e3EaO8vnRIhSQUO8jzfykWH8K8FIKA7bEsGAODdhUEcLzeoDfQeX6KCwypgPVZFXbyLmG2PzjOAg9H4FjC9AbBB4Cz5P5I2AlPeYpXUyQ0oCRBJq0VLCRS+b+HzkKoOWY8j+CvzXlu8meJ6M7U2uvSJdanSCVRh2fzQSUQk9ydU7grqOlmAlkEUASWV9XA67SHKP2bgFPtQTxxqDGv/7Vf4RZ0sPHrg1gnzqL6XQbm2unkJY5+pFSCODa6YUe7DjG4to1LHZ21H3oARGQuQHUmSYKSlmzsWfFXCURE5b4GxMA5rw9ajZjX5DyADZzxZVGjFLyO+ctWcHGb14ku+HJPmksHtT+Shlc7lkQxrXkHXY5kFHse+LtzX1EpMB9gs70pef3UpGC8t/a6sCyMJ8lkrvYpHH16lU8evESrly7gXmcSvNBki0xWRbwehuwXMXe55yJ5zMsZ3OENaXYuZ9ybuQrNQPmNIKj9Ijn2hcA37ElJpwHVMcgmMw5ErDhp7KRlZXIVzOWHH826SzSRO2JumnFxM4wkjk8pgmMcRMVFDYD0NqBEsKF2tfNfycbxnJbAcAyZ78EAMwxlM+cAICZk2UsrZP+xObfR8ofTZUYAwC7ngLFpTHJNNVpINaohMj+z+ZBc66SP1VeYuMN16OcWSgxzvHVADA9jCHzk+1m3MuPgGaJmz5HNM/fx2Jl5Lz1GlDPKaeno3hqBNicGc01leKNGh05V+mzpWK4a0a1nAu1jzobKHhtnoeCAAhCZacxO0SdZwIAq3ObLQCw2+lgvHkKVz71l20N9eSm0f67jUAbgTYCbQTaCLQReFJHoD28PKmHp725NgJtBNoItBFoI9BG4GYReOV3/VDNAiJ9gOczgsAzAYHJ8GFBjRKkUuAibUWkhslKUNJ6fNFH1RS+TFGsCbLSA+2o8N5g/uoimMVi9AkP25sBwObej4O7T6A/3XhQYSV8iZeRFT4JDJ/8FVWoN16OqoDG4n5Nn9smA7jIpRicFjbOXbgd8/FtyhuWrFMJGJmTKVCmUhimLLSS/iN8q/40QIAwD8WiTgGZBIEVA0MVAlm0M7FVYAULkWqMzPOQVSyyvFqm0QDaK9lCDTCzkKufUABi5c9bwiHFQ55VA+DG45J3S4Ca4AC/U4rdGfL5PrL5RIA/kVymnCJBNQmdBjhYDJVgKFbYl3pRPlMxgC0BqljUJ+NWfPJsXwBgiYGej00AmONVaLa5iccXAcDZFMhYaE2FAXwMALYCZD7BYMVKMnFv3q/MVZawKYNcVlLsrh11z2TauQRYDAtRPP747IpRx/vuEOCa7woDmN7DdkSvRwtPPz3Gub4LkDkZDbGzKPChT38OLNcTJMgJlMFDEOT4qe97NR67eAUf+fRl9GSi1EjgwLVL8ZBsMqakCK0fQOYQGwsKILVLBK4FP3Mxs2sM1kv83de8EL/7wBSf+eRlYZTOljN4zoDYLio3FQYwPUnrIhcwKCfLlc8chrCdQI2ZVQtoYHwRXccXwEBkkymzjAJhtyOALCfFbEYwvBCfTK4Pz3JFOlkYcYEncsyMOQFGAZXzArPZRABPglwEzPiSnAVgfrgnAMZwvI71zS3xAz6czAVI7nT7sHwbu7vbSOJYQKSyUEy4sDOQ++YzkDnMNbpMYmxfv44ginDruVsFECbPnMAoAVWuEUrIch4k0yl6YYTd/R10+h25Fgv4BFrJ6uI88aIO4EXCrl+mGdZHYwG26bPLz/eHfWHx7u7uIlnGAgwPeh3kaYZer6NAa/rxkinmWOLVOxqMxcuXvqBRv4vJ4Q58ypTGC/R8D5tbY7z85V+L5zz7mSIfeuNggo4XoEsmcuDB65Bl6iNdJgI8H24/Ivne913xTCZekMWxjJ+wgf2eyH0ydvyPIBDHwoASy8c+g/HmFhZ5gQcefhyPPHoZDz96GRP69w4HGI9Oybzi9cg2JJjX740wWt8QSevSBqaHBzjY28FgbR2D8ZYwtLkWd69fVXkwGqPKCjzjhWfxq684j9/64DvxC//sHUBJ8O4r2/ebAIr85hMwgM1VvywQLMxXxag7emkFAN0YI3lXs4ObbGEFDBKo5Xpz4YZkh/ZFcrv0VGMMgRbf80StQBqSNEuRwKfIIFuV8qolc5XNQGafEdDJQZXrhh9pKHFk3YlmQUEgPxVJalGtoM93xr+nqAn85jHKPAX4fp6Lnz2bQCTv21T+ICeUjVBarUODjAImcZvT0rJGArjp5ypMUA2yJpaPb/26c/jRH/5h3PdggsngNDtDRA550O8qP3qySKsE9uEh6qs7SLa3Za8s2JyhwXQ+kuydTfa1AHBkNhNoZK6kCL9av3xWemgzH6iNUSkLML+pPVTFjQ1aBIDFP1ZLdZu9RmSQmeX4vAJ4N6SShWWqZZZFWoXy3gqwZ64R6WWCsA791tn8onIa32PzB++D3+8ESmHC7OuLOMalKzdw/wMP4eKly5hOcwTjLdz1wpdhe7LEo48+isXBPgLLwmIyhZNNJBeRtbtkk4rIy7vcYoUBHEQqnxa1Wu8EJfm8/DuB4KRM4VsebNXPI3NUbBfIAqafsavmnwDwZFhzXPVYyHc1G5R4VqDXu8hIk2lOxQ11ZpSYajuI5orOrFJypgGAuVaEzSs0a9Uot2LrcigZW5mA0i7HtrxV7KpaKQYYFriJq2G9KparWscGzBWQXktPK99p1YzG85R8Vktjm7OPsMmZj/l8AqRSUpxqIUoxhCC/PC/npSieKHCZicxIWqu0pNQEOE7Ne1rJVWuLhZILZdUAqJ6VOUblZws5z21yhtHqLA0/ZGng0sdnxZBXnsrSNKi9oGumtpUkNtT89X1YVNugNQEloKmywf1P3QhyKhN0uhiub+Dqp9/X1lC/si2q/XQbgTYCbQTaCLQRaCPwNxyB9vDyNzwA7de3EWgj0EagjUAbgTYCX3kEvuUH3lSzkEf/Phb8F/MZksVSAB0lBaxZByxWUbOQnqZ5gTJT3ngsEImcoZYGNMUm+VMXzEwBjSwGeV/XVIUFYSkAWIphDabq0ZOoDzfZW6bY2Xz/JIB7BIz+/wOAm/K54pfWYABLqdDmUzUkoAkAw0ZSO7jl/O1YjC8cxUd8B3MBCwkGsUhIyVsCHwpg1f6ymrXLuLmFAksJpPFPSgg3PecMw1TofAKEKq9gFXvWDskqpueqlhYkaK1BQBagUaoCoWG3MI5KRlH58skBt1byzwpIrNRnyeaCKoBzWkhxvEqQzfaQzw8UAEDGs2aYKNab8ftTxUs1V748AKwYwAoAJlDLIqvFYjEBYBZSSVUyxVkBu10BWYk0NGWgzZxS0ISWTswXAAHKglKMQkFDJb6HlO/0kZPV1ZB9NG6FzTlIdpd4ZxMAZvFcZKRVQVfAN/4nStoKADAAMBmb3dpCMt2BTalVspfdCIFt41m3bAoATBlnP+yh9rv4xP0P4eL2DgqCECCzm/OvwKvvPY/9gykeuZ7CpycjwfCwI+w8SsY2XycZVCzo+1aAwiFSU8DOHWReAHhzvOHFT8X79mpcfmSKqBNiHs+BKoAd1Ah7ZIP5MjcEIEqWyDTwJwBFEMpzEqQUsFdLWwoDmCzaNJMishNRHtRCSDDUcRHHsbAXyQAkQ40Feo6J31VAaZxmAjASwCU4SiBcitHax5DfRWDKAMAeWYBegCDqiCdqLWCKYlpxHSxSxfCbzg4FQF3f2pRmjSTL4QUReqMBrl+/LvK0QRAJq7bX7WNtbQ1XrlyBXRfwHSUrTUCX65njvZxO4LHpw7GEmTyn7zeZigDSOIYXBFg7tY5ufwtRv4erN64Lo3i9P8T29Ru4fPUKTp05hXiZCai9jOcya3vdCHs7N2SdMwYhWcOdDg4mh8JaJKON3scFmxkoxxrPRCY6m04F2KP3OGXE73naHXjZ17wYt95+mzCGyzgWpnLIwr0foMwp21kgm5ENDAF5KU3N+c97Ye7mfZWUtA4pHk6v1xTZYiYe5x51yJl78hxXd/bwsc8/iE989iFYFsfRE/AyKUp0+gMBkgyLn80SlH+m9DElbkfra7hy6THMJofYOnsrRuub4hPNJpeD3W3M4yV6a2eZjnD3887gX776dvz2h9+F/+1n/hjxfE+YzH/dl9lDVoCTzn0nf/8kk7gJAn8Ry1gA4CMFBJPt1HeoXLwCcDSos8pNIq0LAcGZkzgufPYg7MIKIlSuhwl8RH6EKOiI+kGtgVOXfvPcEmy1H0hjBhtMmBNrNubYsgayUq1DYULCgc+cxQYV+nYmMepiIWBemScoi0TyJMFf8RPOEvHKJXjIM0FV56CVrJBZtTRtkZWyX8kA8Tv5n6MbqKSJSf+9ESOzH0lc/C241WX8+I/9A2zd+WJczh1UYaCY72mFXuTBt0oku9dx+PBDKMn8zSv01kfI6G1c5AoAp4JA4yhgAGdbKxdwbVL2mfOVz8W8lZO9qvdiEekgWEagTgP3jKunPXf5HoFaaZZq+MQHIp2vGd1kn2oJfKMCYVv0dPbg+IEEjgxMAm/CvtTMVMOaZRyVDLWyjOB13Ug1d5kGG2kCKGvMFzHm8wUuPrKHerSJp37tN4LtKlcev4LHH3oIi909TPb2EUNJylMFhuMoCguOgzgm4J9jFPrS6DKdHMr+a2S8+RnJ7a6FQdRFYHnI0kKUJJgDVQyUrYTMOWkU041p2g9ensWMv577PBfJeZFgI5nTJ+aHOfOZc1nBBgdRmlBnRALAnGsEgC1pbjOAq/JBlrOQbobjnmzGd8XO5W7UaKxbfZ9hEDcsLVR6oArOkfWHNKdppq5A3XyuRhOIfI+w0ammUYtaCJvcLM9H7ao1KNfluYaNlpIDeE9k3h7ZoQjUzPmhGwR59lNS10dM5GZuMco1CoDXoDfPnCL1r85C2q5ZeUDryiabQpTDQ3EMAJar8DzK065euwT4S1mzIZwoUhYHi7nkEVFZodQ1b9myEPVH6I/XcPmTLQP4r7s/tZ9rI9BGoI1AG4E2Am0EnhwRaAHgJ8c4tHfRRqCNQBuBNgJtBNoIfAUReP0P/XhN0IQMs8VihsV8jiRRDC8CWgSApVhNtgkLyizOlao4JZKKKJUsYKq8aoX1YkBGARrV5+Sz2s9X6pqamlUY+V6CBSfoWgITaqbLEwHAzUdtMiFW7zeueRIkVp85AiBv9nMp2OlTHvkkhokiMaE3okgBC29IyfnxGS1HAcC334XF4Jzy66TPYpIoZjULqeLpRkaSZmVodgvBYFNQIyvJAKWmsCzFVYIC+r498rxswwZW/sCrQqBm2sg9s/ot4LUu/qnR0oVWssN0IV7e1iCw/NUSQOxINljJWSpotYKTE9xkYdqCXSbIp7so4ukRALzywGSsjNwiK/HK0a4JpN5s2lIitKLUM3+3IKuH0tmMMcFPX+anFHZ14ZaxPwKAlZ8yX/I9GiQU4FuPvFvnANm7bHhAgYoxssky5Ti44qFsCpfGS3A1TxgXMrQ4HgSAi1yksAnEsMgpADBBfz2HWLAlO4rR43sE88nEyme7cKtY5kJp+QLUPefCaVwYh7DqVNh9TtDBwTLFfZ+5HzvLGD4BHxZuvRAvOB9hMk9xab9AKH6uFaogQJ3HIgvbfEnRuPHiMwXkbtPLsIphFS5yP8SF8z286bVfi9//7DY+9YmL6HUipAT4EksYwP2Rj/mCjEPFOC/TRIBNPpcAwF4gjQ2UfxYJYc3clbkkEs2ZNBIQRLR9D93RUGSg9w8mAkDQX5bAk3j66rgRKMnzUnIV84940Y7HAojwqchAlqYUXfQnsDjwPQEq2KRAAJjAdFFZwuYtyxrdfkeu5zRAKbKRe136ZgI5mXKLhW528QQIJeN2Z39PclqnEwlQ3e8PZLxZyOf9E4SvkkSxnz0lYx26LkLPxWxyIADAYDxA2FnDZD6TNfSUC7cj8gPMDidYpgm8MMTB7hSUGc2LAptb6zJr55NDJU1bVgJaB50Ih9OJsBhrAvphKEAM5VGtPBcWejZLMO73UJQpDve3ETo1nnLbBdzzjDtxx4XzOLW2garIld9yr4u6qDGbTOA6lB12MOj3EYY+0jTB4WRfJK3JIHY8XzyAA8+BRzZckYq8bBIvRFHi4/c/jkcvX8O1gymWaYVOZ6AY3N2usLqnSYooCmUu0+NUpPL9QMaqOxggsB08fvERiePZ87dhvHlaSGjpcobJ3g7m+RJud52oAp77tXfg//zm2/Hv3v2H+PmffRs6AYGWr2AzbNgHrEDgJ5CAlvyhgT4DHpn3jq23pmWAjN5RPjKfWykjaOUFk6NXeYv5mPuDTblxD37QVUzLMMDCG8N3KKvui/IAG2M4/wICi+JPm8g85fOIJy1Z89JUYYscboZc8qV8F9MqZewJ55PVn2YIkEtDRZ4tV8zfIouRpQsBCK00Vfu2MGLF+VxknRVYaoFA9KrBy7A4td+q5FNaB0gDx3FpZSOTHVU9oOvh1rufjle9/ntQuCHiaoGttRHs3EOEHIcXLyK+eBHJ/jVhHydFgrDTk5iUjnpu8+xGxcGwQsuUyg1KLp7zP0tjpPESaabOQPRjl0YVAuhkYTckoNW5SO2b/LnYDjD3Evcj49dVMtzyOco7O55iEDdZpxUkN3pBKExcw+IXZd4/AAAgAElEQVRW8rtkHB8ByowjcxqBWgF/2WzkOaJQ4EeqoYVbJMdT7oeNW6mHi4sU1i13oHf2PKgR/oXPfBaf/fgnRLY+66qzWUL5equW/MbrEADm+5vjEfZ3trF99TIKSvHrBiPuSQKS0+vbiyQOBADrwJVnLfQ5xFkuVwAwryuqILopSt2jarpSeyqBYgKNai4pMFWtErV/H8kom7VDBqp484qdr7a34N+YJAo2Phx57wqLtQEAy37cWN/mLCLga+PcaOavkUk2uYF/ygn4BABsmuoEWGXDl3wnrQ70/WsAmImsdkPJd9wDpYFD6NFHbFvKv/OsrM6ECsTmyyiqiB2E2dNXrGJloSJzXRrFjnyC5RlFlUU3pfDwotVTjKqPuT7vxa3ZpELvb6GEy3lReva0nzfPMCYe0pjIBjqxEwhhBwG8rJC9gM0VXOfSeOE4iAZj9EdjPP6J1gP4K9uh2k+3EWgj0EagjUAbgTYCf9MRaAHgv+kRaL+/jUAbgTYCbQTaCLQR+Ioj8Lof/NGaBTnKHYrMaBYL2GAYvQo8VEWuKjesDFU0kt/Ll8orjx3+5CWySGopgEsYGdpXjsVUBWhCABpTbDO+fML60B6rKzaGZrw0C+xNwPAYw+EJntwUzMyPT4K8zQNc82emACgsWg223gwAFoY0i+ks9rFQxmdwXGS1h1vveBpm3S356iLLpBBGoIxAMaUypfCmZZGNT6sUjkUeUjFFjHSoyE1rIJHsObHsZWFRe9gpQUNV9JNCpy5gEhgl6GaKgCeLgcZ3ceUBJ7LMRnL6CKA1cRShat67yFCXsMj8olS4Q2/gpUhAI5mroiDhAA068znl7yxIEsyQ75Hq47GRO9kEQKJXTaavZYu3bU0WGmURBah1VSGUz6sB4JXcKsE4AvQNv0YpbIr08tGoUwLZojxhkajiszB2lAcwR6LUXpQsbBJEXMWvUYj1CNCQIZelUuQnCChMGMuBq30njfQor6N8ZtUYcc1U8YGwp8n8ov+wU5a49/wmnrI1FA9gl17L9MXsj3HfZx/G565cheUGAsIXdYBXPPssDuYxPvbwDYyCUArfS/q7+kr2VOZFA9wyAVfTooabWygdNYbEw6dFhm/8hmfhV970XfjVt38Gb/+T++B7qjifJQ680ELUI5BZoXRdmQ+Uhi3TVAGljmI1CWiv2V9kpQoAT8lP3RDhkZkHW2LFgrHT6QgY4pKxmieYHk5E8pkvemUS7OTvhH4gYx54AWbJQgAG8SglgKh9gn16C3O801SBzJ4v0qVkl5JtPJ3OMVvMxZebwEcaJ1gsZyJz3OsPZX6SDffY9W1hGo8HQ2EeSx4kYy5O5P3CqTGfzjEargmAbfv0ZXaFkUYAWAAb1IjTRNi7/TDCbHoojDtOf9fpoD8cgPKjgedjEHZwsD9BkqXoDAbYHK5je38PaZ6IJzDZyGTiho6HyeG+sKVlzroOoiAQttWNGzdEynm4NkaHIFiaYTmdCzi8SJZYHw/RDzwsDyeYL3cE5Hna7bfjaXfdgbXNNYlzFPoYdgZYUppcsza53rM4EQYwpf+Z68eOC5exLS0s0gw39g7w2JXruLG9h529A8ziAilzu+OiKAhYB8pL2LGxPznEYGNdQKGUew9jOhjJXOBWMRiPEM8m2NveEXnpM7dewGj9jADyk71tHO5tI0WBwcYtomFwz4su4FdecQ7//i/ejH/+83+GQZfz4nh++VIb5AoUWbFRVfPLyT3jJDhkrrnKuTr3rgAlDQIffbeS1T95XeO/eZSjRaBWwF+ygAVAYxMSYx5GAhzVvXUBOh2PMuUuSjagWC6YHQT4r9WalHXORgnRdFUy9ASlkvpIrlv2Cb1/WGzaqnKEFRmxqfjWEwQus0QYssL45XXZ0CTPYnJjDZfAr4ClLkIjIdt43tquV7L4FYFRZmqCo6ZBSANmvOtNp4tdBBjffhv+1iv/NvqDLbgdShDn2Ay3kFy7hJ0HHgJ2dzCf7MLuWpgVCXzXR5eeyVFHgdGalVprdqacO8SOQZ116DlLYJVzMEmX0uDA9x3tQSsAsIDrSgbaSEGTYc7nlLxvWSh4XbKBXV9A58BX+53IWjsKgOdzSvMX54nNsXPFP1j9pxQkKP0t1yuOvGkZYZ6zeJ8S2zAEj2SqTU8xbgVM9ugLrZRVum4P+14Hi7XTsPrrKOMMVx9+BB+57wOYTqdYsqFKEL0KvqueTSTlBUi2BdBdTA5lrSHNUIl6iYUooD97jYpexdyXaVcRhRisjWG7ljCGZwf7QJyoeW58YzUAzDgJAGzA3RMMYLGzEB1qfVZsSC+rcw5jp6S4ReqcZ00DABM1bjCAmwCuAk6V5zL3Yi14fpw5qyWaV99jmj0MUNpcu7xOqdRw5DynJaxXlhqmsU4zwSVm9NElmMpn8CLYfiBrWfZKaajiF6pzXM7zEs8oDRDYgOXyMfM8jSa4laoKn0M3wDQtOCQvGVBYvIX1eVH7Estz6+vKmcuwi7X1iPptFUd5Fj02wvQXdrWnnslz4bse4tl0BQBT9QSui+54jO5whMc+2gLAX2pPan/WRqCNQBuBNgJtBNoIPPki0ALAT74xae+ojUAbgTYCbQTaCLQR+DIReN0P/BgN0wScJVghQKyAnpq5m6oCkAAZWXLE4tWgW0pPOIK7mmolBeqGhF5eKCYN2UICDvHnZKatfMMUY9WwhFl5NAUnKZDdhBlsCnMG3PqiQl2D5WikjZ8oDEdA782PcqbYpbxjjySgpUBGgFDL5fF5lH9gCbg+MoS49c6nYRquSYGMvr8EgItkoXwS+XnKImpwQIpnmkFN/0MWMAUwb/hEitwuwV9hg1ECWUsjSyHzuDfdEUihARB9fTK0FDirCnipjpVI7eqX8v81oLEGHuizp8F75TWsZA+tMtdyu2TcLFAsDoGMbCIF9q4Kj+KHx1ItC+LGE5NX/NIAsFCAnACwPYkXAWAyto4AYDYbKBaw8qZT15Y/CRBr+eZVkfIkAMxiZpkBGYHlXLxUycThfRoAWJlWEgAWTVXFSNVsHoaMPpN1QQA0UeAAQTdKeYqpsJHDPJpfhvEnDCLOhWwmHsAEgGs+a5biWbes4+6z6+CD+bViooWjTVzcX+JDDzyEyWIh48EC8be8+CmYFzXe+8lHEJF9WgPLwkKHXr35EQXSNBmYcVaS4iWiMkBJoNmjrKODveUE3/aa5+OX/+G34xff/jD+4PfeJR6ilIAtcx9hRKCCPpkRSjK+6LOYxQIAc94poMkB/acpUUkWsEsJVu1DavwsWRymTGnU7QgTkKAUpZoJ8JIJ24kCXD3cE5lOghUCMvg+BoMBqlKzydJYHsc0R6h/aNYd41vlODw8FMCp1xug2+8pELcGTp06helkifl8jjAggKPWYLc/QJym2N0/QH+0qVl7NSb7B8J6G4/HAk5y/K5qEHYwGCFOc9RkEtcV4slM2N0bGxvI6xL705l8L4FbAQe4xFEgcOhPPBKm2uzgUOR3KZsb9QegOPvAD5FROtV3MF3M8YWLjwqA2/FD8WuvyBSOQmE6co7K+i6UFDkB79B24XsO9nd2kOSJeMLK2i8q9PwOKjuXhgOnyhC6lngEXzh/DreeO4NRb4D1tZ5mP6qYyj5BJjhVH/Ic5TwWudkrN3ZxbfcQNw5mOFwmsNxIGjREhtW3FQu7LBHYPobDsYD+SVmhO+gjjRfSgGTVtsTCC3tY5hnCqIud65dEgjYKuxisbWBt64wC+wlCxzPxWN645amoaxt3PPsU/tWr78Rv3vd2/NzPvRUeFuKBfbPXSfC1+ZljQPBNPIBP7jer9XQTw2FpTBGliKbagVFC0I0+RlLYKBPoz/K6fu2hpM2AYGi8lvBCYVEG2HVgBQFcvwMniAAvROVR5pkNCGw+qVEIg5T7iM77VIvQMsTMQ9ybDZimAGs2DCn/VVF5SGNp/CryREAcSiXTG1bAYua9qlCSurIHqWckA1iaIJiLtP+tyyYCbUMg80geRHm0ExDlGjfXEUljYdRaCOgLnns4f+cpvO5Vr0Jub6DuhwjCBPV2DOf6NcSHE4ROhUsXv8BWK1iull73leS1PBfBMLl3JVctMvF5gZQ+tbqBTRpTUKj5pc9CoqWuXyJp3GAD8zapdsLmBOYlSmwLmOt7CMJQpNj5M9nvai1/LeejUnm7MtZ2qPYy7hseFQQUCEw5dmm8cEN1PqIkt7nPolxJQYtnLEFljzFTDT8C3goW56LKLBSbZ1CcOo/c66NYZti7dAkf+MD7cOXaZVj0a7YBXzOV2YhiGrekIcnmFFgiT2PJIxJP20YQ9aXxjZLLnZAqASp/UtkgZoPL7h7KxRJLzVbmeYbnGgGY+SylmjfGs9Z42sp5gE10wmYl8KkaJY7v30eqLQT0zZlT5Pe1XQZBTYL39C4261Ukl83a4tzl/HKjVZOU2GwQ7NRNW+o7NVCvLU2azR9yDnCUBYqc+wwwbSxNOFdkMNjE4ayUZMSugmcYbkJBR8l/0xte/x7PPGyM4p9FpZopqRhjvHdNPJhf6acr88SA1Nqig3lHNVWa5zeazvpcZ857PF+xgU+fn1ZNLJJvGP8jv2M+383ypgHYpaFN5iwbGgLVBEH7g+mh2J4wB3BPQuBjuLaOzmCIRz/8rraG2v5fahuBNgJtBNoItBFoI/BVFYH28PJVNVztzbYRaCPQRqCNQBuBNgKMwGu+90dqKfpSMk97lRqwi55tXber2BXCAM5UMUoXm8gInKdKHlV0OQWDI3CpisoCMKZLKTJL0ZgMJsNY0MAYC44G/DUy0QYQls8f8z1TY2YKTs3PrQpXDU9FKVZpVnFztJtFPHOfTzQbDP5qAOAVg0QzPJ8IAC7sDs7deTcm3kCKYmQAx8upMKn4TITNyLLKaJbYeEkBnSCvgJ1k2RrfZMXKFRCY7CApkrssdytAUgOdJlxSjBOpQA0syx+UbyZrWP3JV0zAqtKAmXjP6RhrH2CBgrUsqDC8jdR1peR27TpTBVCCDPkC5ZLFvlRJjTblFSmBqAFgMtgM87lZYDVhODY+hMGcEBb9K2WepSLVKcC49hVuAsCCrEk8CDTTi/cmDD4tC83vY9GXLGbklNTNVgAwGcAEpHKCLKzyEqyQ4DAKuigthdMKHr0byZLTADDZpqrga1NU+ljRVPntKXaXACEl4BRzIJvKErK8CHWa4J4zI9xzy6bIB3ctsnQL2GEXcTjE+z59Px6/ekUYW/OswNc/8zSsqI8PfO4y6iQVf8zK9WVs7EoBYEYyfLV+9P+5lKjQQwcp5ZORo9ftYme+izd+2/PxM298OX7xXdv4kze/RwDSNKEHcBdhRJC7RuRvYQ6u7UwBcolie4ncKuVJFcqDtMjhELDyGEvFzBV5VccRCWc/CpHEBebLWIAjFr87foD18Rr287kwHAkC8trdXg+94RCTyURklbtlIeBwnJHpG4kcKgvPRrKVUsrybJp1TGCG98c5OxwO4YY9zKczAaqofsDPEXgkQJEmOdbP3IIzW6cwOTjE3u6OsIyZ9yi7zPs5yDOc3jqDThBivkxUgbsusXvlCjaHY5E3DrpdxHmhZKcTrlj6YkJYwU85f6tIpu7v7+JgZxe33XIrlnP68frwOx0MOO8DSiUvcfHqZSmonztzCvPDKQ739qUxwA59TNIlesMBktlMQF/6MXMdhR6Zi5xzJRzfxWQxE09kp3Qw2T0UmniPPsKU8o8nSOIpPBcY97sYdnvY6g+Uh6qvmY6c00UhoDnHZGGHWCwTNT6UoyYgSc/lIJBxPjiYotOLRDq6E0YYDUYIOn1sH86R0OPcAtKEP6OPcqCaLzwfdFIPOl3c2L4soDNZ2UG3j+H6loDFxXKGKo+RLOfwB6exWCTCAP7173gmfusDb8fP/Myb4VtLoKag+s1fTwQCH3tf57Dmeyf3D7OmTuZxWXdVvlJDON6AofJUc12qDH2k1iB7QaFAtlq84uuVZ6qoQPB9J1cxcyPkZIMHZNGHCJ0Afu0gExxVNg5UFkEq5cmq3rMR1aEwPmUfJE5JVYEsRVmlItJPFjvns9oz1P5eck8VeWLmRb2/6Pumvy/3L8OQpSex2EIQEDbfu2rQUUCwMID5O8IAdpRXuuxv4jIPp7Lx1LMunv+Mu3FlNsL6vc9Gt5MAVw+QP/AwJtkC/bUBHnvwQQRlicixsCgS5G4ta0HOC7Ss4HMR+E0ypAlZvinipBBmf0JmqwPtFawZpVWFJFFNPDynCNtRgFX68CowNPJtmeu9qCPyyWwy6Qz66PR7ICOWuUjNF3VNnrGUl30uIGdla492xo0AsE/1BOXxKwA7G5/IxC1quV+Ck/RRV1LS6lUS5BSZaf0O90l6gTsOfLeP/aAH5/xT4Y1OIT1c4guf+RQ++OEP4MbeLmDrph0ObkU/50KAawaDfuyDYCBy82zkC7sh3DBATXl/P0BaUu7fF2Y0mwUIqOfJHMnuHqr9A/hpjoNAN6cRkNXMaebenDHg+GoPd3kQkTvWgOuqCeGomefIwuEIAHbMea+qlfewsMfVtCQATNsC8yIAvFpvGgDuBL2VJLXxC1YS1LphQp+f5KxwohlRzl20ThDG9FEjGxVR5HHEjkE1q5n1Kj/guYFNPfxY0JG8SX97ejfLmYpMbr2OjBWLzBX+Du9DgHTVIJA5HTlTy/3p2ElDlpZstqxc/VDnMSN+YukzUKXaSWRPWoG9/H0DYh9r0DuuXKAAX0p6a4sXDQB7nlLx4L5t0UN6ciDznex5WUNhgPHGpjQ5feGD72xrqE+4Q7U/aCPQRqCNQBuBNgJtBJ6MEWgPL0/GUWnvqY1AG4E2Am0E2gi0EfiSEXjt9/19qVYZBp0BVwl2CeNOHEmPZPMEaCSjQRfJ6kQVfwgWr94rSlSZYoaKAKoUjXNhSYhEMkESAsVkwLLuqL1zCSQRZK74WQEw6S97JCfdLMKtJKrtGgW9KxtSdKq4bYl/qJIqPu7z25SFbv6eicOxP1f47FFhXhg72sevsEp4LLSzCObZwqbrIvz/2HvzYNvSuzps7X323mc+d35Tv9fdanWrJRBGWIABCwkLYYLBNjbYLifBdjBx7JiEpJw4FUJVEioekniIk4pNnBRFquyYcpwUBoFlEMKSLIFAag2NhtbU73W/6b47n3mPJ7XW7/vO3e/2a7ny3/tjn6rWu/fcc/b+9u8b9Vu/tRbysIPdNz2HvHsZy/kM6Wxq/r+Mk5OVVho9MEBMXnguCSckcM36MEb2eULyYUCzIlojyWYyTum9x6Q89UJd4pTJRpeE5218H/lB4WVHBUzWkn1eojghAOzYY94/0RhMNibIlIr55TJFPh+jpPxzlSNcWf8zsck/k2HsvXkrJuVDY3ySkah+1f/W2cAWeCYirf0WJyZC5bVLQAIrFJRCJlOlxtSxC1Jy2nwZmezUmBCD2ph0ln1d4xc25vKlmJBMVK/CNgqyJ1uJfGB1LSVZeVfz1CQwY+9RrpEM6FyyogKyogRFUQrMIPvUbnbuFcn5xb7orlbI6KtIqdZ0Iq/frIzw3HYXv/+N2yg5hglCEz9dAcNODw8mS/zy73wap2SczRP88HcPMY1H+PAH7mGBU5RRiZ3lNk47c8RGAHrd14oszv4AvSLHWZVhI2jhNCvx3/znfwA/9q7vw3/6L17Ar/y/70cfm5jPJqiCJeIeWaUjtIKeAHP2EcHTMp0jLNk3JGy30e5smJd4GGBGqWbnf8z+6HUHyLMMuztXsHf1KuZZjvsHh2KxldkCk5NDDPodhHFPcRoQDB1uIiMzkUnlxVJrzrXRNubzuaRbKU1MdpkA3lUlELdTGti8c+UyxpOJ/G0JaDI9TxB5d7iLjb0d3Lp/VzLEg7gtsChox5hkS1zd2MSDo0M8/exzOJmOcXI6VmK/WGa4evmKpHg5Bx4c7uu+ZLAKGJ1NBRITcMoWOa5fv6FU++HhoYBnyriWVYFW2xjDlOtlYciwP8JkMkNeVEgoF52P9fk84zobiFFIwJvSz3wRNDs7OTIwatTDzduvotvv4PoTVzE7HWMyPlFBwBY9iunVjJVkrinlfLR/X97dYpaRkUegtx1pLeH87pChPTtTvDiXuW7y/vyZYBTnAIGudJnpfQJGZEdz/BNU4/cWS/qLLgROJ0mkpS1KKAfeQrc/QES/UfqEgtca0aJURRv9/lAyti9+6XeAsoV+Zws33vAM+hsj3L79CrpxB/Q/v/fgpvwzs36Mb33r78H//J6n8XMf+Sf4yf/1Y9ibAnmr5pHpGXpuNqgIw8mj+/WVcfRAbX3fIBvyfJ2ytY/y+6uV+SZ7pQYD+Uyquf7y+6pBOOeenPLQ9ooVLBpxHsEeCI7dZiUWq/sbQRfzJTdgac2QJPgVGVDPogLt1XFHBSzrPcf502r/IlAVGfuPntXam92+zPZKjtZJ1RKYFejItVGSsF4G1rFCte0Y2CtGr/NaZTGHL1Cq70M+NpSsrsfDf2ZdINOK0FmVeONmF+/6xjfjNz/zJTz19u/C9tU93L/5WVS3XsFyOlNxweTkBNPTEyTtQIAlBXRZ3COv2owAGos8CpzN51gsM82FqjKp6qgdaf5SOp4S6ALDSjKfeb4wxio9w/XUkoE2YLZN6fVuV6oEm5ubkoXv9TuaDypCkUKI9TnXJG95IXDQMTeNtVtjmjqgVIVjTvpbf3dnHLbT22xwF7QAetCO67GB+1xnk1YXZ9vXUV1/I+JViElU4e5HPo+PffTDOFrcBwKTtdc6rUcLjX3KcUzWLtdDMqbTJXLuub024sHAfH65RvX6rFHSuYZFSlq7j48xnZypmqzY2EZCGW5KRVP+n4UpaY4iT1FUBZLS5qdX1KA0NMcqmcfcV0al+eKyr7hn2grG/dcVb+nDlRQN+L7fk1n00uJxgvsv2bmU53eqHfQq1pzj2STurG02dBZ0RWE6n9I7u+WUWBz4L1a7t+ig5zKtL/iO5r2f21YwSU96AbWurYzv+ZoSigBMtQu2nIVD4l4TtHdscraX+wQlpsXUd8WMXAn8nMp5bz6HxqP38i51nuG5ROYPkqYmi9j5cdODey3xfL5OWdvMw3o9J72GdG3N9H/TmPbFcN7fmNdl0YIrwmptbGB2coBWzvbzINhF3O2iP4px6coGPvPBRgL6ax7Qmj82EWgi0ESgiUATgSYCj10EGgD4seuSpkFNBJoINBFoItBEoInAvykC3/snf/SRALABZcY48gkfMYecVKBPWof0qHOJLSY4LYlMeWBLEK9iBxZLgtF8gHMBvcaoyQgWO6k6MkiYGCSIRsaNMW/OwWa1w9+LHoWS3fOS0fy8gb1rvJcJRyYMXVK+HouLbI763x5K/K8ZIO6o5ySbPQBchgRvQiVHqyhUwry3aqOMeth97nnM4035chIAJrgtkNd57PqEvr8fmR9MnvvkI5N/wcpJdNYScHU2GhPRBGwEl1N21/0sX2LHtPLJdA9CrBN4YYCczDICAA4AXst3OznEWJhsZbLTDpQWg9EgcDHcYj5PsUA+O0O2nCEoM4GyPiErANh7AgeUAibIRBDYyTW7ZxMwu369PgBs8omUKF0hJwjKJOdD370IABM0N1CcLyaRzwFgY/UyYYoiRYtAmBQ7DQCOwxgFwRYHADM7KrCZeWefRBUzh/652cMAsEvs8w4+YaviAYLTbhy3sUJKGVUCFssJELWRlyG+7som3n69Jy9i3ofABAHgbpxgWob4yBe+gs/vH6FTjfBH3z3CtNXDv3zfl9EZhijDAq2zGOUoQLD82ggwU8ZjKlEWGcJeFwO0cDCf46f+k3fgL3zvD+EnfuGjeP97P4we+gJZV2GKVodJ7Q5QtcXqZUKd8qRVPkNEMNEBwHFnpOdm4j4rUuePSYlq88Qc9IaSfG6122LIzlIDI4b9DnrtBIcP7qI32BRQu7e9J6YdR0jKAoSkjcVyiQHB3GrlvDELATGdXheT2UIs1eVkjE63K59dMnS5RnFt4+cIgm51RwJZOH8pZZpOZvIeXsUtsW63+pQ6FW8SJZnYZOSGITY3txQPrmf03WQb+drZMcn38ZQg8AxFOsf25qbAX+bSF7OJvHmXyzmuXLmEOUHl4yMxJCl7TRB1uligP9pAbzBCNp+gqOjt2cXR8alYsWRBT+czeZVuDEcCvwhe3z+4Lxbh5sZQ/qdnhwfobfblAcxxwyKc2XJhjMywhXYYIc3mYuFK5pdS6FFLQBhZfXEQYZnNFHeu614Wl2AEAQ8CFSzwIIDGZ02SjsAwruODwQBZVqBwhShZYSAxWZIsUGH/xx36iJZIZ3NkyxxdgvPyYB4JAGY/fOpzv4XNjT3sbF3DzqXLCFst3L53GxFayJc5JtMjFd+sNnv4g7//2/F33/MM/vZ7fwZ/7e9/DJfKNtLQGLiPevk5+ah1cb0HuKIR/33PnPXXlCyzW8+133kpf8JCxNBqHrj6uwPs1gCnb5qAeJP3F1tUNySL0+7sGXt8X7K/TvVBqgHeZ9SBrtyjBRDLJz0WY5A/C9BVIY5nAFMwuVhL6NKWwMfCPwfXbdtnHWDpCsC8nDP91HV/xzQ2UDMQgZX7QyJpYPtu/V8fTxYs+fbXgeL1e0gQr3Lc2I7wB7/jbfj4Z76AwfW3YHd3D6evfhn5l17GZDZRIdF4NlbBAgFJStJzHeLaapLhHPsplmkuEJssXcq2b4x2JLfM4gTzLSZbmVrKJuvL+W5AMQFW9xz0LXYAsPc65hzhNUz22leNmXcrn4V7gNYeByTyPUriei9lDwCvx5UbF6znEuDuWKbygqdMNMF47tlU05DSx2sBYMKZMRKMtwgAP4sEIabxCnf+9efw0Y98EAezuwKAPQDtgVie+TQKq5VZRPA8RsB8VSLqdNAe9BQXAupBnwzUlQrfAhYTZQssxmMxrFlcUg02kdCzvNu3uGQFysUCC7LJs1IAACAASURBVK5fYmTb/kTA1reDBSIEjbV3kLXuQF4V5nDvzzIEWaZCwpxFd8ItCc4bv9ezygm+Lwigsg9UhGb2I9rx3Vl2FbTX64OY1NVK4Lo/Z2bZ3M4u/M/ND1PxsLGQieHvihQp/qD+ttnLwkbejEcPKY3U1iHOG24s8uTW3DRGP9dGMaV5qqECDr9LixZ/lqAqjCa9KyoTCz+SCoAAbbZTgK8vfLQx6AsvbX47uWpi4NX5WH14jXzYmqPedj837Sx1XpDo1wyqfLCYiKB0i0U98zMpkzAWVdBG1G1j51JfAPDHf/XXmxzqI3en5s0mAk0Emgg0EWgi0ETgcY1Ac3h5XHumaVcTgSYCTQSaCDQRaCLwuhH4nj/x51c+uVNnongWAGVm6y+m2B5K5KaFklhiTjkvX2PvWoIzDQ3oZTK1JFjMBJZLZhkIawAvZX09MEwQmGAFk3GUCvSsJN8OJUTJNiFzRZKMzHflJg1smTdL5JGF6eQtfWLbJ/Z8sopyrhdf/m91IHj9mRr7l+9JcpDyg0w9tokklUjyFoLeFrbf9BymRUdAET30CGyzrYq3Az/JYlSizyfNXTKxSDMBMtXKGJXrhLxnXLj3kjA2AJ7JZPkDG+uV12efkL2qdtZOqj6ByXaQB8UXe1m+eZI5riyJGFQI1wlCBXbNzJZkp4AKMmtKyT6nszGy5URJWvklCn63RCJBPwNKYmPnMmHJdjLDuW6B/VSPuxKqjgHMdsuj8AIALE9VQRROhtyBLPJJJqVUwMi5F6gYuS6BKm89scwpYb2UZCOfzbOU5aPI2NYYwHUAWEy/VQlKUZLBzj6mpx+lP3PHpvPz5XycnbP26OJMYswqmyCkDDXo3drC733yMr5+N0SYdJCWhRiwLVSImZxuD/Glg1N86IUXMc9b+O5vHqCzdQn/+jfvYlZONXd6WRfzJKWA6tdc/ehJm5GZOZ0iLSsMohizVoC/8ePvwne+7R346V/9FD76Gx9Dp+rKx3tFQI1+k/R3LmLJE5OpRZCF/swtxpGgGGVKk4HmBYEngn9k0WkMrCBAZnf3kphk7f4A8zRFu9s3sDVLMRoOJJd+eHqCPC1w/fp1PcfJ6ZmuN9zaVlzmx0eOoVoJtBxubGrc08OXAEieGhOV7RzKp3cpFm6n0xGQtpnEAp5lacp+XppXIaVOef3ZYilgczGbi91KIOPB0RE2NjdxMj5DlFcCk03G3tjHZNEREB+PTxEHFZ66cUPDjWAH2cGL5QwnZycYjkZIqkC/U0KWvsKzxRzLIhezrtcfIJxnmEzn2L58GWezKcbzhSStCVjvXtpBznmal2JB8lkJwHailgAbspmDYQvZfKln0npA2fl8KSlrAsA5fZ2zXB6gg2FP/cU2VsUKw24PUccAvJLgDkEegllazysBFYwn/+20e4opX2T7eWAwzXID36dTSYBubGxqrLSTrsbEAfsvCLGcp/LBZD9tbe9ge2sLB/cO8IWbL2J76wr2Lj+JvUtXkOcpXnn1JqIwRsxiiWKhVaa1s40feOc346d+3x7+s5/9H/AzP/cCrnW3MS2XtjZcAIE9iMH564ud1p9zRT5atwTmeVl554PsimtM2NeKQRSjmtKEB40eYui6ddjc1B2IRP1W7oHeI7i2dimWbr1/iJW3XtNChA4fW68xru1qm5daXvu7ep/5yAqNKMXO4hUHbrHN/nUOABswt35xTSV4SZ9Pgk/O21Zgs+7HIiaTdNYZgECQB9Au/Gtr/bnH66MA4EFrhKKYYauX4gfe/U346q27wMZ17GxcxskrX8biM1/E4ekRjmdHmGZT5PlC6iOcEwQG92cLk10OAiSdHjY3t7G1vY3hJudyF3ErNuA3dgxnAnWOMcm13HvT6hkcOGfsaufR6wDfOqguINKPBYL6fnzIf94Y14oP15tiKXYn//NqJH5H1DmHwK47V4nF6uS0FX/tp+cy3GJ5cyzRu9cxzaOqIwB4deONAoBnUYDbH34RH/3wr2N/8gpKLxHsOpjjTexkMdyBWWQWCWTtihEsf+MuEilvAHmvrc9L/YIey9kC2WxmhWGtCHnU1ZxudduIW4nA+ZBSx2WBvMyw4JnQndG4LjAOZFFzfeWzni2nxhzV2QRolSsEWY5sMRcrOaVUud/O6ZnrSidosaECNUoZeGsSySi7seyC3Aq5D1iBhD8jWjGce5Fd7D2rnWKIv4b6MiiM4c1iRQm3GACs8UJIOnMS8I8AgNW/Drglc9/OR1Yg5lnZbXe25llKn18XTHIXrFQQY5rXNh/lu+7nsRs78hx2Ni8EzXnmXReqnIvjuAf22gO2fnBvr6+f/trr/8/g1hGvqqP/f+AAYKnbDIcIyyWyyRRcEcogQqsd4cmnd7Cz18dH3tt4AH/NA1rzxyYCTQSaCDQRaCLQROCxi0ADAD92XdI0qIlAE4EmAk0Emgg0Efg3ReDdf/zPrerSjJ6Jcp6QtmSmT0KupZcdA4IgApNXSqK5z/GzXuJwnpsHsCTsCgcGik0UrRPE/J75/+ZKDNpnTdbZ+wP7pBsTk/xZvsIEgF1ykIlUgoMEE0rKSJOlRsjMMZmVmKt5uK2ZThcAYP++JacvZMccS8snv9ZJb6NhoaSca1EhXIZINvew8cZncToH8mwpf1giX8z3C1RwiXSCTHx5AFggJ6WxmQwtMwSBB11rpA+mJx3Dmkw4RVUAMCQD7cFfPn9a87tVItqrETuAIGcCWBKgTJjT05f/OdnAoEJECpJBvw95zClRHKwEMJOJi9L7wM6xqthuAwME/7mkt5htoooR+DUf4LBlUrZeitqP1zoIL2DASWVL/tH5rFJiUkziCxLf9TFPEFjJeYEmlvW1zzO5bs/t2bjyqWPb+fhKrFJWkX6+Jq8t3ckaA1hsPL1nbGSyiMnypn8rGaoseDhng1mrJBXpWJH2Bp8hQLU4Q3uVoagoDRnh25+/geeHFVK2AyYVyf6Rl2a3j0kR4EOf+DS+vD/Gd3zjJrb2LuNLry5x895tlPMlhskmxtUpWs4D+PXWgZLSqDHZxRXCeCAm8qJV4e/8+Hvwlm94J/76ez+Gz77wecT0IiXDOTRZb8l5V9EaGBcATB/Nih7NBvuHcRfodjSWDXws5DEtpmjbJJ2jbiwW28HJicBVyqgSbCX4S9/wFn2Dg0BM1yRpYzqbSWaZYDWlkKeTU/OtDEIMJXMc4Ix+tJSO7XTkI0y27Hg6xcbWtuS2ybLlNRlTyp1qjWGynv6h3e6a0Upm78lkLP/uoFxhc7gplioBYM41sjuvbGwL+CXgy77hHOfPKM1blOOVDF0CvBwbZO2ejcfo9ruSrmbinKxY3pssQpPJhgBxtiVeBQJPCV5fvnJN7Knbd++K6UsG8el8iYCFBpl5cd++fVsewQXfz0uUkZMwpQw/QZluR3HJ5vQjZoFJhjbBJATIsqUYc+wrgunUY44HbfO4JPuOwF6Lno+m5sB5RE9ivsimJKBLJjCfY5mmoBfk0dlYbGCt11WuPuczt5NE1zuZTTDq9pHnlFsl2z5Q+3rdLm6/fAunizP0RpvY2bmO7d09KQwcPLiPbrePjc1t9WW1WgIb2/jBd74Vf/ltA/zlf/D38PP/9HO40hsgc/L1rwcAP7xWnLNcvYetScg7j3UCLJJitoIaYxraew/7+9ZYuTW5Z7/O1dcrgageoKZCgTOdrzN+PYBqbXXMXgem8v7++wYeOUaeA2RZMOLfJwNVew1BGCdju2YoX9jq6mCYbS/n7GTt717uWQxjK9Lx9+YjcD5ybWw5WVrfxotgsAdH6+97MFXjLYvQ64TY6+f4I9/1Nrx69wHOgg1sXnoS0+MH2P+t38GD/Tu4e+8WqmKBsFVhMVsiSymDC4T9gQo0trd20B8ONLbaHStWIPOX7Hh52K6JkMawFGDGtdoDcB78rTGZtZfQ197FfM1ydnLYfJ+S0+ZL625AwNv7y3IrqHKtF/zPF1j4scfvF6V5eXvLDH+uYkEH/86iAztP0KbAxiYhvNLt2+1VD+Ptp7C6/gySVYBxVOHOhz6Fj374A9ifvgKweIvnthrQx37zqiB5YqomBIAVF8pftzuI6DvNfYw+x6qBoqxzZqDsYi4/4SSKEbWHyGnT4aTWCeJGAih5ZqoQDrasAK4VmzpMnlsRSzcx5vbxqfF6OQ/jSOseV2sWwdBXvD0+U2zEcNX5x1JyvA8L83Lvwe19ank1MdYN8I1CSqSb37SUOZz3ra4pAN7ZZrDkiRL5sUmWs22UFu8F3OtWzu/e7fFcIxzIGjppb3+e9ucPFRkwJu3OWrbdg7/+PCxZbhUNWrGAQFbH3vVFOOw/v0aR2S42MOecG5NrwFvKHMZqN49jnqMuTnorBqyvlX5c+HWyvhbZumfjmm0zZrEVIWo9YHu6Q/RiYHp8IjlsnqPidgvPPH8ZG6MIH/zFDzU51Nc7nDXvNxFoItBEoIlAE4EmAo9lBJrDy2PZLU2jmgg0EWgi0ESgiUATga8VgW//gT+98jKGdbBKAB8ZvJVJ6HlGAkGZNRhL38mk/ZCkZJ1FrMRdZcwxAQCZJRvFLgksccqEnpJuTLh55oyTO1Ti0yViPTtmnbh2EtA57d3yTF5pEtILjHVB1i3vSUDFg9reQ80n+QQIOwZsHXBcg8NOOtAnqT1wdzGZx0QjE151ALh36Tp6N57G0TiVrLWAQQEJTLA52Uu0kK1yB/5SA9Gk/jzITklCSQt7WVHHdPFMLYHa1jhLVDKp6TwXxXpFS75yHrRYjwMHhgtEbplcN8FFsljlravEoEvQliasuPIsWyfxq1ivgIUS/fSKzFDkSz0nk58+UejlBnndNbdEILUBQB4ARkAms2NLsdtBz1Fy+xyo4YCW/z8AsPpRyXdKFnO8OZlFgcCOCbTKFTMCh2HFJDdBzNIB1JRWbAsAZqJfgK98P5lEFm6uPvV+xN7D2gPAVWnJeV8YofHupbB9otkBwKvlWACwEver2AHABaYwoJJjhmB1p5MoybtKuvjqrX2875Mv4hue38EbblzHhz/9ZZwtcgSzXMz4IClBF8qv+SpbWCUrgMAfhsjzMTrbbfzNH3kHzjrX8fO//Spuf/UWWvSgpUwwWVStAO2ko6R9MhjI1zXLcuTLOQKOAa4R9E9ud1F2LJGvJH8YyTey1xtgZ3sPiyxDp5eIscaf0yyT9C/BXgIzZKIeHxtb1//HZ2l3Ozg+HQs0aXciAalch7a3dzCfL3FydoaIAHxZ4uruFc0NApLy8VxV2N7cEXDINu3u7OH4+FhtJjuW/eqT+7u7u+gPOjg6OMT45BTpbIn+cCTP2WTY0/Nl6cL8M8sKCb1ol5zvuUCnfocy4i29F3BNoy8jvR7Zht0tYxC3EgGmBHk59zk+2nEiH2J69c7zmWJGQGZjY0sA+f3793F6eirp1c5oA7OzscBXAuNfvvkytre3NVZ6SRvLxXQtKz8nG7qdoNtrI58tUCxSydZyLnOUZGWG+ZLeqUAn7shDk1LYSvA7wMlL0XpQlG1k+9lX9CqezuZ6jr29PSvUEbCcSSZ7Nlug223Lx5oAMAGfSb7UuDo+GssbmNK8vB6KAnduvYKw28bG7hUMtvY0BnLJRc/FRCQQFRQrnJ7tY5H08Rd/8NvwY9+6jb/8v/8cfvWXvoxBEqKoWRbUgY2HQdVzwNazPL2UL+uLfAGKj4H8SR3bkkzO+rW0VnsWLgFix3D1nEKtBZKsN+AkInq29nGtAbhr4JhKCQ7UdX7pdaCX6wJfWuu8JH0NjJWfq1NZsCIeu5aUC8hapO+w219823VBXywVGANSAFQQqe31/Z9gsiksnMviCqRkjY88TQ0w86+LALCX0X/U3/kegbxeFOFynOGHv+vtKub46jQAti9jPp8iPHyAlz//WXzpky+gnJ5qrWRxUdDto9Xt4YlLVzSPWLjBPqWPr/fhVfxdYZN5uLJYgucbkwJmW+mJrYII56t8sZAgToz1fv6ABo778bMsynXsfD+pOsYBg3m2sPWGksYCQs3D2XzoAwGr9fPIul/WN7T7SUq4pVIss4Sg/UUQoh0MMdm6gerGs1IrOEOK2x/6FD720d/AweJV3YvrF4tz/DzXmBajlfM3E2MXLOqR5y396GME8lGHvNyTKFLMSoLYVAJZzFUMxGsncc8AYDdPxH6WFHZh82DAwp4Oev2hwFWv9qJCmbMTDLiX8ZnoFd1N0Op2UcWQOgPVAAYEiLkvsd94PVcwRAY428z1lDNN93MxX8n02gDgVti2IkEPfDqg3quulM7zmqzvpN3W2sQxQP96qrQELECS3YX5Qpu/fKUzn5QVAvr72pz352vNM565OAXbPZN8dsUlOqs5EFvxXy5qQ4vnTLMJ8UWQoGy12u4K1Nw8Ne1oO2faB0wVpw4CW0Gkk4P2BQBORcXf9CIAbPeqyT6zeEI4sujPLo6+wC/AqtvHsB1jfHyMiH0YxUi6IZ57/jLanRwf+qWPNTnUh1eQ5rcmAk0Emgg0EWgi0ETgMY9Ac3h5zDuoaV4TgSYCTQSaCDQRaCLw2gi844/+u2IA173rBNI6ckDVMgBSwG4NmF0ngVziUIkhElWczx3BFn6H6bB1AtPMgh9KaBL8EaBG8HHNPrDPMEHFhJcBnQ8nntYJyhXBJ0qcAnHcEqhAAIbsDHp8emk/z6DxALVJ9pnUcT0Bvk4S1gA6PZtjWvnknE/aK1aUJWwBBeUS2eashY2rb0Bw+RrGY2NAkxHok3c+aU8GDdkslIxl0pzgEAF2ylbLd5DgtG+HY1ko7nXihvOPU0LzETLPvK4Soy6pqBHANpKN7fzgmDYW40detl7u08kqs8/XkpYOwuXnnExm6qWXmQQtUoG//qW2OpaJfHfdy5KVTE6alCYBVgLAZAevn4E+r7wmx0dddpuABFm7YtgQnCBj1sk3Oravfc+KByjBagwaA4GNhXwOABO4NplWAq85gsLYm2ID0ecxSFCRlemYXswWGzBt7CC+5N3sJKA9AziK20r8Ktwu8SzgRZKhVvRgTPkKJcFn+ucWM0lkkwH89jdcxjfshJitVvLKLXNKHANJN5HnbivqIc0r/OLvfAb9boHv/wPfhX/0q+/HeFGhm8ZYBgXiFhPjr9F4fGgRKIsWkl6AolhiteyhCmd4+3d+Pf7+v/e9eP+dHD/7K5/B5PAEKzItmXTn/MLK2KlxjCoigBtqvqXzOUCpcxYAxImknZG014CqgL2ghf5wC9s7uzg5OUOaL8SAzcpS7NFBf4R2HGM5X6Df7eHB4b6APwKfjFmUxPLbNSC5JxdCyaLGiZi2ZxPKwFJ2eAOLNEM+zwT+tMl6JcjsgNXp2dgkbKNI8sm72zsCUQ7OTjTeulGiRDu5a2Qz8n4EWcliIpt4sLFphRot5wWZOs/hGT0jQwwGfcV5XgXotxPs37kthnCH4DFZ0SoyaGFjYySmsLHLEszJXq5W+k7SinA0P9F6RslkFtB0Ox0sphMBroN+F93eQIwuApfLMseChSbtWGsSwZRREmHJvmNhCUzClfciA7haZOj2YkzOTtCN29jcNons08lYHsJbww0sCzLtUsVYz1/bKwSguAKNyXymfiLrnWvNzs6OsYXDWF6flHXdPzgSENNvd7BFoDdJcOf4ANkiw2Q8Q284xN6VqyqoODs6wvjwEP3dXXRGOxjt7mFjuIl0Msb09ATTdIGgm2AY9fHg3lcxb2/jv/0L78EffkuCH/sHP4/PfOgeugPOpXMP+0cDwAbgnksY2xz1tgZczSRlXPNUF/hLBjilzSlp7z4jRhyLZeQZbftVVPPo1VpgZSP6jgdW6xPS76seLKrLRaudehwnMcv1lX7qtT2ifl2tN7w/gUEHeHnJZl9EpD3I+4sKi77gd+q84P37vu3GOjX/VV7fP4tJ/9uc4D24wl18Pt9Gfkcerxdevp/4b5vSuHmJvWCJP/nOt6HdAl46XqDa3EXcjTAE8NKnPo1XPvsFVNMZuu2OilJawyHi4RCRKzojkGUiDgRVnZ91XpD/v2aQkrUqAJL2Ex7oIpblQFn/nNx3/JlBoFbtjEO87Xyd57mqJoFNtQ7Jp5Mgy/+p5AVOAFFnEcaMLFc3RxUfnh3W48b2Eg9gsxCARSB2vxpD28xkndLEANOdp7B64lmEWYbDfCoA+BO/80GM8/sm0+xUV8gmXjPf3ZhAkVInXKxlgvUFC/aiWPsh99J+lBgrls9AkLjIUHC9IQDMorhVgEIKGiYHLgsDd85gM+dgMVEXCVm/7Z4+kxcpZuMx5oupZKulJ8O9nSoYHfNg55ilokDEwhkHAIvNTnBavsUlgqyUPYWB+ufAPONmIeJevrI9jWcK/k7fWoGxphzCZ2afsDiF//rxIyYtVRVODiXDz9Mri1zkl85rpqmUX1YLymE7tYDI2q79sWIh5ApZmBhbnkegtSy8U9SRibidL7wSjn3PzszyYl8XCLrzms5WjFek56EVBc+d6xfPJH6MC5i2M52NZ2f94c7yNu5ef37qmq1k3Z/rezjgmUzgMmlj1OtidnamucBzUXvYwhue2UYcz/GhX/5kk0N9zQrYvNFEoIlAE4EmAk0Emgg8zhFoDi+Pc+80bWsi0ESgiUATgSYCTQQeGYF3/fCfOc8O1cDZNXBHsMwzJ9zffT7JEs8G3nrmhpgJjuVGMFhA4wVZOfMhs6QniZhrhqRjSfgEsMBVJqW8tKXzvfXJV7aRwCITYZsjyjsmYtJlS0vgLpdkpJhUqQfhvLTfOShtCdY1yO3b5Z5VgO5DjIdzxpa/BqUVy6BCGuTyum0VMTZvvAn55hamY4IvhQB1EV+Z6aOMsGOACQB2fnXKDDM5zfgRBGZy3H2uDrbUO5JSxUy6e4DXs0sI8optw9sZt3rNBiEoQJav+kz8GpMWXEsC0jvOJyMdQL7ynrkuSSig1zFISibO6b8sNon1l395xuxFiVSDVQxokYwzvYwli80sLtOpDuh1AA7BYcXOAcC8VyX/SmPYisXrZLUpouslGA38JqOKYO4jAOBqiRJM7MoNFGDSVtLbBg6GQcckoL2XJWUvOX4dCMR/ySKTOrg8EFN5T7fituQ5lbD3kp+SnnRSk27MUeKX/R0Wc4TpGIgIHLfw9VcG+JbrQ+QIJZdc5QTvWogSSn4biNRNBvj1L76CV259Cd/3jm/D+z//KTw4TNFbxCh6QJGOEba6X3PlW+UJynAGEvUGwS5OFvfwlt97Az//H/0p/PJBC//bz38M5WKBfHKmJD+T5Vm10lxjojxn3MIYZbFCvmTify4WWBgl8rHt03d3sRBgyXEx2tzFxs4uur2h+izL53qfLFz2L312Z5O5Pr852kDkGMQEHwlEMsFuksTGjCNgORoM9Tf+Lrn5qsRww6RFJS0cUjZ0JaCC8eeakGWFmIF8n76SW8MRllmGB+MTbGxv4dLWDvLFEg8oNzwYymuR4HNaFEiXOd749Bv0/Dfv3BGrle3l2kPQeu/Sjub0vXv30N/Zw87GCF956QvIxbhNdJ39o2Ns7Wxjs9sRO7nd7Wqyks2cLRaICDDmqZjEDx48QCuM1V7GiPeKk5YB8ASR5vQXL9EdDZD0ujg6OQYF9rdHG2LmH1GymoBFRE/pGP1uB9HKgZOxeQgnYYA0T0GWMKVyd0Zbkr0+m57ofnwN+yahy2dgbAVcr1oC3DkBeA+CV6VbM9i+/mBT73EssF2c9XquQR+dJMKXXnlFbGOCP6PtXexe2sPk7BSvfPkrkp4l+7ds99Db3sGlnV1MDg+xf+dVHE/H6GyNcKmzibPTOyj6V/A3f/x78LbtU/zoP/wl3PvUFPFmGy2niFBfk/x+ZO8ZeOlZsuu9xsmuck0yFiHBNgcAOcYgAae2k3P339M+wvXWrH0l4a3rr9cxm45eBaI+Odf3XitFOMl5ecZ7INtJx7rf4/Bhhm392VRU5ABa3t57FLMAxccjofW5369rwLJvF/eW9d7pCmzW+3kYGYPWtc+uafYP3gO5qPsHu4vWAV4vS33xjLD+TFmg0+lhrwt839uexF43wOF0gc5oE1vDHj79sc/i5ZdvykNaDMw4FlC4VIFFKICe881L9xJw5Xwh+ErmqqlzmK+89np3NpG/qgDMc1au3388A5ptJstzfZZwINpaspfMYecxrb1OBVFWHcAzFff6rDDpYgHsbo1ptW2N0P1rCiD8HOPJ9U0vAZhsZ42RSXKp6sZsvBQYYLn3LHDjjajmKfbTE9z54Cfw6Rc+ggWOEJaBAGid1dYetNI9Nqb3KtP6IJl5jjn6e8dt7amELHnGMNbrSmcAAaNci1mIwvEXJ3qGQkB1C2HpAHcWeLVMuaQVdwRDUgKehUVk9pIBHIW0VeAhJtIaLjDT7cMmOcwzjgHpqi0km51VUgxNTlWSCtPZiUnyV4GuTflvsnlV4EFAMp9jmRkDmnNdcXfznNeRfUF8bnOimOQmoyyFhGym77KILEo6xmJmqU1m4yodnwgA5jOQQcw+ledxkeu8kVWuuET4qzuL8YxAVjfZvqEB0jzP8Dk0VqWgc144KSsMFcy5o5wqHZwyQWxKK+fFCxwggfYLFUEGudYIK5hzZ/W1NLRd17/8ufvhNYvrDwPhvMTXagWmTFC2uxj1Oki5R1GPJG5jsNnG9acGiKJZAwB/zdNZ88cmAk0Emgg0EWgi0ETgcYxAAwA/jr3StKmJQBOBJgJNBJoINBH4mhH4jh/8UyufwPTMUiWYPNgaOs9Hl8j17ysRxkQR33BsWia2cko9O4akks6FY9h6oFigWLlmsbTpC+aSjRdZvkw+MZ+n9njPwhoLmak+cWUp5bq7jV67g4ODA8nAMhlMUIhgj2+fD4R/BsuhnjOSfTvW4LSXSnZg6EX2L7/Pz7YJUwcV5qtUAHBUJth68nksBhuYTw0A5jPEji3o0UMDC+jNBiUTV74UjgAAIABJREFUCXYr6VhZHPNVjiQ0j1z1kWdn1QBWyj0qWS5pYWsPk6xMUJrSIZOjlCG0RLPYbEzQK+FIScfiPAFYkxLllwVulpH5AzopULLzyAZiopf3aq2WAj0pf8z+kkS3Ayd0v5KJwErxOX95P0THviOLLUgcy/b1AWAlMuk3Kd9e87O7CACbVx4LCxzwL3A2kmylB4AVT9fvQbU0AVwPAJPFnKcG0MinuI0VmYwXAGAl5p3nIFlYfMqLADDDJmaR9xD10o4rS3zzedpVgLTIEbEdy1PESQ9ZscKbdrr49me2UQURorAtJlC7RznqAkEUospXGHQG+MKsxCdeeAGjco79NuWFRwgPSkzjBaJVihW/+zVerXCAqjwF4kAA8NH8Nt75nm/AP/yRfwt/4zdv4gO/eYCwyJGNTzS+CADTf1dgalhhUZDk21NsmdQuUhZgzAUDRZ0u4LybNf6TDq4/9bSYwSfjKZJOD/v37tiYl/djG0VmxRtPXL2uf6fLuQEhZSmAlb6/l/cuqeiBACTlpMkEpkxzFIcYDIdiEkuJIADSwgAKAsXDjU0xicUEXiyxmKdo9yJ0KFdNMLoqMa9yA+QJPGRk468w2t5Bb2OIo7MzsVk3R1u4unsJs/EE946P8fTTTwvwIlBLNQKCtozPyckJxvMZru7tYnE2lqw1/8ZLH5ydyZO4ly0lUz/Nc2PejoZ6Nq0FVYl2FQtAJ6D+1BueBpm2t+++imvXn8AB2bOzBQa9vhhnfM5ZuhQDuRPFqLIcnR5jmqLb7yFfVTidTTR/Y+bsixKj0UCSrEkUYrlcYLyYKZ59+vLOl5jOzhRn+nl6AJr9QrBMrO/lUsDKdDIXcDzc3JA89XC0ob8Phlvo9AZIK2OPX7q8h9PjIwFuy/kUC4IeKwJIBDxiAcCUkH1w51Vc2txEf+sqgv4AIaVioxhnt2/j9PgAJ/Mp4lEfb7r8FJbzfaS9a/jv/8M/gGf7+/iJn/9NnH0uRdphQc4jJJprMqaUyjU267n8ch0woYS31kuOZ7fWaukk2EQ8zBV3+L9JGcCDwCw6IBijl615dRDW1qH65DTw1AOItg8bECTgyAKvL3iAtFWdP5/fJx8CkqU2bYxH8QW9Z6y7Ldcfzi32j9rtPepdHwdR4ADg8zj5/UhsYsdA9c8hb1HuZ06pogzr677dtA7Gew9jH4U6OMyfEzKUkxiDKMW7v+ESvv35J0za/OQUk/t38blP38dLN2/KimDOQo9WS57T3PvIluf6V1J6nWAwZcdXJebTGfLF3ApJuHflmRijLIogo9IAbwO0COy1IscKF4Br+55/cR+180KxZmmuC9TClRjgjJO3IpC1BkeTBhHvZnuBVCkISrZjqRXQ69vWWKcW4UBizmGubX5PCaXA4ooCdLYy1qjHiLNwiOzSc1g9+RxWswXuLY5w+199HC9+6qNIw2NUC2Psa8/20uW1QsCCewjPUASB+fxJLFCXih18ErY7cjYbZE5TRYTrpiSgVwFSjloCuElkDGCqdeSZK94iwzlDu93FkizjMEKn3xMrer6YSEKfqgcEanVPsq1pxRDZmBeumpsChEBSSnxLV5mqLIEKe4KkUlFNkVcqHmolVNAQqVnr7gZy8xMuK/3Owi32ibfh4LNI9pz7NQF9yjWTVc+L8N6tUtYCstqITcqZ9+d5SAUFZADzb3z2TttkyLNcctk6x/gCERXk8Vxs+5+NCS7SNm4J+Ka0G6DsNPdSnUfO5cw1klynKzb+XChfYEqEm6y4xqIkqA3kR2DS45rT8r7maDpnAq9W1p71Z9xnz1ctk7wmAOzVILxii87/7TY2+n0UyxxFGciaYWOng6vXu2jHC/zGez/R5FDrW0DzcxOBJgJNBJoINBFoIvDYR6A5vDz2XdQ0sIlAE4EmAk0Emgg0EbgYgXf98T+78rKCPjkrJohjLwoIXLN1TfrQ/yfs1zHxLoKnXqZwLVcohoFJJK8lFMnYq4yB4O+tZJ6gJvdy/oX+1/r9xYpdFbh8+bLaJC9PJ7lJ0IKgEhNqJrXrEvFlZTK89GZzvnHra9KHuMYWVlvr0smvM3x4HzGMHHsX7T72nn4zJkWAkEwQGFPSvGZNbpnuvARqS4KTTPDrr5XaZKwgY4G0COb6NhCMd+AhAUslCRkfxqEsEfM5qxzVis9ssodioEmu2TE5JG0cSZqXjBsyS5X4c8k/9T2l+5zPZTvwCUBLfBvZ2K4pCcTVFFW6ANKZJWWdJDOTk7FyjOeABf/2UD+CAAI9eCkDzWQ3wVZ6LnrQhCyeQgwlQTCelUdvZAcCe4lrY7CY3LPJndoYjsvMRA5b5p0rrUWX0ORPAT2APSBLiU566hU5WmTUEDhvdSTZTDYwWciMu3lVM54Mhkltsg9Cgln50v4WtQHKQDt2t0a081Zee0oz4b4CkoL9bmz1gJ7bnRV2uwH+2JveikVIMDpQ4pn/khHERDVZTHzWPA/wyy98FteeCPDSVyuMyhnuMM7zBULyh9exfPTgpTctGZZJlso3czo+xI/+6Hfix9/1HvzUR1/Cix+5KRnWxfQUKZnAHOvtBEUVgF68eUnAi4ndBMs8w3JGBrABAb1uG6s4VvI9zXPsXrqGwXADg81NvHLvjoDYrd6GAE4xrSIDbygfzGQ9E/dHkzONs2y5lDcufWb5PmPIa/I+nHv8LplaBBkIbE7OxgKM250R9q5eweHZieb9lZ09gcYvv/wy+hsjzGczxZGy0lxHDg4PBRZTppmJf7Jze90uenFHMskcU7zuzqXLa7CM4zxfLEQiHZKBe3pmYIUKV0K1mQBsb9DH8dGp2i/WLOG+ggzoFo5PzwS8bm5vqaMePNgX8ERQ/MH9fTzxxBPYGGxgMh6rrUlsTNwgCTFMOuiSeVuWuH/wADkqDAYGii+zBUaUwyXAPV+ILc3P2dpYIm6XSMmobLWxKDKcZQsBvnujEQZRgrwVYDaZStI6iWM9O7+rQp+yRLcVY0EQtTNAv5vgiUubuHvnloCaravXsTPc0pomdnTfZLEpv00wl+9P0lQS3dPpTCzra9eu497+fXz15k1cvXYZW5ee0HPKM3qxFKiu5bC0Ao/Njcs4PXmA/pN7+Ht/7t3o9Cv8nZ/9IL56NEayaqEQtmuet3Vw0ft+hhekCTxTU76q9PoMISnbJGhJ/trvjX4N4Rpd3zfr4KYV7ZwLbGj+1tQkuHZlNTBajEn3d99er9zg36/fa90G9506mOwhSkruXnzVmXy+OMlfy++FnvVLifP6M/lr+faoUKIOqHsv0XqRUs1j2F/LS1ybmoHZR9T7R2sz95Nwga1qD1e7wDe/bQPf+Y7nMLv/BZx8+ibu/NYZPpyPBXZW3DO5yxMopEpAGIp1Sn9ZxV2sZK7BJYp0qTWHFhHcXyg5zDFNqWDuxbHYoVbkQK96MVzX56BCZwe1mQAf5xLZsU4lxeJI5ItFSCbrrGIsBJJ098/NxYLX9Viy1Exym1Ncp7i2cg1qJW3zBPbqBdxfWXzEPQ6U0KY1wPnZxrbBQIV3GWWQi02cPP9W9HcuSfXg7N4Yn3r/L+HLL/82wjzEvEUZbDtvWcGY/Uw5Z63JLSc/TICWICLXV7abZwQ+F9dendkYD6qIkDFcOL/zlQD5krEIA1M/YPt57irN4mFd/Cc/7ERAPfd7sZIlsW7FWSGZrC2Tg44ikxdXnzHGTtZbVgBtk1lmwZtYr0icBUYo1QSdD3jGcsWBUch1xJQAeG11XZkiSJf0FkFJ8DVpI2wZMGxFGazsojR2jixsoxVUCAuC3jTE4JCxYjadWqgK4kB79hMLHnkNFhux6ILrisaOzl8GpHLs8DzAGFGiW0xvgrdBpT0zTymv3UK3nWDJNrEIgPcvC1tfGHMKO1Q2ljgGuT8SINcZxlppRQgqwLSzIv2BOT+oDmOAsqBgtUsFEYykU1vh3GLxDPc+zxL285fx5JmpFUZIO7E8vNkunmurKMSVa0M8ebWNqDjC+9/3xSaH+uijWfNuE4EmAk0Emgg0EWgi8JhGoDm8PKYd0zSriUATgSYCTQSaCDQReP0I0AOYSR0mHi++9P7KEu1eBroupWxJo/Mk3qMYtEzyGzjnfX1dEmnti/qwR6kHgC8mii2xes508T+3wgrb29tquph/pUlCM1GmRFuWmXSe80JVkpOJfHJv+czeG1FZz5rcpUvwvla6+OEo+dh54ImJy1ZvhO0bz+EsW6FFoCWgl1ykfw20JnPWx84Sp0rJUW4TKwPVmHhj2poeyGsGsiXvziMWgh7NBMGYgCQITBCSICaBbwLt8qAU6Ox8C8UGI6OVgGuIotuzxK/uZ2ylMliJLchEXkJp57VEtrG7CIgoaSwJwRTlcorVYixQW662jtUiwMQ9Wx389RFUwn5VGGhMRp0AWibJjXMnV7zKJDZ53ToATACICdFHAcBibrmkdlSkSoYy0clkPpOja4YWcWEB5nwOk6QmuMvELlYFWix8aHWNCewA4DrT7VEAcFCkSqiumMyOyNj1wK/FmP+ra7hEO8dhu7RCCDKoAo6XpMR2e4UffO7rkSeO4eRYThcB4CwI8dmv7GM8+xJeHnfw/OVtfOblOyimC7RGHaKk6wF7EcixxHmJVbuH1nKBVdJBtjjFX/0rfwQ/9I3fgr/4/3wIB1+ZK1E/PTtCwXnEooILADBZsjG9D6sAi+UMy9kMq3yJAaUfV6FkN4ejLfQ3NyV9XJA5FbU0b+W1vFqZTCfo4x0rec8XQWB+Th60GguWAGcbCBQfHlPq2CRoOz2TUOZnCTLI2zLPkUR9JZ2DONJ3xIzNKxwcHcnTkXLPXl6a7aFc8t1793Dl2lW0e12czaa4ffOW1AU2hiMM+0OBM/cOHyDLc/Q6fUk8P9i/r3lI8JqAxYMjMpKTtaxmp0tm21J9T7nj3d1d3Lp1Czs7Q5ydmsTy9vaO5v9iYb7hSTtCWFU4PDzEsN/X9+mDS8YtPXUFkJ8coh1G6He6is14PhYYLy9N+qAvF4ozwYTTo2MkicmsEpAhO71Kp0in9C02oIHlElzDBnEsVjQBeIIN8mAurS2USSXbdzaboh+3ESQ9rJI2qjzH5d0RDh7cw3yRIuz2cG3vqvqRfUb5aALBxweHAoP5/sF4jE6nq7/t7u2pz77ylZeNab25iaDd0xjh89JfmOBRHEfG4l7OsbNzVetd/4lN/LUf+jYsygn+j3/2Ao6yCrGkXM8BRg9u8Z3zeeyllR346gpNPMBJoEPAEtcqB/Y+tAPUgM5HAaVe+cD/zQPA/ncWiPAlYKkGAHNNtoIau5tvz/na5YA6B4BpLl/IRnAWEQCuA76vPQk8zNCtF1hpS6xZB9S/69tTB27re7T/bJ0te/H7btOz56sVgfF371HcClfYCAb49jdt47u+aRfD7Q4WL7+ET//25/H5z4xxq5gZiOisJgiYUm681W1L9SFzBWoqXHIAG8HNLKdyRW5e2JSN5znFqXFwzOhn+a0mrNbSi+NMBVxSfJA3ht73kude1UGsZiejKxtXKlWwL2oAMIE5rj+mpGLFSqYVTNEESuWaV7f8vAMCwFSxIJuTVFQr/tL4oIWE87m3ogGCfKGAZc7vstjByfNfh8HOJbFpD149xCf+5S/gyzd/B8hCFB0LvK9T4LW0f/IcleWInLQ7/ezV5yxsofS8AFPpPwsQFThIpRNKaRdUIDHbCypnEADmd7m28/r0kpcEsZRBFEC1gaotYsjWWPQ8adQBYO4xLIzh9SgVbWBjqLXJrmHMfP6msyTXJu3vlUBUzRN3HlXfLceS5VYRmNubCaQG+RIhvYEJvrJYLu5IVtliReA/w6rMka6cDHqZoXQ2BJS8DyMrQohZwMZ+0HkPSJyMOtuXBSwNdOcoyW1TtcUKB+ihrMJFV9zBtvO5dbZdplZEyGclAM8zFkF1ykrz2RgP+tbznOkUWTh2VFToLCjsDMxx5Cw0pNDD852dTzl+CQJzbMvqg9Fx493iyXMeS/fszFy3/vAAcBi0UHTb6LIwi8UuvGZCAHiEJ/ZiRNUpfvVXPtfkUF+7KDfvNBFoItBEoIlAE4EmAo9xBJrDy2PcOU3Tmgg0EWgi0ESgiUATgUdH4Nv+8J9eS0BfTP7yG15KV0kfJpvJVHHyvx4A9n97PQCY4K8Sm479y989kOwT9LzGGpyts6RqjE3fPv8k/L2dhAI0+BKjd2Xgb1kWAhjyrMJsOpVvp2cCKZHpAOCHkuZr7zPvL0c1xYcB6vq96z9LopPMFwI8G7voX7qBkyXBWfpjMqlJH1KX7K/4G5+XjN16LEzKWVwLMljJRvFSfmvpTAfkuptHq0wsJEkSlvS6IxOkVByYoFNCVgl2k4Q26WLpaovpm3e6AoIpVcoELJOCZP+W/DuTnYUl+tTHZN6SjcrPyo53JaZLOT3CanaEVrlUq5RIdd6aShA+ioXmJFEloUmZal6fbDMBwGxH2yQmCSrL4+8RALAgYsfadqCzZ+4puUvwgtLUygbT09eS6dbnTCJTonpp3Gsm0fk3BwCvKsrHVli12moTwtiY0w48MkYMURomhS0x3CIoXabGiuczxG1UTmqaNxXIQ0lP5yEqMAEVOuy6lTF+WgQlohyjuML3P/sWxAN7boJP3g9QSVyygAnE97v44udu4Y1v2sQ//vAnsJW0cHD/DHE1xFFcok15U/eqA1T+Z4IhIJOUvoaMz2qMv/lf/xm847nfg7/0Tz6A/S+eim05PjkwhhzZdHEkBjBB16QzwIxsY4IWrUSemvPxKdLZFJ02vZ27SCgpvLONzmCIWZqhE7fRI2CZppgszdeX4KZJHbc0jwkW7O3trYEDpqsp776czwUeDjc25LHLZDXjSe9gMubIjqVMJl9krl69fN1AhsjAhc2NDTFQT84mGIyGSpITSCVo/NRTTwkM/vwXX8L2zo75OUYkZZViH5MgdX9/XwAoJwCB8HSSYzTsS7bY6HwEcJc4HY/xxI3rOCYQLI9MA/0pAX12Nha4OV8u0OnGYjCyj8VKXJqUs2RsW8Di7ESSypRJJbjNmPBfxoBtPTh6oDVk0OkJPE1LSlhTijsTYM2/CUgPQ7QJ3JcZxvRJL1KMNjcQ5jnODo+xWKTodLtodRJ9XsB6yWKUQu2Sf6ZjZSedNnrDAc4I3gpEiFBGsdpzZXcTd2/fsjb3++h3R+obqS6E5nHMPuLY53V7o03tJ3xmspxPz85w69ar+g5jdbIgELyN3a1tsYQJ0LOwxcZvha3NS5oL/as9/Hd/7Ftx62gf//R9X0aRRAL/Y6d8UJf9NwDD1ngWu1jXnAPA658DMiy1kq3ln/3/4fefkTz+hVd9ntGiwF/f/+vZrVqjPKh0gaFcn7MXwd86oHsRdNbaUvccf/T2tW6xs0x9CCSuXz93hWFr4Ky2lthecM6AftT5wUte+3b6f/091ozYmjR0PT5xK8GVToLvfusQz/cXyO+eYbLI8PGbr+K3v3iCOHQFLjpbmKxv1GkLOCVwyMIa86pnEZupWHCfJuuX6wxlgsVoz3MDgR2zfB1/B3yy2Ejy2NxHPWNWXs/nID1jb+oiZD+6PYFrO/fnarVWcVD/UE5Y4KidCrQ3OKBXaiLacwKxXbXnEIiUVLkDMV0DuWdoTabfNAFWmrlT5le+0yGy4BLO3vxW9De2UKU57r58H5/8tV/EzTufBsoIRWwWGjp/cfd3IKlXCaBFuBRitM6SSer2wdAAU4KdOs+xaIoKGPqX5Wt23hBT2AHAArTFiKYHrjFK6Svsz5XcG72Ch55ZhWc2nun/y/OKeN6OiU9pe7bHA8C8DgFP75ssgN35+XI8kL3Mdds/L8FyLCcInGS2npPrHtU/ikL/pdznY2MBM/Y6E+ncJtq5efjKEiMTs1x7eMTPG2OZgDcBYLJxg4JmE+yrUMotK1HSXWGjp4Lzfu6MzbM3wXH1L/2hWYQGA+bJFldcWCDAkwhj6oqjdFHGisdJP351YDOpewLEPtYBCOaz/0sb386GRIUdbIeLh+w2auvceo1Yz5fzQhKTtTY57Ir+7+z3INJe2+7GYgDvbZO5PMYH3vf5Jof6mh2keaOJQBOBJgJNBJoINBF4nCPQHF4e595p2tZEoIlAE4EmAk0Emgg8MgLf+v1/QilinxSrSxnqfeelKklDB9xK1tnJHvIAVAeAL/7smcWSU5SInkt46XqWHPff4c+WCK3LdZ5LTl8EgPl5Jj19kpRJ2hZlAsWKMuBjNkkxmUyQLyiHey7h6b1/mdj0L/mf1RL6a8D0EUn+82AKXTQ2Dr3yWpHYNtHGFRwvCnkYM1HKZLSYLQ5EF8BCcWgSP7ystti5Brgq3SYJTAOPxGByiTovE8hPdcpUsn1icjJJJxk/8xYWwOEkiP3z8lre69H6tyW2FeX6lGCmRCEZuEx6UvpX0ofnbVTSX7KgTJQSSGmjmD7AaryPKKcMNMFMsogZE/pnPoxAMM1cf0UrxoXJRybyKRVJoKiLMGg7/9hMBCElJx1Lkc+vJDqTqhfaxsT6QyCDmLUMXgshk+OShTSWEP2DKcErsJ1/l9xkJS9bJnQlM01QXMxh/huvGXkauxowluzki7LRq2JpyfAgBiLKTnvZdD6A8wiUfKYl1vn0SbVCjkxgXZhmSFsZBnGJ733mLRhuxmvgmMC7MXgo8xjpZ2b+7909xs71GL97Zx+/71u/GZ984UV85MNfQjXoIXKeghcn/xqQIThCgvOqhXwVIgoP8D/+Fz+Cy3vP4Cf/2Ucwv58qDvPJiY0xjlX6iVaBJI27/Q1MpjPNAUkSryqk8wlmZ8fKNadlhOtPP43hlUs4PJvi6JgSvgHe8MQNdJM2DsdjJYrJ3l9mmYBRgpsCZMhsD8P178eHR2sGF+c94zcfnympTUCS99d1lktjPokVFqHVpiSnjcerly5rzFDamX61cdzG/v4+8mUqqWYyc+nlyyHDa83mBtZuDIYCiOhBPNraFvDBn6NWV+vL1uZIISagPp9PxWjd2dvF7Tu3sLO1LdCWLFauSffvP9AcNLDDs61aaCcJLu3sCjw9m57ZmCoz9AYjxYjsWwKxBE59MQslhimPnYQRhqO+QHB6CS/GU+ySjQyoLYXYYfRRHktelPHt9btIogTF0sCEjY0t+VHLh7Ks0Ot3cHp8guPjU62zjC/9SenTSZns6WKOIK2wzAogjgTaPnHlCvbv38ZiNhHzmOODz8k+4R4gf3NKt9IfNE0phI/NzZHkrxWbe/fw6it3BHRfvfoEHszmuHLlCjZGI4zPJopNixKwBEPY5v4QyxLYvtrB3/53vgufeuUufuFf3ULc5TrSR1LbY+r7nF/ny8AAtPUe4Ome7g0vv1+3JfD7k0BR/7kLe4S/5qMKiDygu76nVwN4xL8XP3txD3wNAFyTYL74t0cdAEzC9dEoMb/POej3ZR8//7v26gus6IvtExB5wfe33o6L36+Dv/wcpcJvdIFvu1Yhuv9VPHhpjLw9xB2kePHOEQYr52HqCqm0x8dUk7C+oaqCf2k/ZIFEnrsiMcpBW4FR/fzDeV465RKqQOi5qbRB0JZ7hkBgO6t4aWbuKwRfxdQkWEfJXql6mCS9B+W9Eor+Jm/zfA3uscgjkU+tFWxwXZOlrQNg63H0RXgFWfFVoYKsTpwY6OY87VuU9+28AeM3fx067T7KxRK3Pn8TL37wX+DO8ZcQBR2kdOl1z69CozoATEnhgvunGyPykj334dXqSmDUnT+Q5zovsuJK5wOeX4zYqj1DcRGISlTcGMP07OU6bWPwYT9rPS9Cgc+2d9uc1x5ImWiCtPTtFePZrukLFfS77ENsvycAzIKdgEU9zmNX55MiVfFclVPtxlRhxF5msVNZIC0Lk5+mf7SX2pZMMi0iKqm1tHgOoJVCurSiAsaQ5yf57xogrXNfYQV/AlcFALOPCUg75vd6MXE+0y5Gfux4CXH6C6/lrx3IzL2W48wr7igOHD+MgysaUCGUztYWZ42xwM405zGpnb2dD7ax1HmuNBazZ+urz+Rj7NjDjl3tfY3NOoPANedFLAB4OOrg2rU+Bn0WCMzxG/+yYQA/al1u3msi0ESgiUATgSYCTQQe3wg0APDj2zdNy5oINBFoItBEoIlAE4HXicC3/KEfXmd/6wxe/3EmwZSAdKxfD/yugeIam/diItVAOvP8tWSeYyd5Jo73b/N+w4/wDzTQ8/w/JWPrn2OSq2UMCUrkUeLUGHd2z7PDiUlDFyt9Rt+ntJ7DIb0HodrqIuGvLwaLO+G9XpLcpO/supSUZLJw6/INlN0NMYDZNgMKTJLPJz4l18i2kEGhxJwxNtie0ksoy/ctMjlJZWHJDrEEJRPbVVWiTylCJeLOAfXzrq5QRN21tKh/Xwk791xxYYlai6uxepicjCKTS152h2sPYp+IjNRwY/yswh6K8T5W0wOE+VxJUS8DzQRk3YNS/eiSvL4tIf1/KfOMHCuCrwJiE/kBMzkZoPAKkWtWlAeABa17dpdnvV0AgMnWWRchUIKzFUsC2wPAbLM8gtmHTFh6AFiAGRnAZNoSbKVnMpPr3kPYAODQx0wSrqU8gOsAcOABYJ/clhS1yR6zSymb3VoZAMy5FqcF0jBHt1XiPc8+j60dJ9HtkvMCDcXEMqBhb2MTn7l5C8f5Pi5tbuN7vv8PoX9pA3/ux34aYWksya/1qkoCJimS1gBpWeHJJ3L8rf/4R3B3nuCn/vG/QjxvIWmFyJfTtQQzQSECwGTQEmwQY1egRaRnz5czzM5OJaMddTZx+cYN9Hd2MM0ylT2cHB+LedeOYsyXGbZ2tgW+krnPucq+MX/MSgl4xkosVo6GojDmbxAIJKSkMAFOPqVfowiQcj4QSO4SICxydAY9AZjLeWogBAGJOELLeUVHgUlGE+ylFPNsscB4OsH+7VfEZHv22WcFFB+eHKOddCVM1guRAAAgAElEQVQt2x8Nsbl9WaxWfo9tT9OFAG7du53g6PRA7SbrmPOMbeSzxJ029g8eCLxg+7eGIwy6PWO9npzgbDrRcw+HJpV8NhnrPnwGMcCyXGDwxu6mZGzHp2cYjQbob9r3Z6djgCy7nnmI0vcypsTzcm5FGVUlb+PR1hbu7R+IlXvp0hW1gYDSyfhM8vPpLNU44/NMJjP59W7v7mD/4EgxzGYLY1UGAXr9ofokz5YIJQHeRhG0DKzIzXudADDloeWBmlhRxaDXl9cx233nzh0Q1BoON9DrDjBtBXjumTcKPL9/9y7u3LuLnH07GCBqJ7g23JTX+rNv2sH/9G+/E7/+0m382m/dRyehlzo9Rx+GYB8CKN2a8fD8uCCJfGG90j5WL1LykrIX9yX3ufrd1yCgu+FFVqwHey8Ct/59vwfV9yIpEVxow+td51HrABmJF18P3d/5z9fv4WPwqH8v7pMsULj43kVQe70X1HyA13FulXgmauFtGwuUd+/i/t0At6dzLNop7h4eIWGBVVXZnHCWDlHMU4NjeGe0ACBYWEmyXeCvO9PwHgT1OKdYgECZdxWVzOdaV7geJSx2kbIIWbt2RuB8pmJGHJn8b0zJ9XZizE/nQy55Xnmjx69hV7NIxMeEcCi/ozWh3TG/X+45LGEhgEplCM4vzxD1z0XAsaSUdYmSahVqB5U5YgM96V3MPWv0Ziy+7uslPZyNJ/jCC5/HZz/6azicvYIgaMujWuxeV5Diz0i8ttjJ9MKV6gX3RwKWxqJVoZg8ec1iIuT5kPHn+cSzSHWgCs/11h2L2Ty8K51huEWdn+9sLAqI9ixrsnhLgr62d597Yq8EePJ3flYAq5eAXq1QOOY6QVMB+sRBuWfGxg7nzwGBUcpWs28LOyfIe5jPnefaj8WOJfDs/9OWSsUVlq6YXL75H68k28zCAT2DUzygBDbPQVozWFXEviewK3UX24P8yxcgSoXEnWv4bGw/zzy+AEHjlrFjewn+8+wrCws6ZpiPtM5G7C/HAPbnBvWlm9MEg6PQPJLJxDZ2sHkUr9tEWxIBwDZGNP7dedR+twIEe50XUrDfVRARs99YhNWTnczWVhvXLg8RJykQpPjQ+363yaF+zRNa88cmAk0Emgg0EWgi0ETgcYtAc3h53HqkaU8TgSYCTQSaCDQRaCLwb4zAt3zfDz0kAe1BXJ9wJOCoBCSTbTXpZy/j7JnBdQbNw4Ct8+31CSR3PfmcCYg19kY9MV9n4jKHVU98X0yCk5Th5fGMwWJgMBlvZJ0VaWl+wGBy9Fz+z1/XS2YyUI9iAF/0AH4tEGwAMJO9ZI6SvbN95UksWwNMS7JpDWAVw4LP7Nh1PDgK0CIKyIQbgUHJP1vCje1jMpjyhEroEQgjM8WzbQi+VgVil7ytg+KeJcpnysOOkzd13rMraTc7D8Hz4WEJfmOCPJSgj82D0wMAbHOIAqhMZptsknJ2imp2ilZl0rtk9wkYd8nc8/cevp9kl9esa0siGnPFAd8BwWBL7oo57GQx9UHH7KPvsUkYOi9DBwCTAc0XAT6xelyCm5KRYmOLBRMipIeknpsJbQJSTCybH68xmShLTfloSkGb96Fu7xjAAXOjjmEj8e6MMpC5eUcSEBC7mdcn25Og/zkLXV55ZIGvSqRBhlZRor0ssQwyxHGJd7/xzbi811fbyTwzCU2Cl4FJnXJ85CVOyhXupQf4piev4SMv/i76exE++NsHiJflmkH+egvBqooRtKYo0Zfv6h/+vmfwMz/x7+MXv/AA/+XP/DI6iwAdSj6nMzGAJa++IvMJYgALxE7a6A+GKMsVZrMJFpMJ5rOJHJWvPvWcfHarOMb+4RG6g4ES93maCYAs8kqgjAce0jwzz1XH8DVP7BI3btzQZygDfXx4iE7SFnDKNvDzlFwmKEsgh2BQulgIVBmMNuVnHXUSfZ4Sy9mSxQYQQ3e1zMVEJWg8my0kJ7y1vQO2g22Iq1KMYAKg9J/kvQj0kk1GZmrJuQ9gTuZ2mmI8PtXzcQyQ+dvpdXBG1ioCbI425OvLZ1hQ8jpLMRiMBMwSAKZ8Nq+dtLtiNM/mBF8qMW0JjlKymYzIPF0gIZv5yhW8un9H7y1mM42HpNc19YOghfl4gjyiD3qq+w8HPQEX5SKVdHa/20Or10PKgpIK9ntlzOe0ytDbGOJw/4GuPxoZwN3t9BXzw5MTgbCU8fbe6/R67vZGUjZorzJ0I2BGJnGvJ8AsTSlPXaqgYlnmmEynuHH9GczmE63bjAuf84knbmA03MTBwRHirR2MBj2kiyXm85l50rLAJ2oJ/Lq+tYXZqo13ftsz+Okf+D34vz/xVXzsd8cYxkuMlyESskHd4F/76Tqpf61SDlg7Bz1qihBaE89Zvh7MZSw5Drg2qcbiwuv1mLfa45x3q/+KlxOur7n6vgNpCBY9CgA+L9p5LUPX++dqLa2BOf6e9fZdBIBf03ZvDuu+/NA+44Dn1wN01+u5K+Cq33/9TB5g9n3iGcMODC4ww5s7XbxtmGFy6xXcf9DCVw8PkAYTHO4fIuy2dVn5rDrQ0gDfQkCv5mJVadzJz7QVan51+1YQMtjZ0b/DnhVaUFZ4Oh6L1Z9lSxRzm6c8S1ghgzFcu5GtJ0lRSgq/0+sJWCTgG0fG4NWeQynqC3uqwEKBaiunYBJZMYTb67TfuX5fpvP12chiZmPIF+WRgSrpZe4jIg1bgVEAqk9EWG28Batv/CYkKyA9OcaLv/lpfPHjH8RJeR/Vqo1W7PZXtz+q/8WUtj2zytK1PDXHpOwjCIYS2GR75BtroCDPJnaW8+cLnn00W9Z7tIBQyj6zr7J0HRuTZDfVE57TNL/cGMjLyqSeHai+ZhfTk9nFiedTXluy/QEkXc9rdqsQOUFygrq8Jr2UJYds0t0Chavz4kTuFQKTCfBqvBCEJ1hrILD6gM8shZAKLGkSAMy2lgSPyYLmBd3CwHYTbHb3IQBM+ebc+R97xrVfB+xsoUORjZ8oMLlnJ5ktBvqaabtClpsaROSBW8o2E9R2zH2dJWve4go44+/WoYgS0Iw9qeYqdDP5cDvTsmOdZ7IDpCUpzWvQ7oKgtDvHm5rPuUoQv68+5Hks6SHuDlCsMuzttHH1MsHgqdRRfuvXGgbw653NmvebCDQRaCLQRKCJQBOBxzMCDQD8ePZL06omAk0Emgg0EWgi0ETga0Tgm7/nB1d1ANYDsT4BaBX+9p/J453/rgRRTRq6DvyeA7rnySxjA9s16oCvEo1OXq7eVCXAahLNjwKCLZdnCXmfQOXnxI7JDMThz97zTPdxiVQ9T+0E9ygGsGdLXAR+z383CWjJ3lUrMUx2rt3ADF0sg87aN9faViiBLAayS8oZWOo8agmGE7h0yTTJR2f0x7UEIAE4AjdiAtOzzT0Lv26whbF3TQbZWMkmW2jMXiVvCQCLkbISIFkwfUkUky/vg6kkp71Hj15daxUK+pT/Hb2AKa1MqeMyRbGcYpUZWEVQV/1GX0+y7yhD6ViWD/Wt9zJ03s/+bwYAn/sqtignLYDWyU969ooDmFuFjZ2KSPkacLa2EyyK6QMpBleJkEnJiM/rgFwWDJRzAwb4jGQZMdFLdjWltWsAcEgpbOevSM9iPaPY2iQ4WUJZALAkJQvdIyRozPnjfIN90lWJbZfcVo4VBvpSrrE3L7EIUoStEu969k148sqGnk+cMLZPY8QlrpMYvd4Ak0mGzz24hX41xdFqhf/gz/8A/vkHbuJ9v/JeRBisw+7BnTrI02r1gfAEadnDbDLHX/qL34G/+2f/NP7Wb3wGP/0P34dL8RDtqIXl7AwlARCO3aiFNK9AL1gxdRGi0+0rcbyYp5hNx8gJwCYRejuX0O325aF4f/+BmJzDjZHAPgIqVy5d1TU5VwlAM64EZMhu9YAtAZ2rV68izXOMT0+xnC/E4uX8HW5tICsKMVgJ2kpKmJKdQYBOkih5HhDAZu+UJbY2NsSWJbi6c2lP0s8cH2T9bW3tSN54nqZi+i7THFv93lrCmOxcAvCUoqZHL/8jGDqdLXAyHaPfJwhO+XDyolfodTsCxh/c3xfTf3dzS893d/8u5osFbjz9lNpxeLAPSvGSRcw4cH6yvbwuwWyCBAS3GROud9EqwIiAVRRjUi41L3lPxm+RLQRmDTpdpOMZdve2BHox1sfHh+pDxoeg82I+Fzia9AlgDdDrdDCIO5jPZjhbTJAHKyRRW21iLJPYikmET4QBCPgy5uOTY6kRdLojhHEXHfZ7UADZGMsgMgnqNMPR0Ym+t72zh2VVCEQedjfQ7piM/8n4FOPxBJcuX8XuzhV9fri1g4Tjbz4XkD1bLjCZz9Hu99AfbeDSYID9aYUfeM+b8V+9+034P3/rK/jkSwtsx2NMcjIqHWBCkMMttV7GVPuOYxo+vJ7bnsKXQCnnR+p9g6Xe4ICqOgD8qPnlwRpdoya3rP2AsXfX92uD/9x6jjoG30PXqUk2ezDMf94L7HuAtc5nfg2469zLH9Vue3aVLT3ECKwDwNoy3Dr2qGurzRcUNC7e65HfqzGBV8jwTBLhW/ZKTL78Obzy0in2xwsc5CfYP1kghTEjPeiX5wWKGluW/uYqjKC8cp/A7xDDzU3JvxO4bcVWMEGmKOfWcjEXW38xn2q9IJOeBQ5kBHONmE+mKnrotGLNx+tbGwKTO4M+ooS2CQbmGgDsCgXEnD2XNxZAz37lf/Kw9XLQlEdPUdDLlazPaqW5ty5w4j5dA/TlL00FB40kA+SsYIGs2QBlFaLcfSuit79dxUXpgwN88l9/HLde/Bjm8SnyinuUKrbWEtUi5zrPYvYvi1LWQF4YyfNYO1/EmJvFg/YzySJzL7aCLM2VgJLBPI8YmMh13MBKK/qTUgDPTC0WZFnhmD/LsbjCzn+uAI72CXEiJrYdVdiOUkoS9XMf4y92Lc8vPAtlTrpYPskEJK3ojgUBvFar3ZUvrz/vVCFUhMf7Up0/bAXIixIZzwhRrLbzs9zjg7JE6iYc12Sv1OLPzpo7DrjmuUxnPoHExjTm+srv+bOr5mxNSUBz0CrkiGjrX56/6nOmrIwhHvixxtHA8yPPIDyP+aNdTeVd65BjJRug3BIDmAonNhhdwR87USxvLfgWd7GdTYVG45ey3wJ+vRS0O8s7AFgxSAaIhxtis1/eaePyXhuL7IzuDHjhAy81OdT6wbj5uYlAE4EmAk0Emgg0EXjsI9AcXh77Lmoa2ESgiUATgSYCTQSaCFyMwNvf/UdWa3lnl1zzAKqAtVVuTBAP2roElgeFg+K1Hr31zzND7MFez0rwSa46qMqffTLZJ5+V/KuMJeJfdZDZJ6AN4DW2AVmI/IxnVhB0VSLReenyO+Y7aMxDsUHcywPA/ve6BLRv08W2GOvBmGL8fJR0sHPtKUyqBHnUE7jkWcBMynkQnffyybfCeeQZ68u88VZi0xJIdbEXs6RQwlWShWvfYMfgUGbOvA8lWaxEsSVbCcyZLLNJ3/IzPulYEAxdS0waMM2kpyd+havU5CiZAHQJyEgShbmYsuXiBGXOhHVu0sYBpXvJninQDgoUrfg1ADBB4nOAgmB2iLByrBOxjCiRyPRuiWQVrwFgz1AxMISAboAwd6yTVeGAbRdDgTsreaOaBGRh0pJkRYVeBjpAVC0cA9jJWupZyeBMzUM2KBG2KElNRpWxhwkAM/7sHxGw/PMoIW8AsGSsW8k5e51Sig4AYmyZjCYQwO/zHlmYIyordGeFAOAgLPCONz6HZ6/vWAEDE9KO/WvMoJaYt+h10U0jfPyrX0TYOsPtZYq/85N/Hv/oF1/EL/zae9GpNjRkfbzr//L9PI/Rik8RJjtYLDP8lZ94J37yD343/uo//yj+l//ro7gx3BaTd3p2JPCQMSTwSwBYUuFhgMlsDrTaSDodAeh5YSAGGb6rpC351e2tXSwWS0kfD4ZDHBwdIozJyk8ECnsWLpm2BFAItvC5r27t4pRyxGQmkQkdRQJgZ5MpNocjrJIWuv2+QEaCkQRqyAYjiJxEEZZnUzFch1vbisO1y1eQZ5medTybIulQZryFmzdvot3r4+q1a2gP+pIzPj47xeTsWMBsuszkP1vkOUb9AfKs1D3JdCag0BttKFnOdrdbIZ57+g1Il3M8ODoRkECG77Dfwys3b4l5fHh6JL9dst0H/a68Ptlesp3Zt+P5QpLc13YuqZ18bW1tikk7OznDsNvRzxh0sH/7rtYYjnPKXYtpjBUWkxm2yGokOJPE8u0l8LBI5wIryHpeLZdokxkcJygWOXYHG7pWFQFZuMJitrS1YhXKY3QymWos7V2+qmddZJSCJ2uba0yMMOnhxhNPYNQqcPDKl7CIWoqV5FrdmEG7LX4+gZbNwS62tzdxZ/9VnJwcSy6UwO7e7lUU5QpJkGiep/MZoriF+XKJg5MTbGzv4Imnn0Q/jvDZVw7wg9/zdf8fe28aK1t2XoetqjPVXHe+b+yZZHMQxZkSTUqUZFmyrTEyrFh24vxwgiixkzgw7DhygiBOEAgOoh8BYjhxECiw4jiOkiCWZFGRSMqc1JQ4dJPsiexmv9ev37vvjjVXnalOsNbeu+651fdR0i8/A6caD/dW3Trn7POdPfW3vrUW/rMfegt++Znb+NILY+wEA8QgG9m8nMel5n8CVs47nIzBksWA86V3Y0YStvZ4xwAW+Mt5ssQAXh9Xbm1z646u4drC320hS2jX3LLSRLkoSdKuJdCvXDhlTnfOEBZ45tYyFfGwAOjNKYoLoOuqIOrc+7NcaEVm9pvXvHOAfJ1duA4QO4uFdeB3/Xvla5TX4TDw0Y9H+MG3RGgdvoqXPvst3D0e4YXBCY7RwXxhpdWLpQpB8qIQsEvGOueSaHNL8xLnCLLj/UZTxSicYyjZzEmZwyggACz/8ilGwzMsZlQ8WIp5TgCYft/6NxhgMhrDW9bQjBp491seUxEICxLk+yqZYbP+qpilMBLAztNXfccqX2il4kAQy9Iylck6poqExpXxbyWo6mSanbKFKxioZWTMcj9gvLu1/1myQAeIkyW8m++D9/4PoraYY3L3Dn7/U7+Huy9+GYvmDNkyQBAaMHZVkMR9nmVNs51JOtN+QgoNKuYiG9YA7gSAGxa0NMokBBwNcziX8nMJALasZckY+56+m6QL+JwTVJRlil7Ox51hOUdWwplxcACw9opiKhsA2KnICPS1xQC8Pn3CCbiycE5qJFqyDfCrMc24ebRYMLoe3OJwjOt5Walvfo+FRwKA677maPnqWgB44RvQ1hV1CUy3EuPq47w1gr+S9Yb2c/ycDGCC3myfVzOFXeVx6X7nHmh1HJ/Tmic39w4qcCOQzj0Fn5OsRrjvNUcTqGW7Vnt4FhIYujioUSJ1FSvrzTib/bGd98j2Xsng2znCnl8M4DgR4LwOAGue1T60ABpdRL1NoEiwt+1jbyfEdD7koMNXPvlClUO9MMNWb6oIVBGoIlBFoIpAFYGHPQLV5uVhf0JV+6oIVBGoIlBFoIpAFYE3ReC7fujPFEpaZQT1TNJS7IzMyCYS7BNjl0lBytDRX80mK3MmwhwT1bJITGbNsjLJXLSMUHfhMiNIyWwrG2zYwedSvi4J7BLI5rQ2cVf6yQR0GUh2CUSXQHOsEiWkVqwuKwm8kh9+c8dYndMCxG9OvFtQbekhq8UImHwnGB720H/iacxzD1gUWHgGvFOMbeJQ5xLQSYvfhkmYMklJ5oZk9VLJAjPZl5HhQSYOpZ5hWCSe/quJPTK1DDebOV0xf1d3RJ8/ByI4OT8CrmTi1OpYIBE1TSzfeg25Z8FVm2wM4qlY1JRLJmAuzzsmNMXiyVAb3EdOICsz4KADDFL7PJVctXGX7CUZQUwqKolMirNh7pYBgTKYwu8YCWgD3Ese2jxky/whSzlDLUsEsHp+pDhRgpfYhRh+YvuY6+hQSsgyOVn3Uc8zZFlikq9+IKlHsW2XMYp4Ydgv8u2NJOnsEszk9TLp6eeFQEzDAmf6mCxvgveUMY6wlAemYxM6COgi2MKEOOVGxcdmTJMEfpHhLY89gQ88trsCPlWwILa78cclA7WBTUTNY/wfL76Cf/MnP45/9tIdDL74LO7Wl1iMyRjqIWxSInWKIMvR9hqg7HPMwoyI4DzPWaCHPu7iAP/Fj30IH/nYR/C3f+W38OKzR6DrMX1oycAc0v82CASuumdJaWwvDOSvSSbVYrZQQpqA49XHbhqWWQH5vJL1y2MptUqJTrLw5nmK+WQqlvBoaMDFTr+D1+/cwqOPPoo8MfKd89h4ebr5ifOKpNGTbCWfyuuSlcdzULJ1Z2tboGfMgpBmhCIt0IuaKqQYx3Oczke4tveo2jMYTeS/S5CHEsv8nSy8Wpxi5/pVMU/v3LuL/a0dI/U8GaND9t/Sw63BEbYbHTS9AEfJFDvtHrb9Jg6mQx3PvjJL5mLn8v4JKPc7fSXro8LHweAE9wYnGmcdL1RSnqDt/vVr2N3dEyg8HA8F2FISNlkYj2OymwnGd9sdnFFeuxGqHxGQQkDmfIFNz0gvEziPmg2N4dF0hMWCAFCOFloYJzN47AuU344ztIJIQFl3ZxPD0QKTKUE2AiGJ+tzG5hbOhmPMZgtM4wU6jUhS9X4QodHpYXd7G/XZGI0iw/3FWKC8eIpcD+qBnn2z21Xc9/f2xA7+5ksvY55maGz0ceWxxzCPE/WjzU5PLO1czzmU1PbR4BQbvU088ehj2Go38bXD2/jpj74V/95HP4xffuY5fPPVgeSsyZpj9N18ctk846RX1a8I/tgiDcecZQFN+SXPUwfIstiG89kFz8zzlIABqs4Zi+XzlNcsB9y6tohBab/Mq5fbv1pH7VpZBlbXQWh+V8UqawByeY10hT7rAK2LlQOqy4CYyI5OuKIu+OjCy4HC5hzn8bgAPNsjHKC5mptLfsZas4sM/cDDTa/A28IC+euv4sVnn8etkxnuTnOMaxOpXNCrPeh20NjYQtDpImj30Oz1EHgtybVHzdCsY76nwgn5prJgrCZtDH1WyzLMxyPMp2OxU9n/hpOF+i8loafjIU6OjjEdjtBttLC3u42nnnxsJVkfhA1zDY/j1+yBPORGur/mW1llAza7OZzzL9dhzkn09aYENUuf3DyXWQsMWlrQX7bs+cz1N6MUce4hSgsgyDGtJ6hPc9STJu6TYvneH8LutWsa15Nv38anf+fXcHf4hvYVDaGTmcBNFjEtKXe8XGpfIeH0LJXMOtc/Pwi09nH+cAV2xjghUCx5HNdRvgRCWu9YlY/RD1frsGE1q59a24Y8XgiolTQ8gWFr2cAYWYNhKZrw2ipPE4NY2u3Wb3ep+KmvOZUa9khrkYCaAeNz7g+oXuFY+CzS4vMXg9wpaxRuO2JAW+43uO8t7TfZncuM3cIV6HGss3CO98mxmaXGu5f9S22wxXlav7nN498TFGRwOwUbW8To2Lkav/JrtwxteVVwX2jnFP7VCwX26v50T8ZXmE+Qc0iaJgL3Wdyggjaq0Ej+2QDnKLi3sfsRSlwLiDZKMnzl8nqmj69pv4oiue5aRrLawn0PQW9aZ7AQkHMODJDsBXVkfgS/3UWz6eGR/TYCf46insgG4Kuf/maVQ12bP6u3VQSqCFQRqCJQRaCKwMMdgWrz8nA/n6p1VQSqCFQRqCJQRaCKwCUReMf3/anCgbvCHy14K9akZIDJSCWjwHjWOUloSeiVGAkrAM8xqxyYuwbwuSY4QNUxZZwX7Opz+8WczE77ct8tn6PMGi4nylcMipIG5rm8nvmQ3xGQVXqtJ6ndNdfBZ3dIvfAvAsDRJrqPP4VpVocX15AGRuqRyTcjfW2BSMvMIptGAKdl3VBamck6AsBKrNGvl0lRC07IW03gr/mZEMzkq8T0Kqfkmdg1YCmZq0aHVAlcB6BaEMOdQ+xby/Agq4eSxpTHlGqla6NlY9Jj0RveE/OI/YPgr5O+NLwVIxktmVLnt7kGADvpRX7XMXsuADa2gIBJ2DIA7LyKeVMe5S9t8rkWGACYbaoLfDHALFkxeoby1zR+wmKokF1lAWDJVdcDCwCnyOOpYXIRdK5TAtr4KxqQiKnZHL7INBcBYCZ/mcgmAEyAwbFpzrvZ+f82KOFOliSlNsk2zlMBwN4yxRM3H8X3vuXaKuGuhDKLAKyEJsE40GKy4eF3v/5N/PWf/ihem87wT3/lU8iv72J2NJT84tl4gGavA99rIE2WYjFJxpKMJ/vMvLmHvXft4O/9uR/AvMjwn/7yb+Clrx2h0QzQ6dBXN8FkcGZAVwvGt5od5H5oihMk3RwhmSWWEdtFe3MTtToZwCbxPzg9U9vJvuPcwvbzOUVRU89kY2NLHrDHx4cClTZ6XUznCwOgWGlVsaesFDXPSa9ffhY1mytJdAKLZH0JgOH4qtewsJ6blNwNfB9ZfSnwudXZQqfTRZpl8Anwq59mGI+G+v3RrT2Mk4XYupSF3upv4N4bd5UgD5sN7G1sYbSYodfuii04mk+xGE+x1emhu7khILrRjPR8J5OR2ImaW/NCQPBWewOvHx3gaDQQULIRtZDODfjU7vewsbGJTqctoJdA1Kvf/paAX0obX9nb1/Pg8zy+dx8b/S62NvuY0Ku33cSrt15DQJnsbhftVlf3QyAr45xqZd9baKC7vQlqUB/evwefkurpUl6ZRRiqoILPiDFPUoJTNTErOX7omUzAKyR4RmCAIDM9jaMAIQsLkpmYlEYS1Uhwk3UZ0DtVRQBLtKIAo7MB7tx5AwU9l7td7F+/IdZ404/QbDY0d0xHEwEarY0NU6iSF5LhbYce7uYL/Mz3P42fe/uT+F//4HncujMXKO3X2c/oU24AjnXQlfGglLj73AHA/Jzgufn7mwFgt3bYiXe1llz83I32i+vLehvceiOg18nCS8LWXN8rAciXAbnuKutA8IPWtPVCm/LxlzvzVRkAACAASURBVAG0Tg5XY97xqe1ao4IbZx9QAsb/OACwMy9Yj905yG4ApnY9w1U/Ry8eIRtOMZxlOBwniJBhkWYqHsgpbd5uo9Zsw6OEfKsFWLYv5xx5pq88hpfnQJ5EGHKk0ylmwzFy9nOCq1mGeJ5gcHameYn+5pSfJ2uTLPudzS30Ok2jPkIAOqCaggFK3XpGKN+sn2avoQIuFkDZfZZsBgjAkr2bGABNAKNd1jW/EaakbLDmDcuwdX7HdfJmPTRSPowMcy9FfZJhmbRwGrURvO+H0N7YQH2e4uilF/F7n/0kDqf3EKexAGCy/ROydrnGUe7X2g3IeoOsfdkr1AXSCgDmnsACltDc01itRwQ0dTwBYLaac7BvvI3VjS0A7FjtBN45L0rinpLFLFDjek0JfT4ry6xVsRzXPOtbKy4t48CiRVfgYfcXpliM8fPU5tz6tq8KFVlcwXbQV9ie0wG6Kmywe2DO72yXrDfsXpZ7kNVcYtvCwhcj0X2xP0kdhc8oM572LDbTPkDAsvNwThVj1/fVN7kfs+CpuV/G0hp8uIJFMW6d0k1wAQCWF7QXCMjld1jk4zyaTSGc2U+vfJRJldbgtns3zuXOu5fPjfspxqWkLKPdS2oKQxUPnpcKNalhoQukZnFBnX29hmXYRNjto9XycXUrhO9RMSSVwsWz/+LlKodanqyr36sIVBGoIlBFoIpAFYGHPgLV5uWhf0RVA6sIVBGoIlBFoIpAFYH1CLz9Iz9sPIBZ0S8pYMrJnfv8xpKSK+TVVgaAldwiGMRkzxrDqCzhaKThLrJ7XRvKyXBdwya4yp+v/Gkf8OjKHoSXJcid/2wZoC77Gl64lr3GZed5EADsFwGSWkLCCeoJUGtvofnIk5ikBeppDTXfAB9KVlrwV+e3MXOS0PpJWUH5+xYCgSmqqoQo851MXFp5PkG/Uhf0kFvPO5vVU5LRSZUKJCUDlewTgpZO1s/KGzK5qPQxlY5XnDNeM4NH9qP8/HKxm8myleyhTf4yxZcVQHL8bZPYZnusjKEYuGSRqJ2GaaP4MdHNVjAZSmlLfeMiq9s95hUILAlMAzAqqSkWs912q111scSKPDHfEeuW/rBkAJuErbv2OfhhJCd5/0xQ0udQ/Y9y1fK/88TCXsZzw9ahL7BYZmQAlwBgShLrfgIxAQU0S5IxQW1pAOBUAJTx1HOJXmfheZ7ENYC1RDAJZGcpvCzBzWvX8QPveMwcZ31cBcPYc9HvNvdb2GzV8dzLB3j21Ts4m93D2/Yfw1Pf/QS+8tICSXEHrXYfRT3CJAPiwgDOLbLe8kwFBJQynQ8SXHu6j//+3/gxfPP4EL/4jz+Fo1sTzJYLhH5d4GY8t4C4TYSHjRYyJtHJqKM/oh8iWaRSD4i6HQwmY+ztXTF+3ItY7SZIYnyDjddvPaPcNzCYTHH95k2xa8+OjrHd7QoQSWr0tk0EQEqyksdYJloaJ4a1Oxmjt7mh8xKoEchcq0uqNawBrW4HC7Kf210syYb1aqiFdWQEKepN+ev2NjYN03g+FzA7n06ML/HRAK2NHrav7Olv9PCmh/C1G9cFCvN9K2oosf/G4QG2mj2dj8xTP69j+/oe7h/cQzqfCYymlzG9eiczgrRthLUAszwRCMPzE1yajybY3NxEu9fF2eExeht9dLotjCYTyVBfuXIFk9FI/SKZzdBuNnX+Rhgh8OsCivf293F4dB+MEYF2yodzHFHOthVFkr1lvAb3T5XcJxGM8//WxiYO7x3Aixro72yx1ESs6tliKvB4NJkJUN7fv6q4D48HuLK7g+3tbcyXS0z4bz7FZq+FxeAE3mKK4WCsMbvR35IcPeenVrenY+LRGd64dxeD8Qxhv4da2JQXMyV2d/vbSGuZ/I6n0xlOhgMxk/1mhHpRF5Nyq9PBIAB+4iOP409f3cWvPv8qDk8I3BLTDpAt09W4W19C2B/5TPhyU0pZcYKwC2GosiSzG8MO1pUcf2lsl38vr3MPWmcoQ7ti4TqBgBLAKmnZtfP/YWvWZUDuZQB4+bPVfFtmOKtLWIBqnYns1DQoMmt/X5eDNve/zg++eD9OAaQ877sY86ePELMiwdLL0agluNIOcL3fl2XAeDKHN4kxpkTzIkHKdoQN1KII8v6VcgXXYMP45Rwq5qOV8ObfHMBNwC4ejaVGAM41y0zjMR4b+Wd6jHMOIjGS473f7WlcyZLBAncC+ngd639q1txMRQYCie26y7FHkFPn48pLcDdeaKyS0Xveb5bI5kb+XQxbB/4KxDTeuNx7BH6EiEIeiJEEwHKUIUkaWGxfQef9HzfSzbMYr335S3j+2WdwEp8gTudSH+D+SnskFnX5Zo7wKCcspqdh+8oJwfeknMF4ub7CvqFyqdJehm11ALCUZCiZLPYvT8j9jSkkcIUVOe/XrW2ch5YGKA8JpNsCMoHT1jPbgMlGTUWqI26z6YoXHTBrWb0J1xkLQrO9XIXFVFbBmqfipTKo65Qt9Lz4PFm4J9Wb86JBN25UXmaBfVeQpmO4l5Ic9hJ5MjPgvwq3jOqIOhF3Viz0S0yMFedVbM9jXAtal/pwm2NyqwVDdm8qiwYHyhoZZyN9r+/aYk2FyxZtENBWcef54DOAs2U/a34MG8jZP9iXLSjO+zBy32S4GyluMYtZmEU7ED5nu+fR/ilqodnfRKvtYbvLeXkObjrpgVwBwOurUvW+ikAVgSoCVQSqCFQReNgjUAHAD/sTqtpXRaCKQBWBKgJVBKoIvCkCj77/Y4UYKGLIKYtmk1cGuCVfwCTFCAIbtgqTPwKA6QNrmRTuxA6s43uTGDSJIpe0dslu932XWHPvHQjs3ptk4sXXOovqsr+vg8tKhlnkjek4l7S8LJl+ng97M0N4/Vre0l8BwEjqCPt7qF+7gUm6hJd5SlAaj2UCqlZ2z0pzCji18RQzQyxrshaNHzITdYQYmaIjcCI5TptYkyevgmzjIw/OczDDSXQqWcnv8e8OqBdoqg8FxBEAJuBMmFnyfUWKOmV8KW/oZ/K0RRKLDSz/Qko1eqESx7PT26YZ8qhlgp3ikQbgZaIwX1Je2YAcjm1t5KbZbgua2qBe9lyZtDfHOSYz78O0XWB0Ti/OXAxgMdbJWBHYlenuxOIpFyDIa9gyAkE/wroAYPnmUcqyFhhJSMpvxzN53EquWsBvgIKS24KtHSuHzJ9AiWslfi0ATMDLZ4zkdnrueWwf2qobCXjms1lmYjLnlIKWv2CCa3v7+OF3P2U9+Zi4Ph9HTNJGYVNeq2f1Bg6OTnF7cYa/8LPfh1/8Xz6Bq9tt+LUbiOuUa6whnsQCMvmessjbzTbiwRT1blNs8ixeore1wD/8+Z/FC8MJ/vP/4f/C+N4YmVcITCM4QWlkN24y9l3GyQvgE4imh2O2RKvZQ6e3iU0CkKcnSkzzHgk8Eljl8QQ+6B9LgJUg3yyJMZpNxY4lKBkUNXTCBrxsiaPpCFGrCcoXE5ChFLT8Gu1YjoIQp4MzdHo9gaTHx8f6XjOMxFinBGuLnr15IVCVjFyCp6YwI4PX6Gls7F25hiTNBHJGYYjhcKDz3NzZx2Qxl6fl3t4e4tkc4+FI50pYrMGuPF5gymcXBHhy66rkpe9Ph9iqNdHc7+ON119HywuRzKZmLiQzit7IxVKAOKWVp/O5GH6tRgOtRhPbG5tWMhlqM9syHI/kO/z4Y09KTvvWrVvY2eyZGKeZANH5dIb93W31r1m8QKNNAAFYzGLFls+xEVJCPDdS3POFfHU9vybwvdPrYjFPELZa2Nze0nGzhYk72zpbGMbezvaevs/B2PA9yU8TdJuRZTyf4ep2H+OTI3gzyk0vMI9zSUQnOZ9HV4xmsrZrizHu3L2HpRegub2DtKij0+ogyj3sEzBue5oXkyTFcDpRwQHvKQwaaPgBWl4DZ1GGv/BD78SP39jDr774Gt64Zwpp6K3pJJjLc3p5DpdFwdr/xZdBYMd6Xa0Xl/wf/zroWwZgy79fDty+uQDmAhhrQeEHAbTle7kM+KWX+mWv1f1c4gFcPo9Yjw78XQOo9dYWgF3WZq0LK9uF83a47+pvZGOuvcrXD/K6vKjrjRBZOsdWw8dT13ZBnQfO27NJIb/saRwjpcoF2bZhIAlgnqdF6X4LeBmwV/xQrctaG73CzG3zGZLJTAUVZDeSucl+W8zmmqcktVwzBSgcN5x3pHhh5XjLXscsuHKsUjKktU7Ri5VFIcL+CrGMeV7KzHOe0jWShdj9lEgnSMn5oCZ/bfZRU3gk92lWmxlYELN0jDBowU9ysWmXYQ3piH7IbeDxp7D5zg+JHb2czfCNz3wWt179Bob5EHG6QIPnJODKHQIZt26tFQDMNmZijHJbQkUAro+KoQVHNX/a9dRJp2tl1j7AzNEp5zrdO7cXxmtYewj7zDPuNep13b8DVjlHcq7h8cY5lwxUc//mDfeiVuHBqk+YsWXWWSdbrq9yfZIE9/ma4RRLVEhkGc2uC7q9AoFanosFIOt72hUAXAJudTyfM9cDewz3e/mCAL61+9CzC7Rm0v+XLz9frNjgF9VoLAjsG0sDd0/63R6r+BDAtuxqPi/Zcdi4qd8Q2HcFdKV7dZ7TLqTrey8jBV1DjZYRjgEsOWhTSGH2bmbvSOiaexYC0Bw3RuXGHB9wF8Y1bWMD3V6IXiNDWKcENEF14NnPVQzgSyfo6sMqAlUEqghUEagiUEXgoY1ABQA/tI+malgVgSoCVQSqCFQRqCLwoAhc/a4PKzOrJKWTyS2WSkqaZJhhATmJYgMQZyapZFkA5eTverKMksLOw8y1wSX1+N6xVctJ3zJI7JgM6wk6vjfgmUlEuX/r9+nOX76mElaWbWwk9szrctD4XKLPfe9Cgn9ZQ1zLEDIpFgPNnWvA3lUM0xxeRobqOZvaxckl3yT/a/9OSUPGidLMZYZyTmapGLVW5lkA8Dmoqd9LnpSOy8trWedcc2+ru7SJPXv/BH48SrMSyBcnkuynpRJ6AkExxzKJsWSClp85QIHtqgFpNl35+onhUgKAxQjNFmIGKynITLL6mgOAL8a8/BzKoIqRImdimYwlBwDbPpvTy5EM9lhyhwSAxXiyAPCKCWP9rcvPkCGlJC2BBUlxkjlcNwCwJCOTWPA7E+1GItMweJSMtVlYw3A2ADD7Vb3G4ohUDC0CwOr/ayw4eew51pTkuHl5AtYZsnhukrp5gt2tbfzoe95qvIStv6GkwCl77XmSUg7CFmq9FrKTI3zt/ov4a3/lJ/E3/v6voxH58FpvwyAD9rpbKOYLFGTztuvy3itSH62gi6QWw8uNhOnu5hz/5c/8AH79pVfxS//wN9FaGtCdwCqT2rPJyLBgqRBgngg6zQ6a3R7meYbJIkW/twUvaCJstjBcLFBLCQlCACKZqwIhKSdMIHYyEXjR6nXFQCUwzSR2MpsjWHrY6HRxODiW1DLvlUw/Pk8yUClJTRB5s93FbG4AWspE0yN3MZ1JlphAQ6fbRL3mIS+AdrerMXH37l00okCyr43upmGipjmms4XOzfYRCO73emIYH52e4ODkCDs7O0pozyZT3QeZvH4zEAsxDeto9PpoJwWmeSZA+EZ/B8PFSCytfsewednmfr+PqNOSVDNZd5SI5fnItJ3TA1R+7Aao6rQisQ8Zc/YZAsCU+GQBwOnpKUJ/KQCLyXcy3di2m49cV/t5rVZ/Q/FnvAWIWqlSAlBB4IvZzWe62e8LCJ7Ec7Q7XbT7G7rfwfEZXv7mNxXfq9dvao4kI5LPgUzI3s4uGuwHjQhBq4Hb9+7j8PgIN/f3ELGXpEPM4hjTWQJP8uw1dLt9I21PtvDJIc6GIzQ2NtHduYLFskCnQWfiEBthE4eLgdq/0d/EeD7FnSPKkjexv72HHosY5gnO/Bx/9Wc/ir/87qfxv335BXz1G/ckix2Qsb9SNrjIPD2fB97s0VsGgB1D2K2R62uFQLmSAsb6+uOOK6+R5fVKADTXr1ImwQGGZrI8b195TrxsLSpf+zLg9bJjVkVRtiim3E7zfTtnr+HIl7GiVxLWJc9UAZ5ra2sZAC57MF8WO2NJUKAZtZAtYnTqdVzf66HdLOB7GU5mDY1bss+zogZa4dYCXwCiipsKs77rmnUDKJoV1ShS1PMFhmdnmAxGWM4XUh1wTFVel/Mw1QTEICYQbcHPVVstAFzef0jgw3qo+twnia5rlFW4rnDuShYzFVAksZVIp3SuLcQT25d7LspE151qQmhYuLq+r2Infi+Op6j7DQHA9P8uIh/JqMAMfbS++z3YfuTtKkhJBkN85dOfwv0738K4GEtymQCw9mtWMlnrH1nGBAoJXlpJZ/7dAcAOMHUsX/oFu+frPNoZa+6aFD8bLzJlxWZ3jHZ7rywxdIoOZg8KgbLOVziwyiXa/zglDeeDy592T+EYuM7qQv2a7F3K2JeKwNRugpW5Ya6TE2zGiuln6+OBSgMrULg0RtxnApNV0Gf2Z+Wxq2LGxK6XtmBKKia0kuA/ni+b22HuijDP26H4BdH5/OK8ei04LT9i2ULYfRRly8koXubay2vuskC6AZdLfuCW2cxu6u7Ffac8Z6HG/ZTZH9Bnm37A3G/yp8BogfpGvYYS0GSNS2K7BAAXUYTm5iY2NyO0/BkiP1W80mWB5z5feQBfNu9Vn1URqCJQRaCKQBWBKgIPbwQqAPjhfTZVy6oIVBGoIlBFoIpAFYEHRGD3qXcXTFaufNCYOLPJRSZ3JAVo5Qed5LMSa1YmWgkgmxhzPrTlRLWToBNwXPIRdCDvyoJslYgzDXVM4KVl77jE3DrY686zzq5ybXASfzynA4EltrdiA597QK4SaeWEdVm2eU0eU4kyCwBHZOXEdXSvPIJ0cxuDOEdE/zmbyHVAtEs0OgltzyZb6SFn2DEmiWjT7qBH8CrZTnBVzFmbtLNJNnnFlaSBz1kiRiq6DDAIAHJ+k/R0rpPVncMnKEhGNyxbmQnSfIksnVjfQeOXSbCSPoXLbCFGk9pX5Dpn3Ukly+uO7FACsbZ/MOFuk46G0XRRevWBA9QlimXd67z0TMJV/W7pwSeYlMViTNXDhhKsYlyLBWjjVxhZavcy/cb45S3ThaQ6Ce7mTDLXQ8Pi4T1aCVQdawFgAyrb57RMUeN9q0G816WVzqzBq9MPkknl8yS56ZfnLGR6fTKmYtIVKdLFjHaswDKRz+Sffc/bxTiTBySB8KIucICAIZPZc3i4ud/EySsjfOr2PbRrS7z42iv4mT/1Qdz8ro/ht791F0m6FOg2Hw8ReBmaUYSzUYyNrRuYJafooIXxcoHvfiLAX/nw0/ilT30Bv/XJl9FDgdk8Rqfd1LUWs4lYcWKkFwWSLEezHiHqduG3mgJ+W+0eFvMM0zhBvdEQazwm4JEk6G9tCphx8piz6RSpF2Bra0MsWIaVf79/71DzTuiFSJexkUPudnBweCgmMUFZtkdexvESfhTidDTEdDEVQ48MejJi8zhFs9tUkprPOWy1BQ7dPzpAK/Dh5QXORmOxWTmuyFDd3tsVIJou2J8SSQ5ntUJy1rPJBJ2oqblpd28PQRRiOBkD80RMq2a7henJQODuLEsQ1ay3c72O2WyBelET+Ms2kj3HZ3g6n2JyNlR/I+Ca1wrrPbrA/vYOsiLHlFLWIVlspt8QOGcMCPCyaGClkrA0no98T3lw+Q+3WnpWbHu8SOUTTIYxGY0Zx/GywHw0Rl8s6Qz3B6cI2i1EjRYaYVPg18HRsRiVnW5f5+R1G1GEdruJ4SJFJ/Cx0WzCDxtiYlIhYK/Xx/TkGOPZAeaLBGlegx+EGgtRFMgXmXG4/a2Xidihu72D3t4VwwRuNNAPm5IHvzc8kex1o9HEPKNUdoGr166h3+wimRK43sKdZIB/+yc+gL/6kQ/gn3z9ZXz+i68aoLzG6xlGnHudF+HY9chKpa4DtG6OdQUkqzWtNFHxvJcVMK0XEgkUKgGHAvYsK49zqnu5eb7MOjZQmnn9UQDgy8DoMoBVPs/6OS87vwBuu4a42dOJxgqAWmMYqyjLhlsA1ho4XgZ/y/uBVQxK4DGPzzoeiiSTKkA9XaJV93F1t4etvo9WM8e90wDj+QLpso60VhewSennMPKN8kYtWDGAqU2hvQ297JPYgIDso8Oh+pKYqlYFxbUzqBlvV9b86JnxWK09BgzmMesAofqO1tEllpwvM7JzWaQRC6CLk7mUBOJ4bhi2tviLoeLY1fWsbDWihsZJYKXvWYwk6WfOqQT/8lhrcJDWkGaxVAjSqYdpsI3ehz+CK9vX5GF+dvcenvv0J3F48G3M6gt5Y/tLp8BBj99QhU3yayeoSqCaUskEiUsewA44NaCqsX4w93u+zzD9/7xQi3OI218qrlyLuafMWHCWaI3m7/we11BeQ6AwC3RYvMNosmjKguoqlLPXXkkYl1iynGO07yA4H7Ggy1yPbeWcq3FrAWC3JzDP8HxfuNqf2tI59Y01qxPdN6WP1a+MPcWF4gaqtORzPX/dE89BlrV8dn0DBOexrfHg/s8WMgqEt7YX9F4uj38L/q4KIwm2Fpb5zHmFUtBZqn6stviGSe2ekca8K54UGF+yaFkp9Zw/1yV8eIGv88gjmkez/eynlNamKollAJPNbooGzgFgWhwsgxCt7R52d9sIiiEi34yhJAe+9oWKAfzAvW/1hyoCVQSqCFQRqCJQReChjEAFAD+Uj6VqVBWBKgJVBKoIVBGoIvCdIrCx/0TBxBUr/JngcexEJc8ARJTFFbvGSTmbxCYToQ4EVlLJJrkd48Ndk4meclJY8FfJ65fpI5dYW2cDuaRcuf1llkb5vJfdo2F4XKQuCVguJdWZPHOv9cS9yZq9mQGsjx2gXdTFAI6YIIvr2Lz+OBb9PkZxjpAAMJOcssDjVW1S2ILnYtpagJjSlCt2jJV8Ztty3+n9GRaw2LNKRJp2kyHk4r8CFle3XDdg2IrZbZghEosmJVKJ0EQgdV3+w5nayOSwgH0CxPyMktF+Ax7BLyyRLSYokonkKQUnr5i9zGCTW2UYLuwLSx5LuU35Fppz/nEB4FWCnQlgsW/tM5O8oYfAMYApmRnQ3zQwSUgB09a/jpwvykgKKDeypgKA4QkAplQnE7Pk4RIAFuOLrJbM+AMbAJgJaiNtzXHCFznSEoq0AHC9Ts9ESqPz68GlDGCTgjUvww+mLyVbliGZTxFQEjqP0W238RPvfaeYoQQ29P3CAABkxPK131jgjTTG9tZ78Kkv/g4mQx+vnpzio+/o4b/+j38OXz/r4J/+zjMYhVvY3LmCZHCGNvuPH2CcLtGM6mhkDdyfD/DTH38Uf/4dN/A3/+9P4Jnfu4f44BboUknPXCXRrSypY5wTAG4FTbGsWht9gS0ppc/rARbpEp2NPmYjMkAXOp4SzwTmCHoR1EjmC0yZo48izKZjBF5dwOZkMhMYS8njbuiD8s/tdhung4HYuQQ3CUJy/NCDe2N7Q/6ww+lQf2swYZ0txXplW1lUQfZrRpJ+kQvE5Lj0UhYwsL/XEDVbRmZVsuA+Ou02Dg8P0Gh3xH6lXDHlmZt+iNOjY/WJqNHAtWvXcfveG6ilGa5sbmOqooEC8XSCuF7gyva+5qA79w7Q29zUXDceDDXWr1+7itvHh6glGa7t7ImhTD/gw6MjjE7P8Pj1m2rz8fERGkEogIQevwTJu922YlHEsWHk0r8TBTa2tiTZzDiTScd2pEmOmH6mcYxrV65KutYU9aSYzRfoRg34S4jRnBLI7vfR72/i5OgU6WKOehAaZqXvG6naLEOfbOo8x9kixWYzwmanhXsHhxjx2q0OHrm6j2w6xcGdl9Du9nkwjo9PFTcC/lHo4ezkCHGcotWhx/Em+jv7qEWG6bjZ6iKeTnH78J6Rxm61JRVOb+KbN26gH3VMTLwQt6fH+PHvuYm/9pH34rffOMFnvviq+hTtf+t2/nRgZBkA1vpxCQBcnt/d3KrjSouMrBAIUNoCpQcBr5z8V2vjJQCSExNQ0Y5jqtrrGFl982ZVsHQJoFpe+74TAMzvlRU11u//fB05PyMZuFpt1hjAWtctmOS+XbZvuKwd6wCz7tlKSLtru7l+NedHgeT2WXRE4DD0AuxttPDYbhvdMMOds0AS0DlYvFNDmtPjnIzFGhazKdpBU4oMHCsGgDX/kvnMsH1nU6RUt1gWklBXkZLdH3CMNCWXvpTXN/u72PmEwRxAa4ua3DEq3loS8E3Vb2kjwJ+8FgFao35A+eeFfieIpnWRxV9UdfCNGgAl0lXMEkSrYh+2TOfM6PG7MAVP9EhfFmjUQq07S8qszzzMmlfR/ehHcSXsYZ4muPXyi3jhc5/B8fFtxH6qPUk9phy9ebAEgNk3eE7HVBZIGvC8htHsfMR5jwRtWcTCvYPWpdLexLDibYGXwFwDanPt1k8WMTEmBL6RmGKrNIMvuw8DAPN6/E7En5IZNuuv+hD3Jly7GTSOQwlymPlvtYfj3ou3Zp+T+9wxiwUIc01z7XTsX675pYKRsuS1WfBLNgwamPb+eW1nz2ELdbi3QJHq2RMYXTHkWfFFlRH77NVOWW9wb0w2rbFiKe91VwUqJfUQM36s9LWVbFZBgWXicjWr0baCNhblScKOW9lylAssuQcsgcNSqiHYq8oE61+s5+hrval5gWF1cxezPJeAFsPaAuYEgFnE0N3tY3e/gyI+RFTPtI/ik3/u8y9VOdS1Z1O9rSJQRaCKQBWBKgJVBB7uCFSbl4f7+VStqyJQRaCKQBWBKgJVBC6JwPbOowUTa0wAIqBnrWcSkUwoMYHFpCKBQgLABMmY6KL0MxOilKW1EnRKUJERYxksDvhV8rCUVDLZQsrYWqk765GnBHCJOXTOqllPXZ0nwy9jGCkntyblV/5slWxz3oTOLPcBvYMMj/XXxfN7SJEJjCAAvH3jCSy6PQwWGcQjJUhjAeDMsn2UZxuVaQAAIABJREFU4LSMk7pkdsm4OAeA5fe7NPKES6oRl/ztCAAzzg4AzpgzdbKKiiEZNqbFPI7s2JXfG/32dJ0cNQLT9hlQApr+zpR/ZsKfrFS2j8+JXocpAiBoo0Z27TJDMj1DsRiins8Q1APLELbArvUpJthKlosDgNlIXm8dAHbyzuvgwApgZ+wIVvNlGTZKBvP+lNj0QZYW6KnIhLQXGjYTn5tNTottLKlsSk+fS2zLC5rSzfI2ZjLcQ0KmmRcZViXjlJ4DwOwqAn+ZvDWca2S1PxoAfJE9dP58GGs+sJBeibUc8WwiADjPFmg3m/jJ971L4KcAYCu7nWSpwAE93+VjCJuvoxHt4jMvfRbPfTNBPSBzf4JrNzbx3/07P4vT/iP4P5+7h28fzLHf6KKdJwgjD9NlCo/jfVLH2E/wl370bfhQZ4l/63/+3/HS10dopiPMczKZDTOXSV4ycMnMIvuVEt/Mf9ejBrauXxXT8/h4gI3+tnwnyZ7tt1uYzChTahh5DmTg/EK54nBzG+1WEy3fx2Q0MEytMJKs9GAyQVsTSE0y0GdnZwIpO6227r3baiNPl9jY3cZgMsDZeCTgn+w++ZrHqZjDDS9S35ulGUbpwkhaxxmCfIlpNkcYNdHq9DCZkZFnfT4bgZinHIeUNmahBee9jKzTXl/30SS7Nq/hNJ2gmRRYzhYY1xP0CBQv6xgiRlQLFIf7wwF2r17FZDwTS2ur3UWv3ca9yRDDw2P0G23NE3s3rsFvRojHU9zYvYJbxwe4f/ceru/vY2dzS4AsZa4JgPOZePM5br/+Bnrbm5qjt/Z2BbgPRyP5+c5PTtXZGg3DBCbL+OTkSAUZBEnPxmO0aj7mlGGmB3OnjTuHh7h581EUyVLXIU9vOJ3hxiOPoNPbwGhwqvXh7PQU9WYH2WyCva0NnBDYbkSYZRmu7e+h6dVw8M3nBXL5Hr2OM7Hao4aP+XiAV1/9Frr9XWxsbEoKvLe9JwA4XmbY6vYwGp7haDgUyzJoNMQkb3S66HW7KOYZtrt9tNtdnPkxfuQ9e/j573kPPn82xac/97LuNxeYd1Fmvqx0oXmcY7rEyHdz/ZvAlzID14K//C4B4MuYs+48nCW0tpXkY917M4lZPq3mTcsgtGskfzgJZTefXzh2bWEqzzHud84v52tpyf/cfm4sBx4sY+0AQgcAu/OuL5sCk+00XS7oMn6gQI1zt4XQ+fsqzpfERgU3jiEdc/x5iLnKck9S1LDdjPC2vR66XoLbYx+j2Qy51Cd8LNJEC2KRpRgOTtE4HQtopT8uwTsW2lBhgUoYXOPShgF9uWYSOEuSeBUPzleci7M4kd+wiqbsi8RtgpTGBsMUdpkDl5KxZ5EJCy5qdcP+JJvW/DTA5wporUVmHqcCgQV/A5/+2A2BwCwQczYXy9QUX4jZXJj9lxfWMU0zFeLoHijrHkeYtq+h97GPYXtRw2KZ4aXnvopvPvMFDE/fwCLMBOAVsxQ0ceWegtfmGilWrt3zEDj3mm2kmVN5MX1ZHspc+/j3ErRoCqwcE9g8Y3kuS7nDAoksbmIZmWUA14tzAJhWEQSABYh7BJhTSfkLAFYVgpEdlm+07DL4zyh8sIiHo931G3Gz6UvPZxgYFrB7CdBn8RDZwAT9y2BrCQAWi9uC19oPODWSzLJrWfS4ZMmcmUfYA7Q/KwHAUklh0QH7H4sqhfIaGWg9A2tB4oBU7s2MZQpvugCfeXnucPYfbuqQHQXHVt0ogqgoJV1ojWGL6oWxrDB7RunPGOlzgvhkk6uQw1iimKIW7jrN73w5r2ID6NLD2PgAe4EpGJDKiaS4jf8w28vnRhY22+1TTaXZRG9vA7v7LaTTgxUAnNUCPPv5F6oc6to8Xr2tIlBFoIpAFYEqAlUEHu4IVJuXh/v5VK2rIlBFoIpAFYEqAlUELolA//oThUvkCLwNApMwY0KViTHLWhXjtyQPTVaDkph5uvJ5c4lfJ4WnxKXFT00S2vgBuyQdk6VKRll5TCV+rXyfyR4yZWwSqw4QXP9JZp95OWHKVZrPHmcZWCVQ1CXsxMwSC+XN51+FynoQrildnssyF75YeWmeCCjdfvQpZPUWJgnjVQMILlqAgSAUk2NMEDs27NKjnCHzguan+BT04mOSkGzEwsOSjD2CgmLXWg9fMlGZhCXNbcUck1uteW+ZxR5ZsZKZjsUqPfdj5nk8RJncEE0StW5AfhdPMUyihmUD099W3F4UywRpPJOPYais8zkrRs+c3rdKBtdMYtkmHh0Y4SSoDTv3HCBxMS8zcOQVqr5HGV/DJCKozBjxGixOCAmgM670v6NcZRgpEU/ZzVrhid3unjkZgy7hS0Ylk9FkMoMMHZ9esXWBCZJdzpicJgPaXIeJcQIyTHpmXoC88BEiQZ4VkknU8JDsKcEESpHWkdhEqwBJJp7FgvJMwjVfIuHvKOQh7S3nSOKJrhOQOQMfP/bet2J/bwvTyUigQFYLkcSZfJVFbsza2NjKkCwTfPN+gt/9ykuYTY6xt7eFP/mBj+OTR9/Cf/J9T2Ln2nvw6y+MMfQbyOs5mtkCeR7BbxaYLZbIamf4xT/7EdwPJ/jr/80/wvGrM2TFCZbxEp1OB81mhMlopEeUKXnPvlzAa2+rYIDMTLLFCN4SgOcc0ut3BLS++tptbGxt6r7i6Qi9bluesAWZ1o1QvrueT/ZwitF4KjCTUswH9+/j+Og+9rZ3EC/mSOeUPDaAFoE/sn0pHU0fWwK/nI8oU81+1WgaFneWc4xQArsrpmyr0zXMsihCq9nB4f030On09D5JMvkJM8F97eYNnJwOsNtry5u41e7i7v0DsWsJf1DKmSDPYjQRqMpnSH9ggtjzxRhpvEAQMvkeiY3LscT2sp8QBGY/5vu02cG9N+6iSBNs93voNBrY2doWW5BFJbfioaTkI3o57+/g1uuvixFeSxPMB2OcLkZiBnN+FlAaNRXraUypbioQJALYKWlN4LgZNeQPzHmE7WIf5zxLaeWiHqAWkDlcIAhCdPubGJ6dIM7IFJ6ju9HXtXc2NjEZjrC7uY3bp8dYnA6xS4/jyQiniyn6O1u42t9FM6/h8N6LoI9mu9XBZD5D2G7g5iNX8eLXn8P9128h7F+FHzWwf/Mx7OzuIwwjtJsd3Dm4g+lijmw8Ra3dxIyA3bIm5u+N/asqVKE0d6PmYxFk+NDbnsK//4NvxSsnh/iN5wZoZzXkDd7/dy4gqpcR1kvWRwcOi2V4PkGt5lExZNfA3fI85hMg+Q7yzZyByn9fb8L5fHz+l/L8SBin/H61Frg2SYL+cjah1r810HZ9LSwDZ5eER2oKl71cm2pk45a+4FQ+3EcrWd9LzwJEtQjT2QitZiAgsijqaAQBHt3rY7tTx2zKOYNeujkGxwPU4hkmwxPMJmOwUMb520oxwTJIuSbxvgnQomYAN3nfcp0hoOsYw0mKPiXX0xizZGGk2+ME7aih+Yb3SIdzAqERAWHHMkaBUZYiJpN4GK8Kl5xFhoBALYqFQEAqVlBi16vTuzjS3CkbAM4pvgFLXTxV4OLkgcl49pZoI9T6NilY+FJDMm8g23sLtj74J+TPvRic4oUvP4Ov/v7nkC+N/DOvRzY/9030INc+y9p5GLsBw0gmUJnLxuFcgtkwVHOthWRlpwWLxkw/picwwUUBizUg9I19AV+u+KJ8P2y3YZDafYSNqyv2Ot+vnBdRlLvKqtCBz08CJIZR7QBe3kd5fEoBxVmWcFz6poDN7aMUdTGbjTIN78tIgBsg9Xxs29+XyXccf6lkxQvtA2GL7ggAi1Fd81VQJvY0AVru7wT6muI8jU0qtDBGjK/di+r+zM0aCfKyCgwL3ex41x4zN+2TcszK6qVkI1I3aigqbpDiiwW0LQta+x4e756f2kl7D7LTfSzZbwmOZylyFjykHEMsicyxDLi3ihA26ti50ke3Qw96Sl5zT2X6/rNfqBjAD5j6qo+rCFQRqCJQRaCKQBWBhzQCFQD8kD6YqllVBKoIVBGoIlBFoIrAgyPQu/Z4wQQOE2f8ycR/nRKqLrFMAM5JPisRZJKlTFI5AFhJ4nJSTZJxxveNOdAVaGuBQrJX9JkSoUywMRFmJXUpV2zpRQIgL2HgKklXkulbvzvHOuLnLkFY9uoTO9nu3Lw13Hj9vJSINVLIa1chk0UAnJFlZQKR4NzOzSeReA3MYpM4M0wMI6FpGNOJATStzKRjTonTW9hkHuUMJR/M5HkhCVoDeBo5Y0k9WzKJ8Zd18oHGu49eskxkMw5eSmlnQkEUN7bsDsmZMglYQxIxyUmRTcP+MF7N1j8PQHdpJMCdj60A3mUmRhUBO996bDqvXHkUK9lIZg0B4JAcGCPTWGZmU95Uqd+L3nqrIoLV8yXQaKQJlWhkn5BHsi9AhhKO8mnMyT7JsCQwGkSKb5bQVzYwUtT2eZMpo4iRAfRHAIA9JitrJgnO2JClqyRzPUCK7wwAe34NCe/TAi3q8gSAKZ9I3z7KFJOUTL9bWQgbAJjP0AHAf/rdb8H1a3uYTgYIQjJRAyQp28Dkao4o7AHFGO1eGy++McQnvvgcgmaImzt9/NxP/BheHC/wqc89g5957x5uPv29eP4kwHx4gry1gSwbC7zm/fV6Gf7un/lePHf6Gn7hl/4JTm4TID6VdDLj3owC4zlLmVCFwsjGpy2yMDv6bDydIQqNzDNf/V4PzTDCwfEJBuOR2HSU604IotZDbOzsI2w1BcQQDM0yw3br9ntIljkODw91jtpyafwt0wxH9w/Vnv7mhoBwen3yeCNL3NHcRBCWgC5Zde1uD3MmpskGy9hvcwFD/PvVq1cxOD0Rp834alJaNUGn28P+1Stq83w4kLdvnGTyGqbHbsb4ex7u37+PoFYTQ5venrzvyXiITquB+XyKVquBWuErbkyWE9jhd0+Oz/QZz9fa2VM/JAOc3ry9VgtnJ6fqnwTQj2dj9IIG5sMxmq0IFF0fTSY4OznBZruNSTzFRrcn0DSNExUJ0L93MB3re5RQDQiEU/Y2jrG1taVxSGI1Aa16HuNsPNFsRBA/anaxtbsHz/NxeP8YxyeHmsu3d3ZweHIsIL3TaKLbaAm4nvke3nLtEYQATkanGCZzzJMUVzf39PlrL/8BTo6OsdnbUMy8RoBFPMG912+hS9/o7r6kUP1WC1ubO2g1Wlbu+wxnwwFm6QLBso5OqytP6bP5BBv9Lex0u2jDR70R4iwd4V2P3MR/9CPvxL3ZEL/9/BiNDEi9c1bqm9eIc1WBywAl99lKtlW0ODuJ2LVL81lJAroMLLnjHRNxdb41xq1kbNdeZSbvBYnWy5ZxK4e/AlzXmcYW4b0w95a+Q0DsO7/K8O1l3/xDjqfcfumeXTzL9/ig6+ueOEfnGYLAk+c4FUrCIsOjuy08sttBfDjEa68f4O79AQ7vn5pVoUi1nhGYpGy7ADwWInH9tIxUro8CgAnK2XWa64f2NgQEYyPR3Kl7iPNMxQZNFuAsYrEdxSjm2CoKLJBjwvWfjzLNUVukKu6RFHzg6ZxcP9y1tc8iCF2vI+Q8RZ/fINIcwYKBgJL7RjdFhWU63nrW1uzzdH2NqiJhZryP5wXBPg/zRQPhI+9E57s+AC/NsRge47nPfw4vv/BVee4SAOb6bFjI2QoAlvoCcdhLAGDtOQg4smBLxRi5ASRzSCFAeCSLryzPm6FgzFgU49jR6+x7PndK8gtc5HF2z7Lag1EVY617uft23xGALNltA+wa+wcTawL9iQW1z4sdzgsutC57gbU3yYw6iAq1DADMV9mihHsmI3Vt5gGxXO3+50JRRmkvzH2blEiylJUCih130WbPbAvaeE67X9bcbD2hGUvKKS9pZSHGumWYE6vXfZNtfD5/qF2WgezGey2LDVhsFVPMM7D7KI6vNQBYx/HsJd9gxVYsfivBLQA4gBewYChUwRTtIZaLWL7tDgAuWCFQBIiagQDgTpuxWGgfKgA49PHs516scqjV/6BWEagiUEWgikAVgSoC/0pFoNq8/Cv1uKrGVhGoIlBFoIpAFYEqAoxAd//RwvMM69eTBGFgWZsmcSfZZ8uoUO6RCbLCeNyRMUMwc5WUs8kxx+gV46bEdnHArzvfOQBswGICnqvElQUpHYB6WcK4nNQ+f5pvZgyXmU5K9loAWO2+nMBUSoBZ9ooFXJVIY57QAcgFmTtkRabI6xE2rz2GpBZhERtZSJPeNIxcefRlTOZa1i6TeE4BlN+TnB+ZJgR/PQG/ssxT9s0kH825LCBNQJ7xtcyNGtnASyafjYyjAGBJ6DKxa3zzxMImjE+wmfCyf86AVqLWnlNxYZKO5xTIYGQcCdYLvrae0HWyZw1v+QIoL6CV8fUaK/CXbBKTODUShErc2s/KIMGFkUk/Xee3bAsNCABT8pGJTDKlHQDMhDbbKAloK4VIANgxgHle9nWXZFUylClrehnniRhYGeOPOsLQl2wj3/G9JEaZGLaMIAKxec1DQK5LnttrupYXAvqZ6CdgRxa3iNLWS0/FEQSAxbpkkQAdLAvUcgKZBgD2+Unh4U++6wk88dgNzCdjA357oRK6jB/lFnl8WA/Q2djE66cDfOKZr2K2yNHABP/uX/4pTMJ34rUkxqd/85fxH/7Yh3HlyvvwpdtLzLBA0amjIPs3A/Z3CvwHH3sn/t9nfx//4Fd+B/GYDV5ojDNOBCPZd7O8wHg2FYAYNJrwd/extbOr/nR6MoBfMwA72dhbZIrGc0zoeZlm8n0lU45+tGGjha29qzoXGby7u7s4OT5WLMk25lgQcxYeFvM5BoNT+QMbVi+BkUyywASHCdpSTnpre0NtPDi4K4CXwKekq+t1fYd9jKBPt9tXwn17extHR0eSORe7L8kl+xxRkrrd0TH0393Y2BALmDLUHIvz+RzNiN6iOXZ3dzTOed75fIE8SXQvZGwLBA6NxKvmV89Dq9PB0dHJSq4zrXvyIO0RRF8k1qs0wVNPPYXhcIjB2Qmu710ReHBwdKD+VA8NWzoKCF7QZzRBFDRUACG5cPpIUn4zDDA6GSIMPIHSZCxTPpvxm0wmAoGS6UCFFK1eH2GrjTBqo7exoSKcu3fvImgGmBKs9n0EjUgAD+eFnf6mQJtXTk5Ri2Nc3drF8emRJLZ39vZRXwKPX7mJ07sv4uiNu2INE1gh+HRwcIDxaIDr+1cwQkMS2QSfn3zySQRegCGlvinpnqbqP9e299GKWjidTHB/dIZrN67jysa2gLZWr4uT+RBPXt3H3/jxd2Oex/jEC2P4cY6U4MYfNr+v/R/8+jqzOt7Kz6/mJieRSjZlGeBcK4Rav375/PxdGMlaMVP5fM7D/rKCJ82vbn0tTZplIFpFQ6Xzr8+zfxgA7Ap/HrRbKnv4uu9cALCdBDTBtpLU9oMA4BXwZNucriSbgTQrNE795Rxv2Q3xtut9TF86wMuv3cGtgwEOjs80b3iW7UtSoxQq+JlVoqAvtqRvWfARx5KJZ3+WMkfi1mcWeZiikpDLKxU4AAShJ6Y+90GUmmbXSuZjyZLPEgKiPkIqGVAyeplhHs+kksD5gdfl/M15oEmJ+NAwff1GQ/Ncs9nWe3kBEzS3lhDzpSm04j+ts2sdSgxyFq5kS4GpKQHgpIXtd34PgsfegvpigdnpMb7wu/8fjt74Npa1XKCysaynzQRlro3dgQOAM63tFvDzA8kom7WToLUV8hYwmQkAZlGTYlyrw8z+nK4Mk9Qj4CkGqgE9HVjrPmNpFz9zwLFRRjHH8lX2nr7Qr20xmfPoXfU9jwUD5h3nLBb8mL52jiSbFlrpdsuYvSBpzr0TFzjLel15Cxd2n2oZt7wHd39uL+ruy7V1yX5HBRaej4x0e16z16O9QqB7FSDszmu/I2UH7b25n7M3ZfdPq31T+b4UY0p5O4C6kNe99ttOv0AseAMAr8agVeJxe8mVB3Zpv2b6ngOSDWudADDnbradBREOACaLOKVEOQsZihBRxxcA3GrQRmFuVDz4zKMAX/1sJQH9oLm1+ryKQBWBKgJVBKoIVBF4OCNQAcAP53OpWlVFoIpAFYEqAlUEqgh8hwj0rjxRyHvOgcCBYfw5VtzKQ5BQpvU+lBcmGZfMElLyrbQLUiLLshmU8HPHEJSQjK5lFLv3NjnovNPKTRVL1SaQL7sFne9NO7CLkppKKJY8cnme1TFkYz6AwLRKRDvQ1ZAlDFvIAshimdQj1C2jOfdCdHavYbH0sYhtfCTly+OMb1+eJoahYhOQnss8MnEnr7bQsH3JtFkxfgk4lxKilI5kQpCxIxBPhgjfE6zNExAIFkOHn4uzbZKqarsFpY20H9CwDDIT33O2l5PqjD2maJn4tP57BPfss+d55V1nE6yKWSnhL1nDelN/fxMD2Hn0UYLzO3hQktnrnoVhuBjPP/nhioUdgi7MNX6P/ZGMXz/Q/cp3z3paK+VLlpJlCCnZTQ87xkcAcCYZ4ox9jsBu4BkAmOf0fDGO+fychOTlAPA52sRjOY4ohankNuNcryNnsp2JdL6XJ6BhhAtiX5LtNReDzSsoTVng+9/5ON7x1qewmAz1nmzJGu+RIDy9bqMcUa0nQHy0TPDbz3wFw0mBXjjHv/5TH0D/xk/gzvgAL0wS3P3df4yf/5Efxnjz/fjG/WPUO7w8PS4zvP2xCH/xA2/B3//NT+A3fvMPsEgKpBMKnJo4bW70DEOWPpnLAv2tbWzu7OD26RA+/a9BGfQCzbCp50VwRWzRbhfHgyGavS7Ojo8xHZ2h1Qjl0dps99HsdDAej9AIfLz+2i2xXCk5TTAkDBoClgkIk20rf8p6DdNFjDjL8MSTb0ESz5Xoz2Lj1byYTyX1TFCX3c/5aopxa0EgyjcTxOWr0+sLgHZAN6WtCfiSUcdjBsOhvHEJPo+mEzGV6UVM2VRKP0eNAEeHJwKcTwYDbG5uot/pIo4XYvKyuECs37MzgU4OlLh+84YA5slijo1eDxvdTYxHI933dDKTxDRB2unoRFLQ7PLjyUTtIiOZyXfdR7wQ05myrGwXr8XPycoi09lJcrLdg9MzXZ8M9PksRj0I0Yz4vaX8m8nYotT1clno75LFrddw5dpVxcLFjVPRZDDU3DLyPIRkQUem6OL+ybG8h69duY46Ma/5EY7v3MFurytW5enZMQajkfry5uY2Glduotlpq1Dm8UcfQ5FmeO3VbyvmBLqTwQRoRTiajBH5EfY3trG3u2vk2sMalpM5pmmMR65dwd/+195PTQP82nPHyBapimnWrQHWAcb1dWUdmDSupMaOoDxPCVfkXPgAcPVBAOf6506Beh2kLQO1ZXDpwvroGMlrN3ERKHMA2Jt9ftfbchnIfNlnl63FlxXwCOyjesMlAPn699efi3ufUXGBRTfLOpIlNM76QYp37Yd4pLPEK194Da8fDnA0iXE8mmCazMxCLdWHOiBPYE7pXFON8oOuvSwMqGqtLcha5Htnz0A/YM43/Hs9srK6HE92rVpkqaTSl/DQ7m8gSQv0Oj1d6/Ybr2GcjBEXCVpzA3yK3ev7ArAJ+JLtz9+b3Q3JqrebRrGA4Bn3V7w+C8Yomy5WspOBpsewfW9WbPrFW5Ywwd88wNTr4fEPfBzYvgI/nuP0/j187nf+OcaDIyzrqeZwI8vMNbS4AAA7gJYYpPZvvimYcn1faznXeGf7QAYvQVcLAMvGIjeAN4vEVEC1BgC7/mzW5MAAwFYBRt+1LNzVs7IdrtxfV2MCuWF3l/YuvC4LWBhvxz5W++0+zLXHdgyzP+MMVAJOjYKKAWbdvskBtu572kPUzuXVL1zLAaxS+7BFegTN+Rx5blcsSR9g7WMtK9gCvPTm1l6aIL0Y4OdWH+X4EcIvj9HVPs2NOetpvOo/vFmCwKxaVAGk5ZrLw9vc8/n5WQBKFR/j47K6byrTEAD2fCk3cJ9DADifLwxzWs8+UwGjhwjNXoidK100Iu5ZZipwoLR4EIX4ymeer3Kol02o1WdVBKoIVBGoIlBFoIrAQxuBavPy0D6aqmFVBKoIVBGoIlBFoIrAgyKwfeNpSUAzWcYkpfFZNf6/KRONZA5YEJdMUgG6TFDaJCSTW0qQOR9aJvM8TwkmlwBWgk2JvfNEpktIrZi0KylgKzNnz1eWc3b3cDEp7UDLi8CvAQvJaDUJLpcU17FMYtqEfplhsh4jJcIIEjufRHsfhhwroTwEFhjUvXoRot4OpglZiZaFW6OfsmFhiQHngHML6NbIZCVE6NOj0FdizLAzDNBpVJnNsQT9GEMm2cTwzZcIyNJkS5hol3QgAWDKQBP4dmD7OfOWSUwCzCYhTsDZALQG5DDMEFGaXXwI/5KVRDCNud0sQTqfIM/oN8gksmX62nvk83KsMCZH4bUuSCY6Jgr973gNcn3KycX1Z0wA2CRoTQzJxnVMIrY7q4cC4MmeVQLWp/droKQlQVgykeVl6JLYNqGt5DKlQZmwpGSoA4BroYDiiABTMhPDtEbfYALzKiZgopgJW8pAE0BmMr1QQrT84rXF3ibYuyzgUT6SoIT1dzZseiZ5ExSZ9SUEAfyFYQwx8Zsu8eG33sT73v0uxJOhAMO6F6GmPkKvwARFI4efNhEGLWRND7/+md/D0ckc/WiKH//Rd+HJRz6CbyUtnC19vHLrDuKXP4uf+pEfxOvhWzEbncJvRsgXGb7/XZv4+NP7+K/+0f+DL3/xJSRM4I6XWCRTzQ2bGxtikM7TTD6/Wzv7aJMpWvNxdHyKWULAjfLWlISsYzqdigFLIHA8m6O7uY3R8Az1ZYZ2s4EwbOjZ9Dc3JdVNxuy9N17H9iYBkbae2dlghPl0IaYuWWu8f5UjMLFf97Czv4dlEhsv3sUC48EA7WZLXrn0uT08uI+9vR3TbrJ2m0006e2c53qvBH5ogJdW1NB9EuhstTrqA3xPAIaADVmFlKQmqE3GrXyGKXXucMPkAAAgAElEQVRd5Lh37x42NreRJKlAYcMsLwQqn5ze1zFJlun77IdR1FSMCPAyCU7Amuy5eJ7oO8uc34kE9C7pmVir4fj4WIUs/XZHADmB326/ry5H1jLj3SA70krLUvaaoG9U5GISN6JQ32EMWq22JK1F+PcDJflZEEJQmfc9HIz13dAL0Wg3dE/T+UztbISRgKtOsyXA7GA2xzve+lbMJ1NMJiOBPtPZAp12Gw36EfsJvv3i89gKfDRDD6+89gqmixTNVg97+9cQ7F3F7t6e7qfZCNUXD+7eA6Ws6WOMWYKg38M8T+XV3PYjNCSb68PvtpAOJ+oLG7t9/MKf/yD2OxH+2VcOMBzPENQiAVyXzeureaYE/LjPykCTpPvd/+U76WS7nkgu99wZeHWZ8vEPAoLdl8XyKzHt3PedJYIDoFYg1NrNWNzswqfrQFl5fl1vD/sdZ9VVPCyjuPzZZXsHywPVPLQO5q5f/7J4rAPcbo+wDgRr8UkSSSNnskgArrYLfPeWD+/0Fp7/8hkOBmMM0gKD2QSnI7LrC3g+FSvqKFIjN8vxpoKhUuGPgDULUHKscn7JMwP8qtiECidJBi+0exkCwMua5rqiEaLV30Bn9zG0tjcQdtu4fv06Rsf38IXf+gQGb7yOTkjv+EBjnHLvTgWA46fdaGostXqbmnvY91kMsKSPOeer2USqAhyHAki1L6Mqi7Xe4OB1+xBKOkucJcAoCZD1r+LJ7/k4llEH4WKKO99+Bc989pNIFxyfKeb0f6de9bKGwocAYKMYYgBPlaeJ0GyKoWQ3YIFfxcRe2zTAAMACMIktck5hkRl94muGIev6n+vT7niz7zDnLhcAam9ogXnXvy+AtiULEBZlSeVB3vRmn+fOz0KX88F7Hi8xXZ10u123y3tKc6/GFoNqKiyucrHR3pZqLLaYrgwAXwBmLQCrNpiHY/bOAoCtBQrnkcDsTdz+tDwH6VpFXX1RgL32a6X9OMet9QV2vtIujufjy3grO+BZ+y8LADuAuTy+3X7bFW6q2NHu3d05Wawj2xYqbHCtDignzn3hHF5u/IqpfSMGuBeh3Q2xfbWLwGcBpLGR4H6pHoZ49jPfqHKol02w1WdVBKoIVBGoIlBFoIrAQxuBavPy0D6aqmFVBKoIVBGoIlBFoIrAgyKw9/i7CjFULPBL1Mol0ZQ0KjFglQiyzF2yFpVoK8nh8TjHAF4loFYSlQYoJu3UJMqs9LBlbpwnrGxC0DJLcwFu55J27j7OE8XmkzIZagX+8nMCwE5i0H5JCX0LAoux8gBPYR5HBmcZADa5PHMPTHD5BAKXmWF7Um640cN4ZqRcBeTZ6yuhSFk8x+SxIAI5MgZdpVRxIGDWJQwJe9JTzSTvCA5mBtwlk8TKPPvLhWJZlgp0TA4CRucMaSOx7YBmkJlChlzQXnUN5zHsJB0l0xfzmoUFgHOA3r9zesfSyy0DciPXq1hZIEGMZOct6ZGJ6Zi2BjBRO5gEJCP2EgCl/DxqWSLfRx5D6WM+uzIATEFPAwBTHJeJfjJkfcVIDGA/MAluC7IQHHZJfzGUldQ3HoteGEnqWQCwV0caT1GnxHkQ0SDVnEOe1Oz3BIUJ9BEwWFqJUVe8sJSsL4FixVjsGgLsBC5Ngl3gL4lqHscRZT+ZbKek+twyuA0A/K5H9/G9H3gvckolLxYGaLb3UysyeI0QRbKUdHsWRPjM117EK7dv49qOj3/wS38HX3rmSzgKnsDprIlZPcS/+Ow/x5OdBT78gT+B+/kVpJijnub4yQ/s48krTfyt//FXcefrt5A1EgTzHkaLY41Q+q4SIEnJvA7ovdqWv2I7aGAyWyBqteUHyKR/2IiQ5IkAzq1mB7WwiXlK9msde9sbOLx71/gn1n2kcYp2p4XZeISz02NEkbm/TruH0+EIzUYLYUQ2tJGi3tzaElg4ms3kVduizPFohHQR497dN8QWfvrppyUJfefO7RXoyraTJcu/M6FuWEspvKilQgqeu9tqGwCEMs+xAZW7vU15BZ8MTgWkUmaZAE6Psq8EZzgeazXd/4KeokvIi5gJeTKdTsdnihuBV4Kz4+kU29u7AnYI5N47OUIax9jd3kEaZzg9PRWg0e30xLjN64k8KnntTtRUgr3b6mpemnNsqCQCaqsDtyjzfHZ2IgBpo90UGM574/0q+U6gt6gZedRWV/dKgJusueF4JLCN1yZznYA0QXHKP/PF5+DYwPx9lGW4cfWq+uad27ewv7srJvhkNsXm1jau9pq4962XEGVT1NMFXvn2q1iGDXQ29nH12qPImhF29ighXogJv0xSMaoJDiw5PFHg2s4V7PV3VKzw8p1bApz2t7eQTeZYFAnCegNZM8Av/Oz78P5HruHXvnaAg5MhoqIJeOfSqevzvK7p1rfSArIOAOs4qjG4QiICXVbq9oJ07CWLrPveH2cHUgaDygBYGWBy53OgmlkD35yOWGdRrrfDW2M2u2u4n+vgbvn4y0Cr9XZ4a/P7erychHUZ+C2DcfKUTxIx7tNaHekywX6zwDsbGUbPfwm37ga4ezLEIEsxyTOMxidohFyPjJcqATGyURUnC+ytpIgpA23XBX6X4yNLDZvWgcCU7mXRFo8hWE+m6WiR4MpTT+GdH/wgiuuPYKvfQ+jVEcULHL74Er72mc9gdHhfa0jOcR8GqAfnChqcBygBTZWCVruPRhSgEfoax2my0NzAMcsilYvAI9mghqnsnqskpgMLsuYhTuMGmk++A9ff/QFkSw/heIAXvv4sXvraV5AkY2TLBEmRCgDmnsGtwwRy3bW4ZxCYyn1JUbd+xVz6zL7GMF/N/RA4NkolFgAWAGj2Hdo7WeWRcl9xz1frv2JqGPZSfHFFdlYpxjGILxs/2oMV2UrZwexHWaZmbSbWqiMEaq4xZrmGk23Luc8Bsa440AHAq/bSBqIkBS+Z7BIDuNxvV+1lUZSTPi8BwGor9weWAVxWqVE7nIoOC8GsJPdKtlnPyvjyEmhdjVXtme3+0TZAID7BZ7KOLfCsPaEt0Cx/f1UG4vqCtiksUGFBWlmC2hQJqrguaqrAgf0yWywENnuSnM41twb1CK2NALtXeqjVYwHA7P9UuoHv47nPVgzgP87aUH23ikAVgSoCVQSqCFQR+JcfgQoA/pf/DKoWVBGoIlBFoIpAFYEqAn/MCOw/9V4xgB146xJPSo6XmR4CU/nPgLdiJFCqrwSuKflrE1erJJxNlK/Mbq2vm/GipX/cOQNKvrBWGlg5QQIO32GH9eaE25qeMxtMcK3kPah2uSSermde6+wNl/gmUYYJPCeJvPouVSTJcKBfLwHggN64AZJ6iLPBVFKSBEgDyx5RstKxpglaWgA0DkMl0iRjyIQrX0zWUX4yzxBmqfHao9Qz2b2U4+NzWSYmgZsb6dvy85K/n00EkqVB8UOxVsj8rQdYkmnsExCmQB896sivtZKHTDbaoBT0f7ayhQIrGU8ypNKFQErfY5ZXLoQGoJWPsY2n9SAmU4SJc8OqMewceuGKGcNkbW4lOR/Qb8lyrUv22LfJYgM2i+BtfXXZliI3TElJJPOJU6Y8nQuU5PUd8C4JaCmAGrZTXfE8B4Ap7cz7CD0gW0wBySy3UPMbhuVuGcli5hGMLRIDKPpGBtn0m6WkiTWm9J1CzCgjlekJ0KvnBAjJaGMinoUTZQCYADoT7gWevLKJ7/ueD6GezAWy8fmRkUQgWvzpWgNhPZZkNVq7+P0XX8WXnv8DXN9p4r/9u38Hn/ryH2CZNlFsvFuFCi/fv4uvf+kz+IsffSfizttxN44R5kv8pe97BNvdAn/rf/p1HHzjFYxrZwhn20AjlkRyr90T4EtGs0/WT6uDeZpiPp6ob9GDmM+TYKKZN5YCWXc3t1QYMY1TAZtbvQ5ee+VlsWApAZzFqeaU4ehEPUDJ5KKGdqcvJqn6MgsK6nXMZlNJMRv/Wg/Xb9zQ9ZfLXGzXo/uHOD45xN7Otli3BEAJVhJ8TRYLjEYDk3yu1eTVOZtP0Nvct5L3hvHLZzmeTiRBzLtIFxn2r101BQ55huHpmcbL7s6WQOdDK3lMGJbXI5jcb7cEfNDbucZ5Ic9BRivvgUAupa15HbICw05LgPLo9AzJIsYjjzymgoWDo0OBLTu9Jg6OT5Asc0kkL4Zj3L17gM72JuqNEPWF8SolY7jDc/m+AKTT02PDbO60MRmN9Xf5npL5y/j2+mbeaLRNPOmdTX9le67A8zEZjoxMOT2CO8ajlJ7NfEauUGhhAXEWW4zPBthodzFPYuxcuar5rB/WkZwdIT2+i6O7tzCdT9HY3EPY28HG1hUEzYZAEAIG0/EEQc3HbLqA32hhY28P5Hynoyk6YQs3HnsUR5OhwKWNThujwyNkfg3dxgaOlwv8zT/3XfjRdz2N3/jGIV67f4JurYtlzSgIlF/ldcMVoJTB0/Lv60Cv+9uDPl+/1oM8dl0b1kHbdcDVMYAfdA8Wv70U/NX6+od4IPP4VeHW2lpYjtOD2una9cD4UVZ2rfEXQGDniVoqwipfl6uob60MUs/sB7ZqCd5aLDD62pdxcG+O107OcJosEddZwHCKVtv0dY5HjmntVQRYne812F6OT/YO13bOW5q7rHKGe89xqLHCYiAvxKLu4+kPfQ8+8sM/jNhbImPxyrdfw/HLL2Nw+3XEkxmWgY8i8DRfOTUU19e4Hsn/t+6h226DY41rAQHWOJ4bBnBimMhaM7hmSgaYILUZ7w6s5dybBUaZpZZGOMu7uPLhj2LjibciW+QoDg/wlS9+AQdvvIrFfIS0iI2FBfclZNna/Rr3GOwsXJd5bgcAS0rZo36F8bU30tHa6Gkf5dFj1noks5jOSABbaw7LWC339XJhgWEbG6UT7Q8sE1inlzKH2W+UixL0t1KhA+cNJ/VsAGDjcevAXH5fxVeWKau2aFCYXsk5XgUBTuWlxj2SKUzLljm4qq96sLXL+P/Ze9Ngy67zOmyd+dz5ze/1BDRGAeAgEgApEhJJkKCogaKGRJIlO2XHsctJfuRPXKmKS4ljxa44clwlK3ZKSdmSEtkVxZFUia0hUkRJJE0SAwmQxDw2ep7ecOd7z3xS69t733fe7dcQ869/nIvqet333XvOPt8e8a1vrWUA4kU7K+O7WsggZ0X6kFv6vMfiqSKTQhee7UQ3x1fnL7mWvg7PJnLGYd8wDBySUrTIM4KSkGY5itSvaYB9AVJrEN00KXdtsF9kfPBMKeCsBtytErYVoFA+HvIVuU7FE1gAegGA2aaKPLT4QVPFxYPfou1DjjiaS8EiAWAC7Swk9GwPrdUQG9sdwJ4jT+aKse34cmZ86Wu1B/AtG1T9Rh2BOgJ1BOoI1BGoI3BHR6AGgO/o7qkbV0egjkAdgToCdQTqCBwXgdMPf1QYwAa4NXLQC89Wyfcd+uaprJlisoqPnmbVSALL+J5VWMGH0nTaQ1GlnxYv8RgzjI0FUEvpO/WR3D1MHx/HcKI3oAGXD5Nvh2wF8Wqs+KvJNSrtJDf1uASjeZaYjAbdLl5H2qrbazxlyX4gyyfJbUS5hd39oUg5Uv4wNDKNksBVCWYmBB36Lrsu0kYLhWZTSGKRn0liIKEscQovHkqiGhkBX14zA8h4ZeKPTBxy5MgSESFPxVCilDSTmCIjrUFJShaTXVw4ymOYSVv66TpFotiKZFjyetrDTR7UKoRNRaag+IFqeccsY9qcrFMmL7VEokhWa285pjYJWgu4S/ljJRmo4kxWtUpuigw1EfZKUne5j3MBV11YZOBqyUghc8m1mMy0BIwmACwsJDKpyeIl2J4oAFiuSfCSz6cZwCJ5S+lzPlQFAM4EsFUAMJnOZJ8ZAJjXB5PyTJx+lwAwgWGC0Swg4P0Yd8pjmvdym+1igpgpdiaHyQDOBbQmSf6u9TY+/f0fB6Ww81gBwPRsJSOcve0Gq8jTm+xyhL2z+Mp3XsUg3sX3PnI37t06iedu3kA5y/GxRz+JSzMf7baLF579Mgrbx089dg9et0+jGE/xs4+vw7an+Lv/8ksYvnUeI+cAzfm2AMAEJldW1pQvuGUjp2ywH2KWJCKXTJCV48zzAnnOJJrJ/N3eXMfBaIxZnGPr9BmlLJBEuHb5kjBLNze34Vsu5vMZZvOR+NcyLR4nBfxmG45HOW9HSUmf2MZgX7FaBTwJfFy+fAUN3xcAk56aYcPHfDqD77sih7y/vwvXD+Xz0YzSkyrZn8YJHNfSnsKhgKMcy+I9HPjYO9iHF3rC6LVKTwCZ7e1tRNEc8Wwu37/rzCms9VZwdfeGgN6Uy+fz9zotDPb2ZO77NiUym3J9MnsJRAurDA62trZE1vnmdCxSsGQWN3wP6yurEk+uE7zvhushtkvsDofKX7jVxquvvSHyx263hU5SIM0U0EWmMRnUWZIqVrLvY5YWEh9KNhMU5xpD1iABdrKRW+sb8tlYg1xKdpTFCbZ8Zzoai9SnAPDRXIoXCEZHSSzS3J1OD+fOvY0T2zu4ceUy1nsrCIMmMgdwG01k4z7KyQCjS+/g+oW3sLq5Aa+7jiLooL26gyB0kGklib2bu1hp9+A6AQazmcxdegtnni2+zyvtLpqWi7XVVXitABdvXEZgu9jobeNaMsF//u89gp/48PvwRy/v4s1ru1h1Vm5hAJu95vDn0f1oGYBdgIOV/9MXwFQrVCgWoClKUT+r96h6EB/LENQ74WLvXNqkl9+vro8CclXg1eXfqb3qsOHH3V9sBfT+aO5V3Q+Xv3PcHrx8rqh+xkgAV0Hg2wHAR+OmrjorLLQpx59FiGwLbsNDJ43xICX/33kd5984h/O7fdyIU0wtBwejA5nHbHecUlFBeVmzyIDj2BS1ScEU3/dDtQ84qu9MYRYjJ0VbOr7ch0bDMWy/hcwLcd9jH8EHn/h+lN94Dm+cex1Xr11AlszEr7vZ6ML1W/Aabdi6AEHOU2SDaiaxYYUSnCP4y300jmYy5zMBrJV1Qe5YMq+57okEfpYs2L+8VugGSP1CQEU3bWJoreCez/4owp1TyKcx0isX8MxXv4xJfxfT2UAAYFMAV6S0TFBzm37DBgCmZDbt5uX9jB8hEMliMLJ/MwX8saCMRFANAEufa6apsQwRgNhVzFrzqgLAUnCiwU0prhIwmkxo7ukimcEKnEVx23LRhAJJuY8rkN8oO7CwzfSzFGpouWcD/priQ36fzyrqN3qeiISybcs6l1GKnwVa4tGr/KN51hKw2hQRLhWwVQFg+Z7NswLBUsaQezqvQSBWMalZJKAK8DQIbhRydDxYQChjUIroWMzHM2QuxXg8McQVKXDGmOdZ8+IaFfsKAGYBmm0AYN5Xg76OHaqCP1O4J/VrRJ0V6GsAYKWCc+gRzPGpAHwPQZs2H6UAwEgyuAZEFulyBQCvbzVhOQnyZCr2D6UUsgEvf/31Ooe6vIDW/64jUEegjkAdgToCdQTu6AjUh5c7unvqxtURqCNQR6COQB2BOgLHReChj31ukZ2rJrJNMva9JBuFKbJgTujkN+UAjUQyk2sVGWKTapeEp+JLVngPmtlhEugaRPbIShEpP0ukHBVDQSUt5e9MVGnZ6kXii9/RrF3LU2wOwTU100QAWCYZpW0q80XHMoKC0i4CfPq5RLxY2Cnq6osEn07m2rkFK/AQFZQi9LF/fVdYgirBDLSZRLMLUKA45nuUHLQDMPHGViTtLhyb7UtQJDMU8Qx2EqMkmzDJ4BdjFU9hJyk5ZrJ1VV+VSMiOKkziVCVmCfaWWv4w88nyIIOW3qyezvMVQJ4IA8XT3rmKlcIEn+5H7QMclCEix0Lq2ShoUpjGKOdjUJrZE6aIkk8UKXCdFDT9z3iROy1uesJqUUldYq6SFLVcZI5iL5Hts5BB1HKrkn7PbMVW1kwlh4A/YQ8tMUl2mGFEGZ9EAat1XxLsJphqWwrEJsuKbSZg5jF5buco4hwu/wt9xLwuGbplCZ+4e3wAy6Xvro/S8ZGR9V4UIH7OEBWWL762VknQTbGsVX9l/DIRWgUsaPaQAkcUQ1aNO/Vvvs/wUqYY7AsmeQF0Og184YmPoW0Dg3giY6hFyVv6UDo2vHiOYnsdztRB243x6s0h3rpyDl/43Fl86MM/Amd9B7/yG/87fuihD+FddwMzr43iyjm8du47+E8/9hDewD24ajv4Tz62hSsHb+Ef/fPfxXCvQHPqYtgYw809kaLuddcQ+C1EZHeRTerZiLIU8Xgqz0Gmm8kik2VKX1oClgSzKS/seg352Wi2cP3mdZEUJiNXmLKwEDRaApR6ZGyTHU7Q3AECuy3vM9lNVqwXuEjzDJN4Bj8M0fF6Ij9JBvQ8nWE8Hi6kjsOwCY9Eeo4/20KWJwhZqDGbCjjbChrYG+zh9OnTwjqez2PeVvqCYC6ZrLzfiD6zRSEArkggT8fYXF8V5l6cZ2rcUOLapxelDcqWBo6HyaAv0q4EpPYJXqep/Nzc3pJ4iaR24QoDeNDfF5lbsuw219YFDKIMLIFYFjU0Wy0h/vuNUOJGD1HOj0mSohmGsLICKRlYBC+KVMDaoNlAFOeI5zOsdrrYWFsXIP9Gvw8nbGI0myN2XPTaHcTzGMlsjm6nLb7JN/duYDA4QNMPcOrESWFXX718GWfvvVeY4O9evoiTd51B020KREZmMEFugsych2QxeyxwIaM4PcDlV78hcuqF10Vn6wxAH+FuA5vdHayurkh7oyzG5WvX0WgT/A/kuelLHHie8jkeT3D27F3yjOOJ6mevsYb7Vju4sH8JP/2FJ/DXPvgQ/uTKLi5cmWOl7SJNDj1Iq2CqASmNHLzZO5b3QGHgVQCsquSyAXjMd5eVJqTgoaKisQymqjVRF0aZoqQlhqMBeKug6nFA7/LevgDL6M+6sF24tZiKbD1Zp29z//Q2FOJFuw17sWqvUGmMkY6tgnfHnjMM+7b6Xc5D5MiEkcm/WfDLAk0rQ8/O0LALuM88h5fePofrUYSp5+P6aIDpPJa1NI8ToFQFQAT6CkdJ67phADLyWSxBMKrbbctnFFjJvSqXv4tPeEQv8wSj8RzTCT2ClT93u9WQ9eDyuXPCuud7LGrhXPZYUKJln0sWa+nzigCc3LuyXOY596JyrgDdLFUsX/q7KxsIJf1bWjNM5h6m4xvw7BJR1oPTsNAK6bfaQO45At4Gdoj+qES2cRb3fuopkccvCIy/9Sa+9e1nsHdwBWmhCkW4Jsh+IxtOqfx6pZhKgaFSqCQkVaViwr6Tca/3PtlPuc6wGKrisX0IsKpxzbUrtVlAd1jkJ3ueOUxV5McNIG72ECW37iDJM1n7WUggPsVsGOWrBYB1UGoPD3UWVPcxQL78nQVWFTUbA/QqMJfyMAowNQVa/Lvxy5VzH9nNS7YdApTrokCRv9bzy9zbnBP5vm856vzJ8JkdUti46v6lrnRU5+zDubiYBprNbIoPzbwzBSjc+46cSytrlVyRdhgi96zWMY47SkELK1gXskjhoYDayvNZxUOfi6k0o5/P+JWbdUvO4FSVcR04QSCFYiWVPmTNyQVk5plxe6uLlRUqb8R6PaQHsCOqOS98pWYAL6/d9b/rCNQRqCNQR6COQB2BOzsCNQB8Z/dP3bo6AnUE6gjUEagjUEfgmAg88okfOwIAVz9imA+LhK1OGkmiSyd+DdBo/BFNMkoSikWhffMU+8UkyCQ5uGBcHB6hTHKr+lnXJNqYzCIuJtJ3KgFZTbwZcFfYpkoEWJi/qaXAwEOvRwXoLgBgx1USi4JKKlBVkoQ6aUiGmfE5Ns92CCQTLYQAcQR4CWpevXBZAGDGh0xNMj0o9ajAAHI8LYCso7AJ2w+EQU2ZQzIjyvkMdkoZvUyxNcRneXokgW8kRU2fCOODEsfC4iArRzF9yYJhu0X2ufK8QiullCMZP/TJLQ3D2ciAu0qKkUlgSaCGwkKiVCEBTyueIx8PSY8VoFxkMhkD7SvHGEjiVKQVFbtFgfZqmClwVCV3hUEimXrSgDT4rsFd6WleMy4EAKacoDxHpeCA7BRJ7pO9zOfQUubSn4ZNLu05lLgWL+WSgDDHhysMcwLAjkU/OwLCiv1DYJJyhogHKjFKQMoJBKwUD0T6P5PNC09koasAsCRe+V6eCItRktraC9rML4J3R18ElZU8JWW3xVu2BFoND1/4+BNYb3oYJlOQkd6wA5EYZ790bQe7dg4/8XFyxcWbB3N88Wtfxd//b34e21sncT1Zw7/6v/8QT973IMZr92JQ+nD7N/D8K8/hJx/cQXHqMZyPU/zNj2zh4sE5/KNf/V3s70ZoxC6i1hxW5gnosbm5g2ZnFeN5jHEcI2WMXEcABQIf4/EUu7u72NzcXMgs00f28vUrwgJqt7uIZgqAyOIEa2sr8r1Lly8gbLbFc5aSzwRJyQQmC5VxjosMgesLwEJmLMFYgsf0GabkdC9si2wqCygI3hjGGcFTYYRBze+wFQhg2AwD7O/uadadWht4P4EAHFvkmSVRrkYwgoYv15nPlPQq20wgYm2lKwAwE/B9SiW7nrSJkvAiLz0awpHCFDVgyZjleCcbmfOKQPDOzo5IYTJxPhr2BQBmcQfjQ2CFRRmMMQsVOL9b7a6M9Rs3r4nkNadlWgKdRig+wk5pIQg9zKNI+UayLoOxb7YQUPY9L7C2sYmL125iQmlzz8e8tGSNTuax+AS3mg2RkqaEdJJGCB2CZL7EcDSaCBAddloYTSfw/BCNoCnPRoA2SVMBgMk8ZkzpccqYYXwDrz/z5/AtC82VLaycugfwfGlrGLRlzPC55J70lW62BYDv94cYRFO5pjC8PR/r66sioz2PpgKGO0EX61aJc/sX8YWnPoy//ZkfwB+ev4zLV7nuxuIfvgyyHgFQObeX5Ierv3c1cGJAj2XwtSoHW93TbgfSLgqIzHpXKV6qfsesDYahW10rjvvc8r692KuWbBzMHmw+v7yfLNUw8IgAACAASURBVO6rAV1VoHLr6y8CgM1zEryr7tPVM8AtZw0dk+rnOZ+52hqvWAKBQZkhsDKEFnDixi5ee+ddXNzbw8E0xrX9fQFuXcaVBT9NBcoS8A1bTYTNEI1WE4H25iUITKCTzNrAd1GmVDyYwWXBCAs0phPsHQxxc7eP8YgMXX42k7nn+Q56lHD2PCnIMEoC4ruqAXXOOyUlrdYzebaUSg9UUckwT+bSXhaDUPEg8BuyDlEthKoCw/FN2FYXNmYIQxdR0YHj5ui0CnhlC1GZI4pncHIPo5mD8uT9uP/Tn0W7vQJnNMGVV14WAPhgcA0UvBYFBNr26rXJFGmwuI7nBVPgwLWHc1KAVw0AGyDVsJgZBz19Dvf2iqS37M1kwBrA1yinGLqp3tPlLLM4W2oqqimMoDx8SgsMgvncp9XvlSw2Af3DUbQ4P1aGrM0zUKW4wAC3pi9ovSFzmyxZDQYbdRtpl8OCGrVPmDNXFQA2Sjmm0GN53vPsJ3FbPJZ6VlpAEABO9TnAzJeF2o5+LKXqouShq+uYwd05hpbXr+q8IgAsfarvz3MJAWBVSKjksY8AwDyn6/MRD2CiSqLXEK5vZgwYkJ1nI/pbu34gLHUygD3LkiIkGWNND5sbVJ/gOqzsSqQxUoDg4oWv1gzgYxfY+s06AnUE6gjUEagjUEfgjo1ADQDfsV1TN6yOQB2BOgJ1BOoI1BG4XQQe++GfFYTidkllyrRVmU2LJFQlQWWSVwvvWA3eVJNmBiA2iSPDaDDtqia3THvEB7XCHqEXqPm++bz4ueoEnwCElHMkQ0XLCEZa/q96H4KmwiPl9QlIkTFKyEdLQJKhrNiiuQAny0k9AUZ1gtck9wgCM092/o13MBkM5dpxkiF2CBHa8OEK45dAUREGKEJKm7oop2Nh/RL8xWwKN0vhEaTln7xABJXgU0lAncUz8oMAfDRowyuyyhlxRs3CVSC5i7Rw4JAlXKZwmPijp2+pks9se+aGcl0lA64YxATWcg3Y5wT6ifw69AsuYc1nKCYjlNkcDsF1neA2SWLRItZJWl7LJA3JCJFEpUgYKt1HAfG9QJKR/P3hYVoxYWT8MFnuKMlFiQHlqgVAFm1vYbjI9XgvDQCLT6H2jS3tUEtAanaNxFYxn+QeTLYnuYCUjt9ATtlNgn/iw5zDTvpKxdwNBPAiY1yYWhpwFqlMSjpXGMDsqYLgrwaARbpRAGDldyhjRh6mhL9gJ2l+PMcrr68BYNspBAC+e70nAPAsSRFavoB5BIC9IsfMC9H2Q/TCCOdvpviDP30Gv/xP/hbuvbeF3/i9S/j6Cy/h8RM7aN3/KGZuGzsNF0+/8CzuLgd4+KOfxuW0wF977ARevfoOfuWf/z6msxRh5mGAA1g5/V5ddFfXYXkh4oxJdyU3LP66ZPlqT11KDXuOI5LDBOr4urh/A7lISK8jmSUQiDPN0Ot0cWJnC7v9XcRRikanKzK/0TwW/12CouJ72bAEWPEdH71OT/xh6R/caLTgeh7iyVCYssNhH0kSo91pwnEsSUaToce2UrKZwO1sMpX3CL5S6plM4lVh1qoxKYCHBgEoS8z7jqczxdaNM4xGI2HzEijqtBoCANP5ezAaCxDrBQ0lA93rCahDUOjtC+8spEk53tfW1gTQvH79ulxvZXVdACR66HKgUUKaTFf+FC/QOEZvdQ37/b6sL6PJWBi9lF/OycbPC2Fa0wuZ05RjazqbodPrCuM6pMR8lsvaw37p9NYRUfLccmXsR2SzU10hSnBye0ckhQl69g/2BFhfX93AZDYVwH84nSHJUvRWVxRInudYW92QfiZbmjFm3AWA41gvS2F0rzk53vzmV9AKPHjNFfiUgHYU85n9zp8Em7MkR0DJ6zgR1jljbvcIdNsIPReNMBTgmwAwwWb+vbW2iRXbwrmDS/jcDzyM/+LJJ/D/XryMG3s2WoGNOE2OZbeaNd0AXssg5fK+ZPa45X3SrEsVIqTao8xqphmCZj1b/iky+se8FgCqMfn9Lo8wywCzrFUVierlyxAAPm7vNZ8zz3cIUB29gvIGPZS+rp4B+B2z/lefezm2shRWpLNNX8hPVxX5SDGDlqElKCkeqCjRs0rc2N3Dfn8sBSST0UTmjaoWK9HutmQeEOjlnOdcY1EF1wjZ84oMDYLAcST7ZIPrfzxDNJ+K9/nelWu4euMmrl3fw5zj0VLWDe2mGotUK+A1WfTAsWsK04x0tJLNpUqGYZbmsrZllHpOUkQli15o76AkJTjHKT1PAFiY9KGLpq3kcwuvhO2wWIVrU4kiotYAMJlPkGc2ZkkA7+wjeOipz0kJXDNK8O7z38C3XnoWo/E+CkvJN1PaWApxygyh68lckqInXYxg/IZlr9UAsLCC9Vmr+jnWb+mtbAEOmv6TfhN1Cw1iynlOMXVlXGnA2dh9mDkkrFJdRMa1gUAzmauUyT5k8Kp4HgKmR2WmzXhjXxtAtzrOFr/XAO2R31XHtAGQtVS6eVY5fvD8whpAnhU1uG/Op2aMC+ObcdPfX4Dd/D7PiHlyZELJOajicVwFgKttvOVcVWEhVy9YOp6wfxfnVZ5u5GzDQjildCNzVjOA1ecOi2aM7DOvadQQ+KzVNcVicWAQIk8I1FNNhfYKqXyhuRqitxqi0WC/q7VYiq0EXAe+/bW36xzqd7m21x+rI1BHoI5AHYE6AnUE7owI1IeXO6Mf6lbUEagjUEegjkAdgToC/z8i8OiP/Fx5JJlTkaRUSbJbJSpN8kySQkaKeQlENklABc6pJJi5j4CTBGgFENQZRN1mkyAzMtFk/iiAhjK7Wp6V9Bv9WkjuahaHSU6aqxIkM8lrIwutkniK9RGLDO+hD61KUGmQsijgl4cJepOINok4SVJahfiWCqAUZ3j71TcwH00U0ybNkRFNEfCWbEkfftgUNm1SFpLoxegGrDSFHUWwkwiUNJb7LzwInUO/OS3RJ8lTJlEZU4QCJspzSrKc/p0WXEo5S4JRs1nzGFaRqBhSok8koR3kNmVrFdAuHrtMvtKvV+5FWUzFSiX47kk75ygpVV2mKO0cWc7ktmKUCIjKa/I6JZP2toDfEn8B4jUDSjNqZOy4dEnWjHINEleTjk5eyrORASygfc6ktAKMGfuCfr86GcuktgGmeE16F+a6/8TzTt9H2qMBYMezkSZkP/lwgobIWEsseA/6uqYDSZjzfc9vcMArYJKsY4e9SknrVAG2WgJaJKoJQjPeLpOpTNcSWKdnnpbD1EBwoJnyTMaTLUfmp3yXbCfKgOYpfvQjH8XDZ05glE4wnkcyJtmPjEvD8zCHL33b8uYYxiH+4E+/jbP3W/jBpzbx+sH7ce7CFbx/ew2nPvD92E9sdDzgxddfgz+6gE993w/gRp7hJ9+/haffeAP/4je/iLjMEZQupvkAB/sJVje3sLq9g+F8jv5wAtfxF4xSr7eCfr+vGamKPZ+mMdrNprBC7XZDmLcbKxvyXATzZuMJZtOpZm+nMlbWt3cEAB6OxgK8cmwIM7fhCaA6PBjIekFfWgEjMsWoM56Y9Oclq53AMmNGcJrfo8wkgRYyxwf7BzIHKV1NFmtSlFhrt2Vc8H4EkekVzHnNa4jkc+mgu9KTzwz6IwF/KW/MMT+djhE4NprtDg4GI3h+U8a+sHM9V8DQOEsEbOH1CWYQGJ1Op/IMBDIJ+tD3l/ODrO5Oq4nZaIxmM8R0PNZsfDWuO71VAbduXLuiWI0ERQNP7kdwm3Em+DqdztHqtEUim4n52YTgMD3KC2xubYs3KcGyKdcbzxOm8ng4ltgmjFunrQpiKG/thphGcwzpTxrPhbnbJiAexWgGIc6cOSNt4rOwv/hsfLFNBG5u7u/jnvUeLr70AtqBi9IN4DQ7CNsdAfE7Kx0pJiAoT5Y4n3M2ngrQT+C9CFg4Y8H3PDQ0gCfS2UqrG9un7oIbR3jh/Ov4ic99GL/w1A/ghdEE716I4XvK49Ss19WfZv8wtSrVLfMIACPiBIfqBcsAMNcAsx8ugNSKUkYVYDb3qIKpy9ertuO49i4Dseb61e9V27sMXC/fj2vO8n2qn6kCusttW6zblV9ULSOkKEjjcu8FsFcBZBNL8/mcShFiV8/1UF2M+wpXGrlXwIWQrFreS8kUc9yxoEDODbFi3gswp/vq8LxTojGfYT6dKn/1IkFBH9MyRZZE6O/v49K5SzKm51EGy/UQhCzyICvekzHp+krJQqTa2TwW9OjxwvskjioskbNARq9eFvhQ/ld5rEazuez1fBY+c6qZtywu4Ryn3PO220NsZRiUU9iy2ReyTyfTTM4uUUppagezrIne93wYDz31WSTzCJ04xuvPfh0vv/ItTKM+CovAHaNow+a+l6ZoeCy+SBXL11NnHRaWSDEMFTY0o5eSvXxVgWIW0ARVsLIiNW5Yo0riWJ1FFuOfe6YGgA1D1ijKmLG4KKygbYWlVURY9KTB1sXnqGSiX3KeXAChmrnseIv5Wx3n5nNUKanOkWo7+XnlU6wtJUwxRkUC2ngDVwFgdS5UjaIqQxUA5nsLexKODwKl+qy3XAAnY11bclQTjTKWF/Pq0O7iuCINA6ZzrVywtfUcoQKMue5hgWblvLl8vtdqLresQZ4Lv9GUogUCwNxrc17bsdHd8NFq+3D9DChZgKDmosTBBr799Dt1DvW4hbV+r45AHYE6AnUE6gjUEbhjI1AfXu7YrqkbVkegjkAdgToCdQTqCNwuAo9//i8LAGwSyYsktmb1GAXJI0nx2yTEl5PLTBQxgcWXSYgtQOAlCegFQKzVggliKpBLMTiM1J0AxyIrqBPzLhkOioFUTd6ZtlBi2LB9JQFIsND4vJUlIlB6V7OBmGKuMCmYXA10RtuAv1WwXD3TIQAcTyK89vKrSKZzlTjM6b9rKZYxmV4hPU49kXdOJhP540x2JWntMjkmLBKy87BgvVqlej7x9pVMOKWZRdtV4lrYDeWDx+en0h/vqeWL+TMh8EuwWzOJCe4WbijAK32BxXvYnGJJydD3MVLOQa6kb+lXSKCaHsB5EYucJEErxwlFzpKsVYE5RX5aecPxj2GqCPBMcLNUzGp2BMHq0m2qZKD0J4FPzQaWjCSfxRGZ6Eyze13KPkpCVpz1RMaagIDFe7mUW1byy6RcEXtPSwLaWiqa3xC2Lv11FUtPgHomLsn0dgk8ugKAM+ZM/Nqx8n8lC9Zi3xEA1qAt7+Ux6NJ3qoyAPsHsH/YlAWDjVah8q9l3CriXOcEEsUiBKga6kh8XqphIATN29ED87Ac+gA89cA/mRSwsTCdTQGsmWWALtkfJ3Ayhk2C/n+HLL5xHczXFv/5X/xl+8w+GeP65b6HnJrj3g5/EpGwImLJ70Ed88C5+5slPYha6+NTZFn7n3z2LX/+1L6IfDYTFw5x/jgb8NpmW65gmOQbDkbAz+ftGEKL0QwFCCNpOhgMZ72TbEZBksj7oKYCV/S+AQ6MlieEoydAfDtANVbzoAUxQkpKc61ubCybp6VP3otNp4drlS7hy9RK67TaajUDidLC3j7CzIkAhx2gcRej1lAftsL8vwCsxn5AssiTHZEQ/bUu8cUvfF+9LVQig/H3nkykm05Fix1Nqu9EQxj5BE7KS+Tx85oC+m2mGg72bIuG6sb6FOM3gBS1YnOeOjThJMBiPREqWrF+ClmQUEhjt76m28U9MRm27I5LG7FN+ngoCTI4TMJf1qLCwurEufqWM82B/T8YkGb+U2jTxZQGG+BBTtp5ji4COZiVOpnNMJlOcOHU3kjTH5WtX4Xo+ur2OsJrLvBQJ6tFwgIavGMlZEmPnxBmReB4nkcjV85riWXzQF4Zzt9UUZjHlcinlbNbd4XiMy5cvY/uuu7HTbOCtbz6tfMPpnbq6ho3NEwi8UEA3rpPXbt6QeeeHDXkGzjEyN8kC5n067SZC1xWAexbFwuz2g4bcM5tO8c3zb+Pzn/kAfvFHP4mXpjOcOz+H55QKQDfqAcfIGbMw5L1AWDI3l1m1Em8DYlSKkUw/VK93HEBb/f7twOBl4La6f1e/w3FS3bOX93lRQ6hIXJvfm+8cZ8VQvcYhk/WoF/Li+fU+vCj40mvbok238RBebkc1ZkfPGqogS5jKuq+43pPBLqtkOgNtGrh12FKExP2nEG9uUYioygFrBrEBbHmf6N138exXv4rBwT7sMsPwYFf8xLs9Na6bXkODpqy5UioT3MON2oQfqgIqrhcCzBo2qBkjlrJZKLmPEQyUwiL67nLP5PvKciDNCuV3S6UNUTxQRR9+O8F97goGWYFz8yGy6VBA2cQJkUcZ5rQCKAtkhYO4aGPzg9+HR558EtlshtZkhm9/7Ut4+53XME/GyKGULuRM5nA9jtEKVKEGQWtho1uFrFV8HmHx6wOgjGOtjMKFR/ZH+nsb5nZFKt2MBTn/aQYw1//FuNVnDHPuVAogqihLnXXUeY5jb/EZgqosKtNqDeLTLEWEuqhMTVR9D6Wmodith5LS1XG1kIDmcxlFl6XJwzY5WmGEMTbf5/uHktVG0aNSSFHxBTYAt5xLKsUWAq7rGJr5SQsDA2KrpojhiYpBxU9cCigX8VTPf9wcV8+lmNvSdp6bdcFmVeL7yNqiv2POu0YRQ651DAAs52l6aWsAOI9TYebL/uQ7WNlwEYT0/FWFja7Dgg6OM8qol/jWM+frHOryol3/u45AHYE6AnUE6gjUEbijI1AfXu7o7qkbV0egjkAdgToCdQTqCBwXgWUA2HzGAJ20KFuAqUunnWUmwALcrST7CIAJMFb5rgFrmdRyJZGrf09p4yUAWGSNmShdsEiXEtG2rZJKZOEYjzLDNhaJPntxTSY3JSloJF+FeaPYOyahewgAq4SnU+RKrrci+0wAy7wI2uQE7lwXw4Mh3nrldWHHyedtSsRaQCNE3giQ0F82jWFPp7BHI2A2BzKCUgS0SwELRVKQyU7PgUX5PgaAL/mdeh62S1hQTLq6vno+pgrJKsoKkXmmrzCTt0y8kX1KdnBpe/KnsHwU/DtZS1ZakfNTvnDCxtHJvpBy0SaxShYvvQwJettAYufoOA2k8xnyaApkiqVNJLp0XWHtEgKWhCljSTZ3SXCNnGmVUCWArZK+iiFMmUdhHPN5hNxF+WkXhefJdcn+5fORgckksF2QBUWQRwHAkjimXKR4G/Mu9ETWyWudmDRSkg5ZxXmJhGCy64tfqkX/O7KgHVtkbwuCTZI8JbqupLIFWCiVTHjoWCreZEQz9en4qo8IHnPsaNbVIQB8OAslOU72miRwlU8xpaQJAFN6k/GKygxP3Hc/Pv7+h5E5OUazOcqInsNA6gK+E0ibM3uG0AsRjSP88Tdexo3pGL/4t38IN6KTePv1d9EMM5z9nu/H1OoAXon9/gCvvvRlfOaBh/DQ4x/Akw+v4Ff+zz/E7/4fz6AIlSSpzwgGLWRliQSOMHQL2xbfV/GwzHLN5Gzg1M4JYd3u7+1p9nuMTquNWZYJ45dsWHq+NlodVeBAsMF2EJBl6odwvUCkUAvLgkdpdO07udnZEdAvTiOMxgfSr2WZigQrQWYELWxvbiGKYly5cgWNMBBAM55NBTDKo0T9m5KrWSZ+upRHJtjC+UlQhFLMXDtcz5ZnEulvBwIAJwThkwSdTk8AbD4HfaSZ5I7nc1ihLz7gzUYbHgHR3oqMpyu7N2TdW2m1Ft7BBKAJZlIqWTyc81wYYGzfcHAg6wYlVcn+4z24JpEhyHFJkPvq1evyWXr00ruTUtBO4EibWLjA4gJhWNmuBpM8HExGCBtNAQLiNJfnEPnXLBMw2sTZpTR9USDi2mSVSKM5GqGP8SQSBjA9VINWU2TtNzY2xDdV1rg8EzCYLzKZ+Wz0WmWf7e7vIVxbxaYf4PrbbyIaErBvos33tk8hT0pMhgeYxxHGkxkmUYytkydl7jXaLSQsOoErgH+bwLvj4uDgQCS3Oec7K6u459QppJMIrwxv4hOPnsEv/cSn8dyNXVzdpcck/U4PJVaPBXorEsv8fXVPW97fDGgky7EuKjkCXFaYv8eBsu8F1Jr9hT+PgsK3B3eq+/ltr60ZnNW2L3/22Ljoi1cB4OPuZ4CoZQDYfFZ8zSuv5Xsd9+8j7aN0Pr9PSefFpstyJrUf2kUs66Q4JhDsln2yQEZ/ehbowJe9Re2xh7Hl/OWrPZvjtZdewWsvvYgbVy7Jmt0IXbieg7DREFCZzFjugSnNcwEpAuE4p9z9PIlUqwj+ZmT5qnltwD43iZFzo2bxD2XXuQdWZIOLoCne4byHFKRQuYKKAQXvl+Kpz9yHxqUxvvbieXx7fAB7foCG3UA/Vx7FftCU9SbLHBROD3d/5BO45/FH4aURvP19PPfvvoLL195FkkWiamD7gchMc93LywwN+trzPMR9VQq0SlmbZI/kGKfSiPzu0HvXjH0+q6upqEfmTYWJK9LHpghQA5XcC6WPHXVmU5YQBkBVZwWjgCKKIgKcc49X5zQBlnMVa59qJkbWWM4pCkQ10tDiE1yRKJf5VWmfAZh5FjXnFJnf+pwohXym4KvCdpZz0pJsuQGujc0Dr+fqYhzVosO5UJXRNoCymkOHsTBtlc/qokW+xzaZ9lXVUo4Dgo0EdVVyezFXeT7URUa3JDLNs2pLEVmfDFCv56HaO1zYvgev0ZD+yHhekucsEDR8rKxa8HzOSVWo5Dm+Zsxzjy3xwtM1AHxkgaz/UUegjkAdgToCdQTqCNzxEagB4Du+i+oG1hGoI1BHoI5AHYE6AssRePRzP1sKo0An+MzvTdJMGAlLSekFo6CSBKv6BJuEFa9FCedF0s0As2Lfqo5OQakSouLzqm/O38j1BABUXrVyDS3XZ1hN1SQ8E2KLNouf2fHXE6lVSsfqpB7BEgVEmxgYiV4t40dwUAOgJlkopmo6Jq4AqQqg3bu5j3def0skZ5nsI7BFMEOSrq4rYE86HaOcjeHOxrDJptW+epIjpl8dkSeCnjbZpgTCKHWsWCDSD/w9AUhpAdnNTOIpz1oBIjW4qkD1AqEbCGhHqefcZVsVY0lkidkPpMkSpGTilH6R9KTLM2EpE4hNs1JkVC2PXrDyoAoMZVLctdFgsp0eoXyemICN6isBsYUFrL7D+MozCEuKkpO5MJZLh+DUIQBMdi4/Q6BXwHUm010HuRcon1/x3GUmnwlFtjlFKslhF44fqHtkqdxDvI8tgt6qLUZmk/dQLFvATTOkVoncp9SkAzuDYj65NhL2YuYI65HXTTXAQJ9XAQTyDA0+LJm+BK7JbNIAMOMpIDVjy9F8xFdPsZ0lkU2AmmxoYtQiC5qgZGKd/qmOhXFe4NGTJ/CpR78XbssTlmw8nUvfJA5BY19EwCN7iqa3iYYL/PGLz+PldwZ438kcdtiBXYa49wP34AMf+iH04xBF08Jof4ivP/d7+KH7P4SnfvwzeOxeH7/wq/8b/uzfvoKynWM2T9EsQhRhiEazLSB8fzxBSWnmjpJEZt+QJU353/X1TUlM07+WsVpZWRGAkZLVw4M+wsAT8JJjfDKLsD8YStJ4nQy0IsdkPkOj2UK32xFAM81iAVkDt4HRdCJgDIESAosC2FpKIprX63S6ApYM+yOEoQ/f9TCbT4UBHk8n8MIAU3ps26745XKtILuPzOXu2qqAivF8inazJcw7ghFk+XEc7s3GAlD0eqsCBIu8bDQTZnEjCNDs9kQamqA4QdTV9TXcHBzgZn8PfrOB1U5X/H431tZFOno8HInkMtvOcUYZ79APMB4NFnFa7fYwm9NPWSXX5/NYWLFZWkib6c0rgLVjKfYfE+8kqTueWtdKC74fSH/EtoUgbIoXMPslSVL4nivXHg/7GA7GMi/W1zdkTBNAJ/h8sLeLsOHLvOL1O62u9PmNGzdw6sxpiSWBW0pgk4ktfqhmjtvKg5lr4EE0x+lOF85sjtHeFYTdEM2VLk6euBuzcYzRnB7OU2U1YDnid0yf405HjZVZXmCl3ULD9eBZkL6fzhPM4gRO0MSH7j2Lfn+MVwa7+MTjd+Of/fyP4Pn9PZy/nCPNEwRkRL/HS3QAjmEIl2Y30vU3Zg8wP6tSpqagSa2rir1o9qMqA7W6tx73d/PeUeDZlB8d/xDGj9Pce/lTh16hR4HY5c9Vgdjq/QvRHD583QIeLzF8DWBs4sQx8V7Pehz4fByYLR65C1at9uxGLkxfE/MqwGbYtg4nhv4eY1FlTPN9l4VJZYELr7+F7zz7NLLJVPbB2XQs6xVZsqIk4Gr2LsFQLQHMJ7P12BFPdm0NIAoR+qzjw6dCNRLucV4Av9lCs9OVAgfaRrjttsi1h+2WgMACqrEAimBbXuCnPncCF3/vafzKv/wTfCdOsGLPsNLq4fwoQR5PcGLnDMbRDFnioNHdxoMf+zRWz55Bu0iRX76Ir3/9qzgY7iLNZiL17Dc7UhxC6XwKfri5Yv3KNsZKFin+0sUdUsylANcFc5SgoVZMEQBYM3DNODfnFF7PjAEpT+MZjs8kcVH2EgYAZqGaAkGVD7EBUFkg5TiurG1iFeK4C4927vFiw6AtOyReuv2HILAuZhPZcDUKpU16QMq4WQJy1ZjQZ0D93GI1IAz0o2PZnGFNcQWva9rP63AuuDzL6XvIvasMeT5rlaEvAOshACwFcAwT1U/0fstrGQBYnYMP5+d7AcDy/KIgo9VydCwMACzsaz2X5Zxk2myr4kqJlQaAq8A3z1dW6Mlex3NvEs2lkI3FN812A51mDNtTRRkCiLs+yIq2kYk6//M1A/g9dqf6V3UE6gjUEagjUEegjsCdGIEaAL4Te6VuUx2BOgJ1BOoI1BGoI/CeEfjYF/6KAMBVBqwBOuWn9iw1LBFzMePRFseRSCib71TZtPwswTlJvFWSbvzrAgAuFGSYkzS5SMQrBobIBmrpYiJkwgwpCqQ6UaWAa8XoJQDKa0qiil6rTGIRVBUOTVETbgAAIABJREFUqmYWa7aKgHdkjjLhyP80IE2+riTwNNuWqTXDilmwQ5Y87zzK2Ym3a4mb13dx/p13JXFLUCtotZF6ZNBYKJMCOX1K51NYyQSIJyizOTIvlHbwnmRB2k6gibAEEWzA18wbncBT7BgGULFovDhWPn30kkuZECyRuyUKj9ldwLc6wpaLNftI2Ddy2RIuyH7VrFwy5bIUNmVaKUVZEEAtMfe6sAJPAGCmhUVq0/bhBiEcz8dscg1FFMGKpvDzDJ6wk1V/CqdVS1VLL2gAmF6tZAHLv13FAGacBdAVcFb5/AqzOU+QE9hyyQBm4tBRTGdGnEnFgj7ETM4SLGuo/qP/o5aBZv/IWNBgtAJrKEOtWNIeWZgcRD5BXgdWouSNCwcCANteRyRv+b0oEUgYnq98i8lYDSWxTcYx072HDGAms9V7BhTSzy9Sl1rCms/ot5X0s2DgZJ9GRwDgQZLi/Vub+MGPPoaw18A8SjAbKVnq1GacfDTsEnN3Chfb8DHBn7/xTbx8rsQ97Rw/+mPfj3PvXIW94uGxj/6UAMB5AxjuDfD8d/4IP/w9H8Pjn/ggzq6O8Pd//bfxna9ew8wbI4pL3L9xH3bnY5ENpdyuTbnnkD63JQaTMVIynAsllUyQZDiaCHBKD1rKHhPknCUpZpMRmn6IyWggwOPq2gZ2+wMl99xoiYfufv9AEsRhGGAyGSkJYrKMkaLV7cl4E2ljS/XTZDLD1uYOsmyC0WiMeBpLO3a2twU4Ho4G8H0XMRnTtoVZEsHxPOzs7GB/dxc3r14V+e6NnW2kcaw8bZuUGVaS61zHDnb34K/3BGgg6M+fnWYLcTTDdDyU6/thF7lIcgOtRgtr6+t44/w5FGTTubbIPpMtmMWJMAQJ/q50uuJPTOCU444eunzeNIqx0usIUDwa9gWszjxOJOU7HTL2eY45i0hYSFFkaDUaSPMSk9lUgHnOA45T3wvFu7Szs4VOu4e9fl8AbPr8inR3mmLQ3xfQmGBtZ2UFB/0+VlZ7IkO9d/O6JPEpjU4Qu9toiW/z1SvXceLUSUR5imkcybUYz+3tbQHe+ayUjKb/Mz3Gy8DFuhvAjxNcPvcG/LaLznoPZ07fi+HBDAfxUNZHMsPoAZxGiYC8HAetRhPexho2VleQTKYY7O2K37QftlDQTz1o4GQrRJoAr4wO8NQnHsA//JEn8Mp0hLcvJgL88zkNALO8EQpgIsUjBIIqNggVVrCxqJdiDQ1UmespUEwxU40krAEjjbTy7Ri0pi3LhVdVoPm7ObqY+93us6Ydxz770puyHhuWpv5dbunnq7IfK4xKgkLVNkgx10Kmt5S993bxf6/3TTtym/cXqQuULACSdlABgkoJ5AH7Mg9kXxSUTHmssj94LLBCY+tw+ByHoHOJkZXDL4GW5eLciy/jxaefRTaZSGED9yGyFJNMeeJqHqYUITmWK8UiaRKpQp6i4k/L8UTQjuzUVg9hq43O+hZWT+xgZWsHrbWeFGXQH57S1gQXZZywWIxnGrKdee+ixBeeaODFf/H7+Pu/+m/xRtDEqRaw3l3Da3tTWMUUZ7buwv6wLx7Aq1tn8f4nPgP02ujkEWZvvYlnvvksZvMxknwusvRhuyey81RUELX6zBO1A3W2UsV2ZG0r4nYp5zd5z6irMA66YJBMYccyYHxlHFTGivIC5qBQ7OIqACxnHqkCU/Hjui19wwK3ggxlqoTY4l/OdUhUTxbFeKpNLPwxjF9heC+BwFLMRVaz9tk1APBizGp1EtOHfGquv2YuSBGa6Z8lqxQBwkvliyxrgwGTpeBMM4qzoxLzC/sHfS0FfGsVkIUU9qGE9XcLAB8H/vJZuI/xJeexCrCrzvb0sk8U8KsBYImDLl6QE1lFHccAxIuCC4750oUb+AjaTSmWSOdzUZDwQwftXhsNZwzbo/WFmn8EgBlTx8prAPi7WeDrz9QRqCNQR6COQB2BOgJ3XARqAPiO65K6QXUE6gjUEagjUEegjsBfFIFP/tRfFw/gRcW/TogZZoRJLJnPLCfTJK+jPeFMYlXYabYjiTTKBFdfywlmtzyUCNZYoZJy5Iu5q4p2tGEjS0KLCT0LcPXvD5O6h9J8ksLULA6TtDpkpahbEHwQjz79OWFXaEnpxfd1oo//NvcxLAkmu2yyY90Ar778Kq5fuibJU+XFSRlSV1gReTRDGc8FkCDDzgDKlDfkNZmgE1aMyP0Z3zYHIdlDsOneh8JRHoROmcLK5kAeIUhKAZsTJg+FMeiLly3TqQWT83Ymcs85mb/yhzLKTGYnwt7x5yMltZynit3IZKntwyKYSgazbyHIXZRZibgokZGGFzjw8wJekiDPBojtFkq3B5+Sz9E+0kkfBRmtQRtOqSQxJXb0/GSn5gnsZAw3nyOz2ig8H3nAxKALO0mBJIJlF7ADR4A58eS1PSUFLZ6olEfOlfQnk6+8fkkvXF8Sr3wWS1i0FlJKNHN8k6liChVEnllJUVOSmiCY8REWj1/KZ2epMCznbvtQKrcsEM3nIruZeU2kmQM/vSmyvkxET6YzNFtko9LXFwKGklKsgKZc4sxBXRKMl8FtIyEAXKTw7RRWHiNPpvJZR3uLkkG/U1r4wmc/jdZ6F/v7+yjHczQaIUZ2BCdzJIFLmVzKXea2jbcuXMEz33kRhRfgv/zrT+K5Vy/DbWzh0z/0ebx5cwJ75RQGl9/B7ktfxuOf+Cw+/5HTsBsWfuGXfxPn39xDXkQiK7oansKNaChjmOAjmdBkY7XaHWFtkgGdcZ4Hvnj7EmBkf2WURS1K8eOl7/WwP0DT97C/uydM2kani2v7+3AI6s8irG1uyJwjoC6g8WyGNE4EcMxsC3fdddfCE5ggLQFTgr0cr4PdPYSdFqIsQ+j5aBOcZ9+THSvArSWSwWQvr61vir/weDqRYgNKF4uM6ywW301hOhUlhzfSeI4iTdBeXRPmMRPxtutJLKbjGebTGRpk7kYzrHdXxEuTc3dtZwvvXLwgsdha3xCgigUDqjSDS6WNaDwRMDOZTbF16gSiLIXTaODi+QvY6K5gY6WH4f4eVla6KD0P165dE3CU9+azC/BLCewZ29AQ8GEwHgioRGCZYBmz+PPJDOHmuoDDe4MhNrd2cNddd2PQP5D4kpmd+46MX4IZIkGtlRAMgDFN5yK9HI+nMn4JHm1urgv4tbW5iX6Ui9cvvYh7va7MsSzLsb66IWznnXYbN+KJxHZ48Tw2Gh5aqx1hQqbzBKPZVP6sbGxIH8wnkQIjYMNvhjhz4pT0EcHza9euYjydCluSBQRkC9935hR2d3cx3Bvhez68jb/3l38MN2cpzl+eI/dTOIXyQ66ClFWw5Lh9o/pZysCbragKkBpP02UAtnq94/Y98/nFPqLByyqjeBlsru47t4C0IjGv1rjq58y9DXBn9jLzvvn88n5sfn+795efr8pwXt5jZY/TAPHt7ss5eru2S9yXlEmWGdWGlbgMzi/HeTk25vl4fc5VFjtYRYFLb7yJl555FpPrN7HSbGOcsgBGsSBlf2QREPcf7QXcZGFHacn+S7Hxwg/Q6PXQXVtHu9ND54GzwiTmvBRPcc3kNMxtfpe7QZ4movSRZGRPurCKGO3QwU983zr+n3/8q/inXzyP61RJOOHg7FoPl19NEXkDbG/chRsHE+R+G6s7Z/Hhxz8ie0cYuHj95e/gtae/rJQLilQYv1KcJRLQqlDOSC/TLoFFWCKBz+IpYZraiFP1rIt+kMKTQ1a1APGVV/W8KOcac57UBX3yXRZY0H6BhYdaorwKwC5kngmqWq4oAXB/4BmJ48WcnXhSUmeXXM5w0mZTcCC7qwK11cRQIKsBMU3hhgDPpmBQn8WoBGJYyIeli+oyy88nSiuVogkpPjCFFJWxvzxvFvP/FoUBZbNhQG0pPNAMXAHedSXlredYDbAvpLRNalKzmStFLdKXZs0oWFxE+wquI9ovnGNArkN1BPUefXulzVTI0L7E8v8MWQm/04QThEgoQBMl8J0MbW79LRZyRov2qw7SNgU6Ri9/4906h3pkBtX/qCNQR6COQB2BOgJ1BO70CNSHlzu9h+r21RGoI1BHoI5AHYE6ArdE4BM/+R++JwC8kJissDp4EcNsMr9XIJtiQimpRTI3yCA7lMCTPNzSdTymP7X/HH9vmDSSdBIZZ80uNt/TiSvD8DUAsHmw5WRytX3m+keT24ohYtomrJwlqT9py5K/46EMNuUeKWjn4LVXXsPetV3FcGDCUmhIOdIkRhmR2RkLOEV0UHgxmu0iiVLDfBGJZSUDLUlsYbqSQ+NoJk0hMsFWmojkswARJNhQ4piJQjdQTEkCmYKQKwYhAR1JHhKIzFJYRQSb7Ujmh8w2x1YsZALIfKYSaJJlkxVIyRAKfZGkFXnmWQRrHqHwSsR+C2V7Fb5nw54dIO/fRB4nsC0CyYd+ruJBTNnbNIGTzeAUESwEIk1dEGwmy5v+g0kC2KnIU5NlVAWA5RGYtKVHrrC/yebVIE0VAM4LuPQrdnUydwkAZuKaILEBgJloZtwFAGYyPk8ERLRbKyK7TAZooxFgNBwKoOeGTZS2j4hmyKMD8oHhNkNJRJN56JQJkukQjkO55IrHIfuRADAZyexrLxCQ0C3JxIlREDwtcwEBOC7Jsr2r08VnPvZR3BjdxHe+/RI+9dj3IfBsJE4BSpAzox8GysvR8jy8fekavvb8C8htBx852wOjfOLsA3j4I09i4qzCDVfw+jf/DOt2H/d/6JP47Ae2MSsn+Af/7F/j+qUJYMXC8LSiBgaIhE1K8ELErL1AAO4ojtHqdIW1T2ae74cyDunLyzg1wxA3r18TFryAtUkisstzegE3mgKOBM0mhrt7Ms4blBD2lQ8tZYYDzxcWMfuPQDrBTpknAuoqWV8CG7PBEE4YwGuEMudCohx5jmg6Q5zFWF/tYRZFImndXV+FH4SICO4KY4/Au5prZK6SeUpQdzLYx7C/jx5liOmR6VhIsgxBqyEeunyO0WAobWx3OwIAjwZjkb3mGLixexPzeSQM1jSZY2VtVYoMhpOx9FXAOZEmAgALSEE/X8qJB02sdto4uH5dQHTGrbmxLu3iffkSaeUsR7+/L57KZQJ4vo/RfCpJeM5fxpWs38uXr8rCRSl6qiasra1LMQOZx8QDxOu43cRkPMZab0UKKjrttsSVYOz+wYFIVOfzGN1mE4Hvoz8YYDyjXHaIMzsnMclKTKdjFGUu8txkHTOWO9snpAhi1fNxQKUDsvn6B7CjCRrdJuac1zkwnc2AwMNEgO0Cd526W/yND/oDkdNe763Cd13MJhOMx2NhVcZ5joPRGGsb67j39GncuHYdB7sDAYD/wV/9SezOM5y7OEXqxrBzrpu37jtmv1gGOpeBQ7qVG+HXxd5SUVOufv848Pd27x2+fxTAZbuqAPWyxPPy/kZu43sBqAbwql63Go9l5uDy8xwXn+ohwiiBLPZPDewYgOp2DGRzjSqYeNzxrBo/OWMYlRBzHshV8VYVQKy25bj4V2PB+ccCKoKmXFfmkwkuv/023nn5FVy7dBltqk7o8wCLfIwMvGHBRk4uDN+V1VV0Njawsr6F3vo6OqsraLTaMu4NgGfaeORMIrYG9A8mQEubiELkplnktd5t4fMfbOK3/7tfwf/4Z1dwdbCL+z+4gYe31vDCs0OMgxl2tu9HfxIhdUJsn74Xjz72EWFgJrMRXn3xW3j7xW8iSSJ5xlKjhxkLhTiuxZ+We6maH/yeWC5o32wCwFmhznKLOOp4mxjLPlphjt8WICWoac5QsmfoOVmRQF4AuxW/YcLjnPMELKW4SxfrSXuVucJCicK0UZ1zFPPWAL2qCEudExZt1L7S/JxhF6tzp3CRNdB8dFTeMj8q4920ycSjGov3GtsLVrDxAF4AwDzfHEqcy/Vvs/Ysz+Pq+mbiUp07MqbZDwX95nkO4jpCn2zFZF8GgJWNhbLSMHYW0p7CgtMMUHpk4pOcnyP0CjSbBfwGx1ZyLABs2lcDwMeNjPq9OgJ1BOoI1BGoI1BH4E6OQA0A38m9U7etjkAdgToCdQTqCNQRODYCT/77f+MvBIAX0nZLfmlVNk7V28wk5iRBpJN5y4lc0xjK0BkPOr5nfPQUGZaJP5V8NL5zkoQSL1yVRBT/W/263T2qyTCTLDbJRiYKF4k6LW1YTeCphNehp6MBCMyzCzOoLJCWNl5/9XUMdveVtF6ppSPJJiWgmCZa2lEnrCUBSjaoYsMQZiDDl2CaxJJsFPmhpCdF9piALwFSZtoIJPP3IjXpClOQDOCc3xeGhmp34fgCItuUdKZUcRbDyhJhN9KjlsCu5XhwKM0nfcXEp/LH5aubWJhaBWaNAE67AY/XnicAwSsyRVoriHz6yjZFchrzAzjDfTjzGF7hIaJPLSV1+WxkIsMRUNfOYziF8nktyMAVj1/KX5YCbtPjt7TJRuLblK12YREopiRlkS0A4Jyex3oMkAFMsE6S6RoAhq88mo33MZ+JsRTmEhOflOUlcOxwHKqY5fRHzHORwoXnIUkziS1jSgZyu9VCFM2ELbl+uof33XsK77z6Gt69to+8sY0yU7KI+aQvvrCGRaS8nNWzKG9sSyRGKUXNvqHcdZnGEncCwEzSx0mGE502Hjh7Gld2r+HihQv42Ps+hPc9cC9m8RyeTwA5RyD3gTDAz129ji9/43mkJXBXp4XHH38EdreLnUeeQOysIh4P8Mpzf4IPPnASa3c/hk8+tIrd4RX841/7Nzi4EcMPcmFbTXYzoKPHBdtcAls7J4WFOp5MlTdmoJioZNlSgpgMXiatKdVKYHC1tybjm/7JTOQTFOEcdy0Pu7t7ePCB+zGPItwkIzZJsHPqpAB9169cFUBmdXNbQE8CkmTRkQHNexBo5Bzb6HYxmI6RWba0i4BupxGKrHNpF+Lrm8SZYv06jsgcEyC2PQ/rG2vC5CWzj9dO5hG2NzYxHvQxGw2FZcsxIQoBwq5XoLywAAmewkFSJNhe30R/dw8rq+vCTiVIQRZXHEVI5xMFYNjililJdkolU4ac916hd3AjwMFoiNALsdrtyLWYiJ9GcxRhIBLkSZJhc3NTmNfD8UDawTF4cp1+vBbCXgcHw6H0OX2Jh6OpqADYZYbVtTUkBHZKC9GM/tGF3Idy1mXoIU9S7O3tiRfxdDIR4JlrwcbmJnYHB5j0h7j71Gnplxt7u2h32+JpfO6tt9FZX0On3VKstTKXts4o40wf324Pq5Sidkvps+GF81j1HNgNxXQc7PUxm8/l+Rlf8dT2m1LMQFl3O/BwZmNL1o693RvS5+vr6wIeT6MIYbONk1ub6O8fYDKc4cEPbeHv/fzncX2a4OLVGGgUQHr7/0WX9VGzGTl3loFU+b02LzDrvnxuyU53GSRdvtZ7gagis70ku1zdzzg2l69XbadI3i4B3EdAqiWP3ipYZ75X3RPfC7Rajo/sPxVmoYlRFYxaBoBvB1QddzhZbosCoI4ynUX2dwkArj7/cRLb0m4dc4cKIEWOuKDcvCouYf+O+31RLJgNlac5P891iyBwlYXa3ViTggcWgjTaHbghbRz0nsNCKSp+VAvMKmxttoMYpPG95/foz0smrldmOH1iHT/2oINf/a9+Cf/rcyNMizF+7uc+irt9G7/xW6/gmhWhu/0g5jFVPgKcPn0vHnnkEdnf965fwuuvvIiLF1+X9U1UMXSRnihy6AIzMwa0sYSwf5ViB6WgbRTcd421BguqlmTQLT3+5FmWf2fsKox3LK02NPAoZz2eM/T8q8bI9Jmc0VggqORoFj6+1bFCENvYkyyATikQU58qoSXgZZyos5f6hfrJdVb2dZ4RKv2kMWSehhbPvzx2zXiU9ytS6EcB4PdOES7aLB/TbdMAMK9rAGDTT1UA+L3mTLWt5h5Vn2ZzNqeQtuo3nvlUYZ38m/1CCxJHq/EsvIwdrfijzkqOzbOnI4V+/DyLGUIPCJsZ/JDnzuxIAYS0RSsGsY2vfPN8nUM9riPr9+oI1BGoI1BHoI5AHYE7NgL14eWO7Zq6YXUE6gjUEagjUEegjsDtIvDUz/4tAYBFfriSGDV+ugS8zOu4RLVJnBlGh2HGGHm+7zbykjQTVp6SzF2AhhUG8IKJUkkGVhlOxwHAwubQCeLqT5NQI5tVEm2akVJNyMnnKUFoGDK6LUKf08lvAQzFKw948413MNzdF49AJopncYQypVQzE50EjFSikKAC020iPcj3mICkzCm5ZtqzTdonkoYkriSS1LXoNyiShraS5CPg69DDzwMIjjqUimYcD5PkkkwtEthphDKPYJOFbPz4CDIHHmyCv44vABG9SClTzWQg1Z7dLEDa9JC1G3I/e54CBJH4BEz6NdeR2A5yl0zKDNZ8CIvMVzKA4SAVbrQuBGCyVoDEQkBeu0zlOxCPP18xn/ncBGfZTp2wFUFYx4PlBArMJSuG8dSyjvRDFWDVZRwVqGNnGRwilmwjPQXJJNKJfH4XBgDmZz1fSUzrOZBnymPS1z6Q7KuUyXy/AZcssdkIDavAj3/+c/jBp+7Di1//Coo4xx986UVcnHeRBzvChGkiQ1YyVsIBVr7NTJgKyK8S2n6h4m2XsQDqRR4rj0WHYDmz1g7cIkGr6WMym6DdbOP02gYefeh7FFvY9yRJTbl1mR+eh4s39/DlZ57FLC/Rcn08+r77cfL+h9C673vhNLu4/tbzmFy/jE8++VnsTix8+uE1nL/6Jv7pb/4+BrsJmq0SXivA6GaCSZag0+sibDYQ5wWa7a6MP4IKaaZYn4YZvLG1KQzhmzevCxjb7jTh57awxlurPQH5+sOBgPrJNBKgpbe6IqxUykvvUZo4TQWESQW0IOCSC/BHP1yCf2TfUlKVsr/iyUuwkE6gbSUNTQCT/p2+74l0s1NYAlATWGF8yFw2awsZxtPZRIBYApec55RDzpMYDXrZRpHIQzdaTVEyIFDEMUawnSAuv3P+ygVsr28gnUUCDHdWFSDkex72rt1AI1TgN5+Jc50gKmNG4M9l8UaUImg1ZW7t3dxFSL9l+nfz5TkCbHM8GwC43x8KTLB1Ygc3b94UaXaOo063i1maYH1jS+bSuXMXcObMWbiheubRaIKg2YBnewjJiqfEeWlhd3QgIDn7gAUNbB9jTNCV8WFhBH0duTaz3VsnTwhQNh1PMBuNRfaW829tpYtepysxYF8OJlPkRYG27SAKXOm/+ZVrWA0dWF6JyXyG3at7CkxzbGycPCkFBYODITqdDrZ3TiCzSrQdTzyhyVKeDEdodtriK801ob3aw876pkh5EwB+6EPb+Ls//6O4NokXALBhAB8BRW8jl2z2quo+okD7w/V0Gfxd7Be3AXFvB+6ae3EcVPfX5T2sCqodB4hWi6eW91p+3gBGVQD7uPuZvbF6BpAla6mAaxkErgLAZk8116jev3rdZXDqvWK03G/LktPLEtfLz/EXAcBGQYNMbyMjzO9wPeUc4L5efZn+WADIiWJgmz9cs00RG3/6gZIgN7GsgsmiZkC1DTJuxW/YEzarFFJYKR649ww+sd7Hr/8P/zN+58UU1/rn8N/+nZ/GqTTBP/yNb+HV8RArD3xU1gbfa+Du03fjxPo6rCzC3uULAgBfuHkBeUHbCe6R6mFoe6HaQ/BUMUyl78pcMYCpJKEtMaQwSrxkFQhu/hx6XqtnU2DlIcB6WAxwCNCb8VEFSAk8Lr+qfWZTKcPcd/mMxjln++repr26HQR4OTYKK1NOIou289kOwV5Xn+mMd7Vpo1hN8JrHrBVHxuuSb3aV7a0+d/RcvbxeSJfIeZLPoqXctSevavNRC5XqfK7Oqeq6cdxcNjGvnnPlbKzjq2SneU4t1Vgx52KHxXKHaU4FHFeKAli45yoAmPHmedpzUgSNXBjALhW/DdtYn+vl3KsB91efv1DnUG+ZAfUbdQTqCNQRqCNQR6COwJ0cgfrwcif3Tt22OgJ1BOoI1BGoI1BH4NgIGAB4Kc8paStJGi2ShiZ5eDQhTkTOyEGbBBaZI5IoWr5opQXVZPaCoSDJRyU/xyQRE0qURjbs3yoAzEsxiUTQovpaTlAvEl86OWnAZZPo83WCuwoCV69HRu17AsBFidQqBYR67bU30L++J+xTSt7O40hYnSK7LElVnShlklhwXybSygX7lzLOStiQIKj6vEMGUaGZoQRMyRamD5sboBSZ7YYCEwksGhNlyQwykQyRWhaJPzJ/eR1JatJXLxTQ0/NyZJR4zpi81VKQvH+eyTXSoAerQS9gF2WUA7NYWCJl00fZ9FDYbSXFyHuRvRRPkcQzpFmMUrNoyQKR9lBy0vU1y5bAZySJT0skkTULl1LVwnDm9wkvySdEipdM5WMBYO1XR5/AKgBMdjgBO8Ug8g7ZYxUAWMB0l78jC0iNWwKABMh8gtoyD0qJEeWayXiNpkO0nQw/8xM/jMs3buDZL/05Hv3gw3jn6j6uTF347TUk0RiYD+AEa5IEpoesAYDZzzJ+UWoAOIJL31+O0TxVCVOXALCFwPERxVO4ToloMsb99z+IU9tb6FjAiR7lnemHbMNzbMWydhxc3jvAl55+BjMCDH6I7U4Xn/rcj2PlgUdwMNvF03/yf+GHP/U5rG49gt1hH08+tIK3zr2E/+W3/hiTgxTNNuA0PEz2yBAvELaa8BsNAXfJviRYyLgRmA2CUGSB6cdKVjPZus12WxVxsM/TEkmRI3MdnLzrDPYOBmg1Grhy/hJoKLy6sSnSyQQeR9OJgH+My2A8QrfbRTyby3MRQOSLADGvTTCSrGDKEycoxIOTXsR2QbCiFIB1NB3DLV25dqMZyH0IahIQ5XsETjY21kRyeNQfIElixZAtS+zs7AgAvL93gJ2TJ7B3sC+g5akzpwQwPtjdw6kTJ9GfDNCi9LLt4ODgQMBiMmgJrsbTGSy3lJiQdUsCa2uQAAAgAElEQVQWHttve66Axxn7p7QwTSKJKRnI3VZbgNDZPIZP0D2ldPYM25tb8l0WaXRWVoV3NxwOkXPlsSwMBiNsbGzg5MlT2NsdYCI+0S1kIftpLvNgc2MbBRmlZJyjxImNLVy6fF6ec2trS9p95coVAavpX0wwd380kHWkSDORyW32OgK+EwC+7+6zmOa59A2BZbKz2Say3wejvjCfgwwCABO0v3dlDfFgH5aX48r1a6D8P9tIGfFIMwFDvyHt6PZWhFU5Hgxw4+oVdDsdaaf4TNPzutXGybvPYK3VFQ/i/esHeOjRHfz3f+OncRAVePviBHNrhsAOF+CPWdergJ0uzbhlb1zsScZTlCDf0n4m7NPKJlcFhqog53sdPTi2zV60/Lnjrld9BrU23soAPrIfVpiJt7vPceCRAZGW27e8v1aZk8vXlzVgiYF8O6B5+dkX8a8wtM2eX23v8hljOe7Vz1bvYT6XWQrgMoVrLHTgPLNybT1RAcCrz26eg4UwwkDlfs0SLq0iwvWATF4qbFTB0WWwm9fk3BJA1XZFqp2GEj4ifO8jD+KJ9SF+/Zf/J/zZGzbcXoxf/sW/ine/+CX8nV/7FnaDJryzH8Z8NkOv3cU9p04j5JkgnWPvykW89O3ncWOyp4HZQyBRaU9otYtC7zcGxGXxk/HtVTIsi/FZBX9NLGnTIeNwiYV9CHQeRr3a94cAcYWVW+kg83vH0QxfPQ7MGXDBzIculNIgvIm1kYBWoPchoKnir/2AeWbRZ57bAcDmHLwM3Jp+NAWGBIwVOHprQcfyc5t4yXzRzyw4cFVqW1wjCGwfeizz31VGvYwdjrslW5XqHDAFDuYcXJ1DBgCWdjAO/AvPfaLmoMBnzg9hAi/5qKv+YTFPADtwxYaA5/Qi4fkwgt8s0Whb8Hm+MmfsCoBv2v7Kty7WOdT32iDq39URqCNQR6COQB2BOgJ3XATqw8sd1yV1g+oI1BGoI1BHoI5AHYG/KAKf/Uv/sTHAXSTy+BfDfKCPLZNB1ZdJVCmoUr0IsuU6CcZ/kzGy+IX+TDVRtfi7Q5lSpuS091iu/VzllvTXVYlKw8hZyMcdAwAvJ6d5BZP4OvQ1O5poEw9Qfa3qM8r35A2d/NKJwkXi0njY0faMUr2Us3vlNexeuQakucgcEwSVhNoSACwMIcnCErgjI5RSi9oTVpKClM4jaJyjnBO0ZUwKWscKMEgAOLPoMWwjsAPF3NUsbvou21YOK9OS0clEWD70ujUsVNcJ4Xj0TPWAaCxJRCUTmUtbCEwz8c+EdERZS9sTaWbMKVOsgLa84YkHbZ45cMsCfporxq1ViG9oYhMUL+FGjEEMJLH8jiwnSTymCbKU7FECmB4s2xcP44KgOKFPAtZpKpnJKgAsADjHCJlLHDNkHWs5SwHQxb+P31csYI6XKgAs/WckoIVdQ7aty5YKM1fYKVmCPIvgUqqQzGTNSCaXuXRDtMIAVtzHZtvH2+kKVjtN5HGK+XSqQGqCuEUC32ICVQG5wvIWSXNKYStWE18unzNPQH4oW0H/YWEEuZ4UFTCmhUM5zhx+WuLjH/849g520Qs9PLi1g0mWiVS1w6+4ZFjbuD4Y4Ytf/7qAtfSE3d7awl/6K/8BUs/Fs88/jf7eLp76zE8hxypyK8YnH+zi1deex6//9p8iHVtotHNERYJ5v8Tq5rqAkASw26srGM3mCClb7LqYjqZwfA/TGX1u1zGhLzTZnBsbwiIV5moUy/cjsuE6XfhhKID1ia1ttJpNXL1yXcYewT0CuuwreigHYSiM2/lkKkAwWbUEfTkuB4OB3J9AZdQfobmyAlox836TwUj8czc31+V6BO7JAKbvbpvew+0WhsMR5kksYCIZeDtbGwJ8JlGkvJctS0tZFxj0R4izVMZ8s0PgGwJKcz5QMjkryBbPxA+YQG/pWALuktW93iYrN8bB3i7i+VSuSZYsr0WmH4FoVrFESaz8iD1PZJlns0j6PioydBothD79FQvxAl7b2ILl+hjPI8zjFEHTVaB1XmB9bU2AqzhO0Wy2kZE97RQYjiYSK0omN0MfvVYb88lY2jgmIOs68tytThvXr1/HSrcnn5fimiDA1YuX5JlZCMD5Jh7MKWW8bWyeOiUFLJ2VnsiCnzv/LrqdtgD5o0Ef+WyGOAwEUL+700M2OMBo3sfu/h5CN5SiCzKdb+wfSNzuPnMWoeeDwE9vfQ3nzr2Dg/197GxuSD9ynKysb8ANAvhhE5u9Hq5evoyb1/bx8GMn8Et/82cwymxcuBaj8FJZG6oAjNkTjgMGq0VJ1X2tus/JjlDZDquMVNkHK5YCx11vGUgiSHgUkNbbpr7OcXtmdZ9Tcr3qtQzkynsaAF5+7uXrVv9tmJyipHCMhUP1Xqb469jYLQFWy+CsiVUVFK0+G/++/Hy3SE5XAOZlcLW6ny//3Xw24fmGqhzc+2gHYNkyF8Sbm2Cwffv4ClAq3qfq7MI5KHtPdXwUt/aLAQoN+MvvihexnKdsOFYKHwk++sGH8djqBF/5vX+D3/qjNxE3hvil//o/wpUvPYdf/J1zeHsyQ/fhJzCbTrG5sobT2xtwae8wG+PqhXfwnW+9gHnJXVgV1RkJZFpPSB9yP6M1hC5CMOzf6lgRi4rK+KqyZ9XnDiO73J/Sl7yv/ogon+jCNinwq6izLOZbZdwrJQwFABOUNO0ydiPCzheNFFUMyL3HAMCHDGVViCht03Ew12I8XJ4dbEgR4wLg1mc/npn+v/buNda29bwP+rPmZa257vty9jn7nOPbcZzEbWKMceO0SpuQxHEKhHCLICnlY2mQoKoQAhUEaqB8KSiCb6nUVoKg0CIapaBWIXJDkqYUDGloHdsnTpw4ts99X9Z9rXlHzzvmWHvs6bWP08GXUem3qxOfs/Yac77z94455+j7H8/z1u/95vu2Dsir8TypUK7fx81uOiUUXWszX1+T5uPk2K4/Q64D5I0nXVryKqpx/f2sGx7WP1eu56y66quMGo9TxlC2UakC2uK4umEjg99y089yVro4ND8b6s5A14+/uRP90TC2toblfZTfE/PJaQl/92+PSjeOa5fV/z/hOhDOa2YB8Lt9TPk7AgQIECBAoIMCAuAOToohESBAgAABAu8u8Kkf+3feNQDO2LAsVDUepizeNap8y0Jm2Wf16X3UqkXUr9+j96mF6myzW1ojV4uopWq17ENbtSJc9gZlgSrDhlyorKoWqnA2n3N9j8GbFrbrBdq6WqIOsMvC1Co8vF5AW13RrQcE9YJicxGyXtjKcCwrfTIAfutrr0dMZiXgLHuFlqAyK02qKpQMLjP8KaL9qtVkqR3KEDhNM/jNStrcsy8rJ2e5J2BW7Gbw2y97iZYAcSP/PYO/3Bd3WQXApZIj2+5Nojev9rGtA8Wssiv7Geeiavl/VdXHbHKZwyiha2m5m+vY/a0YbB9Ef2u7hIb92SIG89y9N1PGDEFzoTX32s05mlX7Ey8zjI2IzVH0R7ulFXG5KeAy9xy+isU4A6eqojercnJsi8llzBeTGPRyn+JhzLMl5SAXZJcxmM+iP5nGLBewc5GytIAeloqkrCx+VgCcrzMbazcD4GqP5UHxLs/fCIBzj8GszM0wPZ3zHFvMq32bM0re2LsVi/OjWE7OYnNrOy5yT9F+L/b6i3h+txdvDO/E5awXy1m+2IitxTS2eosShuW5u72Z46/2IC6Vv6v3zfWibraqXi5iK6tWs+JmNimtb8t+zln5PJnHcrPaJ/jF0UEJgD/993+57An80fe9Ly5mEdlFNvcBzmAuz5FH55fxC7/yd+NsMom94V7cur8b//CzvxrHj96KP/vv/0Ts3fu2OHju5RjPJmWM3/1N+/G5L3wm/upf/8WI8SBGO4s4zb1rpzt5upWKzsg22ZvD0to330e39m9VC9O9QWm1vL2zGydnF2V76hKg9Hrx3ve+N9545+24uLos7bMfHx3H4Z3b8fDxo1IRmtX+9+/eLzdBvPHGG6XyM8PRElksF6Ui+GBrrwS5Gf7m66vbP+fvZiC6X863zZiUj5Cq1Xq23y6V9RuL2N7ej9lkXALYYb9f3k9ZuXxwK/cr3ouL86uyp/Pp6XGc5/PdOiyV9XkulL1/FxulBXZWtGZl4J1bt+P8+CjOj0/ipWxTPJuWVuQZWmbYm+O/vDwvlcgHO7vx1uOHJQTPivrtfC/1+yXwzcfO82kw2Iz9/d0SHk+zxftkEWfnl3H4/POls8Dh7k4JZL/whS+U57977/m4nM5jtHtYqgVz7LlX6eHhfnn9b731VrmBY3NrVFp1TiZXJSh94cX7JUDNG1NGm4N4lFW87zyIvefvlbA2z9EHDx+WSuBst5wtrkvb5skkzk5Oy37GO7m/cyzi5Pi4VC7/U3/g20rQnwHu1XIRx+cXpe39Zm8jbmUV+CTP7VkcLRflXNg8voj93iK+9tZX4+LqPKaXV7F7915pEX56eVkC9ecO75Yx5idSWr599KiEvvs7O+X1p9PtO3djMp0X7/e/cD8eP3wYJ4/PSwXwf/EnfzgeTyPefBQx3OvFfFoFIM8KGZs/v+l3roOORtLV/M657n7R+H5stgluhh83hc6/3wC4GYw2v9Gb4VLz59eB7A0BcHNMzdfXDKaaYdi7XUHUwVnzd5phVFrdFE7V41tvcb0eAK9XODb3Ma0+y2/eouJZgdh6CJ2fNaXDSIaE2Smj3pO2fJwvy40l7/pnrUf0U4+fNzytKm2btnXFcP7uZn7OTyflPTvNjhUb/djszWO4uIjv/Pi3x8duXcVn/49fiJ/6K78Q3/SJV+LP/PiPxN/9qz8X/9nP/na8PZ3Fy5/4wVLN/9zhQRyMNst37fE7b8SXv/TF+L0vfSnG86qSM9+3T5/f1X70i+X4OgCeTatK5voap7xvGnsW5/Xc1wehXx9wPxXEr9ozZ1jbvEkgrx8zAG7emFcb1TcelKCw7vCSldH1Frmra82n5qWEmU/aVOffDVbB5vVNGRtVkHz933ldtgroF70qnK5fe7a5z9+r/775GVIHwE/NabM9daMqur94cgNK/b5rHlf/e/kcKQFwdcNjscqxRrUH+PX7dK2i/qb3fHP+yn4Lqz/rAXA+T15rlBv8VnspP3k/5bnwJHwur/m6Cni1RUtep2/txWAzb8bKmwkWcXl0GtPJaewcDOP2c7u5Q8XX7QGcQX39Gn/jH2gB/Q0+Yfw1AQIECBAg0DEBAXDHJsRwCBAgQIAAgW8skAFwWYxZ+9V6sWe6rKtHnlQC1+FvHpetTkvlRVmAq0KY/JMtEEs15WrB7VkjKa1xVwFwWfjLhf/cs7UOhFctg+s9Tq/3D1st6q8vZt+0yJ6LjBn81AuQdZvGfOZ6gbbep+xZ42zuaVy/1rLQlut0GYgOh/Hqq1+Mt197o1TtTseXMb68qqo5l/NS3fl0AJyrj70YLDN8rCoxysJk7lU6m5R/ci/c2eZmCT6zBfI8MlQtIymLtrmHaAaXOXdl79+s3MjweHYVvcllqSyd9DajNxiUSqXcazPD0UW2oR1PSqg4Gw6ilxWuy1kMchFzaycWW3sxG+7FrD+K3vQietNFbGY3yNFmTIe9qo3t5Tw2J4ssaI0YlNQ+JrkP8WgnlsPd2FhslCBnuLldxrO8PIn51VkJjbMSuLTGzmql+WUMcz/j2CoB8DwH0Y8YzmYxnM5iMp+8awCcC7UlxI9V++cMxXOhOh2yleczWkBn5VNZHF1mkN4v1VcZMpcQNSums5VhLONqsBv7W4u4evxmOVuWw/2IrFK+PI3d/jQmk4jRvffHVW+ntL4eTB7Hndtbcf9D3xqvvvZ2zF//WtXiO5PUxMr23asqwmp/v35G0DHqZTVS7nk7jmnO0WBQ9p/cjV5c5P7Ak2ncH+7GSy+9FL/x1d+Ou7f34lPf8R0xXfRLy+PZZBpbowxqh3F0cRU//yu/HMdX49ifbsXg3ix+/N/9oTiIeeyNPhJfOXspTvLc7T+Iq9kovudDB/HqF34t/vJf+4VYXg5jdzfidHweh1svxPHp49i9dRDzXj/O02RzWML/ve29EiiWsHa+jMNbt2OwOSrVp/leyn1y8704GWZF6jhGOwcxmy9KdW+GrL/1u78T/X4v9gd75fcvzs7j5ZdfLm3Tj8/PYrg9iqOT47i9vVf2/i2PMRqV8PYrX/lKvPLKKyU82OkP4/TqIs4nVXvlW/sHJWg9evggJrl38t5BOecePXgrdndG5T05mU3j1uGd2N3fj/7GoDzm7u52PHjwTtm/dnNnp7RZ7g82SxXyo6Oj8vyT6VUJIe7duRt7o604P8q9aU9ib3tUgum3Hz+M5+/fK+2ND0e7Mbm4jJPJOHa3R5Enyvj8rITj+Tqywrs36Mewv1kqpC/Pz8pNMHujndgYDGPn9u2yv+7ZyaPY3hqVkDefY7C1E+P5PC7ny1IB/IEXXyl75KbF7v5O8cs9crNVc6kgz8A+lvH+V76p+JRKxcUsLrNCO28AGIxie3c3zi8vqj2M9/eLR4a+h/v70Rttx6MHD0qF8wsvvFDC/qzs7c0W8b4XXozXvvw7sX/vuViMtuLB2XF5jpz753b34uGbb5YA+MuPHsSdO/fiuY1BPLe9FW8/fiNOz09K+9VxVvrevh3nOb+bW3Hv1nMxuxrHfFadK7/79uulRW7+3QvP34ury3EJ0PMGiTvP3YuDvCnh0aM4PbooFcB/4d/6l+LB1Ty+8uYkNkZ5002V4DXDp/oz/jpoaXzor/9eHUDW3yvNQDMPqwPg9WCsDvmaNxuV74u1dq0ZANc/v+m7q/l91BzvUyHb2vibIeRNWyTk4zRb1f5+POrfWX/eugX0Tb55zPoNWuuP0wzL11/rukc+x3rL6frx381j/TmbAWA6TPO7MDtR5M0/2c1jNo153oQ0HMbwqpqz9QC+/ll2GPi6uW/sG53dG266IeD6tc0XsZjl1g79GE+rYG2rv4j+7Cz+SAbA9zfia//ol+O//cm/Ht/7o98Xn/rkd8ZP//mfiv/yb/9e7Dx3N5776HfHrcP9uJs3cYzPYzG+iNe+/Nvxu7/zW3F69Dgm4yoAnG809uctbapXLaBnjQB4Niufd9ny9/o1NYLN9QC4ru5t+jRty3mdHVLyRrTVXr/1tVe5hkz16dMtp8scr6pO87Myb4Kp2xPXAfD1TRc5L9XV4/X+ufUNCWUzjQyQl6tuG9d7AK8C0dV1af1+Li2gV2FpdfNQ9ZmRAXDz/Gme5+sBcBnGar/b+jOnN38SStfvu+ZxeY2RNwCuB8Dl+FJR/nQAXFczN9+zzc+3OpyuP1PyWqb5uVGHwNfnb94wONgsAXBtX72nqgC4fuwyJ6tq4vqGzPIYo73oDTain91HprO4PDqJyfg89m8N4/a9g9jaLJsAP72PugC4+VHn3wkQIECAAIF/wgQEwP+ETZjhEiBAgAABAhHf/6P/dlk/a7YtLEHuao/S4caqSiMXo8revE/23c2Wev3hdmH8uoXt1aJpLwPi1aL3erVQve9ZaVtct+nLhboMTVfHZ6vkOnzNSp31Bbjmwmw+3o2Lxqv9f/P5qyrBVQVDtjnOIGa1QNVcmKtfU1bXlEXN1YJp/k5Z0F3tbZYBcg4+qw1ff+vN+Nw//ELMxtPoz6YxvrqIaS6w1Yuds2mpXk2OqpJpEb2NrehliJmB6KIKaKoFzbot9Ob13rGlHXFpIbzady+P682q15N7+Gbl4yqwr8ffG+Yewbm4OYllVpvOZtUevsvSELFU8mVQlHsdb2zuRm9rOzY2N0uwXMYyWMRwkf/MY5hVyblf8GKZ3S6rlpW7h9V+zRlSr9rnTrO6NxfB+xuxNZnFNCt98iaBXOweX0ZcnJa9iXulImdcbhIotVJZ5ZtBaXVGlf/buzqLWcyjN8zHH0XuglcWj5ezmE0vymsrLS1L0FNVNeV4snI4xz+c5z7DeRINS6iaFcLpVSqkp/NYDqsWkvln2d+MZS8DzmX0MrSeT2I0fD56g2WcXx3HfHoWWZebVVsX43Hs375bFj2n/c3Yu30v7h7sxMnrX47v+q6Px7d87CPxv/zip+ONV98ugdo87Utb7aqF96JftXjezKLpLAyeXcUwg+fcJzZDhWFWwlbnWlZUllC6LMhme/BlbG3044994g/Hi3cOSzXlKNtSF7ZeHJ1fxS/92v8Tb5+elL2Pbw9m8ZEPvi8uxpP4lu/8nnj+Wz4Wlxkc97ZiPjuJH/72+/F/vfrZ+Et/+W9U1etZ0bscxcXkccxnVYvI/mbegLBR9vPd3tmL4aoq92yyjBdffLHsH318dHq9l3Ke9xkW5nzlOV9X2Wab4Zzj89m8tHne3z+Mo6NHcXhwEKdHxzHaGpa9dDPsLC1JlxvlxoO9g1uxzMrQ83Gcn53FC+99OR6cHMXF5UmpIM72znk+T+ezONi/FXuj3XJzyuOry9gf7ZR9frOS9OTiPK6uLkqb6Az5R7u3487twzh+9DC28ryfT+P07CI2t0dx57m7MTs7j9Pzi+hnZe/4qvz9nYODssh9dpT73A5jkYHr5jC2R5vlOaZ580LuRzzYjOlldY5mqJSfHYc71evqbW7FJCu+T3Iv4gyq92Iym5eW1Ad7h6Xq+eE7j+J8fhWjvf04Pr8sVbi7O1txN1sgj3bj4moa57NJeeyyh3Ae3x+UvY7nk2kJ1XN/4Vt7u3Hn8FZ108igH0ePH8eoN4jbO/vxzsnDMh+37t2No7Oz8jtZCfhOVhJHPw7v34vNYT+++uXfi/lsEndv3Yrdve1S+Zs3MFy89jD27tyKwe5ubG2Pqr2Pry5KNXdWs1/NlnF0cRYX08vyOXJ/Zz+mJ8cxn1zGsr+My6wmv3UndvZuxaA/LDcxpGXewHF+dhQPHh+V9tGHB7fjtdfeKBXGuT/yzt5+PPf8vbh37168/vrvxOO3pvGx73opfuJP/vPx5nEvXntwEvPNYWyu92jOm08aIex1xedae9T6M6HZrrT+2Xrg9azriBKorPKm5jHN328GwDc9TrPasHxGrY1zmjeyNP40w8j88aDsG/Dkz9cHmU8C6OvPwbUtH541rirsa2wDUY5rJGbVJ/h1oFeHf3VIWH+XNp+32Yq3vNZmC+LGQMpn9OqutfXw91lhcPN56lB2vT1v+Qhtnh83rPA05zIDwno/2vp5nzrlVltaNJ+7GdDnDXAZrJUbpmbVtdJGTEoF8B/6pz8cn/jQIn7zb/5K/IX/5mfiR/6TH44f/NaX4r/6D34u/ufPP4iz/Z348Me/I155z/vi/PQopmdnpYvAl37ri/H6m2+UG3QW80m1L/Hq+qqeg/wsz8+p+r+zBXZdeVt9GW5Ue8qXqujZdVeHSX6H5zXUauuMbKPcJGoG/uUaYxWkXj/vqmX59XVUdhBpVPaWLiiriux+Qg6rmwprs+aNC/X599Q5v3ZzQ7lmXF3LPhVOZyXtMvuCPPn+z5edlcDlf3Nf5zzHVudCfc1Uj2Oe3zY5d8tVC+WytcTT76VvdG7l8+T1bfm9VYVzeX2rbSvKePOaZrU/b/N8r2+EuO6Ws3Ku7MoGwtXr+H28l/OaKZ/ziW2vHFdea96cUPL1vGaurp/zO7ncvDjIG8624mB/GINldrmYxqMHj8q2C3kzXd64tXM7u1FsxCxvSsxOPr1h+fsSssc0Pvf/vmEN9VlfIH5OgAABAgQIdFLAxUsnp8WgCBAgQIAAgXcT+OSP/ellHf429yOr9/TNvXzLAtwqAM6FmxJo1gtj2Rq2USHTfK5qMWq1qLnac6z++3L8KtAtVRzNBd1nBMDNi62nnnNtn7qyfrla+KoX/Zr/XS90lpbSjfE3KyXyMerFtLKQ33jN1wtzqxbSWYUavXm88+hxCYAvTs9jI/cYHV+WxcfSYrm0mMxF1rolX71Qnkt4q/1+F9OqCiNfz6pidJmhaIazWUuVwWEDuISsG5Nq78H5olTUldbOK4+yMF3C1WqxrVTFzpfl98rCbAbDvSp03RhuRQmLs2I2WyLPqja8GX7287FzsTj31M0qmWwdOciK4n70tvbKiOr5mGegvJhXe/JlJeh8Udpjz1ahdQbjGQAvJxcl8O4tMwDOBpW5ADkoC4fVn+q8qQPgjaxi7m9FboRc1UDPSwBcGVQBcHEqrbFzAbNq5zmYXf7/CoD7/arF4WKRLb3PYpBtEefT+MQnviNef+eteOO1BzHPYL6/Fbtbm9GfnMYf/4Hvjg9+24fjf/07n46vfPGtqlI2q6ZLS8tBCYCXg80q3FwuYpj7gM6uYjPD+8UsZtkKdBUAF4PSsjorpbIaP0P+nJNlfPQPfnt82wfeF5PZuAR7ZQfJ/iBOLifxS5/5TLx+chSjbKE8v4r33Lsdd+7fjw9/4p+N3ZdfidmiH5Oraezs9uOTr+zHL/36Z+K/+x/+VmxvbkV/ezv64148Pn27qnrOczj3nc59KnMP6NF2qZQe5x6627uxla3Cy6Jur7y2bAWcucfd5+/F9uGtODs+LqF9hrv586w2Pbu6ive8/wOxv7Mfr7/+tVLhmUFoVo+OJ5el4jSD4I3t3TgfX0Y/bwBYLGNznvuL9+L5l1+Mi9kkHj54s1QZlvB2sYir2byEFfu53+/WblwuZrG3sxPbg1FM5rO4nE5iPL2Ky4uzGJ9dxCvf9KHyeCePH8XmVrWf7tnFeczyBofZLO7s7cXj46MSZu8dHsR4fBWTi/Oy73K23s5F8Kx0zwr/nKMSuiyXMdrZjv5wq+wrvMgbHTb6xWx3a1TC07Jv+DzbtS/K687K/twfOc/f527fKVXVl+d5fs9jkhFRbxibm4O4OD8tz7G3fztGuwcx3BnFxao9du5rnIFcVkHn50EGzVvbm3F8dFRC8NxLOc/lbOG8mwv3Wzvx+a/+dty//1IJ488uL0uQPL3IiuSL6C17Md0Zls+v0+MpwwAAACAASURBVEdH5eaSjFP6/aqqO9tL39u5FYPtrXjn+Dgur6oK6YO9nTjY2y2VurngH5uD6G31yw0Xo+ksHr/5esynuafwdrnhJNvb7+7sl8+dg929ODzYi+OHD0qlcXagyDHl59/R0Ump6C+V+lujOLx9q+w3/dprX4rTB4v42B99Of7TH/1UvHG0EW88OovpoB9bqwrg+jMquw+sf0fV3xd12Nr8+2aY2Pz79RuN6mPWw8dmW9mbjln/2XqAW74XGxV0ze+2/N0Mopo/W/+uzwB4/XU1Q+D8Pm9+J6+/3pvC1Ke/S9ef8UnL7er3qgA4/9Svoz5+/bVX331P9lGuvmerP3UQ1xxPuV5p7K+6Pvb6OZ+65mjs01yerxEuNsdVf5+t3z9wfR6tHvQbBcDrIXXzeiT/PW+UyXAtpzG/c/M6YxDT2Fxexsc/+uH4zg9M4//8mb8Vf+Pv/Hr8+H/+J+L+7DT+3L/30/Hzv3cR8/3D+KOf/L64c7Afb7/+WulykHumv/baV+P4LG8syeB2tQdr3rRV7xddtkLolc/LfD/k92ndirncpJRhdLlRLb9nV9cBpWp4ULavKAZlb+icrKffT/84AXAZz3L+dGvnVbCcbnkzyby33rp6/YaDRrXy6oaBeu7KeV9N2FPbk5Sf54mV36ONz4cy1xlM1tXC17eh5T1+1Tjqc+QbBcD1udU8x2/697Ldw2o8dTVy3uB3fVPB7yMAzlsQ6hsn6mvW+pr69xsA53szn/fJ58+qK1AjAC63OpSW3hvVjZO5d/xoO/Z28pytAuCjhydxdVUaq8fh4WEc3NuM0WhQtvqotnAZrM6tqjX55379a9ZQ1z9C/TcBAgQIECDQaQEXL52eHoMjQIAAAQIEbhL41I/9+LJepKz/vl70LG3wVhUs1eLXavFvI9s0Vy0EcyHoWQvbNwXA18FxCcOqhcayiLsKbOvFuxLGZgVDPxchqz366kXg5oJuvUB802JyaWTXWLSrA956Ub2qShk8c/zV89QLkFVlRvlJGW9dqdKLSVY/9CPOLq/i8//o1Xj0zoNYZiXg5GK1iFotpJYK2GXd0m+1cFpIq/Z61wvYWeWbrYLzn7IH3pNFzvztei6qBc5cPM69SqtWf/W8VAuC89J6NuPV8mc5Ly0NM9hJ18WgH9NBBjCbMdjcqvYXXi0GVy3/ltX+vllhvPrfEuwOtmKZ+8IOtsrzlVaQq3/qCpGymFj2G+7HJBfZc/EvQ65cMM6q3vFZzEpV4FW1CL/Ic6laIEzMEiZubER/chmzrHLLvX0Ho9LSsVqYnsZ8loFXnhhPKoDL8bmYGdV51Z9eVCFmBiHD3If3SQVwtrHN9t31n5sqgAfZwnrQj/lyFpPz8xhuZNi3iD/xb/5IfPWNr8Tf/9XPlhB8PJ2WCuuN8Xn8oY/9wXjlmz8Yv/7qF+KN18+rvVczQM95zb2e0yz3dM6QOxe6sz3n5KIEwHke5ALrsgSaGbz2y37E5edZBbwKfLJS9z33X4zv+ehHqz2V+yU5iX6prl2UAPirjx7EZn87doa9eO9LL8fHv+uPxd0Pfmtc5V7HvWFMxtn+cxk/9Afuxd/7jV8vAfDk8irGy2Xs9/di2Z9U7XZzbsoi+kapDk2PrNZO3/07d2M2m5cAeHtvPwajnTg6PSsV5C+8+HL0RqPyfnjw9jtx67CqbN0/OIyvvvl6jLZ3Y3d7r1QA58/zPZ4VtPk+39kZxcnRcWzdvRdn5+exszsqbeVnF1eZlJTq2YvJOD743vfE4wcP4zT3rc2Q8+7tck5ML65KxfDGVj9uH96Jg92DEl6cXWUL4csS2lY3ZMxK2Jzny+5oFI8fZgXTrISxue/wKFuzzqalxeXu7m5cjbN6eFzC/nnu+bu9F1nmmeFo7vV7dXkR/WzhvLcbm5ujMvcZOmd4ngHwdu4VfH5V2htn6/xsRZ03WpR9wZfLUi2e+wlnwJrVvDvb2zHJD+Lc67jfj4uz0zKG7Z2DvLejHJMBcu7TnK1W81y/fXirasM9HJZ26pcnZ+X8u7y8KOPKvYvzJpAvvfrFePDo7bj13veU+d3e3onbB4fx8K2HsTfajsO9/Xh9clo+t/JzYKs3iKPHj0r1dP7JvY7fe/+l2NzPCuXT6n08nRebrdGwBNPbG4MYz6cxns9i0O/Fne2duDp+HFcX2Q67HydX43JOZcvtUjV2+07cvX0Y77z5RpyfHMfGqLoh5PIibxSJ2NrZLm2981P01p3bcXv/MF772m/HxUk/Pv7d740/9699sgTA75xelBtPNkuP+tWfVfh703fFk8/Vp6v4bgpA83ebIWp97E3fr+th543fU2ttoZuPUz7jb2jZfB3UZPeJVZB50/P31yoc18fdDIDXn/f6u27tgZsmWc3X/FMq+xrBatlntrG3av0dXBuue9TtfevnKF09bnhhdbXlTQHwUyFxCSqrP/W1RXOun/reaoyzDqtvCoCbw+nlHrur0Lp+3OYxzRbV6+Fvee8u5tV1TV4b5Pbl+X2QAXBvGh/58Afje1+Zxc/+1E/H59+6jD/7H//r8eVf/XvxH/75vxmfvdyMwdZB7N8Zxc5oO04fPyo3nOXjnF1eVDdpLRZlG4G6c8r1/q797LaRN5ltlM+sMs+rVsx580y55lm1Yc7viWzrXl5jr3rM4pjfsXXA2vDNf32qUnW1nUcJllfXe7VfCZl7T9osZ/hdri+uK4AjZhvV52JzDut/r37+pHK1+NZtmOstQlYtoqvvr9V5sPrcLDdMrSbres7WA+Ccm9XNidUNWNVYmnt/15WzzQrg9QD4WUFwbvdQrm+zy8bqTL9+D5Tq8NXn1/UYVpW9q3Mub8bMcT01nlVVdhXWrm/u8uTsra+Dq/fGk84yTz4j+uW7tvz96hryuoX0YFi2SxiMtmJnO7eCGZfviLOT87g4n8ZkuihbHRze34ud3bzGzqrgPOUyAF5EL7uaxDw+/2v2AL7pc9vPCBAgQIAAge4KCIC7OzdGRoAAAQIECDxD4I//6I/f3AJ6dWXzZPHtSQVELhDlgl61qFct7K3/qX/WX4WX+d/NhdHy96vq4gxcqsCxCryqBbXVQlvZt3a1r2tzcXFVrdBc4LpeuGoMphkAX1cR1dW9+TxrK7zrC+SlvXNjofF6D8JVAJzVMuP5ZWwMNsri7ec/92q8/bU3Yz7OFrOX0VstmJbWmLlAmW2g67C7t6z2xF214C4LlKt9YrMVca6YVXvcVhXEZSl7VbGUQXI+Tqk8fCrkXi0Qrn4+yL2PVy2nS4ieLXkz2h0OqyrTzZ1q/urWy6swuVSj5LOPr64DiOVqbPPc63e4VYLM7boyZl611s4/pUV13iCQ1R4b/bIInWMY9AcxzLB7chWzDIHnkxhcnVQVwLn/8yqQz+fZyOAz95iej0uFa1l0zurgZRXY9yLbJU9Wlnku5UJpFeiXQHijqoC8KQBOh43ZuOxjelMAnK+hbgG9yPMxb3LoD4vFcD6JxfQsvvVb31+qo3/z82+UKphsjVnabF6ex62D7Xjv+18qldC/8+ZFCfNyQT0D4LLf30avhF0ZBucifO79uxiflxbQ1SnZKy2Cs9o292pcZvXwRhVW5oJ4WcyezEqV66f+mY/H3t5OdZ9AqZTrl/1h//cMgHNP241B7O4cxge/5cPxyX/xX47l9k6cXF2VKtmsPs0Q8vs/sBef/r9/Nf7az/5ixGQRV7m37sYoFr1xtbBch1C5z/K8qgir3/fZnjnfnSW4GG7GVgatWV22MSitok9n07Jnbu5RnEHl6clJ3Hv+hbi4uixtnh9kZWk5/6pF8Nx7NseWLZ3LObF3EJPJuLSQnk8ncfToQQlSzy7PyjHP7x6WoLQE0htR9k9+J9s5Z1vjvd145+RR3MmW0CUAXpYAOMPW3D87q3hPjx/H4eF+bG0OS2eDhw/eLuPZ31u1Nl/mPRRX5eaPbP88n05jb2e7VP+enhzH+dW0vCer93d1zuXZmYF2VkbnXGdQnfv2ZnX8KCv6I+L2nTsx2BzG+eWkvI6trWEcHVUWs3m2il+UauzFbBGbewdxNV+WYGeU+5JmVV9vEI+Pz2Jva1huEsnHygrn/CzIUHk2qVq/zueT2N/ZLZ4nJyfFJn+elbYb80Wcj6/i4PatmOVnyWBQ/u7tN98qofn+7m4czcclVMo25Pncx48ex/nZSdkvPD+3swL3qgS8i9jf3Svhb+51nC3J8zzZLtX42UL9ssx/hgTHD9+O8fl57O3vxM7+rdISNM+V7MaQcxvTeTx6+E5Mry5j+9Z++U4YX01jVPZH7sfW7l6MJ9PSAnp3uBlf+eoXY3a1G5/43g/Ef/SvfF9pAf3oYlwC4LJHffmueRJUVp/xdaXqkz06m5+j9VdIs+XsTV+hN333/eP8Xh3wPusCpVT8rwLgm0KkOlBdH/t68Fw//vr3200Bd/Nn3+jvs1J9/funGXSmX11l2wxg639vtpAuX29rYWrzmPL5tgrv6tfTrOAt3z2Nzh9N0/p1f30L4SeBdTNMrn9v/ffrx7x2yb1k3yUAvg5d1yqP6+OzAjjPxmzZnt976ZHfbcPlZXzzB94TP/TRnfhLP/Ffx1dnEX/mT/8L8Zmf+3T8xf/pN+JL035cPJrENM5LZ4Dc/mHQr67LSgeJwbDcEJLfQSVgXHVbKeHsKgDOCs7+KvTO92B+dmXFcN7nljd25efMxWRe3nv5Xi4Bbakarj6r86az+ua05rlZgsXSvXujXAtch8ar673aMD8/8ms7r23yRoWyD+/qUjKPH84jxhtP74H79e+TtZvjGjdnrL+3mu3cr/9u9bFQj7/0S2lcT5WtSOowuVzfrKpgGy2Xr99Tq32F6/dkfU1z03l4bZAV4OW6p3odzXOwOverAPhZ53XdAvqmALi6XFxvyV4985Nr0KdvkLhuwd28cWL1uuvjSpV63jSY15CbEaOtZWxuTKO/XMTkah5np+O4uJyUm8z27o3i8NZO9Przcq2R1zN5o0N/kK91Hl/4td+1hvqsD38/J0CAAAECBDop4OKlk9NiUAQIECBAgMC7Cfzgv/GnGrv4rRaHVoto9WJsvcDVXMgtC0C55+sqHFp/jmYAnH+3HgCX3y8LXlEqTDJcKVUQpVL0yaNl5WhZAF9VstTVJfXiYmlj2KjuKRlqI5DOVscZYJRwedVWuCyWrRYnB8un94D7ukX2VQBc7y2bz5XHl0g6n2e6jIvZeWQZdW9rGK9+7rfitd/7WizH44gMjrJtcmmZuAqSy556VcVvMcnQpqypZoVKFeyUFsElHOyXNo35uyVILv9bVaFU+8FGqeitbauKj1VF9YowQ60y3rKQmfFvvwS3i82t2NjKlspVhV1ZKMx96PI5clGyLBwvS8hTFnszkO1tln1059kOOPd/6/Vjazquwum6UjhNcvz5T/Rikq8hA+deVZ2cewkvZ1exmGdF3zz6p4/K3NcVR6WyKEtFVtWyw+U8ptNxaaObId9yUc1XPwPRZYZvdY1Yhr5ZYlKFWLknc1mAHZ9V1S0bgzL2ZS5CPiMAzormxWrPzDoALq2ae9l2drPMZX82iUUJrS/i9p29uLqoAq7L2aRUkg5ylibjeO7uQewf7MTvvj0p53dOZ1aG5oL8fFm1sS1troeD6GcFz+Vp9JezEqzl688AeDybRz/HnvsvR8RsfhXZMjKr7KoWmf34gY98JO7dv1dW0cv5uNyIq0WUAPhrDx/E9tZOzOf9eN+3fFv8wA//q7HIsCDXfLP9cIbym8P4I8/34ud+5dPxt/+3z8R2fxiTLDid9uNqcVbdgBD9Eo6WheplrwSNGQRngJBznFWZ2bJyOl/G1s5ebGztxWS+jPF0Hpv7h6VydjqelErhPEcz+M3q2jw+q0czLH3w8GF572egsJnV0SWMGMQ8A/0MErdGcXF2Eg8ePyh73OY+vnncaJn7ClbBSY6lP9qMB4/eKedjfriMYxqj/lYM8jE3cv/lXtW+Mt9v2RL6/Dhu374ds+mktPYu1b+lK0C/BLC7u9vx2muvxfbOVqm0mk3HsbM1KpW+Ob7Li0m5QSH3wszwMh93Mp6Wz5vR1k5plz3ZWJb3wXQyK+/Arf4gbt8+LKHKW+88Lq97c1TtfXzrcL/sn5uV2Gkw3NyO/eeej5PxJI5OT+L2wX5cXpxX+whn8D2elv2Ksxrrajwp7/U7d+7E8fFxzMazeOnF52N2me3ox8UrK+AfPn5UWl3fPbwV73/+xRhub5c2zW+883Y8OH5cPhvT+PL8KjY2B2Xuc3E/A+DcE/LoYfWezfNhf28vXn/jjZgtF2Wf4Q+9/33x4M03Yzjsl5B+Pp6U1tPl8y0ics/axw/ficnlZdx/7m6cXo7L+zbPw3svvFhMz46OSwCe4dnpVYbJo9ISOyt/89zL98bl1Tjuv/RiDOaz+OrXvhTzyX784e//UAmAXztexvHFJGbZonv1mf/091NzH+AqAKlDn5vCynf7/vxGAXF97LOC12ZXjXd7njoIXQ9EnxXQ1q9jfXzr3283BUQ3PWY9tvW/y/ddPsZ1e+HV91rzddfthZutrOvQ68lx1RE3BcBNl/WWyt+oArgZMD/LrhlYr7++db+vC+IaAXD9d80wbj0Ars+1+n+zM0B25piNJ9UNTuVmsOzUcRUvP38n/rlvnsd//5N/JWbveSH+1I98V/zMT/6P8Rd//ovxaLAdm9OtWAyqG8rmq1a9eb2QFZZ5HZHvybrBRdmCIrdmWN1AVr5D8vM8v7d7ucXB6uaVjWW52SP3/d4ZbcV0sRGXk2pf+gz+8vHLcatK2fw+qK/Fmq+teU32rgFwBp+ra7My93ljXwbC5RpkGePVjRrrAfOT87EKo6//u7kFRnYAyeuW1U0B9b833+NV1+gnrY/zu+ap90R9LdmowK3fs3VYfT22tf2em697/b3dvKYu1yuri976uevv27wWaJ6f649zUwCc38p1R52bguPmOV6eu/GgdSVw871aBfqN1u69fvQHebPOZiz6s9jaXMRoMI1BXn/ONuLkeBzn53lebsTO3UHcur0bw83q7o1eL6/hsptLv3yH/OY/EAC/2+e+vyNAgAABAgS6JyAA7t6cGBEBAgQIECBAgAABAgQIECBAgAABAgQIECBAgAABAgRaCQiAW7E5iAABAgQIECBAgAABAgQIECBAgAABAgQIECBAgAABAt0TEAB3b06MiAABAgQIECBAgAABAgQIECBAgAABAgQIECBAgAABAq0EBMCt2BxEgAABAgQIECBAgAABAgQIECBAgAABAgQIECBAgACB7gkIgLs3J0ZEgAABAgQIECBAgAABAgQIECBAgAABAgQIECBAgACBVgIC4FZsDiJAgAABAgQIECBAgAABAgQIECBAgAABAgQIECBAgED3BATA3ZsTIyJAgAABAgQIECBAgAABAgQIECBAgAABAgQIECBAgEArAQFwKzYHESBAgAABAgQIECBAgAABAgQIECBAgAABAgQIECBAoHsCAuDuzYkRESBAgAABAgQIECBAgAABAgQIECBAgAABAgQIECBAoJWAALgVm4MIECBAgAABAgQIECBAgAABAgQIECBAgAABAgQIECDQPQEBcPfmxIgIECBAgAABAgQIECBAgAABAgQIECBAgAABAgQIECDQSkAA3IrNQQQIECBAgAABAgQIECBAgAABAgQIECBAgAABAgQIEOiegAC4e3NiRAQIECBAgAABAgQIECBAgAABAgQIECBAgAABAgQIEGglIABuxeYgAgQIECBAgAABAgQIECBAgAABAgQIECBAgAABAgQIdE9AANy9OTEiAgQIECBAgAABAgQIECBAgAABAgQIECBAgAABAgQItBIQALdicxABAgQIECBAgAABAgQIECBAgAABAgQIECBAgAABAgS6JyAA7t6cGBEBAgQIECBAgAABAgQIECBAgAABAgQIECBAgAABAgRaCQiAW7E5iAABAgQIECBAgAABAgQIECBAgAABAgQIECBAgAABAt0TEAB3b06MiAABAgQIECBAgAABAgQIECBAgAABAgQIECBAgAABAq0EBMCt2BxEgAABAgQIECBAgAABAgQIECBAgAABAgQIECBAgACB7gkIgLs3J0ZEgAABAgQIECBAgAABAgQIECBAgAABAgQIECBAgACBVgIC4FZsDiJAgAABAgQIECBAgAABAgQIECBAgAABAgQIECBAgED3BATA3ZsTIyJAgAABAgQIECBAgAABAgQIECBAgAABAgQIECBAgEArAQFwKzYHESBAgAABAgQIECBAgAABAgQIECBAgAABAgQIECBAoHsCAuDuzYkRESBAgAABAgQIECBAgAABAgQIECBAgAABAgQIECBAoJWAALgVm4MIECBAgAABAgQIECBAgAABAgQIECBAgAABAgQIECDQPQEBcPfmxIgIECBAgAABAgQIECBAgAABAgQIECBAgAABAgQIECDQSkAA3IrNQQQIECBAgAABAgQIECBAgAABAgQIECBAgAABAgQIEOiegAC4e3NiRAQIECBAgAABAgQIECBAgAABAgQIECBAgAABAgQIEGglIABuxeYgAgQIECBAgAABAgQIECBAgAABAgQIECBAgAABAgQIdE9AANy9OTEiAgQIECBAgAABAgQIECBAgAABAgQIECBAgAABAgQItBIQALdicxABAgQIECBAgAABAgQIECBAgAABAgQIECBAgAABAgS6JyAA7t6cGBEBAgQIECBAgAABAgQIECBAgAABAgQIECBAgAABAgRaCQiAW7E5iAABAgQIECBAgAABAgQIECBAgAABAgQIECBAgAABAt0TEAB3b06MiAABAgQIECBAgAABAgQIECBAgAABAgQIECBAgAABAq0EBMCt2BxEgAABAgQIECBAgAABAgQIECBAgAABAgQIECBAgACB7gkIgLs3J0ZEgAABAgQIECBAgAABAgQIECBAgAABAgQIECBAgACBVgIC4FZsDiJAgAABAgQIECBAgAABAgQIECBAgAABAgQIECBAgED3BATA3ZsTIyJAgAABAgQIECBAgAABAgQIECBAgAABAgQIECBAgEArAQFwKzYHESBAgAABAgQIECBAgAABAgQIECBAgAABAgQIECBAoHsCAuDuzYkRESBAgAABAgQIECBAgAABAgQIECBAgAABAgQIECBAoJWAALgVm4MIECBAgAABAgQIECBAgAABAgQIECBAgAABAgQIECDQPQEBcPfmxIgIECBAgAABAgQIECBAgAABAgQIECBAgAABAgQIECDQSkAA3IrNQQQIECBAgAABAgQIECBAgAABAgQIECBAgAABAgQIEOiegAC4e3NiRAQIECBAgAABAgQIECBAgAABAgQIECBAgAABAgQIEGglIABuxeYgAgQIECBAgAABAgQIECBAgAABAgQIECBAgAABAgQIdE9AANy9OTEiAgQIECBAgAABAgQIECBAgAABAgQIECBAgAABAgQItBIQALdicxABAgQIECBAgAABAgQIECBAgAABAgQIECBAgAABAgS6JyAA7t6cGBEBAgQIECBAgAABAgQIECBAgAABAgQIECBAgAABAgRaCQiAW7E5iAABAgQIECBAgAABAgQIECBAgAABAgQIECBAgAABAt0TEAB3b06MiAABAgQIECBAgAABAgQIECBAgAABAgQIECBAgAABAq0EBMCt2BxEgAABAgQIECBAgAABAgQIECBAgAABAgQIECBAgACB7gkIgLs3J0ZEgAABAgQIECBAgAABAgQIECBAgAABAgQIECBAgACBVgIC4FZsDiJAgAABAgQIECBAgAABAgQIECBAgAABAgQIECBAgED3BATA3ZsTIyJAgAABAgQIECBAgAABAgQIECBAgAABAgQIECBAgEArAQFwKzYHESBAgAABAgQIECBAgAABAgQIECBAgAABAgQIECBAoHsCAuDuzYkRESBAgAABAgQIECBAgAABAgQIECBAgAABAgQIECBAoJWAALgVm4MIECBAgAABAgQIECBAgAABAgQIECBAgAABAgQIECDQPQEBcPfmxIgIECBAgAABAgQIECBAgAABAgQIECBAgAABAgQIECDQSkAA3IrNQQQIECBAgAABAgQIECBAgAABAgQIECBAgAABAgQIEOiegAC4e3NiRAQIECBAgAABAgQIECBAgAABAgQIECBAgAABAgQIEGglIABuxeYgAgQIECBAgAABAgQIECBAgAABAgQIECBAgAABAgQIdE9AANy9OTEiAgQIECBAgAABAgQIECBAgAABAgQIECBAgAABAgQItBIQALdicxABAgQIECBAgAABAgQIECBAgAABAgQIECBAgAABAgS6JyAA7t6cGBEBAgQIECBAgAABAgQIECBAgAABAgQIECBAgAABAgRaCQiAW7E5iAABAgQIECBAgAABAgQIECBAgAABAgQIECBAgAABAt0TEAB3b06MiAABAgQIECBAgAABAgQIECBAgAABAgQIECBAgAABAq0EBMCt2BxEgAABAgQIECBAgAABAgQIECBAgAABAgQIECBAgACB7gkIgLs3J0ZEgAABAgQIECBAgAABAgQIECBAgAABAgQIECBAgACBVgIC4FZsDiJAgAABAgQIECBAgAABAgQIECBAgAABAgQIECBAgED3BATA3ZsTIyJAgAABAgQIECBAgAABAgQIECBAgAABAgQIECBAgEArAQFwKzYHESBAgAABAgQIECBAgAABAgQIECBAgAABAgQIECBAoHsCAuDuzYkRESBAgAABAgQIECBAgAABAgQIECBAgAABAgQIECBAoJWAALgVm4MIECBAgAABAgQIECBAgAABAgQIECBAgAABAgQIECDQPQEBcPfmxIgIECBAgAABAgQIECBAgAABAgQIguEzlgAAFAxJREFUECBAgAABAgQIECDQSkAA3IrNQQQIECBAgAABAgQIECBAgAABAgQIECBAgAABAgQIEOiegAC4e3NiRAQIECBAgAABAgQIECBAgAABAgQIECBAgAABAgQIEGglIABuxeYgAgQIECBAgAABAgQIECBAgAABAgQIECBAgAABAgQIdE9AANy9OTEiAgQIECBAgAABAgQIECBAgAABAgQIECBAgAABAgQItBIQALdicxABAgQIECBAgAABAgQIECBAgAABAgQIECBAgAABAgS6JyAA7t6cGBEBAgQIECBAgAABAgQIECBAgAABAgQIECBAgAABAgRaCQiAW7E5iAABAgQIECBAgAABAgQIECBAgAABAgQIECBAgAABAt0TEAB3b06MiAABAgQIECBAgAABAgQIECBAgAABAgQIECBAgAABAq0EBMCt2BxEgAABAgQIECBAgAABAgQIECBAgAABAgQIECBAgACB7gkIgLs3J0ZEgAABAgQIECBAgAABAgQIECBAgAABAgQIECBAgACBVgIC4FZsDiJAgAABAgQIECBAgAABAgQIECBAgAABAgQIECBAgED3BATA3ZsTIyJAgAABAgQIECBAgAABAgQIECBAgAABAgQIECBAgEArAQFwKzYHESBAgAABAgQIECBAgAABAgQIECBAgAABAgQIECBAoHsCAuDuzYkRESBAgAABAgQIECBAgAABAgQIECBAgAABAgQIECBAoJWAALgVm4MIECBAgAABAgQIECBAgAABAgQIECBAgAABAgQIECDQPQEBcPfmxIgIECBAgAABAgQIECBAgAABAgQIECBAgAABAgQIECDQSkAA3IrNQQQIECBAgAABAgQIECBAgAABAgQIECBAgAABAgQIEOiegAC4e3NiRAQIECBAgAABAgQIECBAgAABAgQIECBAgAABAgQIEGglIABuxeYgAgQIECBAgAABAgQIECBAgAABAgQIECBAgAABAgQIdE9AANy9OTEiAgQIECBAgAABAgQIECBAgAABAgQIECBAgAABAgQItBIQALdicxABAgQIECBAgAABAgQIECBAgAABAgQIECBAgAABAgS6JyAA7t6cGBEBAgQIECBAgAABAgQIECBAgAABAgQIECBAgAABAgRaCQiAW7E5iAABAgQIECBAgAABAgQIECBAgAABAgQIECBAgAABAt0TEAB3b06MiAABAgQIECBAgAABAgQIECBAgAABAgQIECBAgAABAq0EBMCt2BxEgAABAgQIECBAgAABAgQIECBAgAABAgQIECBAgACB7gkIgLs3J0ZEgAABAgQIECBAgAABAgQIECBAgAABAgQIECBAgACBVgIC4FZsDiJAgAABAgQIECBAgAABAgQIECBAgAABAgQIECBAgED3BATA3ZsTIyJAgAABAgQIECBAgAABAgQIECBAgAABAgQIECBAgEArAQFwKzYHESBAgAABAgQIECBAgAABAgQIECBAgAABAgQIECBAoHsCAuDuzYkRESBAgAABAgQIECBAgAABAgQIECBAgAABAgQIECBAoJWAALgVm4MIECBAgAABAgQIECBAgAABAgQIECBAgAABAgQIECDQPQEBcPfmxIgIECBAgAABAgQIECBAgAABAgQIECBAgAABAgQIECDQSkAA3IrNQQQIECBAgAABAgQIECBAgAABAgQIECBAgAABAgQIEOiegAC4e3NiRAQIECBAgAABAgQIECBAgAABAgQIECBAgAABAgQIEGglIABuxeYgAgQIECBAgAABAgQIECBAgAABAgQIECBAgAABAgQIdE9AANy9OTEiAgQIECBAgAABAgQIECBAgAABAgQIECBAgAABAgQItBIQALdicxABAgQIECBAgAABAgQIECBAgAABAgQIECBAgAABAgS6JyAA7t6cGBEBAgQIECBAgAABAgQIECBAgAABAgQIECBAgAABAgRaCQiAW7E5iAABAgQIECBAgAABAgQIECBAgAABAgQIECBAgAABAt0TEAB3b06MiAABAgQIECBAgAABAgQIECBAgAABAgQIECBAgAABAq0EBMCt2BxEgAABAgQIECBAgAABAgQIECBAgAABAgQIECBAgACB7gkIgLs3J0ZEgAABAgQIECBAgAABAgQIECBAgAABAgQIECBAgACBVgIC4FZsDiJAgAABAgQIECBAgAABAgQIECBAgAABAgQIECBAgED3BATA3ZsTIyJAgAABAgQIECBAgAABAgQIECBAgAABAgQIECBAgEArAQFwKzYHESBAgAABAgQIECBAgAABAgQIECBAgAABAgQIECBAoHsCAuDuzYkRESBAgAABAgQIECBAgAABAgQIECBAgAABAgQIECBAoJWAALgVm4MIECBAgAABAgQIECBAgAABAgQIECBAgAABAgQIECDQPQEBcPfmxIgIECBAgAABAgQIECBAgAABAgQIECBAgAABAgQIECDQSkAA3IrNQQQIECBAgAABAgQIECBAgAABAgQIECBAgAABAgQIEOiegAC4e3NiRAQIECBAgAABAgQIECBAgAABAgQIECBAgAABAgQIEGglIABuxeYgAgQIECBAgAABAgQIECBAgAABAgQIECBAgAABAgQIdE9AANy9OTEiAgQIECBAgAABAgQIECBAgAABAgQIECBAgAABAgQItBIQALdicxABAgQIECBAgAABAgQIECBAgAABAgQIECBAgAABAgS6JyAA7t6cGBEBAgQIECBAgAABAgQIECBAgAABAgQIECBAgAABAgRaCQiAW7E5iAABAgQIECBAgAABAgQIECBAgAABAgQIECBAgAABAt0TEAB3b06MiAABAgQIECBAgAABAgQIECBAgAABAgQIECBAgAABAq0EBMCt2BxEgAABAgQIECBAgAABAgQIECBAgAABAgQIECBAgACB7gkIgLs3J0ZEgAABAgQIECBAgAABAgQIECBAgAABAgQIECBAgACBVgIC4FZsDiJAgAABAgQIECBAgAABAgQIECBAgAABAgQIECBAgED3BATA3ZsTIyJAgAABAgQIECBAgAABAgQIECBAgAABAgQIECBAgEArAQFwKzYHESBAgAABAgQIECBAgAABAgQIECBAgAABAgQIECBAoHsCAuDuzYkRESBAgAABAgQIECBAgAABAgQIECBAgAABAgQIECBAoJWAALgVm4MIECBAgAABAgQIECBAgAABAgQIECBAgAABAgQIECDQPQEBcPfmxIgIECBAgAABAgQIECBAgAABAgQIECBAgAABAgQIECDQSkAA3IrNQQQIECBAgAABAgQIECBAgAABAgQIECBAgAABAgQIEOiegAC4e3NiRAQIECBAgAABAgQIECBAgAABAgQIECBAgAABAgQIEGglIABuxeYgAgQIECBAgAABAgQIECBAgAABAgQIECBAgAABAgQIdE9AANy9OTEiAgQIECBAgAABAgQIECBAgAABAgQIECBAgAABAgQItBIQALdicxABAgQIECBAgAABAgQIECBAgAABAgQIECBAgAABAgS6JyAA7t6cGBEBAgQIECBAgAABAgQIECBAgAABAgQIECBAgAABAgRaCQiAW7E5iAABAgQIECBAgAABAgQIECBAgAABAgQIECBAgAABAt0TEAB3b06MiAABAgQIECBAgAABAgQIECBAgAABAgQIECBAgAABAq0EBMCt2BxEgAABAgQIECBAgAABAgQIECBAgAABAgQIECBAgACB7gkIgLs3J0ZEgAABAgQIECBAgAABAgQIECBAgAABAgQIECBAgACBVgIC4FZsDiJAgAABAgQIECBAgAABAgQIECBAgAABAgQIECBAgED3BATA3ZsTIyJAgAABAgQIECBAgAABAgQIECBAgAABAgQIECBAgEArAQFwKzYHESBAgAABAgQIECBAgAABAgQIECBAgAABAgQIECBAoHsCAuDuzYkRESBAgAABAgQIECBAgAABAgQIECBAgAABAgQIECBAoJWAALgVm4MIECBAgAABAgQIECBAgAABAgQIECBAgAABAgQIECDQPQEBcPfmxIgIECBAgAABAgQIECBAgAABAgQIECBAgAABAgQIECDQSkAA3IrNQQQIECBAgAABAgQIECBAgAABAgQIECBAgAABAgQIEOiegAC4e3NiRAQIECBAgAABAgQIECBAgAABAgQIECBAgAABAgQIEGglIABuxeYgAgQIECBAgAABAgQIECBAgAABAgQIECBAgAABAgQIdE9AANy9OTEiAgQIECBAgAABAgQIECBAgAABAgQIECBAgAABAgQItBIQALdicxABAgQIECBAgAABAgQIECBAgAABAgQIECBAgAABAgS6JyAA7t6cGBEBAgQIECBAgAABAgQIECBAgAABAgQIECBAgAABAgRaCQiAW7E5iAABAgQIECBAgAABAgQIECBAgAABAgQIECBAgAABAt0TEAB3b06MiAABAgQIECBAgAABAgQIECBAgAABAgQIECBAgAABAq0EBMCt2BxEgAABAgQIECBAgAABAgQIECBAgAABAgQIECBAgACB7gkIgLs3J0ZEgAABAgQIECBAgAABAgQIECBAgAABAgQIECBAgACBVgIC4FZsDiJAgAABAgQIECBAgAABAgQIECBAgAABAgQIECBAgED3BATA3ZsTIyJAgAABAgQIECBAgAABAgQIECBAgAABAgQIECBAgEArAQFwKzYHESBAgAABAgQIECBAgAABAgQIECBAgAABAgQIECBAoHsCAuDuzYkRESBAgAABAgQIECBAgAABAgQIECBAgAABAgQIECBAoJWAALgVm4MIECBAgAABAgQIECBAgAABAgQIECBAgAABAgQIECDQPQEBcPfmxIgIECBAgAABAgQIECBAgAABAgQIECBAgAABAgQIECDQSkAA3IrNQQQIECBAgAABAgQIECBAgAABAgQIECBAgAABAgQIEOiegAC4e3NiRAQIECBAgAABAgQIECBAgAABAgQIECBAgAABAgQIEGglIABuxeYgAgQIECBAgAABAgQIECBAgAABAgQIECBAgAABAgQIdE9AANy9OTEiAgQIECBAgAABAgQIECBAgAABAgQIECBAgAABAgQItBIQALdicxABAgQIECBAgAABAgQIECBAgAABAgQIECBAgAABAgS6JyAA7t6cGBEBAgQIECBAgAABAgQIECBAgAABAgQIECBAgAABAgRaCQiAW7E5iAABAgQIECBAgAABAgQIECBAgAABAgQIECBAgAABAt0TEAB3b06MiAABAgQIECBAgAABAgQIECBAgAABAgQIECBAgAABAq0EBMCt2BxEgAABAgQIECBAgAABAgQIECBAgAABAgQIECBAgACB7gkIgLs3J0ZEgAABAgQIECBAgAABAgQIECBAgAABAgQIECBAgACBVgIC4FZsDiJAgAABAgQIECBAgAABAgQIECBAgAABAgQIECBAgED3BATA3ZsTIyJAgAABAgQIECBAgAABAgQIECBAgAABAgQIECBAgEArAQFwKzYHESBAgAABAgQIECBAgAABAgQIECBAgAABAgQIECBAoHsCAuDuzYkRESBAgAABAgQIECBAgAABAgQIECBAgAABAgQIECBAoJWAALgVm4MIECBAgAABAgQIECBAgAABAgQIECBAgAABAgQIECDQPQEBcPfmxIgIECBAgAABAgQIECBAgAABAgQIECBAgAABAgQIECDQSkAA3IrNQQQIECBAgAABAgQIECBAgAABAgQIECBAgAABAgQIEOiegAC4e3NiRAQIECBAgAABAgQIECBAgAABAgQIECBAgAABAgQIEGglIABuxeYgAgQIECBAgAABAgQIECBAgAABAgQIECBAgAABAgQIdE9AANy9OTEiAgQIECBAgAABAgQIECBAgAABAgQIECBAgAABAgQItBIQALdicxABAgQIECBAgAABAgQIECBAgAABAgQIECBAgAABAgS6JyAA7t6cGBEBAgQIECBAgAABAgQIECBAgAABAgQIECBAgAABAgRaCQiAW7E5iAABAgQIECBAgAABAgQIECBAgAABAgQIECBAgAABAt0TEAB3b06MiAABAgQIECBAgAABAgQIECBAgAABAgQIECBAgAABAq0EBMCt2BxEgAABAgQIECBAgAABAgQIECBAgAABAgQIECBAgACB7gkIgLs3J0ZEgAABAgQIECBAgAABAgQIECBAgAABAgQIECBAgACBVgIC4FZsDiJAgAABAgQIECBAgAABAgQIECBAgAABAgQIECBAgED3BATA3ZsTIyJAgAABAgQIECBAgAABAgQIECBAgAABAgQIECBAgEArAQFwKzYHESBAgAABAgQIECBAgAABAgQIECBAgAABAgQIECBAoHsCAuDuzYkRESBAgAABAgQIECBAgAABAgQIECBAgAABAgQIECBAoJWAALgVm4MIECBAgAABAgQIECBAgAABAgQIECBAgAABAgQIECDQPQEBcPfmxIgIECBAgAABAgQIECBAgAABAgQIECBAgAABAgQIECDQSkAA3IrNQQQIECBAgAABAgQIECBAgAABAgQIECBAgAABAgQIEOiegAC4e3NiRAQIECBAgAABAgQIECBAgAABAgQIECBAgAABAgQIEGglIABuxeYgAgQIECBAgAABAgQIECBAgAABAgQIECBAgAABAgQIdE9AANy9OTEiAgQIECBAgAABAgQIECBAgAABAgQIECBAgAABAgQItBIQALdicxABAgQIECBAgAABAgQIECBAgAABAgQIECBAgAABAgS6J/D/AfCN+MUZkd6v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Sisällön paikkamerkki 8"/>
          <p:cNvSpPr txBox="1">
            <a:spLocks/>
          </p:cNvSpPr>
          <p:nvPr/>
        </p:nvSpPr>
        <p:spPr>
          <a:xfrm>
            <a:off x="4788024" y="3435846"/>
            <a:ext cx="3833192" cy="13681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Example? </a:t>
            </a:r>
          </a:p>
          <a:p>
            <a:pPr marL="0" lvl="0" indent="0">
              <a:buNone/>
            </a:pP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Helsinki is trialing a service </a:t>
            </a:r>
          </a:p>
          <a:p>
            <a:pPr marL="0" lvl="0" indent="0">
              <a:buNone/>
            </a:pP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that </a:t>
            </a:r>
            <a:r>
              <a:rPr lang="en-US" sz="1200" b="1" dirty="0">
                <a:solidFill>
                  <a:schemeClr val="bg1"/>
                </a:solidFill>
                <a:latin typeface="+mj-lt"/>
              </a:rPr>
              <a:t>would bring 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most services </a:t>
            </a:r>
          </a:p>
          <a:p>
            <a:pPr marL="0" lvl="0" indent="0">
              <a:buNone/>
            </a:pP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needed </a:t>
            </a:r>
            <a:r>
              <a:rPr lang="en-US" sz="1200" b="1" dirty="0">
                <a:solidFill>
                  <a:schemeClr val="bg1"/>
                </a:solidFill>
                <a:latin typeface="+mj-lt"/>
              </a:rPr>
              <a:t>by 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international newcomers </a:t>
            </a:r>
          </a:p>
          <a:p>
            <a:pPr marL="0" lvl="0" indent="0">
              <a:buNone/>
            </a:pP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under </a:t>
            </a:r>
            <a:r>
              <a:rPr lang="en-US" sz="1200" b="1" dirty="0">
                <a:solidFill>
                  <a:schemeClr val="bg1"/>
                </a:solidFill>
                <a:latin typeface="+mj-lt"/>
              </a:rPr>
              <a:t>one 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roof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/>
              <a:t>WORK + </a:t>
            </a:r>
            <a:r>
              <a:rPr lang="fi-FI" sz="800" dirty="0" smtClean="0"/>
              <a:t>LIVE </a:t>
            </a:r>
            <a:r>
              <a:rPr lang="fi-FI" sz="800" dirty="0"/>
              <a:t>IN FINLAND / BALANCE</a:t>
            </a:r>
            <a:endParaRPr lang="en-US" sz="800" dirty="0"/>
          </a:p>
        </p:txBody>
      </p:sp>
      <p:sp>
        <p:nvSpPr>
          <p:cNvPr id="17" name="Rectangle 16"/>
          <p:cNvSpPr/>
          <p:nvPr/>
        </p:nvSpPr>
        <p:spPr>
          <a:xfrm flipV="1">
            <a:off x="1143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852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833836"/>
            <a:ext cx="3024336" cy="1475829"/>
          </a:xfrm>
        </p:spPr>
        <p:txBody>
          <a:bodyPr/>
          <a:lstStyle/>
          <a:p>
            <a:pPr marL="0" indent="0"/>
            <a:r>
              <a:rPr lang="en-US" dirty="0">
                <a:solidFill>
                  <a:srgbClr val="002EA2"/>
                </a:solidFill>
              </a:rPr>
              <a:t>W</a:t>
            </a:r>
            <a:r>
              <a:rPr lang="en-US" dirty="0"/>
              <a:t>omen and men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are </a:t>
            </a:r>
            <a:r>
              <a:rPr lang="en-US" dirty="0"/>
              <a:t>truly equal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– at </a:t>
            </a:r>
            <a:r>
              <a:rPr lang="en-US" dirty="0"/>
              <a:t>home </a:t>
            </a:r>
            <a:br>
              <a:rPr lang="en-US" dirty="0"/>
            </a:br>
            <a:r>
              <a:rPr lang="en-US" dirty="0"/>
              <a:t>and at 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/>
              <a:t>WORK + </a:t>
            </a:r>
            <a:r>
              <a:rPr lang="fi-FI" sz="800" dirty="0" smtClean="0"/>
              <a:t>LIVE </a:t>
            </a:r>
            <a:r>
              <a:rPr lang="fi-FI" sz="800" dirty="0"/>
              <a:t>IN FINLAND / BALANCE</a:t>
            </a:r>
            <a:endParaRPr lang="en-US" sz="800" dirty="0"/>
          </a:p>
        </p:txBody>
      </p:sp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 smtClean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224288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 smtClean="0">
                <a:solidFill>
                  <a:schemeClr val="bg1"/>
                </a:solidFill>
                <a:latin typeface="+mj-lt"/>
              </a:rPr>
              <a:t>Global</a:t>
            </a:r>
          </a:p>
          <a:p>
            <a:pPr lvl="0"/>
            <a:r>
              <a:rPr lang="en-US" sz="1600" b="1" cap="all" dirty="0" smtClean="0">
                <a:solidFill>
                  <a:schemeClr val="bg1"/>
                </a:solidFill>
                <a:latin typeface="+mj-lt"/>
              </a:rPr>
              <a:t>Gender</a:t>
            </a:r>
          </a:p>
          <a:p>
            <a:pPr lvl="0"/>
            <a:r>
              <a:rPr lang="en-US" sz="1600" b="1" cap="all" dirty="0" smtClean="0">
                <a:solidFill>
                  <a:schemeClr val="bg1"/>
                </a:solidFill>
                <a:latin typeface="+mj-lt"/>
              </a:rPr>
              <a:t>Gap </a:t>
            </a:r>
            <a:r>
              <a:rPr lang="en-US" sz="1600" cap="all" dirty="0" smtClean="0">
                <a:solidFill>
                  <a:schemeClr val="bg1"/>
                </a:solidFill>
                <a:latin typeface="+mj-lt"/>
              </a:rPr>
              <a:t>Report</a:t>
            </a:r>
            <a:endParaRPr lang="en-US" sz="1100" dirty="0" smtClean="0">
              <a:solidFill>
                <a:schemeClr val="bg1"/>
              </a:solidFill>
            </a:endParaRPr>
          </a:p>
        </p:txBody>
      </p:sp>
      <p:sp>
        <p:nvSpPr>
          <p:cNvPr id="23" name="Sisällön paikkamerkki 8"/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sz="700" b="1" dirty="0" smtClean="0">
                <a:solidFill>
                  <a:schemeClr val="bg1"/>
                </a:solidFill>
                <a:latin typeface="+mj-lt"/>
              </a:rPr>
              <a:t>Finland is one of the best countries in the world for gender </a:t>
            </a:r>
            <a:r>
              <a:rPr lang="en-US" sz="700" b="1" dirty="0" err="1" smtClean="0">
                <a:solidFill>
                  <a:schemeClr val="bg1"/>
                </a:solidFill>
                <a:latin typeface="+mj-lt"/>
              </a:rPr>
              <a:t>eguality</a:t>
            </a:r>
            <a:r>
              <a:rPr lang="en-US" sz="700" b="1" dirty="0" smtClean="0">
                <a:solidFill>
                  <a:schemeClr val="bg1"/>
                </a:solidFill>
                <a:latin typeface="+mj-lt"/>
              </a:rPr>
              <a:t>, according to the World Economic Forum’s Global Gender Gap Report 2017.</a:t>
            </a:r>
          </a:p>
          <a:p>
            <a:pPr marL="0" lvl="0" indent="0">
              <a:buNone/>
              <a:defRPr/>
            </a:pPr>
            <a:endParaRPr kumimoji="0" lang="en-US" sz="800" b="1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  <a:p>
            <a:pPr marL="0" lvl="0" indent="0">
              <a:buNone/>
              <a:defRPr/>
            </a:pPr>
            <a:endParaRPr kumimoji="0" lang="en-GB" sz="4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  <a:p>
            <a:pPr marL="0" lvl="0" indent="0">
              <a:buNone/>
              <a:defRPr/>
            </a:pPr>
            <a:r>
              <a:rPr lang="en-GB" sz="500" b="1" dirty="0">
                <a:solidFill>
                  <a:schemeClr val="bg1"/>
                </a:solidFill>
                <a:latin typeface="+mj-lt"/>
              </a:rPr>
              <a:t>Source:  World Economic Forum</a:t>
            </a: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0000" b="1" cap="all" dirty="0" smtClean="0">
                <a:solidFill>
                  <a:schemeClr val="bg1"/>
                </a:solidFill>
                <a:latin typeface="+mj-lt"/>
              </a:rPr>
              <a:t>3</a:t>
            </a:r>
            <a:endParaRPr lang="en-US" sz="10000" b="1" dirty="0" smtClean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72200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 smtClean="0">
                <a:solidFill>
                  <a:schemeClr val="bg1"/>
                </a:solidFill>
                <a:latin typeface="+mj-lt"/>
              </a:rPr>
              <a:t>RD</a:t>
            </a:r>
            <a:endParaRPr lang="en-US" sz="1100" b="1" dirty="0" smtClean="0">
              <a:solidFill>
                <a:schemeClr val="bg1"/>
              </a:solidFill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7" r="5140"/>
          <a:stretch/>
        </p:blipFill>
        <p:spPr>
          <a:xfrm>
            <a:off x="6839148" y="2497619"/>
            <a:ext cx="1349475" cy="1370275"/>
          </a:xfrm>
          <a:prstGeom prst="rect">
            <a:avLst/>
          </a:prstGeom>
        </p:spPr>
      </p:pic>
      <p:sp>
        <p:nvSpPr>
          <p:cNvPr id="28" name="Rectangle 12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3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4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5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6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7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19"/>
          <p:cNvSpPr/>
          <p:nvPr/>
        </p:nvSpPr>
        <p:spPr>
          <a:xfrm flipV="1">
            <a:off x="1143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390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03108191\Downloads\Father playing with son-2_12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9055" y="0"/>
            <a:ext cx="4572000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 smtClean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1598" y="1275606"/>
            <a:ext cx="1224288" cy="10575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cap="all" dirty="0" smtClean="0">
                <a:solidFill>
                  <a:schemeClr val="bg1"/>
                </a:solidFill>
                <a:latin typeface="+mj-lt"/>
              </a:rPr>
              <a:t>For</a:t>
            </a:r>
            <a:r>
              <a:rPr lang="en-US" sz="1600" b="1" cap="all" dirty="0" smtClean="0">
                <a:solidFill>
                  <a:schemeClr val="bg1"/>
                </a:solidFill>
                <a:latin typeface="+mj-lt"/>
              </a:rPr>
              <a:t> time dads spend with children</a:t>
            </a:r>
            <a:endParaRPr lang="en-US" sz="1100" dirty="0" smtClean="0">
              <a:solidFill>
                <a:schemeClr val="bg1"/>
              </a:solidFill>
            </a:endParaRPr>
          </a:p>
        </p:txBody>
      </p:sp>
      <p:sp>
        <p:nvSpPr>
          <p:cNvPr id="8" name="Sisällön paikkamerkki 8"/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sz="800" b="1" dirty="0" smtClean="0">
                <a:solidFill>
                  <a:schemeClr val="bg1"/>
                </a:solidFill>
                <a:latin typeface="+mj-lt"/>
              </a:rPr>
              <a:t>Finland is the only country in the developed world where dads spend more time with school-aged children than mothers</a:t>
            </a:r>
            <a:r>
              <a:rPr lang="en-US" sz="700" b="1" dirty="0" smtClean="0">
                <a:solidFill>
                  <a:schemeClr val="bg1"/>
                </a:solidFill>
                <a:latin typeface="+mj-lt"/>
              </a:rPr>
              <a:t>.</a:t>
            </a:r>
            <a:endParaRPr kumimoji="0" lang="en-GB" sz="4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4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  <a:p>
            <a:pPr marL="0" lvl="0" indent="0">
              <a:buNone/>
              <a:defRPr/>
            </a:pPr>
            <a:r>
              <a:rPr lang="en-GB" sz="500" b="1" dirty="0">
                <a:solidFill>
                  <a:schemeClr val="bg1"/>
                </a:solidFill>
                <a:latin typeface="+mj-lt"/>
              </a:rPr>
              <a:t>Source: </a:t>
            </a:r>
            <a:r>
              <a:rPr lang="en-GB" sz="500" b="1" dirty="0" smtClean="0">
                <a:solidFill>
                  <a:schemeClr val="bg1"/>
                </a:solidFill>
                <a:latin typeface="+mj-lt"/>
              </a:rPr>
              <a:t>OECD</a:t>
            </a:r>
            <a:endParaRPr lang="en-GB" sz="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259632" y="1643641"/>
            <a:ext cx="2592834" cy="1856219"/>
          </a:xfrm>
        </p:spPr>
        <p:txBody>
          <a:bodyPr/>
          <a:lstStyle/>
          <a:p>
            <a:r>
              <a:rPr lang="en-US" dirty="0"/>
              <a:t>Dads in Finland spend more time with their kids than anywhere else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/>
              <a:t>WORK + </a:t>
            </a:r>
            <a:r>
              <a:rPr lang="fi-FI" sz="800" dirty="0" smtClean="0"/>
              <a:t>LIVE </a:t>
            </a:r>
            <a:r>
              <a:rPr lang="fi-FI" sz="800" dirty="0"/>
              <a:t>IN FINLAND / BALANCE</a:t>
            </a:r>
            <a:endParaRPr lang="en-US" sz="800" dirty="0"/>
          </a:p>
        </p:txBody>
      </p:sp>
      <p:sp>
        <p:nvSpPr>
          <p:cNvPr id="28" name="Rectangle 27"/>
          <p:cNvSpPr/>
          <p:nvPr/>
        </p:nvSpPr>
        <p:spPr>
          <a:xfrm flipV="1">
            <a:off x="1143060" y="4876006"/>
            <a:ext cx="108012" cy="1080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0000" b="1" cap="all" dirty="0" smtClean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 smtClean="0">
              <a:solidFill>
                <a:schemeClr val="bg1"/>
              </a:solidFill>
            </a:endParaRPr>
          </a:p>
        </p:txBody>
      </p:sp>
      <p:sp>
        <p:nvSpPr>
          <p:cNvPr id="29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 smtClean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 smtClean="0">
              <a:solidFill>
                <a:schemeClr val="bg1"/>
              </a:solidFill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1164" y="2500268"/>
            <a:ext cx="1277459" cy="137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666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69" y="0"/>
            <a:ext cx="91567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2286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flipV="1">
            <a:off x="3810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flipV="1">
            <a:off x="5334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flipV="1">
            <a:off x="6858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flipV="1">
            <a:off x="8382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flipV="1">
            <a:off x="990660" y="4876006"/>
            <a:ext cx="108012" cy="10801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228660" y="4708916"/>
            <a:ext cx="2609232" cy="1105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800" dirty="0">
                <a:solidFill>
                  <a:schemeClr val="bg1"/>
                </a:solidFill>
              </a:rPr>
              <a:t>WORK + </a:t>
            </a:r>
            <a:r>
              <a:rPr lang="fi-FI" sz="800" dirty="0" smtClean="0">
                <a:solidFill>
                  <a:schemeClr val="bg1"/>
                </a:solidFill>
              </a:rPr>
              <a:t>LIVE </a:t>
            </a:r>
            <a:r>
              <a:rPr lang="fi-FI" sz="800" dirty="0">
                <a:solidFill>
                  <a:schemeClr val="bg1"/>
                </a:solidFill>
              </a:rPr>
              <a:t>IN FINLAND / BALANCE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 flipV="1">
            <a:off x="1143060" y="4876006"/>
            <a:ext cx="108012" cy="10801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isällön paikkamerkki 8"/>
          <p:cNvSpPr txBox="1">
            <a:spLocks/>
          </p:cNvSpPr>
          <p:nvPr/>
        </p:nvSpPr>
        <p:spPr>
          <a:xfrm>
            <a:off x="5358413" y="1494402"/>
            <a:ext cx="3317276" cy="245132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 smtClean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4" name="Sisällön paikkamerkki 8"/>
          <p:cNvSpPr txBox="1">
            <a:spLocks/>
          </p:cNvSpPr>
          <p:nvPr/>
        </p:nvSpPr>
        <p:spPr>
          <a:xfrm>
            <a:off x="5358413" y="2571750"/>
            <a:ext cx="3317275" cy="137132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80000" tIns="144000" rIns="144000" bIns="144000" rtlCol="0" anchor="ctr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b="1" cap="all" dirty="0">
                <a:solidFill>
                  <a:schemeClr val="bg1"/>
                </a:solidFill>
              </a:rPr>
              <a:t>Men and women are entitled to paternity, maternity or parental leave, and expats can usually take the same leave</a:t>
            </a:r>
            <a:r>
              <a:rPr lang="en-US" sz="1500" b="1" cap="all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800" b="1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800" b="1" dirty="0" smtClean="0">
                <a:solidFill>
                  <a:schemeClr val="bg1"/>
                </a:solidFill>
              </a:rPr>
              <a:t>Source</a:t>
            </a:r>
            <a:r>
              <a:rPr lang="en-GB" sz="800" b="1" dirty="0">
                <a:solidFill>
                  <a:schemeClr val="bg1"/>
                </a:solidFill>
              </a:rPr>
              <a:t>: </a:t>
            </a:r>
            <a:r>
              <a:rPr lang="en-GB" sz="800" b="1" dirty="0" err="1" smtClean="0">
                <a:solidFill>
                  <a:schemeClr val="bg1"/>
                </a:solidFill>
              </a:rPr>
              <a:t>Kela</a:t>
            </a:r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7248" y="1660900"/>
            <a:ext cx="1335990" cy="811367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4800" b="1" cap="all" dirty="0" smtClean="0">
                <a:solidFill>
                  <a:schemeClr val="bg1"/>
                </a:solidFill>
                <a:latin typeface="+mj-lt"/>
              </a:rPr>
              <a:t>80%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2" name="Suorakulmio 1"/>
          <p:cNvSpPr/>
          <p:nvPr/>
        </p:nvSpPr>
        <p:spPr>
          <a:xfrm>
            <a:off x="6873239" y="1632111"/>
            <a:ext cx="1802449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/>
            <a:r>
              <a:rPr lang="en-US" b="1" cap="all" dirty="0">
                <a:solidFill>
                  <a:schemeClr val="bg1"/>
                </a:solidFill>
              </a:rPr>
              <a:t>Of dads </a:t>
            </a:r>
            <a:r>
              <a:rPr lang="en-US" b="1" cap="all" dirty="0" smtClean="0">
                <a:solidFill>
                  <a:schemeClr val="bg1"/>
                </a:solidFill>
              </a:rPr>
              <a:t>go </a:t>
            </a:r>
            <a:r>
              <a:rPr lang="en-US" b="1" cap="all" dirty="0">
                <a:solidFill>
                  <a:schemeClr val="bg1"/>
                </a:solidFill>
              </a:rPr>
              <a:t>on </a:t>
            </a:r>
            <a:endParaRPr lang="en-US" b="1" cap="all" dirty="0" smtClean="0">
              <a:solidFill>
                <a:schemeClr val="bg1"/>
              </a:solidFill>
            </a:endParaRPr>
          </a:p>
          <a:p>
            <a:pPr lvl="0"/>
            <a:r>
              <a:rPr lang="en-US" b="1" cap="all" dirty="0" smtClean="0">
                <a:solidFill>
                  <a:schemeClr val="bg1"/>
                </a:solidFill>
              </a:rPr>
              <a:t>paternity </a:t>
            </a:r>
          </a:p>
          <a:p>
            <a:pPr lvl="0"/>
            <a:r>
              <a:rPr lang="en-US" b="1" cap="all" dirty="0" smtClean="0">
                <a:solidFill>
                  <a:schemeClr val="bg1"/>
                </a:solidFill>
              </a:rPr>
              <a:t>leave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262381" y="1671650"/>
            <a:ext cx="2592834" cy="1800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Paid maternity, paternity and parental leave are guaranteed by law </a:t>
            </a:r>
            <a:r>
              <a:rPr lang="en-US" dirty="0" smtClean="0">
                <a:solidFill>
                  <a:schemeClr val="bg1"/>
                </a:solidFill>
              </a:rPr>
              <a:t>– and encouraged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1843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nland_sample-3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Finland_sample-3" id="{6FAB1604-9D14-244B-882D-43918BB39F72}" vid="{192F1151-D6F4-5B41-8D6D-8226306E68D8}"/>
    </a:ext>
  </a:extLst>
</a:theme>
</file>

<file path=ppt/theme/theme2.xml><?xml version="1.0" encoding="utf-8"?>
<a:theme xmlns:a="http://schemas.openxmlformats.org/drawingml/2006/main" name="1_Suomi Finland Blanco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Finland_sample-3" id="{6FAB1604-9D14-244B-882D-43918BB39F72}" vid="{93BE7513-DF57-F74C-996A-32E01F2B7527}"/>
    </a:ext>
  </a:extLst>
</a:theme>
</file>

<file path=ppt/theme/theme3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Finland_sample-3</Template>
  <TotalTime>2383</TotalTime>
  <Words>1332</Words>
  <Application>Microsoft Office PowerPoint</Application>
  <PresentationFormat>On-screen Show (16:9)</PresentationFormat>
  <Paragraphs>200</Paragraphs>
  <Slides>31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Finland_sample-3</vt:lpstr>
      <vt:lpstr>1_Suomi Finland Blanco</vt:lpstr>
      <vt:lpstr>PowerPoint Presentation</vt:lpstr>
      <vt:lpstr>Work + LiVe  in Finland</vt:lpstr>
      <vt:lpstr>Balancing work  with life is easy.</vt:lpstr>
      <vt:lpstr>The 8-hour work day leaves plenty of time for family, friends and hobbies</vt:lpstr>
      <vt:lpstr>PowerPoint Presentation</vt:lpstr>
      <vt:lpstr>Everything just works. Even the bureaucracy</vt:lpstr>
      <vt:lpstr>Women and men  are truly equal  – at home  and at work</vt:lpstr>
      <vt:lpstr>Dads in Finland spend more time with their kids than anywhere else</vt:lpstr>
      <vt:lpstr>Paid maternity, paternity and parental leave are guaranteed by law – and encouraged</vt:lpstr>
      <vt:lpstr>PowerPoint Presentation</vt:lpstr>
      <vt:lpstr>We’re the poster child for education – and innovation.</vt:lpstr>
      <vt:lpstr>Our schools are some of the best in the world – and they’re free</vt:lpstr>
      <vt:lpstr>We also invest in lifelong learning</vt:lpstr>
      <vt:lpstr>University students and academics are encouraged to think outside the box – and solve global problems</vt:lpstr>
      <vt:lpstr>Cooperation between universities and businesses is seamless, creating a strong innovation ecosystem</vt:lpstr>
      <vt:lpstr>In fact, we’re leading the game in plenty of exciting fields </vt:lpstr>
      <vt:lpstr>We’re even  helping startup entrepreneurs to set up in Finland – by launching a startup visa </vt:lpstr>
      <vt:lpstr>Nature or cities – we’ve got them both.</vt:lpstr>
      <vt:lpstr>In Finland you’re always surrounded by nature</vt:lpstr>
      <vt:lpstr>But we’ve got plenty of festivals too,  if that’s your thing   </vt:lpstr>
      <vt:lpstr>Everyone can build their city. Local communities create events, are involved in designing suburbs – and even set up their own sauna </vt:lpstr>
      <vt:lpstr>But don’t just take  our word for it</vt:lpstr>
      <vt:lpstr>“Turku has the perfect environment  to help you develop and focus on your true talent.”  Tarek, Egypt Dentist/Doctoral Candidate</vt:lpstr>
      <vt:lpstr>“One of the most attractive attributes about Finland is the welfare system; and welfare is all about providing options not restricting opportunities.”  Natalia, Mexico Co-founder and CEO, Deputy Councilor</vt:lpstr>
      <vt:lpstr>“Everything started when I met a woman who soon became my wife – she happened to be a Finn. After living for two years in Brazil, we decided to move to Finland. Tampere is an incredible city, a vibrant environment full of interesting people, students and everything here seems to be different. The streets are safe at any time of the day.”  Francisco, Brazil Student</vt:lpstr>
      <vt:lpstr>“The best things about Finland for an expat are the many opportunities to pursue great ideas. I also think Finns and Finnish society are very accepting if you are a foreigner.”  Miriam, Georgia Specialist</vt:lpstr>
      <vt:lpstr>“I studied part of my undergraduate degree in Finland, just outside Hämeenlinna in 2004. During my studies I traveled all over Finland, from Kotka to Rovaniemi. I decided then that one day I would like to live in Finland.”  Ashley, UK Landscape architect</vt:lpstr>
      <vt:lpstr>“I like to compare Tampere to the first time I tried a Marianne mint. I thought it was just a standard mint, but then it burst in my mouth. That is how I like to see Tampere. It might look like any other city, but once you start paying more attention, you realize how great it is.”   Pedro, Portugal Design and Research Engineer</vt:lpstr>
      <vt:lpstr>“The main things that brought me to Finland were the country’s well-educated population, high level of security, lack of corruption, and smoothly working processes. I wanted to surround myself with highly educated individuals in an environment where things just work like they are supposed to.”  Helin, Turkey Student</vt:lpstr>
      <vt:lpstr>“I speak Finnish pretty well – every day.”  David, Spain Researcher, CEO</vt:lpstr>
      <vt:lpstr>PowerPoint Presentation</vt:lpstr>
    </vt:vector>
  </TitlesOfParts>
  <Manager>Hasan &amp; Partners</Manager>
  <Company>FORMIN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Rispoli Emma</dc:creator>
  <cp:lastModifiedBy>Hanhikoski Sari</cp:lastModifiedBy>
  <cp:revision>195</cp:revision>
  <dcterms:created xsi:type="dcterms:W3CDTF">2017-11-03T10:48:57Z</dcterms:created>
  <dcterms:modified xsi:type="dcterms:W3CDTF">2018-01-24T09:37:24Z</dcterms:modified>
</cp:coreProperties>
</file>