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notesSlides/notesSlide2.xml" ContentType="application/vnd.openxmlformats-officedocument.presentationml.notesSlide+xml"/>
  <Override PartName="/ppt/media/image4.jpeg" ContentType="image/jpeg"/>
  <Override PartName="/ppt/notesSlides/notesSlide3.xml" ContentType="application/vnd.openxmlformats-officedocument.presentationml.notesSlide+xml"/>
  <Override PartName="/ppt/media/image5.jpeg" ContentType="image/jpeg"/>
  <Override PartName="/ppt/media/image6.jpeg" ContentType="image/jpeg"/>
  <Override PartName="/ppt/notesSlides/notesSlide4.xml" ContentType="application/vnd.openxmlformats-officedocument.presentationml.notesSlide+xml"/>
  <Override PartName="/ppt/media/image7.jpeg" ContentType="image/jpeg"/>
  <Override PartName="/ppt/notesSlides/notesSlide5.xml" ContentType="application/vnd.openxmlformats-officedocument.presentationml.notesSlide+xml"/>
  <Override PartName="/ppt/media/image8.jpeg" ContentType="image/jpeg"/>
  <Override PartName="/ppt/notesSlides/notesSlide6.xml" ContentType="application/vnd.openxmlformats-officedocument.presentationml.notesSlide+xml"/>
  <Override PartName="/ppt/media/image9.jpeg" ContentType="image/jpeg"/>
  <Override PartName="/ppt/notesSlides/notesSlide7.xml" ContentType="application/vnd.openxmlformats-officedocument.presentationml.notesSlide+xml"/>
  <Override PartName="/ppt/media/image10.jpeg" ContentType="image/jpeg"/>
  <Override PartName="/ppt/media/image11.jpeg" ContentType="image/jpeg"/>
  <Override PartName="/ppt/notesSlides/notesSlide8.xml" ContentType="application/vnd.openxmlformats-officedocument.presentationml.notesSlide+xml"/>
  <Override PartName="/ppt/media/image12.jpeg" ContentType="image/jpeg"/>
  <Override PartName="/ppt/notesSlides/notesSlide9.xml" ContentType="application/vnd.openxmlformats-officedocument.presentationml.notesSlide+xml"/>
  <Override PartName="/ppt/media/image13.jpeg" ContentType="image/jpeg"/>
  <Override PartName="/ppt/notesSlides/notesSlide10.xml" ContentType="application/vnd.openxmlformats-officedocument.presentationml.notesSlide+xml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notesSlides/notesSlide11.xml" ContentType="application/vnd.openxmlformats-officedocument.presentationml.notesSlide+xml"/>
  <Override PartName="/ppt/media/image18.jpeg" ContentType="image/jpeg"/>
  <Override PartName="/ppt/notesSlides/notesSlide12.xml" ContentType="application/vnd.openxmlformats-officedocument.presentationml.notesSlide+xml"/>
  <Override PartName="/ppt/media/image19.jpeg" ContentType="image/jpeg"/>
  <Override PartName="/ppt/notesSlides/notesSlide13.xml" ContentType="application/vnd.openxmlformats-officedocument.presentationml.notesSlide+xml"/>
  <Override PartName="/ppt/media/image20.jpeg" ContentType="image/jpeg"/>
  <Override PartName="/ppt/notesSlides/notesSlide14.xml" ContentType="application/vnd.openxmlformats-officedocument.presentationml.notesSlide+xml"/>
  <Override PartName="/ppt/media/image21.jpeg" ContentType="image/jpeg"/>
  <Override PartName="/ppt/media/image22.jpeg" ContentType="image/jpeg"/>
  <Override PartName="/ppt/notesSlides/notesSlide15.xml" ContentType="application/vnd.openxmlformats-officedocument.presentationml.notesSlide+xml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1pPr>
    <a:lvl2pPr marL="0" marR="0" indent="45720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2pPr>
    <a:lvl3pPr marL="0" marR="0" indent="91440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3pPr>
    <a:lvl4pPr marL="0" marR="0" indent="137160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4pPr>
    <a:lvl5pPr marL="0" marR="0" indent="182880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5pPr>
    <a:lvl6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6pPr>
    <a:lvl7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7pPr>
    <a:lvl8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8pPr>
    <a:lvl9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 b="def" i="def"/>
      <a:tcStyle>
        <a:tcBdr/>
        <a:fill>
          <a:solidFill>
            <a:srgbClr val="E6F6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" name="Shape 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3.xml.rels><?xml version="1.0" encoding="UTF-8" standalone="yes"?>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4.xml.rels><?xml version="1.0" encoding="UTF-8" standalone="yes"?>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5.xml.rels><?xml version="1.0" encoding="UTF-8" standalone="yes"?>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" name="Shape 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FINLAND IMAGE BANK: Harvest Action &amp; Family Market in Helsinki sadonkorjuu029.jpg  MMM/ Mavi/ Heli Sorjonen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hape 2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lvl1pPr>
          </a:lstStyle>
          <a:p>
            <a:pPr/>
            <a:r>
              <a:t>Visit Finland Image Bank / Fishing_ Kuopio.jpg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hape 3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Mikael Ahlfors / Finland Image Bank --- MikaelAhlfors_Keksi_Slush2016-7570.jpg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Shape 3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VISIT FINLAND IMAGE BANK: </a:t>
            </a:r>
            <a:r>
              <a:rPr sz="1200">
                <a:latin typeface="+mn-lt"/>
                <a:ea typeface="+mn-ea"/>
                <a:cs typeface="+mn-cs"/>
                <a:sym typeface="Times New Roman"/>
              </a:rPr>
              <a:t>Finland_Helsinki_events_Juhlaviikot_TheNightOfArts_web_byJuliaKivela__MG_1317.jpg   Julia Kivelä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hape 3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lvl1pPr>
          </a:lstStyle>
          <a:p>
            <a:pPr/>
            <a:r>
              <a:t>Visit Finland Image Bank / Fishing_ Kuopio.jpg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Shape 3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Flow feelings by Jussi Hellstén  </a:t>
            </a:r>
            <a:r>
              <a:rPr sz="1200">
                <a:latin typeface="+mn-lt"/>
                <a:ea typeface="+mn-ea"/>
                <a:cs typeface="+mn-cs"/>
                <a:sym typeface="Times New Roman"/>
              </a:rPr>
              <a:t>20140808_2240__MG_6986-Edit_4362.jpg   Jussi Hellstén / Visit Helsinki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hape 3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VISIT FINLAND IMAGE BANK: </a:t>
            </a:r>
            <a:r>
              <a:rPr sz="1200">
                <a:latin typeface="+mn-lt"/>
                <a:ea typeface="+mn-ea"/>
                <a:cs typeface="+mn-cs"/>
                <a:sym typeface="Times New Roman"/>
              </a:rPr>
              <a:t>Finland_Helsinki_events_Juhlaviikot_TheNightOfArts_web_byJuliaKivela__MG_1317.jpg   Julia Kivelä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t>Julia Kivelä / Visit Finland Image Bank -- Finland_Helsinki_people_boats_web_by_JuliaKivela__MG_0747.jpg</a:t>
            </a:r>
          </a:p>
          <a:p>
            <a: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</a:p>
          <a:p>
            <a:pPr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b="1" sz="800"/>
            </a:pPr>
            <a:r>
              <a:t>Commuting is easy in Finland, with the average commute by public transport only taking 34 minutes in the metropolitan area.</a:t>
            </a:r>
          </a:p>
          <a:p>
            <a: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800"/>
            </a:pPr>
          </a:p>
          <a:p>
            <a: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800"/>
            </a:pPr>
          </a:p>
          <a:p>
            <a: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b="1" sz="800"/>
            </a:pPr>
            <a:r>
              <a:t>Source: Statistics Finland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lvl1pPr>
          </a:lstStyle>
          <a:p>
            <a:pPr/>
            <a:r>
              <a:t>JULIA KIVELÄ  / VISIT FINLAND IMAGE BANK: Finland_Helsinki_people_highres_byJuliaKivela__MG_4241.jpg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lvl1pPr>
          </a:lstStyle>
          <a:p>
            <a:pPr/>
            <a:r>
              <a:t>Visit Finland Image Bank / Fishing_ Kuopio.jpg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hape 1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t>Julia Kivelä / Visit Finland Image Bank -- Finland_Helsinki_people_boats_web_by_JuliaKivela__MG_0747.jpg</a:t>
            </a:r>
          </a:p>
          <a:p>
            <a: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</a:p>
          <a:p>
            <a:pPr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b="1" sz="800"/>
            </a:pPr>
            <a:r>
              <a:t>Commuting is easy in Finland, with the average commute by public transport only taking 34 minutes in the metropolitan area.</a:t>
            </a:r>
          </a:p>
          <a:p>
            <a: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800"/>
            </a:pPr>
          </a:p>
          <a:p>
            <a: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800"/>
            </a:pPr>
          </a:p>
          <a:p>
            <a: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b="1" sz="800"/>
            </a:pPr>
            <a:r>
              <a:t>Source: Statistics Finland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Shape 1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lvl1pPr>
          </a:lstStyle>
          <a:p>
            <a:pPr/>
            <a:r>
              <a:t>Visit Finland Image Bank / G73487.jpg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hape 2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FINLAND IMAGE BANK: Slush Japan 2015 Slush_Japan_2015 (5).jpg Petri Artturi Asikainen/Team Finland/Finland Promotion Board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hape 2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lvl1pPr>
          </a:lstStyle>
          <a:p>
            <a:pPr/>
            <a:r>
              <a:t>Visit Finland Image Bank / Fishing_ Kuopio.jpg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Harri Tarvainen / Visit Finland Image Bank – </a:t>
            </a:r>
          </a:p>
          <a:p>
            <a:pPr marL="214312" indent="-212725"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HKI_8M0A5254.jpg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uvio"/>
          <p:cNvSpPr/>
          <p:nvPr/>
        </p:nvSpPr>
        <p:spPr>
          <a:xfrm>
            <a:off x="7983537" y="484187"/>
            <a:ext cx="692151" cy="35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86" y="0"/>
                </a:moveTo>
                <a:lnTo>
                  <a:pt x="1399" y="0"/>
                </a:lnTo>
                <a:lnTo>
                  <a:pt x="1312" y="15"/>
                </a:lnTo>
                <a:lnTo>
                  <a:pt x="1075" y="61"/>
                </a:lnTo>
                <a:lnTo>
                  <a:pt x="996" y="92"/>
                </a:lnTo>
                <a:lnTo>
                  <a:pt x="862" y="168"/>
                </a:lnTo>
                <a:lnTo>
                  <a:pt x="791" y="214"/>
                </a:lnTo>
                <a:lnTo>
                  <a:pt x="727" y="260"/>
                </a:lnTo>
                <a:lnTo>
                  <a:pt x="609" y="382"/>
                </a:lnTo>
                <a:lnTo>
                  <a:pt x="506" y="504"/>
                </a:lnTo>
                <a:lnTo>
                  <a:pt x="411" y="656"/>
                </a:lnTo>
                <a:lnTo>
                  <a:pt x="324" y="824"/>
                </a:lnTo>
                <a:lnTo>
                  <a:pt x="285" y="916"/>
                </a:lnTo>
                <a:lnTo>
                  <a:pt x="221" y="1099"/>
                </a:lnTo>
                <a:lnTo>
                  <a:pt x="190" y="1206"/>
                </a:lnTo>
                <a:lnTo>
                  <a:pt x="119" y="1527"/>
                </a:lnTo>
                <a:lnTo>
                  <a:pt x="103" y="1633"/>
                </a:lnTo>
                <a:lnTo>
                  <a:pt x="71" y="1878"/>
                </a:lnTo>
                <a:lnTo>
                  <a:pt x="63" y="2000"/>
                </a:lnTo>
                <a:lnTo>
                  <a:pt x="55" y="2137"/>
                </a:lnTo>
                <a:lnTo>
                  <a:pt x="55" y="2641"/>
                </a:lnTo>
                <a:lnTo>
                  <a:pt x="71" y="2870"/>
                </a:lnTo>
                <a:lnTo>
                  <a:pt x="119" y="3190"/>
                </a:lnTo>
                <a:lnTo>
                  <a:pt x="134" y="3282"/>
                </a:lnTo>
                <a:lnTo>
                  <a:pt x="182" y="3480"/>
                </a:lnTo>
                <a:lnTo>
                  <a:pt x="237" y="3648"/>
                </a:lnTo>
                <a:lnTo>
                  <a:pt x="300" y="3801"/>
                </a:lnTo>
                <a:lnTo>
                  <a:pt x="411" y="4015"/>
                </a:lnTo>
                <a:lnTo>
                  <a:pt x="451" y="4076"/>
                </a:lnTo>
                <a:lnTo>
                  <a:pt x="490" y="4122"/>
                </a:lnTo>
                <a:lnTo>
                  <a:pt x="538" y="4183"/>
                </a:lnTo>
                <a:lnTo>
                  <a:pt x="633" y="4289"/>
                </a:lnTo>
                <a:lnTo>
                  <a:pt x="727" y="4366"/>
                </a:lnTo>
                <a:lnTo>
                  <a:pt x="830" y="4442"/>
                </a:lnTo>
                <a:lnTo>
                  <a:pt x="933" y="4503"/>
                </a:lnTo>
                <a:lnTo>
                  <a:pt x="1052" y="4549"/>
                </a:lnTo>
                <a:lnTo>
                  <a:pt x="1162" y="4595"/>
                </a:lnTo>
                <a:lnTo>
                  <a:pt x="1376" y="4641"/>
                </a:lnTo>
                <a:lnTo>
                  <a:pt x="1431" y="4656"/>
                </a:lnTo>
                <a:lnTo>
                  <a:pt x="1478" y="4686"/>
                </a:lnTo>
                <a:lnTo>
                  <a:pt x="1534" y="4717"/>
                </a:lnTo>
                <a:lnTo>
                  <a:pt x="1573" y="4747"/>
                </a:lnTo>
                <a:lnTo>
                  <a:pt x="1652" y="4839"/>
                </a:lnTo>
                <a:lnTo>
                  <a:pt x="1684" y="4885"/>
                </a:lnTo>
                <a:lnTo>
                  <a:pt x="1747" y="5007"/>
                </a:lnTo>
                <a:lnTo>
                  <a:pt x="1771" y="5068"/>
                </a:lnTo>
                <a:lnTo>
                  <a:pt x="1787" y="5129"/>
                </a:lnTo>
                <a:lnTo>
                  <a:pt x="1818" y="5282"/>
                </a:lnTo>
                <a:lnTo>
                  <a:pt x="1834" y="5465"/>
                </a:lnTo>
                <a:lnTo>
                  <a:pt x="1834" y="5663"/>
                </a:lnTo>
                <a:lnTo>
                  <a:pt x="1826" y="5755"/>
                </a:lnTo>
                <a:lnTo>
                  <a:pt x="1811" y="5862"/>
                </a:lnTo>
                <a:lnTo>
                  <a:pt x="1795" y="5938"/>
                </a:lnTo>
                <a:lnTo>
                  <a:pt x="1771" y="6030"/>
                </a:lnTo>
                <a:lnTo>
                  <a:pt x="1739" y="6106"/>
                </a:lnTo>
                <a:lnTo>
                  <a:pt x="1708" y="6167"/>
                </a:lnTo>
                <a:lnTo>
                  <a:pt x="1629" y="6289"/>
                </a:lnTo>
                <a:lnTo>
                  <a:pt x="1589" y="6335"/>
                </a:lnTo>
                <a:lnTo>
                  <a:pt x="1534" y="6366"/>
                </a:lnTo>
                <a:lnTo>
                  <a:pt x="1486" y="6396"/>
                </a:lnTo>
                <a:lnTo>
                  <a:pt x="1431" y="6427"/>
                </a:lnTo>
                <a:lnTo>
                  <a:pt x="1368" y="6442"/>
                </a:lnTo>
                <a:lnTo>
                  <a:pt x="1312" y="6457"/>
                </a:lnTo>
                <a:lnTo>
                  <a:pt x="1107" y="6457"/>
                </a:lnTo>
                <a:lnTo>
                  <a:pt x="917" y="6411"/>
                </a:lnTo>
                <a:lnTo>
                  <a:pt x="806" y="6350"/>
                </a:lnTo>
                <a:lnTo>
                  <a:pt x="743" y="6320"/>
                </a:lnTo>
                <a:lnTo>
                  <a:pt x="633" y="6243"/>
                </a:lnTo>
                <a:lnTo>
                  <a:pt x="514" y="6152"/>
                </a:lnTo>
                <a:lnTo>
                  <a:pt x="395" y="6030"/>
                </a:lnTo>
                <a:lnTo>
                  <a:pt x="261" y="5877"/>
                </a:lnTo>
                <a:lnTo>
                  <a:pt x="0" y="7281"/>
                </a:lnTo>
                <a:lnTo>
                  <a:pt x="71" y="7358"/>
                </a:lnTo>
                <a:lnTo>
                  <a:pt x="142" y="7449"/>
                </a:lnTo>
                <a:lnTo>
                  <a:pt x="213" y="7510"/>
                </a:lnTo>
                <a:lnTo>
                  <a:pt x="285" y="7587"/>
                </a:lnTo>
                <a:lnTo>
                  <a:pt x="356" y="7648"/>
                </a:lnTo>
                <a:lnTo>
                  <a:pt x="435" y="7709"/>
                </a:lnTo>
                <a:lnTo>
                  <a:pt x="506" y="7755"/>
                </a:lnTo>
                <a:lnTo>
                  <a:pt x="585" y="7816"/>
                </a:lnTo>
                <a:lnTo>
                  <a:pt x="656" y="7846"/>
                </a:lnTo>
                <a:lnTo>
                  <a:pt x="735" y="7892"/>
                </a:lnTo>
                <a:lnTo>
                  <a:pt x="822" y="7923"/>
                </a:lnTo>
                <a:lnTo>
                  <a:pt x="901" y="7938"/>
                </a:lnTo>
                <a:lnTo>
                  <a:pt x="1075" y="7968"/>
                </a:lnTo>
                <a:lnTo>
                  <a:pt x="1170" y="7984"/>
                </a:lnTo>
                <a:lnTo>
                  <a:pt x="1352" y="7984"/>
                </a:lnTo>
                <a:lnTo>
                  <a:pt x="1589" y="7938"/>
                </a:lnTo>
                <a:lnTo>
                  <a:pt x="1739" y="7892"/>
                </a:lnTo>
                <a:lnTo>
                  <a:pt x="1803" y="7861"/>
                </a:lnTo>
                <a:lnTo>
                  <a:pt x="1874" y="7816"/>
                </a:lnTo>
                <a:lnTo>
                  <a:pt x="1937" y="7785"/>
                </a:lnTo>
                <a:lnTo>
                  <a:pt x="2000" y="7739"/>
                </a:lnTo>
                <a:lnTo>
                  <a:pt x="2064" y="7678"/>
                </a:lnTo>
                <a:lnTo>
                  <a:pt x="2174" y="7556"/>
                </a:lnTo>
                <a:lnTo>
                  <a:pt x="2222" y="7495"/>
                </a:lnTo>
                <a:lnTo>
                  <a:pt x="2277" y="7419"/>
                </a:lnTo>
                <a:lnTo>
                  <a:pt x="2324" y="7342"/>
                </a:lnTo>
                <a:lnTo>
                  <a:pt x="2364" y="7266"/>
                </a:lnTo>
                <a:lnTo>
                  <a:pt x="2483" y="6991"/>
                </a:lnTo>
                <a:lnTo>
                  <a:pt x="2514" y="6885"/>
                </a:lnTo>
                <a:lnTo>
                  <a:pt x="2546" y="6793"/>
                </a:lnTo>
                <a:lnTo>
                  <a:pt x="2570" y="6671"/>
                </a:lnTo>
                <a:lnTo>
                  <a:pt x="2601" y="6564"/>
                </a:lnTo>
                <a:lnTo>
                  <a:pt x="2617" y="6442"/>
                </a:lnTo>
                <a:lnTo>
                  <a:pt x="2641" y="6320"/>
                </a:lnTo>
                <a:lnTo>
                  <a:pt x="2657" y="6182"/>
                </a:lnTo>
                <a:lnTo>
                  <a:pt x="2672" y="6060"/>
                </a:lnTo>
                <a:lnTo>
                  <a:pt x="2680" y="5923"/>
                </a:lnTo>
                <a:lnTo>
                  <a:pt x="2688" y="5770"/>
                </a:lnTo>
                <a:lnTo>
                  <a:pt x="2688" y="5633"/>
                </a:lnTo>
                <a:lnTo>
                  <a:pt x="2696" y="5480"/>
                </a:lnTo>
                <a:lnTo>
                  <a:pt x="2688" y="5343"/>
                </a:lnTo>
                <a:lnTo>
                  <a:pt x="2688" y="5221"/>
                </a:lnTo>
                <a:lnTo>
                  <a:pt x="2672" y="4976"/>
                </a:lnTo>
                <a:lnTo>
                  <a:pt x="2664" y="4870"/>
                </a:lnTo>
                <a:lnTo>
                  <a:pt x="2649" y="4747"/>
                </a:lnTo>
                <a:lnTo>
                  <a:pt x="2617" y="4534"/>
                </a:lnTo>
                <a:lnTo>
                  <a:pt x="2570" y="4335"/>
                </a:lnTo>
                <a:lnTo>
                  <a:pt x="2546" y="4244"/>
                </a:lnTo>
                <a:lnTo>
                  <a:pt x="2514" y="4137"/>
                </a:lnTo>
                <a:lnTo>
                  <a:pt x="2451" y="3969"/>
                </a:lnTo>
                <a:lnTo>
                  <a:pt x="2419" y="3893"/>
                </a:lnTo>
                <a:lnTo>
                  <a:pt x="2380" y="3801"/>
                </a:lnTo>
                <a:lnTo>
                  <a:pt x="2301" y="3664"/>
                </a:lnTo>
                <a:lnTo>
                  <a:pt x="2261" y="3587"/>
                </a:lnTo>
                <a:lnTo>
                  <a:pt x="2119" y="3404"/>
                </a:lnTo>
                <a:lnTo>
                  <a:pt x="1898" y="3221"/>
                </a:lnTo>
                <a:lnTo>
                  <a:pt x="1779" y="3145"/>
                </a:lnTo>
                <a:lnTo>
                  <a:pt x="1708" y="3114"/>
                </a:lnTo>
                <a:lnTo>
                  <a:pt x="1645" y="3099"/>
                </a:lnTo>
                <a:lnTo>
                  <a:pt x="1573" y="3068"/>
                </a:lnTo>
                <a:lnTo>
                  <a:pt x="1510" y="3053"/>
                </a:lnTo>
                <a:lnTo>
                  <a:pt x="1281" y="2992"/>
                </a:lnTo>
                <a:lnTo>
                  <a:pt x="1194" y="2961"/>
                </a:lnTo>
                <a:lnTo>
                  <a:pt x="1154" y="2946"/>
                </a:lnTo>
                <a:lnTo>
                  <a:pt x="1123" y="2931"/>
                </a:lnTo>
                <a:lnTo>
                  <a:pt x="1059" y="2855"/>
                </a:lnTo>
                <a:lnTo>
                  <a:pt x="1028" y="2824"/>
                </a:lnTo>
                <a:lnTo>
                  <a:pt x="1004" y="2778"/>
                </a:lnTo>
                <a:lnTo>
                  <a:pt x="988" y="2732"/>
                </a:lnTo>
                <a:lnTo>
                  <a:pt x="965" y="2687"/>
                </a:lnTo>
                <a:lnTo>
                  <a:pt x="949" y="2626"/>
                </a:lnTo>
                <a:lnTo>
                  <a:pt x="933" y="2580"/>
                </a:lnTo>
                <a:lnTo>
                  <a:pt x="925" y="2503"/>
                </a:lnTo>
                <a:lnTo>
                  <a:pt x="917" y="2442"/>
                </a:lnTo>
                <a:lnTo>
                  <a:pt x="909" y="2366"/>
                </a:lnTo>
                <a:lnTo>
                  <a:pt x="909" y="2290"/>
                </a:lnTo>
                <a:lnTo>
                  <a:pt x="917" y="2213"/>
                </a:lnTo>
                <a:lnTo>
                  <a:pt x="917" y="2137"/>
                </a:lnTo>
                <a:lnTo>
                  <a:pt x="933" y="2076"/>
                </a:lnTo>
                <a:lnTo>
                  <a:pt x="941" y="2000"/>
                </a:lnTo>
                <a:lnTo>
                  <a:pt x="1012" y="1817"/>
                </a:lnTo>
                <a:lnTo>
                  <a:pt x="1052" y="1755"/>
                </a:lnTo>
                <a:lnTo>
                  <a:pt x="1083" y="1710"/>
                </a:lnTo>
                <a:lnTo>
                  <a:pt x="1178" y="1618"/>
                </a:lnTo>
                <a:lnTo>
                  <a:pt x="1233" y="1588"/>
                </a:lnTo>
                <a:lnTo>
                  <a:pt x="1297" y="1557"/>
                </a:lnTo>
                <a:lnTo>
                  <a:pt x="1439" y="1527"/>
                </a:lnTo>
                <a:lnTo>
                  <a:pt x="1629" y="1527"/>
                </a:lnTo>
                <a:lnTo>
                  <a:pt x="1739" y="1557"/>
                </a:lnTo>
                <a:lnTo>
                  <a:pt x="1842" y="1588"/>
                </a:lnTo>
                <a:lnTo>
                  <a:pt x="2048" y="1679"/>
                </a:lnTo>
                <a:lnTo>
                  <a:pt x="2253" y="1832"/>
                </a:lnTo>
                <a:lnTo>
                  <a:pt x="2356" y="1939"/>
                </a:lnTo>
                <a:lnTo>
                  <a:pt x="2609" y="626"/>
                </a:lnTo>
                <a:lnTo>
                  <a:pt x="2514" y="504"/>
                </a:lnTo>
                <a:lnTo>
                  <a:pt x="2404" y="382"/>
                </a:lnTo>
                <a:lnTo>
                  <a:pt x="2348" y="336"/>
                </a:lnTo>
                <a:lnTo>
                  <a:pt x="2285" y="275"/>
                </a:lnTo>
                <a:lnTo>
                  <a:pt x="2222" y="229"/>
                </a:lnTo>
                <a:lnTo>
                  <a:pt x="2151" y="183"/>
                </a:lnTo>
                <a:lnTo>
                  <a:pt x="2079" y="153"/>
                </a:lnTo>
                <a:lnTo>
                  <a:pt x="2000" y="107"/>
                </a:lnTo>
                <a:lnTo>
                  <a:pt x="1842" y="46"/>
                </a:lnTo>
                <a:lnTo>
                  <a:pt x="1763" y="31"/>
                </a:lnTo>
                <a:lnTo>
                  <a:pt x="1676" y="15"/>
                </a:lnTo>
                <a:lnTo>
                  <a:pt x="1581" y="0"/>
                </a:lnTo>
                <a:lnTo>
                  <a:pt x="1486" y="0"/>
                </a:lnTo>
                <a:close/>
                <a:moveTo>
                  <a:pt x="6001" y="137"/>
                </a:moveTo>
                <a:lnTo>
                  <a:pt x="5068" y="137"/>
                </a:lnTo>
                <a:lnTo>
                  <a:pt x="5068" y="5511"/>
                </a:lnTo>
                <a:lnTo>
                  <a:pt x="5060" y="5618"/>
                </a:lnTo>
                <a:lnTo>
                  <a:pt x="5060" y="5709"/>
                </a:lnTo>
                <a:lnTo>
                  <a:pt x="5028" y="5892"/>
                </a:lnTo>
                <a:lnTo>
                  <a:pt x="5013" y="5969"/>
                </a:lnTo>
                <a:lnTo>
                  <a:pt x="4989" y="6045"/>
                </a:lnTo>
                <a:lnTo>
                  <a:pt x="4941" y="6167"/>
                </a:lnTo>
                <a:lnTo>
                  <a:pt x="4902" y="6228"/>
                </a:lnTo>
                <a:lnTo>
                  <a:pt x="4870" y="6274"/>
                </a:lnTo>
                <a:lnTo>
                  <a:pt x="4791" y="6366"/>
                </a:lnTo>
                <a:lnTo>
                  <a:pt x="4752" y="6381"/>
                </a:lnTo>
                <a:lnTo>
                  <a:pt x="4704" y="6411"/>
                </a:lnTo>
                <a:lnTo>
                  <a:pt x="4657" y="6427"/>
                </a:lnTo>
                <a:lnTo>
                  <a:pt x="4554" y="6427"/>
                </a:lnTo>
                <a:lnTo>
                  <a:pt x="4507" y="6411"/>
                </a:lnTo>
                <a:lnTo>
                  <a:pt x="4459" y="6381"/>
                </a:lnTo>
                <a:lnTo>
                  <a:pt x="4420" y="6366"/>
                </a:lnTo>
                <a:lnTo>
                  <a:pt x="4372" y="6320"/>
                </a:lnTo>
                <a:lnTo>
                  <a:pt x="4333" y="6274"/>
                </a:lnTo>
                <a:lnTo>
                  <a:pt x="4301" y="6228"/>
                </a:lnTo>
                <a:lnTo>
                  <a:pt x="4238" y="6106"/>
                </a:lnTo>
                <a:lnTo>
                  <a:pt x="4214" y="6045"/>
                </a:lnTo>
                <a:lnTo>
                  <a:pt x="4190" y="5969"/>
                </a:lnTo>
                <a:lnTo>
                  <a:pt x="4175" y="5892"/>
                </a:lnTo>
                <a:lnTo>
                  <a:pt x="4143" y="5709"/>
                </a:lnTo>
                <a:lnTo>
                  <a:pt x="4143" y="5618"/>
                </a:lnTo>
                <a:lnTo>
                  <a:pt x="4135" y="5511"/>
                </a:lnTo>
                <a:lnTo>
                  <a:pt x="4151" y="137"/>
                </a:lnTo>
                <a:lnTo>
                  <a:pt x="3218" y="137"/>
                </a:lnTo>
                <a:lnTo>
                  <a:pt x="3218" y="5480"/>
                </a:lnTo>
                <a:lnTo>
                  <a:pt x="3226" y="5618"/>
                </a:lnTo>
                <a:lnTo>
                  <a:pt x="3226" y="5755"/>
                </a:lnTo>
                <a:lnTo>
                  <a:pt x="3234" y="5892"/>
                </a:lnTo>
                <a:lnTo>
                  <a:pt x="3297" y="6381"/>
                </a:lnTo>
                <a:lnTo>
                  <a:pt x="3321" y="6503"/>
                </a:lnTo>
                <a:lnTo>
                  <a:pt x="3352" y="6610"/>
                </a:lnTo>
                <a:lnTo>
                  <a:pt x="3376" y="6717"/>
                </a:lnTo>
                <a:lnTo>
                  <a:pt x="3408" y="6823"/>
                </a:lnTo>
                <a:lnTo>
                  <a:pt x="3447" y="6930"/>
                </a:lnTo>
                <a:lnTo>
                  <a:pt x="3479" y="7022"/>
                </a:lnTo>
                <a:lnTo>
                  <a:pt x="3518" y="7113"/>
                </a:lnTo>
                <a:lnTo>
                  <a:pt x="3566" y="7205"/>
                </a:lnTo>
                <a:lnTo>
                  <a:pt x="3605" y="7297"/>
                </a:lnTo>
                <a:lnTo>
                  <a:pt x="3700" y="7449"/>
                </a:lnTo>
                <a:lnTo>
                  <a:pt x="3755" y="7510"/>
                </a:lnTo>
                <a:lnTo>
                  <a:pt x="3811" y="7587"/>
                </a:lnTo>
                <a:lnTo>
                  <a:pt x="3922" y="7709"/>
                </a:lnTo>
                <a:lnTo>
                  <a:pt x="4111" y="7846"/>
                </a:lnTo>
                <a:lnTo>
                  <a:pt x="4175" y="7877"/>
                </a:lnTo>
                <a:lnTo>
                  <a:pt x="4317" y="7938"/>
                </a:lnTo>
                <a:lnTo>
                  <a:pt x="4459" y="7968"/>
                </a:lnTo>
                <a:lnTo>
                  <a:pt x="4609" y="7984"/>
                </a:lnTo>
                <a:lnTo>
                  <a:pt x="4681" y="7984"/>
                </a:lnTo>
                <a:lnTo>
                  <a:pt x="4760" y="7968"/>
                </a:lnTo>
                <a:lnTo>
                  <a:pt x="4902" y="7938"/>
                </a:lnTo>
                <a:lnTo>
                  <a:pt x="4965" y="7907"/>
                </a:lnTo>
                <a:lnTo>
                  <a:pt x="5036" y="7877"/>
                </a:lnTo>
                <a:lnTo>
                  <a:pt x="5100" y="7846"/>
                </a:lnTo>
                <a:lnTo>
                  <a:pt x="5226" y="7755"/>
                </a:lnTo>
                <a:lnTo>
                  <a:pt x="5281" y="7709"/>
                </a:lnTo>
                <a:lnTo>
                  <a:pt x="5400" y="7587"/>
                </a:lnTo>
                <a:lnTo>
                  <a:pt x="5455" y="7510"/>
                </a:lnTo>
                <a:lnTo>
                  <a:pt x="5503" y="7449"/>
                </a:lnTo>
                <a:lnTo>
                  <a:pt x="5558" y="7373"/>
                </a:lnTo>
                <a:lnTo>
                  <a:pt x="5645" y="7205"/>
                </a:lnTo>
                <a:lnTo>
                  <a:pt x="5764" y="6930"/>
                </a:lnTo>
                <a:lnTo>
                  <a:pt x="5827" y="6717"/>
                </a:lnTo>
                <a:lnTo>
                  <a:pt x="5882" y="6503"/>
                </a:lnTo>
                <a:lnTo>
                  <a:pt x="5906" y="6381"/>
                </a:lnTo>
                <a:lnTo>
                  <a:pt x="5922" y="6259"/>
                </a:lnTo>
                <a:lnTo>
                  <a:pt x="5946" y="6137"/>
                </a:lnTo>
                <a:lnTo>
                  <a:pt x="5953" y="6014"/>
                </a:lnTo>
                <a:lnTo>
                  <a:pt x="5969" y="5892"/>
                </a:lnTo>
                <a:lnTo>
                  <a:pt x="5985" y="5618"/>
                </a:lnTo>
                <a:lnTo>
                  <a:pt x="5985" y="5480"/>
                </a:lnTo>
                <a:lnTo>
                  <a:pt x="6001" y="137"/>
                </a:lnTo>
                <a:close/>
                <a:moveTo>
                  <a:pt x="8136" y="0"/>
                </a:moveTo>
                <a:lnTo>
                  <a:pt x="7985" y="15"/>
                </a:lnTo>
                <a:lnTo>
                  <a:pt x="7843" y="46"/>
                </a:lnTo>
                <a:lnTo>
                  <a:pt x="7630" y="137"/>
                </a:lnTo>
                <a:lnTo>
                  <a:pt x="7558" y="183"/>
                </a:lnTo>
                <a:lnTo>
                  <a:pt x="7495" y="229"/>
                </a:lnTo>
                <a:lnTo>
                  <a:pt x="7424" y="290"/>
                </a:lnTo>
                <a:lnTo>
                  <a:pt x="7361" y="351"/>
                </a:lnTo>
                <a:lnTo>
                  <a:pt x="7298" y="427"/>
                </a:lnTo>
                <a:lnTo>
                  <a:pt x="7242" y="504"/>
                </a:lnTo>
                <a:lnTo>
                  <a:pt x="7179" y="580"/>
                </a:lnTo>
                <a:lnTo>
                  <a:pt x="7124" y="672"/>
                </a:lnTo>
                <a:lnTo>
                  <a:pt x="7021" y="870"/>
                </a:lnTo>
                <a:lnTo>
                  <a:pt x="6926" y="1084"/>
                </a:lnTo>
                <a:lnTo>
                  <a:pt x="6886" y="1206"/>
                </a:lnTo>
                <a:lnTo>
                  <a:pt x="6863" y="1282"/>
                </a:lnTo>
                <a:lnTo>
                  <a:pt x="6847" y="1343"/>
                </a:lnTo>
                <a:lnTo>
                  <a:pt x="6807" y="1481"/>
                </a:lnTo>
                <a:lnTo>
                  <a:pt x="6744" y="1817"/>
                </a:lnTo>
                <a:lnTo>
                  <a:pt x="6712" y="2015"/>
                </a:lnTo>
                <a:lnTo>
                  <a:pt x="6689" y="2229"/>
                </a:lnTo>
                <a:lnTo>
                  <a:pt x="6673" y="2458"/>
                </a:lnTo>
                <a:lnTo>
                  <a:pt x="6649" y="2717"/>
                </a:lnTo>
                <a:lnTo>
                  <a:pt x="6633" y="2992"/>
                </a:lnTo>
                <a:lnTo>
                  <a:pt x="6625" y="3297"/>
                </a:lnTo>
                <a:lnTo>
                  <a:pt x="6618" y="3633"/>
                </a:lnTo>
                <a:lnTo>
                  <a:pt x="6618" y="4366"/>
                </a:lnTo>
                <a:lnTo>
                  <a:pt x="6625" y="4702"/>
                </a:lnTo>
                <a:lnTo>
                  <a:pt x="6633" y="5007"/>
                </a:lnTo>
                <a:lnTo>
                  <a:pt x="6649" y="5297"/>
                </a:lnTo>
                <a:lnTo>
                  <a:pt x="6673" y="5541"/>
                </a:lnTo>
                <a:lnTo>
                  <a:pt x="6689" y="5785"/>
                </a:lnTo>
                <a:lnTo>
                  <a:pt x="6712" y="5999"/>
                </a:lnTo>
                <a:lnTo>
                  <a:pt x="6776" y="6366"/>
                </a:lnTo>
                <a:lnTo>
                  <a:pt x="6807" y="6518"/>
                </a:lnTo>
                <a:lnTo>
                  <a:pt x="6886" y="6793"/>
                </a:lnTo>
                <a:lnTo>
                  <a:pt x="6926" y="6915"/>
                </a:lnTo>
                <a:lnTo>
                  <a:pt x="7068" y="7236"/>
                </a:lnTo>
                <a:lnTo>
                  <a:pt x="7179" y="7419"/>
                </a:lnTo>
                <a:lnTo>
                  <a:pt x="7242" y="7510"/>
                </a:lnTo>
                <a:lnTo>
                  <a:pt x="7298" y="7587"/>
                </a:lnTo>
                <a:lnTo>
                  <a:pt x="7424" y="7709"/>
                </a:lnTo>
                <a:lnTo>
                  <a:pt x="7495" y="7770"/>
                </a:lnTo>
                <a:lnTo>
                  <a:pt x="7558" y="7816"/>
                </a:lnTo>
                <a:lnTo>
                  <a:pt x="7701" y="7907"/>
                </a:lnTo>
                <a:lnTo>
                  <a:pt x="7843" y="7968"/>
                </a:lnTo>
                <a:lnTo>
                  <a:pt x="7985" y="7999"/>
                </a:lnTo>
                <a:lnTo>
                  <a:pt x="8286" y="7999"/>
                </a:lnTo>
                <a:lnTo>
                  <a:pt x="8428" y="7968"/>
                </a:lnTo>
                <a:lnTo>
                  <a:pt x="8570" y="7907"/>
                </a:lnTo>
                <a:lnTo>
                  <a:pt x="8713" y="7816"/>
                </a:lnTo>
                <a:lnTo>
                  <a:pt x="8776" y="7770"/>
                </a:lnTo>
                <a:lnTo>
                  <a:pt x="8847" y="7709"/>
                </a:lnTo>
                <a:lnTo>
                  <a:pt x="8974" y="7587"/>
                </a:lnTo>
                <a:lnTo>
                  <a:pt x="9029" y="7510"/>
                </a:lnTo>
                <a:lnTo>
                  <a:pt x="9092" y="7419"/>
                </a:lnTo>
                <a:lnTo>
                  <a:pt x="9203" y="7236"/>
                </a:lnTo>
                <a:lnTo>
                  <a:pt x="9345" y="6915"/>
                </a:lnTo>
                <a:lnTo>
                  <a:pt x="9385" y="6793"/>
                </a:lnTo>
                <a:lnTo>
                  <a:pt x="9464" y="6518"/>
                </a:lnTo>
                <a:lnTo>
                  <a:pt x="9495" y="6366"/>
                </a:lnTo>
                <a:lnTo>
                  <a:pt x="9559" y="5999"/>
                </a:lnTo>
                <a:lnTo>
                  <a:pt x="9582" y="5785"/>
                </a:lnTo>
                <a:lnTo>
                  <a:pt x="9606" y="5541"/>
                </a:lnTo>
                <a:lnTo>
                  <a:pt x="9622" y="5297"/>
                </a:lnTo>
                <a:lnTo>
                  <a:pt x="9638" y="5007"/>
                </a:lnTo>
                <a:lnTo>
                  <a:pt x="9646" y="4702"/>
                </a:lnTo>
                <a:lnTo>
                  <a:pt x="9654" y="4366"/>
                </a:lnTo>
                <a:lnTo>
                  <a:pt x="9654" y="3633"/>
                </a:lnTo>
                <a:lnTo>
                  <a:pt x="9646" y="3297"/>
                </a:lnTo>
                <a:lnTo>
                  <a:pt x="9638" y="2992"/>
                </a:lnTo>
                <a:lnTo>
                  <a:pt x="9622" y="2717"/>
                </a:lnTo>
                <a:lnTo>
                  <a:pt x="9606" y="2458"/>
                </a:lnTo>
                <a:lnTo>
                  <a:pt x="9582" y="2229"/>
                </a:lnTo>
                <a:lnTo>
                  <a:pt x="9559" y="2015"/>
                </a:lnTo>
                <a:lnTo>
                  <a:pt x="9527" y="1817"/>
                </a:lnTo>
                <a:lnTo>
                  <a:pt x="9464" y="1481"/>
                </a:lnTo>
                <a:lnTo>
                  <a:pt x="9385" y="1206"/>
                </a:lnTo>
                <a:lnTo>
                  <a:pt x="9345" y="1084"/>
                </a:lnTo>
                <a:lnTo>
                  <a:pt x="9250" y="870"/>
                </a:lnTo>
                <a:lnTo>
                  <a:pt x="9148" y="672"/>
                </a:lnTo>
                <a:lnTo>
                  <a:pt x="9092" y="580"/>
                </a:lnTo>
                <a:lnTo>
                  <a:pt x="9029" y="504"/>
                </a:lnTo>
                <a:lnTo>
                  <a:pt x="8974" y="427"/>
                </a:lnTo>
                <a:lnTo>
                  <a:pt x="8910" y="351"/>
                </a:lnTo>
                <a:lnTo>
                  <a:pt x="8847" y="290"/>
                </a:lnTo>
                <a:lnTo>
                  <a:pt x="8776" y="229"/>
                </a:lnTo>
                <a:lnTo>
                  <a:pt x="8713" y="183"/>
                </a:lnTo>
                <a:lnTo>
                  <a:pt x="8642" y="137"/>
                </a:lnTo>
                <a:lnTo>
                  <a:pt x="8428" y="46"/>
                </a:lnTo>
                <a:lnTo>
                  <a:pt x="8286" y="15"/>
                </a:lnTo>
                <a:lnTo>
                  <a:pt x="8136" y="0"/>
                </a:lnTo>
                <a:close/>
                <a:moveTo>
                  <a:pt x="8136" y="1557"/>
                </a:moveTo>
                <a:lnTo>
                  <a:pt x="8199" y="1557"/>
                </a:lnTo>
                <a:lnTo>
                  <a:pt x="8254" y="1572"/>
                </a:lnTo>
                <a:lnTo>
                  <a:pt x="8310" y="1603"/>
                </a:lnTo>
                <a:lnTo>
                  <a:pt x="8357" y="1633"/>
                </a:lnTo>
                <a:lnTo>
                  <a:pt x="8452" y="1725"/>
                </a:lnTo>
                <a:lnTo>
                  <a:pt x="8531" y="1847"/>
                </a:lnTo>
                <a:lnTo>
                  <a:pt x="8570" y="1923"/>
                </a:lnTo>
                <a:lnTo>
                  <a:pt x="8602" y="2000"/>
                </a:lnTo>
                <a:lnTo>
                  <a:pt x="8649" y="2183"/>
                </a:lnTo>
                <a:lnTo>
                  <a:pt x="8673" y="2290"/>
                </a:lnTo>
                <a:lnTo>
                  <a:pt x="8689" y="2397"/>
                </a:lnTo>
                <a:lnTo>
                  <a:pt x="8697" y="2519"/>
                </a:lnTo>
                <a:lnTo>
                  <a:pt x="8697" y="2580"/>
                </a:lnTo>
                <a:lnTo>
                  <a:pt x="8705" y="2641"/>
                </a:lnTo>
                <a:lnTo>
                  <a:pt x="8713" y="2961"/>
                </a:lnTo>
                <a:lnTo>
                  <a:pt x="8721" y="3297"/>
                </a:lnTo>
                <a:lnTo>
                  <a:pt x="8729" y="3648"/>
                </a:lnTo>
                <a:lnTo>
                  <a:pt x="8729" y="4351"/>
                </a:lnTo>
                <a:lnTo>
                  <a:pt x="8721" y="4702"/>
                </a:lnTo>
                <a:lnTo>
                  <a:pt x="8705" y="5358"/>
                </a:lnTo>
                <a:lnTo>
                  <a:pt x="8689" y="5602"/>
                </a:lnTo>
                <a:lnTo>
                  <a:pt x="8673" y="5709"/>
                </a:lnTo>
                <a:lnTo>
                  <a:pt x="8649" y="5816"/>
                </a:lnTo>
                <a:lnTo>
                  <a:pt x="8602" y="5999"/>
                </a:lnTo>
                <a:lnTo>
                  <a:pt x="8570" y="6091"/>
                </a:lnTo>
                <a:lnTo>
                  <a:pt x="8531" y="6152"/>
                </a:lnTo>
                <a:lnTo>
                  <a:pt x="8491" y="6228"/>
                </a:lnTo>
                <a:lnTo>
                  <a:pt x="8452" y="6289"/>
                </a:lnTo>
                <a:lnTo>
                  <a:pt x="8404" y="6335"/>
                </a:lnTo>
                <a:lnTo>
                  <a:pt x="8357" y="6366"/>
                </a:lnTo>
                <a:lnTo>
                  <a:pt x="8310" y="6411"/>
                </a:lnTo>
                <a:lnTo>
                  <a:pt x="8199" y="6442"/>
                </a:lnTo>
                <a:lnTo>
                  <a:pt x="8080" y="6442"/>
                </a:lnTo>
                <a:lnTo>
                  <a:pt x="8017" y="6427"/>
                </a:lnTo>
                <a:lnTo>
                  <a:pt x="7970" y="6411"/>
                </a:lnTo>
                <a:lnTo>
                  <a:pt x="7914" y="6366"/>
                </a:lnTo>
                <a:lnTo>
                  <a:pt x="7867" y="6335"/>
                </a:lnTo>
                <a:lnTo>
                  <a:pt x="7819" y="6289"/>
                </a:lnTo>
                <a:lnTo>
                  <a:pt x="7780" y="6228"/>
                </a:lnTo>
                <a:lnTo>
                  <a:pt x="7709" y="6091"/>
                </a:lnTo>
                <a:lnTo>
                  <a:pt x="7645" y="5908"/>
                </a:lnTo>
                <a:lnTo>
                  <a:pt x="7622" y="5816"/>
                </a:lnTo>
                <a:lnTo>
                  <a:pt x="7590" y="5602"/>
                </a:lnTo>
                <a:lnTo>
                  <a:pt x="7574" y="5480"/>
                </a:lnTo>
                <a:lnTo>
                  <a:pt x="7574" y="5419"/>
                </a:lnTo>
                <a:lnTo>
                  <a:pt x="7566" y="5358"/>
                </a:lnTo>
                <a:lnTo>
                  <a:pt x="7558" y="5037"/>
                </a:lnTo>
                <a:lnTo>
                  <a:pt x="7551" y="4702"/>
                </a:lnTo>
                <a:lnTo>
                  <a:pt x="7543" y="4351"/>
                </a:lnTo>
                <a:lnTo>
                  <a:pt x="7543" y="3648"/>
                </a:lnTo>
                <a:lnTo>
                  <a:pt x="7551" y="3297"/>
                </a:lnTo>
                <a:lnTo>
                  <a:pt x="7566" y="2641"/>
                </a:lnTo>
                <a:lnTo>
                  <a:pt x="7574" y="2519"/>
                </a:lnTo>
                <a:lnTo>
                  <a:pt x="7590" y="2397"/>
                </a:lnTo>
                <a:lnTo>
                  <a:pt x="7622" y="2183"/>
                </a:lnTo>
                <a:lnTo>
                  <a:pt x="7645" y="2091"/>
                </a:lnTo>
                <a:lnTo>
                  <a:pt x="7677" y="2000"/>
                </a:lnTo>
                <a:lnTo>
                  <a:pt x="7693" y="1969"/>
                </a:lnTo>
                <a:lnTo>
                  <a:pt x="7709" y="1923"/>
                </a:lnTo>
                <a:lnTo>
                  <a:pt x="7740" y="1847"/>
                </a:lnTo>
                <a:lnTo>
                  <a:pt x="7819" y="1725"/>
                </a:lnTo>
                <a:lnTo>
                  <a:pt x="7914" y="1633"/>
                </a:lnTo>
                <a:lnTo>
                  <a:pt x="7970" y="1603"/>
                </a:lnTo>
                <a:lnTo>
                  <a:pt x="8017" y="1572"/>
                </a:lnTo>
                <a:lnTo>
                  <a:pt x="8080" y="1557"/>
                </a:lnTo>
                <a:lnTo>
                  <a:pt x="8136" y="1557"/>
                </a:lnTo>
                <a:close/>
                <a:moveTo>
                  <a:pt x="13306" y="7877"/>
                </a:moveTo>
                <a:lnTo>
                  <a:pt x="13306" y="137"/>
                </a:lnTo>
                <a:lnTo>
                  <a:pt x="12563" y="137"/>
                </a:lnTo>
                <a:lnTo>
                  <a:pt x="11812" y="2870"/>
                </a:lnTo>
                <a:lnTo>
                  <a:pt x="11804" y="2900"/>
                </a:lnTo>
                <a:lnTo>
                  <a:pt x="11772" y="2931"/>
                </a:lnTo>
                <a:lnTo>
                  <a:pt x="11749" y="2931"/>
                </a:lnTo>
                <a:lnTo>
                  <a:pt x="11717" y="2900"/>
                </a:lnTo>
                <a:lnTo>
                  <a:pt x="11709" y="2870"/>
                </a:lnTo>
                <a:lnTo>
                  <a:pt x="10958" y="137"/>
                </a:lnTo>
                <a:lnTo>
                  <a:pt x="10215" y="137"/>
                </a:lnTo>
                <a:lnTo>
                  <a:pt x="10215" y="7877"/>
                </a:lnTo>
                <a:lnTo>
                  <a:pt x="11077" y="7877"/>
                </a:lnTo>
                <a:lnTo>
                  <a:pt x="11077" y="4671"/>
                </a:lnTo>
                <a:lnTo>
                  <a:pt x="10990" y="3694"/>
                </a:lnTo>
                <a:lnTo>
                  <a:pt x="10990" y="3648"/>
                </a:lnTo>
                <a:lnTo>
                  <a:pt x="11006" y="3587"/>
                </a:lnTo>
                <a:lnTo>
                  <a:pt x="11021" y="3572"/>
                </a:lnTo>
                <a:lnTo>
                  <a:pt x="11053" y="3572"/>
                </a:lnTo>
                <a:lnTo>
                  <a:pt x="11069" y="3587"/>
                </a:lnTo>
                <a:lnTo>
                  <a:pt x="11077" y="3603"/>
                </a:lnTo>
                <a:lnTo>
                  <a:pt x="11085" y="3633"/>
                </a:lnTo>
                <a:lnTo>
                  <a:pt x="11591" y="5343"/>
                </a:lnTo>
                <a:lnTo>
                  <a:pt x="11883" y="5343"/>
                </a:lnTo>
                <a:lnTo>
                  <a:pt x="12437" y="3633"/>
                </a:lnTo>
                <a:lnTo>
                  <a:pt x="12452" y="3587"/>
                </a:lnTo>
                <a:lnTo>
                  <a:pt x="12468" y="3572"/>
                </a:lnTo>
                <a:lnTo>
                  <a:pt x="12500" y="3572"/>
                </a:lnTo>
                <a:lnTo>
                  <a:pt x="12516" y="3587"/>
                </a:lnTo>
                <a:lnTo>
                  <a:pt x="12531" y="3648"/>
                </a:lnTo>
                <a:lnTo>
                  <a:pt x="12531" y="3694"/>
                </a:lnTo>
                <a:lnTo>
                  <a:pt x="12445" y="4671"/>
                </a:lnTo>
                <a:lnTo>
                  <a:pt x="12445" y="7877"/>
                </a:lnTo>
                <a:lnTo>
                  <a:pt x="13306" y="7877"/>
                </a:lnTo>
                <a:close/>
                <a:moveTo>
                  <a:pt x="15900" y="1572"/>
                </a:moveTo>
                <a:lnTo>
                  <a:pt x="15900" y="137"/>
                </a:lnTo>
                <a:lnTo>
                  <a:pt x="13939" y="137"/>
                </a:lnTo>
                <a:lnTo>
                  <a:pt x="13939" y="1572"/>
                </a:lnTo>
                <a:lnTo>
                  <a:pt x="14461" y="1572"/>
                </a:lnTo>
                <a:lnTo>
                  <a:pt x="14461" y="6442"/>
                </a:lnTo>
                <a:lnTo>
                  <a:pt x="13939" y="6442"/>
                </a:lnTo>
                <a:lnTo>
                  <a:pt x="13939" y="7877"/>
                </a:lnTo>
                <a:lnTo>
                  <a:pt x="15900" y="7877"/>
                </a:lnTo>
                <a:lnTo>
                  <a:pt x="15900" y="6442"/>
                </a:lnTo>
                <a:lnTo>
                  <a:pt x="15378" y="6442"/>
                </a:lnTo>
                <a:lnTo>
                  <a:pt x="15378" y="1572"/>
                </a:lnTo>
                <a:lnTo>
                  <a:pt x="15900" y="1572"/>
                </a:lnTo>
                <a:close/>
                <a:moveTo>
                  <a:pt x="2609" y="15402"/>
                </a:moveTo>
                <a:lnTo>
                  <a:pt x="2609" y="13861"/>
                </a:lnTo>
                <a:lnTo>
                  <a:pt x="142" y="13861"/>
                </a:lnTo>
                <a:lnTo>
                  <a:pt x="142" y="21600"/>
                </a:lnTo>
                <a:lnTo>
                  <a:pt x="1059" y="21600"/>
                </a:lnTo>
                <a:lnTo>
                  <a:pt x="1059" y="18501"/>
                </a:lnTo>
                <a:lnTo>
                  <a:pt x="2506" y="18501"/>
                </a:lnTo>
                <a:lnTo>
                  <a:pt x="2506" y="16959"/>
                </a:lnTo>
                <a:lnTo>
                  <a:pt x="1059" y="16959"/>
                </a:lnTo>
                <a:lnTo>
                  <a:pt x="1059" y="15402"/>
                </a:lnTo>
                <a:lnTo>
                  <a:pt x="2609" y="15402"/>
                </a:lnTo>
                <a:close/>
                <a:moveTo>
                  <a:pt x="5147" y="15296"/>
                </a:moveTo>
                <a:lnTo>
                  <a:pt x="5147" y="13861"/>
                </a:lnTo>
                <a:lnTo>
                  <a:pt x="3178" y="13861"/>
                </a:lnTo>
                <a:lnTo>
                  <a:pt x="3178" y="15296"/>
                </a:lnTo>
                <a:lnTo>
                  <a:pt x="3708" y="15296"/>
                </a:lnTo>
                <a:lnTo>
                  <a:pt x="3708" y="20165"/>
                </a:lnTo>
                <a:lnTo>
                  <a:pt x="3178" y="20165"/>
                </a:lnTo>
                <a:lnTo>
                  <a:pt x="3178" y="21600"/>
                </a:lnTo>
                <a:lnTo>
                  <a:pt x="5147" y="21600"/>
                </a:lnTo>
                <a:lnTo>
                  <a:pt x="5147" y="20165"/>
                </a:lnTo>
                <a:lnTo>
                  <a:pt x="4617" y="20165"/>
                </a:lnTo>
                <a:lnTo>
                  <a:pt x="4617" y="15296"/>
                </a:lnTo>
                <a:lnTo>
                  <a:pt x="5147" y="15296"/>
                </a:lnTo>
                <a:close/>
                <a:moveTo>
                  <a:pt x="8665" y="21600"/>
                </a:moveTo>
                <a:lnTo>
                  <a:pt x="8665" y="13861"/>
                </a:lnTo>
                <a:lnTo>
                  <a:pt x="7804" y="13861"/>
                </a:lnTo>
                <a:lnTo>
                  <a:pt x="7804" y="17066"/>
                </a:lnTo>
                <a:lnTo>
                  <a:pt x="7890" y="18043"/>
                </a:lnTo>
                <a:lnTo>
                  <a:pt x="7890" y="18074"/>
                </a:lnTo>
                <a:lnTo>
                  <a:pt x="7883" y="18120"/>
                </a:lnTo>
                <a:lnTo>
                  <a:pt x="7875" y="18135"/>
                </a:lnTo>
                <a:lnTo>
                  <a:pt x="7843" y="18165"/>
                </a:lnTo>
                <a:lnTo>
                  <a:pt x="7827" y="18165"/>
                </a:lnTo>
                <a:lnTo>
                  <a:pt x="7796" y="18104"/>
                </a:lnTo>
                <a:lnTo>
                  <a:pt x="6546" y="13861"/>
                </a:lnTo>
                <a:lnTo>
                  <a:pt x="5795" y="13861"/>
                </a:lnTo>
                <a:lnTo>
                  <a:pt x="5795" y="21600"/>
                </a:lnTo>
                <a:lnTo>
                  <a:pt x="6657" y="21600"/>
                </a:lnTo>
                <a:lnTo>
                  <a:pt x="6657" y="18394"/>
                </a:lnTo>
                <a:lnTo>
                  <a:pt x="6578" y="17417"/>
                </a:lnTo>
                <a:lnTo>
                  <a:pt x="6578" y="17387"/>
                </a:lnTo>
                <a:lnTo>
                  <a:pt x="6594" y="17326"/>
                </a:lnTo>
                <a:lnTo>
                  <a:pt x="6625" y="17295"/>
                </a:lnTo>
                <a:lnTo>
                  <a:pt x="6657" y="17326"/>
                </a:lnTo>
                <a:lnTo>
                  <a:pt x="6673" y="17356"/>
                </a:lnTo>
                <a:lnTo>
                  <a:pt x="7914" y="21600"/>
                </a:lnTo>
                <a:lnTo>
                  <a:pt x="8665" y="21600"/>
                </a:lnTo>
                <a:close/>
                <a:moveTo>
                  <a:pt x="10270" y="20058"/>
                </a:moveTo>
                <a:lnTo>
                  <a:pt x="10270" y="13861"/>
                </a:lnTo>
                <a:lnTo>
                  <a:pt x="9353" y="13861"/>
                </a:lnTo>
                <a:lnTo>
                  <a:pt x="9353" y="21600"/>
                </a:lnTo>
                <a:lnTo>
                  <a:pt x="11377" y="21600"/>
                </a:lnTo>
                <a:lnTo>
                  <a:pt x="11377" y="20058"/>
                </a:lnTo>
                <a:lnTo>
                  <a:pt x="10270" y="20058"/>
                </a:lnTo>
                <a:close/>
                <a:moveTo>
                  <a:pt x="13741" y="19814"/>
                </a:moveTo>
                <a:lnTo>
                  <a:pt x="13939" y="21600"/>
                </a:lnTo>
                <a:lnTo>
                  <a:pt x="14848" y="21600"/>
                </a:lnTo>
                <a:lnTo>
                  <a:pt x="13876" y="13861"/>
                </a:lnTo>
                <a:lnTo>
                  <a:pt x="12010" y="13861"/>
                </a:lnTo>
                <a:lnTo>
                  <a:pt x="12010" y="15296"/>
                </a:lnTo>
                <a:lnTo>
                  <a:pt x="12429" y="15296"/>
                </a:lnTo>
                <a:lnTo>
                  <a:pt x="11638" y="21600"/>
                </a:lnTo>
                <a:lnTo>
                  <a:pt x="12555" y="21600"/>
                </a:lnTo>
                <a:lnTo>
                  <a:pt x="12745" y="19814"/>
                </a:lnTo>
                <a:lnTo>
                  <a:pt x="13741" y="19814"/>
                </a:lnTo>
                <a:close/>
                <a:moveTo>
                  <a:pt x="13591" y="18379"/>
                </a:moveTo>
                <a:lnTo>
                  <a:pt x="12903" y="18379"/>
                </a:lnTo>
                <a:lnTo>
                  <a:pt x="13156" y="16105"/>
                </a:lnTo>
                <a:lnTo>
                  <a:pt x="13196" y="15402"/>
                </a:lnTo>
                <a:lnTo>
                  <a:pt x="13196" y="15372"/>
                </a:lnTo>
                <a:lnTo>
                  <a:pt x="13227" y="15311"/>
                </a:lnTo>
                <a:lnTo>
                  <a:pt x="13259" y="15311"/>
                </a:lnTo>
                <a:lnTo>
                  <a:pt x="13290" y="15372"/>
                </a:lnTo>
                <a:lnTo>
                  <a:pt x="13290" y="15387"/>
                </a:lnTo>
                <a:lnTo>
                  <a:pt x="13298" y="15402"/>
                </a:lnTo>
                <a:lnTo>
                  <a:pt x="13338" y="16105"/>
                </a:lnTo>
                <a:lnTo>
                  <a:pt x="13591" y="18379"/>
                </a:lnTo>
                <a:close/>
                <a:moveTo>
                  <a:pt x="18113" y="21600"/>
                </a:moveTo>
                <a:lnTo>
                  <a:pt x="18113" y="13861"/>
                </a:lnTo>
                <a:lnTo>
                  <a:pt x="17259" y="13861"/>
                </a:lnTo>
                <a:lnTo>
                  <a:pt x="17259" y="17066"/>
                </a:lnTo>
                <a:lnTo>
                  <a:pt x="17339" y="18043"/>
                </a:lnTo>
                <a:lnTo>
                  <a:pt x="17339" y="18120"/>
                </a:lnTo>
                <a:lnTo>
                  <a:pt x="17323" y="18135"/>
                </a:lnTo>
                <a:lnTo>
                  <a:pt x="17315" y="18150"/>
                </a:lnTo>
                <a:lnTo>
                  <a:pt x="17299" y="18165"/>
                </a:lnTo>
                <a:lnTo>
                  <a:pt x="17283" y="18165"/>
                </a:lnTo>
                <a:lnTo>
                  <a:pt x="17252" y="18104"/>
                </a:lnTo>
                <a:lnTo>
                  <a:pt x="15987" y="13861"/>
                </a:lnTo>
                <a:lnTo>
                  <a:pt x="15243" y="13861"/>
                </a:lnTo>
                <a:lnTo>
                  <a:pt x="15243" y="21600"/>
                </a:lnTo>
                <a:lnTo>
                  <a:pt x="16105" y="21600"/>
                </a:lnTo>
                <a:lnTo>
                  <a:pt x="16105" y="18394"/>
                </a:lnTo>
                <a:lnTo>
                  <a:pt x="16018" y="17417"/>
                </a:lnTo>
                <a:lnTo>
                  <a:pt x="16018" y="17387"/>
                </a:lnTo>
                <a:lnTo>
                  <a:pt x="16034" y="17326"/>
                </a:lnTo>
                <a:lnTo>
                  <a:pt x="16066" y="17295"/>
                </a:lnTo>
                <a:lnTo>
                  <a:pt x="16097" y="17326"/>
                </a:lnTo>
                <a:lnTo>
                  <a:pt x="16113" y="17356"/>
                </a:lnTo>
                <a:lnTo>
                  <a:pt x="17370" y="21600"/>
                </a:lnTo>
                <a:lnTo>
                  <a:pt x="18113" y="21600"/>
                </a:lnTo>
                <a:close/>
                <a:moveTo>
                  <a:pt x="18809" y="13861"/>
                </a:moveTo>
                <a:lnTo>
                  <a:pt x="18809" y="21600"/>
                </a:lnTo>
                <a:lnTo>
                  <a:pt x="20066" y="21600"/>
                </a:lnTo>
                <a:lnTo>
                  <a:pt x="20161" y="21585"/>
                </a:lnTo>
                <a:lnTo>
                  <a:pt x="20240" y="21569"/>
                </a:lnTo>
                <a:lnTo>
                  <a:pt x="20327" y="21554"/>
                </a:lnTo>
                <a:lnTo>
                  <a:pt x="20406" y="21539"/>
                </a:lnTo>
                <a:lnTo>
                  <a:pt x="20485" y="21493"/>
                </a:lnTo>
                <a:lnTo>
                  <a:pt x="20635" y="21417"/>
                </a:lnTo>
                <a:lnTo>
                  <a:pt x="20778" y="21325"/>
                </a:lnTo>
                <a:lnTo>
                  <a:pt x="20904" y="21203"/>
                </a:lnTo>
                <a:lnTo>
                  <a:pt x="20960" y="21142"/>
                </a:lnTo>
                <a:lnTo>
                  <a:pt x="21126" y="20913"/>
                </a:lnTo>
                <a:lnTo>
                  <a:pt x="21173" y="20837"/>
                </a:lnTo>
                <a:lnTo>
                  <a:pt x="21213" y="20745"/>
                </a:lnTo>
                <a:lnTo>
                  <a:pt x="21260" y="20654"/>
                </a:lnTo>
                <a:lnTo>
                  <a:pt x="21300" y="20547"/>
                </a:lnTo>
                <a:lnTo>
                  <a:pt x="21371" y="20333"/>
                </a:lnTo>
                <a:lnTo>
                  <a:pt x="21434" y="20119"/>
                </a:lnTo>
                <a:lnTo>
                  <a:pt x="21505" y="19753"/>
                </a:lnTo>
                <a:lnTo>
                  <a:pt x="21553" y="19341"/>
                </a:lnTo>
                <a:lnTo>
                  <a:pt x="21560" y="19203"/>
                </a:lnTo>
                <a:lnTo>
                  <a:pt x="21568" y="19051"/>
                </a:lnTo>
                <a:lnTo>
                  <a:pt x="21592" y="18410"/>
                </a:lnTo>
                <a:lnTo>
                  <a:pt x="21592" y="18059"/>
                </a:lnTo>
                <a:lnTo>
                  <a:pt x="21600" y="17738"/>
                </a:lnTo>
                <a:lnTo>
                  <a:pt x="21592" y="17402"/>
                </a:lnTo>
                <a:lnTo>
                  <a:pt x="21592" y="17051"/>
                </a:lnTo>
                <a:lnTo>
                  <a:pt x="21576" y="16715"/>
                </a:lnTo>
                <a:lnTo>
                  <a:pt x="21568" y="16410"/>
                </a:lnTo>
                <a:lnTo>
                  <a:pt x="21560" y="16257"/>
                </a:lnTo>
                <a:lnTo>
                  <a:pt x="21553" y="16120"/>
                </a:lnTo>
                <a:lnTo>
                  <a:pt x="21521" y="15845"/>
                </a:lnTo>
                <a:lnTo>
                  <a:pt x="21481" y="15586"/>
                </a:lnTo>
                <a:lnTo>
                  <a:pt x="21458" y="15463"/>
                </a:lnTo>
                <a:lnTo>
                  <a:pt x="21434" y="15357"/>
                </a:lnTo>
                <a:lnTo>
                  <a:pt x="21402" y="15234"/>
                </a:lnTo>
                <a:lnTo>
                  <a:pt x="21371" y="15128"/>
                </a:lnTo>
                <a:lnTo>
                  <a:pt x="21331" y="15021"/>
                </a:lnTo>
                <a:lnTo>
                  <a:pt x="21300" y="14914"/>
                </a:lnTo>
                <a:lnTo>
                  <a:pt x="21260" y="14822"/>
                </a:lnTo>
                <a:lnTo>
                  <a:pt x="21213" y="14715"/>
                </a:lnTo>
                <a:lnTo>
                  <a:pt x="21165" y="14639"/>
                </a:lnTo>
                <a:lnTo>
                  <a:pt x="21118" y="14548"/>
                </a:lnTo>
                <a:lnTo>
                  <a:pt x="21070" y="14471"/>
                </a:lnTo>
                <a:lnTo>
                  <a:pt x="20960" y="14319"/>
                </a:lnTo>
                <a:lnTo>
                  <a:pt x="20896" y="14258"/>
                </a:lnTo>
                <a:lnTo>
                  <a:pt x="20841" y="14196"/>
                </a:lnTo>
                <a:lnTo>
                  <a:pt x="20770" y="14135"/>
                </a:lnTo>
                <a:lnTo>
                  <a:pt x="20707" y="14090"/>
                </a:lnTo>
                <a:lnTo>
                  <a:pt x="20564" y="13998"/>
                </a:lnTo>
                <a:lnTo>
                  <a:pt x="20327" y="13906"/>
                </a:lnTo>
                <a:lnTo>
                  <a:pt x="20240" y="13891"/>
                </a:lnTo>
                <a:lnTo>
                  <a:pt x="20161" y="13876"/>
                </a:lnTo>
                <a:lnTo>
                  <a:pt x="20066" y="13861"/>
                </a:lnTo>
                <a:lnTo>
                  <a:pt x="18809" y="13861"/>
                </a:lnTo>
                <a:close/>
                <a:moveTo>
                  <a:pt x="19726" y="15296"/>
                </a:moveTo>
                <a:lnTo>
                  <a:pt x="19979" y="15296"/>
                </a:lnTo>
                <a:lnTo>
                  <a:pt x="20066" y="15311"/>
                </a:lnTo>
                <a:lnTo>
                  <a:pt x="20145" y="15326"/>
                </a:lnTo>
                <a:lnTo>
                  <a:pt x="20224" y="15357"/>
                </a:lnTo>
                <a:lnTo>
                  <a:pt x="20295" y="15402"/>
                </a:lnTo>
                <a:lnTo>
                  <a:pt x="20422" y="15525"/>
                </a:lnTo>
                <a:lnTo>
                  <a:pt x="20446" y="15555"/>
                </a:lnTo>
                <a:lnTo>
                  <a:pt x="20477" y="15601"/>
                </a:lnTo>
                <a:lnTo>
                  <a:pt x="20525" y="15692"/>
                </a:lnTo>
                <a:lnTo>
                  <a:pt x="20604" y="15876"/>
                </a:lnTo>
                <a:lnTo>
                  <a:pt x="20635" y="15998"/>
                </a:lnTo>
                <a:lnTo>
                  <a:pt x="20667" y="16105"/>
                </a:lnTo>
                <a:lnTo>
                  <a:pt x="20683" y="16227"/>
                </a:lnTo>
                <a:lnTo>
                  <a:pt x="20707" y="16364"/>
                </a:lnTo>
                <a:lnTo>
                  <a:pt x="20722" y="16639"/>
                </a:lnTo>
                <a:lnTo>
                  <a:pt x="20738" y="16944"/>
                </a:lnTo>
                <a:lnTo>
                  <a:pt x="20746" y="17204"/>
                </a:lnTo>
                <a:lnTo>
                  <a:pt x="20746" y="18257"/>
                </a:lnTo>
                <a:lnTo>
                  <a:pt x="20738" y="18516"/>
                </a:lnTo>
                <a:lnTo>
                  <a:pt x="20722" y="18822"/>
                </a:lnTo>
                <a:lnTo>
                  <a:pt x="20714" y="18959"/>
                </a:lnTo>
                <a:lnTo>
                  <a:pt x="20683" y="19234"/>
                </a:lnTo>
                <a:lnTo>
                  <a:pt x="20675" y="19295"/>
                </a:lnTo>
                <a:lnTo>
                  <a:pt x="20659" y="19356"/>
                </a:lnTo>
                <a:lnTo>
                  <a:pt x="20635" y="19463"/>
                </a:lnTo>
                <a:lnTo>
                  <a:pt x="20604" y="19585"/>
                </a:lnTo>
                <a:lnTo>
                  <a:pt x="20564" y="19677"/>
                </a:lnTo>
                <a:lnTo>
                  <a:pt x="20517" y="19783"/>
                </a:lnTo>
                <a:lnTo>
                  <a:pt x="20422" y="19936"/>
                </a:lnTo>
                <a:lnTo>
                  <a:pt x="20359" y="20012"/>
                </a:lnTo>
                <a:lnTo>
                  <a:pt x="20295" y="20058"/>
                </a:lnTo>
                <a:lnTo>
                  <a:pt x="20224" y="20104"/>
                </a:lnTo>
                <a:lnTo>
                  <a:pt x="20066" y="20165"/>
                </a:lnTo>
                <a:lnTo>
                  <a:pt x="19726" y="20165"/>
                </a:lnTo>
                <a:lnTo>
                  <a:pt x="19726" y="15296"/>
                </a:lnTo>
                <a:close/>
              </a:path>
            </a:pathLst>
          </a:custGeom>
          <a:solidFill>
            <a:srgbClr val="002EA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" name="Kuvio"/>
          <p:cNvSpPr/>
          <p:nvPr/>
        </p:nvSpPr>
        <p:spPr>
          <a:xfrm>
            <a:off x="468312" y="484187"/>
            <a:ext cx="587376" cy="35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5" y="0"/>
                </a:moveTo>
                <a:lnTo>
                  <a:pt x="5995" y="7876"/>
                </a:lnTo>
                <a:lnTo>
                  <a:pt x="0" y="7876"/>
                </a:lnTo>
                <a:lnTo>
                  <a:pt x="0" y="13724"/>
                </a:lnTo>
                <a:lnTo>
                  <a:pt x="5995" y="13724"/>
                </a:lnTo>
                <a:lnTo>
                  <a:pt x="5995" y="21600"/>
                </a:lnTo>
                <a:lnTo>
                  <a:pt x="9611" y="21600"/>
                </a:lnTo>
                <a:lnTo>
                  <a:pt x="9611" y="13724"/>
                </a:lnTo>
                <a:lnTo>
                  <a:pt x="21600" y="13724"/>
                </a:lnTo>
                <a:lnTo>
                  <a:pt x="21600" y="7876"/>
                </a:lnTo>
                <a:lnTo>
                  <a:pt x="9611" y="7876"/>
                </a:lnTo>
                <a:lnTo>
                  <a:pt x="9611" y="0"/>
                </a:lnTo>
                <a:lnTo>
                  <a:pt x="5995" y="0"/>
                </a:lnTo>
                <a:close/>
              </a:path>
            </a:pathLst>
          </a:custGeom>
          <a:solidFill>
            <a:srgbClr val="002EA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" name="Insert Picture"/>
          <p:cNvSpPr txBox="1"/>
          <p:nvPr/>
        </p:nvSpPr>
        <p:spPr>
          <a:xfrm>
            <a:off x="0" y="-1"/>
            <a:ext cx="9144000" cy="26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2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Insert Picture</a:t>
            </a:r>
          </a:p>
        </p:txBody>
      </p:sp>
      <p:sp>
        <p:nvSpPr>
          <p:cNvPr id="26" name="Kuvio"/>
          <p:cNvSpPr/>
          <p:nvPr/>
        </p:nvSpPr>
        <p:spPr>
          <a:xfrm>
            <a:off x="468312" y="484187"/>
            <a:ext cx="587376" cy="35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11" y="7876"/>
                </a:moveTo>
                <a:lnTo>
                  <a:pt x="21600" y="7876"/>
                </a:lnTo>
                <a:lnTo>
                  <a:pt x="21600" y="0"/>
                </a:lnTo>
                <a:lnTo>
                  <a:pt x="9611" y="0"/>
                </a:lnTo>
                <a:lnTo>
                  <a:pt x="9611" y="7876"/>
                </a:lnTo>
                <a:close/>
                <a:moveTo>
                  <a:pt x="0" y="21600"/>
                </a:moveTo>
                <a:lnTo>
                  <a:pt x="5995" y="21600"/>
                </a:lnTo>
                <a:lnTo>
                  <a:pt x="5995" y="13724"/>
                </a:lnTo>
                <a:lnTo>
                  <a:pt x="0" y="13724"/>
                </a:lnTo>
                <a:lnTo>
                  <a:pt x="0" y="21600"/>
                </a:lnTo>
                <a:close/>
                <a:moveTo>
                  <a:pt x="0" y="7876"/>
                </a:moveTo>
                <a:lnTo>
                  <a:pt x="5995" y="7876"/>
                </a:lnTo>
                <a:lnTo>
                  <a:pt x="5995" y="0"/>
                </a:lnTo>
                <a:lnTo>
                  <a:pt x="0" y="0"/>
                </a:lnTo>
                <a:lnTo>
                  <a:pt x="0" y="7876"/>
                </a:lnTo>
                <a:close/>
                <a:moveTo>
                  <a:pt x="9611" y="21600"/>
                </a:moveTo>
                <a:lnTo>
                  <a:pt x="21600" y="21600"/>
                </a:lnTo>
                <a:lnTo>
                  <a:pt x="21600" y="13724"/>
                </a:lnTo>
                <a:lnTo>
                  <a:pt x="9611" y="13724"/>
                </a:lnTo>
                <a:lnTo>
                  <a:pt x="9611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" name="Kuvio"/>
          <p:cNvSpPr/>
          <p:nvPr/>
        </p:nvSpPr>
        <p:spPr>
          <a:xfrm>
            <a:off x="7983537" y="484187"/>
            <a:ext cx="692151" cy="35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86" y="0"/>
                </a:moveTo>
                <a:lnTo>
                  <a:pt x="1399" y="0"/>
                </a:lnTo>
                <a:lnTo>
                  <a:pt x="1312" y="15"/>
                </a:lnTo>
                <a:lnTo>
                  <a:pt x="1075" y="61"/>
                </a:lnTo>
                <a:lnTo>
                  <a:pt x="996" y="92"/>
                </a:lnTo>
                <a:lnTo>
                  <a:pt x="862" y="168"/>
                </a:lnTo>
                <a:lnTo>
                  <a:pt x="791" y="214"/>
                </a:lnTo>
                <a:lnTo>
                  <a:pt x="727" y="260"/>
                </a:lnTo>
                <a:lnTo>
                  <a:pt x="609" y="382"/>
                </a:lnTo>
                <a:lnTo>
                  <a:pt x="506" y="504"/>
                </a:lnTo>
                <a:lnTo>
                  <a:pt x="411" y="656"/>
                </a:lnTo>
                <a:lnTo>
                  <a:pt x="324" y="824"/>
                </a:lnTo>
                <a:lnTo>
                  <a:pt x="285" y="916"/>
                </a:lnTo>
                <a:lnTo>
                  <a:pt x="221" y="1099"/>
                </a:lnTo>
                <a:lnTo>
                  <a:pt x="190" y="1206"/>
                </a:lnTo>
                <a:lnTo>
                  <a:pt x="119" y="1527"/>
                </a:lnTo>
                <a:lnTo>
                  <a:pt x="103" y="1633"/>
                </a:lnTo>
                <a:lnTo>
                  <a:pt x="71" y="1878"/>
                </a:lnTo>
                <a:lnTo>
                  <a:pt x="63" y="2000"/>
                </a:lnTo>
                <a:lnTo>
                  <a:pt x="55" y="2137"/>
                </a:lnTo>
                <a:lnTo>
                  <a:pt x="55" y="2641"/>
                </a:lnTo>
                <a:lnTo>
                  <a:pt x="71" y="2870"/>
                </a:lnTo>
                <a:lnTo>
                  <a:pt x="119" y="3190"/>
                </a:lnTo>
                <a:lnTo>
                  <a:pt x="134" y="3282"/>
                </a:lnTo>
                <a:lnTo>
                  <a:pt x="182" y="3480"/>
                </a:lnTo>
                <a:lnTo>
                  <a:pt x="237" y="3648"/>
                </a:lnTo>
                <a:lnTo>
                  <a:pt x="300" y="3801"/>
                </a:lnTo>
                <a:lnTo>
                  <a:pt x="411" y="4015"/>
                </a:lnTo>
                <a:lnTo>
                  <a:pt x="451" y="4076"/>
                </a:lnTo>
                <a:lnTo>
                  <a:pt x="490" y="4122"/>
                </a:lnTo>
                <a:lnTo>
                  <a:pt x="538" y="4183"/>
                </a:lnTo>
                <a:lnTo>
                  <a:pt x="633" y="4289"/>
                </a:lnTo>
                <a:lnTo>
                  <a:pt x="727" y="4366"/>
                </a:lnTo>
                <a:lnTo>
                  <a:pt x="830" y="4442"/>
                </a:lnTo>
                <a:lnTo>
                  <a:pt x="933" y="4503"/>
                </a:lnTo>
                <a:lnTo>
                  <a:pt x="1052" y="4549"/>
                </a:lnTo>
                <a:lnTo>
                  <a:pt x="1162" y="4595"/>
                </a:lnTo>
                <a:lnTo>
                  <a:pt x="1376" y="4641"/>
                </a:lnTo>
                <a:lnTo>
                  <a:pt x="1431" y="4656"/>
                </a:lnTo>
                <a:lnTo>
                  <a:pt x="1478" y="4686"/>
                </a:lnTo>
                <a:lnTo>
                  <a:pt x="1534" y="4717"/>
                </a:lnTo>
                <a:lnTo>
                  <a:pt x="1573" y="4747"/>
                </a:lnTo>
                <a:lnTo>
                  <a:pt x="1652" y="4839"/>
                </a:lnTo>
                <a:lnTo>
                  <a:pt x="1684" y="4885"/>
                </a:lnTo>
                <a:lnTo>
                  <a:pt x="1747" y="5007"/>
                </a:lnTo>
                <a:lnTo>
                  <a:pt x="1771" y="5068"/>
                </a:lnTo>
                <a:lnTo>
                  <a:pt x="1787" y="5129"/>
                </a:lnTo>
                <a:lnTo>
                  <a:pt x="1818" y="5282"/>
                </a:lnTo>
                <a:lnTo>
                  <a:pt x="1834" y="5465"/>
                </a:lnTo>
                <a:lnTo>
                  <a:pt x="1834" y="5663"/>
                </a:lnTo>
                <a:lnTo>
                  <a:pt x="1826" y="5755"/>
                </a:lnTo>
                <a:lnTo>
                  <a:pt x="1811" y="5862"/>
                </a:lnTo>
                <a:lnTo>
                  <a:pt x="1795" y="5938"/>
                </a:lnTo>
                <a:lnTo>
                  <a:pt x="1771" y="6030"/>
                </a:lnTo>
                <a:lnTo>
                  <a:pt x="1739" y="6106"/>
                </a:lnTo>
                <a:lnTo>
                  <a:pt x="1708" y="6167"/>
                </a:lnTo>
                <a:lnTo>
                  <a:pt x="1629" y="6289"/>
                </a:lnTo>
                <a:lnTo>
                  <a:pt x="1589" y="6335"/>
                </a:lnTo>
                <a:lnTo>
                  <a:pt x="1534" y="6366"/>
                </a:lnTo>
                <a:lnTo>
                  <a:pt x="1486" y="6396"/>
                </a:lnTo>
                <a:lnTo>
                  <a:pt x="1431" y="6427"/>
                </a:lnTo>
                <a:lnTo>
                  <a:pt x="1368" y="6442"/>
                </a:lnTo>
                <a:lnTo>
                  <a:pt x="1312" y="6457"/>
                </a:lnTo>
                <a:lnTo>
                  <a:pt x="1107" y="6457"/>
                </a:lnTo>
                <a:lnTo>
                  <a:pt x="917" y="6411"/>
                </a:lnTo>
                <a:lnTo>
                  <a:pt x="806" y="6350"/>
                </a:lnTo>
                <a:lnTo>
                  <a:pt x="743" y="6320"/>
                </a:lnTo>
                <a:lnTo>
                  <a:pt x="633" y="6243"/>
                </a:lnTo>
                <a:lnTo>
                  <a:pt x="514" y="6152"/>
                </a:lnTo>
                <a:lnTo>
                  <a:pt x="395" y="6030"/>
                </a:lnTo>
                <a:lnTo>
                  <a:pt x="261" y="5877"/>
                </a:lnTo>
                <a:lnTo>
                  <a:pt x="0" y="7281"/>
                </a:lnTo>
                <a:lnTo>
                  <a:pt x="71" y="7358"/>
                </a:lnTo>
                <a:lnTo>
                  <a:pt x="142" y="7449"/>
                </a:lnTo>
                <a:lnTo>
                  <a:pt x="213" y="7510"/>
                </a:lnTo>
                <a:lnTo>
                  <a:pt x="285" y="7587"/>
                </a:lnTo>
                <a:lnTo>
                  <a:pt x="356" y="7648"/>
                </a:lnTo>
                <a:lnTo>
                  <a:pt x="435" y="7709"/>
                </a:lnTo>
                <a:lnTo>
                  <a:pt x="506" y="7755"/>
                </a:lnTo>
                <a:lnTo>
                  <a:pt x="585" y="7816"/>
                </a:lnTo>
                <a:lnTo>
                  <a:pt x="656" y="7846"/>
                </a:lnTo>
                <a:lnTo>
                  <a:pt x="735" y="7892"/>
                </a:lnTo>
                <a:lnTo>
                  <a:pt x="822" y="7923"/>
                </a:lnTo>
                <a:lnTo>
                  <a:pt x="901" y="7938"/>
                </a:lnTo>
                <a:lnTo>
                  <a:pt x="1075" y="7968"/>
                </a:lnTo>
                <a:lnTo>
                  <a:pt x="1170" y="7984"/>
                </a:lnTo>
                <a:lnTo>
                  <a:pt x="1352" y="7984"/>
                </a:lnTo>
                <a:lnTo>
                  <a:pt x="1589" y="7938"/>
                </a:lnTo>
                <a:lnTo>
                  <a:pt x="1739" y="7892"/>
                </a:lnTo>
                <a:lnTo>
                  <a:pt x="1803" y="7861"/>
                </a:lnTo>
                <a:lnTo>
                  <a:pt x="1874" y="7816"/>
                </a:lnTo>
                <a:lnTo>
                  <a:pt x="1937" y="7785"/>
                </a:lnTo>
                <a:lnTo>
                  <a:pt x="2000" y="7739"/>
                </a:lnTo>
                <a:lnTo>
                  <a:pt x="2064" y="7678"/>
                </a:lnTo>
                <a:lnTo>
                  <a:pt x="2174" y="7556"/>
                </a:lnTo>
                <a:lnTo>
                  <a:pt x="2222" y="7495"/>
                </a:lnTo>
                <a:lnTo>
                  <a:pt x="2277" y="7419"/>
                </a:lnTo>
                <a:lnTo>
                  <a:pt x="2324" y="7342"/>
                </a:lnTo>
                <a:lnTo>
                  <a:pt x="2364" y="7266"/>
                </a:lnTo>
                <a:lnTo>
                  <a:pt x="2483" y="6991"/>
                </a:lnTo>
                <a:lnTo>
                  <a:pt x="2514" y="6885"/>
                </a:lnTo>
                <a:lnTo>
                  <a:pt x="2546" y="6793"/>
                </a:lnTo>
                <a:lnTo>
                  <a:pt x="2570" y="6671"/>
                </a:lnTo>
                <a:lnTo>
                  <a:pt x="2601" y="6564"/>
                </a:lnTo>
                <a:lnTo>
                  <a:pt x="2617" y="6442"/>
                </a:lnTo>
                <a:lnTo>
                  <a:pt x="2641" y="6320"/>
                </a:lnTo>
                <a:lnTo>
                  <a:pt x="2657" y="6182"/>
                </a:lnTo>
                <a:lnTo>
                  <a:pt x="2672" y="6060"/>
                </a:lnTo>
                <a:lnTo>
                  <a:pt x="2680" y="5923"/>
                </a:lnTo>
                <a:lnTo>
                  <a:pt x="2688" y="5770"/>
                </a:lnTo>
                <a:lnTo>
                  <a:pt x="2688" y="5633"/>
                </a:lnTo>
                <a:lnTo>
                  <a:pt x="2696" y="5480"/>
                </a:lnTo>
                <a:lnTo>
                  <a:pt x="2688" y="5343"/>
                </a:lnTo>
                <a:lnTo>
                  <a:pt x="2688" y="5221"/>
                </a:lnTo>
                <a:lnTo>
                  <a:pt x="2672" y="4976"/>
                </a:lnTo>
                <a:lnTo>
                  <a:pt x="2664" y="4870"/>
                </a:lnTo>
                <a:lnTo>
                  <a:pt x="2649" y="4747"/>
                </a:lnTo>
                <a:lnTo>
                  <a:pt x="2617" y="4534"/>
                </a:lnTo>
                <a:lnTo>
                  <a:pt x="2570" y="4335"/>
                </a:lnTo>
                <a:lnTo>
                  <a:pt x="2546" y="4244"/>
                </a:lnTo>
                <a:lnTo>
                  <a:pt x="2514" y="4137"/>
                </a:lnTo>
                <a:lnTo>
                  <a:pt x="2451" y="3969"/>
                </a:lnTo>
                <a:lnTo>
                  <a:pt x="2419" y="3893"/>
                </a:lnTo>
                <a:lnTo>
                  <a:pt x="2380" y="3801"/>
                </a:lnTo>
                <a:lnTo>
                  <a:pt x="2301" y="3664"/>
                </a:lnTo>
                <a:lnTo>
                  <a:pt x="2261" y="3587"/>
                </a:lnTo>
                <a:lnTo>
                  <a:pt x="2119" y="3404"/>
                </a:lnTo>
                <a:lnTo>
                  <a:pt x="1898" y="3221"/>
                </a:lnTo>
                <a:lnTo>
                  <a:pt x="1779" y="3145"/>
                </a:lnTo>
                <a:lnTo>
                  <a:pt x="1708" y="3114"/>
                </a:lnTo>
                <a:lnTo>
                  <a:pt x="1645" y="3099"/>
                </a:lnTo>
                <a:lnTo>
                  <a:pt x="1573" y="3068"/>
                </a:lnTo>
                <a:lnTo>
                  <a:pt x="1510" y="3053"/>
                </a:lnTo>
                <a:lnTo>
                  <a:pt x="1281" y="2992"/>
                </a:lnTo>
                <a:lnTo>
                  <a:pt x="1194" y="2961"/>
                </a:lnTo>
                <a:lnTo>
                  <a:pt x="1154" y="2946"/>
                </a:lnTo>
                <a:lnTo>
                  <a:pt x="1123" y="2931"/>
                </a:lnTo>
                <a:lnTo>
                  <a:pt x="1059" y="2855"/>
                </a:lnTo>
                <a:lnTo>
                  <a:pt x="1028" y="2824"/>
                </a:lnTo>
                <a:lnTo>
                  <a:pt x="1004" y="2778"/>
                </a:lnTo>
                <a:lnTo>
                  <a:pt x="988" y="2732"/>
                </a:lnTo>
                <a:lnTo>
                  <a:pt x="965" y="2687"/>
                </a:lnTo>
                <a:lnTo>
                  <a:pt x="949" y="2626"/>
                </a:lnTo>
                <a:lnTo>
                  <a:pt x="933" y="2580"/>
                </a:lnTo>
                <a:lnTo>
                  <a:pt x="925" y="2503"/>
                </a:lnTo>
                <a:lnTo>
                  <a:pt x="917" y="2442"/>
                </a:lnTo>
                <a:lnTo>
                  <a:pt x="909" y="2366"/>
                </a:lnTo>
                <a:lnTo>
                  <a:pt x="909" y="2290"/>
                </a:lnTo>
                <a:lnTo>
                  <a:pt x="917" y="2213"/>
                </a:lnTo>
                <a:lnTo>
                  <a:pt x="917" y="2137"/>
                </a:lnTo>
                <a:lnTo>
                  <a:pt x="933" y="2076"/>
                </a:lnTo>
                <a:lnTo>
                  <a:pt x="941" y="2000"/>
                </a:lnTo>
                <a:lnTo>
                  <a:pt x="1012" y="1817"/>
                </a:lnTo>
                <a:lnTo>
                  <a:pt x="1052" y="1755"/>
                </a:lnTo>
                <a:lnTo>
                  <a:pt x="1083" y="1710"/>
                </a:lnTo>
                <a:lnTo>
                  <a:pt x="1178" y="1618"/>
                </a:lnTo>
                <a:lnTo>
                  <a:pt x="1233" y="1588"/>
                </a:lnTo>
                <a:lnTo>
                  <a:pt x="1297" y="1557"/>
                </a:lnTo>
                <a:lnTo>
                  <a:pt x="1439" y="1527"/>
                </a:lnTo>
                <a:lnTo>
                  <a:pt x="1629" y="1527"/>
                </a:lnTo>
                <a:lnTo>
                  <a:pt x="1739" y="1557"/>
                </a:lnTo>
                <a:lnTo>
                  <a:pt x="1842" y="1588"/>
                </a:lnTo>
                <a:lnTo>
                  <a:pt x="2048" y="1679"/>
                </a:lnTo>
                <a:lnTo>
                  <a:pt x="2253" y="1832"/>
                </a:lnTo>
                <a:lnTo>
                  <a:pt x="2356" y="1939"/>
                </a:lnTo>
                <a:lnTo>
                  <a:pt x="2609" y="626"/>
                </a:lnTo>
                <a:lnTo>
                  <a:pt x="2514" y="504"/>
                </a:lnTo>
                <a:lnTo>
                  <a:pt x="2404" y="382"/>
                </a:lnTo>
                <a:lnTo>
                  <a:pt x="2348" y="336"/>
                </a:lnTo>
                <a:lnTo>
                  <a:pt x="2285" y="275"/>
                </a:lnTo>
                <a:lnTo>
                  <a:pt x="2222" y="229"/>
                </a:lnTo>
                <a:lnTo>
                  <a:pt x="2151" y="183"/>
                </a:lnTo>
                <a:lnTo>
                  <a:pt x="2079" y="153"/>
                </a:lnTo>
                <a:lnTo>
                  <a:pt x="2000" y="107"/>
                </a:lnTo>
                <a:lnTo>
                  <a:pt x="1842" y="46"/>
                </a:lnTo>
                <a:lnTo>
                  <a:pt x="1763" y="31"/>
                </a:lnTo>
                <a:lnTo>
                  <a:pt x="1676" y="15"/>
                </a:lnTo>
                <a:lnTo>
                  <a:pt x="1581" y="0"/>
                </a:lnTo>
                <a:lnTo>
                  <a:pt x="1486" y="0"/>
                </a:lnTo>
                <a:close/>
                <a:moveTo>
                  <a:pt x="6001" y="137"/>
                </a:moveTo>
                <a:lnTo>
                  <a:pt x="5068" y="137"/>
                </a:lnTo>
                <a:lnTo>
                  <a:pt x="5068" y="5511"/>
                </a:lnTo>
                <a:lnTo>
                  <a:pt x="5060" y="5618"/>
                </a:lnTo>
                <a:lnTo>
                  <a:pt x="5060" y="5709"/>
                </a:lnTo>
                <a:lnTo>
                  <a:pt x="5028" y="5892"/>
                </a:lnTo>
                <a:lnTo>
                  <a:pt x="5013" y="5969"/>
                </a:lnTo>
                <a:lnTo>
                  <a:pt x="4989" y="6045"/>
                </a:lnTo>
                <a:lnTo>
                  <a:pt x="4941" y="6167"/>
                </a:lnTo>
                <a:lnTo>
                  <a:pt x="4902" y="6228"/>
                </a:lnTo>
                <a:lnTo>
                  <a:pt x="4870" y="6274"/>
                </a:lnTo>
                <a:lnTo>
                  <a:pt x="4791" y="6366"/>
                </a:lnTo>
                <a:lnTo>
                  <a:pt x="4752" y="6381"/>
                </a:lnTo>
                <a:lnTo>
                  <a:pt x="4704" y="6411"/>
                </a:lnTo>
                <a:lnTo>
                  <a:pt x="4657" y="6427"/>
                </a:lnTo>
                <a:lnTo>
                  <a:pt x="4554" y="6427"/>
                </a:lnTo>
                <a:lnTo>
                  <a:pt x="4507" y="6411"/>
                </a:lnTo>
                <a:lnTo>
                  <a:pt x="4459" y="6381"/>
                </a:lnTo>
                <a:lnTo>
                  <a:pt x="4420" y="6366"/>
                </a:lnTo>
                <a:lnTo>
                  <a:pt x="4372" y="6320"/>
                </a:lnTo>
                <a:lnTo>
                  <a:pt x="4333" y="6274"/>
                </a:lnTo>
                <a:lnTo>
                  <a:pt x="4301" y="6228"/>
                </a:lnTo>
                <a:lnTo>
                  <a:pt x="4238" y="6106"/>
                </a:lnTo>
                <a:lnTo>
                  <a:pt x="4214" y="6045"/>
                </a:lnTo>
                <a:lnTo>
                  <a:pt x="4190" y="5969"/>
                </a:lnTo>
                <a:lnTo>
                  <a:pt x="4175" y="5892"/>
                </a:lnTo>
                <a:lnTo>
                  <a:pt x="4143" y="5709"/>
                </a:lnTo>
                <a:lnTo>
                  <a:pt x="4143" y="5618"/>
                </a:lnTo>
                <a:lnTo>
                  <a:pt x="4135" y="5511"/>
                </a:lnTo>
                <a:lnTo>
                  <a:pt x="4151" y="137"/>
                </a:lnTo>
                <a:lnTo>
                  <a:pt x="3218" y="137"/>
                </a:lnTo>
                <a:lnTo>
                  <a:pt x="3218" y="5480"/>
                </a:lnTo>
                <a:lnTo>
                  <a:pt x="3226" y="5618"/>
                </a:lnTo>
                <a:lnTo>
                  <a:pt x="3226" y="5755"/>
                </a:lnTo>
                <a:lnTo>
                  <a:pt x="3234" y="5892"/>
                </a:lnTo>
                <a:lnTo>
                  <a:pt x="3297" y="6381"/>
                </a:lnTo>
                <a:lnTo>
                  <a:pt x="3321" y="6503"/>
                </a:lnTo>
                <a:lnTo>
                  <a:pt x="3352" y="6610"/>
                </a:lnTo>
                <a:lnTo>
                  <a:pt x="3376" y="6717"/>
                </a:lnTo>
                <a:lnTo>
                  <a:pt x="3408" y="6823"/>
                </a:lnTo>
                <a:lnTo>
                  <a:pt x="3447" y="6930"/>
                </a:lnTo>
                <a:lnTo>
                  <a:pt x="3479" y="7022"/>
                </a:lnTo>
                <a:lnTo>
                  <a:pt x="3518" y="7113"/>
                </a:lnTo>
                <a:lnTo>
                  <a:pt x="3566" y="7205"/>
                </a:lnTo>
                <a:lnTo>
                  <a:pt x="3605" y="7297"/>
                </a:lnTo>
                <a:lnTo>
                  <a:pt x="3700" y="7449"/>
                </a:lnTo>
                <a:lnTo>
                  <a:pt x="3755" y="7510"/>
                </a:lnTo>
                <a:lnTo>
                  <a:pt x="3811" y="7587"/>
                </a:lnTo>
                <a:lnTo>
                  <a:pt x="3922" y="7709"/>
                </a:lnTo>
                <a:lnTo>
                  <a:pt x="4111" y="7846"/>
                </a:lnTo>
                <a:lnTo>
                  <a:pt x="4175" y="7877"/>
                </a:lnTo>
                <a:lnTo>
                  <a:pt x="4317" y="7938"/>
                </a:lnTo>
                <a:lnTo>
                  <a:pt x="4459" y="7968"/>
                </a:lnTo>
                <a:lnTo>
                  <a:pt x="4609" y="7984"/>
                </a:lnTo>
                <a:lnTo>
                  <a:pt x="4681" y="7984"/>
                </a:lnTo>
                <a:lnTo>
                  <a:pt x="4760" y="7968"/>
                </a:lnTo>
                <a:lnTo>
                  <a:pt x="4902" y="7938"/>
                </a:lnTo>
                <a:lnTo>
                  <a:pt x="4965" y="7907"/>
                </a:lnTo>
                <a:lnTo>
                  <a:pt x="5036" y="7877"/>
                </a:lnTo>
                <a:lnTo>
                  <a:pt x="5100" y="7846"/>
                </a:lnTo>
                <a:lnTo>
                  <a:pt x="5226" y="7755"/>
                </a:lnTo>
                <a:lnTo>
                  <a:pt x="5281" y="7709"/>
                </a:lnTo>
                <a:lnTo>
                  <a:pt x="5400" y="7587"/>
                </a:lnTo>
                <a:lnTo>
                  <a:pt x="5455" y="7510"/>
                </a:lnTo>
                <a:lnTo>
                  <a:pt x="5503" y="7449"/>
                </a:lnTo>
                <a:lnTo>
                  <a:pt x="5558" y="7373"/>
                </a:lnTo>
                <a:lnTo>
                  <a:pt x="5645" y="7205"/>
                </a:lnTo>
                <a:lnTo>
                  <a:pt x="5764" y="6930"/>
                </a:lnTo>
                <a:lnTo>
                  <a:pt x="5827" y="6717"/>
                </a:lnTo>
                <a:lnTo>
                  <a:pt x="5882" y="6503"/>
                </a:lnTo>
                <a:lnTo>
                  <a:pt x="5906" y="6381"/>
                </a:lnTo>
                <a:lnTo>
                  <a:pt x="5922" y="6259"/>
                </a:lnTo>
                <a:lnTo>
                  <a:pt x="5946" y="6137"/>
                </a:lnTo>
                <a:lnTo>
                  <a:pt x="5953" y="6014"/>
                </a:lnTo>
                <a:lnTo>
                  <a:pt x="5969" y="5892"/>
                </a:lnTo>
                <a:lnTo>
                  <a:pt x="5985" y="5618"/>
                </a:lnTo>
                <a:lnTo>
                  <a:pt x="5985" y="5480"/>
                </a:lnTo>
                <a:lnTo>
                  <a:pt x="6001" y="137"/>
                </a:lnTo>
                <a:close/>
                <a:moveTo>
                  <a:pt x="8136" y="0"/>
                </a:moveTo>
                <a:lnTo>
                  <a:pt x="7985" y="15"/>
                </a:lnTo>
                <a:lnTo>
                  <a:pt x="7843" y="46"/>
                </a:lnTo>
                <a:lnTo>
                  <a:pt x="7630" y="137"/>
                </a:lnTo>
                <a:lnTo>
                  <a:pt x="7558" y="183"/>
                </a:lnTo>
                <a:lnTo>
                  <a:pt x="7495" y="229"/>
                </a:lnTo>
                <a:lnTo>
                  <a:pt x="7424" y="290"/>
                </a:lnTo>
                <a:lnTo>
                  <a:pt x="7361" y="351"/>
                </a:lnTo>
                <a:lnTo>
                  <a:pt x="7298" y="427"/>
                </a:lnTo>
                <a:lnTo>
                  <a:pt x="7242" y="504"/>
                </a:lnTo>
                <a:lnTo>
                  <a:pt x="7179" y="580"/>
                </a:lnTo>
                <a:lnTo>
                  <a:pt x="7124" y="672"/>
                </a:lnTo>
                <a:lnTo>
                  <a:pt x="7021" y="870"/>
                </a:lnTo>
                <a:lnTo>
                  <a:pt x="6926" y="1084"/>
                </a:lnTo>
                <a:lnTo>
                  <a:pt x="6886" y="1206"/>
                </a:lnTo>
                <a:lnTo>
                  <a:pt x="6863" y="1282"/>
                </a:lnTo>
                <a:lnTo>
                  <a:pt x="6847" y="1343"/>
                </a:lnTo>
                <a:lnTo>
                  <a:pt x="6807" y="1481"/>
                </a:lnTo>
                <a:lnTo>
                  <a:pt x="6744" y="1817"/>
                </a:lnTo>
                <a:lnTo>
                  <a:pt x="6712" y="2015"/>
                </a:lnTo>
                <a:lnTo>
                  <a:pt x="6689" y="2229"/>
                </a:lnTo>
                <a:lnTo>
                  <a:pt x="6673" y="2458"/>
                </a:lnTo>
                <a:lnTo>
                  <a:pt x="6649" y="2717"/>
                </a:lnTo>
                <a:lnTo>
                  <a:pt x="6633" y="2992"/>
                </a:lnTo>
                <a:lnTo>
                  <a:pt x="6625" y="3297"/>
                </a:lnTo>
                <a:lnTo>
                  <a:pt x="6618" y="3633"/>
                </a:lnTo>
                <a:lnTo>
                  <a:pt x="6618" y="4366"/>
                </a:lnTo>
                <a:lnTo>
                  <a:pt x="6625" y="4702"/>
                </a:lnTo>
                <a:lnTo>
                  <a:pt x="6633" y="5007"/>
                </a:lnTo>
                <a:lnTo>
                  <a:pt x="6649" y="5297"/>
                </a:lnTo>
                <a:lnTo>
                  <a:pt x="6673" y="5541"/>
                </a:lnTo>
                <a:lnTo>
                  <a:pt x="6689" y="5785"/>
                </a:lnTo>
                <a:lnTo>
                  <a:pt x="6712" y="5999"/>
                </a:lnTo>
                <a:lnTo>
                  <a:pt x="6776" y="6366"/>
                </a:lnTo>
                <a:lnTo>
                  <a:pt x="6807" y="6518"/>
                </a:lnTo>
                <a:lnTo>
                  <a:pt x="6886" y="6793"/>
                </a:lnTo>
                <a:lnTo>
                  <a:pt x="6926" y="6915"/>
                </a:lnTo>
                <a:lnTo>
                  <a:pt x="7068" y="7236"/>
                </a:lnTo>
                <a:lnTo>
                  <a:pt x="7179" y="7419"/>
                </a:lnTo>
                <a:lnTo>
                  <a:pt x="7242" y="7510"/>
                </a:lnTo>
                <a:lnTo>
                  <a:pt x="7298" y="7587"/>
                </a:lnTo>
                <a:lnTo>
                  <a:pt x="7424" y="7709"/>
                </a:lnTo>
                <a:lnTo>
                  <a:pt x="7495" y="7770"/>
                </a:lnTo>
                <a:lnTo>
                  <a:pt x="7558" y="7816"/>
                </a:lnTo>
                <a:lnTo>
                  <a:pt x="7701" y="7907"/>
                </a:lnTo>
                <a:lnTo>
                  <a:pt x="7843" y="7968"/>
                </a:lnTo>
                <a:lnTo>
                  <a:pt x="7985" y="7999"/>
                </a:lnTo>
                <a:lnTo>
                  <a:pt x="8286" y="7999"/>
                </a:lnTo>
                <a:lnTo>
                  <a:pt x="8428" y="7968"/>
                </a:lnTo>
                <a:lnTo>
                  <a:pt x="8570" y="7907"/>
                </a:lnTo>
                <a:lnTo>
                  <a:pt x="8713" y="7816"/>
                </a:lnTo>
                <a:lnTo>
                  <a:pt x="8776" y="7770"/>
                </a:lnTo>
                <a:lnTo>
                  <a:pt x="8847" y="7709"/>
                </a:lnTo>
                <a:lnTo>
                  <a:pt x="8974" y="7587"/>
                </a:lnTo>
                <a:lnTo>
                  <a:pt x="9029" y="7510"/>
                </a:lnTo>
                <a:lnTo>
                  <a:pt x="9092" y="7419"/>
                </a:lnTo>
                <a:lnTo>
                  <a:pt x="9203" y="7236"/>
                </a:lnTo>
                <a:lnTo>
                  <a:pt x="9345" y="6915"/>
                </a:lnTo>
                <a:lnTo>
                  <a:pt x="9385" y="6793"/>
                </a:lnTo>
                <a:lnTo>
                  <a:pt x="9464" y="6518"/>
                </a:lnTo>
                <a:lnTo>
                  <a:pt x="9495" y="6366"/>
                </a:lnTo>
                <a:lnTo>
                  <a:pt x="9559" y="5999"/>
                </a:lnTo>
                <a:lnTo>
                  <a:pt x="9582" y="5785"/>
                </a:lnTo>
                <a:lnTo>
                  <a:pt x="9606" y="5541"/>
                </a:lnTo>
                <a:lnTo>
                  <a:pt x="9622" y="5297"/>
                </a:lnTo>
                <a:lnTo>
                  <a:pt x="9638" y="5007"/>
                </a:lnTo>
                <a:lnTo>
                  <a:pt x="9646" y="4702"/>
                </a:lnTo>
                <a:lnTo>
                  <a:pt x="9654" y="4366"/>
                </a:lnTo>
                <a:lnTo>
                  <a:pt x="9654" y="3633"/>
                </a:lnTo>
                <a:lnTo>
                  <a:pt x="9646" y="3297"/>
                </a:lnTo>
                <a:lnTo>
                  <a:pt x="9638" y="2992"/>
                </a:lnTo>
                <a:lnTo>
                  <a:pt x="9622" y="2717"/>
                </a:lnTo>
                <a:lnTo>
                  <a:pt x="9606" y="2458"/>
                </a:lnTo>
                <a:lnTo>
                  <a:pt x="9582" y="2229"/>
                </a:lnTo>
                <a:lnTo>
                  <a:pt x="9559" y="2015"/>
                </a:lnTo>
                <a:lnTo>
                  <a:pt x="9527" y="1817"/>
                </a:lnTo>
                <a:lnTo>
                  <a:pt x="9464" y="1481"/>
                </a:lnTo>
                <a:lnTo>
                  <a:pt x="9385" y="1206"/>
                </a:lnTo>
                <a:lnTo>
                  <a:pt x="9345" y="1084"/>
                </a:lnTo>
                <a:lnTo>
                  <a:pt x="9250" y="870"/>
                </a:lnTo>
                <a:lnTo>
                  <a:pt x="9148" y="672"/>
                </a:lnTo>
                <a:lnTo>
                  <a:pt x="9092" y="580"/>
                </a:lnTo>
                <a:lnTo>
                  <a:pt x="9029" y="504"/>
                </a:lnTo>
                <a:lnTo>
                  <a:pt x="8974" y="427"/>
                </a:lnTo>
                <a:lnTo>
                  <a:pt x="8910" y="351"/>
                </a:lnTo>
                <a:lnTo>
                  <a:pt x="8847" y="290"/>
                </a:lnTo>
                <a:lnTo>
                  <a:pt x="8776" y="229"/>
                </a:lnTo>
                <a:lnTo>
                  <a:pt x="8713" y="183"/>
                </a:lnTo>
                <a:lnTo>
                  <a:pt x="8642" y="137"/>
                </a:lnTo>
                <a:lnTo>
                  <a:pt x="8428" y="46"/>
                </a:lnTo>
                <a:lnTo>
                  <a:pt x="8286" y="15"/>
                </a:lnTo>
                <a:lnTo>
                  <a:pt x="8136" y="0"/>
                </a:lnTo>
                <a:close/>
                <a:moveTo>
                  <a:pt x="8136" y="1557"/>
                </a:moveTo>
                <a:lnTo>
                  <a:pt x="8199" y="1557"/>
                </a:lnTo>
                <a:lnTo>
                  <a:pt x="8254" y="1572"/>
                </a:lnTo>
                <a:lnTo>
                  <a:pt x="8310" y="1603"/>
                </a:lnTo>
                <a:lnTo>
                  <a:pt x="8357" y="1633"/>
                </a:lnTo>
                <a:lnTo>
                  <a:pt x="8452" y="1725"/>
                </a:lnTo>
                <a:lnTo>
                  <a:pt x="8531" y="1847"/>
                </a:lnTo>
                <a:lnTo>
                  <a:pt x="8570" y="1923"/>
                </a:lnTo>
                <a:lnTo>
                  <a:pt x="8602" y="2000"/>
                </a:lnTo>
                <a:lnTo>
                  <a:pt x="8649" y="2183"/>
                </a:lnTo>
                <a:lnTo>
                  <a:pt x="8673" y="2290"/>
                </a:lnTo>
                <a:lnTo>
                  <a:pt x="8689" y="2397"/>
                </a:lnTo>
                <a:lnTo>
                  <a:pt x="8697" y="2519"/>
                </a:lnTo>
                <a:lnTo>
                  <a:pt x="8697" y="2580"/>
                </a:lnTo>
                <a:lnTo>
                  <a:pt x="8705" y="2641"/>
                </a:lnTo>
                <a:lnTo>
                  <a:pt x="8713" y="2961"/>
                </a:lnTo>
                <a:lnTo>
                  <a:pt x="8721" y="3297"/>
                </a:lnTo>
                <a:lnTo>
                  <a:pt x="8729" y="3648"/>
                </a:lnTo>
                <a:lnTo>
                  <a:pt x="8729" y="4351"/>
                </a:lnTo>
                <a:lnTo>
                  <a:pt x="8721" y="4702"/>
                </a:lnTo>
                <a:lnTo>
                  <a:pt x="8705" y="5358"/>
                </a:lnTo>
                <a:lnTo>
                  <a:pt x="8689" y="5602"/>
                </a:lnTo>
                <a:lnTo>
                  <a:pt x="8673" y="5709"/>
                </a:lnTo>
                <a:lnTo>
                  <a:pt x="8649" y="5816"/>
                </a:lnTo>
                <a:lnTo>
                  <a:pt x="8602" y="5999"/>
                </a:lnTo>
                <a:lnTo>
                  <a:pt x="8570" y="6091"/>
                </a:lnTo>
                <a:lnTo>
                  <a:pt x="8531" y="6152"/>
                </a:lnTo>
                <a:lnTo>
                  <a:pt x="8491" y="6228"/>
                </a:lnTo>
                <a:lnTo>
                  <a:pt x="8452" y="6289"/>
                </a:lnTo>
                <a:lnTo>
                  <a:pt x="8404" y="6335"/>
                </a:lnTo>
                <a:lnTo>
                  <a:pt x="8357" y="6366"/>
                </a:lnTo>
                <a:lnTo>
                  <a:pt x="8310" y="6411"/>
                </a:lnTo>
                <a:lnTo>
                  <a:pt x="8199" y="6442"/>
                </a:lnTo>
                <a:lnTo>
                  <a:pt x="8080" y="6442"/>
                </a:lnTo>
                <a:lnTo>
                  <a:pt x="8017" y="6427"/>
                </a:lnTo>
                <a:lnTo>
                  <a:pt x="7970" y="6411"/>
                </a:lnTo>
                <a:lnTo>
                  <a:pt x="7914" y="6366"/>
                </a:lnTo>
                <a:lnTo>
                  <a:pt x="7867" y="6335"/>
                </a:lnTo>
                <a:lnTo>
                  <a:pt x="7819" y="6289"/>
                </a:lnTo>
                <a:lnTo>
                  <a:pt x="7780" y="6228"/>
                </a:lnTo>
                <a:lnTo>
                  <a:pt x="7709" y="6091"/>
                </a:lnTo>
                <a:lnTo>
                  <a:pt x="7645" y="5908"/>
                </a:lnTo>
                <a:lnTo>
                  <a:pt x="7622" y="5816"/>
                </a:lnTo>
                <a:lnTo>
                  <a:pt x="7590" y="5602"/>
                </a:lnTo>
                <a:lnTo>
                  <a:pt x="7574" y="5480"/>
                </a:lnTo>
                <a:lnTo>
                  <a:pt x="7574" y="5419"/>
                </a:lnTo>
                <a:lnTo>
                  <a:pt x="7566" y="5358"/>
                </a:lnTo>
                <a:lnTo>
                  <a:pt x="7558" y="5037"/>
                </a:lnTo>
                <a:lnTo>
                  <a:pt x="7551" y="4702"/>
                </a:lnTo>
                <a:lnTo>
                  <a:pt x="7543" y="4351"/>
                </a:lnTo>
                <a:lnTo>
                  <a:pt x="7543" y="3648"/>
                </a:lnTo>
                <a:lnTo>
                  <a:pt x="7551" y="3297"/>
                </a:lnTo>
                <a:lnTo>
                  <a:pt x="7566" y="2641"/>
                </a:lnTo>
                <a:lnTo>
                  <a:pt x="7574" y="2519"/>
                </a:lnTo>
                <a:lnTo>
                  <a:pt x="7590" y="2397"/>
                </a:lnTo>
                <a:lnTo>
                  <a:pt x="7622" y="2183"/>
                </a:lnTo>
                <a:lnTo>
                  <a:pt x="7645" y="2091"/>
                </a:lnTo>
                <a:lnTo>
                  <a:pt x="7677" y="2000"/>
                </a:lnTo>
                <a:lnTo>
                  <a:pt x="7693" y="1969"/>
                </a:lnTo>
                <a:lnTo>
                  <a:pt x="7709" y="1923"/>
                </a:lnTo>
                <a:lnTo>
                  <a:pt x="7740" y="1847"/>
                </a:lnTo>
                <a:lnTo>
                  <a:pt x="7819" y="1725"/>
                </a:lnTo>
                <a:lnTo>
                  <a:pt x="7914" y="1633"/>
                </a:lnTo>
                <a:lnTo>
                  <a:pt x="7970" y="1603"/>
                </a:lnTo>
                <a:lnTo>
                  <a:pt x="8017" y="1572"/>
                </a:lnTo>
                <a:lnTo>
                  <a:pt x="8080" y="1557"/>
                </a:lnTo>
                <a:lnTo>
                  <a:pt x="8136" y="1557"/>
                </a:lnTo>
                <a:close/>
                <a:moveTo>
                  <a:pt x="13306" y="7877"/>
                </a:moveTo>
                <a:lnTo>
                  <a:pt x="13306" y="137"/>
                </a:lnTo>
                <a:lnTo>
                  <a:pt x="12563" y="137"/>
                </a:lnTo>
                <a:lnTo>
                  <a:pt x="11812" y="2870"/>
                </a:lnTo>
                <a:lnTo>
                  <a:pt x="11804" y="2900"/>
                </a:lnTo>
                <a:lnTo>
                  <a:pt x="11772" y="2931"/>
                </a:lnTo>
                <a:lnTo>
                  <a:pt x="11749" y="2931"/>
                </a:lnTo>
                <a:lnTo>
                  <a:pt x="11717" y="2900"/>
                </a:lnTo>
                <a:lnTo>
                  <a:pt x="11709" y="2870"/>
                </a:lnTo>
                <a:lnTo>
                  <a:pt x="10958" y="137"/>
                </a:lnTo>
                <a:lnTo>
                  <a:pt x="10215" y="137"/>
                </a:lnTo>
                <a:lnTo>
                  <a:pt x="10215" y="7877"/>
                </a:lnTo>
                <a:lnTo>
                  <a:pt x="11077" y="7877"/>
                </a:lnTo>
                <a:lnTo>
                  <a:pt x="11077" y="4671"/>
                </a:lnTo>
                <a:lnTo>
                  <a:pt x="10990" y="3694"/>
                </a:lnTo>
                <a:lnTo>
                  <a:pt x="10990" y="3648"/>
                </a:lnTo>
                <a:lnTo>
                  <a:pt x="11006" y="3587"/>
                </a:lnTo>
                <a:lnTo>
                  <a:pt x="11021" y="3572"/>
                </a:lnTo>
                <a:lnTo>
                  <a:pt x="11053" y="3572"/>
                </a:lnTo>
                <a:lnTo>
                  <a:pt x="11069" y="3587"/>
                </a:lnTo>
                <a:lnTo>
                  <a:pt x="11077" y="3603"/>
                </a:lnTo>
                <a:lnTo>
                  <a:pt x="11085" y="3633"/>
                </a:lnTo>
                <a:lnTo>
                  <a:pt x="11591" y="5343"/>
                </a:lnTo>
                <a:lnTo>
                  <a:pt x="11883" y="5343"/>
                </a:lnTo>
                <a:lnTo>
                  <a:pt x="12437" y="3633"/>
                </a:lnTo>
                <a:lnTo>
                  <a:pt x="12452" y="3587"/>
                </a:lnTo>
                <a:lnTo>
                  <a:pt x="12468" y="3572"/>
                </a:lnTo>
                <a:lnTo>
                  <a:pt x="12500" y="3572"/>
                </a:lnTo>
                <a:lnTo>
                  <a:pt x="12516" y="3587"/>
                </a:lnTo>
                <a:lnTo>
                  <a:pt x="12531" y="3648"/>
                </a:lnTo>
                <a:lnTo>
                  <a:pt x="12531" y="3694"/>
                </a:lnTo>
                <a:lnTo>
                  <a:pt x="12445" y="4671"/>
                </a:lnTo>
                <a:lnTo>
                  <a:pt x="12445" y="7877"/>
                </a:lnTo>
                <a:lnTo>
                  <a:pt x="13306" y="7877"/>
                </a:lnTo>
                <a:close/>
                <a:moveTo>
                  <a:pt x="15900" y="1572"/>
                </a:moveTo>
                <a:lnTo>
                  <a:pt x="15900" y="137"/>
                </a:lnTo>
                <a:lnTo>
                  <a:pt x="13939" y="137"/>
                </a:lnTo>
                <a:lnTo>
                  <a:pt x="13939" y="1572"/>
                </a:lnTo>
                <a:lnTo>
                  <a:pt x="14461" y="1572"/>
                </a:lnTo>
                <a:lnTo>
                  <a:pt x="14461" y="6442"/>
                </a:lnTo>
                <a:lnTo>
                  <a:pt x="13939" y="6442"/>
                </a:lnTo>
                <a:lnTo>
                  <a:pt x="13939" y="7877"/>
                </a:lnTo>
                <a:lnTo>
                  <a:pt x="15900" y="7877"/>
                </a:lnTo>
                <a:lnTo>
                  <a:pt x="15900" y="6442"/>
                </a:lnTo>
                <a:lnTo>
                  <a:pt x="15378" y="6442"/>
                </a:lnTo>
                <a:lnTo>
                  <a:pt x="15378" y="1572"/>
                </a:lnTo>
                <a:lnTo>
                  <a:pt x="15900" y="1572"/>
                </a:lnTo>
                <a:close/>
                <a:moveTo>
                  <a:pt x="2609" y="15402"/>
                </a:moveTo>
                <a:lnTo>
                  <a:pt x="2609" y="13861"/>
                </a:lnTo>
                <a:lnTo>
                  <a:pt x="142" y="13861"/>
                </a:lnTo>
                <a:lnTo>
                  <a:pt x="142" y="21600"/>
                </a:lnTo>
                <a:lnTo>
                  <a:pt x="1059" y="21600"/>
                </a:lnTo>
                <a:lnTo>
                  <a:pt x="1059" y="18501"/>
                </a:lnTo>
                <a:lnTo>
                  <a:pt x="2506" y="18501"/>
                </a:lnTo>
                <a:lnTo>
                  <a:pt x="2506" y="16959"/>
                </a:lnTo>
                <a:lnTo>
                  <a:pt x="1059" y="16959"/>
                </a:lnTo>
                <a:lnTo>
                  <a:pt x="1059" y="15402"/>
                </a:lnTo>
                <a:lnTo>
                  <a:pt x="2609" y="15402"/>
                </a:lnTo>
                <a:close/>
                <a:moveTo>
                  <a:pt x="5147" y="15296"/>
                </a:moveTo>
                <a:lnTo>
                  <a:pt x="5147" y="13861"/>
                </a:lnTo>
                <a:lnTo>
                  <a:pt x="3178" y="13861"/>
                </a:lnTo>
                <a:lnTo>
                  <a:pt x="3178" y="15296"/>
                </a:lnTo>
                <a:lnTo>
                  <a:pt x="3708" y="15296"/>
                </a:lnTo>
                <a:lnTo>
                  <a:pt x="3708" y="20165"/>
                </a:lnTo>
                <a:lnTo>
                  <a:pt x="3178" y="20165"/>
                </a:lnTo>
                <a:lnTo>
                  <a:pt x="3178" y="21600"/>
                </a:lnTo>
                <a:lnTo>
                  <a:pt x="5147" y="21600"/>
                </a:lnTo>
                <a:lnTo>
                  <a:pt x="5147" y="20165"/>
                </a:lnTo>
                <a:lnTo>
                  <a:pt x="4617" y="20165"/>
                </a:lnTo>
                <a:lnTo>
                  <a:pt x="4617" y="15296"/>
                </a:lnTo>
                <a:lnTo>
                  <a:pt x="5147" y="15296"/>
                </a:lnTo>
                <a:close/>
                <a:moveTo>
                  <a:pt x="8665" y="21600"/>
                </a:moveTo>
                <a:lnTo>
                  <a:pt x="8665" y="13861"/>
                </a:lnTo>
                <a:lnTo>
                  <a:pt x="7804" y="13861"/>
                </a:lnTo>
                <a:lnTo>
                  <a:pt x="7804" y="17066"/>
                </a:lnTo>
                <a:lnTo>
                  <a:pt x="7890" y="18043"/>
                </a:lnTo>
                <a:lnTo>
                  <a:pt x="7890" y="18074"/>
                </a:lnTo>
                <a:lnTo>
                  <a:pt x="7883" y="18120"/>
                </a:lnTo>
                <a:lnTo>
                  <a:pt x="7875" y="18135"/>
                </a:lnTo>
                <a:lnTo>
                  <a:pt x="7843" y="18165"/>
                </a:lnTo>
                <a:lnTo>
                  <a:pt x="7827" y="18165"/>
                </a:lnTo>
                <a:lnTo>
                  <a:pt x="7796" y="18104"/>
                </a:lnTo>
                <a:lnTo>
                  <a:pt x="6546" y="13861"/>
                </a:lnTo>
                <a:lnTo>
                  <a:pt x="5795" y="13861"/>
                </a:lnTo>
                <a:lnTo>
                  <a:pt x="5795" y="21600"/>
                </a:lnTo>
                <a:lnTo>
                  <a:pt x="6657" y="21600"/>
                </a:lnTo>
                <a:lnTo>
                  <a:pt x="6657" y="18394"/>
                </a:lnTo>
                <a:lnTo>
                  <a:pt x="6578" y="17417"/>
                </a:lnTo>
                <a:lnTo>
                  <a:pt x="6578" y="17387"/>
                </a:lnTo>
                <a:lnTo>
                  <a:pt x="6594" y="17326"/>
                </a:lnTo>
                <a:lnTo>
                  <a:pt x="6625" y="17295"/>
                </a:lnTo>
                <a:lnTo>
                  <a:pt x="6657" y="17326"/>
                </a:lnTo>
                <a:lnTo>
                  <a:pt x="6673" y="17356"/>
                </a:lnTo>
                <a:lnTo>
                  <a:pt x="7914" y="21600"/>
                </a:lnTo>
                <a:lnTo>
                  <a:pt x="8665" y="21600"/>
                </a:lnTo>
                <a:close/>
                <a:moveTo>
                  <a:pt x="10270" y="20058"/>
                </a:moveTo>
                <a:lnTo>
                  <a:pt x="10270" y="13861"/>
                </a:lnTo>
                <a:lnTo>
                  <a:pt x="9353" y="13861"/>
                </a:lnTo>
                <a:lnTo>
                  <a:pt x="9353" y="21600"/>
                </a:lnTo>
                <a:lnTo>
                  <a:pt x="11377" y="21600"/>
                </a:lnTo>
                <a:lnTo>
                  <a:pt x="11377" y="20058"/>
                </a:lnTo>
                <a:lnTo>
                  <a:pt x="10270" y="20058"/>
                </a:lnTo>
                <a:close/>
                <a:moveTo>
                  <a:pt x="13741" y="19814"/>
                </a:moveTo>
                <a:lnTo>
                  <a:pt x="13939" y="21600"/>
                </a:lnTo>
                <a:lnTo>
                  <a:pt x="14848" y="21600"/>
                </a:lnTo>
                <a:lnTo>
                  <a:pt x="13876" y="13861"/>
                </a:lnTo>
                <a:lnTo>
                  <a:pt x="12010" y="13861"/>
                </a:lnTo>
                <a:lnTo>
                  <a:pt x="12010" y="15296"/>
                </a:lnTo>
                <a:lnTo>
                  <a:pt x="12429" y="15296"/>
                </a:lnTo>
                <a:lnTo>
                  <a:pt x="11638" y="21600"/>
                </a:lnTo>
                <a:lnTo>
                  <a:pt x="12555" y="21600"/>
                </a:lnTo>
                <a:lnTo>
                  <a:pt x="12745" y="19814"/>
                </a:lnTo>
                <a:lnTo>
                  <a:pt x="13741" y="19814"/>
                </a:lnTo>
                <a:close/>
                <a:moveTo>
                  <a:pt x="13591" y="18379"/>
                </a:moveTo>
                <a:lnTo>
                  <a:pt x="12903" y="18379"/>
                </a:lnTo>
                <a:lnTo>
                  <a:pt x="13156" y="16105"/>
                </a:lnTo>
                <a:lnTo>
                  <a:pt x="13196" y="15402"/>
                </a:lnTo>
                <a:lnTo>
                  <a:pt x="13196" y="15372"/>
                </a:lnTo>
                <a:lnTo>
                  <a:pt x="13227" y="15311"/>
                </a:lnTo>
                <a:lnTo>
                  <a:pt x="13259" y="15311"/>
                </a:lnTo>
                <a:lnTo>
                  <a:pt x="13290" y="15372"/>
                </a:lnTo>
                <a:lnTo>
                  <a:pt x="13290" y="15387"/>
                </a:lnTo>
                <a:lnTo>
                  <a:pt x="13298" y="15402"/>
                </a:lnTo>
                <a:lnTo>
                  <a:pt x="13338" y="16105"/>
                </a:lnTo>
                <a:lnTo>
                  <a:pt x="13591" y="18379"/>
                </a:lnTo>
                <a:close/>
                <a:moveTo>
                  <a:pt x="18113" y="21600"/>
                </a:moveTo>
                <a:lnTo>
                  <a:pt x="18113" y="13861"/>
                </a:lnTo>
                <a:lnTo>
                  <a:pt x="17259" y="13861"/>
                </a:lnTo>
                <a:lnTo>
                  <a:pt x="17259" y="17066"/>
                </a:lnTo>
                <a:lnTo>
                  <a:pt x="17339" y="18043"/>
                </a:lnTo>
                <a:lnTo>
                  <a:pt x="17339" y="18120"/>
                </a:lnTo>
                <a:lnTo>
                  <a:pt x="17323" y="18135"/>
                </a:lnTo>
                <a:lnTo>
                  <a:pt x="17315" y="18150"/>
                </a:lnTo>
                <a:lnTo>
                  <a:pt x="17299" y="18165"/>
                </a:lnTo>
                <a:lnTo>
                  <a:pt x="17283" y="18165"/>
                </a:lnTo>
                <a:lnTo>
                  <a:pt x="17252" y="18104"/>
                </a:lnTo>
                <a:lnTo>
                  <a:pt x="15987" y="13861"/>
                </a:lnTo>
                <a:lnTo>
                  <a:pt x="15243" y="13861"/>
                </a:lnTo>
                <a:lnTo>
                  <a:pt x="15243" y="21600"/>
                </a:lnTo>
                <a:lnTo>
                  <a:pt x="16105" y="21600"/>
                </a:lnTo>
                <a:lnTo>
                  <a:pt x="16105" y="18394"/>
                </a:lnTo>
                <a:lnTo>
                  <a:pt x="16018" y="17417"/>
                </a:lnTo>
                <a:lnTo>
                  <a:pt x="16018" y="17387"/>
                </a:lnTo>
                <a:lnTo>
                  <a:pt x="16034" y="17326"/>
                </a:lnTo>
                <a:lnTo>
                  <a:pt x="16066" y="17295"/>
                </a:lnTo>
                <a:lnTo>
                  <a:pt x="16097" y="17326"/>
                </a:lnTo>
                <a:lnTo>
                  <a:pt x="16113" y="17356"/>
                </a:lnTo>
                <a:lnTo>
                  <a:pt x="17370" y="21600"/>
                </a:lnTo>
                <a:lnTo>
                  <a:pt x="18113" y="21600"/>
                </a:lnTo>
                <a:close/>
                <a:moveTo>
                  <a:pt x="18809" y="13861"/>
                </a:moveTo>
                <a:lnTo>
                  <a:pt x="18809" y="21600"/>
                </a:lnTo>
                <a:lnTo>
                  <a:pt x="20066" y="21600"/>
                </a:lnTo>
                <a:lnTo>
                  <a:pt x="20161" y="21585"/>
                </a:lnTo>
                <a:lnTo>
                  <a:pt x="20240" y="21569"/>
                </a:lnTo>
                <a:lnTo>
                  <a:pt x="20327" y="21554"/>
                </a:lnTo>
                <a:lnTo>
                  <a:pt x="20406" y="21539"/>
                </a:lnTo>
                <a:lnTo>
                  <a:pt x="20485" y="21493"/>
                </a:lnTo>
                <a:lnTo>
                  <a:pt x="20635" y="21417"/>
                </a:lnTo>
                <a:lnTo>
                  <a:pt x="20778" y="21325"/>
                </a:lnTo>
                <a:lnTo>
                  <a:pt x="20904" y="21203"/>
                </a:lnTo>
                <a:lnTo>
                  <a:pt x="20960" y="21142"/>
                </a:lnTo>
                <a:lnTo>
                  <a:pt x="21126" y="20913"/>
                </a:lnTo>
                <a:lnTo>
                  <a:pt x="21173" y="20837"/>
                </a:lnTo>
                <a:lnTo>
                  <a:pt x="21213" y="20745"/>
                </a:lnTo>
                <a:lnTo>
                  <a:pt x="21260" y="20654"/>
                </a:lnTo>
                <a:lnTo>
                  <a:pt x="21300" y="20547"/>
                </a:lnTo>
                <a:lnTo>
                  <a:pt x="21371" y="20333"/>
                </a:lnTo>
                <a:lnTo>
                  <a:pt x="21434" y="20119"/>
                </a:lnTo>
                <a:lnTo>
                  <a:pt x="21505" y="19753"/>
                </a:lnTo>
                <a:lnTo>
                  <a:pt x="21553" y="19341"/>
                </a:lnTo>
                <a:lnTo>
                  <a:pt x="21560" y="19203"/>
                </a:lnTo>
                <a:lnTo>
                  <a:pt x="21568" y="19051"/>
                </a:lnTo>
                <a:lnTo>
                  <a:pt x="21592" y="18410"/>
                </a:lnTo>
                <a:lnTo>
                  <a:pt x="21592" y="18059"/>
                </a:lnTo>
                <a:lnTo>
                  <a:pt x="21600" y="17738"/>
                </a:lnTo>
                <a:lnTo>
                  <a:pt x="21592" y="17402"/>
                </a:lnTo>
                <a:lnTo>
                  <a:pt x="21592" y="17051"/>
                </a:lnTo>
                <a:lnTo>
                  <a:pt x="21576" y="16715"/>
                </a:lnTo>
                <a:lnTo>
                  <a:pt x="21568" y="16410"/>
                </a:lnTo>
                <a:lnTo>
                  <a:pt x="21560" y="16257"/>
                </a:lnTo>
                <a:lnTo>
                  <a:pt x="21553" y="16120"/>
                </a:lnTo>
                <a:lnTo>
                  <a:pt x="21521" y="15845"/>
                </a:lnTo>
                <a:lnTo>
                  <a:pt x="21481" y="15586"/>
                </a:lnTo>
                <a:lnTo>
                  <a:pt x="21458" y="15463"/>
                </a:lnTo>
                <a:lnTo>
                  <a:pt x="21434" y="15357"/>
                </a:lnTo>
                <a:lnTo>
                  <a:pt x="21402" y="15234"/>
                </a:lnTo>
                <a:lnTo>
                  <a:pt x="21371" y="15128"/>
                </a:lnTo>
                <a:lnTo>
                  <a:pt x="21331" y="15021"/>
                </a:lnTo>
                <a:lnTo>
                  <a:pt x="21300" y="14914"/>
                </a:lnTo>
                <a:lnTo>
                  <a:pt x="21260" y="14822"/>
                </a:lnTo>
                <a:lnTo>
                  <a:pt x="21213" y="14715"/>
                </a:lnTo>
                <a:lnTo>
                  <a:pt x="21165" y="14639"/>
                </a:lnTo>
                <a:lnTo>
                  <a:pt x="21118" y="14548"/>
                </a:lnTo>
                <a:lnTo>
                  <a:pt x="21070" y="14471"/>
                </a:lnTo>
                <a:lnTo>
                  <a:pt x="20960" y="14319"/>
                </a:lnTo>
                <a:lnTo>
                  <a:pt x="20896" y="14258"/>
                </a:lnTo>
                <a:lnTo>
                  <a:pt x="20841" y="14196"/>
                </a:lnTo>
                <a:lnTo>
                  <a:pt x="20770" y="14135"/>
                </a:lnTo>
                <a:lnTo>
                  <a:pt x="20707" y="14090"/>
                </a:lnTo>
                <a:lnTo>
                  <a:pt x="20564" y="13998"/>
                </a:lnTo>
                <a:lnTo>
                  <a:pt x="20327" y="13906"/>
                </a:lnTo>
                <a:lnTo>
                  <a:pt x="20240" y="13891"/>
                </a:lnTo>
                <a:lnTo>
                  <a:pt x="20161" y="13876"/>
                </a:lnTo>
                <a:lnTo>
                  <a:pt x="20066" y="13861"/>
                </a:lnTo>
                <a:lnTo>
                  <a:pt x="18809" y="13861"/>
                </a:lnTo>
                <a:close/>
                <a:moveTo>
                  <a:pt x="19726" y="15296"/>
                </a:moveTo>
                <a:lnTo>
                  <a:pt x="19979" y="15296"/>
                </a:lnTo>
                <a:lnTo>
                  <a:pt x="20066" y="15311"/>
                </a:lnTo>
                <a:lnTo>
                  <a:pt x="20145" y="15326"/>
                </a:lnTo>
                <a:lnTo>
                  <a:pt x="20224" y="15357"/>
                </a:lnTo>
                <a:lnTo>
                  <a:pt x="20295" y="15402"/>
                </a:lnTo>
                <a:lnTo>
                  <a:pt x="20422" y="15525"/>
                </a:lnTo>
                <a:lnTo>
                  <a:pt x="20446" y="15555"/>
                </a:lnTo>
                <a:lnTo>
                  <a:pt x="20477" y="15601"/>
                </a:lnTo>
                <a:lnTo>
                  <a:pt x="20525" y="15692"/>
                </a:lnTo>
                <a:lnTo>
                  <a:pt x="20604" y="15876"/>
                </a:lnTo>
                <a:lnTo>
                  <a:pt x="20635" y="15998"/>
                </a:lnTo>
                <a:lnTo>
                  <a:pt x="20667" y="16105"/>
                </a:lnTo>
                <a:lnTo>
                  <a:pt x="20683" y="16227"/>
                </a:lnTo>
                <a:lnTo>
                  <a:pt x="20707" y="16364"/>
                </a:lnTo>
                <a:lnTo>
                  <a:pt x="20722" y="16639"/>
                </a:lnTo>
                <a:lnTo>
                  <a:pt x="20738" y="16944"/>
                </a:lnTo>
                <a:lnTo>
                  <a:pt x="20746" y="17204"/>
                </a:lnTo>
                <a:lnTo>
                  <a:pt x="20746" y="18257"/>
                </a:lnTo>
                <a:lnTo>
                  <a:pt x="20738" y="18516"/>
                </a:lnTo>
                <a:lnTo>
                  <a:pt x="20722" y="18822"/>
                </a:lnTo>
                <a:lnTo>
                  <a:pt x="20714" y="18959"/>
                </a:lnTo>
                <a:lnTo>
                  <a:pt x="20683" y="19234"/>
                </a:lnTo>
                <a:lnTo>
                  <a:pt x="20675" y="19295"/>
                </a:lnTo>
                <a:lnTo>
                  <a:pt x="20659" y="19356"/>
                </a:lnTo>
                <a:lnTo>
                  <a:pt x="20635" y="19463"/>
                </a:lnTo>
                <a:lnTo>
                  <a:pt x="20604" y="19585"/>
                </a:lnTo>
                <a:lnTo>
                  <a:pt x="20564" y="19677"/>
                </a:lnTo>
                <a:lnTo>
                  <a:pt x="20517" y="19783"/>
                </a:lnTo>
                <a:lnTo>
                  <a:pt x="20422" y="19936"/>
                </a:lnTo>
                <a:lnTo>
                  <a:pt x="20359" y="20012"/>
                </a:lnTo>
                <a:lnTo>
                  <a:pt x="20295" y="20058"/>
                </a:lnTo>
                <a:lnTo>
                  <a:pt x="20224" y="20104"/>
                </a:lnTo>
                <a:lnTo>
                  <a:pt x="20066" y="20165"/>
                </a:lnTo>
                <a:lnTo>
                  <a:pt x="19726" y="20165"/>
                </a:lnTo>
                <a:lnTo>
                  <a:pt x="19726" y="1529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Kuvio"/>
          <p:cNvSpPr/>
          <p:nvPr/>
        </p:nvSpPr>
        <p:spPr>
          <a:xfrm>
            <a:off x="7983537" y="484187"/>
            <a:ext cx="692151" cy="35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86" y="0"/>
                </a:moveTo>
                <a:lnTo>
                  <a:pt x="1399" y="0"/>
                </a:lnTo>
                <a:lnTo>
                  <a:pt x="1312" y="15"/>
                </a:lnTo>
                <a:lnTo>
                  <a:pt x="1075" y="61"/>
                </a:lnTo>
                <a:lnTo>
                  <a:pt x="996" y="92"/>
                </a:lnTo>
                <a:lnTo>
                  <a:pt x="862" y="168"/>
                </a:lnTo>
                <a:lnTo>
                  <a:pt x="791" y="214"/>
                </a:lnTo>
                <a:lnTo>
                  <a:pt x="727" y="260"/>
                </a:lnTo>
                <a:lnTo>
                  <a:pt x="609" y="382"/>
                </a:lnTo>
                <a:lnTo>
                  <a:pt x="506" y="504"/>
                </a:lnTo>
                <a:lnTo>
                  <a:pt x="411" y="656"/>
                </a:lnTo>
                <a:lnTo>
                  <a:pt x="324" y="824"/>
                </a:lnTo>
                <a:lnTo>
                  <a:pt x="285" y="916"/>
                </a:lnTo>
                <a:lnTo>
                  <a:pt x="221" y="1099"/>
                </a:lnTo>
                <a:lnTo>
                  <a:pt x="190" y="1206"/>
                </a:lnTo>
                <a:lnTo>
                  <a:pt x="119" y="1527"/>
                </a:lnTo>
                <a:lnTo>
                  <a:pt x="103" y="1633"/>
                </a:lnTo>
                <a:lnTo>
                  <a:pt x="71" y="1878"/>
                </a:lnTo>
                <a:lnTo>
                  <a:pt x="63" y="2000"/>
                </a:lnTo>
                <a:lnTo>
                  <a:pt x="55" y="2137"/>
                </a:lnTo>
                <a:lnTo>
                  <a:pt x="55" y="2641"/>
                </a:lnTo>
                <a:lnTo>
                  <a:pt x="71" y="2870"/>
                </a:lnTo>
                <a:lnTo>
                  <a:pt x="119" y="3190"/>
                </a:lnTo>
                <a:lnTo>
                  <a:pt x="134" y="3282"/>
                </a:lnTo>
                <a:lnTo>
                  <a:pt x="182" y="3480"/>
                </a:lnTo>
                <a:lnTo>
                  <a:pt x="237" y="3648"/>
                </a:lnTo>
                <a:lnTo>
                  <a:pt x="300" y="3801"/>
                </a:lnTo>
                <a:lnTo>
                  <a:pt x="411" y="4015"/>
                </a:lnTo>
                <a:lnTo>
                  <a:pt x="451" y="4076"/>
                </a:lnTo>
                <a:lnTo>
                  <a:pt x="490" y="4122"/>
                </a:lnTo>
                <a:lnTo>
                  <a:pt x="538" y="4183"/>
                </a:lnTo>
                <a:lnTo>
                  <a:pt x="633" y="4289"/>
                </a:lnTo>
                <a:lnTo>
                  <a:pt x="727" y="4366"/>
                </a:lnTo>
                <a:lnTo>
                  <a:pt x="830" y="4442"/>
                </a:lnTo>
                <a:lnTo>
                  <a:pt x="933" y="4503"/>
                </a:lnTo>
                <a:lnTo>
                  <a:pt x="1052" y="4549"/>
                </a:lnTo>
                <a:lnTo>
                  <a:pt x="1162" y="4595"/>
                </a:lnTo>
                <a:lnTo>
                  <a:pt x="1376" y="4641"/>
                </a:lnTo>
                <a:lnTo>
                  <a:pt x="1431" y="4656"/>
                </a:lnTo>
                <a:lnTo>
                  <a:pt x="1478" y="4686"/>
                </a:lnTo>
                <a:lnTo>
                  <a:pt x="1534" y="4717"/>
                </a:lnTo>
                <a:lnTo>
                  <a:pt x="1573" y="4747"/>
                </a:lnTo>
                <a:lnTo>
                  <a:pt x="1652" y="4839"/>
                </a:lnTo>
                <a:lnTo>
                  <a:pt x="1684" y="4885"/>
                </a:lnTo>
                <a:lnTo>
                  <a:pt x="1747" y="5007"/>
                </a:lnTo>
                <a:lnTo>
                  <a:pt x="1771" y="5068"/>
                </a:lnTo>
                <a:lnTo>
                  <a:pt x="1787" y="5129"/>
                </a:lnTo>
                <a:lnTo>
                  <a:pt x="1818" y="5282"/>
                </a:lnTo>
                <a:lnTo>
                  <a:pt x="1834" y="5465"/>
                </a:lnTo>
                <a:lnTo>
                  <a:pt x="1834" y="5663"/>
                </a:lnTo>
                <a:lnTo>
                  <a:pt x="1826" y="5755"/>
                </a:lnTo>
                <a:lnTo>
                  <a:pt x="1811" y="5862"/>
                </a:lnTo>
                <a:lnTo>
                  <a:pt x="1795" y="5938"/>
                </a:lnTo>
                <a:lnTo>
                  <a:pt x="1771" y="6030"/>
                </a:lnTo>
                <a:lnTo>
                  <a:pt x="1739" y="6106"/>
                </a:lnTo>
                <a:lnTo>
                  <a:pt x="1708" y="6167"/>
                </a:lnTo>
                <a:lnTo>
                  <a:pt x="1629" y="6289"/>
                </a:lnTo>
                <a:lnTo>
                  <a:pt x="1589" y="6335"/>
                </a:lnTo>
                <a:lnTo>
                  <a:pt x="1534" y="6366"/>
                </a:lnTo>
                <a:lnTo>
                  <a:pt x="1486" y="6396"/>
                </a:lnTo>
                <a:lnTo>
                  <a:pt x="1431" y="6427"/>
                </a:lnTo>
                <a:lnTo>
                  <a:pt x="1368" y="6442"/>
                </a:lnTo>
                <a:lnTo>
                  <a:pt x="1312" y="6457"/>
                </a:lnTo>
                <a:lnTo>
                  <a:pt x="1107" y="6457"/>
                </a:lnTo>
                <a:lnTo>
                  <a:pt x="917" y="6411"/>
                </a:lnTo>
                <a:lnTo>
                  <a:pt x="806" y="6350"/>
                </a:lnTo>
                <a:lnTo>
                  <a:pt x="743" y="6320"/>
                </a:lnTo>
                <a:lnTo>
                  <a:pt x="633" y="6243"/>
                </a:lnTo>
                <a:lnTo>
                  <a:pt x="514" y="6152"/>
                </a:lnTo>
                <a:lnTo>
                  <a:pt x="395" y="6030"/>
                </a:lnTo>
                <a:lnTo>
                  <a:pt x="261" y="5877"/>
                </a:lnTo>
                <a:lnTo>
                  <a:pt x="0" y="7281"/>
                </a:lnTo>
                <a:lnTo>
                  <a:pt x="71" y="7358"/>
                </a:lnTo>
                <a:lnTo>
                  <a:pt x="142" y="7449"/>
                </a:lnTo>
                <a:lnTo>
                  <a:pt x="213" y="7510"/>
                </a:lnTo>
                <a:lnTo>
                  <a:pt x="285" y="7587"/>
                </a:lnTo>
                <a:lnTo>
                  <a:pt x="356" y="7648"/>
                </a:lnTo>
                <a:lnTo>
                  <a:pt x="435" y="7709"/>
                </a:lnTo>
                <a:lnTo>
                  <a:pt x="506" y="7755"/>
                </a:lnTo>
                <a:lnTo>
                  <a:pt x="585" y="7816"/>
                </a:lnTo>
                <a:lnTo>
                  <a:pt x="656" y="7846"/>
                </a:lnTo>
                <a:lnTo>
                  <a:pt x="735" y="7892"/>
                </a:lnTo>
                <a:lnTo>
                  <a:pt x="822" y="7923"/>
                </a:lnTo>
                <a:lnTo>
                  <a:pt x="901" y="7938"/>
                </a:lnTo>
                <a:lnTo>
                  <a:pt x="1075" y="7968"/>
                </a:lnTo>
                <a:lnTo>
                  <a:pt x="1170" y="7984"/>
                </a:lnTo>
                <a:lnTo>
                  <a:pt x="1352" y="7984"/>
                </a:lnTo>
                <a:lnTo>
                  <a:pt x="1589" y="7938"/>
                </a:lnTo>
                <a:lnTo>
                  <a:pt x="1739" y="7892"/>
                </a:lnTo>
                <a:lnTo>
                  <a:pt x="1803" y="7861"/>
                </a:lnTo>
                <a:lnTo>
                  <a:pt x="1874" y="7816"/>
                </a:lnTo>
                <a:lnTo>
                  <a:pt x="1937" y="7785"/>
                </a:lnTo>
                <a:lnTo>
                  <a:pt x="2000" y="7739"/>
                </a:lnTo>
                <a:lnTo>
                  <a:pt x="2064" y="7678"/>
                </a:lnTo>
                <a:lnTo>
                  <a:pt x="2174" y="7556"/>
                </a:lnTo>
                <a:lnTo>
                  <a:pt x="2222" y="7495"/>
                </a:lnTo>
                <a:lnTo>
                  <a:pt x="2277" y="7419"/>
                </a:lnTo>
                <a:lnTo>
                  <a:pt x="2324" y="7342"/>
                </a:lnTo>
                <a:lnTo>
                  <a:pt x="2364" y="7266"/>
                </a:lnTo>
                <a:lnTo>
                  <a:pt x="2483" y="6991"/>
                </a:lnTo>
                <a:lnTo>
                  <a:pt x="2514" y="6885"/>
                </a:lnTo>
                <a:lnTo>
                  <a:pt x="2546" y="6793"/>
                </a:lnTo>
                <a:lnTo>
                  <a:pt x="2570" y="6671"/>
                </a:lnTo>
                <a:lnTo>
                  <a:pt x="2601" y="6564"/>
                </a:lnTo>
                <a:lnTo>
                  <a:pt x="2617" y="6442"/>
                </a:lnTo>
                <a:lnTo>
                  <a:pt x="2641" y="6320"/>
                </a:lnTo>
                <a:lnTo>
                  <a:pt x="2657" y="6182"/>
                </a:lnTo>
                <a:lnTo>
                  <a:pt x="2672" y="6060"/>
                </a:lnTo>
                <a:lnTo>
                  <a:pt x="2680" y="5923"/>
                </a:lnTo>
                <a:lnTo>
                  <a:pt x="2688" y="5770"/>
                </a:lnTo>
                <a:lnTo>
                  <a:pt x="2688" y="5633"/>
                </a:lnTo>
                <a:lnTo>
                  <a:pt x="2696" y="5480"/>
                </a:lnTo>
                <a:lnTo>
                  <a:pt x="2688" y="5343"/>
                </a:lnTo>
                <a:lnTo>
                  <a:pt x="2688" y="5221"/>
                </a:lnTo>
                <a:lnTo>
                  <a:pt x="2672" y="4976"/>
                </a:lnTo>
                <a:lnTo>
                  <a:pt x="2664" y="4870"/>
                </a:lnTo>
                <a:lnTo>
                  <a:pt x="2649" y="4747"/>
                </a:lnTo>
                <a:lnTo>
                  <a:pt x="2617" y="4534"/>
                </a:lnTo>
                <a:lnTo>
                  <a:pt x="2570" y="4335"/>
                </a:lnTo>
                <a:lnTo>
                  <a:pt x="2546" y="4244"/>
                </a:lnTo>
                <a:lnTo>
                  <a:pt x="2514" y="4137"/>
                </a:lnTo>
                <a:lnTo>
                  <a:pt x="2451" y="3969"/>
                </a:lnTo>
                <a:lnTo>
                  <a:pt x="2419" y="3893"/>
                </a:lnTo>
                <a:lnTo>
                  <a:pt x="2380" y="3801"/>
                </a:lnTo>
                <a:lnTo>
                  <a:pt x="2301" y="3664"/>
                </a:lnTo>
                <a:lnTo>
                  <a:pt x="2261" y="3587"/>
                </a:lnTo>
                <a:lnTo>
                  <a:pt x="2119" y="3404"/>
                </a:lnTo>
                <a:lnTo>
                  <a:pt x="1898" y="3221"/>
                </a:lnTo>
                <a:lnTo>
                  <a:pt x="1779" y="3145"/>
                </a:lnTo>
                <a:lnTo>
                  <a:pt x="1708" y="3114"/>
                </a:lnTo>
                <a:lnTo>
                  <a:pt x="1645" y="3099"/>
                </a:lnTo>
                <a:lnTo>
                  <a:pt x="1573" y="3068"/>
                </a:lnTo>
                <a:lnTo>
                  <a:pt x="1510" y="3053"/>
                </a:lnTo>
                <a:lnTo>
                  <a:pt x="1281" y="2992"/>
                </a:lnTo>
                <a:lnTo>
                  <a:pt x="1194" y="2961"/>
                </a:lnTo>
                <a:lnTo>
                  <a:pt x="1154" y="2946"/>
                </a:lnTo>
                <a:lnTo>
                  <a:pt x="1123" y="2931"/>
                </a:lnTo>
                <a:lnTo>
                  <a:pt x="1059" y="2855"/>
                </a:lnTo>
                <a:lnTo>
                  <a:pt x="1028" y="2824"/>
                </a:lnTo>
                <a:lnTo>
                  <a:pt x="1004" y="2778"/>
                </a:lnTo>
                <a:lnTo>
                  <a:pt x="988" y="2732"/>
                </a:lnTo>
                <a:lnTo>
                  <a:pt x="965" y="2687"/>
                </a:lnTo>
                <a:lnTo>
                  <a:pt x="949" y="2626"/>
                </a:lnTo>
                <a:lnTo>
                  <a:pt x="933" y="2580"/>
                </a:lnTo>
                <a:lnTo>
                  <a:pt x="925" y="2503"/>
                </a:lnTo>
                <a:lnTo>
                  <a:pt x="917" y="2442"/>
                </a:lnTo>
                <a:lnTo>
                  <a:pt x="909" y="2366"/>
                </a:lnTo>
                <a:lnTo>
                  <a:pt x="909" y="2290"/>
                </a:lnTo>
                <a:lnTo>
                  <a:pt x="917" y="2213"/>
                </a:lnTo>
                <a:lnTo>
                  <a:pt x="917" y="2137"/>
                </a:lnTo>
                <a:lnTo>
                  <a:pt x="933" y="2076"/>
                </a:lnTo>
                <a:lnTo>
                  <a:pt x="941" y="2000"/>
                </a:lnTo>
                <a:lnTo>
                  <a:pt x="1012" y="1817"/>
                </a:lnTo>
                <a:lnTo>
                  <a:pt x="1052" y="1755"/>
                </a:lnTo>
                <a:lnTo>
                  <a:pt x="1083" y="1710"/>
                </a:lnTo>
                <a:lnTo>
                  <a:pt x="1178" y="1618"/>
                </a:lnTo>
                <a:lnTo>
                  <a:pt x="1233" y="1588"/>
                </a:lnTo>
                <a:lnTo>
                  <a:pt x="1297" y="1557"/>
                </a:lnTo>
                <a:lnTo>
                  <a:pt x="1439" y="1527"/>
                </a:lnTo>
                <a:lnTo>
                  <a:pt x="1629" y="1527"/>
                </a:lnTo>
                <a:lnTo>
                  <a:pt x="1739" y="1557"/>
                </a:lnTo>
                <a:lnTo>
                  <a:pt x="1842" y="1588"/>
                </a:lnTo>
                <a:lnTo>
                  <a:pt x="2048" y="1679"/>
                </a:lnTo>
                <a:lnTo>
                  <a:pt x="2253" y="1832"/>
                </a:lnTo>
                <a:lnTo>
                  <a:pt x="2356" y="1939"/>
                </a:lnTo>
                <a:lnTo>
                  <a:pt x="2609" y="626"/>
                </a:lnTo>
                <a:lnTo>
                  <a:pt x="2514" y="504"/>
                </a:lnTo>
                <a:lnTo>
                  <a:pt x="2404" y="382"/>
                </a:lnTo>
                <a:lnTo>
                  <a:pt x="2348" y="336"/>
                </a:lnTo>
                <a:lnTo>
                  <a:pt x="2285" y="275"/>
                </a:lnTo>
                <a:lnTo>
                  <a:pt x="2222" y="229"/>
                </a:lnTo>
                <a:lnTo>
                  <a:pt x="2151" y="183"/>
                </a:lnTo>
                <a:lnTo>
                  <a:pt x="2079" y="153"/>
                </a:lnTo>
                <a:lnTo>
                  <a:pt x="2000" y="107"/>
                </a:lnTo>
                <a:lnTo>
                  <a:pt x="1842" y="46"/>
                </a:lnTo>
                <a:lnTo>
                  <a:pt x="1763" y="31"/>
                </a:lnTo>
                <a:lnTo>
                  <a:pt x="1676" y="15"/>
                </a:lnTo>
                <a:lnTo>
                  <a:pt x="1581" y="0"/>
                </a:lnTo>
                <a:lnTo>
                  <a:pt x="1486" y="0"/>
                </a:lnTo>
                <a:close/>
                <a:moveTo>
                  <a:pt x="6001" y="137"/>
                </a:moveTo>
                <a:lnTo>
                  <a:pt x="5068" y="137"/>
                </a:lnTo>
                <a:lnTo>
                  <a:pt x="5068" y="5511"/>
                </a:lnTo>
                <a:lnTo>
                  <a:pt x="5060" y="5618"/>
                </a:lnTo>
                <a:lnTo>
                  <a:pt x="5060" y="5709"/>
                </a:lnTo>
                <a:lnTo>
                  <a:pt x="5028" y="5892"/>
                </a:lnTo>
                <a:lnTo>
                  <a:pt x="5013" y="5969"/>
                </a:lnTo>
                <a:lnTo>
                  <a:pt x="4989" y="6045"/>
                </a:lnTo>
                <a:lnTo>
                  <a:pt x="4941" y="6167"/>
                </a:lnTo>
                <a:lnTo>
                  <a:pt x="4902" y="6228"/>
                </a:lnTo>
                <a:lnTo>
                  <a:pt x="4870" y="6274"/>
                </a:lnTo>
                <a:lnTo>
                  <a:pt x="4791" y="6366"/>
                </a:lnTo>
                <a:lnTo>
                  <a:pt x="4752" y="6381"/>
                </a:lnTo>
                <a:lnTo>
                  <a:pt x="4704" y="6411"/>
                </a:lnTo>
                <a:lnTo>
                  <a:pt x="4657" y="6427"/>
                </a:lnTo>
                <a:lnTo>
                  <a:pt x="4554" y="6427"/>
                </a:lnTo>
                <a:lnTo>
                  <a:pt x="4507" y="6411"/>
                </a:lnTo>
                <a:lnTo>
                  <a:pt x="4459" y="6381"/>
                </a:lnTo>
                <a:lnTo>
                  <a:pt x="4420" y="6366"/>
                </a:lnTo>
                <a:lnTo>
                  <a:pt x="4372" y="6320"/>
                </a:lnTo>
                <a:lnTo>
                  <a:pt x="4333" y="6274"/>
                </a:lnTo>
                <a:lnTo>
                  <a:pt x="4301" y="6228"/>
                </a:lnTo>
                <a:lnTo>
                  <a:pt x="4238" y="6106"/>
                </a:lnTo>
                <a:lnTo>
                  <a:pt x="4214" y="6045"/>
                </a:lnTo>
                <a:lnTo>
                  <a:pt x="4190" y="5969"/>
                </a:lnTo>
                <a:lnTo>
                  <a:pt x="4175" y="5892"/>
                </a:lnTo>
                <a:lnTo>
                  <a:pt x="4143" y="5709"/>
                </a:lnTo>
                <a:lnTo>
                  <a:pt x="4143" y="5618"/>
                </a:lnTo>
                <a:lnTo>
                  <a:pt x="4135" y="5511"/>
                </a:lnTo>
                <a:lnTo>
                  <a:pt x="4151" y="137"/>
                </a:lnTo>
                <a:lnTo>
                  <a:pt x="3218" y="137"/>
                </a:lnTo>
                <a:lnTo>
                  <a:pt x="3218" y="5480"/>
                </a:lnTo>
                <a:lnTo>
                  <a:pt x="3226" y="5618"/>
                </a:lnTo>
                <a:lnTo>
                  <a:pt x="3226" y="5755"/>
                </a:lnTo>
                <a:lnTo>
                  <a:pt x="3234" y="5892"/>
                </a:lnTo>
                <a:lnTo>
                  <a:pt x="3297" y="6381"/>
                </a:lnTo>
                <a:lnTo>
                  <a:pt x="3321" y="6503"/>
                </a:lnTo>
                <a:lnTo>
                  <a:pt x="3352" y="6610"/>
                </a:lnTo>
                <a:lnTo>
                  <a:pt x="3376" y="6717"/>
                </a:lnTo>
                <a:lnTo>
                  <a:pt x="3408" y="6823"/>
                </a:lnTo>
                <a:lnTo>
                  <a:pt x="3447" y="6930"/>
                </a:lnTo>
                <a:lnTo>
                  <a:pt x="3479" y="7022"/>
                </a:lnTo>
                <a:lnTo>
                  <a:pt x="3518" y="7113"/>
                </a:lnTo>
                <a:lnTo>
                  <a:pt x="3566" y="7205"/>
                </a:lnTo>
                <a:lnTo>
                  <a:pt x="3605" y="7297"/>
                </a:lnTo>
                <a:lnTo>
                  <a:pt x="3700" y="7449"/>
                </a:lnTo>
                <a:lnTo>
                  <a:pt x="3755" y="7510"/>
                </a:lnTo>
                <a:lnTo>
                  <a:pt x="3811" y="7587"/>
                </a:lnTo>
                <a:lnTo>
                  <a:pt x="3922" y="7709"/>
                </a:lnTo>
                <a:lnTo>
                  <a:pt x="4111" y="7846"/>
                </a:lnTo>
                <a:lnTo>
                  <a:pt x="4175" y="7877"/>
                </a:lnTo>
                <a:lnTo>
                  <a:pt x="4317" y="7938"/>
                </a:lnTo>
                <a:lnTo>
                  <a:pt x="4459" y="7968"/>
                </a:lnTo>
                <a:lnTo>
                  <a:pt x="4609" y="7984"/>
                </a:lnTo>
                <a:lnTo>
                  <a:pt x="4681" y="7984"/>
                </a:lnTo>
                <a:lnTo>
                  <a:pt x="4760" y="7968"/>
                </a:lnTo>
                <a:lnTo>
                  <a:pt x="4902" y="7938"/>
                </a:lnTo>
                <a:lnTo>
                  <a:pt x="4965" y="7907"/>
                </a:lnTo>
                <a:lnTo>
                  <a:pt x="5036" y="7877"/>
                </a:lnTo>
                <a:lnTo>
                  <a:pt x="5100" y="7846"/>
                </a:lnTo>
                <a:lnTo>
                  <a:pt x="5226" y="7755"/>
                </a:lnTo>
                <a:lnTo>
                  <a:pt x="5281" y="7709"/>
                </a:lnTo>
                <a:lnTo>
                  <a:pt x="5400" y="7587"/>
                </a:lnTo>
                <a:lnTo>
                  <a:pt x="5455" y="7510"/>
                </a:lnTo>
                <a:lnTo>
                  <a:pt x="5503" y="7449"/>
                </a:lnTo>
                <a:lnTo>
                  <a:pt x="5558" y="7373"/>
                </a:lnTo>
                <a:lnTo>
                  <a:pt x="5645" y="7205"/>
                </a:lnTo>
                <a:lnTo>
                  <a:pt x="5764" y="6930"/>
                </a:lnTo>
                <a:lnTo>
                  <a:pt x="5827" y="6717"/>
                </a:lnTo>
                <a:lnTo>
                  <a:pt x="5882" y="6503"/>
                </a:lnTo>
                <a:lnTo>
                  <a:pt x="5906" y="6381"/>
                </a:lnTo>
                <a:lnTo>
                  <a:pt x="5922" y="6259"/>
                </a:lnTo>
                <a:lnTo>
                  <a:pt x="5946" y="6137"/>
                </a:lnTo>
                <a:lnTo>
                  <a:pt x="5953" y="6014"/>
                </a:lnTo>
                <a:lnTo>
                  <a:pt x="5969" y="5892"/>
                </a:lnTo>
                <a:lnTo>
                  <a:pt x="5985" y="5618"/>
                </a:lnTo>
                <a:lnTo>
                  <a:pt x="5985" y="5480"/>
                </a:lnTo>
                <a:lnTo>
                  <a:pt x="6001" y="137"/>
                </a:lnTo>
                <a:close/>
                <a:moveTo>
                  <a:pt x="8136" y="0"/>
                </a:moveTo>
                <a:lnTo>
                  <a:pt x="7985" y="15"/>
                </a:lnTo>
                <a:lnTo>
                  <a:pt x="7843" y="46"/>
                </a:lnTo>
                <a:lnTo>
                  <a:pt x="7630" y="137"/>
                </a:lnTo>
                <a:lnTo>
                  <a:pt x="7558" y="183"/>
                </a:lnTo>
                <a:lnTo>
                  <a:pt x="7495" y="229"/>
                </a:lnTo>
                <a:lnTo>
                  <a:pt x="7424" y="290"/>
                </a:lnTo>
                <a:lnTo>
                  <a:pt x="7361" y="351"/>
                </a:lnTo>
                <a:lnTo>
                  <a:pt x="7298" y="427"/>
                </a:lnTo>
                <a:lnTo>
                  <a:pt x="7242" y="504"/>
                </a:lnTo>
                <a:lnTo>
                  <a:pt x="7179" y="580"/>
                </a:lnTo>
                <a:lnTo>
                  <a:pt x="7124" y="672"/>
                </a:lnTo>
                <a:lnTo>
                  <a:pt x="7021" y="870"/>
                </a:lnTo>
                <a:lnTo>
                  <a:pt x="6926" y="1084"/>
                </a:lnTo>
                <a:lnTo>
                  <a:pt x="6886" y="1206"/>
                </a:lnTo>
                <a:lnTo>
                  <a:pt x="6863" y="1282"/>
                </a:lnTo>
                <a:lnTo>
                  <a:pt x="6847" y="1343"/>
                </a:lnTo>
                <a:lnTo>
                  <a:pt x="6807" y="1481"/>
                </a:lnTo>
                <a:lnTo>
                  <a:pt x="6744" y="1817"/>
                </a:lnTo>
                <a:lnTo>
                  <a:pt x="6712" y="2015"/>
                </a:lnTo>
                <a:lnTo>
                  <a:pt x="6689" y="2229"/>
                </a:lnTo>
                <a:lnTo>
                  <a:pt x="6673" y="2458"/>
                </a:lnTo>
                <a:lnTo>
                  <a:pt x="6649" y="2717"/>
                </a:lnTo>
                <a:lnTo>
                  <a:pt x="6633" y="2992"/>
                </a:lnTo>
                <a:lnTo>
                  <a:pt x="6625" y="3297"/>
                </a:lnTo>
                <a:lnTo>
                  <a:pt x="6618" y="3633"/>
                </a:lnTo>
                <a:lnTo>
                  <a:pt x="6618" y="4366"/>
                </a:lnTo>
                <a:lnTo>
                  <a:pt x="6625" y="4702"/>
                </a:lnTo>
                <a:lnTo>
                  <a:pt x="6633" y="5007"/>
                </a:lnTo>
                <a:lnTo>
                  <a:pt x="6649" y="5297"/>
                </a:lnTo>
                <a:lnTo>
                  <a:pt x="6673" y="5541"/>
                </a:lnTo>
                <a:lnTo>
                  <a:pt x="6689" y="5785"/>
                </a:lnTo>
                <a:lnTo>
                  <a:pt x="6712" y="5999"/>
                </a:lnTo>
                <a:lnTo>
                  <a:pt x="6776" y="6366"/>
                </a:lnTo>
                <a:lnTo>
                  <a:pt x="6807" y="6518"/>
                </a:lnTo>
                <a:lnTo>
                  <a:pt x="6886" y="6793"/>
                </a:lnTo>
                <a:lnTo>
                  <a:pt x="6926" y="6915"/>
                </a:lnTo>
                <a:lnTo>
                  <a:pt x="7068" y="7236"/>
                </a:lnTo>
                <a:lnTo>
                  <a:pt x="7179" y="7419"/>
                </a:lnTo>
                <a:lnTo>
                  <a:pt x="7242" y="7510"/>
                </a:lnTo>
                <a:lnTo>
                  <a:pt x="7298" y="7587"/>
                </a:lnTo>
                <a:lnTo>
                  <a:pt x="7424" y="7709"/>
                </a:lnTo>
                <a:lnTo>
                  <a:pt x="7495" y="7770"/>
                </a:lnTo>
                <a:lnTo>
                  <a:pt x="7558" y="7816"/>
                </a:lnTo>
                <a:lnTo>
                  <a:pt x="7701" y="7907"/>
                </a:lnTo>
                <a:lnTo>
                  <a:pt x="7843" y="7968"/>
                </a:lnTo>
                <a:lnTo>
                  <a:pt x="7985" y="7999"/>
                </a:lnTo>
                <a:lnTo>
                  <a:pt x="8286" y="7999"/>
                </a:lnTo>
                <a:lnTo>
                  <a:pt x="8428" y="7968"/>
                </a:lnTo>
                <a:lnTo>
                  <a:pt x="8570" y="7907"/>
                </a:lnTo>
                <a:lnTo>
                  <a:pt x="8713" y="7816"/>
                </a:lnTo>
                <a:lnTo>
                  <a:pt x="8776" y="7770"/>
                </a:lnTo>
                <a:lnTo>
                  <a:pt x="8847" y="7709"/>
                </a:lnTo>
                <a:lnTo>
                  <a:pt x="8974" y="7587"/>
                </a:lnTo>
                <a:lnTo>
                  <a:pt x="9029" y="7510"/>
                </a:lnTo>
                <a:lnTo>
                  <a:pt x="9092" y="7419"/>
                </a:lnTo>
                <a:lnTo>
                  <a:pt x="9203" y="7236"/>
                </a:lnTo>
                <a:lnTo>
                  <a:pt x="9345" y="6915"/>
                </a:lnTo>
                <a:lnTo>
                  <a:pt x="9385" y="6793"/>
                </a:lnTo>
                <a:lnTo>
                  <a:pt x="9464" y="6518"/>
                </a:lnTo>
                <a:lnTo>
                  <a:pt x="9495" y="6366"/>
                </a:lnTo>
                <a:lnTo>
                  <a:pt x="9559" y="5999"/>
                </a:lnTo>
                <a:lnTo>
                  <a:pt x="9582" y="5785"/>
                </a:lnTo>
                <a:lnTo>
                  <a:pt x="9606" y="5541"/>
                </a:lnTo>
                <a:lnTo>
                  <a:pt x="9622" y="5297"/>
                </a:lnTo>
                <a:lnTo>
                  <a:pt x="9638" y="5007"/>
                </a:lnTo>
                <a:lnTo>
                  <a:pt x="9646" y="4702"/>
                </a:lnTo>
                <a:lnTo>
                  <a:pt x="9654" y="4366"/>
                </a:lnTo>
                <a:lnTo>
                  <a:pt x="9654" y="3633"/>
                </a:lnTo>
                <a:lnTo>
                  <a:pt x="9646" y="3297"/>
                </a:lnTo>
                <a:lnTo>
                  <a:pt x="9638" y="2992"/>
                </a:lnTo>
                <a:lnTo>
                  <a:pt x="9622" y="2717"/>
                </a:lnTo>
                <a:lnTo>
                  <a:pt x="9606" y="2458"/>
                </a:lnTo>
                <a:lnTo>
                  <a:pt x="9582" y="2229"/>
                </a:lnTo>
                <a:lnTo>
                  <a:pt x="9559" y="2015"/>
                </a:lnTo>
                <a:lnTo>
                  <a:pt x="9527" y="1817"/>
                </a:lnTo>
                <a:lnTo>
                  <a:pt x="9464" y="1481"/>
                </a:lnTo>
                <a:lnTo>
                  <a:pt x="9385" y="1206"/>
                </a:lnTo>
                <a:lnTo>
                  <a:pt x="9345" y="1084"/>
                </a:lnTo>
                <a:lnTo>
                  <a:pt x="9250" y="870"/>
                </a:lnTo>
                <a:lnTo>
                  <a:pt x="9148" y="672"/>
                </a:lnTo>
                <a:lnTo>
                  <a:pt x="9092" y="580"/>
                </a:lnTo>
                <a:lnTo>
                  <a:pt x="9029" y="504"/>
                </a:lnTo>
                <a:lnTo>
                  <a:pt x="8974" y="427"/>
                </a:lnTo>
                <a:lnTo>
                  <a:pt x="8910" y="351"/>
                </a:lnTo>
                <a:lnTo>
                  <a:pt x="8847" y="290"/>
                </a:lnTo>
                <a:lnTo>
                  <a:pt x="8776" y="229"/>
                </a:lnTo>
                <a:lnTo>
                  <a:pt x="8713" y="183"/>
                </a:lnTo>
                <a:lnTo>
                  <a:pt x="8642" y="137"/>
                </a:lnTo>
                <a:lnTo>
                  <a:pt x="8428" y="46"/>
                </a:lnTo>
                <a:lnTo>
                  <a:pt x="8286" y="15"/>
                </a:lnTo>
                <a:lnTo>
                  <a:pt x="8136" y="0"/>
                </a:lnTo>
                <a:close/>
                <a:moveTo>
                  <a:pt x="8136" y="1557"/>
                </a:moveTo>
                <a:lnTo>
                  <a:pt x="8199" y="1557"/>
                </a:lnTo>
                <a:lnTo>
                  <a:pt x="8254" y="1572"/>
                </a:lnTo>
                <a:lnTo>
                  <a:pt x="8310" y="1603"/>
                </a:lnTo>
                <a:lnTo>
                  <a:pt x="8357" y="1633"/>
                </a:lnTo>
                <a:lnTo>
                  <a:pt x="8452" y="1725"/>
                </a:lnTo>
                <a:lnTo>
                  <a:pt x="8531" y="1847"/>
                </a:lnTo>
                <a:lnTo>
                  <a:pt x="8570" y="1923"/>
                </a:lnTo>
                <a:lnTo>
                  <a:pt x="8602" y="2000"/>
                </a:lnTo>
                <a:lnTo>
                  <a:pt x="8649" y="2183"/>
                </a:lnTo>
                <a:lnTo>
                  <a:pt x="8673" y="2290"/>
                </a:lnTo>
                <a:lnTo>
                  <a:pt x="8689" y="2397"/>
                </a:lnTo>
                <a:lnTo>
                  <a:pt x="8697" y="2519"/>
                </a:lnTo>
                <a:lnTo>
                  <a:pt x="8697" y="2580"/>
                </a:lnTo>
                <a:lnTo>
                  <a:pt x="8705" y="2641"/>
                </a:lnTo>
                <a:lnTo>
                  <a:pt x="8713" y="2961"/>
                </a:lnTo>
                <a:lnTo>
                  <a:pt x="8721" y="3297"/>
                </a:lnTo>
                <a:lnTo>
                  <a:pt x="8729" y="3648"/>
                </a:lnTo>
                <a:lnTo>
                  <a:pt x="8729" y="4351"/>
                </a:lnTo>
                <a:lnTo>
                  <a:pt x="8721" y="4702"/>
                </a:lnTo>
                <a:lnTo>
                  <a:pt x="8705" y="5358"/>
                </a:lnTo>
                <a:lnTo>
                  <a:pt x="8689" y="5602"/>
                </a:lnTo>
                <a:lnTo>
                  <a:pt x="8673" y="5709"/>
                </a:lnTo>
                <a:lnTo>
                  <a:pt x="8649" y="5816"/>
                </a:lnTo>
                <a:lnTo>
                  <a:pt x="8602" y="5999"/>
                </a:lnTo>
                <a:lnTo>
                  <a:pt x="8570" y="6091"/>
                </a:lnTo>
                <a:lnTo>
                  <a:pt x="8531" y="6152"/>
                </a:lnTo>
                <a:lnTo>
                  <a:pt x="8491" y="6228"/>
                </a:lnTo>
                <a:lnTo>
                  <a:pt x="8452" y="6289"/>
                </a:lnTo>
                <a:lnTo>
                  <a:pt x="8404" y="6335"/>
                </a:lnTo>
                <a:lnTo>
                  <a:pt x="8357" y="6366"/>
                </a:lnTo>
                <a:lnTo>
                  <a:pt x="8310" y="6411"/>
                </a:lnTo>
                <a:lnTo>
                  <a:pt x="8199" y="6442"/>
                </a:lnTo>
                <a:lnTo>
                  <a:pt x="8080" y="6442"/>
                </a:lnTo>
                <a:lnTo>
                  <a:pt x="8017" y="6427"/>
                </a:lnTo>
                <a:lnTo>
                  <a:pt x="7970" y="6411"/>
                </a:lnTo>
                <a:lnTo>
                  <a:pt x="7914" y="6366"/>
                </a:lnTo>
                <a:lnTo>
                  <a:pt x="7867" y="6335"/>
                </a:lnTo>
                <a:lnTo>
                  <a:pt x="7819" y="6289"/>
                </a:lnTo>
                <a:lnTo>
                  <a:pt x="7780" y="6228"/>
                </a:lnTo>
                <a:lnTo>
                  <a:pt x="7709" y="6091"/>
                </a:lnTo>
                <a:lnTo>
                  <a:pt x="7645" y="5908"/>
                </a:lnTo>
                <a:lnTo>
                  <a:pt x="7622" y="5816"/>
                </a:lnTo>
                <a:lnTo>
                  <a:pt x="7590" y="5602"/>
                </a:lnTo>
                <a:lnTo>
                  <a:pt x="7574" y="5480"/>
                </a:lnTo>
                <a:lnTo>
                  <a:pt x="7574" y="5419"/>
                </a:lnTo>
                <a:lnTo>
                  <a:pt x="7566" y="5358"/>
                </a:lnTo>
                <a:lnTo>
                  <a:pt x="7558" y="5037"/>
                </a:lnTo>
                <a:lnTo>
                  <a:pt x="7551" y="4702"/>
                </a:lnTo>
                <a:lnTo>
                  <a:pt x="7543" y="4351"/>
                </a:lnTo>
                <a:lnTo>
                  <a:pt x="7543" y="3648"/>
                </a:lnTo>
                <a:lnTo>
                  <a:pt x="7551" y="3297"/>
                </a:lnTo>
                <a:lnTo>
                  <a:pt x="7566" y="2641"/>
                </a:lnTo>
                <a:lnTo>
                  <a:pt x="7574" y="2519"/>
                </a:lnTo>
                <a:lnTo>
                  <a:pt x="7590" y="2397"/>
                </a:lnTo>
                <a:lnTo>
                  <a:pt x="7622" y="2183"/>
                </a:lnTo>
                <a:lnTo>
                  <a:pt x="7645" y="2091"/>
                </a:lnTo>
                <a:lnTo>
                  <a:pt x="7677" y="2000"/>
                </a:lnTo>
                <a:lnTo>
                  <a:pt x="7693" y="1969"/>
                </a:lnTo>
                <a:lnTo>
                  <a:pt x="7709" y="1923"/>
                </a:lnTo>
                <a:lnTo>
                  <a:pt x="7740" y="1847"/>
                </a:lnTo>
                <a:lnTo>
                  <a:pt x="7819" y="1725"/>
                </a:lnTo>
                <a:lnTo>
                  <a:pt x="7914" y="1633"/>
                </a:lnTo>
                <a:lnTo>
                  <a:pt x="7970" y="1603"/>
                </a:lnTo>
                <a:lnTo>
                  <a:pt x="8017" y="1572"/>
                </a:lnTo>
                <a:lnTo>
                  <a:pt x="8080" y="1557"/>
                </a:lnTo>
                <a:lnTo>
                  <a:pt x="8136" y="1557"/>
                </a:lnTo>
                <a:close/>
                <a:moveTo>
                  <a:pt x="13306" y="7877"/>
                </a:moveTo>
                <a:lnTo>
                  <a:pt x="13306" y="137"/>
                </a:lnTo>
                <a:lnTo>
                  <a:pt x="12563" y="137"/>
                </a:lnTo>
                <a:lnTo>
                  <a:pt x="11812" y="2870"/>
                </a:lnTo>
                <a:lnTo>
                  <a:pt x="11804" y="2900"/>
                </a:lnTo>
                <a:lnTo>
                  <a:pt x="11772" y="2931"/>
                </a:lnTo>
                <a:lnTo>
                  <a:pt x="11749" y="2931"/>
                </a:lnTo>
                <a:lnTo>
                  <a:pt x="11717" y="2900"/>
                </a:lnTo>
                <a:lnTo>
                  <a:pt x="11709" y="2870"/>
                </a:lnTo>
                <a:lnTo>
                  <a:pt x="10958" y="137"/>
                </a:lnTo>
                <a:lnTo>
                  <a:pt x="10215" y="137"/>
                </a:lnTo>
                <a:lnTo>
                  <a:pt x="10215" y="7877"/>
                </a:lnTo>
                <a:lnTo>
                  <a:pt x="11077" y="7877"/>
                </a:lnTo>
                <a:lnTo>
                  <a:pt x="11077" y="4671"/>
                </a:lnTo>
                <a:lnTo>
                  <a:pt x="10990" y="3694"/>
                </a:lnTo>
                <a:lnTo>
                  <a:pt x="10990" y="3648"/>
                </a:lnTo>
                <a:lnTo>
                  <a:pt x="11006" y="3587"/>
                </a:lnTo>
                <a:lnTo>
                  <a:pt x="11021" y="3572"/>
                </a:lnTo>
                <a:lnTo>
                  <a:pt x="11053" y="3572"/>
                </a:lnTo>
                <a:lnTo>
                  <a:pt x="11069" y="3587"/>
                </a:lnTo>
                <a:lnTo>
                  <a:pt x="11077" y="3603"/>
                </a:lnTo>
                <a:lnTo>
                  <a:pt x="11085" y="3633"/>
                </a:lnTo>
                <a:lnTo>
                  <a:pt x="11591" y="5343"/>
                </a:lnTo>
                <a:lnTo>
                  <a:pt x="11883" y="5343"/>
                </a:lnTo>
                <a:lnTo>
                  <a:pt x="12437" y="3633"/>
                </a:lnTo>
                <a:lnTo>
                  <a:pt x="12452" y="3587"/>
                </a:lnTo>
                <a:lnTo>
                  <a:pt x="12468" y="3572"/>
                </a:lnTo>
                <a:lnTo>
                  <a:pt x="12500" y="3572"/>
                </a:lnTo>
                <a:lnTo>
                  <a:pt x="12516" y="3587"/>
                </a:lnTo>
                <a:lnTo>
                  <a:pt x="12531" y="3648"/>
                </a:lnTo>
                <a:lnTo>
                  <a:pt x="12531" y="3694"/>
                </a:lnTo>
                <a:lnTo>
                  <a:pt x="12445" y="4671"/>
                </a:lnTo>
                <a:lnTo>
                  <a:pt x="12445" y="7877"/>
                </a:lnTo>
                <a:lnTo>
                  <a:pt x="13306" y="7877"/>
                </a:lnTo>
                <a:close/>
                <a:moveTo>
                  <a:pt x="15900" y="1572"/>
                </a:moveTo>
                <a:lnTo>
                  <a:pt x="15900" y="137"/>
                </a:lnTo>
                <a:lnTo>
                  <a:pt x="13939" y="137"/>
                </a:lnTo>
                <a:lnTo>
                  <a:pt x="13939" y="1572"/>
                </a:lnTo>
                <a:lnTo>
                  <a:pt x="14461" y="1572"/>
                </a:lnTo>
                <a:lnTo>
                  <a:pt x="14461" y="6442"/>
                </a:lnTo>
                <a:lnTo>
                  <a:pt x="13939" y="6442"/>
                </a:lnTo>
                <a:lnTo>
                  <a:pt x="13939" y="7877"/>
                </a:lnTo>
                <a:lnTo>
                  <a:pt x="15900" y="7877"/>
                </a:lnTo>
                <a:lnTo>
                  <a:pt x="15900" y="6442"/>
                </a:lnTo>
                <a:lnTo>
                  <a:pt x="15378" y="6442"/>
                </a:lnTo>
                <a:lnTo>
                  <a:pt x="15378" y="1572"/>
                </a:lnTo>
                <a:lnTo>
                  <a:pt x="15900" y="1572"/>
                </a:lnTo>
                <a:close/>
                <a:moveTo>
                  <a:pt x="2609" y="15402"/>
                </a:moveTo>
                <a:lnTo>
                  <a:pt x="2609" y="13861"/>
                </a:lnTo>
                <a:lnTo>
                  <a:pt x="142" y="13861"/>
                </a:lnTo>
                <a:lnTo>
                  <a:pt x="142" y="21600"/>
                </a:lnTo>
                <a:lnTo>
                  <a:pt x="1059" y="21600"/>
                </a:lnTo>
                <a:lnTo>
                  <a:pt x="1059" y="18501"/>
                </a:lnTo>
                <a:lnTo>
                  <a:pt x="2506" y="18501"/>
                </a:lnTo>
                <a:lnTo>
                  <a:pt x="2506" y="16959"/>
                </a:lnTo>
                <a:lnTo>
                  <a:pt x="1059" y="16959"/>
                </a:lnTo>
                <a:lnTo>
                  <a:pt x="1059" y="15402"/>
                </a:lnTo>
                <a:lnTo>
                  <a:pt x="2609" y="15402"/>
                </a:lnTo>
                <a:close/>
                <a:moveTo>
                  <a:pt x="5147" y="15296"/>
                </a:moveTo>
                <a:lnTo>
                  <a:pt x="5147" y="13861"/>
                </a:lnTo>
                <a:lnTo>
                  <a:pt x="3178" y="13861"/>
                </a:lnTo>
                <a:lnTo>
                  <a:pt x="3178" y="15296"/>
                </a:lnTo>
                <a:lnTo>
                  <a:pt x="3708" y="15296"/>
                </a:lnTo>
                <a:lnTo>
                  <a:pt x="3708" y="20165"/>
                </a:lnTo>
                <a:lnTo>
                  <a:pt x="3178" y="20165"/>
                </a:lnTo>
                <a:lnTo>
                  <a:pt x="3178" y="21600"/>
                </a:lnTo>
                <a:lnTo>
                  <a:pt x="5147" y="21600"/>
                </a:lnTo>
                <a:lnTo>
                  <a:pt x="5147" y="20165"/>
                </a:lnTo>
                <a:lnTo>
                  <a:pt x="4617" y="20165"/>
                </a:lnTo>
                <a:lnTo>
                  <a:pt x="4617" y="15296"/>
                </a:lnTo>
                <a:lnTo>
                  <a:pt x="5147" y="15296"/>
                </a:lnTo>
                <a:close/>
                <a:moveTo>
                  <a:pt x="8665" y="21600"/>
                </a:moveTo>
                <a:lnTo>
                  <a:pt x="8665" y="13861"/>
                </a:lnTo>
                <a:lnTo>
                  <a:pt x="7804" y="13861"/>
                </a:lnTo>
                <a:lnTo>
                  <a:pt x="7804" y="17066"/>
                </a:lnTo>
                <a:lnTo>
                  <a:pt x="7890" y="18043"/>
                </a:lnTo>
                <a:lnTo>
                  <a:pt x="7890" y="18074"/>
                </a:lnTo>
                <a:lnTo>
                  <a:pt x="7883" y="18120"/>
                </a:lnTo>
                <a:lnTo>
                  <a:pt x="7875" y="18135"/>
                </a:lnTo>
                <a:lnTo>
                  <a:pt x="7843" y="18165"/>
                </a:lnTo>
                <a:lnTo>
                  <a:pt x="7827" y="18165"/>
                </a:lnTo>
                <a:lnTo>
                  <a:pt x="7796" y="18104"/>
                </a:lnTo>
                <a:lnTo>
                  <a:pt x="6546" y="13861"/>
                </a:lnTo>
                <a:lnTo>
                  <a:pt x="5795" y="13861"/>
                </a:lnTo>
                <a:lnTo>
                  <a:pt x="5795" y="21600"/>
                </a:lnTo>
                <a:lnTo>
                  <a:pt x="6657" y="21600"/>
                </a:lnTo>
                <a:lnTo>
                  <a:pt x="6657" y="18394"/>
                </a:lnTo>
                <a:lnTo>
                  <a:pt x="6578" y="17417"/>
                </a:lnTo>
                <a:lnTo>
                  <a:pt x="6578" y="17387"/>
                </a:lnTo>
                <a:lnTo>
                  <a:pt x="6594" y="17326"/>
                </a:lnTo>
                <a:lnTo>
                  <a:pt x="6625" y="17295"/>
                </a:lnTo>
                <a:lnTo>
                  <a:pt x="6657" y="17326"/>
                </a:lnTo>
                <a:lnTo>
                  <a:pt x="6673" y="17356"/>
                </a:lnTo>
                <a:lnTo>
                  <a:pt x="7914" y="21600"/>
                </a:lnTo>
                <a:lnTo>
                  <a:pt x="8665" y="21600"/>
                </a:lnTo>
                <a:close/>
                <a:moveTo>
                  <a:pt x="10270" y="20058"/>
                </a:moveTo>
                <a:lnTo>
                  <a:pt x="10270" y="13861"/>
                </a:lnTo>
                <a:lnTo>
                  <a:pt x="9353" y="13861"/>
                </a:lnTo>
                <a:lnTo>
                  <a:pt x="9353" y="21600"/>
                </a:lnTo>
                <a:lnTo>
                  <a:pt x="11377" y="21600"/>
                </a:lnTo>
                <a:lnTo>
                  <a:pt x="11377" y="20058"/>
                </a:lnTo>
                <a:lnTo>
                  <a:pt x="10270" y="20058"/>
                </a:lnTo>
                <a:close/>
                <a:moveTo>
                  <a:pt x="13741" y="19814"/>
                </a:moveTo>
                <a:lnTo>
                  <a:pt x="13939" y="21600"/>
                </a:lnTo>
                <a:lnTo>
                  <a:pt x="14848" y="21600"/>
                </a:lnTo>
                <a:lnTo>
                  <a:pt x="13876" y="13861"/>
                </a:lnTo>
                <a:lnTo>
                  <a:pt x="12010" y="13861"/>
                </a:lnTo>
                <a:lnTo>
                  <a:pt x="12010" y="15296"/>
                </a:lnTo>
                <a:lnTo>
                  <a:pt x="12429" y="15296"/>
                </a:lnTo>
                <a:lnTo>
                  <a:pt x="11638" y="21600"/>
                </a:lnTo>
                <a:lnTo>
                  <a:pt x="12555" y="21600"/>
                </a:lnTo>
                <a:lnTo>
                  <a:pt x="12745" y="19814"/>
                </a:lnTo>
                <a:lnTo>
                  <a:pt x="13741" y="19814"/>
                </a:lnTo>
                <a:close/>
                <a:moveTo>
                  <a:pt x="13591" y="18379"/>
                </a:moveTo>
                <a:lnTo>
                  <a:pt x="12903" y="18379"/>
                </a:lnTo>
                <a:lnTo>
                  <a:pt x="13156" y="16105"/>
                </a:lnTo>
                <a:lnTo>
                  <a:pt x="13196" y="15402"/>
                </a:lnTo>
                <a:lnTo>
                  <a:pt x="13196" y="15372"/>
                </a:lnTo>
                <a:lnTo>
                  <a:pt x="13227" y="15311"/>
                </a:lnTo>
                <a:lnTo>
                  <a:pt x="13259" y="15311"/>
                </a:lnTo>
                <a:lnTo>
                  <a:pt x="13290" y="15372"/>
                </a:lnTo>
                <a:lnTo>
                  <a:pt x="13290" y="15387"/>
                </a:lnTo>
                <a:lnTo>
                  <a:pt x="13298" y="15402"/>
                </a:lnTo>
                <a:lnTo>
                  <a:pt x="13338" y="16105"/>
                </a:lnTo>
                <a:lnTo>
                  <a:pt x="13591" y="18379"/>
                </a:lnTo>
                <a:close/>
                <a:moveTo>
                  <a:pt x="18113" y="21600"/>
                </a:moveTo>
                <a:lnTo>
                  <a:pt x="18113" y="13861"/>
                </a:lnTo>
                <a:lnTo>
                  <a:pt x="17259" y="13861"/>
                </a:lnTo>
                <a:lnTo>
                  <a:pt x="17259" y="17066"/>
                </a:lnTo>
                <a:lnTo>
                  <a:pt x="17339" y="18043"/>
                </a:lnTo>
                <a:lnTo>
                  <a:pt x="17339" y="18120"/>
                </a:lnTo>
                <a:lnTo>
                  <a:pt x="17323" y="18135"/>
                </a:lnTo>
                <a:lnTo>
                  <a:pt x="17315" y="18150"/>
                </a:lnTo>
                <a:lnTo>
                  <a:pt x="17299" y="18165"/>
                </a:lnTo>
                <a:lnTo>
                  <a:pt x="17283" y="18165"/>
                </a:lnTo>
                <a:lnTo>
                  <a:pt x="17252" y="18104"/>
                </a:lnTo>
                <a:lnTo>
                  <a:pt x="15987" y="13861"/>
                </a:lnTo>
                <a:lnTo>
                  <a:pt x="15243" y="13861"/>
                </a:lnTo>
                <a:lnTo>
                  <a:pt x="15243" y="21600"/>
                </a:lnTo>
                <a:lnTo>
                  <a:pt x="16105" y="21600"/>
                </a:lnTo>
                <a:lnTo>
                  <a:pt x="16105" y="18394"/>
                </a:lnTo>
                <a:lnTo>
                  <a:pt x="16018" y="17417"/>
                </a:lnTo>
                <a:lnTo>
                  <a:pt x="16018" y="17387"/>
                </a:lnTo>
                <a:lnTo>
                  <a:pt x="16034" y="17326"/>
                </a:lnTo>
                <a:lnTo>
                  <a:pt x="16066" y="17295"/>
                </a:lnTo>
                <a:lnTo>
                  <a:pt x="16097" y="17326"/>
                </a:lnTo>
                <a:lnTo>
                  <a:pt x="16113" y="17356"/>
                </a:lnTo>
                <a:lnTo>
                  <a:pt x="17370" y="21600"/>
                </a:lnTo>
                <a:lnTo>
                  <a:pt x="18113" y="21600"/>
                </a:lnTo>
                <a:close/>
                <a:moveTo>
                  <a:pt x="18809" y="13861"/>
                </a:moveTo>
                <a:lnTo>
                  <a:pt x="18809" y="21600"/>
                </a:lnTo>
                <a:lnTo>
                  <a:pt x="20066" y="21600"/>
                </a:lnTo>
                <a:lnTo>
                  <a:pt x="20161" y="21585"/>
                </a:lnTo>
                <a:lnTo>
                  <a:pt x="20240" y="21569"/>
                </a:lnTo>
                <a:lnTo>
                  <a:pt x="20327" y="21554"/>
                </a:lnTo>
                <a:lnTo>
                  <a:pt x="20406" y="21539"/>
                </a:lnTo>
                <a:lnTo>
                  <a:pt x="20485" y="21493"/>
                </a:lnTo>
                <a:lnTo>
                  <a:pt x="20635" y="21417"/>
                </a:lnTo>
                <a:lnTo>
                  <a:pt x="20778" y="21325"/>
                </a:lnTo>
                <a:lnTo>
                  <a:pt x="20904" y="21203"/>
                </a:lnTo>
                <a:lnTo>
                  <a:pt x="20960" y="21142"/>
                </a:lnTo>
                <a:lnTo>
                  <a:pt x="21126" y="20913"/>
                </a:lnTo>
                <a:lnTo>
                  <a:pt x="21173" y="20837"/>
                </a:lnTo>
                <a:lnTo>
                  <a:pt x="21213" y="20745"/>
                </a:lnTo>
                <a:lnTo>
                  <a:pt x="21260" y="20654"/>
                </a:lnTo>
                <a:lnTo>
                  <a:pt x="21300" y="20547"/>
                </a:lnTo>
                <a:lnTo>
                  <a:pt x="21371" y="20333"/>
                </a:lnTo>
                <a:lnTo>
                  <a:pt x="21434" y="20119"/>
                </a:lnTo>
                <a:lnTo>
                  <a:pt x="21505" y="19753"/>
                </a:lnTo>
                <a:lnTo>
                  <a:pt x="21553" y="19341"/>
                </a:lnTo>
                <a:lnTo>
                  <a:pt x="21560" y="19203"/>
                </a:lnTo>
                <a:lnTo>
                  <a:pt x="21568" y="19051"/>
                </a:lnTo>
                <a:lnTo>
                  <a:pt x="21592" y="18410"/>
                </a:lnTo>
                <a:lnTo>
                  <a:pt x="21592" y="18059"/>
                </a:lnTo>
                <a:lnTo>
                  <a:pt x="21600" y="17738"/>
                </a:lnTo>
                <a:lnTo>
                  <a:pt x="21592" y="17402"/>
                </a:lnTo>
                <a:lnTo>
                  <a:pt x="21592" y="17051"/>
                </a:lnTo>
                <a:lnTo>
                  <a:pt x="21576" y="16715"/>
                </a:lnTo>
                <a:lnTo>
                  <a:pt x="21568" y="16410"/>
                </a:lnTo>
                <a:lnTo>
                  <a:pt x="21560" y="16257"/>
                </a:lnTo>
                <a:lnTo>
                  <a:pt x="21553" y="16120"/>
                </a:lnTo>
                <a:lnTo>
                  <a:pt x="21521" y="15845"/>
                </a:lnTo>
                <a:lnTo>
                  <a:pt x="21481" y="15586"/>
                </a:lnTo>
                <a:lnTo>
                  <a:pt x="21458" y="15463"/>
                </a:lnTo>
                <a:lnTo>
                  <a:pt x="21434" y="15357"/>
                </a:lnTo>
                <a:lnTo>
                  <a:pt x="21402" y="15234"/>
                </a:lnTo>
                <a:lnTo>
                  <a:pt x="21371" y="15128"/>
                </a:lnTo>
                <a:lnTo>
                  <a:pt x="21331" y="15021"/>
                </a:lnTo>
                <a:lnTo>
                  <a:pt x="21300" y="14914"/>
                </a:lnTo>
                <a:lnTo>
                  <a:pt x="21260" y="14822"/>
                </a:lnTo>
                <a:lnTo>
                  <a:pt x="21213" y="14715"/>
                </a:lnTo>
                <a:lnTo>
                  <a:pt x="21165" y="14639"/>
                </a:lnTo>
                <a:lnTo>
                  <a:pt x="21118" y="14548"/>
                </a:lnTo>
                <a:lnTo>
                  <a:pt x="21070" y="14471"/>
                </a:lnTo>
                <a:lnTo>
                  <a:pt x="20960" y="14319"/>
                </a:lnTo>
                <a:lnTo>
                  <a:pt x="20896" y="14258"/>
                </a:lnTo>
                <a:lnTo>
                  <a:pt x="20841" y="14196"/>
                </a:lnTo>
                <a:lnTo>
                  <a:pt x="20770" y="14135"/>
                </a:lnTo>
                <a:lnTo>
                  <a:pt x="20707" y="14090"/>
                </a:lnTo>
                <a:lnTo>
                  <a:pt x="20564" y="13998"/>
                </a:lnTo>
                <a:lnTo>
                  <a:pt x="20327" y="13906"/>
                </a:lnTo>
                <a:lnTo>
                  <a:pt x="20240" y="13891"/>
                </a:lnTo>
                <a:lnTo>
                  <a:pt x="20161" y="13876"/>
                </a:lnTo>
                <a:lnTo>
                  <a:pt x="20066" y="13861"/>
                </a:lnTo>
                <a:lnTo>
                  <a:pt x="18809" y="13861"/>
                </a:lnTo>
                <a:close/>
                <a:moveTo>
                  <a:pt x="19726" y="15296"/>
                </a:moveTo>
                <a:lnTo>
                  <a:pt x="19979" y="15296"/>
                </a:lnTo>
                <a:lnTo>
                  <a:pt x="20066" y="15311"/>
                </a:lnTo>
                <a:lnTo>
                  <a:pt x="20145" y="15326"/>
                </a:lnTo>
                <a:lnTo>
                  <a:pt x="20224" y="15357"/>
                </a:lnTo>
                <a:lnTo>
                  <a:pt x="20295" y="15402"/>
                </a:lnTo>
                <a:lnTo>
                  <a:pt x="20422" y="15525"/>
                </a:lnTo>
                <a:lnTo>
                  <a:pt x="20446" y="15555"/>
                </a:lnTo>
                <a:lnTo>
                  <a:pt x="20477" y="15601"/>
                </a:lnTo>
                <a:lnTo>
                  <a:pt x="20525" y="15692"/>
                </a:lnTo>
                <a:lnTo>
                  <a:pt x="20604" y="15876"/>
                </a:lnTo>
                <a:lnTo>
                  <a:pt x="20635" y="15998"/>
                </a:lnTo>
                <a:lnTo>
                  <a:pt x="20667" y="16105"/>
                </a:lnTo>
                <a:lnTo>
                  <a:pt x="20683" y="16227"/>
                </a:lnTo>
                <a:lnTo>
                  <a:pt x="20707" y="16364"/>
                </a:lnTo>
                <a:lnTo>
                  <a:pt x="20722" y="16639"/>
                </a:lnTo>
                <a:lnTo>
                  <a:pt x="20738" y="16944"/>
                </a:lnTo>
                <a:lnTo>
                  <a:pt x="20746" y="17204"/>
                </a:lnTo>
                <a:lnTo>
                  <a:pt x="20746" y="18257"/>
                </a:lnTo>
                <a:lnTo>
                  <a:pt x="20738" y="18516"/>
                </a:lnTo>
                <a:lnTo>
                  <a:pt x="20722" y="18822"/>
                </a:lnTo>
                <a:lnTo>
                  <a:pt x="20714" y="18959"/>
                </a:lnTo>
                <a:lnTo>
                  <a:pt x="20683" y="19234"/>
                </a:lnTo>
                <a:lnTo>
                  <a:pt x="20675" y="19295"/>
                </a:lnTo>
                <a:lnTo>
                  <a:pt x="20659" y="19356"/>
                </a:lnTo>
                <a:lnTo>
                  <a:pt x="20635" y="19463"/>
                </a:lnTo>
                <a:lnTo>
                  <a:pt x="20604" y="19585"/>
                </a:lnTo>
                <a:lnTo>
                  <a:pt x="20564" y="19677"/>
                </a:lnTo>
                <a:lnTo>
                  <a:pt x="20517" y="19783"/>
                </a:lnTo>
                <a:lnTo>
                  <a:pt x="20422" y="19936"/>
                </a:lnTo>
                <a:lnTo>
                  <a:pt x="20359" y="20012"/>
                </a:lnTo>
                <a:lnTo>
                  <a:pt x="20295" y="20058"/>
                </a:lnTo>
                <a:lnTo>
                  <a:pt x="20224" y="20104"/>
                </a:lnTo>
                <a:lnTo>
                  <a:pt x="20066" y="20165"/>
                </a:lnTo>
                <a:lnTo>
                  <a:pt x="19726" y="20165"/>
                </a:lnTo>
                <a:lnTo>
                  <a:pt x="19726" y="15296"/>
                </a:lnTo>
                <a:close/>
              </a:path>
            </a:pathLst>
          </a:custGeom>
          <a:solidFill>
            <a:srgbClr val="002EA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" name="Kuvio"/>
          <p:cNvSpPr/>
          <p:nvPr/>
        </p:nvSpPr>
        <p:spPr>
          <a:xfrm>
            <a:off x="468312" y="484187"/>
            <a:ext cx="587376" cy="35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5" y="0"/>
                </a:moveTo>
                <a:lnTo>
                  <a:pt x="5995" y="7876"/>
                </a:lnTo>
                <a:lnTo>
                  <a:pt x="0" y="7876"/>
                </a:lnTo>
                <a:lnTo>
                  <a:pt x="0" y="13724"/>
                </a:lnTo>
                <a:lnTo>
                  <a:pt x="5995" y="13724"/>
                </a:lnTo>
                <a:lnTo>
                  <a:pt x="5995" y="21600"/>
                </a:lnTo>
                <a:lnTo>
                  <a:pt x="9611" y="21600"/>
                </a:lnTo>
                <a:lnTo>
                  <a:pt x="9611" y="13724"/>
                </a:lnTo>
                <a:lnTo>
                  <a:pt x="21600" y="13724"/>
                </a:lnTo>
                <a:lnTo>
                  <a:pt x="21600" y="7876"/>
                </a:lnTo>
                <a:lnTo>
                  <a:pt x="9611" y="7876"/>
                </a:lnTo>
                <a:lnTo>
                  <a:pt x="9611" y="0"/>
                </a:lnTo>
                <a:lnTo>
                  <a:pt x="5995" y="0"/>
                </a:lnTo>
                <a:close/>
              </a:path>
            </a:pathLst>
          </a:custGeom>
          <a:solidFill>
            <a:srgbClr val="002EA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" name="Otsikkoteksti"/>
          <p:cNvSpPr txBox="1"/>
          <p:nvPr>
            <p:ph type="title"/>
          </p:nvPr>
        </p:nvSpPr>
        <p:spPr>
          <a:xfrm>
            <a:off x="1835150" y="484187"/>
            <a:ext cx="5472113" cy="862013"/>
          </a:xfrm>
          <a:prstGeom prst="rect">
            <a:avLst/>
          </a:prstGeom>
        </p:spPr>
        <p:txBody>
          <a:bodyPr lIns="44999" tIns="44999" rIns="44999" bIns="44999" anchor="t">
            <a:normAutofit fontScale="100000" lnSpcReduction="0"/>
          </a:bodyPr>
          <a:lstStyle/>
          <a:p>
            <a:pPr/>
            <a:r>
              <a:t>Otsikkoteksti</a:t>
            </a:r>
          </a:p>
        </p:txBody>
      </p:sp>
      <p:sp>
        <p:nvSpPr>
          <p:cNvPr id="38" name="Leipätekstin taso yksi…"/>
          <p:cNvSpPr txBox="1"/>
          <p:nvPr>
            <p:ph type="body" sz="half" idx="1"/>
          </p:nvPr>
        </p:nvSpPr>
        <p:spPr>
          <a:xfrm>
            <a:off x="1835150" y="1492250"/>
            <a:ext cx="5472113" cy="2878138"/>
          </a:xfrm>
          <a:prstGeom prst="rect">
            <a:avLst/>
          </a:prstGeom>
        </p:spPr>
        <p:txBody>
          <a:bodyPr lIns="44999" tIns="44999" rIns="44999" bIns="44999">
            <a:normAutofit fontScale="100000" lnSpcReduction="0"/>
          </a:bodyPr>
          <a:lstStyle/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39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Kuvio"/>
          <p:cNvSpPr/>
          <p:nvPr/>
        </p:nvSpPr>
        <p:spPr>
          <a:xfrm>
            <a:off x="7983537" y="484187"/>
            <a:ext cx="692151" cy="35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86" y="0"/>
                </a:moveTo>
                <a:lnTo>
                  <a:pt x="1399" y="0"/>
                </a:lnTo>
                <a:lnTo>
                  <a:pt x="1312" y="15"/>
                </a:lnTo>
                <a:lnTo>
                  <a:pt x="1075" y="61"/>
                </a:lnTo>
                <a:lnTo>
                  <a:pt x="996" y="92"/>
                </a:lnTo>
                <a:lnTo>
                  <a:pt x="862" y="168"/>
                </a:lnTo>
                <a:lnTo>
                  <a:pt x="791" y="214"/>
                </a:lnTo>
                <a:lnTo>
                  <a:pt x="727" y="260"/>
                </a:lnTo>
                <a:lnTo>
                  <a:pt x="609" y="382"/>
                </a:lnTo>
                <a:lnTo>
                  <a:pt x="506" y="504"/>
                </a:lnTo>
                <a:lnTo>
                  <a:pt x="411" y="656"/>
                </a:lnTo>
                <a:lnTo>
                  <a:pt x="324" y="824"/>
                </a:lnTo>
                <a:lnTo>
                  <a:pt x="285" y="916"/>
                </a:lnTo>
                <a:lnTo>
                  <a:pt x="221" y="1099"/>
                </a:lnTo>
                <a:lnTo>
                  <a:pt x="190" y="1206"/>
                </a:lnTo>
                <a:lnTo>
                  <a:pt x="119" y="1527"/>
                </a:lnTo>
                <a:lnTo>
                  <a:pt x="103" y="1633"/>
                </a:lnTo>
                <a:lnTo>
                  <a:pt x="71" y="1878"/>
                </a:lnTo>
                <a:lnTo>
                  <a:pt x="63" y="2000"/>
                </a:lnTo>
                <a:lnTo>
                  <a:pt x="55" y="2137"/>
                </a:lnTo>
                <a:lnTo>
                  <a:pt x="55" y="2641"/>
                </a:lnTo>
                <a:lnTo>
                  <a:pt x="71" y="2870"/>
                </a:lnTo>
                <a:lnTo>
                  <a:pt x="119" y="3190"/>
                </a:lnTo>
                <a:lnTo>
                  <a:pt x="134" y="3282"/>
                </a:lnTo>
                <a:lnTo>
                  <a:pt x="182" y="3480"/>
                </a:lnTo>
                <a:lnTo>
                  <a:pt x="237" y="3648"/>
                </a:lnTo>
                <a:lnTo>
                  <a:pt x="300" y="3801"/>
                </a:lnTo>
                <a:lnTo>
                  <a:pt x="411" y="4015"/>
                </a:lnTo>
                <a:lnTo>
                  <a:pt x="451" y="4076"/>
                </a:lnTo>
                <a:lnTo>
                  <a:pt x="490" y="4122"/>
                </a:lnTo>
                <a:lnTo>
                  <a:pt x="538" y="4183"/>
                </a:lnTo>
                <a:lnTo>
                  <a:pt x="633" y="4289"/>
                </a:lnTo>
                <a:lnTo>
                  <a:pt x="727" y="4366"/>
                </a:lnTo>
                <a:lnTo>
                  <a:pt x="830" y="4442"/>
                </a:lnTo>
                <a:lnTo>
                  <a:pt x="933" y="4503"/>
                </a:lnTo>
                <a:lnTo>
                  <a:pt x="1052" y="4549"/>
                </a:lnTo>
                <a:lnTo>
                  <a:pt x="1162" y="4595"/>
                </a:lnTo>
                <a:lnTo>
                  <a:pt x="1376" y="4641"/>
                </a:lnTo>
                <a:lnTo>
                  <a:pt x="1431" y="4656"/>
                </a:lnTo>
                <a:lnTo>
                  <a:pt x="1478" y="4686"/>
                </a:lnTo>
                <a:lnTo>
                  <a:pt x="1534" y="4717"/>
                </a:lnTo>
                <a:lnTo>
                  <a:pt x="1573" y="4747"/>
                </a:lnTo>
                <a:lnTo>
                  <a:pt x="1652" y="4839"/>
                </a:lnTo>
                <a:lnTo>
                  <a:pt x="1684" y="4885"/>
                </a:lnTo>
                <a:lnTo>
                  <a:pt x="1747" y="5007"/>
                </a:lnTo>
                <a:lnTo>
                  <a:pt x="1771" y="5068"/>
                </a:lnTo>
                <a:lnTo>
                  <a:pt x="1787" y="5129"/>
                </a:lnTo>
                <a:lnTo>
                  <a:pt x="1818" y="5282"/>
                </a:lnTo>
                <a:lnTo>
                  <a:pt x="1834" y="5465"/>
                </a:lnTo>
                <a:lnTo>
                  <a:pt x="1834" y="5663"/>
                </a:lnTo>
                <a:lnTo>
                  <a:pt x="1826" y="5755"/>
                </a:lnTo>
                <a:lnTo>
                  <a:pt x="1811" y="5862"/>
                </a:lnTo>
                <a:lnTo>
                  <a:pt x="1795" y="5938"/>
                </a:lnTo>
                <a:lnTo>
                  <a:pt x="1771" y="6030"/>
                </a:lnTo>
                <a:lnTo>
                  <a:pt x="1739" y="6106"/>
                </a:lnTo>
                <a:lnTo>
                  <a:pt x="1708" y="6167"/>
                </a:lnTo>
                <a:lnTo>
                  <a:pt x="1629" y="6289"/>
                </a:lnTo>
                <a:lnTo>
                  <a:pt x="1589" y="6335"/>
                </a:lnTo>
                <a:lnTo>
                  <a:pt x="1534" y="6366"/>
                </a:lnTo>
                <a:lnTo>
                  <a:pt x="1486" y="6396"/>
                </a:lnTo>
                <a:lnTo>
                  <a:pt x="1431" y="6427"/>
                </a:lnTo>
                <a:lnTo>
                  <a:pt x="1368" y="6442"/>
                </a:lnTo>
                <a:lnTo>
                  <a:pt x="1312" y="6457"/>
                </a:lnTo>
                <a:lnTo>
                  <a:pt x="1107" y="6457"/>
                </a:lnTo>
                <a:lnTo>
                  <a:pt x="917" y="6411"/>
                </a:lnTo>
                <a:lnTo>
                  <a:pt x="806" y="6350"/>
                </a:lnTo>
                <a:lnTo>
                  <a:pt x="743" y="6320"/>
                </a:lnTo>
                <a:lnTo>
                  <a:pt x="633" y="6243"/>
                </a:lnTo>
                <a:lnTo>
                  <a:pt x="514" y="6152"/>
                </a:lnTo>
                <a:lnTo>
                  <a:pt x="395" y="6030"/>
                </a:lnTo>
                <a:lnTo>
                  <a:pt x="261" y="5877"/>
                </a:lnTo>
                <a:lnTo>
                  <a:pt x="0" y="7281"/>
                </a:lnTo>
                <a:lnTo>
                  <a:pt x="71" y="7358"/>
                </a:lnTo>
                <a:lnTo>
                  <a:pt x="142" y="7449"/>
                </a:lnTo>
                <a:lnTo>
                  <a:pt x="213" y="7510"/>
                </a:lnTo>
                <a:lnTo>
                  <a:pt x="285" y="7587"/>
                </a:lnTo>
                <a:lnTo>
                  <a:pt x="356" y="7648"/>
                </a:lnTo>
                <a:lnTo>
                  <a:pt x="435" y="7709"/>
                </a:lnTo>
                <a:lnTo>
                  <a:pt x="506" y="7755"/>
                </a:lnTo>
                <a:lnTo>
                  <a:pt x="585" y="7816"/>
                </a:lnTo>
                <a:lnTo>
                  <a:pt x="656" y="7846"/>
                </a:lnTo>
                <a:lnTo>
                  <a:pt x="735" y="7892"/>
                </a:lnTo>
                <a:lnTo>
                  <a:pt x="822" y="7923"/>
                </a:lnTo>
                <a:lnTo>
                  <a:pt x="901" y="7938"/>
                </a:lnTo>
                <a:lnTo>
                  <a:pt x="1075" y="7968"/>
                </a:lnTo>
                <a:lnTo>
                  <a:pt x="1170" y="7984"/>
                </a:lnTo>
                <a:lnTo>
                  <a:pt x="1352" y="7984"/>
                </a:lnTo>
                <a:lnTo>
                  <a:pt x="1589" y="7938"/>
                </a:lnTo>
                <a:lnTo>
                  <a:pt x="1739" y="7892"/>
                </a:lnTo>
                <a:lnTo>
                  <a:pt x="1803" y="7861"/>
                </a:lnTo>
                <a:lnTo>
                  <a:pt x="1874" y="7816"/>
                </a:lnTo>
                <a:lnTo>
                  <a:pt x="1937" y="7785"/>
                </a:lnTo>
                <a:lnTo>
                  <a:pt x="2000" y="7739"/>
                </a:lnTo>
                <a:lnTo>
                  <a:pt x="2064" y="7678"/>
                </a:lnTo>
                <a:lnTo>
                  <a:pt x="2174" y="7556"/>
                </a:lnTo>
                <a:lnTo>
                  <a:pt x="2222" y="7495"/>
                </a:lnTo>
                <a:lnTo>
                  <a:pt x="2277" y="7419"/>
                </a:lnTo>
                <a:lnTo>
                  <a:pt x="2324" y="7342"/>
                </a:lnTo>
                <a:lnTo>
                  <a:pt x="2364" y="7266"/>
                </a:lnTo>
                <a:lnTo>
                  <a:pt x="2483" y="6991"/>
                </a:lnTo>
                <a:lnTo>
                  <a:pt x="2514" y="6885"/>
                </a:lnTo>
                <a:lnTo>
                  <a:pt x="2546" y="6793"/>
                </a:lnTo>
                <a:lnTo>
                  <a:pt x="2570" y="6671"/>
                </a:lnTo>
                <a:lnTo>
                  <a:pt x="2601" y="6564"/>
                </a:lnTo>
                <a:lnTo>
                  <a:pt x="2617" y="6442"/>
                </a:lnTo>
                <a:lnTo>
                  <a:pt x="2641" y="6320"/>
                </a:lnTo>
                <a:lnTo>
                  <a:pt x="2657" y="6182"/>
                </a:lnTo>
                <a:lnTo>
                  <a:pt x="2672" y="6060"/>
                </a:lnTo>
                <a:lnTo>
                  <a:pt x="2680" y="5923"/>
                </a:lnTo>
                <a:lnTo>
                  <a:pt x="2688" y="5770"/>
                </a:lnTo>
                <a:lnTo>
                  <a:pt x="2688" y="5633"/>
                </a:lnTo>
                <a:lnTo>
                  <a:pt x="2696" y="5480"/>
                </a:lnTo>
                <a:lnTo>
                  <a:pt x="2688" y="5343"/>
                </a:lnTo>
                <a:lnTo>
                  <a:pt x="2688" y="5221"/>
                </a:lnTo>
                <a:lnTo>
                  <a:pt x="2672" y="4976"/>
                </a:lnTo>
                <a:lnTo>
                  <a:pt x="2664" y="4870"/>
                </a:lnTo>
                <a:lnTo>
                  <a:pt x="2649" y="4747"/>
                </a:lnTo>
                <a:lnTo>
                  <a:pt x="2617" y="4534"/>
                </a:lnTo>
                <a:lnTo>
                  <a:pt x="2570" y="4335"/>
                </a:lnTo>
                <a:lnTo>
                  <a:pt x="2546" y="4244"/>
                </a:lnTo>
                <a:lnTo>
                  <a:pt x="2514" y="4137"/>
                </a:lnTo>
                <a:lnTo>
                  <a:pt x="2451" y="3969"/>
                </a:lnTo>
                <a:lnTo>
                  <a:pt x="2419" y="3893"/>
                </a:lnTo>
                <a:lnTo>
                  <a:pt x="2380" y="3801"/>
                </a:lnTo>
                <a:lnTo>
                  <a:pt x="2301" y="3664"/>
                </a:lnTo>
                <a:lnTo>
                  <a:pt x="2261" y="3587"/>
                </a:lnTo>
                <a:lnTo>
                  <a:pt x="2119" y="3404"/>
                </a:lnTo>
                <a:lnTo>
                  <a:pt x="1898" y="3221"/>
                </a:lnTo>
                <a:lnTo>
                  <a:pt x="1779" y="3145"/>
                </a:lnTo>
                <a:lnTo>
                  <a:pt x="1708" y="3114"/>
                </a:lnTo>
                <a:lnTo>
                  <a:pt x="1645" y="3099"/>
                </a:lnTo>
                <a:lnTo>
                  <a:pt x="1573" y="3068"/>
                </a:lnTo>
                <a:lnTo>
                  <a:pt x="1510" y="3053"/>
                </a:lnTo>
                <a:lnTo>
                  <a:pt x="1281" y="2992"/>
                </a:lnTo>
                <a:lnTo>
                  <a:pt x="1194" y="2961"/>
                </a:lnTo>
                <a:lnTo>
                  <a:pt x="1154" y="2946"/>
                </a:lnTo>
                <a:lnTo>
                  <a:pt x="1123" y="2931"/>
                </a:lnTo>
                <a:lnTo>
                  <a:pt x="1059" y="2855"/>
                </a:lnTo>
                <a:lnTo>
                  <a:pt x="1028" y="2824"/>
                </a:lnTo>
                <a:lnTo>
                  <a:pt x="1004" y="2778"/>
                </a:lnTo>
                <a:lnTo>
                  <a:pt x="988" y="2732"/>
                </a:lnTo>
                <a:lnTo>
                  <a:pt x="965" y="2687"/>
                </a:lnTo>
                <a:lnTo>
                  <a:pt x="949" y="2626"/>
                </a:lnTo>
                <a:lnTo>
                  <a:pt x="933" y="2580"/>
                </a:lnTo>
                <a:lnTo>
                  <a:pt x="925" y="2503"/>
                </a:lnTo>
                <a:lnTo>
                  <a:pt x="917" y="2442"/>
                </a:lnTo>
                <a:lnTo>
                  <a:pt x="909" y="2366"/>
                </a:lnTo>
                <a:lnTo>
                  <a:pt x="909" y="2290"/>
                </a:lnTo>
                <a:lnTo>
                  <a:pt x="917" y="2213"/>
                </a:lnTo>
                <a:lnTo>
                  <a:pt x="917" y="2137"/>
                </a:lnTo>
                <a:lnTo>
                  <a:pt x="933" y="2076"/>
                </a:lnTo>
                <a:lnTo>
                  <a:pt x="941" y="2000"/>
                </a:lnTo>
                <a:lnTo>
                  <a:pt x="1012" y="1817"/>
                </a:lnTo>
                <a:lnTo>
                  <a:pt x="1052" y="1755"/>
                </a:lnTo>
                <a:lnTo>
                  <a:pt x="1083" y="1710"/>
                </a:lnTo>
                <a:lnTo>
                  <a:pt x="1178" y="1618"/>
                </a:lnTo>
                <a:lnTo>
                  <a:pt x="1233" y="1588"/>
                </a:lnTo>
                <a:lnTo>
                  <a:pt x="1297" y="1557"/>
                </a:lnTo>
                <a:lnTo>
                  <a:pt x="1439" y="1527"/>
                </a:lnTo>
                <a:lnTo>
                  <a:pt x="1629" y="1527"/>
                </a:lnTo>
                <a:lnTo>
                  <a:pt x="1739" y="1557"/>
                </a:lnTo>
                <a:lnTo>
                  <a:pt x="1842" y="1588"/>
                </a:lnTo>
                <a:lnTo>
                  <a:pt x="2048" y="1679"/>
                </a:lnTo>
                <a:lnTo>
                  <a:pt x="2253" y="1832"/>
                </a:lnTo>
                <a:lnTo>
                  <a:pt x="2356" y="1939"/>
                </a:lnTo>
                <a:lnTo>
                  <a:pt x="2609" y="626"/>
                </a:lnTo>
                <a:lnTo>
                  <a:pt x="2514" y="504"/>
                </a:lnTo>
                <a:lnTo>
                  <a:pt x="2404" y="382"/>
                </a:lnTo>
                <a:lnTo>
                  <a:pt x="2348" y="336"/>
                </a:lnTo>
                <a:lnTo>
                  <a:pt x="2285" y="275"/>
                </a:lnTo>
                <a:lnTo>
                  <a:pt x="2222" y="229"/>
                </a:lnTo>
                <a:lnTo>
                  <a:pt x="2151" y="183"/>
                </a:lnTo>
                <a:lnTo>
                  <a:pt x="2079" y="153"/>
                </a:lnTo>
                <a:lnTo>
                  <a:pt x="2000" y="107"/>
                </a:lnTo>
                <a:lnTo>
                  <a:pt x="1842" y="46"/>
                </a:lnTo>
                <a:lnTo>
                  <a:pt x="1763" y="31"/>
                </a:lnTo>
                <a:lnTo>
                  <a:pt x="1676" y="15"/>
                </a:lnTo>
                <a:lnTo>
                  <a:pt x="1581" y="0"/>
                </a:lnTo>
                <a:lnTo>
                  <a:pt x="1486" y="0"/>
                </a:lnTo>
                <a:close/>
                <a:moveTo>
                  <a:pt x="6001" y="137"/>
                </a:moveTo>
                <a:lnTo>
                  <a:pt x="5068" y="137"/>
                </a:lnTo>
                <a:lnTo>
                  <a:pt x="5068" y="5511"/>
                </a:lnTo>
                <a:lnTo>
                  <a:pt x="5060" y="5618"/>
                </a:lnTo>
                <a:lnTo>
                  <a:pt x="5060" y="5709"/>
                </a:lnTo>
                <a:lnTo>
                  <a:pt x="5028" y="5892"/>
                </a:lnTo>
                <a:lnTo>
                  <a:pt x="5013" y="5969"/>
                </a:lnTo>
                <a:lnTo>
                  <a:pt x="4989" y="6045"/>
                </a:lnTo>
                <a:lnTo>
                  <a:pt x="4941" y="6167"/>
                </a:lnTo>
                <a:lnTo>
                  <a:pt x="4902" y="6228"/>
                </a:lnTo>
                <a:lnTo>
                  <a:pt x="4870" y="6274"/>
                </a:lnTo>
                <a:lnTo>
                  <a:pt x="4791" y="6366"/>
                </a:lnTo>
                <a:lnTo>
                  <a:pt x="4752" y="6381"/>
                </a:lnTo>
                <a:lnTo>
                  <a:pt x="4704" y="6411"/>
                </a:lnTo>
                <a:lnTo>
                  <a:pt x="4657" y="6427"/>
                </a:lnTo>
                <a:lnTo>
                  <a:pt x="4554" y="6427"/>
                </a:lnTo>
                <a:lnTo>
                  <a:pt x="4507" y="6411"/>
                </a:lnTo>
                <a:lnTo>
                  <a:pt x="4459" y="6381"/>
                </a:lnTo>
                <a:lnTo>
                  <a:pt x="4420" y="6366"/>
                </a:lnTo>
                <a:lnTo>
                  <a:pt x="4372" y="6320"/>
                </a:lnTo>
                <a:lnTo>
                  <a:pt x="4333" y="6274"/>
                </a:lnTo>
                <a:lnTo>
                  <a:pt x="4301" y="6228"/>
                </a:lnTo>
                <a:lnTo>
                  <a:pt x="4238" y="6106"/>
                </a:lnTo>
                <a:lnTo>
                  <a:pt x="4214" y="6045"/>
                </a:lnTo>
                <a:lnTo>
                  <a:pt x="4190" y="5969"/>
                </a:lnTo>
                <a:lnTo>
                  <a:pt x="4175" y="5892"/>
                </a:lnTo>
                <a:lnTo>
                  <a:pt x="4143" y="5709"/>
                </a:lnTo>
                <a:lnTo>
                  <a:pt x="4143" y="5618"/>
                </a:lnTo>
                <a:lnTo>
                  <a:pt x="4135" y="5511"/>
                </a:lnTo>
                <a:lnTo>
                  <a:pt x="4151" y="137"/>
                </a:lnTo>
                <a:lnTo>
                  <a:pt x="3218" y="137"/>
                </a:lnTo>
                <a:lnTo>
                  <a:pt x="3218" y="5480"/>
                </a:lnTo>
                <a:lnTo>
                  <a:pt x="3226" y="5618"/>
                </a:lnTo>
                <a:lnTo>
                  <a:pt x="3226" y="5755"/>
                </a:lnTo>
                <a:lnTo>
                  <a:pt x="3234" y="5892"/>
                </a:lnTo>
                <a:lnTo>
                  <a:pt x="3297" y="6381"/>
                </a:lnTo>
                <a:lnTo>
                  <a:pt x="3321" y="6503"/>
                </a:lnTo>
                <a:lnTo>
                  <a:pt x="3352" y="6610"/>
                </a:lnTo>
                <a:lnTo>
                  <a:pt x="3376" y="6717"/>
                </a:lnTo>
                <a:lnTo>
                  <a:pt x="3408" y="6823"/>
                </a:lnTo>
                <a:lnTo>
                  <a:pt x="3447" y="6930"/>
                </a:lnTo>
                <a:lnTo>
                  <a:pt x="3479" y="7022"/>
                </a:lnTo>
                <a:lnTo>
                  <a:pt x="3518" y="7113"/>
                </a:lnTo>
                <a:lnTo>
                  <a:pt x="3566" y="7205"/>
                </a:lnTo>
                <a:lnTo>
                  <a:pt x="3605" y="7297"/>
                </a:lnTo>
                <a:lnTo>
                  <a:pt x="3700" y="7449"/>
                </a:lnTo>
                <a:lnTo>
                  <a:pt x="3755" y="7510"/>
                </a:lnTo>
                <a:lnTo>
                  <a:pt x="3811" y="7587"/>
                </a:lnTo>
                <a:lnTo>
                  <a:pt x="3922" y="7709"/>
                </a:lnTo>
                <a:lnTo>
                  <a:pt x="4111" y="7846"/>
                </a:lnTo>
                <a:lnTo>
                  <a:pt x="4175" y="7877"/>
                </a:lnTo>
                <a:lnTo>
                  <a:pt x="4317" y="7938"/>
                </a:lnTo>
                <a:lnTo>
                  <a:pt x="4459" y="7968"/>
                </a:lnTo>
                <a:lnTo>
                  <a:pt x="4609" y="7984"/>
                </a:lnTo>
                <a:lnTo>
                  <a:pt x="4681" y="7984"/>
                </a:lnTo>
                <a:lnTo>
                  <a:pt x="4760" y="7968"/>
                </a:lnTo>
                <a:lnTo>
                  <a:pt x="4902" y="7938"/>
                </a:lnTo>
                <a:lnTo>
                  <a:pt x="4965" y="7907"/>
                </a:lnTo>
                <a:lnTo>
                  <a:pt x="5036" y="7877"/>
                </a:lnTo>
                <a:lnTo>
                  <a:pt x="5100" y="7846"/>
                </a:lnTo>
                <a:lnTo>
                  <a:pt x="5226" y="7755"/>
                </a:lnTo>
                <a:lnTo>
                  <a:pt x="5281" y="7709"/>
                </a:lnTo>
                <a:lnTo>
                  <a:pt x="5400" y="7587"/>
                </a:lnTo>
                <a:lnTo>
                  <a:pt x="5455" y="7510"/>
                </a:lnTo>
                <a:lnTo>
                  <a:pt x="5503" y="7449"/>
                </a:lnTo>
                <a:lnTo>
                  <a:pt x="5558" y="7373"/>
                </a:lnTo>
                <a:lnTo>
                  <a:pt x="5645" y="7205"/>
                </a:lnTo>
                <a:lnTo>
                  <a:pt x="5764" y="6930"/>
                </a:lnTo>
                <a:lnTo>
                  <a:pt x="5827" y="6717"/>
                </a:lnTo>
                <a:lnTo>
                  <a:pt x="5882" y="6503"/>
                </a:lnTo>
                <a:lnTo>
                  <a:pt x="5906" y="6381"/>
                </a:lnTo>
                <a:lnTo>
                  <a:pt x="5922" y="6259"/>
                </a:lnTo>
                <a:lnTo>
                  <a:pt x="5946" y="6137"/>
                </a:lnTo>
                <a:lnTo>
                  <a:pt x="5953" y="6014"/>
                </a:lnTo>
                <a:lnTo>
                  <a:pt x="5969" y="5892"/>
                </a:lnTo>
                <a:lnTo>
                  <a:pt x="5985" y="5618"/>
                </a:lnTo>
                <a:lnTo>
                  <a:pt x="5985" y="5480"/>
                </a:lnTo>
                <a:lnTo>
                  <a:pt x="6001" y="137"/>
                </a:lnTo>
                <a:close/>
                <a:moveTo>
                  <a:pt x="8136" y="0"/>
                </a:moveTo>
                <a:lnTo>
                  <a:pt x="7985" y="15"/>
                </a:lnTo>
                <a:lnTo>
                  <a:pt x="7843" y="46"/>
                </a:lnTo>
                <a:lnTo>
                  <a:pt x="7630" y="137"/>
                </a:lnTo>
                <a:lnTo>
                  <a:pt x="7558" y="183"/>
                </a:lnTo>
                <a:lnTo>
                  <a:pt x="7495" y="229"/>
                </a:lnTo>
                <a:lnTo>
                  <a:pt x="7424" y="290"/>
                </a:lnTo>
                <a:lnTo>
                  <a:pt x="7361" y="351"/>
                </a:lnTo>
                <a:lnTo>
                  <a:pt x="7298" y="427"/>
                </a:lnTo>
                <a:lnTo>
                  <a:pt x="7242" y="504"/>
                </a:lnTo>
                <a:lnTo>
                  <a:pt x="7179" y="580"/>
                </a:lnTo>
                <a:lnTo>
                  <a:pt x="7124" y="672"/>
                </a:lnTo>
                <a:lnTo>
                  <a:pt x="7021" y="870"/>
                </a:lnTo>
                <a:lnTo>
                  <a:pt x="6926" y="1084"/>
                </a:lnTo>
                <a:lnTo>
                  <a:pt x="6886" y="1206"/>
                </a:lnTo>
                <a:lnTo>
                  <a:pt x="6863" y="1282"/>
                </a:lnTo>
                <a:lnTo>
                  <a:pt x="6847" y="1343"/>
                </a:lnTo>
                <a:lnTo>
                  <a:pt x="6807" y="1481"/>
                </a:lnTo>
                <a:lnTo>
                  <a:pt x="6744" y="1817"/>
                </a:lnTo>
                <a:lnTo>
                  <a:pt x="6712" y="2015"/>
                </a:lnTo>
                <a:lnTo>
                  <a:pt x="6689" y="2229"/>
                </a:lnTo>
                <a:lnTo>
                  <a:pt x="6673" y="2458"/>
                </a:lnTo>
                <a:lnTo>
                  <a:pt x="6649" y="2717"/>
                </a:lnTo>
                <a:lnTo>
                  <a:pt x="6633" y="2992"/>
                </a:lnTo>
                <a:lnTo>
                  <a:pt x="6625" y="3297"/>
                </a:lnTo>
                <a:lnTo>
                  <a:pt x="6618" y="3633"/>
                </a:lnTo>
                <a:lnTo>
                  <a:pt x="6618" y="4366"/>
                </a:lnTo>
                <a:lnTo>
                  <a:pt x="6625" y="4702"/>
                </a:lnTo>
                <a:lnTo>
                  <a:pt x="6633" y="5007"/>
                </a:lnTo>
                <a:lnTo>
                  <a:pt x="6649" y="5297"/>
                </a:lnTo>
                <a:lnTo>
                  <a:pt x="6673" y="5541"/>
                </a:lnTo>
                <a:lnTo>
                  <a:pt x="6689" y="5785"/>
                </a:lnTo>
                <a:lnTo>
                  <a:pt x="6712" y="5999"/>
                </a:lnTo>
                <a:lnTo>
                  <a:pt x="6776" y="6366"/>
                </a:lnTo>
                <a:lnTo>
                  <a:pt x="6807" y="6518"/>
                </a:lnTo>
                <a:lnTo>
                  <a:pt x="6886" y="6793"/>
                </a:lnTo>
                <a:lnTo>
                  <a:pt x="6926" y="6915"/>
                </a:lnTo>
                <a:lnTo>
                  <a:pt x="7068" y="7236"/>
                </a:lnTo>
                <a:lnTo>
                  <a:pt x="7179" y="7419"/>
                </a:lnTo>
                <a:lnTo>
                  <a:pt x="7242" y="7510"/>
                </a:lnTo>
                <a:lnTo>
                  <a:pt x="7298" y="7587"/>
                </a:lnTo>
                <a:lnTo>
                  <a:pt x="7424" y="7709"/>
                </a:lnTo>
                <a:lnTo>
                  <a:pt x="7495" y="7770"/>
                </a:lnTo>
                <a:lnTo>
                  <a:pt x="7558" y="7816"/>
                </a:lnTo>
                <a:lnTo>
                  <a:pt x="7701" y="7907"/>
                </a:lnTo>
                <a:lnTo>
                  <a:pt x="7843" y="7968"/>
                </a:lnTo>
                <a:lnTo>
                  <a:pt x="7985" y="7999"/>
                </a:lnTo>
                <a:lnTo>
                  <a:pt x="8286" y="7999"/>
                </a:lnTo>
                <a:lnTo>
                  <a:pt x="8428" y="7968"/>
                </a:lnTo>
                <a:lnTo>
                  <a:pt x="8570" y="7907"/>
                </a:lnTo>
                <a:lnTo>
                  <a:pt x="8713" y="7816"/>
                </a:lnTo>
                <a:lnTo>
                  <a:pt x="8776" y="7770"/>
                </a:lnTo>
                <a:lnTo>
                  <a:pt x="8847" y="7709"/>
                </a:lnTo>
                <a:lnTo>
                  <a:pt x="8974" y="7587"/>
                </a:lnTo>
                <a:lnTo>
                  <a:pt x="9029" y="7510"/>
                </a:lnTo>
                <a:lnTo>
                  <a:pt x="9092" y="7419"/>
                </a:lnTo>
                <a:lnTo>
                  <a:pt x="9203" y="7236"/>
                </a:lnTo>
                <a:lnTo>
                  <a:pt x="9345" y="6915"/>
                </a:lnTo>
                <a:lnTo>
                  <a:pt x="9385" y="6793"/>
                </a:lnTo>
                <a:lnTo>
                  <a:pt x="9464" y="6518"/>
                </a:lnTo>
                <a:lnTo>
                  <a:pt x="9495" y="6366"/>
                </a:lnTo>
                <a:lnTo>
                  <a:pt x="9559" y="5999"/>
                </a:lnTo>
                <a:lnTo>
                  <a:pt x="9582" y="5785"/>
                </a:lnTo>
                <a:lnTo>
                  <a:pt x="9606" y="5541"/>
                </a:lnTo>
                <a:lnTo>
                  <a:pt x="9622" y="5297"/>
                </a:lnTo>
                <a:lnTo>
                  <a:pt x="9638" y="5007"/>
                </a:lnTo>
                <a:lnTo>
                  <a:pt x="9646" y="4702"/>
                </a:lnTo>
                <a:lnTo>
                  <a:pt x="9654" y="4366"/>
                </a:lnTo>
                <a:lnTo>
                  <a:pt x="9654" y="3633"/>
                </a:lnTo>
                <a:lnTo>
                  <a:pt x="9646" y="3297"/>
                </a:lnTo>
                <a:lnTo>
                  <a:pt x="9638" y="2992"/>
                </a:lnTo>
                <a:lnTo>
                  <a:pt x="9622" y="2717"/>
                </a:lnTo>
                <a:lnTo>
                  <a:pt x="9606" y="2458"/>
                </a:lnTo>
                <a:lnTo>
                  <a:pt x="9582" y="2229"/>
                </a:lnTo>
                <a:lnTo>
                  <a:pt x="9559" y="2015"/>
                </a:lnTo>
                <a:lnTo>
                  <a:pt x="9527" y="1817"/>
                </a:lnTo>
                <a:lnTo>
                  <a:pt x="9464" y="1481"/>
                </a:lnTo>
                <a:lnTo>
                  <a:pt x="9385" y="1206"/>
                </a:lnTo>
                <a:lnTo>
                  <a:pt x="9345" y="1084"/>
                </a:lnTo>
                <a:lnTo>
                  <a:pt x="9250" y="870"/>
                </a:lnTo>
                <a:lnTo>
                  <a:pt x="9148" y="672"/>
                </a:lnTo>
                <a:lnTo>
                  <a:pt x="9092" y="580"/>
                </a:lnTo>
                <a:lnTo>
                  <a:pt x="9029" y="504"/>
                </a:lnTo>
                <a:lnTo>
                  <a:pt x="8974" y="427"/>
                </a:lnTo>
                <a:lnTo>
                  <a:pt x="8910" y="351"/>
                </a:lnTo>
                <a:lnTo>
                  <a:pt x="8847" y="290"/>
                </a:lnTo>
                <a:lnTo>
                  <a:pt x="8776" y="229"/>
                </a:lnTo>
                <a:lnTo>
                  <a:pt x="8713" y="183"/>
                </a:lnTo>
                <a:lnTo>
                  <a:pt x="8642" y="137"/>
                </a:lnTo>
                <a:lnTo>
                  <a:pt x="8428" y="46"/>
                </a:lnTo>
                <a:lnTo>
                  <a:pt x="8286" y="15"/>
                </a:lnTo>
                <a:lnTo>
                  <a:pt x="8136" y="0"/>
                </a:lnTo>
                <a:close/>
                <a:moveTo>
                  <a:pt x="8136" y="1557"/>
                </a:moveTo>
                <a:lnTo>
                  <a:pt x="8199" y="1557"/>
                </a:lnTo>
                <a:lnTo>
                  <a:pt x="8254" y="1572"/>
                </a:lnTo>
                <a:lnTo>
                  <a:pt x="8310" y="1603"/>
                </a:lnTo>
                <a:lnTo>
                  <a:pt x="8357" y="1633"/>
                </a:lnTo>
                <a:lnTo>
                  <a:pt x="8452" y="1725"/>
                </a:lnTo>
                <a:lnTo>
                  <a:pt x="8531" y="1847"/>
                </a:lnTo>
                <a:lnTo>
                  <a:pt x="8570" y="1923"/>
                </a:lnTo>
                <a:lnTo>
                  <a:pt x="8602" y="2000"/>
                </a:lnTo>
                <a:lnTo>
                  <a:pt x="8649" y="2183"/>
                </a:lnTo>
                <a:lnTo>
                  <a:pt x="8673" y="2290"/>
                </a:lnTo>
                <a:lnTo>
                  <a:pt x="8689" y="2397"/>
                </a:lnTo>
                <a:lnTo>
                  <a:pt x="8697" y="2519"/>
                </a:lnTo>
                <a:lnTo>
                  <a:pt x="8697" y="2580"/>
                </a:lnTo>
                <a:lnTo>
                  <a:pt x="8705" y="2641"/>
                </a:lnTo>
                <a:lnTo>
                  <a:pt x="8713" y="2961"/>
                </a:lnTo>
                <a:lnTo>
                  <a:pt x="8721" y="3297"/>
                </a:lnTo>
                <a:lnTo>
                  <a:pt x="8729" y="3648"/>
                </a:lnTo>
                <a:lnTo>
                  <a:pt x="8729" y="4351"/>
                </a:lnTo>
                <a:lnTo>
                  <a:pt x="8721" y="4702"/>
                </a:lnTo>
                <a:lnTo>
                  <a:pt x="8705" y="5358"/>
                </a:lnTo>
                <a:lnTo>
                  <a:pt x="8689" y="5602"/>
                </a:lnTo>
                <a:lnTo>
                  <a:pt x="8673" y="5709"/>
                </a:lnTo>
                <a:lnTo>
                  <a:pt x="8649" y="5816"/>
                </a:lnTo>
                <a:lnTo>
                  <a:pt x="8602" y="5999"/>
                </a:lnTo>
                <a:lnTo>
                  <a:pt x="8570" y="6091"/>
                </a:lnTo>
                <a:lnTo>
                  <a:pt x="8531" y="6152"/>
                </a:lnTo>
                <a:lnTo>
                  <a:pt x="8491" y="6228"/>
                </a:lnTo>
                <a:lnTo>
                  <a:pt x="8452" y="6289"/>
                </a:lnTo>
                <a:lnTo>
                  <a:pt x="8404" y="6335"/>
                </a:lnTo>
                <a:lnTo>
                  <a:pt x="8357" y="6366"/>
                </a:lnTo>
                <a:lnTo>
                  <a:pt x="8310" y="6411"/>
                </a:lnTo>
                <a:lnTo>
                  <a:pt x="8199" y="6442"/>
                </a:lnTo>
                <a:lnTo>
                  <a:pt x="8080" y="6442"/>
                </a:lnTo>
                <a:lnTo>
                  <a:pt x="8017" y="6427"/>
                </a:lnTo>
                <a:lnTo>
                  <a:pt x="7970" y="6411"/>
                </a:lnTo>
                <a:lnTo>
                  <a:pt x="7914" y="6366"/>
                </a:lnTo>
                <a:lnTo>
                  <a:pt x="7867" y="6335"/>
                </a:lnTo>
                <a:lnTo>
                  <a:pt x="7819" y="6289"/>
                </a:lnTo>
                <a:lnTo>
                  <a:pt x="7780" y="6228"/>
                </a:lnTo>
                <a:lnTo>
                  <a:pt x="7709" y="6091"/>
                </a:lnTo>
                <a:lnTo>
                  <a:pt x="7645" y="5908"/>
                </a:lnTo>
                <a:lnTo>
                  <a:pt x="7622" y="5816"/>
                </a:lnTo>
                <a:lnTo>
                  <a:pt x="7590" y="5602"/>
                </a:lnTo>
                <a:lnTo>
                  <a:pt x="7574" y="5480"/>
                </a:lnTo>
                <a:lnTo>
                  <a:pt x="7574" y="5419"/>
                </a:lnTo>
                <a:lnTo>
                  <a:pt x="7566" y="5358"/>
                </a:lnTo>
                <a:lnTo>
                  <a:pt x="7558" y="5037"/>
                </a:lnTo>
                <a:lnTo>
                  <a:pt x="7551" y="4702"/>
                </a:lnTo>
                <a:lnTo>
                  <a:pt x="7543" y="4351"/>
                </a:lnTo>
                <a:lnTo>
                  <a:pt x="7543" y="3648"/>
                </a:lnTo>
                <a:lnTo>
                  <a:pt x="7551" y="3297"/>
                </a:lnTo>
                <a:lnTo>
                  <a:pt x="7566" y="2641"/>
                </a:lnTo>
                <a:lnTo>
                  <a:pt x="7574" y="2519"/>
                </a:lnTo>
                <a:lnTo>
                  <a:pt x="7590" y="2397"/>
                </a:lnTo>
                <a:lnTo>
                  <a:pt x="7622" y="2183"/>
                </a:lnTo>
                <a:lnTo>
                  <a:pt x="7645" y="2091"/>
                </a:lnTo>
                <a:lnTo>
                  <a:pt x="7677" y="2000"/>
                </a:lnTo>
                <a:lnTo>
                  <a:pt x="7693" y="1969"/>
                </a:lnTo>
                <a:lnTo>
                  <a:pt x="7709" y="1923"/>
                </a:lnTo>
                <a:lnTo>
                  <a:pt x="7740" y="1847"/>
                </a:lnTo>
                <a:lnTo>
                  <a:pt x="7819" y="1725"/>
                </a:lnTo>
                <a:lnTo>
                  <a:pt x="7914" y="1633"/>
                </a:lnTo>
                <a:lnTo>
                  <a:pt x="7970" y="1603"/>
                </a:lnTo>
                <a:lnTo>
                  <a:pt x="8017" y="1572"/>
                </a:lnTo>
                <a:lnTo>
                  <a:pt x="8080" y="1557"/>
                </a:lnTo>
                <a:lnTo>
                  <a:pt x="8136" y="1557"/>
                </a:lnTo>
                <a:close/>
                <a:moveTo>
                  <a:pt x="13306" y="7877"/>
                </a:moveTo>
                <a:lnTo>
                  <a:pt x="13306" y="137"/>
                </a:lnTo>
                <a:lnTo>
                  <a:pt x="12563" y="137"/>
                </a:lnTo>
                <a:lnTo>
                  <a:pt x="11812" y="2870"/>
                </a:lnTo>
                <a:lnTo>
                  <a:pt x="11804" y="2900"/>
                </a:lnTo>
                <a:lnTo>
                  <a:pt x="11772" y="2931"/>
                </a:lnTo>
                <a:lnTo>
                  <a:pt x="11749" y="2931"/>
                </a:lnTo>
                <a:lnTo>
                  <a:pt x="11717" y="2900"/>
                </a:lnTo>
                <a:lnTo>
                  <a:pt x="11709" y="2870"/>
                </a:lnTo>
                <a:lnTo>
                  <a:pt x="10958" y="137"/>
                </a:lnTo>
                <a:lnTo>
                  <a:pt x="10215" y="137"/>
                </a:lnTo>
                <a:lnTo>
                  <a:pt x="10215" y="7877"/>
                </a:lnTo>
                <a:lnTo>
                  <a:pt x="11077" y="7877"/>
                </a:lnTo>
                <a:lnTo>
                  <a:pt x="11077" y="4671"/>
                </a:lnTo>
                <a:lnTo>
                  <a:pt x="10990" y="3694"/>
                </a:lnTo>
                <a:lnTo>
                  <a:pt x="10990" y="3648"/>
                </a:lnTo>
                <a:lnTo>
                  <a:pt x="11006" y="3587"/>
                </a:lnTo>
                <a:lnTo>
                  <a:pt x="11021" y="3572"/>
                </a:lnTo>
                <a:lnTo>
                  <a:pt x="11053" y="3572"/>
                </a:lnTo>
                <a:lnTo>
                  <a:pt x="11069" y="3587"/>
                </a:lnTo>
                <a:lnTo>
                  <a:pt x="11077" y="3603"/>
                </a:lnTo>
                <a:lnTo>
                  <a:pt x="11085" y="3633"/>
                </a:lnTo>
                <a:lnTo>
                  <a:pt x="11591" y="5343"/>
                </a:lnTo>
                <a:lnTo>
                  <a:pt x="11883" y="5343"/>
                </a:lnTo>
                <a:lnTo>
                  <a:pt x="12437" y="3633"/>
                </a:lnTo>
                <a:lnTo>
                  <a:pt x="12452" y="3587"/>
                </a:lnTo>
                <a:lnTo>
                  <a:pt x="12468" y="3572"/>
                </a:lnTo>
                <a:lnTo>
                  <a:pt x="12500" y="3572"/>
                </a:lnTo>
                <a:lnTo>
                  <a:pt x="12516" y="3587"/>
                </a:lnTo>
                <a:lnTo>
                  <a:pt x="12531" y="3648"/>
                </a:lnTo>
                <a:lnTo>
                  <a:pt x="12531" y="3694"/>
                </a:lnTo>
                <a:lnTo>
                  <a:pt x="12445" y="4671"/>
                </a:lnTo>
                <a:lnTo>
                  <a:pt x="12445" y="7877"/>
                </a:lnTo>
                <a:lnTo>
                  <a:pt x="13306" y="7877"/>
                </a:lnTo>
                <a:close/>
                <a:moveTo>
                  <a:pt x="15900" y="1572"/>
                </a:moveTo>
                <a:lnTo>
                  <a:pt x="15900" y="137"/>
                </a:lnTo>
                <a:lnTo>
                  <a:pt x="13939" y="137"/>
                </a:lnTo>
                <a:lnTo>
                  <a:pt x="13939" y="1572"/>
                </a:lnTo>
                <a:lnTo>
                  <a:pt x="14461" y="1572"/>
                </a:lnTo>
                <a:lnTo>
                  <a:pt x="14461" y="6442"/>
                </a:lnTo>
                <a:lnTo>
                  <a:pt x="13939" y="6442"/>
                </a:lnTo>
                <a:lnTo>
                  <a:pt x="13939" y="7877"/>
                </a:lnTo>
                <a:lnTo>
                  <a:pt x="15900" y="7877"/>
                </a:lnTo>
                <a:lnTo>
                  <a:pt x="15900" y="6442"/>
                </a:lnTo>
                <a:lnTo>
                  <a:pt x="15378" y="6442"/>
                </a:lnTo>
                <a:lnTo>
                  <a:pt x="15378" y="1572"/>
                </a:lnTo>
                <a:lnTo>
                  <a:pt x="15900" y="1572"/>
                </a:lnTo>
                <a:close/>
                <a:moveTo>
                  <a:pt x="2609" y="15402"/>
                </a:moveTo>
                <a:lnTo>
                  <a:pt x="2609" y="13861"/>
                </a:lnTo>
                <a:lnTo>
                  <a:pt x="142" y="13861"/>
                </a:lnTo>
                <a:lnTo>
                  <a:pt x="142" y="21600"/>
                </a:lnTo>
                <a:lnTo>
                  <a:pt x="1059" y="21600"/>
                </a:lnTo>
                <a:lnTo>
                  <a:pt x="1059" y="18501"/>
                </a:lnTo>
                <a:lnTo>
                  <a:pt x="2506" y="18501"/>
                </a:lnTo>
                <a:lnTo>
                  <a:pt x="2506" y="16959"/>
                </a:lnTo>
                <a:lnTo>
                  <a:pt x="1059" y="16959"/>
                </a:lnTo>
                <a:lnTo>
                  <a:pt x="1059" y="15402"/>
                </a:lnTo>
                <a:lnTo>
                  <a:pt x="2609" y="15402"/>
                </a:lnTo>
                <a:close/>
                <a:moveTo>
                  <a:pt x="5147" y="15296"/>
                </a:moveTo>
                <a:lnTo>
                  <a:pt x="5147" y="13861"/>
                </a:lnTo>
                <a:lnTo>
                  <a:pt x="3178" y="13861"/>
                </a:lnTo>
                <a:lnTo>
                  <a:pt x="3178" y="15296"/>
                </a:lnTo>
                <a:lnTo>
                  <a:pt x="3708" y="15296"/>
                </a:lnTo>
                <a:lnTo>
                  <a:pt x="3708" y="20165"/>
                </a:lnTo>
                <a:lnTo>
                  <a:pt x="3178" y="20165"/>
                </a:lnTo>
                <a:lnTo>
                  <a:pt x="3178" y="21600"/>
                </a:lnTo>
                <a:lnTo>
                  <a:pt x="5147" y="21600"/>
                </a:lnTo>
                <a:lnTo>
                  <a:pt x="5147" y="20165"/>
                </a:lnTo>
                <a:lnTo>
                  <a:pt x="4617" y="20165"/>
                </a:lnTo>
                <a:lnTo>
                  <a:pt x="4617" y="15296"/>
                </a:lnTo>
                <a:lnTo>
                  <a:pt x="5147" y="15296"/>
                </a:lnTo>
                <a:close/>
                <a:moveTo>
                  <a:pt x="8665" y="21600"/>
                </a:moveTo>
                <a:lnTo>
                  <a:pt x="8665" y="13861"/>
                </a:lnTo>
                <a:lnTo>
                  <a:pt x="7804" y="13861"/>
                </a:lnTo>
                <a:lnTo>
                  <a:pt x="7804" y="17066"/>
                </a:lnTo>
                <a:lnTo>
                  <a:pt x="7890" y="18043"/>
                </a:lnTo>
                <a:lnTo>
                  <a:pt x="7890" y="18074"/>
                </a:lnTo>
                <a:lnTo>
                  <a:pt x="7883" y="18120"/>
                </a:lnTo>
                <a:lnTo>
                  <a:pt x="7875" y="18135"/>
                </a:lnTo>
                <a:lnTo>
                  <a:pt x="7843" y="18165"/>
                </a:lnTo>
                <a:lnTo>
                  <a:pt x="7827" y="18165"/>
                </a:lnTo>
                <a:lnTo>
                  <a:pt x="7796" y="18104"/>
                </a:lnTo>
                <a:lnTo>
                  <a:pt x="6546" y="13861"/>
                </a:lnTo>
                <a:lnTo>
                  <a:pt x="5795" y="13861"/>
                </a:lnTo>
                <a:lnTo>
                  <a:pt x="5795" y="21600"/>
                </a:lnTo>
                <a:lnTo>
                  <a:pt x="6657" y="21600"/>
                </a:lnTo>
                <a:lnTo>
                  <a:pt x="6657" y="18394"/>
                </a:lnTo>
                <a:lnTo>
                  <a:pt x="6578" y="17417"/>
                </a:lnTo>
                <a:lnTo>
                  <a:pt x="6578" y="17387"/>
                </a:lnTo>
                <a:lnTo>
                  <a:pt x="6594" y="17326"/>
                </a:lnTo>
                <a:lnTo>
                  <a:pt x="6625" y="17295"/>
                </a:lnTo>
                <a:lnTo>
                  <a:pt x="6657" y="17326"/>
                </a:lnTo>
                <a:lnTo>
                  <a:pt x="6673" y="17356"/>
                </a:lnTo>
                <a:lnTo>
                  <a:pt x="7914" y="21600"/>
                </a:lnTo>
                <a:lnTo>
                  <a:pt x="8665" y="21600"/>
                </a:lnTo>
                <a:close/>
                <a:moveTo>
                  <a:pt x="10270" y="20058"/>
                </a:moveTo>
                <a:lnTo>
                  <a:pt x="10270" y="13861"/>
                </a:lnTo>
                <a:lnTo>
                  <a:pt x="9353" y="13861"/>
                </a:lnTo>
                <a:lnTo>
                  <a:pt x="9353" y="21600"/>
                </a:lnTo>
                <a:lnTo>
                  <a:pt x="11377" y="21600"/>
                </a:lnTo>
                <a:lnTo>
                  <a:pt x="11377" y="20058"/>
                </a:lnTo>
                <a:lnTo>
                  <a:pt x="10270" y="20058"/>
                </a:lnTo>
                <a:close/>
                <a:moveTo>
                  <a:pt x="13741" y="19814"/>
                </a:moveTo>
                <a:lnTo>
                  <a:pt x="13939" y="21600"/>
                </a:lnTo>
                <a:lnTo>
                  <a:pt x="14848" y="21600"/>
                </a:lnTo>
                <a:lnTo>
                  <a:pt x="13876" y="13861"/>
                </a:lnTo>
                <a:lnTo>
                  <a:pt x="12010" y="13861"/>
                </a:lnTo>
                <a:lnTo>
                  <a:pt x="12010" y="15296"/>
                </a:lnTo>
                <a:lnTo>
                  <a:pt x="12429" y="15296"/>
                </a:lnTo>
                <a:lnTo>
                  <a:pt x="11638" y="21600"/>
                </a:lnTo>
                <a:lnTo>
                  <a:pt x="12555" y="21600"/>
                </a:lnTo>
                <a:lnTo>
                  <a:pt x="12745" y="19814"/>
                </a:lnTo>
                <a:lnTo>
                  <a:pt x="13741" y="19814"/>
                </a:lnTo>
                <a:close/>
                <a:moveTo>
                  <a:pt x="13591" y="18379"/>
                </a:moveTo>
                <a:lnTo>
                  <a:pt x="12903" y="18379"/>
                </a:lnTo>
                <a:lnTo>
                  <a:pt x="13156" y="16105"/>
                </a:lnTo>
                <a:lnTo>
                  <a:pt x="13196" y="15402"/>
                </a:lnTo>
                <a:lnTo>
                  <a:pt x="13196" y="15372"/>
                </a:lnTo>
                <a:lnTo>
                  <a:pt x="13227" y="15311"/>
                </a:lnTo>
                <a:lnTo>
                  <a:pt x="13259" y="15311"/>
                </a:lnTo>
                <a:lnTo>
                  <a:pt x="13290" y="15372"/>
                </a:lnTo>
                <a:lnTo>
                  <a:pt x="13290" y="15387"/>
                </a:lnTo>
                <a:lnTo>
                  <a:pt x="13298" y="15402"/>
                </a:lnTo>
                <a:lnTo>
                  <a:pt x="13338" y="16105"/>
                </a:lnTo>
                <a:lnTo>
                  <a:pt x="13591" y="18379"/>
                </a:lnTo>
                <a:close/>
                <a:moveTo>
                  <a:pt x="18113" y="21600"/>
                </a:moveTo>
                <a:lnTo>
                  <a:pt x="18113" y="13861"/>
                </a:lnTo>
                <a:lnTo>
                  <a:pt x="17259" y="13861"/>
                </a:lnTo>
                <a:lnTo>
                  <a:pt x="17259" y="17066"/>
                </a:lnTo>
                <a:lnTo>
                  <a:pt x="17339" y="18043"/>
                </a:lnTo>
                <a:lnTo>
                  <a:pt x="17339" y="18120"/>
                </a:lnTo>
                <a:lnTo>
                  <a:pt x="17323" y="18135"/>
                </a:lnTo>
                <a:lnTo>
                  <a:pt x="17315" y="18150"/>
                </a:lnTo>
                <a:lnTo>
                  <a:pt x="17299" y="18165"/>
                </a:lnTo>
                <a:lnTo>
                  <a:pt x="17283" y="18165"/>
                </a:lnTo>
                <a:lnTo>
                  <a:pt x="17252" y="18104"/>
                </a:lnTo>
                <a:lnTo>
                  <a:pt x="15987" y="13861"/>
                </a:lnTo>
                <a:lnTo>
                  <a:pt x="15243" y="13861"/>
                </a:lnTo>
                <a:lnTo>
                  <a:pt x="15243" y="21600"/>
                </a:lnTo>
                <a:lnTo>
                  <a:pt x="16105" y="21600"/>
                </a:lnTo>
                <a:lnTo>
                  <a:pt x="16105" y="18394"/>
                </a:lnTo>
                <a:lnTo>
                  <a:pt x="16018" y="17417"/>
                </a:lnTo>
                <a:lnTo>
                  <a:pt x="16018" y="17387"/>
                </a:lnTo>
                <a:lnTo>
                  <a:pt x="16034" y="17326"/>
                </a:lnTo>
                <a:lnTo>
                  <a:pt x="16066" y="17295"/>
                </a:lnTo>
                <a:lnTo>
                  <a:pt x="16097" y="17326"/>
                </a:lnTo>
                <a:lnTo>
                  <a:pt x="16113" y="17356"/>
                </a:lnTo>
                <a:lnTo>
                  <a:pt x="17370" y="21600"/>
                </a:lnTo>
                <a:lnTo>
                  <a:pt x="18113" y="21600"/>
                </a:lnTo>
                <a:close/>
                <a:moveTo>
                  <a:pt x="18809" y="13861"/>
                </a:moveTo>
                <a:lnTo>
                  <a:pt x="18809" y="21600"/>
                </a:lnTo>
                <a:lnTo>
                  <a:pt x="20066" y="21600"/>
                </a:lnTo>
                <a:lnTo>
                  <a:pt x="20161" y="21585"/>
                </a:lnTo>
                <a:lnTo>
                  <a:pt x="20240" y="21569"/>
                </a:lnTo>
                <a:lnTo>
                  <a:pt x="20327" y="21554"/>
                </a:lnTo>
                <a:lnTo>
                  <a:pt x="20406" y="21539"/>
                </a:lnTo>
                <a:lnTo>
                  <a:pt x="20485" y="21493"/>
                </a:lnTo>
                <a:lnTo>
                  <a:pt x="20635" y="21417"/>
                </a:lnTo>
                <a:lnTo>
                  <a:pt x="20778" y="21325"/>
                </a:lnTo>
                <a:lnTo>
                  <a:pt x="20904" y="21203"/>
                </a:lnTo>
                <a:lnTo>
                  <a:pt x="20960" y="21142"/>
                </a:lnTo>
                <a:lnTo>
                  <a:pt x="21126" y="20913"/>
                </a:lnTo>
                <a:lnTo>
                  <a:pt x="21173" y="20837"/>
                </a:lnTo>
                <a:lnTo>
                  <a:pt x="21213" y="20745"/>
                </a:lnTo>
                <a:lnTo>
                  <a:pt x="21260" y="20654"/>
                </a:lnTo>
                <a:lnTo>
                  <a:pt x="21300" y="20547"/>
                </a:lnTo>
                <a:lnTo>
                  <a:pt x="21371" y="20333"/>
                </a:lnTo>
                <a:lnTo>
                  <a:pt x="21434" y="20119"/>
                </a:lnTo>
                <a:lnTo>
                  <a:pt x="21505" y="19753"/>
                </a:lnTo>
                <a:lnTo>
                  <a:pt x="21553" y="19341"/>
                </a:lnTo>
                <a:lnTo>
                  <a:pt x="21560" y="19203"/>
                </a:lnTo>
                <a:lnTo>
                  <a:pt x="21568" y="19051"/>
                </a:lnTo>
                <a:lnTo>
                  <a:pt x="21592" y="18410"/>
                </a:lnTo>
                <a:lnTo>
                  <a:pt x="21592" y="18059"/>
                </a:lnTo>
                <a:lnTo>
                  <a:pt x="21600" y="17738"/>
                </a:lnTo>
                <a:lnTo>
                  <a:pt x="21592" y="17402"/>
                </a:lnTo>
                <a:lnTo>
                  <a:pt x="21592" y="17051"/>
                </a:lnTo>
                <a:lnTo>
                  <a:pt x="21576" y="16715"/>
                </a:lnTo>
                <a:lnTo>
                  <a:pt x="21568" y="16410"/>
                </a:lnTo>
                <a:lnTo>
                  <a:pt x="21560" y="16257"/>
                </a:lnTo>
                <a:lnTo>
                  <a:pt x="21553" y="16120"/>
                </a:lnTo>
                <a:lnTo>
                  <a:pt x="21521" y="15845"/>
                </a:lnTo>
                <a:lnTo>
                  <a:pt x="21481" y="15586"/>
                </a:lnTo>
                <a:lnTo>
                  <a:pt x="21458" y="15463"/>
                </a:lnTo>
                <a:lnTo>
                  <a:pt x="21434" y="15357"/>
                </a:lnTo>
                <a:lnTo>
                  <a:pt x="21402" y="15234"/>
                </a:lnTo>
                <a:lnTo>
                  <a:pt x="21371" y="15128"/>
                </a:lnTo>
                <a:lnTo>
                  <a:pt x="21331" y="15021"/>
                </a:lnTo>
                <a:lnTo>
                  <a:pt x="21300" y="14914"/>
                </a:lnTo>
                <a:lnTo>
                  <a:pt x="21260" y="14822"/>
                </a:lnTo>
                <a:lnTo>
                  <a:pt x="21213" y="14715"/>
                </a:lnTo>
                <a:lnTo>
                  <a:pt x="21165" y="14639"/>
                </a:lnTo>
                <a:lnTo>
                  <a:pt x="21118" y="14548"/>
                </a:lnTo>
                <a:lnTo>
                  <a:pt x="21070" y="14471"/>
                </a:lnTo>
                <a:lnTo>
                  <a:pt x="20960" y="14319"/>
                </a:lnTo>
                <a:lnTo>
                  <a:pt x="20896" y="14258"/>
                </a:lnTo>
                <a:lnTo>
                  <a:pt x="20841" y="14196"/>
                </a:lnTo>
                <a:lnTo>
                  <a:pt x="20770" y="14135"/>
                </a:lnTo>
                <a:lnTo>
                  <a:pt x="20707" y="14090"/>
                </a:lnTo>
                <a:lnTo>
                  <a:pt x="20564" y="13998"/>
                </a:lnTo>
                <a:lnTo>
                  <a:pt x="20327" y="13906"/>
                </a:lnTo>
                <a:lnTo>
                  <a:pt x="20240" y="13891"/>
                </a:lnTo>
                <a:lnTo>
                  <a:pt x="20161" y="13876"/>
                </a:lnTo>
                <a:lnTo>
                  <a:pt x="20066" y="13861"/>
                </a:lnTo>
                <a:lnTo>
                  <a:pt x="18809" y="13861"/>
                </a:lnTo>
                <a:close/>
                <a:moveTo>
                  <a:pt x="19726" y="15296"/>
                </a:moveTo>
                <a:lnTo>
                  <a:pt x="19979" y="15296"/>
                </a:lnTo>
                <a:lnTo>
                  <a:pt x="20066" y="15311"/>
                </a:lnTo>
                <a:lnTo>
                  <a:pt x="20145" y="15326"/>
                </a:lnTo>
                <a:lnTo>
                  <a:pt x="20224" y="15357"/>
                </a:lnTo>
                <a:lnTo>
                  <a:pt x="20295" y="15402"/>
                </a:lnTo>
                <a:lnTo>
                  <a:pt x="20422" y="15525"/>
                </a:lnTo>
                <a:lnTo>
                  <a:pt x="20446" y="15555"/>
                </a:lnTo>
                <a:lnTo>
                  <a:pt x="20477" y="15601"/>
                </a:lnTo>
                <a:lnTo>
                  <a:pt x="20525" y="15692"/>
                </a:lnTo>
                <a:lnTo>
                  <a:pt x="20604" y="15876"/>
                </a:lnTo>
                <a:lnTo>
                  <a:pt x="20635" y="15998"/>
                </a:lnTo>
                <a:lnTo>
                  <a:pt x="20667" y="16105"/>
                </a:lnTo>
                <a:lnTo>
                  <a:pt x="20683" y="16227"/>
                </a:lnTo>
                <a:lnTo>
                  <a:pt x="20707" y="16364"/>
                </a:lnTo>
                <a:lnTo>
                  <a:pt x="20722" y="16639"/>
                </a:lnTo>
                <a:lnTo>
                  <a:pt x="20738" y="16944"/>
                </a:lnTo>
                <a:lnTo>
                  <a:pt x="20746" y="17204"/>
                </a:lnTo>
                <a:lnTo>
                  <a:pt x="20746" y="18257"/>
                </a:lnTo>
                <a:lnTo>
                  <a:pt x="20738" y="18516"/>
                </a:lnTo>
                <a:lnTo>
                  <a:pt x="20722" y="18822"/>
                </a:lnTo>
                <a:lnTo>
                  <a:pt x="20714" y="18959"/>
                </a:lnTo>
                <a:lnTo>
                  <a:pt x="20683" y="19234"/>
                </a:lnTo>
                <a:lnTo>
                  <a:pt x="20675" y="19295"/>
                </a:lnTo>
                <a:lnTo>
                  <a:pt x="20659" y="19356"/>
                </a:lnTo>
                <a:lnTo>
                  <a:pt x="20635" y="19463"/>
                </a:lnTo>
                <a:lnTo>
                  <a:pt x="20604" y="19585"/>
                </a:lnTo>
                <a:lnTo>
                  <a:pt x="20564" y="19677"/>
                </a:lnTo>
                <a:lnTo>
                  <a:pt x="20517" y="19783"/>
                </a:lnTo>
                <a:lnTo>
                  <a:pt x="20422" y="19936"/>
                </a:lnTo>
                <a:lnTo>
                  <a:pt x="20359" y="20012"/>
                </a:lnTo>
                <a:lnTo>
                  <a:pt x="20295" y="20058"/>
                </a:lnTo>
                <a:lnTo>
                  <a:pt x="20224" y="20104"/>
                </a:lnTo>
                <a:lnTo>
                  <a:pt x="20066" y="20165"/>
                </a:lnTo>
                <a:lnTo>
                  <a:pt x="19726" y="20165"/>
                </a:lnTo>
                <a:lnTo>
                  <a:pt x="19726" y="15296"/>
                </a:lnTo>
                <a:close/>
              </a:path>
            </a:pathLst>
          </a:custGeom>
          <a:solidFill>
            <a:srgbClr val="002EA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" name="Kuvio"/>
          <p:cNvSpPr/>
          <p:nvPr/>
        </p:nvSpPr>
        <p:spPr>
          <a:xfrm>
            <a:off x="468312" y="484187"/>
            <a:ext cx="587376" cy="35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5" y="0"/>
                </a:moveTo>
                <a:lnTo>
                  <a:pt x="5995" y="7876"/>
                </a:lnTo>
                <a:lnTo>
                  <a:pt x="0" y="7876"/>
                </a:lnTo>
                <a:lnTo>
                  <a:pt x="0" y="13724"/>
                </a:lnTo>
                <a:lnTo>
                  <a:pt x="5995" y="13724"/>
                </a:lnTo>
                <a:lnTo>
                  <a:pt x="5995" y="21600"/>
                </a:lnTo>
                <a:lnTo>
                  <a:pt x="9611" y="21600"/>
                </a:lnTo>
                <a:lnTo>
                  <a:pt x="9611" y="13724"/>
                </a:lnTo>
                <a:lnTo>
                  <a:pt x="21600" y="13724"/>
                </a:lnTo>
                <a:lnTo>
                  <a:pt x="21600" y="7876"/>
                </a:lnTo>
                <a:lnTo>
                  <a:pt x="9611" y="7876"/>
                </a:lnTo>
                <a:lnTo>
                  <a:pt x="9611" y="0"/>
                </a:lnTo>
                <a:lnTo>
                  <a:pt x="5995" y="0"/>
                </a:lnTo>
                <a:close/>
              </a:path>
            </a:pathLst>
          </a:custGeom>
          <a:solidFill>
            <a:srgbClr val="002EA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" name="Kuvio"/>
          <p:cNvSpPr/>
          <p:nvPr/>
        </p:nvSpPr>
        <p:spPr>
          <a:xfrm>
            <a:off x="468312" y="484187"/>
            <a:ext cx="587376" cy="35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11" y="7876"/>
                </a:moveTo>
                <a:lnTo>
                  <a:pt x="21600" y="7876"/>
                </a:lnTo>
                <a:lnTo>
                  <a:pt x="21600" y="0"/>
                </a:lnTo>
                <a:lnTo>
                  <a:pt x="9611" y="0"/>
                </a:lnTo>
                <a:lnTo>
                  <a:pt x="9611" y="7876"/>
                </a:lnTo>
                <a:close/>
                <a:moveTo>
                  <a:pt x="0" y="21600"/>
                </a:moveTo>
                <a:lnTo>
                  <a:pt x="5995" y="21600"/>
                </a:lnTo>
                <a:lnTo>
                  <a:pt x="5995" y="13724"/>
                </a:lnTo>
                <a:lnTo>
                  <a:pt x="0" y="13724"/>
                </a:lnTo>
                <a:lnTo>
                  <a:pt x="0" y="21600"/>
                </a:lnTo>
                <a:close/>
                <a:moveTo>
                  <a:pt x="0" y="7876"/>
                </a:moveTo>
                <a:lnTo>
                  <a:pt x="5995" y="7876"/>
                </a:lnTo>
                <a:lnTo>
                  <a:pt x="5995" y="0"/>
                </a:lnTo>
                <a:lnTo>
                  <a:pt x="0" y="0"/>
                </a:lnTo>
                <a:lnTo>
                  <a:pt x="0" y="7876"/>
                </a:lnTo>
                <a:close/>
                <a:moveTo>
                  <a:pt x="9611" y="21600"/>
                </a:moveTo>
                <a:lnTo>
                  <a:pt x="21600" y="21600"/>
                </a:lnTo>
                <a:lnTo>
                  <a:pt x="21600" y="13724"/>
                </a:lnTo>
                <a:lnTo>
                  <a:pt x="9611" y="13724"/>
                </a:lnTo>
                <a:lnTo>
                  <a:pt x="9611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" name="Kuvio"/>
          <p:cNvSpPr/>
          <p:nvPr/>
        </p:nvSpPr>
        <p:spPr>
          <a:xfrm>
            <a:off x="7983537" y="484187"/>
            <a:ext cx="692151" cy="35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86" y="0"/>
                </a:moveTo>
                <a:lnTo>
                  <a:pt x="1399" y="0"/>
                </a:lnTo>
                <a:lnTo>
                  <a:pt x="1312" y="15"/>
                </a:lnTo>
                <a:lnTo>
                  <a:pt x="1075" y="61"/>
                </a:lnTo>
                <a:lnTo>
                  <a:pt x="996" y="92"/>
                </a:lnTo>
                <a:lnTo>
                  <a:pt x="862" y="168"/>
                </a:lnTo>
                <a:lnTo>
                  <a:pt x="791" y="214"/>
                </a:lnTo>
                <a:lnTo>
                  <a:pt x="727" y="260"/>
                </a:lnTo>
                <a:lnTo>
                  <a:pt x="609" y="382"/>
                </a:lnTo>
                <a:lnTo>
                  <a:pt x="506" y="504"/>
                </a:lnTo>
                <a:lnTo>
                  <a:pt x="411" y="656"/>
                </a:lnTo>
                <a:lnTo>
                  <a:pt x="324" y="824"/>
                </a:lnTo>
                <a:lnTo>
                  <a:pt x="285" y="916"/>
                </a:lnTo>
                <a:lnTo>
                  <a:pt x="221" y="1099"/>
                </a:lnTo>
                <a:lnTo>
                  <a:pt x="190" y="1206"/>
                </a:lnTo>
                <a:lnTo>
                  <a:pt x="119" y="1527"/>
                </a:lnTo>
                <a:lnTo>
                  <a:pt x="103" y="1633"/>
                </a:lnTo>
                <a:lnTo>
                  <a:pt x="71" y="1878"/>
                </a:lnTo>
                <a:lnTo>
                  <a:pt x="63" y="2000"/>
                </a:lnTo>
                <a:lnTo>
                  <a:pt x="55" y="2137"/>
                </a:lnTo>
                <a:lnTo>
                  <a:pt x="55" y="2641"/>
                </a:lnTo>
                <a:lnTo>
                  <a:pt x="71" y="2870"/>
                </a:lnTo>
                <a:lnTo>
                  <a:pt x="119" y="3190"/>
                </a:lnTo>
                <a:lnTo>
                  <a:pt x="134" y="3282"/>
                </a:lnTo>
                <a:lnTo>
                  <a:pt x="182" y="3480"/>
                </a:lnTo>
                <a:lnTo>
                  <a:pt x="237" y="3648"/>
                </a:lnTo>
                <a:lnTo>
                  <a:pt x="300" y="3801"/>
                </a:lnTo>
                <a:lnTo>
                  <a:pt x="411" y="4015"/>
                </a:lnTo>
                <a:lnTo>
                  <a:pt x="451" y="4076"/>
                </a:lnTo>
                <a:lnTo>
                  <a:pt x="490" y="4122"/>
                </a:lnTo>
                <a:lnTo>
                  <a:pt x="538" y="4183"/>
                </a:lnTo>
                <a:lnTo>
                  <a:pt x="633" y="4289"/>
                </a:lnTo>
                <a:lnTo>
                  <a:pt x="727" y="4366"/>
                </a:lnTo>
                <a:lnTo>
                  <a:pt x="830" y="4442"/>
                </a:lnTo>
                <a:lnTo>
                  <a:pt x="933" y="4503"/>
                </a:lnTo>
                <a:lnTo>
                  <a:pt x="1052" y="4549"/>
                </a:lnTo>
                <a:lnTo>
                  <a:pt x="1162" y="4595"/>
                </a:lnTo>
                <a:lnTo>
                  <a:pt x="1376" y="4641"/>
                </a:lnTo>
                <a:lnTo>
                  <a:pt x="1431" y="4656"/>
                </a:lnTo>
                <a:lnTo>
                  <a:pt x="1478" y="4686"/>
                </a:lnTo>
                <a:lnTo>
                  <a:pt x="1534" y="4717"/>
                </a:lnTo>
                <a:lnTo>
                  <a:pt x="1573" y="4747"/>
                </a:lnTo>
                <a:lnTo>
                  <a:pt x="1652" y="4839"/>
                </a:lnTo>
                <a:lnTo>
                  <a:pt x="1684" y="4885"/>
                </a:lnTo>
                <a:lnTo>
                  <a:pt x="1747" y="5007"/>
                </a:lnTo>
                <a:lnTo>
                  <a:pt x="1771" y="5068"/>
                </a:lnTo>
                <a:lnTo>
                  <a:pt x="1787" y="5129"/>
                </a:lnTo>
                <a:lnTo>
                  <a:pt x="1818" y="5282"/>
                </a:lnTo>
                <a:lnTo>
                  <a:pt x="1834" y="5465"/>
                </a:lnTo>
                <a:lnTo>
                  <a:pt x="1834" y="5663"/>
                </a:lnTo>
                <a:lnTo>
                  <a:pt x="1826" y="5755"/>
                </a:lnTo>
                <a:lnTo>
                  <a:pt x="1811" y="5862"/>
                </a:lnTo>
                <a:lnTo>
                  <a:pt x="1795" y="5938"/>
                </a:lnTo>
                <a:lnTo>
                  <a:pt x="1771" y="6030"/>
                </a:lnTo>
                <a:lnTo>
                  <a:pt x="1739" y="6106"/>
                </a:lnTo>
                <a:lnTo>
                  <a:pt x="1708" y="6167"/>
                </a:lnTo>
                <a:lnTo>
                  <a:pt x="1629" y="6289"/>
                </a:lnTo>
                <a:lnTo>
                  <a:pt x="1589" y="6335"/>
                </a:lnTo>
                <a:lnTo>
                  <a:pt x="1534" y="6366"/>
                </a:lnTo>
                <a:lnTo>
                  <a:pt x="1486" y="6396"/>
                </a:lnTo>
                <a:lnTo>
                  <a:pt x="1431" y="6427"/>
                </a:lnTo>
                <a:lnTo>
                  <a:pt x="1368" y="6442"/>
                </a:lnTo>
                <a:lnTo>
                  <a:pt x="1312" y="6457"/>
                </a:lnTo>
                <a:lnTo>
                  <a:pt x="1107" y="6457"/>
                </a:lnTo>
                <a:lnTo>
                  <a:pt x="917" y="6411"/>
                </a:lnTo>
                <a:lnTo>
                  <a:pt x="806" y="6350"/>
                </a:lnTo>
                <a:lnTo>
                  <a:pt x="743" y="6320"/>
                </a:lnTo>
                <a:lnTo>
                  <a:pt x="633" y="6243"/>
                </a:lnTo>
                <a:lnTo>
                  <a:pt x="514" y="6152"/>
                </a:lnTo>
                <a:lnTo>
                  <a:pt x="395" y="6030"/>
                </a:lnTo>
                <a:lnTo>
                  <a:pt x="261" y="5877"/>
                </a:lnTo>
                <a:lnTo>
                  <a:pt x="0" y="7281"/>
                </a:lnTo>
                <a:lnTo>
                  <a:pt x="71" y="7358"/>
                </a:lnTo>
                <a:lnTo>
                  <a:pt x="142" y="7449"/>
                </a:lnTo>
                <a:lnTo>
                  <a:pt x="213" y="7510"/>
                </a:lnTo>
                <a:lnTo>
                  <a:pt x="285" y="7587"/>
                </a:lnTo>
                <a:lnTo>
                  <a:pt x="356" y="7648"/>
                </a:lnTo>
                <a:lnTo>
                  <a:pt x="435" y="7709"/>
                </a:lnTo>
                <a:lnTo>
                  <a:pt x="506" y="7755"/>
                </a:lnTo>
                <a:lnTo>
                  <a:pt x="585" y="7816"/>
                </a:lnTo>
                <a:lnTo>
                  <a:pt x="656" y="7846"/>
                </a:lnTo>
                <a:lnTo>
                  <a:pt x="735" y="7892"/>
                </a:lnTo>
                <a:lnTo>
                  <a:pt x="822" y="7923"/>
                </a:lnTo>
                <a:lnTo>
                  <a:pt x="901" y="7938"/>
                </a:lnTo>
                <a:lnTo>
                  <a:pt x="1075" y="7968"/>
                </a:lnTo>
                <a:lnTo>
                  <a:pt x="1170" y="7984"/>
                </a:lnTo>
                <a:lnTo>
                  <a:pt x="1352" y="7984"/>
                </a:lnTo>
                <a:lnTo>
                  <a:pt x="1589" y="7938"/>
                </a:lnTo>
                <a:lnTo>
                  <a:pt x="1739" y="7892"/>
                </a:lnTo>
                <a:lnTo>
                  <a:pt x="1803" y="7861"/>
                </a:lnTo>
                <a:lnTo>
                  <a:pt x="1874" y="7816"/>
                </a:lnTo>
                <a:lnTo>
                  <a:pt x="1937" y="7785"/>
                </a:lnTo>
                <a:lnTo>
                  <a:pt x="2000" y="7739"/>
                </a:lnTo>
                <a:lnTo>
                  <a:pt x="2064" y="7678"/>
                </a:lnTo>
                <a:lnTo>
                  <a:pt x="2174" y="7556"/>
                </a:lnTo>
                <a:lnTo>
                  <a:pt x="2222" y="7495"/>
                </a:lnTo>
                <a:lnTo>
                  <a:pt x="2277" y="7419"/>
                </a:lnTo>
                <a:lnTo>
                  <a:pt x="2324" y="7342"/>
                </a:lnTo>
                <a:lnTo>
                  <a:pt x="2364" y="7266"/>
                </a:lnTo>
                <a:lnTo>
                  <a:pt x="2483" y="6991"/>
                </a:lnTo>
                <a:lnTo>
                  <a:pt x="2514" y="6885"/>
                </a:lnTo>
                <a:lnTo>
                  <a:pt x="2546" y="6793"/>
                </a:lnTo>
                <a:lnTo>
                  <a:pt x="2570" y="6671"/>
                </a:lnTo>
                <a:lnTo>
                  <a:pt x="2601" y="6564"/>
                </a:lnTo>
                <a:lnTo>
                  <a:pt x="2617" y="6442"/>
                </a:lnTo>
                <a:lnTo>
                  <a:pt x="2641" y="6320"/>
                </a:lnTo>
                <a:lnTo>
                  <a:pt x="2657" y="6182"/>
                </a:lnTo>
                <a:lnTo>
                  <a:pt x="2672" y="6060"/>
                </a:lnTo>
                <a:lnTo>
                  <a:pt x="2680" y="5923"/>
                </a:lnTo>
                <a:lnTo>
                  <a:pt x="2688" y="5770"/>
                </a:lnTo>
                <a:lnTo>
                  <a:pt x="2688" y="5633"/>
                </a:lnTo>
                <a:lnTo>
                  <a:pt x="2696" y="5480"/>
                </a:lnTo>
                <a:lnTo>
                  <a:pt x="2688" y="5343"/>
                </a:lnTo>
                <a:lnTo>
                  <a:pt x="2688" y="5221"/>
                </a:lnTo>
                <a:lnTo>
                  <a:pt x="2672" y="4976"/>
                </a:lnTo>
                <a:lnTo>
                  <a:pt x="2664" y="4870"/>
                </a:lnTo>
                <a:lnTo>
                  <a:pt x="2649" y="4747"/>
                </a:lnTo>
                <a:lnTo>
                  <a:pt x="2617" y="4534"/>
                </a:lnTo>
                <a:lnTo>
                  <a:pt x="2570" y="4335"/>
                </a:lnTo>
                <a:lnTo>
                  <a:pt x="2546" y="4244"/>
                </a:lnTo>
                <a:lnTo>
                  <a:pt x="2514" y="4137"/>
                </a:lnTo>
                <a:lnTo>
                  <a:pt x="2451" y="3969"/>
                </a:lnTo>
                <a:lnTo>
                  <a:pt x="2419" y="3893"/>
                </a:lnTo>
                <a:lnTo>
                  <a:pt x="2380" y="3801"/>
                </a:lnTo>
                <a:lnTo>
                  <a:pt x="2301" y="3664"/>
                </a:lnTo>
                <a:lnTo>
                  <a:pt x="2261" y="3587"/>
                </a:lnTo>
                <a:lnTo>
                  <a:pt x="2119" y="3404"/>
                </a:lnTo>
                <a:lnTo>
                  <a:pt x="1898" y="3221"/>
                </a:lnTo>
                <a:lnTo>
                  <a:pt x="1779" y="3145"/>
                </a:lnTo>
                <a:lnTo>
                  <a:pt x="1708" y="3114"/>
                </a:lnTo>
                <a:lnTo>
                  <a:pt x="1645" y="3099"/>
                </a:lnTo>
                <a:lnTo>
                  <a:pt x="1573" y="3068"/>
                </a:lnTo>
                <a:lnTo>
                  <a:pt x="1510" y="3053"/>
                </a:lnTo>
                <a:lnTo>
                  <a:pt x="1281" y="2992"/>
                </a:lnTo>
                <a:lnTo>
                  <a:pt x="1194" y="2961"/>
                </a:lnTo>
                <a:lnTo>
                  <a:pt x="1154" y="2946"/>
                </a:lnTo>
                <a:lnTo>
                  <a:pt x="1123" y="2931"/>
                </a:lnTo>
                <a:lnTo>
                  <a:pt x="1059" y="2855"/>
                </a:lnTo>
                <a:lnTo>
                  <a:pt x="1028" y="2824"/>
                </a:lnTo>
                <a:lnTo>
                  <a:pt x="1004" y="2778"/>
                </a:lnTo>
                <a:lnTo>
                  <a:pt x="988" y="2732"/>
                </a:lnTo>
                <a:lnTo>
                  <a:pt x="965" y="2687"/>
                </a:lnTo>
                <a:lnTo>
                  <a:pt x="949" y="2626"/>
                </a:lnTo>
                <a:lnTo>
                  <a:pt x="933" y="2580"/>
                </a:lnTo>
                <a:lnTo>
                  <a:pt x="925" y="2503"/>
                </a:lnTo>
                <a:lnTo>
                  <a:pt x="917" y="2442"/>
                </a:lnTo>
                <a:lnTo>
                  <a:pt x="909" y="2366"/>
                </a:lnTo>
                <a:lnTo>
                  <a:pt x="909" y="2290"/>
                </a:lnTo>
                <a:lnTo>
                  <a:pt x="917" y="2213"/>
                </a:lnTo>
                <a:lnTo>
                  <a:pt x="917" y="2137"/>
                </a:lnTo>
                <a:lnTo>
                  <a:pt x="933" y="2076"/>
                </a:lnTo>
                <a:lnTo>
                  <a:pt x="941" y="2000"/>
                </a:lnTo>
                <a:lnTo>
                  <a:pt x="1012" y="1817"/>
                </a:lnTo>
                <a:lnTo>
                  <a:pt x="1052" y="1755"/>
                </a:lnTo>
                <a:lnTo>
                  <a:pt x="1083" y="1710"/>
                </a:lnTo>
                <a:lnTo>
                  <a:pt x="1178" y="1618"/>
                </a:lnTo>
                <a:lnTo>
                  <a:pt x="1233" y="1588"/>
                </a:lnTo>
                <a:lnTo>
                  <a:pt x="1297" y="1557"/>
                </a:lnTo>
                <a:lnTo>
                  <a:pt x="1439" y="1527"/>
                </a:lnTo>
                <a:lnTo>
                  <a:pt x="1629" y="1527"/>
                </a:lnTo>
                <a:lnTo>
                  <a:pt x="1739" y="1557"/>
                </a:lnTo>
                <a:lnTo>
                  <a:pt x="1842" y="1588"/>
                </a:lnTo>
                <a:lnTo>
                  <a:pt x="2048" y="1679"/>
                </a:lnTo>
                <a:lnTo>
                  <a:pt x="2253" y="1832"/>
                </a:lnTo>
                <a:lnTo>
                  <a:pt x="2356" y="1939"/>
                </a:lnTo>
                <a:lnTo>
                  <a:pt x="2609" y="626"/>
                </a:lnTo>
                <a:lnTo>
                  <a:pt x="2514" y="504"/>
                </a:lnTo>
                <a:lnTo>
                  <a:pt x="2404" y="382"/>
                </a:lnTo>
                <a:lnTo>
                  <a:pt x="2348" y="336"/>
                </a:lnTo>
                <a:lnTo>
                  <a:pt x="2285" y="275"/>
                </a:lnTo>
                <a:lnTo>
                  <a:pt x="2222" y="229"/>
                </a:lnTo>
                <a:lnTo>
                  <a:pt x="2151" y="183"/>
                </a:lnTo>
                <a:lnTo>
                  <a:pt x="2079" y="153"/>
                </a:lnTo>
                <a:lnTo>
                  <a:pt x="2000" y="107"/>
                </a:lnTo>
                <a:lnTo>
                  <a:pt x="1842" y="46"/>
                </a:lnTo>
                <a:lnTo>
                  <a:pt x="1763" y="31"/>
                </a:lnTo>
                <a:lnTo>
                  <a:pt x="1676" y="15"/>
                </a:lnTo>
                <a:lnTo>
                  <a:pt x="1581" y="0"/>
                </a:lnTo>
                <a:lnTo>
                  <a:pt x="1486" y="0"/>
                </a:lnTo>
                <a:close/>
                <a:moveTo>
                  <a:pt x="6001" y="137"/>
                </a:moveTo>
                <a:lnTo>
                  <a:pt x="5068" y="137"/>
                </a:lnTo>
                <a:lnTo>
                  <a:pt x="5068" y="5511"/>
                </a:lnTo>
                <a:lnTo>
                  <a:pt x="5060" y="5618"/>
                </a:lnTo>
                <a:lnTo>
                  <a:pt x="5060" y="5709"/>
                </a:lnTo>
                <a:lnTo>
                  <a:pt x="5028" y="5892"/>
                </a:lnTo>
                <a:lnTo>
                  <a:pt x="5013" y="5969"/>
                </a:lnTo>
                <a:lnTo>
                  <a:pt x="4989" y="6045"/>
                </a:lnTo>
                <a:lnTo>
                  <a:pt x="4941" y="6167"/>
                </a:lnTo>
                <a:lnTo>
                  <a:pt x="4902" y="6228"/>
                </a:lnTo>
                <a:lnTo>
                  <a:pt x="4870" y="6274"/>
                </a:lnTo>
                <a:lnTo>
                  <a:pt x="4791" y="6366"/>
                </a:lnTo>
                <a:lnTo>
                  <a:pt x="4752" y="6381"/>
                </a:lnTo>
                <a:lnTo>
                  <a:pt x="4704" y="6411"/>
                </a:lnTo>
                <a:lnTo>
                  <a:pt x="4657" y="6427"/>
                </a:lnTo>
                <a:lnTo>
                  <a:pt x="4554" y="6427"/>
                </a:lnTo>
                <a:lnTo>
                  <a:pt x="4507" y="6411"/>
                </a:lnTo>
                <a:lnTo>
                  <a:pt x="4459" y="6381"/>
                </a:lnTo>
                <a:lnTo>
                  <a:pt x="4420" y="6366"/>
                </a:lnTo>
                <a:lnTo>
                  <a:pt x="4372" y="6320"/>
                </a:lnTo>
                <a:lnTo>
                  <a:pt x="4333" y="6274"/>
                </a:lnTo>
                <a:lnTo>
                  <a:pt x="4301" y="6228"/>
                </a:lnTo>
                <a:lnTo>
                  <a:pt x="4238" y="6106"/>
                </a:lnTo>
                <a:lnTo>
                  <a:pt x="4214" y="6045"/>
                </a:lnTo>
                <a:lnTo>
                  <a:pt x="4190" y="5969"/>
                </a:lnTo>
                <a:lnTo>
                  <a:pt x="4175" y="5892"/>
                </a:lnTo>
                <a:lnTo>
                  <a:pt x="4143" y="5709"/>
                </a:lnTo>
                <a:lnTo>
                  <a:pt x="4143" y="5618"/>
                </a:lnTo>
                <a:lnTo>
                  <a:pt x="4135" y="5511"/>
                </a:lnTo>
                <a:lnTo>
                  <a:pt x="4151" y="137"/>
                </a:lnTo>
                <a:lnTo>
                  <a:pt x="3218" y="137"/>
                </a:lnTo>
                <a:lnTo>
                  <a:pt x="3218" y="5480"/>
                </a:lnTo>
                <a:lnTo>
                  <a:pt x="3226" y="5618"/>
                </a:lnTo>
                <a:lnTo>
                  <a:pt x="3226" y="5755"/>
                </a:lnTo>
                <a:lnTo>
                  <a:pt x="3234" y="5892"/>
                </a:lnTo>
                <a:lnTo>
                  <a:pt x="3297" y="6381"/>
                </a:lnTo>
                <a:lnTo>
                  <a:pt x="3321" y="6503"/>
                </a:lnTo>
                <a:lnTo>
                  <a:pt x="3352" y="6610"/>
                </a:lnTo>
                <a:lnTo>
                  <a:pt x="3376" y="6717"/>
                </a:lnTo>
                <a:lnTo>
                  <a:pt x="3408" y="6823"/>
                </a:lnTo>
                <a:lnTo>
                  <a:pt x="3447" y="6930"/>
                </a:lnTo>
                <a:lnTo>
                  <a:pt x="3479" y="7022"/>
                </a:lnTo>
                <a:lnTo>
                  <a:pt x="3518" y="7113"/>
                </a:lnTo>
                <a:lnTo>
                  <a:pt x="3566" y="7205"/>
                </a:lnTo>
                <a:lnTo>
                  <a:pt x="3605" y="7297"/>
                </a:lnTo>
                <a:lnTo>
                  <a:pt x="3700" y="7449"/>
                </a:lnTo>
                <a:lnTo>
                  <a:pt x="3755" y="7510"/>
                </a:lnTo>
                <a:lnTo>
                  <a:pt x="3811" y="7587"/>
                </a:lnTo>
                <a:lnTo>
                  <a:pt x="3922" y="7709"/>
                </a:lnTo>
                <a:lnTo>
                  <a:pt x="4111" y="7846"/>
                </a:lnTo>
                <a:lnTo>
                  <a:pt x="4175" y="7877"/>
                </a:lnTo>
                <a:lnTo>
                  <a:pt x="4317" y="7938"/>
                </a:lnTo>
                <a:lnTo>
                  <a:pt x="4459" y="7968"/>
                </a:lnTo>
                <a:lnTo>
                  <a:pt x="4609" y="7984"/>
                </a:lnTo>
                <a:lnTo>
                  <a:pt x="4681" y="7984"/>
                </a:lnTo>
                <a:lnTo>
                  <a:pt x="4760" y="7968"/>
                </a:lnTo>
                <a:lnTo>
                  <a:pt x="4902" y="7938"/>
                </a:lnTo>
                <a:lnTo>
                  <a:pt x="4965" y="7907"/>
                </a:lnTo>
                <a:lnTo>
                  <a:pt x="5036" y="7877"/>
                </a:lnTo>
                <a:lnTo>
                  <a:pt x="5100" y="7846"/>
                </a:lnTo>
                <a:lnTo>
                  <a:pt x="5226" y="7755"/>
                </a:lnTo>
                <a:lnTo>
                  <a:pt x="5281" y="7709"/>
                </a:lnTo>
                <a:lnTo>
                  <a:pt x="5400" y="7587"/>
                </a:lnTo>
                <a:lnTo>
                  <a:pt x="5455" y="7510"/>
                </a:lnTo>
                <a:lnTo>
                  <a:pt x="5503" y="7449"/>
                </a:lnTo>
                <a:lnTo>
                  <a:pt x="5558" y="7373"/>
                </a:lnTo>
                <a:lnTo>
                  <a:pt x="5645" y="7205"/>
                </a:lnTo>
                <a:lnTo>
                  <a:pt x="5764" y="6930"/>
                </a:lnTo>
                <a:lnTo>
                  <a:pt x="5827" y="6717"/>
                </a:lnTo>
                <a:lnTo>
                  <a:pt x="5882" y="6503"/>
                </a:lnTo>
                <a:lnTo>
                  <a:pt x="5906" y="6381"/>
                </a:lnTo>
                <a:lnTo>
                  <a:pt x="5922" y="6259"/>
                </a:lnTo>
                <a:lnTo>
                  <a:pt x="5946" y="6137"/>
                </a:lnTo>
                <a:lnTo>
                  <a:pt x="5953" y="6014"/>
                </a:lnTo>
                <a:lnTo>
                  <a:pt x="5969" y="5892"/>
                </a:lnTo>
                <a:lnTo>
                  <a:pt x="5985" y="5618"/>
                </a:lnTo>
                <a:lnTo>
                  <a:pt x="5985" y="5480"/>
                </a:lnTo>
                <a:lnTo>
                  <a:pt x="6001" y="137"/>
                </a:lnTo>
                <a:close/>
                <a:moveTo>
                  <a:pt x="8136" y="0"/>
                </a:moveTo>
                <a:lnTo>
                  <a:pt x="7985" y="15"/>
                </a:lnTo>
                <a:lnTo>
                  <a:pt x="7843" y="46"/>
                </a:lnTo>
                <a:lnTo>
                  <a:pt x="7630" y="137"/>
                </a:lnTo>
                <a:lnTo>
                  <a:pt x="7558" y="183"/>
                </a:lnTo>
                <a:lnTo>
                  <a:pt x="7495" y="229"/>
                </a:lnTo>
                <a:lnTo>
                  <a:pt x="7424" y="290"/>
                </a:lnTo>
                <a:lnTo>
                  <a:pt x="7361" y="351"/>
                </a:lnTo>
                <a:lnTo>
                  <a:pt x="7298" y="427"/>
                </a:lnTo>
                <a:lnTo>
                  <a:pt x="7242" y="504"/>
                </a:lnTo>
                <a:lnTo>
                  <a:pt x="7179" y="580"/>
                </a:lnTo>
                <a:lnTo>
                  <a:pt x="7124" y="672"/>
                </a:lnTo>
                <a:lnTo>
                  <a:pt x="7021" y="870"/>
                </a:lnTo>
                <a:lnTo>
                  <a:pt x="6926" y="1084"/>
                </a:lnTo>
                <a:lnTo>
                  <a:pt x="6886" y="1206"/>
                </a:lnTo>
                <a:lnTo>
                  <a:pt x="6863" y="1282"/>
                </a:lnTo>
                <a:lnTo>
                  <a:pt x="6847" y="1343"/>
                </a:lnTo>
                <a:lnTo>
                  <a:pt x="6807" y="1481"/>
                </a:lnTo>
                <a:lnTo>
                  <a:pt x="6744" y="1817"/>
                </a:lnTo>
                <a:lnTo>
                  <a:pt x="6712" y="2015"/>
                </a:lnTo>
                <a:lnTo>
                  <a:pt x="6689" y="2229"/>
                </a:lnTo>
                <a:lnTo>
                  <a:pt x="6673" y="2458"/>
                </a:lnTo>
                <a:lnTo>
                  <a:pt x="6649" y="2717"/>
                </a:lnTo>
                <a:lnTo>
                  <a:pt x="6633" y="2992"/>
                </a:lnTo>
                <a:lnTo>
                  <a:pt x="6625" y="3297"/>
                </a:lnTo>
                <a:lnTo>
                  <a:pt x="6618" y="3633"/>
                </a:lnTo>
                <a:lnTo>
                  <a:pt x="6618" y="4366"/>
                </a:lnTo>
                <a:lnTo>
                  <a:pt x="6625" y="4702"/>
                </a:lnTo>
                <a:lnTo>
                  <a:pt x="6633" y="5007"/>
                </a:lnTo>
                <a:lnTo>
                  <a:pt x="6649" y="5297"/>
                </a:lnTo>
                <a:lnTo>
                  <a:pt x="6673" y="5541"/>
                </a:lnTo>
                <a:lnTo>
                  <a:pt x="6689" y="5785"/>
                </a:lnTo>
                <a:lnTo>
                  <a:pt x="6712" y="5999"/>
                </a:lnTo>
                <a:lnTo>
                  <a:pt x="6776" y="6366"/>
                </a:lnTo>
                <a:lnTo>
                  <a:pt x="6807" y="6518"/>
                </a:lnTo>
                <a:lnTo>
                  <a:pt x="6886" y="6793"/>
                </a:lnTo>
                <a:lnTo>
                  <a:pt x="6926" y="6915"/>
                </a:lnTo>
                <a:lnTo>
                  <a:pt x="7068" y="7236"/>
                </a:lnTo>
                <a:lnTo>
                  <a:pt x="7179" y="7419"/>
                </a:lnTo>
                <a:lnTo>
                  <a:pt x="7242" y="7510"/>
                </a:lnTo>
                <a:lnTo>
                  <a:pt x="7298" y="7587"/>
                </a:lnTo>
                <a:lnTo>
                  <a:pt x="7424" y="7709"/>
                </a:lnTo>
                <a:lnTo>
                  <a:pt x="7495" y="7770"/>
                </a:lnTo>
                <a:lnTo>
                  <a:pt x="7558" y="7816"/>
                </a:lnTo>
                <a:lnTo>
                  <a:pt x="7701" y="7907"/>
                </a:lnTo>
                <a:lnTo>
                  <a:pt x="7843" y="7968"/>
                </a:lnTo>
                <a:lnTo>
                  <a:pt x="7985" y="7999"/>
                </a:lnTo>
                <a:lnTo>
                  <a:pt x="8286" y="7999"/>
                </a:lnTo>
                <a:lnTo>
                  <a:pt x="8428" y="7968"/>
                </a:lnTo>
                <a:lnTo>
                  <a:pt x="8570" y="7907"/>
                </a:lnTo>
                <a:lnTo>
                  <a:pt x="8713" y="7816"/>
                </a:lnTo>
                <a:lnTo>
                  <a:pt x="8776" y="7770"/>
                </a:lnTo>
                <a:lnTo>
                  <a:pt x="8847" y="7709"/>
                </a:lnTo>
                <a:lnTo>
                  <a:pt x="8974" y="7587"/>
                </a:lnTo>
                <a:lnTo>
                  <a:pt x="9029" y="7510"/>
                </a:lnTo>
                <a:lnTo>
                  <a:pt x="9092" y="7419"/>
                </a:lnTo>
                <a:lnTo>
                  <a:pt x="9203" y="7236"/>
                </a:lnTo>
                <a:lnTo>
                  <a:pt x="9345" y="6915"/>
                </a:lnTo>
                <a:lnTo>
                  <a:pt x="9385" y="6793"/>
                </a:lnTo>
                <a:lnTo>
                  <a:pt x="9464" y="6518"/>
                </a:lnTo>
                <a:lnTo>
                  <a:pt x="9495" y="6366"/>
                </a:lnTo>
                <a:lnTo>
                  <a:pt x="9559" y="5999"/>
                </a:lnTo>
                <a:lnTo>
                  <a:pt x="9582" y="5785"/>
                </a:lnTo>
                <a:lnTo>
                  <a:pt x="9606" y="5541"/>
                </a:lnTo>
                <a:lnTo>
                  <a:pt x="9622" y="5297"/>
                </a:lnTo>
                <a:lnTo>
                  <a:pt x="9638" y="5007"/>
                </a:lnTo>
                <a:lnTo>
                  <a:pt x="9646" y="4702"/>
                </a:lnTo>
                <a:lnTo>
                  <a:pt x="9654" y="4366"/>
                </a:lnTo>
                <a:lnTo>
                  <a:pt x="9654" y="3633"/>
                </a:lnTo>
                <a:lnTo>
                  <a:pt x="9646" y="3297"/>
                </a:lnTo>
                <a:lnTo>
                  <a:pt x="9638" y="2992"/>
                </a:lnTo>
                <a:lnTo>
                  <a:pt x="9622" y="2717"/>
                </a:lnTo>
                <a:lnTo>
                  <a:pt x="9606" y="2458"/>
                </a:lnTo>
                <a:lnTo>
                  <a:pt x="9582" y="2229"/>
                </a:lnTo>
                <a:lnTo>
                  <a:pt x="9559" y="2015"/>
                </a:lnTo>
                <a:lnTo>
                  <a:pt x="9527" y="1817"/>
                </a:lnTo>
                <a:lnTo>
                  <a:pt x="9464" y="1481"/>
                </a:lnTo>
                <a:lnTo>
                  <a:pt x="9385" y="1206"/>
                </a:lnTo>
                <a:lnTo>
                  <a:pt x="9345" y="1084"/>
                </a:lnTo>
                <a:lnTo>
                  <a:pt x="9250" y="870"/>
                </a:lnTo>
                <a:lnTo>
                  <a:pt x="9148" y="672"/>
                </a:lnTo>
                <a:lnTo>
                  <a:pt x="9092" y="580"/>
                </a:lnTo>
                <a:lnTo>
                  <a:pt x="9029" y="504"/>
                </a:lnTo>
                <a:lnTo>
                  <a:pt x="8974" y="427"/>
                </a:lnTo>
                <a:lnTo>
                  <a:pt x="8910" y="351"/>
                </a:lnTo>
                <a:lnTo>
                  <a:pt x="8847" y="290"/>
                </a:lnTo>
                <a:lnTo>
                  <a:pt x="8776" y="229"/>
                </a:lnTo>
                <a:lnTo>
                  <a:pt x="8713" y="183"/>
                </a:lnTo>
                <a:lnTo>
                  <a:pt x="8642" y="137"/>
                </a:lnTo>
                <a:lnTo>
                  <a:pt x="8428" y="46"/>
                </a:lnTo>
                <a:lnTo>
                  <a:pt x="8286" y="15"/>
                </a:lnTo>
                <a:lnTo>
                  <a:pt x="8136" y="0"/>
                </a:lnTo>
                <a:close/>
                <a:moveTo>
                  <a:pt x="8136" y="1557"/>
                </a:moveTo>
                <a:lnTo>
                  <a:pt x="8199" y="1557"/>
                </a:lnTo>
                <a:lnTo>
                  <a:pt x="8254" y="1572"/>
                </a:lnTo>
                <a:lnTo>
                  <a:pt x="8310" y="1603"/>
                </a:lnTo>
                <a:lnTo>
                  <a:pt x="8357" y="1633"/>
                </a:lnTo>
                <a:lnTo>
                  <a:pt x="8452" y="1725"/>
                </a:lnTo>
                <a:lnTo>
                  <a:pt x="8531" y="1847"/>
                </a:lnTo>
                <a:lnTo>
                  <a:pt x="8570" y="1923"/>
                </a:lnTo>
                <a:lnTo>
                  <a:pt x="8602" y="2000"/>
                </a:lnTo>
                <a:lnTo>
                  <a:pt x="8649" y="2183"/>
                </a:lnTo>
                <a:lnTo>
                  <a:pt x="8673" y="2290"/>
                </a:lnTo>
                <a:lnTo>
                  <a:pt x="8689" y="2397"/>
                </a:lnTo>
                <a:lnTo>
                  <a:pt x="8697" y="2519"/>
                </a:lnTo>
                <a:lnTo>
                  <a:pt x="8697" y="2580"/>
                </a:lnTo>
                <a:lnTo>
                  <a:pt x="8705" y="2641"/>
                </a:lnTo>
                <a:lnTo>
                  <a:pt x="8713" y="2961"/>
                </a:lnTo>
                <a:lnTo>
                  <a:pt x="8721" y="3297"/>
                </a:lnTo>
                <a:lnTo>
                  <a:pt x="8729" y="3648"/>
                </a:lnTo>
                <a:lnTo>
                  <a:pt x="8729" y="4351"/>
                </a:lnTo>
                <a:lnTo>
                  <a:pt x="8721" y="4702"/>
                </a:lnTo>
                <a:lnTo>
                  <a:pt x="8705" y="5358"/>
                </a:lnTo>
                <a:lnTo>
                  <a:pt x="8689" y="5602"/>
                </a:lnTo>
                <a:lnTo>
                  <a:pt x="8673" y="5709"/>
                </a:lnTo>
                <a:lnTo>
                  <a:pt x="8649" y="5816"/>
                </a:lnTo>
                <a:lnTo>
                  <a:pt x="8602" y="5999"/>
                </a:lnTo>
                <a:lnTo>
                  <a:pt x="8570" y="6091"/>
                </a:lnTo>
                <a:lnTo>
                  <a:pt x="8531" y="6152"/>
                </a:lnTo>
                <a:lnTo>
                  <a:pt x="8491" y="6228"/>
                </a:lnTo>
                <a:lnTo>
                  <a:pt x="8452" y="6289"/>
                </a:lnTo>
                <a:lnTo>
                  <a:pt x="8404" y="6335"/>
                </a:lnTo>
                <a:lnTo>
                  <a:pt x="8357" y="6366"/>
                </a:lnTo>
                <a:lnTo>
                  <a:pt x="8310" y="6411"/>
                </a:lnTo>
                <a:lnTo>
                  <a:pt x="8199" y="6442"/>
                </a:lnTo>
                <a:lnTo>
                  <a:pt x="8080" y="6442"/>
                </a:lnTo>
                <a:lnTo>
                  <a:pt x="8017" y="6427"/>
                </a:lnTo>
                <a:lnTo>
                  <a:pt x="7970" y="6411"/>
                </a:lnTo>
                <a:lnTo>
                  <a:pt x="7914" y="6366"/>
                </a:lnTo>
                <a:lnTo>
                  <a:pt x="7867" y="6335"/>
                </a:lnTo>
                <a:lnTo>
                  <a:pt x="7819" y="6289"/>
                </a:lnTo>
                <a:lnTo>
                  <a:pt x="7780" y="6228"/>
                </a:lnTo>
                <a:lnTo>
                  <a:pt x="7709" y="6091"/>
                </a:lnTo>
                <a:lnTo>
                  <a:pt x="7645" y="5908"/>
                </a:lnTo>
                <a:lnTo>
                  <a:pt x="7622" y="5816"/>
                </a:lnTo>
                <a:lnTo>
                  <a:pt x="7590" y="5602"/>
                </a:lnTo>
                <a:lnTo>
                  <a:pt x="7574" y="5480"/>
                </a:lnTo>
                <a:lnTo>
                  <a:pt x="7574" y="5419"/>
                </a:lnTo>
                <a:lnTo>
                  <a:pt x="7566" y="5358"/>
                </a:lnTo>
                <a:lnTo>
                  <a:pt x="7558" y="5037"/>
                </a:lnTo>
                <a:lnTo>
                  <a:pt x="7551" y="4702"/>
                </a:lnTo>
                <a:lnTo>
                  <a:pt x="7543" y="4351"/>
                </a:lnTo>
                <a:lnTo>
                  <a:pt x="7543" y="3648"/>
                </a:lnTo>
                <a:lnTo>
                  <a:pt x="7551" y="3297"/>
                </a:lnTo>
                <a:lnTo>
                  <a:pt x="7566" y="2641"/>
                </a:lnTo>
                <a:lnTo>
                  <a:pt x="7574" y="2519"/>
                </a:lnTo>
                <a:lnTo>
                  <a:pt x="7590" y="2397"/>
                </a:lnTo>
                <a:lnTo>
                  <a:pt x="7622" y="2183"/>
                </a:lnTo>
                <a:lnTo>
                  <a:pt x="7645" y="2091"/>
                </a:lnTo>
                <a:lnTo>
                  <a:pt x="7677" y="2000"/>
                </a:lnTo>
                <a:lnTo>
                  <a:pt x="7693" y="1969"/>
                </a:lnTo>
                <a:lnTo>
                  <a:pt x="7709" y="1923"/>
                </a:lnTo>
                <a:lnTo>
                  <a:pt x="7740" y="1847"/>
                </a:lnTo>
                <a:lnTo>
                  <a:pt x="7819" y="1725"/>
                </a:lnTo>
                <a:lnTo>
                  <a:pt x="7914" y="1633"/>
                </a:lnTo>
                <a:lnTo>
                  <a:pt x="7970" y="1603"/>
                </a:lnTo>
                <a:lnTo>
                  <a:pt x="8017" y="1572"/>
                </a:lnTo>
                <a:lnTo>
                  <a:pt x="8080" y="1557"/>
                </a:lnTo>
                <a:lnTo>
                  <a:pt x="8136" y="1557"/>
                </a:lnTo>
                <a:close/>
                <a:moveTo>
                  <a:pt x="13306" y="7877"/>
                </a:moveTo>
                <a:lnTo>
                  <a:pt x="13306" y="137"/>
                </a:lnTo>
                <a:lnTo>
                  <a:pt x="12563" y="137"/>
                </a:lnTo>
                <a:lnTo>
                  <a:pt x="11812" y="2870"/>
                </a:lnTo>
                <a:lnTo>
                  <a:pt x="11804" y="2900"/>
                </a:lnTo>
                <a:lnTo>
                  <a:pt x="11772" y="2931"/>
                </a:lnTo>
                <a:lnTo>
                  <a:pt x="11749" y="2931"/>
                </a:lnTo>
                <a:lnTo>
                  <a:pt x="11717" y="2900"/>
                </a:lnTo>
                <a:lnTo>
                  <a:pt x="11709" y="2870"/>
                </a:lnTo>
                <a:lnTo>
                  <a:pt x="10958" y="137"/>
                </a:lnTo>
                <a:lnTo>
                  <a:pt x="10215" y="137"/>
                </a:lnTo>
                <a:lnTo>
                  <a:pt x="10215" y="7877"/>
                </a:lnTo>
                <a:lnTo>
                  <a:pt x="11077" y="7877"/>
                </a:lnTo>
                <a:lnTo>
                  <a:pt x="11077" y="4671"/>
                </a:lnTo>
                <a:lnTo>
                  <a:pt x="10990" y="3694"/>
                </a:lnTo>
                <a:lnTo>
                  <a:pt x="10990" y="3648"/>
                </a:lnTo>
                <a:lnTo>
                  <a:pt x="11006" y="3587"/>
                </a:lnTo>
                <a:lnTo>
                  <a:pt x="11021" y="3572"/>
                </a:lnTo>
                <a:lnTo>
                  <a:pt x="11053" y="3572"/>
                </a:lnTo>
                <a:lnTo>
                  <a:pt x="11069" y="3587"/>
                </a:lnTo>
                <a:lnTo>
                  <a:pt x="11077" y="3603"/>
                </a:lnTo>
                <a:lnTo>
                  <a:pt x="11085" y="3633"/>
                </a:lnTo>
                <a:lnTo>
                  <a:pt x="11591" y="5343"/>
                </a:lnTo>
                <a:lnTo>
                  <a:pt x="11883" y="5343"/>
                </a:lnTo>
                <a:lnTo>
                  <a:pt x="12437" y="3633"/>
                </a:lnTo>
                <a:lnTo>
                  <a:pt x="12452" y="3587"/>
                </a:lnTo>
                <a:lnTo>
                  <a:pt x="12468" y="3572"/>
                </a:lnTo>
                <a:lnTo>
                  <a:pt x="12500" y="3572"/>
                </a:lnTo>
                <a:lnTo>
                  <a:pt x="12516" y="3587"/>
                </a:lnTo>
                <a:lnTo>
                  <a:pt x="12531" y="3648"/>
                </a:lnTo>
                <a:lnTo>
                  <a:pt x="12531" y="3694"/>
                </a:lnTo>
                <a:lnTo>
                  <a:pt x="12445" y="4671"/>
                </a:lnTo>
                <a:lnTo>
                  <a:pt x="12445" y="7877"/>
                </a:lnTo>
                <a:lnTo>
                  <a:pt x="13306" y="7877"/>
                </a:lnTo>
                <a:close/>
                <a:moveTo>
                  <a:pt x="15900" y="1572"/>
                </a:moveTo>
                <a:lnTo>
                  <a:pt x="15900" y="137"/>
                </a:lnTo>
                <a:lnTo>
                  <a:pt x="13939" y="137"/>
                </a:lnTo>
                <a:lnTo>
                  <a:pt x="13939" y="1572"/>
                </a:lnTo>
                <a:lnTo>
                  <a:pt x="14461" y="1572"/>
                </a:lnTo>
                <a:lnTo>
                  <a:pt x="14461" y="6442"/>
                </a:lnTo>
                <a:lnTo>
                  <a:pt x="13939" y="6442"/>
                </a:lnTo>
                <a:lnTo>
                  <a:pt x="13939" y="7877"/>
                </a:lnTo>
                <a:lnTo>
                  <a:pt x="15900" y="7877"/>
                </a:lnTo>
                <a:lnTo>
                  <a:pt x="15900" y="6442"/>
                </a:lnTo>
                <a:lnTo>
                  <a:pt x="15378" y="6442"/>
                </a:lnTo>
                <a:lnTo>
                  <a:pt x="15378" y="1572"/>
                </a:lnTo>
                <a:lnTo>
                  <a:pt x="15900" y="1572"/>
                </a:lnTo>
                <a:close/>
                <a:moveTo>
                  <a:pt x="2609" y="15402"/>
                </a:moveTo>
                <a:lnTo>
                  <a:pt x="2609" y="13861"/>
                </a:lnTo>
                <a:lnTo>
                  <a:pt x="142" y="13861"/>
                </a:lnTo>
                <a:lnTo>
                  <a:pt x="142" y="21600"/>
                </a:lnTo>
                <a:lnTo>
                  <a:pt x="1059" y="21600"/>
                </a:lnTo>
                <a:lnTo>
                  <a:pt x="1059" y="18501"/>
                </a:lnTo>
                <a:lnTo>
                  <a:pt x="2506" y="18501"/>
                </a:lnTo>
                <a:lnTo>
                  <a:pt x="2506" y="16959"/>
                </a:lnTo>
                <a:lnTo>
                  <a:pt x="1059" y="16959"/>
                </a:lnTo>
                <a:lnTo>
                  <a:pt x="1059" y="15402"/>
                </a:lnTo>
                <a:lnTo>
                  <a:pt x="2609" y="15402"/>
                </a:lnTo>
                <a:close/>
                <a:moveTo>
                  <a:pt x="5147" y="15296"/>
                </a:moveTo>
                <a:lnTo>
                  <a:pt x="5147" y="13861"/>
                </a:lnTo>
                <a:lnTo>
                  <a:pt x="3178" y="13861"/>
                </a:lnTo>
                <a:lnTo>
                  <a:pt x="3178" y="15296"/>
                </a:lnTo>
                <a:lnTo>
                  <a:pt x="3708" y="15296"/>
                </a:lnTo>
                <a:lnTo>
                  <a:pt x="3708" y="20165"/>
                </a:lnTo>
                <a:lnTo>
                  <a:pt x="3178" y="20165"/>
                </a:lnTo>
                <a:lnTo>
                  <a:pt x="3178" y="21600"/>
                </a:lnTo>
                <a:lnTo>
                  <a:pt x="5147" y="21600"/>
                </a:lnTo>
                <a:lnTo>
                  <a:pt x="5147" y="20165"/>
                </a:lnTo>
                <a:lnTo>
                  <a:pt x="4617" y="20165"/>
                </a:lnTo>
                <a:lnTo>
                  <a:pt x="4617" y="15296"/>
                </a:lnTo>
                <a:lnTo>
                  <a:pt x="5147" y="15296"/>
                </a:lnTo>
                <a:close/>
                <a:moveTo>
                  <a:pt x="8665" y="21600"/>
                </a:moveTo>
                <a:lnTo>
                  <a:pt x="8665" y="13861"/>
                </a:lnTo>
                <a:lnTo>
                  <a:pt x="7804" y="13861"/>
                </a:lnTo>
                <a:lnTo>
                  <a:pt x="7804" y="17066"/>
                </a:lnTo>
                <a:lnTo>
                  <a:pt x="7890" y="18043"/>
                </a:lnTo>
                <a:lnTo>
                  <a:pt x="7890" y="18074"/>
                </a:lnTo>
                <a:lnTo>
                  <a:pt x="7883" y="18120"/>
                </a:lnTo>
                <a:lnTo>
                  <a:pt x="7875" y="18135"/>
                </a:lnTo>
                <a:lnTo>
                  <a:pt x="7843" y="18165"/>
                </a:lnTo>
                <a:lnTo>
                  <a:pt x="7827" y="18165"/>
                </a:lnTo>
                <a:lnTo>
                  <a:pt x="7796" y="18104"/>
                </a:lnTo>
                <a:lnTo>
                  <a:pt x="6546" y="13861"/>
                </a:lnTo>
                <a:lnTo>
                  <a:pt x="5795" y="13861"/>
                </a:lnTo>
                <a:lnTo>
                  <a:pt x="5795" y="21600"/>
                </a:lnTo>
                <a:lnTo>
                  <a:pt x="6657" y="21600"/>
                </a:lnTo>
                <a:lnTo>
                  <a:pt x="6657" y="18394"/>
                </a:lnTo>
                <a:lnTo>
                  <a:pt x="6578" y="17417"/>
                </a:lnTo>
                <a:lnTo>
                  <a:pt x="6578" y="17387"/>
                </a:lnTo>
                <a:lnTo>
                  <a:pt x="6594" y="17326"/>
                </a:lnTo>
                <a:lnTo>
                  <a:pt x="6625" y="17295"/>
                </a:lnTo>
                <a:lnTo>
                  <a:pt x="6657" y="17326"/>
                </a:lnTo>
                <a:lnTo>
                  <a:pt x="6673" y="17356"/>
                </a:lnTo>
                <a:lnTo>
                  <a:pt x="7914" y="21600"/>
                </a:lnTo>
                <a:lnTo>
                  <a:pt x="8665" y="21600"/>
                </a:lnTo>
                <a:close/>
                <a:moveTo>
                  <a:pt x="10270" y="20058"/>
                </a:moveTo>
                <a:lnTo>
                  <a:pt x="10270" y="13861"/>
                </a:lnTo>
                <a:lnTo>
                  <a:pt x="9353" y="13861"/>
                </a:lnTo>
                <a:lnTo>
                  <a:pt x="9353" y="21600"/>
                </a:lnTo>
                <a:lnTo>
                  <a:pt x="11377" y="21600"/>
                </a:lnTo>
                <a:lnTo>
                  <a:pt x="11377" y="20058"/>
                </a:lnTo>
                <a:lnTo>
                  <a:pt x="10270" y="20058"/>
                </a:lnTo>
                <a:close/>
                <a:moveTo>
                  <a:pt x="13741" y="19814"/>
                </a:moveTo>
                <a:lnTo>
                  <a:pt x="13939" y="21600"/>
                </a:lnTo>
                <a:lnTo>
                  <a:pt x="14848" y="21600"/>
                </a:lnTo>
                <a:lnTo>
                  <a:pt x="13876" y="13861"/>
                </a:lnTo>
                <a:lnTo>
                  <a:pt x="12010" y="13861"/>
                </a:lnTo>
                <a:lnTo>
                  <a:pt x="12010" y="15296"/>
                </a:lnTo>
                <a:lnTo>
                  <a:pt x="12429" y="15296"/>
                </a:lnTo>
                <a:lnTo>
                  <a:pt x="11638" y="21600"/>
                </a:lnTo>
                <a:lnTo>
                  <a:pt x="12555" y="21600"/>
                </a:lnTo>
                <a:lnTo>
                  <a:pt x="12745" y="19814"/>
                </a:lnTo>
                <a:lnTo>
                  <a:pt x="13741" y="19814"/>
                </a:lnTo>
                <a:close/>
                <a:moveTo>
                  <a:pt x="13591" y="18379"/>
                </a:moveTo>
                <a:lnTo>
                  <a:pt x="12903" y="18379"/>
                </a:lnTo>
                <a:lnTo>
                  <a:pt x="13156" y="16105"/>
                </a:lnTo>
                <a:lnTo>
                  <a:pt x="13196" y="15402"/>
                </a:lnTo>
                <a:lnTo>
                  <a:pt x="13196" y="15372"/>
                </a:lnTo>
                <a:lnTo>
                  <a:pt x="13227" y="15311"/>
                </a:lnTo>
                <a:lnTo>
                  <a:pt x="13259" y="15311"/>
                </a:lnTo>
                <a:lnTo>
                  <a:pt x="13290" y="15372"/>
                </a:lnTo>
                <a:lnTo>
                  <a:pt x="13290" y="15387"/>
                </a:lnTo>
                <a:lnTo>
                  <a:pt x="13298" y="15402"/>
                </a:lnTo>
                <a:lnTo>
                  <a:pt x="13338" y="16105"/>
                </a:lnTo>
                <a:lnTo>
                  <a:pt x="13591" y="18379"/>
                </a:lnTo>
                <a:close/>
                <a:moveTo>
                  <a:pt x="18113" y="21600"/>
                </a:moveTo>
                <a:lnTo>
                  <a:pt x="18113" y="13861"/>
                </a:lnTo>
                <a:lnTo>
                  <a:pt x="17259" y="13861"/>
                </a:lnTo>
                <a:lnTo>
                  <a:pt x="17259" y="17066"/>
                </a:lnTo>
                <a:lnTo>
                  <a:pt x="17339" y="18043"/>
                </a:lnTo>
                <a:lnTo>
                  <a:pt x="17339" y="18120"/>
                </a:lnTo>
                <a:lnTo>
                  <a:pt x="17323" y="18135"/>
                </a:lnTo>
                <a:lnTo>
                  <a:pt x="17315" y="18150"/>
                </a:lnTo>
                <a:lnTo>
                  <a:pt x="17299" y="18165"/>
                </a:lnTo>
                <a:lnTo>
                  <a:pt x="17283" y="18165"/>
                </a:lnTo>
                <a:lnTo>
                  <a:pt x="17252" y="18104"/>
                </a:lnTo>
                <a:lnTo>
                  <a:pt x="15987" y="13861"/>
                </a:lnTo>
                <a:lnTo>
                  <a:pt x="15243" y="13861"/>
                </a:lnTo>
                <a:lnTo>
                  <a:pt x="15243" y="21600"/>
                </a:lnTo>
                <a:lnTo>
                  <a:pt x="16105" y="21600"/>
                </a:lnTo>
                <a:lnTo>
                  <a:pt x="16105" y="18394"/>
                </a:lnTo>
                <a:lnTo>
                  <a:pt x="16018" y="17417"/>
                </a:lnTo>
                <a:lnTo>
                  <a:pt x="16018" y="17387"/>
                </a:lnTo>
                <a:lnTo>
                  <a:pt x="16034" y="17326"/>
                </a:lnTo>
                <a:lnTo>
                  <a:pt x="16066" y="17295"/>
                </a:lnTo>
                <a:lnTo>
                  <a:pt x="16097" y="17326"/>
                </a:lnTo>
                <a:lnTo>
                  <a:pt x="16113" y="17356"/>
                </a:lnTo>
                <a:lnTo>
                  <a:pt x="17370" y="21600"/>
                </a:lnTo>
                <a:lnTo>
                  <a:pt x="18113" y="21600"/>
                </a:lnTo>
                <a:close/>
                <a:moveTo>
                  <a:pt x="18809" y="13861"/>
                </a:moveTo>
                <a:lnTo>
                  <a:pt x="18809" y="21600"/>
                </a:lnTo>
                <a:lnTo>
                  <a:pt x="20066" y="21600"/>
                </a:lnTo>
                <a:lnTo>
                  <a:pt x="20161" y="21585"/>
                </a:lnTo>
                <a:lnTo>
                  <a:pt x="20240" y="21569"/>
                </a:lnTo>
                <a:lnTo>
                  <a:pt x="20327" y="21554"/>
                </a:lnTo>
                <a:lnTo>
                  <a:pt x="20406" y="21539"/>
                </a:lnTo>
                <a:lnTo>
                  <a:pt x="20485" y="21493"/>
                </a:lnTo>
                <a:lnTo>
                  <a:pt x="20635" y="21417"/>
                </a:lnTo>
                <a:lnTo>
                  <a:pt x="20778" y="21325"/>
                </a:lnTo>
                <a:lnTo>
                  <a:pt x="20904" y="21203"/>
                </a:lnTo>
                <a:lnTo>
                  <a:pt x="20960" y="21142"/>
                </a:lnTo>
                <a:lnTo>
                  <a:pt x="21126" y="20913"/>
                </a:lnTo>
                <a:lnTo>
                  <a:pt x="21173" y="20837"/>
                </a:lnTo>
                <a:lnTo>
                  <a:pt x="21213" y="20745"/>
                </a:lnTo>
                <a:lnTo>
                  <a:pt x="21260" y="20654"/>
                </a:lnTo>
                <a:lnTo>
                  <a:pt x="21300" y="20547"/>
                </a:lnTo>
                <a:lnTo>
                  <a:pt x="21371" y="20333"/>
                </a:lnTo>
                <a:lnTo>
                  <a:pt x="21434" y="20119"/>
                </a:lnTo>
                <a:lnTo>
                  <a:pt x="21505" y="19753"/>
                </a:lnTo>
                <a:lnTo>
                  <a:pt x="21553" y="19341"/>
                </a:lnTo>
                <a:lnTo>
                  <a:pt x="21560" y="19203"/>
                </a:lnTo>
                <a:lnTo>
                  <a:pt x="21568" y="19051"/>
                </a:lnTo>
                <a:lnTo>
                  <a:pt x="21592" y="18410"/>
                </a:lnTo>
                <a:lnTo>
                  <a:pt x="21592" y="18059"/>
                </a:lnTo>
                <a:lnTo>
                  <a:pt x="21600" y="17738"/>
                </a:lnTo>
                <a:lnTo>
                  <a:pt x="21592" y="17402"/>
                </a:lnTo>
                <a:lnTo>
                  <a:pt x="21592" y="17051"/>
                </a:lnTo>
                <a:lnTo>
                  <a:pt x="21576" y="16715"/>
                </a:lnTo>
                <a:lnTo>
                  <a:pt x="21568" y="16410"/>
                </a:lnTo>
                <a:lnTo>
                  <a:pt x="21560" y="16257"/>
                </a:lnTo>
                <a:lnTo>
                  <a:pt x="21553" y="16120"/>
                </a:lnTo>
                <a:lnTo>
                  <a:pt x="21521" y="15845"/>
                </a:lnTo>
                <a:lnTo>
                  <a:pt x="21481" y="15586"/>
                </a:lnTo>
                <a:lnTo>
                  <a:pt x="21458" y="15463"/>
                </a:lnTo>
                <a:lnTo>
                  <a:pt x="21434" y="15357"/>
                </a:lnTo>
                <a:lnTo>
                  <a:pt x="21402" y="15234"/>
                </a:lnTo>
                <a:lnTo>
                  <a:pt x="21371" y="15128"/>
                </a:lnTo>
                <a:lnTo>
                  <a:pt x="21331" y="15021"/>
                </a:lnTo>
                <a:lnTo>
                  <a:pt x="21300" y="14914"/>
                </a:lnTo>
                <a:lnTo>
                  <a:pt x="21260" y="14822"/>
                </a:lnTo>
                <a:lnTo>
                  <a:pt x="21213" y="14715"/>
                </a:lnTo>
                <a:lnTo>
                  <a:pt x="21165" y="14639"/>
                </a:lnTo>
                <a:lnTo>
                  <a:pt x="21118" y="14548"/>
                </a:lnTo>
                <a:lnTo>
                  <a:pt x="21070" y="14471"/>
                </a:lnTo>
                <a:lnTo>
                  <a:pt x="20960" y="14319"/>
                </a:lnTo>
                <a:lnTo>
                  <a:pt x="20896" y="14258"/>
                </a:lnTo>
                <a:lnTo>
                  <a:pt x="20841" y="14196"/>
                </a:lnTo>
                <a:lnTo>
                  <a:pt x="20770" y="14135"/>
                </a:lnTo>
                <a:lnTo>
                  <a:pt x="20707" y="14090"/>
                </a:lnTo>
                <a:lnTo>
                  <a:pt x="20564" y="13998"/>
                </a:lnTo>
                <a:lnTo>
                  <a:pt x="20327" y="13906"/>
                </a:lnTo>
                <a:lnTo>
                  <a:pt x="20240" y="13891"/>
                </a:lnTo>
                <a:lnTo>
                  <a:pt x="20161" y="13876"/>
                </a:lnTo>
                <a:lnTo>
                  <a:pt x="20066" y="13861"/>
                </a:lnTo>
                <a:lnTo>
                  <a:pt x="18809" y="13861"/>
                </a:lnTo>
                <a:close/>
                <a:moveTo>
                  <a:pt x="19726" y="15296"/>
                </a:moveTo>
                <a:lnTo>
                  <a:pt x="19979" y="15296"/>
                </a:lnTo>
                <a:lnTo>
                  <a:pt x="20066" y="15311"/>
                </a:lnTo>
                <a:lnTo>
                  <a:pt x="20145" y="15326"/>
                </a:lnTo>
                <a:lnTo>
                  <a:pt x="20224" y="15357"/>
                </a:lnTo>
                <a:lnTo>
                  <a:pt x="20295" y="15402"/>
                </a:lnTo>
                <a:lnTo>
                  <a:pt x="20422" y="15525"/>
                </a:lnTo>
                <a:lnTo>
                  <a:pt x="20446" y="15555"/>
                </a:lnTo>
                <a:lnTo>
                  <a:pt x="20477" y="15601"/>
                </a:lnTo>
                <a:lnTo>
                  <a:pt x="20525" y="15692"/>
                </a:lnTo>
                <a:lnTo>
                  <a:pt x="20604" y="15876"/>
                </a:lnTo>
                <a:lnTo>
                  <a:pt x="20635" y="15998"/>
                </a:lnTo>
                <a:lnTo>
                  <a:pt x="20667" y="16105"/>
                </a:lnTo>
                <a:lnTo>
                  <a:pt x="20683" y="16227"/>
                </a:lnTo>
                <a:lnTo>
                  <a:pt x="20707" y="16364"/>
                </a:lnTo>
                <a:lnTo>
                  <a:pt x="20722" y="16639"/>
                </a:lnTo>
                <a:lnTo>
                  <a:pt x="20738" y="16944"/>
                </a:lnTo>
                <a:lnTo>
                  <a:pt x="20746" y="17204"/>
                </a:lnTo>
                <a:lnTo>
                  <a:pt x="20746" y="18257"/>
                </a:lnTo>
                <a:lnTo>
                  <a:pt x="20738" y="18516"/>
                </a:lnTo>
                <a:lnTo>
                  <a:pt x="20722" y="18822"/>
                </a:lnTo>
                <a:lnTo>
                  <a:pt x="20714" y="18959"/>
                </a:lnTo>
                <a:lnTo>
                  <a:pt x="20683" y="19234"/>
                </a:lnTo>
                <a:lnTo>
                  <a:pt x="20675" y="19295"/>
                </a:lnTo>
                <a:lnTo>
                  <a:pt x="20659" y="19356"/>
                </a:lnTo>
                <a:lnTo>
                  <a:pt x="20635" y="19463"/>
                </a:lnTo>
                <a:lnTo>
                  <a:pt x="20604" y="19585"/>
                </a:lnTo>
                <a:lnTo>
                  <a:pt x="20564" y="19677"/>
                </a:lnTo>
                <a:lnTo>
                  <a:pt x="20517" y="19783"/>
                </a:lnTo>
                <a:lnTo>
                  <a:pt x="20422" y="19936"/>
                </a:lnTo>
                <a:lnTo>
                  <a:pt x="20359" y="20012"/>
                </a:lnTo>
                <a:lnTo>
                  <a:pt x="20295" y="20058"/>
                </a:lnTo>
                <a:lnTo>
                  <a:pt x="20224" y="20104"/>
                </a:lnTo>
                <a:lnTo>
                  <a:pt x="20066" y="20165"/>
                </a:lnTo>
                <a:lnTo>
                  <a:pt x="19726" y="20165"/>
                </a:lnTo>
                <a:lnTo>
                  <a:pt x="19726" y="1529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" name="Otsikkoteksti"/>
          <p:cNvSpPr txBox="1"/>
          <p:nvPr>
            <p:ph type="title"/>
          </p:nvPr>
        </p:nvSpPr>
        <p:spPr>
          <a:xfrm>
            <a:off x="685800" y="1597818"/>
            <a:ext cx="7772400" cy="1102520"/>
          </a:xfrm>
          <a:prstGeom prst="rect">
            <a:avLst/>
          </a:prstGeom>
        </p:spPr>
        <p:txBody>
          <a:bodyPr lIns="44999" tIns="44999" rIns="44999" bIns="44999" anchor="b">
            <a:normAutofit fontScale="100000" lnSpcReduction="0"/>
          </a:bodyPr>
          <a:lstStyle/>
          <a:p>
            <a:pPr/>
            <a:r>
              <a:t>Otsikkoteksti</a:t>
            </a:r>
          </a:p>
        </p:txBody>
      </p:sp>
      <p:sp>
        <p:nvSpPr>
          <p:cNvPr id="51" name="Leipätekstin taso yksi…"/>
          <p:cNvSpPr txBox="1"/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lnSpc>
                <a:spcPct val="93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>
              <a:lnSpc>
                <a:spcPct val="93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>
              <a:lnSpc>
                <a:spcPct val="93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>
              <a:lnSpc>
                <a:spcPct val="93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>
              <a:lnSpc>
                <a:spcPct val="93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52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A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io"/>
          <p:cNvSpPr/>
          <p:nvPr/>
        </p:nvSpPr>
        <p:spPr>
          <a:xfrm>
            <a:off x="7983537" y="484187"/>
            <a:ext cx="692151" cy="35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86" y="0"/>
                </a:moveTo>
                <a:lnTo>
                  <a:pt x="1399" y="0"/>
                </a:lnTo>
                <a:lnTo>
                  <a:pt x="1312" y="15"/>
                </a:lnTo>
                <a:lnTo>
                  <a:pt x="1075" y="61"/>
                </a:lnTo>
                <a:lnTo>
                  <a:pt x="996" y="92"/>
                </a:lnTo>
                <a:lnTo>
                  <a:pt x="862" y="168"/>
                </a:lnTo>
                <a:lnTo>
                  <a:pt x="791" y="214"/>
                </a:lnTo>
                <a:lnTo>
                  <a:pt x="727" y="260"/>
                </a:lnTo>
                <a:lnTo>
                  <a:pt x="609" y="382"/>
                </a:lnTo>
                <a:lnTo>
                  <a:pt x="506" y="504"/>
                </a:lnTo>
                <a:lnTo>
                  <a:pt x="411" y="656"/>
                </a:lnTo>
                <a:lnTo>
                  <a:pt x="324" y="824"/>
                </a:lnTo>
                <a:lnTo>
                  <a:pt x="285" y="916"/>
                </a:lnTo>
                <a:lnTo>
                  <a:pt x="221" y="1099"/>
                </a:lnTo>
                <a:lnTo>
                  <a:pt x="190" y="1206"/>
                </a:lnTo>
                <a:lnTo>
                  <a:pt x="119" y="1527"/>
                </a:lnTo>
                <a:lnTo>
                  <a:pt x="103" y="1633"/>
                </a:lnTo>
                <a:lnTo>
                  <a:pt x="71" y="1878"/>
                </a:lnTo>
                <a:lnTo>
                  <a:pt x="63" y="2000"/>
                </a:lnTo>
                <a:lnTo>
                  <a:pt x="55" y="2137"/>
                </a:lnTo>
                <a:lnTo>
                  <a:pt x="55" y="2641"/>
                </a:lnTo>
                <a:lnTo>
                  <a:pt x="71" y="2870"/>
                </a:lnTo>
                <a:lnTo>
                  <a:pt x="119" y="3190"/>
                </a:lnTo>
                <a:lnTo>
                  <a:pt x="134" y="3282"/>
                </a:lnTo>
                <a:lnTo>
                  <a:pt x="182" y="3480"/>
                </a:lnTo>
                <a:lnTo>
                  <a:pt x="237" y="3648"/>
                </a:lnTo>
                <a:lnTo>
                  <a:pt x="300" y="3801"/>
                </a:lnTo>
                <a:lnTo>
                  <a:pt x="411" y="4015"/>
                </a:lnTo>
                <a:lnTo>
                  <a:pt x="451" y="4076"/>
                </a:lnTo>
                <a:lnTo>
                  <a:pt x="490" y="4122"/>
                </a:lnTo>
                <a:lnTo>
                  <a:pt x="538" y="4183"/>
                </a:lnTo>
                <a:lnTo>
                  <a:pt x="633" y="4289"/>
                </a:lnTo>
                <a:lnTo>
                  <a:pt x="727" y="4366"/>
                </a:lnTo>
                <a:lnTo>
                  <a:pt x="830" y="4442"/>
                </a:lnTo>
                <a:lnTo>
                  <a:pt x="933" y="4503"/>
                </a:lnTo>
                <a:lnTo>
                  <a:pt x="1052" y="4549"/>
                </a:lnTo>
                <a:lnTo>
                  <a:pt x="1162" y="4595"/>
                </a:lnTo>
                <a:lnTo>
                  <a:pt x="1376" y="4641"/>
                </a:lnTo>
                <a:lnTo>
                  <a:pt x="1431" y="4656"/>
                </a:lnTo>
                <a:lnTo>
                  <a:pt x="1478" y="4686"/>
                </a:lnTo>
                <a:lnTo>
                  <a:pt x="1534" y="4717"/>
                </a:lnTo>
                <a:lnTo>
                  <a:pt x="1573" y="4747"/>
                </a:lnTo>
                <a:lnTo>
                  <a:pt x="1652" y="4839"/>
                </a:lnTo>
                <a:lnTo>
                  <a:pt x="1684" y="4885"/>
                </a:lnTo>
                <a:lnTo>
                  <a:pt x="1747" y="5007"/>
                </a:lnTo>
                <a:lnTo>
                  <a:pt x="1771" y="5068"/>
                </a:lnTo>
                <a:lnTo>
                  <a:pt x="1787" y="5129"/>
                </a:lnTo>
                <a:lnTo>
                  <a:pt x="1818" y="5282"/>
                </a:lnTo>
                <a:lnTo>
                  <a:pt x="1834" y="5465"/>
                </a:lnTo>
                <a:lnTo>
                  <a:pt x="1834" y="5663"/>
                </a:lnTo>
                <a:lnTo>
                  <a:pt x="1826" y="5755"/>
                </a:lnTo>
                <a:lnTo>
                  <a:pt x="1811" y="5862"/>
                </a:lnTo>
                <a:lnTo>
                  <a:pt x="1795" y="5938"/>
                </a:lnTo>
                <a:lnTo>
                  <a:pt x="1771" y="6030"/>
                </a:lnTo>
                <a:lnTo>
                  <a:pt x="1739" y="6106"/>
                </a:lnTo>
                <a:lnTo>
                  <a:pt x="1708" y="6167"/>
                </a:lnTo>
                <a:lnTo>
                  <a:pt x="1629" y="6289"/>
                </a:lnTo>
                <a:lnTo>
                  <a:pt x="1589" y="6335"/>
                </a:lnTo>
                <a:lnTo>
                  <a:pt x="1534" y="6366"/>
                </a:lnTo>
                <a:lnTo>
                  <a:pt x="1486" y="6396"/>
                </a:lnTo>
                <a:lnTo>
                  <a:pt x="1431" y="6427"/>
                </a:lnTo>
                <a:lnTo>
                  <a:pt x="1368" y="6442"/>
                </a:lnTo>
                <a:lnTo>
                  <a:pt x="1312" y="6457"/>
                </a:lnTo>
                <a:lnTo>
                  <a:pt x="1107" y="6457"/>
                </a:lnTo>
                <a:lnTo>
                  <a:pt x="917" y="6411"/>
                </a:lnTo>
                <a:lnTo>
                  <a:pt x="806" y="6350"/>
                </a:lnTo>
                <a:lnTo>
                  <a:pt x="743" y="6320"/>
                </a:lnTo>
                <a:lnTo>
                  <a:pt x="633" y="6243"/>
                </a:lnTo>
                <a:lnTo>
                  <a:pt x="514" y="6152"/>
                </a:lnTo>
                <a:lnTo>
                  <a:pt x="395" y="6030"/>
                </a:lnTo>
                <a:lnTo>
                  <a:pt x="261" y="5877"/>
                </a:lnTo>
                <a:lnTo>
                  <a:pt x="0" y="7281"/>
                </a:lnTo>
                <a:lnTo>
                  <a:pt x="71" y="7358"/>
                </a:lnTo>
                <a:lnTo>
                  <a:pt x="142" y="7449"/>
                </a:lnTo>
                <a:lnTo>
                  <a:pt x="213" y="7510"/>
                </a:lnTo>
                <a:lnTo>
                  <a:pt x="285" y="7587"/>
                </a:lnTo>
                <a:lnTo>
                  <a:pt x="356" y="7648"/>
                </a:lnTo>
                <a:lnTo>
                  <a:pt x="435" y="7709"/>
                </a:lnTo>
                <a:lnTo>
                  <a:pt x="506" y="7755"/>
                </a:lnTo>
                <a:lnTo>
                  <a:pt x="585" y="7816"/>
                </a:lnTo>
                <a:lnTo>
                  <a:pt x="656" y="7846"/>
                </a:lnTo>
                <a:lnTo>
                  <a:pt x="735" y="7892"/>
                </a:lnTo>
                <a:lnTo>
                  <a:pt x="822" y="7923"/>
                </a:lnTo>
                <a:lnTo>
                  <a:pt x="901" y="7938"/>
                </a:lnTo>
                <a:lnTo>
                  <a:pt x="1075" y="7968"/>
                </a:lnTo>
                <a:lnTo>
                  <a:pt x="1170" y="7984"/>
                </a:lnTo>
                <a:lnTo>
                  <a:pt x="1352" y="7984"/>
                </a:lnTo>
                <a:lnTo>
                  <a:pt x="1589" y="7938"/>
                </a:lnTo>
                <a:lnTo>
                  <a:pt x="1739" y="7892"/>
                </a:lnTo>
                <a:lnTo>
                  <a:pt x="1803" y="7861"/>
                </a:lnTo>
                <a:lnTo>
                  <a:pt x="1874" y="7816"/>
                </a:lnTo>
                <a:lnTo>
                  <a:pt x="1937" y="7785"/>
                </a:lnTo>
                <a:lnTo>
                  <a:pt x="2000" y="7739"/>
                </a:lnTo>
                <a:lnTo>
                  <a:pt x="2064" y="7678"/>
                </a:lnTo>
                <a:lnTo>
                  <a:pt x="2174" y="7556"/>
                </a:lnTo>
                <a:lnTo>
                  <a:pt x="2222" y="7495"/>
                </a:lnTo>
                <a:lnTo>
                  <a:pt x="2277" y="7419"/>
                </a:lnTo>
                <a:lnTo>
                  <a:pt x="2324" y="7342"/>
                </a:lnTo>
                <a:lnTo>
                  <a:pt x="2364" y="7266"/>
                </a:lnTo>
                <a:lnTo>
                  <a:pt x="2483" y="6991"/>
                </a:lnTo>
                <a:lnTo>
                  <a:pt x="2514" y="6885"/>
                </a:lnTo>
                <a:lnTo>
                  <a:pt x="2546" y="6793"/>
                </a:lnTo>
                <a:lnTo>
                  <a:pt x="2570" y="6671"/>
                </a:lnTo>
                <a:lnTo>
                  <a:pt x="2601" y="6564"/>
                </a:lnTo>
                <a:lnTo>
                  <a:pt x="2617" y="6442"/>
                </a:lnTo>
                <a:lnTo>
                  <a:pt x="2641" y="6320"/>
                </a:lnTo>
                <a:lnTo>
                  <a:pt x="2657" y="6182"/>
                </a:lnTo>
                <a:lnTo>
                  <a:pt x="2672" y="6060"/>
                </a:lnTo>
                <a:lnTo>
                  <a:pt x="2680" y="5923"/>
                </a:lnTo>
                <a:lnTo>
                  <a:pt x="2688" y="5770"/>
                </a:lnTo>
                <a:lnTo>
                  <a:pt x="2688" y="5633"/>
                </a:lnTo>
                <a:lnTo>
                  <a:pt x="2696" y="5480"/>
                </a:lnTo>
                <a:lnTo>
                  <a:pt x="2688" y="5343"/>
                </a:lnTo>
                <a:lnTo>
                  <a:pt x="2688" y="5221"/>
                </a:lnTo>
                <a:lnTo>
                  <a:pt x="2672" y="4976"/>
                </a:lnTo>
                <a:lnTo>
                  <a:pt x="2664" y="4870"/>
                </a:lnTo>
                <a:lnTo>
                  <a:pt x="2649" y="4747"/>
                </a:lnTo>
                <a:lnTo>
                  <a:pt x="2617" y="4534"/>
                </a:lnTo>
                <a:lnTo>
                  <a:pt x="2570" y="4335"/>
                </a:lnTo>
                <a:lnTo>
                  <a:pt x="2546" y="4244"/>
                </a:lnTo>
                <a:lnTo>
                  <a:pt x="2514" y="4137"/>
                </a:lnTo>
                <a:lnTo>
                  <a:pt x="2451" y="3969"/>
                </a:lnTo>
                <a:lnTo>
                  <a:pt x="2419" y="3893"/>
                </a:lnTo>
                <a:lnTo>
                  <a:pt x="2380" y="3801"/>
                </a:lnTo>
                <a:lnTo>
                  <a:pt x="2301" y="3664"/>
                </a:lnTo>
                <a:lnTo>
                  <a:pt x="2261" y="3587"/>
                </a:lnTo>
                <a:lnTo>
                  <a:pt x="2119" y="3404"/>
                </a:lnTo>
                <a:lnTo>
                  <a:pt x="1898" y="3221"/>
                </a:lnTo>
                <a:lnTo>
                  <a:pt x="1779" y="3145"/>
                </a:lnTo>
                <a:lnTo>
                  <a:pt x="1708" y="3114"/>
                </a:lnTo>
                <a:lnTo>
                  <a:pt x="1645" y="3099"/>
                </a:lnTo>
                <a:lnTo>
                  <a:pt x="1573" y="3068"/>
                </a:lnTo>
                <a:lnTo>
                  <a:pt x="1510" y="3053"/>
                </a:lnTo>
                <a:lnTo>
                  <a:pt x="1281" y="2992"/>
                </a:lnTo>
                <a:lnTo>
                  <a:pt x="1194" y="2961"/>
                </a:lnTo>
                <a:lnTo>
                  <a:pt x="1154" y="2946"/>
                </a:lnTo>
                <a:lnTo>
                  <a:pt x="1123" y="2931"/>
                </a:lnTo>
                <a:lnTo>
                  <a:pt x="1059" y="2855"/>
                </a:lnTo>
                <a:lnTo>
                  <a:pt x="1028" y="2824"/>
                </a:lnTo>
                <a:lnTo>
                  <a:pt x="1004" y="2778"/>
                </a:lnTo>
                <a:lnTo>
                  <a:pt x="988" y="2732"/>
                </a:lnTo>
                <a:lnTo>
                  <a:pt x="965" y="2687"/>
                </a:lnTo>
                <a:lnTo>
                  <a:pt x="949" y="2626"/>
                </a:lnTo>
                <a:lnTo>
                  <a:pt x="933" y="2580"/>
                </a:lnTo>
                <a:lnTo>
                  <a:pt x="925" y="2503"/>
                </a:lnTo>
                <a:lnTo>
                  <a:pt x="917" y="2442"/>
                </a:lnTo>
                <a:lnTo>
                  <a:pt x="909" y="2366"/>
                </a:lnTo>
                <a:lnTo>
                  <a:pt x="909" y="2290"/>
                </a:lnTo>
                <a:lnTo>
                  <a:pt x="917" y="2213"/>
                </a:lnTo>
                <a:lnTo>
                  <a:pt x="917" y="2137"/>
                </a:lnTo>
                <a:lnTo>
                  <a:pt x="933" y="2076"/>
                </a:lnTo>
                <a:lnTo>
                  <a:pt x="941" y="2000"/>
                </a:lnTo>
                <a:lnTo>
                  <a:pt x="1012" y="1817"/>
                </a:lnTo>
                <a:lnTo>
                  <a:pt x="1052" y="1755"/>
                </a:lnTo>
                <a:lnTo>
                  <a:pt x="1083" y="1710"/>
                </a:lnTo>
                <a:lnTo>
                  <a:pt x="1178" y="1618"/>
                </a:lnTo>
                <a:lnTo>
                  <a:pt x="1233" y="1588"/>
                </a:lnTo>
                <a:lnTo>
                  <a:pt x="1297" y="1557"/>
                </a:lnTo>
                <a:lnTo>
                  <a:pt x="1439" y="1527"/>
                </a:lnTo>
                <a:lnTo>
                  <a:pt x="1629" y="1527"/>
                </a:lnTo>
                <a:lnTo>
                  <a:pt x="1739" y="1557"/>
                </a:lnTo>
                <a:lnTo>
                  <a:pt x="1842" y="1588"/>
                </a:lnTo>
                <a:lnTo>
                  <a:pt x="2048" y="1679"/>
                </a:lnTo>
                <a:lnTo>
                  <a:pt x="2253" y="1832"/>
                </a:lnTo>
                <a:lnTo>
                  <a:pt x="2356" y="1939"/>
                </a:lnTo>
                <a:lnTo>
                  <a:pt x="2609" y="626"/>
                </a:lnTo>
                <a:lnTo>
                  <a:pt x="2514" y="504"/>
                </a:lnTo>
                <a:lnTo>
                  <a:pt x="2404" y="382"/>
                </a:lnTo>
                <a:lnTo>
                  <a:pt x="2348" y="336"/>
                </a:lnTo>
                <a:lnTo>
                  <a:pt x="2285" y="275"/>
                </a:lnTo>
                <a:lnTo>
                  <a:pt x="2222" y="229"/>
                </a:lnTo>
                <a:lnTo>
                  <a:pt x="2151" y="183"/>
                </a:lnTo>
                <a:lnTo>
                  <a:pt x="2079" y="153"/>
                </a:lnTo>
                <a:lnTo>
                  <a:pt x="2000" y="107"/>
                </a:lnTo>
                <a:lnTo>
                  <a:pt x="1842" y="46"/>
                </a:lnTo>
                <a:lnTo>
                  <a:pt x="1763" y="31"/>
                </a:lnTo>
                <a:lnTo>
                  <a:pt x="1676" y="15"/>
                </a:lnTo>
                <a:lnTo>
                  <a:pt x="1581" y="0"/>
                </a:lnTo>
                <a:lnTo>
                  <a:pt x="1486" y="0"/>
                </a:lnTo>
                <a:close/>
                <a:moveTo>
                  <a:pt x="6001" y="137"/>
                </a:moveTo>
                <a:lnTo>
                  <a:pt x="5068" y="137"/>
                </a:lnTo>
                <a:lnTo>
                  <a:pt x="5068" y="5511"/>
                </a:lnTo>
                <a:lnTo>
                  <a:pt x="5060" y="5618"/>
                </a:lnTo>
                <a:lnTo>
                  <a:pt x="5060" y="5709"/>
                </a:lnTo>
                <a:lnTo>
                  <a:pt x="5028" y="5892"/>
                </a:lnTo>
                <a:lnTo>
                  <a:pt x="5013" y="5969"/>
                </a:lnTo>
                <a:lnTo>
                  <a:pt x="4989" y="6045"/>
                </a:lnTo>
                <a:lnTo>
                  <a:pt x="4941" y="6167"/>
                </a:lnTo>
                <a:lnTo>
                  <a:pt x="4902" y="6228"/>
                </a:lnTo>
                <a:lnTo>
                  <a:pt x="4870" y="6274"/>
                </a:lnTo>
                <a:lnTo>
                  <a:pt x="4791" y="6366"/>
                </a:lnTo>
                <a:lnTo>
                  <a:pt x="4752" y="6381"/>
                </a:lnTo>
                <a:lnTo>
                  <a:pt x="4704" y="6411"/>
                </a:lnTo>
                <a:lnTo>
                  <a:pt x="4657" y="6427"/>
                </a:lnTo>
                <a:lnTo>
                  <a:pt x="4554" y="6427"/>
                </a:lnTo>
                <a:lnTo>
                  <a:pt x="4507" y="6411"/>
                </a:lnTo>
                <a:lnTo>
                  <a:pt x="4459" y="6381"/>
                </a:lnTo>
                <a:lnTo>
                  <a:pt x="4420" y="6366"/>
                </a:lnTo>
                <a:lnTo>
                  <a:pt x="4372" y="6320"/>
                </a:lnTo>
                <a:lnTo>
                  <a:pt x="4333" y="6274"/>
                </a:lnTo>
                <a:lnTo>
                  <a:pt x="4301" y="6228"/>
                </a:lnTo>
                <a:lnTo>
                  <a:pt x="4238" y="6106"/>
                </a:lnTo>
                <a:lnTo>
                  <a:pt x="4214" y="6045"/>
                </a:lnTo>
                <a:lnTo>
                  <a:pt x="4190" y="5969"/>
                </a:lnTo>
                <a:lnTo>
                  <a:pt x="4175" y="5892"/>
                </a:lnTo>
                <a:lnTo>
                  <a:pt x="4143" y="5709"/>
                </a:lnTo>
                <a:lnTo>
                  <a:pt x="4143" y="5618"/>
                </a:lnTo>
                <a:lnTo>
                  <a:pt x="4135" y="5511"/>
                </a:lnTo>
                <a:lnTo>
                  <a:pt x="4151" y="137"/>
                </a:lnTo>
                <a:lnTo>
                  <a:pt x="3218" y="137"/>
                </a:lnTo>
                <a:lnTo>
                  <a:pt x="3218" y="5480"/>
                </a:lnTo>
                <a:lnTo>
                  <a:pt x="3226" y="5618"/>
                </a:lnTo>
                <a:lnTo>
                  <a:pt x="3226" y="5755"/>
                </a:lnTo>
                <a:lnTo>
                  <a:pt x="3234" y="5892"/>
                </a:lnTo>
                <a:lnTo>
                  <a:pt x="3297" y="6381"/>
                </a:lnTo>
                <a:lnTo>
                  <a:pt x="3321" y="6503"/>
                </a:lnTo>
                <a:lnTo>
                  <a:pt x="3352" y="6610"/>
                </a:lnTo>
                <a:lnTo>
                  <a:pt x="3376" y="6717"/>
                </a:lnTo>
                <a:lnTo>
                  <a:pt x="3408" y="6823"/>
                </a:lnTo>
                <a:lnTo>
                  <a:pt x="3447" y="6930"/>
                </a:lnTo>
                <a:lnTo>
                  <a:pt x="3479" y="7022"/>
                </a:lnTo>
                <a:lnTo>
                  <a:pt x="3518" y="7113"/>
                </a:lnTo>
                <a:lnTo>
                  <a:pt x="3566" y="7205"/>
                </a:lnTo>
                <a:lnTo>
                  <a:pt x="3605" y="7297"/>
                </a:lnTo>
                <a:lnTo>
                  <a:pt x="3700" y="7449"/>
                </a:lnTo>
                <a:lnTo>
                  <a:pt x="3755" y="7510"/>
                </a:lnTo>
                <a:lnTo>
                  <a:pt x="3811" y="7587"/>
                </a:lnTo>
                <a:lnTo>
                  <a:pt x="3922" y="7709"/>
                </a:lnTo>
                <a:lnTo>
                  <a:pt x="4111" y="7846"/>
                </a:lnTo>
                <a:lnTo>
                  <a:pt x="4175" y="7877"/>
                </a:lnTo>
                <a:lnTo>
                  <a:pt x="4317" y="7938"/>
                </a:lnTo>
                <a:lnTo>
                  <a:pt x="4459" y="7968"/>
                </a:lnTo>
                <a:lnTo>
                  <a:pt x="4609" y="7984"/>
                </a:lnTo>
                <a:lnTo>
                  <a:pt x="4681" y="7984"/>
                </a:lnTo>
                <a:lnTo>
                  <a:pt x="4760" y="7968"/>
                </a:lnTo>
                <a:lnTo>
                  <a:pt x="4902" y="7938"/>
                </a:lnTo>
                <a:lnTo>
                  <a:pt x="4965" y="7907"/>
                </a:lnTo>
                <a:lnTo>
                  <a:pt x="5036" y="7877"/>
                </a:lnTo>
                <a:lnTo>
                  <a:pt x="5100" y="7846"/>
                </a:lnTo>
                <a:lnTo>
                  <a:pt x="5226" y="7755"/>
                </a:lnTo>
                <a:lnTo>
                  <a:pt x="5281" y="7709"/>
                </a:lnTo>
                <a:lnTo>
                  <a:pt x="5400" y="7587"/>
                </a:lnTo>
                <a:lnTo>
                  <a:pt x="5455" y="7510"/>
                </a:lnTo>
                <a:lnTo>
                  <a:pt x="5503" y="7449"/>
                </a:lnTo>
                <a:lnTo>
                  <a:pt x="5558" y="7373"/>
                </a:lnTo>
                <a:lnTo>
                  <a:pt x="5645" y="7205"/>
                </a:lnTo>
                <a:lnTo>
                  <a:pt x="5764" y="6930"/>
                </a:lnTo>
                <a:lnTo>
                  <a:pt x="5827" y="6717"/>
                </a:lnTo>
                <a:lnTo>
                  <a:pt x="5882" y="6503"/>
                </a:lnTo>
                <a:lnTo>
                  <a:pt x="5906" y="6381"/>
                </a:lnTo>
                <a:lnTo>
                  <a:pt x="5922" y="6259"/>
                </a:lnTo>
                <a:lnTo>
                  <a:pt x="5946" y="6137"/>
                </a:lnTo>
                <a:lnTo>
                  <a:pt x="5953" y="6014"/>
                </a:lnTo>
                <a:lnTo>
                  <a:pt x="5969" y="5892"/>
                </a:lnTo>
                <a:lnTo>
                  <a:pt x="5985" y="5618"/>
                </a:lnTo>
                <a:lnTo>
                  <a:pt x="5985" y="5480"/>
                </a:lnTo>
                <a:lnTo>
                  <a:pt x="6001" y="137"/>
                </a:lnTo>
                <a:close/>
                <a:moveTo>
                  <a:pt x="8136" y="0"/>
                </a:moveTo>
                <a:lnTo>
                  <a:pt x="7985" y="15"/>
                </a:lnTo>
                <a:lnTo>
                  <a:pt x="7843" y="46"/>
                </a:lnTo>
                <a:lnTo>
                  <a:pt x="7630" y="137"/>
                </a:lnTo>
                <a:lnTo>
                  <a:pt x="7558" y="183"/>
                </a:lnTo>
                <a:lnTo>
                  <a:pt x="7495" y="229"/>
                </a:lnTo>
                <a:lnTo>
                  <a:pt x="7424" y="290"/>
                </a:lnTo>
                <a:lnTo>
                  <a:pt x="7361" y="351"/>
                </a:lnTo>
                <a:lnTo>
                  <a:pt x="7298" y="427"/>
                </a:lnTo>
                <a:lnTo>
                  <a:pt x="7242" y="504"/>
                </a:lnTo>
                <a:lnTo>
                  <a:pt x="7179" y="580"/>
                </a:lnTo>
                <a:lnTo>
                  <a:pt x="7124" y="672"/>
                </a:lnTo>
                <a:lnTo>
                  <a:pt x="7021" y="870"/>
                </a:lnTo>
                <a:lnTo>
                  <a:pt x="6926" y="1084"/>
                </a:lnTo>
                <a:lnTo>
                  <a:pt x="6886" y="1206"/>
                </a:lnTo>
                <a:lnTo>
                  <a:pt x="6863" y="1282"/>
                </a:lnTo>
                <a:lnTo>
                  <a:pt x="6847" y="1343"/>
                </a:lnTo>
                <a:lnTo>
                  <a:pt x="6807" y="1481"/>
                </a:lnTo>
                <a:lnTo>
                  <a:pt x="6744" y="1817"/>
                </a:lnTo>
                <a:lnTo>
                  <a:pt x="6712" y="2015"/>
                </a:lnTo>
                <a:lnTo>
                  <a:pt x="6689" y="2229"/>
                </a:lnTo>
                <a:lnTo>
                  <a:pt x="6673" y="2458"/>
                </a:lnTo>
                <a:lnTo>
                  <a:pt x="6649" y="2717"/>
                </a:lnTo>
                <a:lnTo>
                  <a:pt x="6633" y="2992"/>
                </a:lnTo>
                <a:lnTo>
                  <a:pt x="6625" y="3297"/>
                </a:lnTo>
                <a:lnTo>
                  <a:pt x="6618" y="3633"/>
                </a:lnTo>
                <a:lnTo>
                  <a:pt x="6618" y="4366"/>
                </a:lnTo>
                <a:lnTo>
                  <a:pt x="6625" y="4702"/>
                </a:lnTo>
                <a:lnTo>
                  <a:pt x="6633" y="5007"/>
                </a:lnTo>
                <a:lnTo>
                  <a:pt x="6649" y="5297"/>
                </a:lnTo>
                <a:lnTo>
                  <a:pt x="6673" y="5541"/>
                </a:lnTo>
                <a:lnTo>
                  <a:pt x="6689" y="5785"/>
                </a:lnTo>
                <a:lnTo>
                  <a:pt x="6712" y="5999"/>
                </a:lnTo>
                <a:lnTo>
                  <a:pt x="6776" y="6366"/>
                </a:lnTo>
                <a:lnTo>
                  <a:pt x="6807" y="6518"/>
                </a:lnTo>
                <a:lnTo>
                  <a:pt x="6886" y="6793"/>
                </a:lnTo>
                <a:lnTo>
                  <a:pt x="6926" y="6915"/>
                </a:lnTo>
                <a:lnTo>
                  <a:pt x="7068" y="7236"/>
                </a:lnTo>
                <a:lnTo>
                  <a:pt x="7179" y="7419"/>
                </a:lnTo>
                <a:lnTo>
                  <a:pt x="7242" y="7510"/>
                </a:lnTo>
                <a:lnTo>
                  <a:pt x="7298" y="7587"/>
                </a:lnTo>
                <a:lnTo>
                  <a:pt x="7424" y="7709"/>
                </a:lnTo>
                <a:lnTo>
                  <a:pt x="7495" y="7770"/>
                </a:lnTo>
                <a:lnTo>
                  <a:pt x="7558" y="7816"/>
                </a:lnTo>
                <a:lnTo>
                  <a:pt x="7701" y="7907"/>
                </a:lnTo>
                <a:lnTo>
                  <a:pt x="7843" y="7968"/>
                </a:lnTo>
                <a:lnTo>
                  <a:pt x="7985" y="7999"/>
                </a:lnTo>
                <a:lnTo>
                  <a:pt x="8286" y="7999"/>
                </a:lnTo>
                <a:lnTo>
                  <a:pt x="8428" y="7968"/>
                </a:lnTo>
                <a:lnTo>
                  <a:pt x="8570" y="7907"/>
                </a:lnTo>
                <a:lnTo>
                  <a:pt x="8713" y="7816"/>
                </a:lnTo>
                <a:lnTo>
                  <a:pt x="8776" y="7770"/>
                </a:lnTo>
                <a:lnTo>
                  <a:pt x="8847" y="7709"/>
                </a:lnTo>
                <a:lnTo>
                  <a:pt x="8974" y="7587"/>
                </a:lnTo>
                <a:lnTo>
                  <a:pt x="9029" y="7510"/>
                </a:lnTo>
                <a:lnTo>
                  <a:pt x="9092" y="7419"/>
                </a:lnTo>
                <a:lnTo>
                  <a:pt x="9203" y="7236"/>
                </a:lnTo>
                <a:lnTo>
                  <a:pt x="9345" y="6915"/>
                </a:lnTo>
                <a:lnTo>
                  <a:pt x="9385" y="6793"/>
                </a:lnTo>
                <a:lnTo>
                  <a:pt x="9464" y="6518"/>
                </a:lnTo>
                <a:lnTo>
                  <a:pt x="9495" y="6366"/>
                </a:lnTo>
                <a:lnTo>
                  <a:pt x="9559" y="5999"/>
                </a:lnTo>
                <a:lnTo>
                  <a:pt x="9582" y="5785"/>
                </a:lnTo>
                <a:lnTo>
                  <a:pt x="9606" y="5541"/>
                </a:lnTo>
                <a:lnTo>
                  <a:pt x="9622" y="5297"/>
                </a:lnTo>
                <a:lnTo>
                  <a:pt x="9638" y="5007"/>
                </a:lnTo>
                <a:lnTo>
                  <a:pt x="9646" y="4702"/>
                </a:lnTo>
                <a:lnTo>
                  <a:pt x="9654" y="4366"/>
                </a:lnTo>
                <a:lnTo>
                  <a:pt x="9654" y="3633"/>
                </a:lnTo>
                <a:lnTo>
                  <a:pt x="9646" y="3297"/>
                </a:lnTo>
                <a:lnTo>
                  <a:pt x="9638" y="2992"/>
                </a:lnTo>
                <a:lnTo>
                  <a:pt x="9622" y="2717"/>
                </a:lnTo>
                <a:lnTo>
                  <a:pt x="9606" y="2458"/>
                </a:lnTo>
                <a:lnTo>
                  <a:pt x="9582" y="2229"/>
                </a:lnTo>
                <a:lnTo>
                  <a:pt x="9559" y="2015"/>
                </a:lnTo>
                <a:lnTo>
                  <a:pt x="9527" y="1817"/>
                </a:lnTo>
                <a:lnTo>
                  <a:pt x="9464" y="1481"/>
                </a:lnTo>
                <a:lnTo>
                  <a:pt x="9385" y="1206"/>
                </a:lnTo>
                <a:lnTo>
                  <a:pt x="9345" y="1084"/>
                </a:lnTo>
                <a:lnTo>
                  <a:pt x="9250" y="870"/>
                </a:lnTo>
                <a:lnTo>
                  <a:pt x="9148" y="672"/>
                </a:lnTo>
                <a:lnTo>
                  <a:pt x="9092" y="580"/>
                </a:lnTo>
                <a:lnTo>
                  <a:pt x="9029" y="504"/>
                </a:lnTo>
                <a:lnTo>
                  <a:pt x="8974" y="427"/>
                </a:lnTo>
                <a:lnTo>
                  <a:pt x="8910" y="351"/>
                </a:lnTo>
                <a:lnTo>
                  <a:pt x="8847" y="290"/>
                </a:lnTo>
                <a:lnTo>
                  <a:pt x="8776" y="229"/>
                </a:lnTo>
                <a:lnTo>
                  <a:pt x="8713" y="183"/>
                </a:lnTo>
                <a:lnTo>
                  <a:pt x="8642" y="137"/>
                </a:lnTo>
                <a:lnTo>
                  <a:pt x="8428" y="46"/>
                </a:lnTo>
                <a:lnTo>
                  <a:pt x="8286" y="15"/>
                </a:lnTo>
                <a:lnTo>
                  <a:pt x="8136" y="0"/>
                </a:lnTo>
                <a:close/>
                <a:moveTo>
                  <a:pt x="8136" y="1557"/>
                </a:moveTo>
                <a:lnTo>
                  <a:pt x="8199" y="1557"/>
                </a:lnTo>
                <a:lnTo>
                  <a:pt x="8254" y="1572"/>
                </a:lnTo>
                <a:lnTo>
                  <a:pt x="8310" y="1603"/>
                </a:lnTo>
                <a:lnTo>
                  <a:pt x="8357" y="1633"/>
                </a:lnTo>
                <a:lnTo>
                  <a:pt x="8452" y="1725"/>
                </a:lnTo>
                <a:lnTo>
                  <a:pt x="8531" y="1847"/>
                </a:lnTo>
                <a:lnTo>
                  <a:pt x="8570" y="1923"/>
                </a:lnTo>
                <a:lnTo>
                  <a:pt x="8602" y="2000"/>
                </a:lnTo>
                <a:lnTo>
                  <a:pt x="8649" y="2183"/>
                </a:lnTo>
                <a:lnTo>
                  <a:pt x="8673" y="2290"/>
                </a:lnTo>
                <a:lnTo>
                  <a:pt x="8689" y="2397"/>
                </a:lnTo>
                <a:lnTo>
                  <a:pt x="8697" y="2519"/>
                </a:lnTo>
                <a:lnTo>
                  <a:pt x="8697" y="2580"/>
                </a:lnTo>
                <a:lnTo>
                  <a:pt x="8705" y="2641"/>
                </a:lnTo>
                <a:lnTo>
                  <a:pt x="8713" y="2961"/>
                </a:lnTo>
                <a:lnTo>
                  <a:pt x="8721" y="3297"/>
                </a:lnTo>
                <a:lnTo>
                  <a:pt x="8729" y="3648"/>
                </a:lnTo>
                <a:lnTo>
                  <a:pt x="8729" y="4351"/>
                </a:lnTo>
                <a:lnTo>
                  <a:pt x="8721" y="4702"/>
                </a:lnTo>
                <a:lnTo>
                  <a:pt x="8705" y="5358"/>
                </a:lnTo>
                <a:lnTo>
                  <a:pt x="8689" y="5602"/>
                </a:lnTo>
                <a:lnTo>
                  <a:pt x="8673" y="5709"/>
                </a:lnTo>
                <a:lnTo>
                  <a:pt x="8649" y="5816"/>
                </a:lnTo>
                <a:lnTo>
                  <a:pt x="8602" y="5999"/>
                </a:lnTo>
                <a:lnTo>
                  <a:pt x="8570" y="6091"/>
                </a:lnTo>
                <a:lnTo>
                  <a:pt x="8531" y="6152"/>
                </a:lnTo>
                <a:lnTo>
                  <a:pt x="8491" y="6228"/>
                </a:lnTo>
                <a:lnTo>
                  <a:pt x="8452" y="6289"/>
                </a:lnTo>
                <a:lnTo>
                  <a:pt x="8404" y="6335"/>
                </a:lnTo>
                <a:lnTo>
                  <a:pt x="8357" y="6366"/>
                </a:lnTo>
                <a:lnTo>
                  <a:pt x="8310" y="6411"/>
                </a:lnTo>
                <a:lnTo>
                  <a:pt x="8199" y="6442"/>
                </a:lnTo>
                <a:lnTo>
                  <a:pt x="8080" y="6442"/>
                </a:lnTo>
                <a:lnTo>
                  <a:pt x="8017" y="6427"/>
                </a:lnTo>
                <a:lnTo>
                  <a:pt x="7970" y="6411"/>
                </a:lnTo>
                <a:lnTo>
                  <a:pt x="7914" y="6366"/>
                </a:lnTo>
                <a:lnTo>
                  <a:pt x="7867" y="6335"/>
                </a:lnTo>
                <a:lnTo>
                  <a:pt x="7819" y="6289"/>
                </a:lnTo>
                <a:lnTo>
                  <a:pt x="7780" y="6228"/>
                </a:lnTo>
                <a:lnTo>
                  <a:pt x="7709" y="6091"/>
                </a:lnTo>
                <a:lnTo>
                  <a:pt x="7645" y="5908"/>
                </a:lnTo>
                <a:lnTo>
                  <a:pt x="7622" y="5816"/>
                </a:lnTo>
                <a:lnTo>
                  <a:pt x="7590" y="5602"/>
                </a:lnTo>
                <a:lnTo>
                  <a:pt x="7574" y="5480"/>
                </a:lnTo>
                <a:lnTo>
                  <a:pt x="7574" y="5419"/>
                </a:lnTo>
                <a:lnTo>
                  <a:pt x="7566" y="5358"/>
                </a:lnTo>
                <a:lnTo>
                  <a:pt x="7558" y="5037"/>
                </a:lnTo>
                <a:lnTo>
                  <a:pt x="7551" y="4702"/>
                </a:lnTo>
                <a:lnTo>
                  <a:pt x="7543" y="4351"/>
                </a:lnTo>
                <a:lnTo>
                  <a:pt x="7543" y="3648"/>
                </a:lnTo>
                <a:lnTo>
                  <a:pt x="7551" y="3297"/>
                </a:lnTo>
                <a:lnTo>
                  <a:pt x="7566" y="2641"/>
                </a:lnTo>
                <a:lnTo>
                  <a:pt x="7574" y="2519"/>
                </a:lnTo>
                <a:lnTo>
                  <a:pt x="7590" y="2397"/>
                </a:lnTo>
                <a:lnTo>
                  <a:pt x="7622" y="2183"/>
                </a:lnTo>
                <a:lnTo>
                  <a:pt x="7645" y="2091"/>
                </a:lnTo>
                <a:lnTo>
                  <a:pt x="7677" y="2000"/>
                </a:lnTo>
                <a:lnTo>
                  <a:pt x="7693" y="1969"/>
                </a:lnTo>
                <a:lnTo>
                  <a:pt x="7709" y="1923"/>
                </a:lnTo>
                <a:lnTo>
                  <a:pt x="7740" y="1847"/>
                </a:lnTo>
                <a:lnTo>
                  <a:pt x="7819" y="1725"/>
                </a:lnTo>
                <a:lnTo>
                  <a:pt x="7914" y="1633"/>
                </a:lnTo>
                <a:lnTo>
                  <a:pt x="7970" y="1603"/>
                </a:lnTo>
                <a:lnTo>
                  <a:pt x="8017" y="1572"/>
                </a:lnTo>
                <a:lnTo>
                  <a:pt x="8080" y="1557"/>
                </a:lnTo>
                <a:lnTo>
                  <a:pt x="8136" y="1557"/>
                </a:lnTo>
                <a:close/>
                <a:moveTo>
                  <a:pt x="13306" y="7877"/>
                </a:moveTo>
                <a:lnTo>
                  <a:pt x="13306" y="137"/>
                </a:lnTo>
                <a:lnTo>
                  <a:pt x="12563" y="137"/>
                </a:lnTo>
                <a:lnTo>
                  <a:pt x="11812" y="2870"/>
                </a:lnTo>
                <a:lnTo>
                  <a:pt x="11804" y="2900"/>
                </a:lnTo>
                <a:lnTo>
                  <a:pt x="11772" y="2931"/>
                </a:lnTo>
                <a:lnTo>
                  <a:pt x="11749" y="2931"/>
                </a:lnTo>
                <a:lnTo>
                  <a:pt x="11717" y="2900"/>
                </a:lnTo>
                <a:lnTo>
                  <a:pt x="11709" y="2870"/>
                </a:lnTo>
                <a:lnTo>
                  <a:pt x="10958" y="137"/>
                </a:lnTo>
                <a:lnTo>
                  <a:pt x="10215" y="137"/>
                </a:lnTo>
                <a:lnTo>
                  <a:pt x="10215" y="7877"/>
                </a:lnTo>
                <a:lnTo>
                  <a:pt x="11077" y="7877"/>
                </a:lnTo>
                <a:lnTo>
                  <a:pt x="11077" y="4671"/>
                </a:lnTo>
                <a:lnTo>
                  <a:pt x="10990" y="3694"/>
                </a:lnTo>
                <a:lnTo>
                  <a:pt x="10990" y="3648"/>
                </a:lnTo>
                <a:lnTo>
                  <a:pt x="11006" y="3587"/>
                </a:lnTo>
                <a:lnTo>
                  <a:pt x="11021" y="3572"/>
                </a:lnTo>
                <a:lnTo>
                  <a:pt x="11053" y="3572"/>
                </a:lnTo>
                <a:lnTo>
                  <a:pt x="11069" y="3587"/>
                </a:lnTo>
                <a:lnTo>
                  <a:pt x="11077" y="3603"/>
                </a:lnTo>
                <a:lnTo>
                  <a:pt x="11085" y="3633"/>
                </a:lnTo>
                <a:lnTo>
                  <a:pt x="11591" y="5343"/>
                </a:lnTo>
                <a:lnTo>
                  <a:pt x="11883" y="5343"/>
                </a:lnTo>
                <a:lnTo>
                  <a:pt x="12437" y="3633"/>
                </a:lnTo>
                <a:lnTo>
                  <a:pt x="12452" y="3587"/>
                </a:lnTo>
                <a:lnTo>
                  <a:pt x="12468" y="3572"/>
                </a:lnTo>
                <a:lnTo>
                  <a:pt x="12500" y="3572"/>
                </a:lnTo>
                <a:lnTo>
                  <a:pt x="12516" y="3587"/>
                </a:lnTo>
                <a:lnTo>
                  <a:pt x="12531" y="3648"/>
                </a:lnTo>
                <a:lnTo>
                  <a:pt x="12531" y="3694"/>
                </a:lnTo>
                <a:lnTo>
                  <a:pt x="12445" y="4671"/>
                </a:lnTo>
                <a:lnTo>
                  <a:pt x="12445" y="7877"/>
                </a:lnTo>
                <a:lnTo>
                  <a:pt x="13306" y="7877"/>
                </a:lnTo>
                <a:close/>
                <a:moveTo>
                  <a:pt x="15900" y="1572"/>
                </a:moveTo>
                <a:lnTo>
                  <a:pt x="15900" y="137"/>
                </a:lnTo>
                <a:lnTo>
                  <a:pt x="13939" y="137"/>
                </a:lnTo>
                <a:lnTo>
                  <a:pt x="13939" y="1572"/>
                </a:lnTo>
                <a:lnTo>
                  <a:pt x="14461" y="1572"/>
                </a:lnTo>
                <a:lnTo>
                  <a:pt x="14461" y="6442"/>
                </a:lnTo>
                <a:lnTo>
                  <a:pt x="13939" y="6442"/>
                </a:lnTo>
                <a:lnTo>
                  <a:pt x="13939" y="7877"/>
                </a:lnTo>
                <a:lnTo>
                  <a:pt x="15900" y="7877"/>
                </a:lnTo>
                <a:lnTo>
                  <a:pt x="15900" y="6442"/>
                </a:lnTo>
                <a:lnTo>
                  <a:pt x="15378" y="6442"/>
                </a:lnTo>
                <a:lnTo>
                  <a:pt x="15378" y="1572"/>
                </a:lnTo>
                <a:lnTo>
                  <a:pt x="15900" y="1572"/>
                </a:lnTo>
                <a:close/>
                <a:moveTo>
                  <a:pt x="2609" y="15402"/>
                </a:moveTo>
                <a:lnTo>
                  <a:pt x="2609" y="13861"/>
                </a:lnTo>
                <a:lnTo>
                  <a:pt x="142" y="13861"/>
                </a:lnTo>
                <a:lnTo>
                  <a:pt x="142" y="21600"/>
                </a:lnTo>
                <a:lnTo>
                  <a:pt x="1059" y="21600"/>
                </a:lnTo>
                <a:lnTo>
                  <a:pt x="1059" y="18501"/>
                </a:lnTo>
                <a:lnTo>
                  <a:pt x="2506" y="18501"/>
                </a:lnTo>
                <a:lnTo>
                  <a:pt x="2506" y="16959"/>
                </a:lnTo>
                <a:lnTo>
                  <a:pt x="1059" y="16959"/>
                </a:lnTo>
                <a:lnTo>
                  <a:pt x="1059" y="15402"/>
                </a:lnTo>
                <a:lnTo>
                  <a:pt x="2609" y="15402"/>
                </a:lnTo>
                <a:close/>
                <a:moveTo>
                  <a:pt x="5147" y="15296"/>
                </a:moveTo>
                <a:lnTo>
                  <a:pt x="5147" y="13861"/>
                </a:lnTo>
                <a:lnTo>
                  <a:pt x="3178" y="13861"/>
                </a:lnTo>
                <a:lnTo>
                  <a:pt x="3178" y="15296"/>
                </a:lnTo>
                <a:lnTo>
                  <a:pt x="3708" y="15296"/>
                </a:lnTo>
                <a:lnTo>
                  <a:pt x="3708" y="20165"/>
                </a:lnTo>
                <a:lnTo>
                  <a:pt x="3178" y="20165"/>
                </a:lnTo>
                <a:lnTo>
                  <a:pt x="3178" y="21600"/>
                </a:lnTo>
                <a:lnTo>
                  <a:pt x="5147" y="21600"/>
                </a:lnTo>
                <a:lnTo>
                  <a:pt x="5147" y="20165"/>
                </a:lnTo>
                <a:lnTo>
                  <a:pt x="4617" y="20165"/>
                </a:lnTo>
                <a:lnTo>
                  <a:pt x="4617" y="15296"/>
                </a:lnTo>
                <a:lnTo>
                  <a:pt x="5147" y="15296"/>
                </a:lnTo>
                <a:close/>
                <a:moveTo>
                  <a:pt x="8665" y="21600"/>
                </a:moveTo>
                <a:lnTo>
                  <a:pt x="8665" y="13861"/>
                </a:lnTo>
                <a:lnTo>
                  <a:pt x="7804" y="13861"/>
                </a:lnTo>
                <a:lnTo>
                  <a:pt x="7804" y="17066"/>
                </a:lnTo>
                <a:lnTo>
                  <a:pt x="7890" y="18043"/>
                </a:lnTo>
                <a:lnTo>
                  <a:pt x="7890" y="18074"/>
                </a:lnTo>
                <a:lnTo>
                  <a:pt x="7883" y="18120"/>
                </a:lnTo>
                <a:lnTo>
                  <a:pt x="7875" y="18135"/>
                </a:lnTo>
                <a:lnTo>
                  <a:pt x="7843" y="18165"/>
                </a:lnTo>
                <a:lnTo>
                  <a:pt x="7827" y="18165"/>
                </a:lnTo>
                <a:lnTo>
                  <a:pt x="7796" y="18104"/>
                </a:lnTo>
                <a:lnTo>
                  <a:pt x="6546" y="13861"/>
                </a:lnTo>
                <a:lnTo>
                  <a:pt x="5795" y="13861"/>
                </a:lnTo>
                <a:lnTo>
                  <a:pt x="5795" y="21600"/>
                </a:lnTo>
                <a:lnTo>
                  <a:pt x="6657" y="21600"/>
                </a:lnTo>
                <a:lnTo>
                  <a:pt x="6657" y="18394"/>
                </a:lnTo>
                <a:lnTo>
                  <a:pt x="6578" y="17417"/>
                </a:lnTo>
                <a:lnTo>
                  <a:pt x="6578" y="17387"/>
                </a:lnTo>
                <a:lnTo>
                  <a:pt x="6594" y="17326"/>
                </a:lnTo>
                <a:lnTo>
                  <a:pt x="6625" y="17295"/>
                </a:lnTo>
                <a:lnTo>
                  <a:pt x="6657" y="17326"/>
                </a:lnTo>
                <a:lnTo>
                  <a:pt x="6673" y="17356"/>
                </a:lnTo>
                <a:lnTo>
                  <a:pt x="7914" y="21600"/>
                </a:lnTo>
                <a:lnTo>
                  <a:pt x="8665" y="21600"/>
                </a:lnTo>
                <a:close/>
                <a:moveTo>
                  <a:pt x="10270" y="20058"/>
                </a:moveTo>
                <a:lnTo>
                  <a:pt x="10270" y="13861"/>
                </a:lnTo>
                <a:lnTo>
                  <a:pt x="9353" y="13861"/>
                </a:lnTo>
                <a:lnTo>
                  <a:pt x="9353" y="21600"/>
                </a:lnTo>
                <a:lnTo>
                  <a:pt x="11377" y="21600"/>
                </a:lnTo>
                <a:lnTo>
                  <a:pt x="11377" y="20058"/>
                </a:lnTo>
                <a:lnTo>
                  <a:pt x="10270" y="20058"/>
                </a:lnTo>
                <a:close/>
                <a:moveTo>
                  <a:pt x="13741" y="19814"/>
                </a:moveTo>
                <a:lnTo>
                  <a:pt x="13939" y="21600"/>
                </a:lnTo>
                <a:lnTo>
                  <a:pt x="14848" y="21600"/>
                </a:lnTo>
                <a:lnTo>
                  <a:pt x="13876" y="13861"/>
                </a:lnTo>
                <a:lnTo>
                  <a:pt x="12010" y="13861"/>
                </a:lnTo>
                <a:lnTo>
                  <a:pt x="12010" y="15296"/>
                </a:lnTo>
                <a:lnTo>
                  <a:pt x="12429" y="15296"/>
                </a:lnTo>
                <a:lnTo>
                  <a:pt x="11638" y="21600"/>
                </a:lnTo>
                <a:lnTo>
                  <a:pt x="12555" y="21600"/>
                </a:lnTo>
                <a:lnTo>
                  <a:pt x="12745" y="19814"/>
                </a:lnTo>
                <a:lnTo>
                  <a:pt x="13741" y="19814"/>
                </a:lnTo>
                <a:close/>
                <a:moveTo>
                  <a:pt x="13591" y="18379"/>
                </a:moveTo>
                <a:lnTo>
                  <a:pt x="12903" y="18379"/>
                </a:lnTo>
                <a:lnTo>
                  <a:pt x="13156" y="16105"/>
                </a:lnTo>
                <a:lnTo>
                  <a:pt x="13196" y="15402"/>
                </a:lnTo>
                <a:lnTo>
                  <a:pt x="13196" y="15372"/>
                </a:lnTo>
                <a:lnTo>
                  <a:pt x="13227" y="15311"/>
                </a:lnTo>
                <a:lnTo>
                  <a:pt x="13259" y="15311"/>
                </a:lnTo>
                <a:lnTo>
                  <a:pt x="13290" y="15372"/>
                </a:lnTo>
                <a:lnTo>
                  <a:pt x="13290" y="15387"/>
                </a:lnTo>
                <a:lnTo>
                  <a:pt x="13298" y="15402"/>
                </a:lnTo>
                <a:lnTo>
                  <a:pt x="13338" y="16105"/>
                </a:lnTo>
                <a:lnTo>
                  <a:pt x="13591" y="18379"/>
                </a:lnTo>
                <a:close/>
                <a:moveTo>
                  <a:pt x="18113" y="21600"/>
                </a:moveTo>
                <a:lnTo>
                  <a:pt x="18113" y="13861"/>
                </a:lnTo>
                <a:lnTo>
                  <a:pt x="17259" y="13861"/>
                </a:lnTo>
                <a:lnTo>
                  <a:pt x="17259" y="17066"/>
                </a:lnTo>
                <a:lnTo>
                  <a:pt x="17339" y="18043"/>
                </a:lnTo>
                <a:lnTo>
                  <a:pt x="17339" y="18120"/>
                </a:lnTo>
                <a:lnTo>
                  <a:pt x="17323" y="18135"/>
                </a:lnTo>
                <a:lnTo>
                  <a:pt x="17315" y="18150"/>
                </a:lnTo>
                <a:lnTo>
                  <a:pt x="17299" y="18165"/>
                </a:lnTo>
                <a:lnTo>
                  <a:pt x="17283" y="18165"/>
                </a:lnTo>
                <a:lnTo>
                  <a:pt x="17252" y="18104"/>
                </a:lnTo>
                <a:lnTo>
                  <a:pt x="15987" y="13861"/>
                </a:lnTo>
                <a:lnTo>
                  <a:pt x="15243" y="13861"/>
                </a:lnTo>
                <a:lnTo>
                  <a:pt x="15243" y="21600"/>
                </a:lnTo>
                <a:lnTo>
                  <a:pt x="16105" y="21600"/>
                </a:lnTo>
                <a:lnTo>
                  <a:pt x="16105" y="18394"/>
                </a:lnTo>
                <a:lnTo>
                  <a:pt x="16018" y="17417"/>
                </a:lnTo>
                <a:lnTo>
                  <a:pt x="16018" y="17387"/>
                </a:lnTo>
                <a:lnTo>
                  <a:pt x="16034" y="17326"/>
                </a:lnTo>
                <a:lnTo>
                  <a:pt x="16066" y="17295"/>
                </a:lnTo>
                <a:lnTo>
                  <a:pt x="16097" y="17326"/>
                </a:lnTo>
                <a:lnTo>
                  <a:pt x="16113" y="17356"/>
                </a:lnTo>
                <a:lnTo>
                  <a:pt x="17370" y="21600"/>
                </a:lnTo>
                <a:lnTo>
                  <a:pt x="18113" y="21600"/>
                </a:lnTo>
                <a:close/>
                <a:moveTo>
                  <a:pt x="18809" y="13861"/>
                </a:moveTo>
                <a:lnTo>
                  <a:pt x="18809" y="21600"/>
                </a:lnTo>
                <a:lnTo>
                  <a:pt x="20066" y="21600"/>
                </a:lnTo>
                <a:lnTo>
                  <a:pt x="20161" y="21585"/>
                </a:lnTo>
                <a:lnTo>
                  <a:pt x="20240" y="21569"/>
                </a:lnTo>
                <a:lnTo>
                  <a:pt x="20327" y="21554"/>
                </a:lnTo>
                <a:lnTo>
                  <a:pt x="20406" y="21539"/>
                </a:lnTo>
                <a:lnTo>
                  <a:pt x="20485" y="21493"/>
                </a:lnTo>
                <a:lnTo>
                  <a:pt x="20635" y="21417"/>
                </a:lnTo>
                <a:lnTo>
                  <a:pt x="20778" y="21325"/>
                </a:lnTo>
                <a:lnTo>
                  <a:pt x="20904" y="21203"/>
                </a:lnTo>
                <a:lnTo>
                  <a:pt x="20960" y="21142"/>
                </a:lnTo>
                <a:lnTo>
                  <a:pt x="21126" y="20913"/>
                </a:lnTo>
                <a:lnTo>
                  <a:pt x="21173" y="20837"/>
                </a:lnTo>
                <a:lnTo>
                  <a:pt x="21213" y="20745"/>
                </a:lnTo>
                <a:lnTo>
                  <a:pt x="21260" y="20654"/>
                </a:lnTo>
                <a:lnTo>
                  <a:pt x="21300" y="20547"/>
                </a:lnTo>
                <a:lnTo>
                  <a:pt x="21371" y="20333"/>
                </a:lnTo>
                <a:lnTo>
                  <a:pt x="21434" y="20119"/>
                </a:lnTo>
                <a:lnTo>
                  <a:pt x="21505" y="19753"/>
                </a:lnTo>
                <a:lnTo>
                  <a:pt x="21553" y="19341"/>
                </a:lnTo>
                <a:lnTo>
                  <a:pt x="21560" y="19203"/>
                </a:lnTo>
                <a:lnTo>
                  <a:pt x="21568" y="19051"/>
                </a:lnTo>
                <a:lnTo>
                  <a:pt x="21592" y="18410"/>
                </a:lnTo>
                <a:lnTo>
                  <a:pt x="21592" y="18059"/>
                </a:lnTo>
                <a:lnTo>
                  <a:pt x="21600" y="17738"/>
                </a:lnTo>
                <a:lnTo>
                  <a:pt x="21592" y="17402"/>
                </a:lnTo>
                <a:lnTo>
                  <a:pt x="21592" y="17051"/>
                </a:lnTo>
                <a:lnTo>
                  <a:pt x="21576" y="16715"/>
                </a:lnTo>
                <a:lnTo>
                  <a:pt x="21568" y="16410"/>
                </a:lnTo>
                <a:lnTo>
                  <a:pt x="21560" y="16257"/>
                </a:lnTo>
                <a:lnTo>
                  <a:pt x="21553" y="16120"/>
                </a:lnTo>
                <a:lnTo>
                  <a:pt x="21521" y="15845"/>
                </a:lnTo>
                <a:lnTo>
                  <a:pt x="21481" y="15586"/>
                </a:lnTo>
                <a:lnTo>
                  <a:pt x="21458" y="15463"/>
                </a:lnTo>
                <a:lnTo>
                  <a:pt x="21434" y="15357"/>
                </a:lnTo>
                <a:lnTo>
                  <a:pt x="21402" y="15234"/>
                </a:lnTo>
                <a:lnTo>
                  <a:pt x="21371" y="15128"/>
                </a:lnTo>
                <a:lnTo>
                  <a:pt x="21331" y="15021"/>
                </a:lnTo>
                <a:lnTo>
                  <a:pt x="21300" y="14914"/>
                </a:lnTo>
                <a:lnTo>
                  <a:pt x="21260" y="14822"/>
                </a:lnTo>
                <a:lnTo>
                  <a:pt x="21213" y="14715"/>
                </a:lnTo>
                <a:lnTo>
                  <a:pt x="21165" y="14639"/>
                </a:lnTo>
                <a:lnTo>
                  <a:pt x="21118" y="14548"/>
                </a:lnTo>
                <a:lnTo>
                  <a:pt x="21070" y="14471"/>
                </a:lnTo>
                <a:lnTo>
                  <a:pt x="20960" y="14319"/>
                </a:lnTo>
                <a:lnTo>
                  <a:pt x="20896" y="14258"/>
                </a:lnTo>
                <a:lnTo>
                  <a:pt x="20841" y="14196"/>
                </a:lnTo>
                <a:lnTo>
                  <a:pt x="20770" y="14135"/>
                </a:lnTo>
                <a:lnTo>
                  <a:pt x="20707" y="14090"/>
                </a:lnTo>
                <a:lnTo>
                  <a:pt x="20564" y="13998"/>
                </a:lnTo>
                <a:lnTo>
                  <a:pt x="20327" y="13906"/>
                </a:lnTo>
                <a:lnTo>
                  <a:pt x="20240" y="13891"/>
                </a:lnTo>
                <a:lnTo>
                  <a:pt x="20161" y="13876"/>
                </a:lnTo>
                <a:lnTo>
                  <a:pt x="20066" y="13861"/>
                </a:lnTo>
                <a:lnTo>
                  <a:pt x="18809" y="13861"/>
                </a:lnTo>
                <a:close/>
                <a:moveTo>
                  <a:pt x="19726" y="15296"/>
                </a:moveTo>
                <a:lnTo>
                  <a:pt x="19979" y="15296"/>
                </a:lnTo>
                <a:lnTo>
                  <a:pt x="20066" y="15311"/>
                </a:lnTo>
                <a:lnTo>
                  <a:pt x="20145" y="15326"/>
                </a:lnTo>
                <a:lnTo>
                  <a:pt x="20224" y="15357"/>
                </a:lnTo>
                <a:lnTo>
                  <a:pt x="20295" y="15402"/>
                </a:lnTo>
                <a:lnTo>
                  <a:pt x="20422" y="15525"/>
                </a:lnTo>
                <a:lnTo>
                  <a:pt x="20446" y="15555"/>
                </a:lnTo>
                <a:lnTo>
                  <a:pt x="20477" y="15601"/>
                </a:lnTo>
                <a:lnTo>
                  <a:pt x="20525" y="15692"/>
                </a:lnTo>
                <a:lnTo>
                  <a:pt x="20604" y="15876"/>
                </a:lnTo>
                <a:lnTo>
                  <a:pt x="20635" y="15998"/>
                </a:lnTo>
                <a:lnTo>
                  <a:pt x="20667" y="16105"/>
                </a:lnTo>
                <a:lnTo>
                  <a:pt x="20683" y="16227"/>
                </a:lnTo>
                <a:lnTo>
                  <a:pt x="20707" y="16364"/>
                </a:lnTo>
                <a:lnTo>
                  <a:pt x="20722" y="16639"/>
                </a:lnTo>
                <a:lnTo>
                  <a:pt x="20738" y="16944"/>
                </a:lnTo>
                <a:lnTo>
                  <a:pt x="20746" y="17204"/>
                </a:lnTo>
                <a:lnTo>
                  <a:pt x="20746" y="18257"/>
                </a:lnTo>
                <a:lnTo>
                  <a:pt x="20738" y="18516"/>
                </a:lnTo>
                <a:lnTo>
                  <a:pt x="20722" y="18822"/>
                </a:lnTo>
                <a:lnTo>
                  <a:pt x="20714" y="18959"/>
                </a:lnTo>
                <a:lnTo>
                  <a:pt x="20683" y="19234"/>
                </a:lnTo>
                <a:lnTo>
                  <a:pt x="20675" y="19295"/>
                </a:lnTo>
                <a:lnTo>
                  <a:pt x="20659" y="19356"/>
                </a:lnTo>
                <a:lnTo>
                  <a:pt x="20635" y="19463"/>
                </a:lnTo>
                <a:lnTo>
                  <a:pt x="20604" y="19585"/>
                </a:lnTo>
                <a:lnTo>
                  <a:pt x="20564" y="19677"/>
                </a:lnTo>
                <a:lnTo>
                  <a:pt x="20517" y="19783"/>
                </a:lnTo>
                <a:lnTo>
                  <a:pt x="20422" y="19936"/>
                </a:lnTo>
                <a:lnTo>
                  <a:pt x="20359" y="20012"/>
                </a:lnTo>
                <a:lnTo>
                  <a:pt x="20295" y="20058"/>
                </a:lnTo>
                <a:lnTo>
                  <a:pt x="20224" y="20104"/>
                </a:lnTo>
                <a:lnTo>
                  <a:pt x="20066" y="20165"/>
                </a:lnTo>
                <a:lnTo>
                  <a:pt x="19726" y="20165"/>
                </a:lnTo>
                <a:lnTo>
                  <a:pt x="19726" y="15296"/>
                </a:lnTo>
                <a:close/>
              </a:path>
            </a:pathLst>
          </a:custGeom>
          <a:solidFill>
            <a:srgbClr val="002EA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" name="Kuvio"/>
          <p:cNvSpPr/>
          <p:nvPr/>
        </p:nvSpPr>
        <p:spPr>
          <a:xfrm>
            <a:off x="468312" y="484187"/>
            <a:ext cx="587376" cy="358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5" y="0"/>
                </a:moveTo>
                <a:lnTo>
                  <a:pt x="5995" y="7876"/>
                </a:lnTo>
                <a:lnTo>
                  <a:pt x="0" y="7876"/>
                </a:lnTo>
                <a:lnTo>
                  <a:pt x="0" y="13724"/>
                </a:lnTo>
                <a:lnTo>
                  <a:pt x="5995" y="13724"/>
                </a:lnTo>
                <a:lnTo>
                  <a:pt x="5995" y="21600"/>
                </a:lnTo>
                <a:lnTo>
                  <a:pt x="9611" y="21600"/>
                </a:lnTo>
                <a:lnTo>
                  <a:pt x="9611" y="13724"/>
                </a:lnTo>
                <a:lnTo>
                  <a:pt x="21600" y="13724"/>
                </a:lnTo>
                <a:lnTo>
                  <a:pt x="21600" y="7876"/>
                </a:lnTo>
                <a:lnTo>
                  <a:pt x="9611" y="7876"/>
                </a:lnTo>
                <a:lnTo>
                  <a:pt x="9611" y="0"/>
                </a:lnTo>
                <a:lnTo>
                  <a:pt x="5995" y="0"/>
                </a:lnTo>
                <a:close/>
              </a:path>
            </a:pathLst>
          </a:custGeom>
          <a:solidFill>
            <a:srgbClr val="002EA2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" name="Ryhmitä"/>
          <p:cNvGrpSpPr/>
          <p:nvPr/>
        </p:nvGrpSpPr>
        <p:grpSpPr>
          <a:xfrm>
            <a:off x="3132137" y="1693862"/>
            <a:ext cx="2878138" cy="1755776"/>
            <a:chOff x="0" y="0"/>
            <a:chExt cx="2878137" cy="1755775"/>
          </a:xfrm>
        </p:grpSpPr>
        <p:sp>
          <p:nvSpPr>
            <p:cNvPr id="4" name="Kuvio"/>
            <p:cNvSpPr/>
            <p:nvPr/>
          </p:nvSpPr>
          <p:spPr>
            <a:xfrm>
              <a:off x="0" y="0"/>
              <a:ext cx="2878138" cy="1755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11" y="7876"/>
                  </a:moveTo>
                  <a:lnTo>
                    <a:pt x="21600" y="7876"/>
                  </a:lnTo>
                  <a:lnTo>
                    <a:pt x="21600" y="0"/>
                  </a:lnTo>
                  <a:lnTo>
                    <a:pt x="9611" y="0"/>
                  </a:lnTo>
                  <a:lnTo>
                    <a:pt x="9611" y="7876"/>
                  </a:lnTo>
                  <a:close/>
                  <a:moveTo>
                    <a:pt x="0" y="21600"/>
                  </a:moveTo>
                  <a:lnTo>
                    <a:pt x="5995" y="21600"/>
                  </a:lnTo>
                  <a:lnTo>
                    <a:pt x="5995" y="13724"/>
                  </a:lnTo>
                  <a:lnTo>
                    <a:pt x="0" y="13724"/>
                  </a:lnTo>
                  <a:lnTo>
                    <a:pt x="0" y="21600"/>
                  </a:lnTo>
                  <a:close/>
                  <a:moveTo>
                    <a:pt x="0" y="7876"/>
                  </a:moveTo>
                  <a:lnTo>
                    <a:pt x="5995" y="7876"/>
                  </a:lnTo>
                  <a:lnTo>
                    <a:pt x="5995" y="0"/>
                  </a:lnTo>
                  <a:lnTo>
                    <a:pt x="0" y="0"/>
                  </a:lnTo>
                  <a:lnTo>
                    <a:pt x="0" y="7876"/>
                  </a:lnTo>
                  <a:close/>
                  <a:moveTo>
                    <a:pt x="9611" y="21600"/>
                  </a:moveTo>
                  <a:lnTo>
                    <a:pt x="21600" y="21600"/>
                  </a:lnTo>
                  <a:lnTo>
                    <a:pt x="21600" y="13724"/>
                  </a:lnTo>
                  <a:lnTo>
                    <a:pt x="9611" y="13724"/>
                  </a:lnTo>
                  <a:lnTo>
                    <a:pt x="9611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" name="Kuvio"/>
            <p:cNvSpPr/>
            <p:nvPr/>
          </p:nvSpPr>
          <p:spPr>
            <a:xfrm>
              <a:off x="0" y="0"/>
              <a:ext cx="2878138" cy="1755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5" y="0"/>
                  </a:moveTo>
                  <a:lnTo>
                    <a:pt x="5995" y="7876"/>
                  </a:lnTo>
                  <a:lnTo>
                    <a:pt x="0" y="7876"/>
                  </a:lnTo>
                  <a:lnTo>
                    <a:pt x="0" y="13724"/>
                  </a:lnTo>
                  <a:lnTo>
                    <a:pt x="5995" y="13724"/>
                  </a:lnTo>
                  <a:lnTo>
                    <a:pt x="5995" y="21600"/>
                  </a:lnTo>
                  <a:lnTo>
                    <a:pt x="9611" y="21600"/>
                  </a:lnTo>
                  <a:lnTo>
                    <a:pt x="9611" y="13724"/>
                  </a:lnTo>
                  <a:lnTo>
                    <a:pt x="21600" y="13724"/>
                  </a:lnTo>
                  <a:lnTo>
                    <a:pt x="21600" y="7876"/>
                  </a:lnTo>
                  <a:lnTo>
                    <a:pt x="9611" y="7876"/>
                  </a:lnTo>
                  <a:lnTo>
                    <a:pt x="9611" y="0"/>
                  </a:lnTo>
                  <a:lnTo>
                    <a:pt x="5995" y="0"/>
                  </a:lnTo>
                  <a:close/>
                </a:path>
              </a:pathLst>
            </a:custGeom>
            <a:solidFill>
              <a:srgbClr val="002E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" name="Otsikkoteksti"/>
          <p:cNvSpPr txBox="1"/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Otsikkoteksti</a:t>
            </a:r>
          </a:p>
        </p:txBody>
      </p:sp>
      <p:sp>
        <p:nvSpPr>
          <p:cNvPr id="8" name="Leipätekstin taso yksi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9" name="Dian numero"/>
          <p:cNvSpPr txBox="1"/>
          <p:nvPr>
            <p:ph type="sldNum" sz="quarter" idx="2"/>
          </p:nvPr>
        </p:nvSpPr>
        <p:spPr>
          <a:xfrm>
            <a:off x="7956550" y="4516437"/>
            <a:ext cx="356973" cy="369401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>
            <a:lvl1pPr>
              <a:lnSpc>
                <a:spcPct val="100000"/>
              </a:lnSpc>
              <a:defRPr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</p:sldLayoutIdLst>
  <p:transition xmlns:p14="http://schemas.microsoft.com/office/powerpoint/2010/main" spd="med" advClick="1"/>
  <p:txStyles>
    <p:titleStyle>
      <a:lvl1pPr marL="0" marR="0" indent="0" algn="l" defTabSz="449262" rtl="0" latinLnBrk="0">
        <a:lnSpc>
          <a:spcPct val="11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1pPr>
      <a:lvl2pPr marL="0" marR="0" indent="0" algn="l" defTabSz="449262" rtl="0" latinLnBrk="0">
        <a:lnSpc>
          <a:spcPct val="11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2pPr>
      <a:lvl3pPr marL="0" marR="0" indent="0" algn="l" defTabSz="449262" rtl="0" latinLnBrk="0">
        <a:lnSpc>
          <a:spcPct val="11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3pPr>
      <a:lvl4pPr marL="0" marR="0" indent="0" algn="l" defTabSz="449262" rtl="0" latinLnBrk="0">
        <a:lnSpc>
          <a:spcPct val="11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4pPr>
      <a:lvl5pPr marL="0" marR="0" indent="0" algn="l" defTabSz="449262" rtl="0" latinLnBrk="0">
        <a:lnSpc>
          <a:spcPct val="11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5pPr>
      <a:lvl6pPr marL="0" marR="0" indent="457200" algn="l" defTabSz="449262" rtl="0" latinLnBrk="0">
        <a:lnSpc>
          <a:spcPct val="11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6pPr>
      <a:lvl7pPr marL="0" marR="0" indent="914400" algn="l" defTabSz="449262" rtl="0" latinLnBrk="0">
        <a:lnSpc>
          <a:spcPct val="11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7pPr>
      <a:lvl8pPr marL="0" marR="0" indent="1371600" algn="l" defTabSz="449262" rtl="0" latinLnBrk="0">
        <a:lnSpc>
          <a:spcPct val="11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8pPr>
      <a:lvl9pPr marL="0" marR="0" indent="1828800" algn="l" defTabSz="449262" rtl="0" latinLnBrk="0">
        <a:lnSpc>
          <a:spcPct val="11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9pPr>
    </p:titleStyle>
    <p:bodyStyle>
      <a:lvl1pPr marL="342900" marR="0" indent="-342900" algn="l" defTabSz="449262" rtl="0" latinLnBrk="0">
        <a:lnSpc>
          <a:spcPct val="134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1pPr>
      <a:lvl2pPr marL="342900" marR="0" indent="114300" algn="l" defTabSz="449262" rtl="0" latinLnBrk="0">
        <a:lnSpc>
          <a:spcPct val="134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2pPr>
      <a:lvl3pPr marL="342900" marR="0" indent="571500" algn="l" defTabSz="449262" rtl="0" latinLnBrk="0">
        <a:lnSpc>
          <a:spcPct val="134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3pPr>
      <a:lvl4pPr marL="342900" marR="0" indent="1028700" algn="l" defTabSz="449262" rtl="0" latinLnBrk="0">
        <a:lnSpc>
          <a:spcPct val="134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4pPr>
      <a:lvl5pPr marL="342900" marR="0" indent="1485900" algn="l" defTabSz="449262" rtl="0" latinLnBrk="0">
        <a:lnSpc>
          <a:spcPct val="134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5pPr>
      <a:lvl6pPr marL="342900" marR="0" indent="1943100" algn="l" defTabSz="449262" rtl="0" latinLnBrk="0">
        <a:lnSpc>
          <a:spcPct val="134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6pPr>
      <a:lvl7pPr marL="342900" marR="0" indent="2400300" algn="l" defTabSz="449262" rtl="0" latinLnBrk="0">
        <a:lnSpc>
          <a:spcPct val="134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7pPr>
      <a:lvl8pPr marL="342900" marR="0" indent="2857500" algn="l" defTabSz="449262" rtl="0" latinLnBrk="0">
        <a:lnSpc>
          <a:spcPct val="134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8pPr>
      <a:lvl9pPr marL="342900" marR="0" indent="3314700" algn="l" defTabSz="449262" rtl="0" latinLnBrk="0">
        <a:lnSpc>
          <a:spcPct val="134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rgbClr val="002EA2"/>
          </a:solidFill>
          <a:uFillTx/>
          <a:latin typeface="Finlandica"/>
          <a:ea typeface="Finlandica"/>
          <a:cs typeface="Finlandica"/>
          <a:sym typeface="Finlandica"/>
        </a:defRPr>
      </a:lvl9pPr>
    </p:bodyStyle>
    <p:otherStyle>
      <a:lvl1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inlandica"/>
        </a:defRPr>
      </a:lvl1pPr>
      <a:lvl2pPr marL="0" marR="0" indent="45720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inlandica"/>
        </a:defRPr>
      </a:lvl2pPr>
      <a:lvl3pPr marL="0" marR="0" indent="91440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inlandica"/>
        </a:defRPr>
      </a:lvl3pPr>
      <a:lvl4pPr marL="0" marR="0" indent="137160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inlandica"/>
        </a:defRPr>
      </a:lvl4pPr>
      <a:lvl5pPr marL="0" marR="0" indent="182880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inlandica"/>
        </a:defRPr>
      </a:lvl5pPr>
      <a:lvl6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inlandica"/>
        </a:defRPr>
      </a:lvl6pPr>
      <a:lvl7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inlandica"/>
        </a:defRPr>
      </a:lvl7pPr>
      <a:lvl8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inlandica"/>
        </a:defRPr>
      </a:lvl8pPr>
      <a:lvl9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inlandic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Relationship Id="rId4" Type="http://schemas.openxmlformats.org/officeDocument/2006/relationships/image" Target="../media/image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eg"/><Relationship Id="rId4" Type="http://schemas.openxmlformats.org/officeDocument/2006/relationships/image" Target="../media/image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7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e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eg"/><Relationship Id="rId4" Type="http://schemas.openxmlformats.org/officeDocument/2006/relationships/image" Target="../media/image1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Relationship Id="rId11" Type="http://schemas.openxmlformats.org/officeDocument/2006/relationships/image" Target="../media/image29.jpeg"/><Relationship Id="rId12" Type="http://schemas.openxmlformats.org/officeDocument/2006/relationships/image" Target="../media/image30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Relationship Id="rId4" Type="http://schemas.openxmlformats.org/officeDocument/2006/relationships/image" Target="../media/image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Did we mention  we’ve been voted  the best country for expat families?"/>
          <p:cNvSpPr txBox="1"/>
          <p:nvPr/>
        </p:nvSpPr>
        <p:spPr>
          <a:xfrm>
            <a:off x="1258887" y="1671637"/>
            <a:ext cx="2592388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b="1" sz="24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Did we mention </a:t>
            </a:r>
            <a:br/>
            <a:r>
              <a:t>we’ve been voted </a:t>
            </a:r>
            <a:br/>
            <a:r>
              <a:t>the best country for expat families?</a:t>
            </a:r>
          </a:p>
        </p:txBody>
      </p:sp>
      <p:sp>
        <p:nvSpPr>
          <p:cNvPr id="190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1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3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4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5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6" name="WORK + LIVE IN FINLAND / BALANCE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BALANCE</a:t>
            </a:r>
          </a:p>
        </p:txBody>
      </p:sp>
      <p:sp>
        <p:nvSpPr>
          <p:cNvPr id="197" name="Neliö"/>
          <p:cNvSpPr/>
          <p:nvPr/>
        </p:nvSpPr>
        <p:spPr>
          <a:xfrm flipV="1">
            <a:off x="1143000" y="4875212"/>
            <a:ext cx="107950" cy="107951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We’re the poster child for education – and innovation."/>
          <p:cNvSpPr txBox="1"/>
          <p:nvPr/>
        </p:nvSpPr>
        <p:spPr>
          <a:xfrm>
            <a:off x="539750" y="3148012"/>
            <a:ext cx="7775575" cy="143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 sz="44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We’re the poster child for education – and innovation.</a:t>
            </a:r>
          </a:p>
        </p:txBody>
      </p:sp>
      <p:pic>
        <p:nvPicPr>
          <p:cNvPr id="203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712" y="130175"/>
            <a:ext cx="1292226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32700" y="131762"/>
            <a:ext cx="1390650" cy="106203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WORK + LIVE IN FINLAND / EDUCATION AND INNOVATION"/>
          <p:cNvSpPr txBox="1"/>
          <p:nvPr/>
        </p:nvSpPr>
        <p:spPr>
          <a:xfrm>
            <a:off x="539750" y="4732337"/>
            <a:ext cx="5473700" cy="30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b="1" sz="14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EDUCATION AND INNOVATION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Our schools are some of the best in the world – and they’re free"/>
          <p:cNvSpPr txBox="1"/>
          <p:nvPr>
            <p:ph type="title"/>
          </p:nvPr>
        </p:nvSpPr>
        <p:spPr>
          <a:xfrm>
            <a:off x="1258887" y="1882775"/>
            <a:ext cx="2592388" cy="1552575"/>
          </a:xfrm>
          <a:prstGeom prst="rect">
            <a:avLst/>
          </a:prstGeom>
        </p:spPr>
        <p:txBody>
          <a:bodyPr/>
          <a:lstStyle>
            <a:lvl1pPr defTabSz="444769">
              <a:lnSpc>
                <a:spcPct val="100000"/>
              </a:lnSpc>
              <a:tabLst>
                <a:tab pos="711200" algn="l"/>
                <a:tab pos="1422400" algn="l"/>
                <a:tab pos="2146300" algn="l"/>
              </a:tabLst>
              <a:defRPr b="1" sz="2376"/>
            </a:lvl1pPr>
          </a:lstStyle>
          <a:p>
            <a:pPr/>
            <a:r>
              <a:t>Our schools are some of the best in the world – and they’re free</a:t>
            </a:r>
          </a:p>
        </p:txBody>
      </p:sp>
      <p:pic>
        <p:nvPicPr>
          <p:cNvPr id="21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2200" y="0"/>
            <a:ext cx="42418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2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3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4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5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6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7" name="WORK + LIVE IN FINLAND / EDUCATION AND INNOVATION"/>
          <p:cNvSpPr txBox="1"/>
          <p:nvPr/>
        </p:nvSpPr>
        <p:spPr>
          <a:xfrm>
            <a:off x="228600" y="4708525"/>
            <a:ext cx="260826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EDUCATION AND INNOVATION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9937" y="0"/>
            <a:ext cx="45720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Neliö"/>
          <p:cNvSpPr/>
          <p:nvPr/>
        </p:nvSpPr>
        <p:spPr>
          <a:xfrm>
            <a:off x="5443537" y="1131887"/>
            <a:ext cx="2744788" cy="2741613"/>
          </a:xfrm>
          <a:prstGeom prst="rect">
            <a:avLst/>
          </a:prstGeom>
          <a:solidFill>
            <a:srgbClr val="002EA2">
              <a:alpha val="50000"/>
            </a:srgbClr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1" name="For…"/>
          <p:cNvSpPr txBox="1"/>
          <p:nvPr/>
        </p:nvSpPr>
        <p:spPr>
          <a:xfrm>
            <a:off x="6811962" y="1274762"/>
            <a:ext cx="1376363" cy="103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</a:tabLst>
              <a:defRPr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For</a:t>
            </a:r>
            <a:r>
              <a:rPr b="1"/>
              <a:t> </a:t>
            </a:r>
            <a:endParaRPr b="1"/>
          </a:p>
          <a:p>
            <a:pPr>
              <a:lnSpc>
                <a:spcPct val="100000"/>
              </a:lnSpc>
              <a:tabLst>
                <a:tab pos="7239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skills development at work</a:t>
            </a:r>
          </a:p>
        </p:txBody>
      </p:sp>
      <p:grpSp>
        <p:nvGrpSpPr>
          <p:cNvPr id="224" name="Ryhmitä"/>
          <p:cNvGrpSpPr/>
          <p:nvPr/>
        </p:nvGrpSpPr>
        <p:grpSpPr>
          <a:xfrm>
            <a:off x="5443537" y="2500312"/>
            <a:ext cx="1368426" cy="1371601"/>
            <a:chOff x="0" y="0"/>
            <a:chExt cx="1368425" cy="1371600"/>
          </a:xfrm>
        </p:grpSpPr>
        <p:sp>
          <p:nvSpPr>
            <p:cNvPr id="222" name="Neliö"/>
            <p:cNvSpPr/>
            <p:nvPr/>
          </p:nvSpPr>
          <p:spPr>
            <a:xfrm>
              <a:off x="0" y="0"/>
              <a:ext cx="1368425" cy="1371600"/>
            </a:xfrm>
            <a:prstGeom prst="rect">
              <a:avLst/>
            </a:prstGeom>
            <a:solidFill>
              <a:srgbClr val="002EA2"/>
            </a:solidFill>
            <a:ln w="12600" cap="flat">
              <a:solidFill>
                <a:srgbClr val="002EA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</a:tabLst>
                <a:defRPr b="1" sz="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</p:txBody>
        </p:sp>
        <p:sp>
          <p:nvSpPr>
            <p:cNvPr id="223" name="According to the European Working Conditions Survey, Finns have the best opportunities in Europe to develop their skills at work.…"/>
            <p:cNvSpPr txBox="1"/>
            <p:nvPr/>
          </p:nvSpPr>
          <p:spPr>
            <a:xfrm>
              <a:off x="0" y="0"/>
              <a:ext cx="1368425" cy="1282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</a:tabLst>
                <a:defRPr b="1" sz="7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According to the European Working Conditions Survey, Finns have the best opportunities in Europe to develop their skills at work.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7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7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sz="4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Source: European Working Conditions Survey</a:t>
              </a:r>
            </a:p>
          </p:txBody>
        </p:sp>
      </p:grpSp>
      <p:sp>
        <p:nvSpPr>
          <p:cNvPr id="225" name="Suorakulmio"/>
          <p:cNvSpPr/>
          <p:nvPr/>
        </p:nvSpPr>
        <p:spPr>
          <a:xfrm>
            <a:off x="6838950" y="2500312"/>
            <a:ext cx="1349375" cy="1373188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6" name="WORK + LIVE IN FINLAND / EDUCATION AND INNOVATION"/>
          <p:cNvSpPr txBox="1"/>
          <p:nvPr/>
        </p:nvSpPr>
        <p:spPr>
          <a:xfrm>
            <a:off x="228600" y="4708525"/>
            <a:ext cx="260826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EDUCATION AND INNOVATION</a:t>
            </a:r>
          </a:p>
        </p:txBody>
      </p:sp>
      <p:sp>
        <p:nvSpPr>
          <p:cNvPr id="227" name="1"/>
          <p:cNvSpPr txBox="1"/>
          <p:nvPr/>
        </p:nvSpPr>
        <p:spPr>
          <a:xfrm>
            <a:off x="5724525" y="1033462"/>
            <a:ext cx="1223963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tabLst>
                <a:tab pos="723900" algn="l"/>
              </a:tabLst>
              <a:defRPr b="1" sz="100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28" name="ST"/>
          <p:cNvSpPr txBox="1"/>
          <p:nvPr/>
        </p:nvSpPr>
        <p:spPr>
          <a:xfrm>
            <a:off x="6300787" y="1274762"/>
            <a:ext cx="330201" cy="5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ct val="100000"/>
              </a:lnSpc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ST</a:t>
            </a:r>
          </a:p>
        </p:txBody>
      </p:sp>
      <p:sp>
        <p:nvSpPr>
          <p:cNvPr id="229" name="We also invest in lifelong learning"/>
          <p:cNvSpPr txBox="1"/>
          <p:nvPr>
            <p:ph type="title"/>
          </p:nvPr>
        </p:nvSpPr>
        <p:spPr>
          <a:xfrm>
            <a:off x="1258887" y="2173287"/>
            <a:ext cx="2592388" cy="795339"/>
          </a:xfrm>
          <a:prstGeom prst="rect">
            <a:avLst/>
          </a:prstGeom>
        </p:spPr>
        <p:txBody>
          <a:bodyPr/>
          <a:lstStyle>
            <a:lvl1pPr defTabSz="444769">
              <a:lnSpc>
                <a:spcPct val="100000"/>
              </a:lnSpc>
              <a:tabLst>
                <a:tab pos="711200" algn="l"/>
                <a:tab pos="1422400" algn="l"/>
                <a:tab pos="2146300" algn="l"/>
              </a:tabLst>
              <a:defRPr b="1" sz="2376"/>
            </a:lvl1pPr>
          </a:lstStyle>
          <a:p>
            <a:pPr/>
            <a:r>
              <a:t>We also invest in lifelong learning</a:t>
            </a:r>
          </a:p>
        </p:txBody>
      </p:sp>
      <p:sp>
        <p:nvSpPr>
          <p:cNvPr id="230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1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2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3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4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5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3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0" t="0" r="7177" b="0"/>
          <a:stretch>
            <a:fillRect/>
          </a:stretch>
        </p:blipFill>
        <p:spPr>
          <a:xfrm>
            <a:off x="6838949" y="2627312"/>
            <a:ext cx="1349377" cy="1116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6600" y="0"/>
            <a:ext cx="45974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University students and academics are encouraged to think outside the box – and solve global problems"/>
          <p:cNvSpPr txBox="1"/>
          <p:nvPr>
            <p:ph type="title"/>
          </p:nvPr>
        </p:nvSpPr>
        <p:spPr>
          <a:xfrm>
            <a:off x="1258887" y="1384300"/>
            <a:ext cx="2592388" cy="2374900"/>
          </a:xfrm>
          <a:prstGeom prst="rect">
            <a:avLst/>
          </a:prstGeom>
        </p:spPr>
        <p:txBody>
          <a:bodyPr/>
          <a:lstStyle>
            <a:lvl1pPr defTabSz="399843">
              <a:lnSpc>
                <a:spcPct val="100000"/>
              </a:lnSpc>
              <a:tabLst>
                <a:tab pos="635000" algn="l"/>
                <a:tab pos="1282700" algn="l"/>
                <a:tab pos="1930400" algn="l"/>
              </a:tabLst>
              <a:defRPr b="1" sz="2136"/>
            </a:lvl1pPr>
          </a:lstStyle>
          <a:p>
            <a:pPr/>
            <a:r>
              <a:t>University students and academics are encouraged to think outside the box – and solve global problems</a:t>
            </a:r>
          </a:p>
        </p:txBody>
      </p:sp>
      <p:sp>
        <p:nvSpPr>
          <p:cNvPr id="242" name="Example?…"/>
          <p:cNvSpPr txBox="1"/>
          <p:nvPr/>
        </p:nvSpPr>
        <p:spPr>
          <a:xfrm>
            <a:off x="6845300" y="319087"/>
            <a:ext cx="1974850" cy="1635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</a:tabLst>
              <a:defRPr b="1" sz="32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Example? </a:t>
            </a:r>
          </a:p>
          <a:p>
            <a:pPr algn="r"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</a:tabLst>
              <a:defRPr b="1" sz="12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Helsinki Challenge awards the most radical science-based solutions to the UN Sustainable Development Goals. </a:t>
            </a:r>
          </a:p>
        </p:txBody>
      </p:sp>
      <p:sp>
        <p:nvSpPr>
          <p:cNvPr id="243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4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5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6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7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8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9" name="WORK + LIVE IN FINLAND / EDUCATION AND INNOVATION"/>
          <p:cNvSpPr txBox="1"/>
          <p:nvPr/>
        </p:nvSpPr>
        <p:spPr>
          <a:xfrm>
            <a:off x="228600" y="4708525"/>
            <a:ext cx="260826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EDUCATION AND INNOVATION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9937" y="0"/>
            <a:ext cx="45720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Neliö"/>
          <p:cNvSpPr/>
          <p:nvPr/>
        </p:nvSpPr>
        <p:spPr>
          <a:xfrm>
            <a:off x="5443537" y="1131887"/>
            <a:ext cx="2744788" cy="2741613"/>
          </a:xfrm>
          <a:prstGeom prst="rect">
            <a:avLst/>
          </a:prstGeom>
          <a:solidFill>
            <a:srgbClr val="002EA2">
              <a:alpha val="50000"/>
            </a:srgbClr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5" name="For…"/>
          <p:cNvSpPr txBox="1"/>
          <p:nvPr/>
        </p:nvSpPr>
        <p:spPr>
          <a:xfrm>
            <a:off x="6811962" y="1274762"/>
            <a:ext cx="1376363" cy="79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</a:tabLst>
              <a:defRPr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For </a:t>
            </a:r>
          </a:p>
          <a:p>
            <a:pPr>
              <a:lnSpc>
                <a:spcPct val="100000"/>
              </a:lnSpc>
              <a:tabLst>
                <a:tab pos="7239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R&amp;D personnel</a:t>
            </a:r>
          </a:p>
        </p:txBody>
      </p:sp>
      <p:grpSp>
        <p:nvGrpSpPr>
          <p:cNvPr id="258" name="Ryhmitä"/>
          <p:cNvGrpSpPr/>
          <p:nvPr/>
        </p:nvGrpSpPr>
        <p:grpSpPr>
          <a:xfrm>
            <a:off x="5443537" y="2500312"/>
            <a:ext cx="1368426" cy="1371601"/>
            <a:chOff x="0" y="0"/>
            <a:chExt cx="1368425" cy="1371600"/>
          </a:xfrm>
        </p:grpSpPr>
        <p:sp>
          <p:nvSpPr>
            <p:cNvPr id="256" name="Neliö"/>
            <p:cNvSpPr/>
            <p:nvPr/>
          </p:nvSpPr>
          <p:spPr>
            <a:xfrm>
              <a:off x="0" y="0"/>
              <a:ext cx="1368425" cy="1371600"/>
            </a:xfrm>
            <a:prstGeom prst="rect">
              <a:avLst/>
            </a:prstGeom>
            <a:solidFill>
              <a:srgbClr val="002EA2"/>
            </a:solidFill>
            <a:ln w="12600" cap="flat">
              <a:solidFill>
                <a:srgbClr val="002EA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</a:tabLst>
                <a:defRPr b="1" sz="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</p:txBody>
        </p:sp>
        <p:sp>
          <p:nvSpPr>
            <p:cNvPr id="257" name="Finland has most professionals working…"/>
            <p:cNvSpPr txBox="1"/>
            <p:nvPr/>
          </p:nvSpPr>
          <p:spPr>
            <a:xfrm>
              <a:off x="0" y="0"/>
              <a:ext cx="1368425" cy="1282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</a:tabLst>
                <a:defRPr b="1" sz="7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Finland has most professionals working 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7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in R&amp;D in proportion 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7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to population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7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7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7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7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sz="4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Source: Bloomberg Innovative Countries 2015</a:t>
              </a:r>
            </a:p>
          </p:txBody>
        </p:sp>
      </p:grpSp>
      <p:sp>
        <p:nvSpPr>
          <p:cNvPr id="259" name="Suorakulmio"/>
          <p:cNvSpPr/>
          <p:nvPr/>
        </p:nvSpPr>
        <p:spPr>
          <a:xfrm>
            <a:off x="6838950" y="2500312"/>
            <a:ext cx="1349375" cy="1373188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0" name="WORK + LIVE IN FINLAND / EDUCATION AND INNOVATION"/>
          <p:cNvSpPr txBox="1"/>
          <p:nvPr/>
        </p:nvSpPr>
        <p:spPr>
          <a:xfrm>
            <a:off x="228600" y="4708525"/>
            <a:ext cx="260826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EDUCATION AND INNOVATION</a:t>
            </a:r>
          </a:p>
        </p:txBody>
      </p:sp>
      <p:sp>
        <p:nvSpPr>
          <p:cNvPr id="261" name="1"/>
          <p:cNvSpPr txBox="1"/>
          <p:nvPr/>
        </p:nvSpPr>
        <p:spPr>
          <a:xfrm>
            <a:off x="5724525" y="1033462"/>
            <a:ext cx="1223963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tabLst>
                <a:tab pos="723900" algn="l"/>
              </a:tabLst>
              <a:defRPr b="1" sz="100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62" name="ST"/>
          <p:cNvSpPr txBox="1"/>
          <p:nvPr/>
        </p:nvSpPr>
        <p:spPr>
          <a:xfrm>
            <a:off x="6300787" y="1274762"/>
            <a:ext cx="330201" cy="5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ct val="100000"/>
              </a:lnSpc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ST</a:t>
            </a:r>
          </a:p>
        </p:txBody>
      </p:sp>
      <p:sp>
        <p:nvSpPr>
          <p:cNvPr id="263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4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solidFill>
            <a:srgbClr val="FFFFFF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5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6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7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8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6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2612" y="2643187"/>
            <a:ext cx="1133476" cy="111125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Cooperation between universities and businesses is seamless, creating a strong innovation ecosystem"/>
          <p:cNvSpPr txBox="1"/>
          <p:nvPr>
            <p:ph type="title"/>
          </p:nvPr>
        </p:nvSpPr>
        <p:spPr>
          <a:xfrm>
            <a:off x="1258887" y="1489075"/>
            <a:ext cx="3095626" cy="2163763"/>
          </a:xfrm>
          <a:prstGeom prst="rect">
            <a:avLst/>
          </a:prstGeom>
        </p:spPr>
        <p:txBody>
          <a:bodyPr/>
          <a:lstStyle>
            <a:lvl1pPr defTabSz="422306">
              <a:lnSpc>
                <a:spcPct val="100000"/>
              </a:lnSpc>
              <a:tabLst>
                <a:tab pos="673100" algn="l"/>
                <a:tab pos="1358900" algn="l"/>
                <a:tab pos="2032000" algn="l"/>
                <a:tab pos="2717800" algn="l"/>
              </a:tabLst>
              <a:defRPr b="1" sz="2256"/>
            </a:lvl1pPr>
          </a:lstStyle>
          <a:p>
            <a:pPr/>
            <a:r>
              <a:t>Cooperation between universities and businesses is seamless, creating a strong innovation ecosystem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0250" y="2293937"/>
            <a:ext cx="1874838" cy="1131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8125" y="998537"/>
            <a:ext cx="1874838" cy="1127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0250" y="998537"/>
            <a:ext cx="1874838" cy="1131888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In fact, we’re leading the game in plenty of exciting fields"/>
          <p:cNvSpPr txBox="1"/>
          <p:nvPr>
            <p:ph type="title"/>
          </p:nvPr>
        </p:nvSpPr>
        <p:spPr>
          <a:xfrm>
            <a:off x="1258887" y="1812925"/>
            <a:ext cx="2592388" cy="1516063"/>
          </a:xfrm>
          <a:prstGeom prst="rect">
            <a:avLst/>
          </a:prstGeom>
        </p:spPr>
        <p:txBody>
          <a:bodyPr/>
          <a:lstStyle>
            <a:lvl1pPr defTabSz="444769">
              <a:lnSpc>
                <a:spcPct val="100000"/>
              </a:lnSpc>
              <a:tabLst>
                <a:tab pos="711200" algn="l"/>
                <a:tab pos="1422400" algn="l"/>
                <a:tab pos="2146300" algn="l"/>
              </a:tabLst>
              <a:defRPr b="1" sz="2376"/>
            </a:lvl1pPr>
          </a:lstStyle>
          <a:p>
            <a:pPr/>
            <a:r>
              <a:t>In fact, we’re leading the game in plenty of exciting fields </a:t>
            </a:r>
          </a:p>
        </p:txBody>
      </p:sp>
      <p:sp>
        <p:nvSpPr>
          <p:cNvPr id="278" name="ICT &amp; DIGITALIZATION"/>
          <p:cNvSpPr txBox="1"/>
          <p:nvPr/>
        </p:nvSpPr>
        <p:spPr>
          <a:xfrm>
            <a:off x="4572000" y="1622425"/>
            <a:ext cx="1655763" cy="79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ICT &amp; DIGITALIZATION</a:t>
            </a:r>
          </a:p>
        </p:txBody>
      </p:sp>
      <p:sp>
        <p:nvSpPr>
          <p:cNvPr id="279" name="HEALTH &amp; WELLBEING"/>
          <p:cNvSpPr txBox="1"/>
          <p:nvPr/>
        </p:nvSpPr>
        <p:spPr>
          <a:xfrm>
            <a:off x="6588125" y="1627187"/>
            <a:ext cx="1655763" cy="5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HEALTH &amp; WELLBEING</a:t>
            </a:r>
          </a:p>
        </p:txBody>
      </p:sp>
      <p:sp>
        <p:nvSpPr>
          <p:cNvPr id="280" name="CLEANTECH"/>
          <p:cNvSpPr txBox="1"/>
          <p:nvPr/>
        </p:nvSpPr>
        <p:spPr>
          <a:xfrm>
            <a:off x="4357687" y="3079750"/>
            <a:ext cx="1355735" cy="33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CLEANTECH</a:t>
            </a:r>
          </a:p>
        </p:txBody>
      </p:sp>
      <p:pic>
        <p:nvPicPr>
          <p:cNvPr id="281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rcRect l="0" t="0" r="43019" b="10321"/>
          <a:stretch>
            <a:fillRect/>
          </a:stretch>
        </p:blipFill>
        <p:spPr>
          <a:xfrm>
            <a:off x="6588124" y="2293937"/>
            <a:ext cx="1874839" cy="1122364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BIOECONOMY"/>
          <p:cNvSpPr txBox="1"/>
          <p:nvPr/>
        </p:nvSpPr>
        <p:spPr>
          <a:xfrm>
            <a:off x="6399212" y="3094037"/>
            <a:ext cx="1513889" cy="33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BIOECONOMY</a:t>
            </a:r>
          </a:p>
        </p:txBody>
      </p:sp>
      <p:pic>
        <p:nvPicPr>
          <p:cNvPr id="283" name="image.jpeg" descr="image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40250" y="3549650"/>
            <a:ext cx="1874838" cy="1122363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RAVEL"/>
          <p:cNvSpPr txBox="1"/>
          <p:nvPr/>
        </p:nvSpPr>
        <p:spPr>
          <a:xfrm>
            <a:off x="4427537" y="4333875"/>
            <a:ext cx="900519" cy="33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lnSpc>
                <a:spcPct val="100000"/>
              </a:lnSpc>
              <a:tabLst>
                <a:tab pos="7239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TRAVEL</a:t>
            </a:r>
          </a:p>
        </p:txBody>
      </p:sp>
      <p:sp>
        <p:nvSpPr>
          <p:cNvPr id="285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6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7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8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9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0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1" name="WORK + LIVE IN FINLAND / EDUCATION AND INNOVATION"/>
          <p:cNvSpPr txBox="1"/>
          <p:nvPr/>
        </p:nvSpPr>
        <p:spPr>
          <a:xfrm>
            <a:off x="228600" y="4708525"/>
            <a:ext cx="260826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EDUCATION AND INNOVATION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We’re even  helping startup entrepreneurs to set up in Finland – by launching a startup visa"/>
          <p:cNvSpPr txBox="1"/>
          <p:nvPr>
            <p:ph type="title"/>
          </p:nvPr>
        </p:nvSpPr>
        <p:spPr>
          <a:xfrm>
            <a:off x="1258887" y="1631950"/>
            <a:ext cx="2879726" cy="23749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b="1" sz="2400"/>
            </a:pPr>
            <a:r>
              <a:t>We’re even </a:t>
            </a:r>
            <a:br/>
            <a:r>
              <a:t>helping startup entrepreneurs to set up in Finland – by launching a startup visa </a:t>
            </a:r>
          </a:p>
        </p:txBody>
      </p:sp>
      <p:pic>
        <p:nvPicPr>
          <p:cNvPr id="294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6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7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8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9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0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1" name="WORK + LIVE IN FINLAND / EDUCATION AND INNOVATION"/>
          <p:cNvSpPr txBox="1"/>
          <p:nvPr/>
        </p:nvSpPr>
        <p:spPr>
          <a:xfrm>
            <a:off x="228600" y="4708525"/>
            <a:ext cx="260826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EDUCATION AND INNOVATION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7175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Nature or cities – we’ve got them both."/>
          <p:cNvSpPr txBox="1"/>
          <p:nvPr/>
        </p:nvSpPr>
        <p:spPr>
          <a:xfrm>
            <a:off x="539750" y="3148012"/>
            <a:ext cx="7775575" cy="143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 sz="44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Nature or cities – we’ve got them both.</a:t>
            </a:r>
          </a:p>
        </p:txBody>
      </p:sp>
      <p:pic>
        <p:nvPicPr>
          <p:cNvPr id="307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712" y="130175"/>
            <a:ext cx="1292226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32700" y="131762"/>
            <a:ext cx="1390650" cy="1062038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WORK + LIVE IN FINLAND / NATURE AND CITIES"/>
          <p:cNvSpPr txBox="1"/>
          <p:nvPr/>
        </p:nvSpPr>
        <p:spPr>
          <a:xfrm>
            <a:off x="539750" y="4732337"/>
            <a:ext cx="5473700" cy="30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b="1" sz="14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NATURE AND CITIES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9937" y="0"/>
            <a:ext cx="45720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Neliö"/>
          <p:cNvSpPr/>
          <p:nvPr/>
        </p:nvSpPr>
        <p:spPr>
          <a:xfrm>
            <a:off x="5443537" y="1131887"/>
            <a:ext cx="2744788" cy="2741613"/>
          </a:xfrm>
          <a:prstGeom prst="rect">
            <a:avLst/>
          </a:prstGeom>
          <a:solidFill>
            <a:srgbClr val="002EA2">
              <a:alpha val="50000"/>
            </a:srgbClr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5" name="GREENEST…"/>
          <p:cNvSpPr txBox="1"/>
          <p:nvPr/>
        </p:nvSpPr>
        <p:spPr>
          <a:xfrm>
            <a:off x="6811962" y="1274762"/>
            <a:ext cx="1376363" cy="103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GREENEST</a:t>
            </a:r>
          </a:p>
          <a:p>
            <a:pPr>
              <a:lnSpc>
                <a:spcPct val="100000"/>
              </a:lnSpc>
              <a:tabLst>
                <a:tab pos="7239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COUNTRY</a:t>
            </a:r>
          </a:p>
          <a:p>
            <a:pPr>
              <a:lnSpc>
                <a:spcPct val="100000"/>
              </a:lnSpc>
              <a:tabLst>
                <a:tab pos="723900" algn="l"/>
              </a:tabLst>
              <a:defRPr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IN THE WORLD</a:t>
            </a:r>
          </a:p>
        </p:txBody>
      </p:sp>
      <p:grpSp>
        <p:nvGrpSpPr>
          <p:cNvPr id="318" name="Ryhmitä"/>
          <p:cNvGrpSpPr/>
          <p:nvPr/>
        </p:nvGrpSpPr>
        <p:grpSpPr>
          <a:xfrm>
            <a:off x="5443537" y="2500312"/>
            <a:ext cx="1368426" cy="1384401"/>
            <a:chOff x="0" y="0"/>
            <a:chExt cx="1368425" cy="1384399"/>
          </a:xfrm>
        </p:grpSpPr>
        <p:sp>
          <p:nvSpPr>
            <p:cNvPr id="316" name="Neliö"/>
            <p:cNvSpPr/>
            <p:nvPr/>
          </p:nvSpPr>
          <p:spPr>
            <a:xfrm>
              <a:off x="0" y="0"/>
              <a:ext cx="1368425" cy="1371600"/>
            </a:xfrm>
            <a:prstGeom prst="rect">
              <a:avLst/>
            </a:prstGeom>
            <a:solidFill>
              <a:srgbClr val="002EA2"/>
            </a:solidFill>
            <a:ln w="12600" cap="flat">
              <a:solidFill>
                <a:srgbClr val="002EA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</a:tabLst>
                <a:defRPr b="1" sz="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</p:txBody>
        </p:sp>
        <p:sp>
          <p:nvSpPr>
            <p:cNvPr id="317" name="According to the Environmental…"/>
            <p:cNvSpPr txBox="1"/>
            <p:nvPr/>
          </p:nvSpPr>
          <p:spPr>
            <a:xfrm>
              <a:off x="0" y="0"/>
              <a:ext cx="1368425" cy="138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</a:tabLst>
                <a:defRPr b="1" sz="6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According to the Environmental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6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Performance Index, Finland is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6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the greenest country in the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6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world. Finland’s top ranking is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6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mostly based on country’s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6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societal commitment to achieve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6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carbon-neutral society that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6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does not exceed nature’s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6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carrying capacity by 2050.</a:t>
              </a: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7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sz="4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00000"/>
                </a:lnSpc>
                <a:tabLst>
                  <a:tab pos="723900" algn="l"/>
                </a:tabLst>
                <a:defRPr b="1" sz="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Source: Yale University</a:t>
              </a:r>
            </a:p>
          </p:txBody>
        </p:sp>
      </p:grpSp>
      <p:sp>
        <p:nvSpPr>
          <p:cNvPr id="319" name="Suorakulmio"/>
          <p:cNvSpPr/>
          <p:nvPr/>
        </p:nvSpPr>
        <p:spPr>
          <a:xfrm>
            <a:off x="6838950" y="2500312"/>
            <a:ext cx="1349375" cy="1373188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0" name="1"/>
          <p:cNvSpPr txBox="1"/>
          <p:nvPr/>
        </p:nvSpPr>
        <p:spPr>
          <a:xfrm>
            <a:off x="5724525" y="1033462"/>
            <a:ext cx="1223963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tabLst>
                <a:tab pos="723900" algn="l"/>
              </a:tabLst>
              <a:defRPr b="1" sz="100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21" name="ST"/>
          <p:cNvSpPr txBox="1"/>
          <p:nvPr/>
        </p:nvSpPr>
        <p:spPr>
          <a:xfrm>
            <a:off x="6300787" y="1274762"/>
            <a:ext cx="330201" cy="5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ct val="100000"/>
              </a:lnSpc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ST</a:t>
            </a:r>
          </a:p>
        </p:txBody>
      </p:sp>
      <p:sp>
        <p:nvSpPr>
          <p:cNvPr id="322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3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4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5" name="WORK + LIVE IN FINLAND / NATURE AND CITIES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NATURE AND CITIES</a:t>
            </a:r>
          </a:p>
        </p:txBody>
      </p:sp>
      <p:sp>
        <p:nvSpPr>
          <p:cNvPr id="326" name="In Finland you’re always surrounded by nature"/>
          <p:cNvSpPr txBox="1"/>
          <p:nvPr>
            <p:ph type="title"/>
          </p:nvPr>
        </p:nvSpPr>
        <p:spPr>
          <a:xfrm>
            <a:off x="1258887" y="2065337"/>
            <a:ext cx="2879726" cy="1011238"/>
          </a:xfrm>
          <a:prstGeom prst="rect">
            <a:avLst/>
          </a:prstGeom>
        </p:spPr>
        <p:txBody>
          <a:bodyPr/>
          <a:lstStyle>
            <a:lvl1pPr defTabSz="372887">
              <a:lnSpc>
                <a:spcPct val="100000"/>
              </a:lnSpc>
              <a:tabLst>
                <a:tab pos="596900" algn="l"/>
                <a:tab pos="1193800" algn="l"/>
                <a:tab pos="1790700" algn="l"/>
              </a:tabLst>
              <a:defRPr b="1" sz="1992"/>
            </a:lvl1pPr>
          </a:lstStyle>
          <a:p>
            <a:pPr/>
            <a:r>
              <a:t>In Finland you’re always surrounded by nature</a:t>
            </a:r>
          </a:p>
        </p:txBody>
      </p:sp>
      <p:pic>
        <p:nvPicPr>
          <p:cNvPr id="327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1898" t="0" r="4983" b="5097"/>
          <a:stretch>
            <a:fillRect/>
          </a:stretch>
        </p:blipFill>
        <p:spPr>
          <a:xfrm>
            <a:off x="6838949" y="2592387"/>
            <a:ext cx="1349377" cy="1279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63" y="-17463"/>
            <a:ext cx="9147176" cy="5160963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Work + LiVe  in Finland"/>
          <p:cNvSpPr txBox="1"/>
          <p:nvPr/>
        </p:nvSpPr>
        <p:spPr>
          <a:xfrm>
            <a:off x="539750" y="3148012"/>
            <a:ext cx="7775575" cy="252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 sz="80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Work + LiVe </a:t>
            </a:r>
            <a:br/>
            <a:r>
              <a:t>in Finland</a:t>
            </a:r>
          </a:p>
        </p:txBody>
      </p:sp>
      <p:pic>
        <p:nvPicPr>
          <p:cNvPr id="6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6187" y="146050"/>
            <a:ext cx="1317626" cy="100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712" y="130175"/>
            <a:ext cx="1292226" cy="106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But we’ve got plenty of festivals too,  if that’s your thing"/>
          <p:cNvSpPr txBox="1"/>
          <p:nvPr>
            <p:ph type="title"/>
          </p:nvPr>
        </p:nvSpPr>
        <p:spPr>
          <a:xfrm>
            <a:off x="1258887" y="1670050"/>
            <a:ext cx="2160588" cy="1803400"/>
          </a:xfrm>
          <a:prstGeom prst="rect">
            <a:avLst/>
          </a:prstGeom>
        </p:spPr>
        <p:txBody>
          <a:bodyPr/>
          <a:lstStyle/>
          <a:p>
            <a:pPr defTabSz="422306">
              <a:lnSpc>
                <a:spcPct val="100000"/>
              </a:lnSpc>
              <a:tabLst>
                <a:tab pos="673100" algn="l"/>
                <a:tab pos="1358900" algn="l"/>
              </a:tabLst>
              <a:defRPr b="1" sz="2256"/>
            </a:pPr>
            <a:r>
              <a:t>But we’ve got plenty of festivals too, </a:t>
            </a:r>
            <a:br/>
            <a:r>
              <a:t>if that’s your thing   </a:t>
            </a:r>
          </a:p>
        </p:txBody>
      </p:sp>
      <p:pic>
        <p:nvPicPr>
          <p:cNvPr id="333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712" y="130175"/>
            <a:ext cx="1292226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32700" y="131762"/>
            <a:ext cx="1390650" cy="1062038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6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7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8" name="WORK + LIVE IN FINLAND / NATURE AND CITIES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NATURE AND CITIES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0425" y="0"/>
            <a:ext cx="4471988" cy="5159375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Everyone can build their city. Local communities create events, are involved in designing suburbs – and even set up their own sauna"/>
          <p:cNvSpPr txBox="1"/>
          <p:nvPr>
            <p:ph type="title"/>
          </p:nvPr>
        </p:nvSpPr>
        <p:spPr>
          <a:xfrm>
            <a:off x="1258887" y="1419225"/>
            <a:ext cx="2879726" cy="2374900"/>
          </a:xfrm>
          <a:prstGeom prst="rect">
            <a:avLst/>
          </a:prstGeom>
        </p:spPr>
        <p:txBody>
          <a:bodyPr/>
          <a:lstStyle>
            <a:lvl1pPr defTabSz="399843">
              <a:lnSpc>
                <a:spcPct val="100000"/>
              </a:lnSpc>
              <a:tabLst>
                <a:tab pos="635000" algn="l"/>
                <a:tab pos="1282700" algn="l"/>
                <a:tab pos="1930400" algn="l"/>
              </a:tabLst>
              <a:defRPr b="1" sz="2136"/>
            </a:lvl1pPr>
          </a:lstStyle>
          <a:p>
            <a:pPr/>
            <a:r>
              <a:t>Everyone can build their city. Local communities create events, are involved in designing suburbs – and even set up their own sauna </a:t>
            </a:r>
          </a:p>
        </p:txBody>
      </p:sp>
      <p:sp>
        <p:nvSpPr>
          <p:cNvPr id="344" name="Example? Restaurant Day grew from a grassroots movement, where ordinary people served up delicious dishes from pop-up stalls, to the world’s biggest food carnival. In 2016, there were more than 1200 pop-ups in 29 countries."/>
          <p:cNvSpPr txBox="1"/>
          <p:nvPr/>
        </p:nvSpPr>
        <p:spPr>
          <a:xfrm>
            <a:off x="4932362" y="2643187"/>
            <a:ext cx="2808288" cy="194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b="1" sz="40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Example? </a:t>
            </a:r>
            <a:r>
              <a:rPr sz="1200"/>
              <a:t>Restaurant Day grew from a grassroots movement, where ordinary people served up delicious dishes from pop-up stalls, to the world’s biggest food carnival. In 2016, there were more than 1200 pop-ups in 29 countries. </a:t>
            </a:r>
          </a:p>
        </p:txBody>
      </p:sp>
      <p:sp>
        <p:nvSpPr>
          <p:cNvPr id="345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6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7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8" name="WORK + LIVE IN FINLAND / NATURE AND CITIES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NATURE AND CITIES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12" y="130175"/>
            <a:ext cx="1643063" cy="1355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32700" y="131762"/>
            <a:ext cx="1766888" cy="1349376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WORK + LIVE IN FINLAND / TESTIMONIALS"/>
          <p:cNvSpPr txBox="1"/>
          <p:nvPr/>
        </p:nvSpPr>
        <p:spPr>
          <a:xfrm>
            <a:off x="539750" y="4732337"/>
            <a:ext cx="5473700" cy="30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b="1" sz="14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TESTIMONIALS</a:t>
            </a:r>
          </a:p>
        </p:txBody>
      </p:sp>
      <p:pic>
        <p:nvPicPr>
          <p:cNvPr id="353" name="image.jpeg" descr="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00337" y="3100387"/>
            <a:ext cx="2890838" cy="2746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.jpeg" descr="image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77050" y="2771775"/>
            <a:ext cx="2890838" cy="2771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.jpeg" descr="image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72000" y="-381000"/>
            <a:ext cx="2890838" cy="2746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.jpeg" descr="image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30163" y="-20638"/>
            <a:ext cx="2873376" cy="278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.jpeg" descr="image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059362" y="2211387"/>
            <a:ext cx="2890838" cy="278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.jpeg" descr="image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46038" y="2546350"/>
            <a:ext cx="2890838" cy="2746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.jpeg" descr="image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124075" y="517525"/>
            <a:ext cx="2890838" cy="2771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.jpeg" descr="image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304087" y="0"/>
            <a:ext cx="2890838" cy="2771775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uorakulmio"/>
          <p:cNvSpPr/>
          <p:nvPr/>
        </p:nvSpPr>
        <p:spPr>
          <a:xfrm>
            <a:off x="-47625" y="-20638"/>
            <a:ext cx="9444038" cy="5314951"/>
          </a:xfrm>
          <a:prstGeom prst="rect">
            <a:avLst/>
          </a:prstGeom>
          <a:solidFill>
            <a:srgbClr val="002EA2">
              <a:alpha val="3699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2" name="But don’t just take  our word for it"/>
          <p:cNvSpPr txBox="1"/>
          <p:nvPr/>
        </p:nvSpPr>
        <p:spPr>
          <a:xfrm>
            <a:off x="539750" y="3148012"/>
            <a:ext cx="7775575" cy="143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 sz="44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But don’t just take </a:t>
            </a:r>
            <a:br/>
            <a:r>
              <a:t>our word for it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7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8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9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0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1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2" name="WORK + LIVE IN FINLAND / TESTIMONIALS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TESTIMONIALS</a:t>
            </a:r>
          </a:p>
        </p:txBody>
      </p:sp>
      <p:pic>
        <p:nvPicPr>
          <p:cNvPr id="373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7900" y="1303337"/>
            <a:ext cx="2890838" cy="2771776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“Turku has the perfect environment  to help you develop and focus on your true talent.”  Tarek, Egypt Dentist/Doctoral Candidate"/>
          <p:cNvSpPr txBox="1"/>
          <p:nvPr>
            <p:ph type="title"/>
          </p:nvPr>
        </p:nvSpPr>
        <p:spPr>
          <a:xfrm>
            <a:off x="1258887" y="1843087"/>
            <a:ext cx="2879726" cy="223202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“Turku has the perfect environment </a:t>
            </a:r>
            <a:br/>
            <a:r>
              <a:t>to help you develop and focus on your true talent.”</a:t>
            </a:r>
            <a:br/>
            <a:br/>
            <a:r>
              <a:rPr b="1" sz="2000"/>
              <a:t>Tarek, Egypt</a:t>
            </a:r>
            <a:br>
              <a:rPr b="1" sz="2000"/>
            </a:br>
            <a:r>
              <a:rPr b="1" sz="1200"/>
              <a:t>Dentist/Doctoral Candidate</a:t>
            </a:r>
          </a:p>
        </p:txBody>
      </p:sp>
      <p:sp>
        <p:nvSpPr>
          <p:cNvPr id="375" name="Neliö"/>
          <p:cNvSpPr/>
          <p:nvPr/>
        </p:nvSpPr>
        <p:spPr>
          <a:xfrm flipV="1">
            <a:off x="11430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6" name="Neliö"/>
          <p:cNvSpPr/>
          <p:nvPr/>
        </p:nvSpPr>
        <p:spPr>
          <a:xfrm flipV="1">
            <a:off x="12954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2025" y="1300162"/>
            <a:ext cx="2890838" cy="2771776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80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81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82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83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84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85" name="WORK + LIVE IN FINLAND / TESTIMONIALS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TESTIMONIALS</a:t>
            </a:r>
          </a:p>
        </p:txBody>
      </p:sp>
      <p:sp>
        <p:nvSpPr>
          <p:cNvPr id="386" name="“One of the most attractive attributes about Finland is the welfare system; and welfare is all about providing options not restricting opportunities.”  Natalia, Mexico Co-founder and CEO, Deputy Councilor"/>
          <p:cNvSpPr txBox="1"/>
          <p:nvPr>
            <p:ph type="title"/>
          </p:nvPr>
        </p:nvSpPr>
        <p:spPr>
          <a:xfrm>
            <a:off x="1258887" y="1762125"/>
            <a:ext cx="2879726" cy="1619250"/>
          </a:xfrm>
          <a:prstGeom prst="rect">
            <a:avLst/>
          </a:prstGeom>
        </p:spPr>
        <p:txBody>
          <a:bodyPr/>
          <a:lstStyle/>
          <a:p>
            <a:pPr defTabSz="435784">
              <a:lnSpc>
                <a:spcPct val="100000"/>
              </a:lnSpc>
              <a:tabLst>
                <a:tab pos="698500" algn="l"/>
                <a:tab pos="1397000" algn="l"/>
                <a:tab pos="2095500" algn="l"/>
              </a:tabLst>
              <a:defRPr sz="1358"/>
            </a:pPr>
            <a:r>
              <a:t>“One of the most attractive attributes about Finland is the welfare system; and welfare is all about providing options not restricting opportunities.”</a:t>
            </a:r>
            <a:br/>
            <a:br/>
            <a:r>
              <a:rPr b="1" sz="1940"/>
              <a:t>Natalia, Mexico</a:t>
            </a:r>
            <a:br>
              <a:rPr b="1" sz="1940"/>
            </a:br>
            <a:r>
              <a:rPr b="1" sz="1164"/>
              <a:t>Co-founder and CEO, Deputy Councilor</a:t>
            </a:r>
          </a:p>
        </p:txBody>
      </p:sp>
      <p:sp>
        <p:nvSpPr>
          <p:cNvPr id="387" name="Neliö"/>
          <p:cNvSpPr/>
          <p:nvPr/>
        </p:nvSpPr>
        <p:spPr>
          <a:xfrm flipV="1">
            <a:off x="11430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88" name="Neliö"/>
          <p:cNvSpPr/>
          <p:nvPr/>
        </p:nvSpPr>
        <p:spPr>
          <a:xfrm flipV="1">
            <a:off x="12954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6950" y="1312862"/>
            <a:ext cx="2890838" cy="274637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2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3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4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5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6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7" name="WORK + LIVE IN FINLAND / TESTIMONIALS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TESTIMONIALS</a:t>
            </a:r>
          </a:p>
        </p:txBody>
      </p:sp>
      <p:sp>
        <p:nvSpPr>
          <p:cNvPr id="398" name="“Everything started when I met a woman who soon became my wife – she happened to be a Finn. After living for two years in Brazil, we decided to move to Finland. Tampere is an incredible city, a vibrant environment full of interesting people, students and everything here seems to be different. The streets are safe at any time of the day.”  Francisco, Brazil Student"/>
          <p:cNvSpPr txBox="1"/>
          <p:nvPr>
            <p:ph type="title"/>
          </p:nvPr>
        </p:nvSpPr>
        <p:spPr>
          <a:xfrm>
            <a:off x="1258887" y="1301750"/>
            <a:ext cx="3168651" cy="2538413"/>
          </a:xfrm>
          <a:prstGeom prst="rect">
            <a:avLst/>
          </a:prstGeom>
        </p:spPr>
        <p:txBody>
          <a:bodyPr/>
          <a:lstStyle/>
          <a:p>
            <a:pPr defTabSz="395350">
              <a:lnSpc>
                <a:spcPct val="100000"/>
              </a:lnSpc>
              <a:tabLst>
                <a:tab pos="635000" algn="l"/>
                <a:tab pos="1270000" algn="l"/>
                <a:tab pos="1905000" algn="l"/>
                <a:tab pos="2540000" algn="l"/>
              </a:tabLst>
              <a:defRPr sz="1232"/>
            </a:pPr>
            <a:r>
              <a:t>“Everything started when I met a woman who soon became my wife – she happened to be a Finn. After living for two years in Brazil, we decided to move to Finland. Tampere is an incredible city, a vibrant environment full of interesting people, students and everything here seems to be different. The streets are safe at any time of the day.”</a:t>
            </a:r>
            <a:br/>
            <a:br/>
            <a:r>
              <a:rPr b="1" sz="1760"/>
              <a:t>Francisco, Brazil</a:t>
            </a:r>
            <a:br>
              <a:rPr b="1" sz="1760"/>
            </a:br>
            <a:r>
              <a:rPr b="1" sz="1056"/>
              <a:t>Student</a:t>
            </a:r>
          </a:p>
        </p:txBody>
      </p:sp>
      <p:sp>
        <p:nvSpPr>
          <p:cNvPr id="399" name="Neliö"/>
          <p:cNvSpPr/>
          <p:nvPr/>
        </p:nvSpPr>
        <p:spPr>
          <a:xfrm flipV="1">
            <a:off x="11430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0" name="Neliö"/>
          <p:cNvSpPr/>
          <p:nvPr/>
        </p:nvSpPr>
        <p:spPr>
          <a:xfrm flipV="1">
            <a:off x="12954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7900" y="1303337"/>
            <a:ext cx="2890838" cy="2781301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4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5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6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7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8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9" name="WORK + LIVE IN FINLAND / TESTIMONIALS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TESTIMONIALS</a:t>
            </a:r>
          </a:p>
        </p:txBody>
      </p:sp>
      <p:sp>
        <p:nvSpPr>
          <p:cNvPr id="410" name="“The best things about Finland for an expat are the many opportunities to pursue great ideas. I also think Finns and Finnish society are very accepting if you are a foreigner.”  Miriam, Georgia Specialist"/>
          <p:cNvSpPr txBox="1"/>
          <p:nvPr>
            <p:ph type="title"/>
          </p:nvPr>
        </p:nvSpPr>
        <p:spPr>
          <a:xfrm>
            <a:off x="1258887" y="1617662"/>
            <a:ext cx="2879726" cy="1908176"/>
          </a:xfrm>
          <a:prstGeom prst="rect">
            <a:avLst/>
          </a:prstGeom>
        </p:spPr>
        <p:txBody>
          <a:bodyPr/>
          <a:lstStyle/>
          <a:p>
            <a:pPr defTabSz="440277">
              <a:lnSpc>
                <a:spcPct val="100000"/>
              </a:lnSpc>
              <a:tabLst>
                <a:tab pos="698500" algn="l"/>
                <a:tab pos="1409700" algn="l"/>
                <a:tab pos="2120900" algn="l"/>
              </a:tabLst>
              <a:defRPr sz="1372"/>
            </a:pPr>
            <a:r>
              <a:t>“The best things about Finland for an expat are the many opportunities to pursue great ideas. I also think Finns and Finnish society are very accepting if you are a foreigner.”</a:t>
            </a:r>
            <a:br/>
            <a:br/>
            <a:r>
              <a:rPr b="1" sz="1960"/>
              <a:t>Miriam, Georgia</a:t>
            </a:r>
            <a:br>
              <a:rPr b="1" sz="1960"/>
            </a:br>
            <a:r>
              <a:rPr b="1" sz="1176"/>
              <a:t>Specialist</a:t>
            </a:r>
          </a:p>
        </p:txBody>
      </p:sp>
      <p:sp>
        <p:nvSpPr>
          <p:cNvPr id="411" name="Neliö"/>
          <p:cNvSpPr/>
          <p:nvPr/>
        </p:nvSpPr>
        <p:spPr>
          <a:xfrm flipV="1">
            <a:off x="11430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2" name="Neliö"/>
          <p:cNvSpPr/>
          <p:nvPr/>
        </p:nvSpPr>
        <p:spPr>
          <a:xfrm flipV="1">
            <a:off x="12954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6950" y="1277937"/>
            <a:ext cx="2890838" cy="2746376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6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7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8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9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0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1" name="WORK + LIVE IN FINLAND / TESTIMONIALS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TESTIMONIALS</a:t>
            </a:r>
          </a:p>
        </p:txBody>
      </p:sp>
      <p:sp>
        <p:nvSpPr>
          <p:cNvPr id="422" name="“I studied part of my undergraduate degree in Finland, just outside Hämeenlinna in 2004. During my studies I traveled all over Finland, from Kotka to Rovaniemi. I decided then that one day I would like to live in Finland.”  Ashley, UK Landscape architect"/>
          <p:cNvSpPr txBox="1"/>
          <p:nvPr>
            <p:ph type="title"/>
          </p:nvPr>
        </p:nvSpPr>
        <p:spPr>
          <a:xfrm>
            <a:off x="1258887" y="1492250"/>
            <a:ext cx="3168651" cy="2159000"/>
          </a:xfrm>
          <a:prstGeom prst="rect">
            <a:avLst/>
          </a:prstGeom>
        </p:spPr>
        <p:txBody>
          <a:bodyPr/>
          <a:lstStyle/>
          <a:p>
            <a:pPr defTabSz="444769">
              <a:lnSpc>
                <a:spcPct val="100000"/>
              </a:lnSpc>
              <a:tabLst>
                <a:tab pos="711200" algn="l"/>
                <a:tab pos="1422400" algn="l"/>
                <a:tab pos="2146300" algn="l"/>
                <a:tab pos="2857500" algn="l"/>
              </a:tabLst>
              <a:defRPr sz="1386"/>
            </a:pPr>
            <a:r>
              <a:t>“I studied part of my undergraduate degree in Finland, just outside Hämeenlinna in 2004. During my studies I traveled all over Finland, from Kotka to Rovaniemi. I decided then that one day I would like to live in Finland.”</a:t>
            </a:r>
            <a:br/>
            <a:br/>
            <a:r>
              <a:rPr b="1" sz="1979"/>
              <a:t>Ashley, UK</a:t>
            </a:r>
            <a:br>
              <a:rPr b="1" sz="1979"/>
            </a:br>
            <a:r>
              <a:rPr b="1" sz="1188"/>
              <a:t>Landscape architect</a:t>
            </a:r>
          </a:p>
        </p:txBody>
      </p:sp>
      <p:sp>
        <p:nvSpPr>
          <p:cNvPr id="423" name="Neliö"/>
          <p:cNvSpPr/>
          <p:nvPr/>
        </p:nvSpPr>
        <p:spPr>
          <a:xfrm flipV="1">
            <a:off x="11430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4" name="Neliö"/>
          <p:cNvSpPr/>
          <p:nvPr/>
        </p:nvSpPr>
        <p:spPr>
          <a:xfrm flipV="1">
            <a:off x="12954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7900" y="1303337"/>
            <a:ext cx="2873375" cy="278130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8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9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0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1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2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3" name="WORK + LIVE IN FINLAND / TESTIMONIALS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TESTIMONIALS</a:t>
            </a:r>
          </a:p>
        </p:txBody>
      </p:sp>
      <p:sp>
        <p:nvSpPr>
          <p:cNvPr id="434" name="“I like to compare Tampere to the first time I tried a Marianne mint. I thought it was just a standard mint, but then it burst in my mouth. That is how I like to see Tampere. It might look like any other city, but once you start paying more attention, you realize how great it is.”   Pedro, Portugal Design and Research Engineer"/>
          <p:cNvSpPr txBox="1"/>
          <p:nvPr>
            <p:ph type="title"/>
          </p:nvPr>
        </p:nvSpPr>
        <p:spPr>
          <a:xfrm>
            <a:off x="1258887" y="1311275"/>
            <a:ext cx="2879726" cy="2519363"/>
          </a:xfrm>
          <a:prstGeom prst="rect">
            <a:avLst/>
          </a:prstGeom>
        </p:spPr>
        <p:txBody>
          <a:bodyPr/>
          <a:lstStyle/>
          <a:p>
            <a:pPr defTabSz="435784">
              <a:lnSpc>
                <a:spcPct val="100000"/>
              </a:lnSpc>
              <a:tabLst>
                <a:tab pos="698500" algn="l"/>
                <a:tab pos="1397000" algn="l"/>
                <a:tab pos="2095500" algn="l"/>
              </a:tabLst>
              <a:defRPr sz="1358"/>
            </a:pPr>
            <a:r>
              <a:t>“I like to compare Tampere to the first time I tried a Marianne mint. I thought it was just a standard mint, but then it burst in my mouth. That is how I like to see Tampere. It might look like any other city, but once you start paying more attention, you realize how great it is.” </a:t>
            </a:r>
            <a:br/>
            <a:br/>
            <a:r>
              <a:rPr b="1" sz="1940"/>
              <a:t>Pedro, Portugal</a:t>
            </a:r>
            <a:br>
              <a:rPr b="1" sz="1940"/>
            </a:br>
            <a:r>
              <a:rPr b="1" sz="1164"/>
              <a:t>Design and Research Engineer</a:t>
            </a:r>
          </a:p>
        </p:txBody>
      </p:sp>
      <p:sp>
        <p:nvSpPr>
          <p:cNvPr id="435" name="Neliö"/>
          <p:cNvSpPr/>
          <p:nvPr/>
        </p:nvSpPr>
        <p:spPr>
          <a:xfrm flipV="1">
            <a:off x="11430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6" name="Neliö"/>
          <p:cNvSpPr/>
          <p:nvPr/>
        </p:nvSpPr>
        <p:spPr>
          <a:xfrm flipV="1">
            <a:off x="12954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6950" y="1303337"/>
            <a:ext cx="2890838" cy="2746376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0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1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2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3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4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5" name="WORK + LIVE IN FINLAND / TESTIMONIALS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TESTIMONIALS</a:t>
            </a:r>
          </a:p>
        </p:txBody>
      </p:sp>
      <p:sp>
        <p:nvSpPr>
          <p:cNvPr id="446" name="“The main things that brought me to Finland were the country’s well-educated population, high level of security, lack of corruption, and smoothly working processes. I wanted to surround myself with highly educated individuals in an environment where things just work like they are supposed to.”  Helin, Turkey Student"/>
          <p:cNvSpPr txBox="1"/>
          <p:nvPr>
            <p:ph type="title"/>
          </p:nvPr>
        </p:nvSpPr>
        <p:spPr>
          <a:xfrm>
            <a:off x="1258887" y="1301750"/>
            <a:ext cx="3168651" cy="2538413"/>
          </a:xfrm>
          <a:prstGeom prst="rect">
            <a:avLst/>
          </a:prstGeom>
        </p:spPr>
        <p:txBody>
          <a:bodyPr/>
          <a:lstStyle/>
          <a:p>
            <a:pPr defTabSz="426799">
              <a:lnSpc>
                <a:spcPct val="100000"/>
              </a:lnSpc>
              <a:tabLst>
                <a:tab pos="685800" algn="l"/>
                <a:tab pos="1371600" algn="l"/>
                <a:tab pos="2057400" algn="l"/>
                <a:tab pos="2743200" algn="l"/>
              </a:tabLst>
              <a:defRPr sz="1330"/>
            </a:pPr>
            <a:r>
              <a:t>“The main things that brought me to Finland were the country’s well-educated population, high level of security, lack of corruption, and smoothly working processes. I wanted to surround myself with highly educated individuals in an environment where things just work like they are supposed to.”</a:t>
            </a:r>
            <a:br/>
            <a:br/>
            <a:r>
              <a:rPr b="1" sz="1900"/>
              <a:t>Helin, Turkey</a:t>
            </a:r>
            <a:br>
              <a:rPr b="1" sz="1900"/>
            </a:br>
            <a:r>
              <a:rPr b="1" sz="1140"/>
              <a:t>Student</a:t>
            </a:r>
          </a:p>
        </p:txBody>
      </p:sp>
      <p:sp>
        <p:nvSpPr>
          <p:cNvPr id="447" name="Neliö"/>
          <p:cNvSpPr/>
          <p:nvPr/>
        </p:nvSpPr>
        <p:spPr>
          <a:xfrm flipV="1">
            <a:off x="1143000" y="4873625"/>
            <a:ext cx="107950" cy="107950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8" name="Neliö"/>
          <p:cNvSpPr/>
          <p:nvPr/>
        </p:nvSpPr>
        <p:spPr>
          <a:xfrm flipV="1">
            <a:off x="12954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Balancing work  with life is easy."/>
          <p:cNvSpPr txBox="1"/>
          <p:nvPr/>
        </p:nvSpPr>
        <p:spPr>
          <a:xfrm>
            <a:off x="539750" y="3148012"/>
            <a:ext cx="7775575" cy="143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 sz="44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Balancing work </a:t>
            </a:r>
            <a:br/>
            <a:r>
              <a:t>with life is easy.</a:t>
            </a:r>
          </a:p>
        </p:txBody>
      </p:sp>
      <p:pic>
        <p:nvPicPr>
          <p:cNvPr id="6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712" y="130175"/>
            <a:ext cx="1292226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32700" y="131762"/>
            <a:ext cx="1390650" cy="1062038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WORK + LIVE IN FINLAND / BALANCE"/>
          <p:cNvSpPr txBox="1"/>
          <p:nvPr/>
        </p:nvSpPr>
        <p:spPr>
          <a:xfrm>
            <a:off x="539750" y="4732337"/>
            <a:ext cx="5473700" cy="30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b="1" sz="14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BALANCE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6950" y="1277937"/>
            <a:ext cx="2890838" cy="2771776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2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3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4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5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6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7" name="WORK + LIVE IN FINLAND / TESTIMONIALS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TESTIMONIALS</a:t>
            </a:r>
          </a:p>
        </p:txBody>
      </p:sp>
      <p:sp>
        <p:nvSpPr>
          <p:cNvPr id="458" name="“I speak Finnish pretty well – every day.”  David, Spain Researcher, CEO"/>
          <p:cNvSpPr txBox="1"/>
          <p:nvPr>
            <p:ph type="title"/>
          </p:nvPr>
        </p:nvSpPr>
        <p:spPr>
          <a:xfrm>
            <a:off x="1258887" y="1890712"/>
            <a:ext cx="3168651" cy="136207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/>
            </a:pPr>
            <a:r>
              <a:t>“I speak Finnish pretty well – every day.”</a:t>
            </a:r>
            <a:br/>
            <a:br/>
            <a:r>
              <a:rPr b="1" sz="2000"/>
              <a:t>David, Spain</a:t>
            </a:r>
            <a:br>
              <a:rPr b="1" sz="2000"/>
            </a:br>
            <a:r>
              <a:rPr b="1" sz="1200"/>
              <a:t>Researcher, CEO</a:t>
            </a:r>
          </a:p>
        </p:txBody>
      </p:sp>
      <p:sp>
        <p:nvSpPr>
          <p:cNvPr id="459" name="Neliö"/>
          <p:cNvSpPr/>
          <p:nvPr/>
        </p:nvSpPr>
        <p:spPr>
          <a:xfrm flipV="1">
            <a:off x="1143000" y="4873625"/>
            <a:ext cx="107950" cy="107950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0" name="Neliö"/>
          <p:cNvSpPr/>
          <p:nvPr/>
        </p:nvSpPr>
        <p:spPr>
          <a:xfrm flipV="1">
            <a:off x="1295400" y="4873625"/>
            <a:ext cx="107950" cy="107950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Build a life around your career – in Finland."/>
          <p:cNvSpPr txBox="1"/>
          <p:nvPr/>
        </p:nvSpPr>
        <p:spPr>
          <a:xfrm>
            <a:off x="539750" y="3376295"/>
            <a:ext cx="7775575" cy="121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b="1" sz="44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Build a life around your career – in Finland.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The 8-hour work day leaves plenty of time for family, friends and hobbies"/>
          <p:cNvSpPr txBox="1"/>
          <p:nvPr>
            <p:ph type="title"/>
          </p:nvPr>
        </p:nvSpPr>
        <p:spPr>
          <a:xfrm>
            <a:off x="1258887" y="1833562"/>
            <a:ext cx="3024188" cy="1476376"/>
          </a:xfrm>
          <a:prstGeom prst="rect">
            <a:avLst/>
          </a:prstGeom>
        </p:spPr>
        <p:txBody>
          <a:bodyPr/>
          <a:lstStyle>
            <a:lvl1pPr defTabSz="422306">
              <a:lnSpc>
                <a:spcPct val="100000"/>
              </a:lnSpc>
              <a:tabLst>
                <a:tab pos="673100" algn="l"/>
                <a:tab pos="1358900" algn="l"/>
                <a:tab pos="2032000" algn="l"/>
                <a:tab pos="2717800" algn="l"/>
              </a:tabLst>
              <a:defRPr b="1" sz="2256"/>
            </a:lvl1pPr>
          </a:lstStyle>
          <a:p>
            <a:pPr/>
            <a:r>
              <a:t>The 8-hour work day leaves plenty of time for family, friends and hobbies</a:t>
            </a:r>
          </a:p>
        </p:txBody>
      </p:sp>
      <p:pic>
        <p:nvPicPr>
          <p:cNvPr id="7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12" y="130175"/>
            <a:ext cx="1292226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1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" name="WORK + LIVE IN FINLAND / BALANCE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BALANCE</a:t>
            </a:r>
          </a:p>
        </p:txBody>
      </p:sp>
      <p:sp>
        <p:nvSpPr>
          <p:cNvPr id="85" name="Neliö"/>
          <p:cNvSpPr/>
          <p:nvPr/>
        </p:nvSpPr>
        <p:spPr>
          <a:xfrm>
            <a:off x="5443537" y="1131887"/>
            <a:ext cx="2744788" cy="2741613"/>
          </a:xfrm>
          <a:prstGeom prst="rect">
            <a:avLst/>
          </a:prstGeom>
          <a:solidFill>
            <a:srgbClr val="002EA2">
              <a:alpha val="50000"/>
            </a:srgbClr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6" name="for good…"/>
          <p:cNvSpPr txBox="1"/>
          <p:nvPr/>
        </p:nvSpPr>
        <p:spPr>
          <a:xfrm>
            <a:off x="6811962" y="1274762"/>
            <a:ext cx="1223963" cy="79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</a:tabLst>
              <a:defRPr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for good </a:t>
            </a:r>
          </a:p>
          <a:p>
            <a:pPr>
              <a:lnSpc>
                <a:spcPct val="100000"/>
              </a:lnSpc>
              <a:tabLst>
                <a:tab pos="7239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working </a:t>
            </a:r>
          </a:p>
          <a:p>
            <a:pPr>
              <a:lnSpc>
                <a:spcPct val="100000"/>
              </a:lnSpc>
              <a:tabLst>
                <a:tab pos="7239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hours</a:t>
            </a:r>
          </a:p>
        </p:txBody>
      </p:sp>
      <p:grpSp>
        <p:nvGrpSpPr>
          <p:cNvPr id="89" name="Ryhmitä"/>
          <p:cNvGrpSpPr/>
          <p:nvPr/>
        </p:nvGrpSpPr>
        <p:grpSpPr>
          <a:xfrm>
            <a:off x="5443537" y="2500312"/>
            <a:ext cx="1368426" cy="1371601"/>
            <a:chOff x="0" y="0"/>
            <a:chExt cx="1368425" cy="1371600"/>
          </a:xfrm>
        </p:grpSpPr>
        <p:sp>
          <p:nvSpPr>
            <p:cNvPr id="87" name="Neliö"/>
            <p:cNvSpPr/>
            <p:nvPr/>
          </p:nvSpPr>
          <p:spPr>
            <a:xfrm>
              <a:off x="0" y="0"/>
              <a:ext cx="1368425" cy="1371600"/>
            </a:xfrm>
            <a:prstGeom prst="rect">
              <a:avLst/>
            </a:prstGeom>
            <a:solidFill>
              <a:srgbClr val="002EA2"/>
            </a:solidFill>
            <a:ln w="12600" cap="flat">
              <a:solidFill>
                <a:srgbClr val="002EA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b="1" sz="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</p:txBody>
        </p:sp>
        <p:sp>
          <p:nvSpPr>
            <p:cNvPr id="88" name="Finnish working hours are the most employee friendly, according to the European Company Survey.…"/>
            <p:cNvSpPr txBox="1"/>
            <p:nvPr/>
          </p:nvSpPr>
          <p:spPr>
            <a:xfrm>
              <a:off x="0" y="0"/>
              <a:ext cx="1368425" cy="135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b="1" sz="8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Finnish working hours are the most employee friendly, according to the European Company Survey.</a:t>
              </a:r>
            </a:p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b="1" sz="8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sz="4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b="1" sz="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Source: European Company Survey</a:t>
              </a:r>
            </a:p>
          </p:txBody>
        </p:sp>
      </p:grpSp>
      <p:sp>
        <p:nvSpPr>
          <p:cNvPr id="90" name="Suorakulmio"/>
          <p:cNvSpPr/>
          <p:nvPr/>
        </p:nvSpPr>
        <p:spPr>
          <a:xfrm>
            <a:off x="6838950" y="2500312"/>
            <a:ext cx="1349375" cy="1373188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1" name="1"/>
          <p:cNvSpPr txBox="1"/>
          <p:nvPr/>
        </p:nvSpPr>
        <p:spPr>
          <a:xfrm>
            <a:off x="5724525" y="1033462"/>
            <a:ext cx="1223963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tabLst>
                <a:tab pos="723900" algn="l"/>
              </a:tabLst>
              <a:defRPr b="1" sz="100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92" name="ST"/>
          <p:cNvSpPr txBox="1"/>
          <p:nvPr/>
        </p:nvSpPr>
        <p:spPr>
          <a:xfrm>
            <a:off x="6300787" y="1274762"/>
            <a:ext cx="330201" cy="5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ct val="100000"/>
              </a:lnSpc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ST</a:t>
            </a:r>
          </a:p>
        </p:txBody>
      </p:sp>
      <p:pic>
        <p:nvPicPr>
          <p:cNvPr id="93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0712" y="2676525"/>
            <a:ext cx="1065213" cy="1019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7" y="0"/>
            <a:ext cx="91567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7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8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9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0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1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" name="WORK + LIVE IN FINLAND / BALANCE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BALANCE</a:t>
            </a:r>
          </a:p>
        </p:txBody>
      </p:sp>
      <p:sp>
        <p:nvSpPr>
          <p:cNvPr id="103" name="Neliö"/>
          <p:cNvSpPr/>
          <p:nvPr/>
        </p:nvSpPr>
        <p:spPr>
          <a:xfrm flipV="1">
            <a:off x="11430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4" name="Suorakulmio"/>
          <p:cNvSpPr/>
          <p:nvPr/>
        </p:nvSpPr>
        <p:spPr>
          <a:xfrm>
            <a:off x="5357812" y="1493837"/>
            <a:ext cx="3316288" cy="245110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7" name="Ryhmitä"/>
          <p:cNvGrpSpPr/>
          <p:nvPr/>
        </p:nvGrpSpPr>
        <p:grpSpPr>
          <a:xfrm>
            <a:off x="5357812" y="2571750"/>
            <a:ext cx="3316288" cy="1371600"/>
            <a:chOff x="0" y="0"/>
            <a:chExt cx="3316287" cy="1371600"/>
          </a:xfrm>
        </p:grpSpPr>
        <p:sp>
          <p:nvSpPr>
            <p:cNvPr id="105" name="Suorakulmio"/>
            <p:cNvSpPr/>
            <p:nvPr/>
          </p:nvSpPr>
          <p:spPr>
            <a:xfrm>
              <a:off x="0" y="0"/>
              <a:ext cx="3316288" cy="1371600"/>
            </a:xfrm>
            <a:prstGeom prst="rect">
              <a:avLst/>
            </a:prstGeom>
            <a:noFill/>
            <a:ln w="126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b="1" sz="20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</p:txBody>
        </p:sp>
        <p:sp>
          <p:nvSpPr>
            <p:cNvPr id="106" name="Average commute by public transport in  the metropolitan area"/>
            <p:cNvSpPr txBox="1"/>
            <p:nvPr/>
          </p:nvSpPr>
          <p:spPr>
            <a:xfrm>
              <a:off x="0" y="84599"/>
              <a:ext cx="3316288" cy="120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4000" tIns="144000" rIns="144000" bIns="144000" numCol="1" anchor="ctr">
              <a:sp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b="1" sz="20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Average commute by public transport in </a:t>
              </a:r>
              <a:br/>
              <a:r>
                <a:t>the metropolitan area </a:t>
              </a:r>
            </a:p>
          </p:txBody>
        </p:sp>
      </p:grpSp>
      <p:sp>
        <p:nvSpPr>
          <p:cNvPr id="108" name="34 min"/>
          <p:cNvSpPr txBox="1"/>
          <p:nvPr/>
        </p:nvSpPr>
        <p:spPr>
          <a:xfrm>
            <a:off x="5537200" y="1660525"/>
            <a:ext cx="2816225" cy="8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b="1" sz="4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34 min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-7938"/>
            <a:ext cx="4572000" cy="514985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Everything just works. Even the bureaucracy"/>
          <p:cNvSpPr txBox="1"/>
          <p:nvPr>
            <p:ph type="title"/>
          </p:nvPr>
        </p:nvSpPr>
        <p:spPr>
          <a:xfrm>
            <a:off x="1258887" y="2011362"/>
            <a:ext cx="2592388" cy="1119188"/>
          </a:xfrm>
          <a:prstGeom prst="rect">
            <a:avLst/>
          </a:prstGeom>
        </p:spPr>
        <p:txBody>
          <a:bodyPr/>
          <a:lstStyle>
            <a:lvl1pPr defTabSz="422306">
              <a:lnSpc>
                <a:spcPct val="100000"/>
              </a:lnSpc>
              <a:tabLst>
                <a:tab pos="673100" algn="l"/>
                <a:tab pos="1358900" algn="l"/>
                <a:tab pos="2032000" algn="l"/>
              </a:tabLst>
              <a:defRPr b="1" sz="2256"/>
            </a:lvl1pPr>
          </a:lstStyle>
          <a:p>
            <a:pPr/>
            <a:r>
              <a:t>Everything just works. Even the bureaucracy</a:t>
            </a:r>
          </a:p>
        </p:txBody>
      </p:sp>
      <p:sp>
        <p:nvSpPr>
          <p:cNvPr id="114" name="Example?…"/>
          <p:cNvSpPr txBox="1"/>
          <p:nvPr/>
        </p:nvSpPr>
        <p:spPr>
          <a:xfrm>
            <a:off x="4787900" y="3435350"/>
            <a:ext cx="3832225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 sz="32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Example? </a:t>
            </a:r>
          </a:p>
          <a:p>
            <a: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 sz="12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Helsinki is trialing a service </a:t>
            </a:r>
          </a:p>
          <a:p>
            <a: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 sz="12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that would bring most services </a:t>
            </a:r>
          </a:p>
          <a:p>
            <a: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 sz="12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needed by international newcomers </a:t>
            </a:r>
          </a:p>
          <a:p>
            <a: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 sz="12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under one roof</a:t>
            </a:r>
          </a:p>
        </p:txBody>
      </p:sp>
      <p:sp>
        <p:nvSpPr>
          <p:cNvPr id="115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6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7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8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9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0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1" name="WORK + LIVE IN FINLAND / BALANCE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BALANCE</a:t>
            </a:r>
          </a:p>
        </p:txBody>
      </p:sp>
      <p:sp>
        <p:nvSpPr>
          <p:cNvPr id="122" name="Neliö"/>
          <p:cNvSpPr/>
          <p:nvPr/>
        </p:nvSpPr>
        <p:spPr>
          <a:xfrm flipV="1">
            <a:off x="1143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Women and men  are truly equal  – at home  and at work"/>
          <p:cNvSpPr txBox="1"/>
          <p:nvPr>
            <p:ph type="title"/>
          </p:nvPr>
        </p:nvSpPr>
        <p:spPr>
          <a:xfrm>
            <a:off x="1258887" y="1833562"/>
            <a:ext cx="3024188" cy="1476376"/>
          </a:xfrm>
          <a:prstGeom prst="rect">
            <a:avLst/>
          </a:prstGeom>
        </p:spPr>
        <p:txBody>
          <a:bodyPr/>
          <a:lstStyle/>
          <a:p>
            <a:pPr defTabSz="422306">
              <a:lnSpc>
                <a:spcPct val="100000"/>
              </a:lnSpc>
              <a:tabLst>
                <a:tab pos="673100" algn="l"/>
                <a:tab pos="1358900" algn="l"/>
                <a:tab pos="2032000" algn="l"/>
                <a:tab pos="2717800" algn="l"/>
              </a:tabLst>
              <a:defRPr b="1" sz="2256"/>
            </a:pPr>
            <a:r>
              <a:t>Women and men </a:t>
            </a:r>
            <a:br/>
            <a:r>
              <a:t>are truly equal </a:t>
            </a:r>
            <a:br/>
            <a:r>
              <a:t>– at home </a:t>
            </a:r>
            <a:br/>
            <a:r>
              <a:t>and at work</a:t>
            </a:r>
          </a:p>
        </p:txBody>
      </p:sp>
      <p:pic>
        <p:nvPicPr>
          <p:cNvPr id="12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12" y="130175"/>
            <a:ext cx="1292226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WORK + LIVE IN FINLAND / BALANCE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BALANCE</a:t>
            </a:r>
          </a:p>
        </p:txBody>
      </p:sp>
      <p:sp>
        <p:nvSpPr>
          <p:cNvPr id="130" name="Neliö"/>
          <p:cNvSpPr/>
          <p:nvPr/>
        </p:nvSpPr>
        <p:spPr>
          <a:xfrm>
            <a:off x="5443537" y="1131887"/>
            <a:ext cx="2744788" cy="2741613"/>
          </a:xfrm>
          <a:prstGeom prst="rect">
            <a:avLst/>
          </a:prstGeom>
          <a:solidFill>
            <a:srgbClr val="002EA2">
              <a:alpha val="50000"/>
            </a:srgbClr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1" name="Global…"/>
          <p:cNvSpPr txBox="1"/>
          <p:nvPr/>
        </p:nvSpPr>
        <p:spPr>
          <a:xfrm>
            <a:off x="6811962" y="1274762"/>
            <a:ext cx="1223963" cy="79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Global</a:t>
            </a:r>
          </a:p>
          <a:p>
            <a:pPr>
              <a:lnSpc>
                <a:spcPct val="100000"/>
              </a:lnSpc>
              <a:tabLst>
                <a:tab pos="7239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Gender</a:t>
            </a:r>
          </a:p>
          <a:p>
            <a:pPr>
              <a:lnSpc>
                <a:spcPct val="100000"/>
              </a:lnSpc>
              <a:tabLst>
                <a:tab pos="723900" algn="l"/>
              </a:tabLst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Gap </a:t>
            </a:r>
            <a:r>
              <a:rPr b="0"/>
              <a:t>Report</a:t>
            </a:r>
          </a:p>
        </p:txBody>
      </p:sp>
      <p:grpSp>
        <p:nvGrpSpPr>
          <p:cNvPr id="134" name="Ryhmitä"/>
          <p:cNvGrpSpPr/>
          <p:nvPr/>
        </p:nvGrpSpPr>
        <p:grpSpPr>
          <a:xfrm>
            <a:off x="5443537" y="2500312"/>
            <a:ext cx="1368426" cy="1371601"/>
            <a:chOff x="0" y="0"/>
            <a:chExt cx="1368425" cy="1371600"/>
          </a:xfrm>
        </p:grpSpPr>
        <p:sp>
          <p:nvSpPr>
            <p:cNvPr id="132" name="Neliö"/>
            <p:cNvSpPr/>
            <p:nvPr/>
          </p:nvSpPr>
          <p:spPr>
            <a:xfrm>
              <a:off x="0" y="0"/>
              <a:ext cx="1368425" cy="1371600"/>
            </a:xfrm>
            <a:prstGeom prst="rect">
              <a:avLst/>
            </a:prstGeom>
            <a:solidFill>
              <a:srgbClr val="002EA2"/>
            </a:solidFill>
            <a:ln w="12600" cap="flat">
              <a:solidFill>
                <a:srgbClr val="002EA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b="1" sz="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</p:txBody>
        </p:sp>
        <p:sp>
          <p:nvSpPr>
            <p:cNvPr id="133" name="Finland is one of the best countries in the world for gender eguality, according to the World Economic Forum’s Global Gender Gap Report 2017.…"/>
            <p:cNvSpPr txBox="1"/>
            <p:nvPr/>
          </p:nvSpPr>
          <p:spPr>
            <a:xfrm>
              <a:off x="0" y="0"/>
              <a:ext cx="1368425" cy="1328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b="1" sz="7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Finland is one of the best countries in the world for gender eguality, according to the World Economic Forum’s Global Gender Gap Report 2017.</a:t>
              </a:r>
            </a:p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b="1" sz="8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sz="4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b="1" sz="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Source:  World Economic Forum</a:t>
              </a:r>
            </a:p>
          </p:txBody>
        </p:sp>
      </p:grpSp>
      <p:sp>
        <p:nvSpPr>
          <p:cNvPr id="135" name="Suorakulmio"/>
          <p:cNvSpPr/>
          <p:nvPr/>
        </p:nvSpPr>
        <p:spPr>
          <a:xfrm>
            <a:off x="6838950" y="2500312"/>
            <a:ext cx="1349375" cy="1373188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6" name="3"/>
          <p:cNvSpPr txBox="1"/>
          <p:nvPr/>
        </p:nvSpPr>
        <p:spPr>
          <a:xfrm>
            <a:off x="5724525" y="1033462"/>
            <a:ext cx="1223963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tabLst>
                <a:tab pos="723900" algn="l"/>
              </a:tabLst>
              <a:defRPr b="1" sz="100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37" name="RD"/>
          <p:cNvSpPr txBox="1"/>
          <p:nvPr/>
        </p:nvSpPr>
        <p:spPr>
          <a:xfrm>
            <a:off x="6372225" y="1274762"/>
            <a:ext cx="330200" cy="5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ct val="100000"/>
              </a:lnSpc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RD</a:t>
            </a:r>
          </a:p>
        </p:txBody>
      </p:sp>
      <p:pic>
        <p:nvPicPr>
          <p:cNvPr id="13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5221" t="0" r="5133" b="0"/>
          <a:stretch>
            <a:fillRect/>
          </a:stretch>
        </p:blipFill>
        <p:spPr>
          <a:xfrm>
            <a:off x="6838950" y="2497137"/>
            <a:ext cx="1349375" cy="137001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0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1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2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3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4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5" name="Neliö"/>
          <p:cNvSpPr/>
          <p:nvPr/>
        </p:nvSpPr>
        <p:spPr>
          <a:xfrm flipV="1">
            <a:off x="1143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9937" y="0"/>
            <a:ext cx="45720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Neliö"/>
          <p:cNvSpPr/>
          <p:nvPr/>
        </p:nvSpPr>
        <p:spPr>
          <a:xfrm>
            <a:off x="5443537" y="1131887"/>
            <a:ext cx="2744788" cy="2741613"/>
          </a:xfrm>
          <a:prstGeom prst="rect">
            <a:avLst/>
          </a:prstGeom>
          <a:solidFill>
            <a:srgbClr val="002EA2">
              <a:alpha val="50000"/>
            </a:srgbClr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9" name="For time dads spend with children"/>
          <p:cNvSpPr txBox="1"/>
          <p:nvPr/>
        </p:nvSpPr>
        <p:spPr>
          <a:xfrm>
            <a:off x="6811962" y="1274762"/>
            <a:ext cx="1223963" cy="103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</a:tabLst>
              <a:defRPr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For</a:t>
            </a:r>
            <a:r>
              <a:rPr b="1"/>
              <a:t> time dads spend with children</a:t>
            </a:r>
          </a:p>
        </p:txBody>
      </p:sp>
      <p:grpSp>
        <p:nvGrpSpPr>
          <p:cNvPr id="152" name="Ryhmitä"/>
          <p:cNvGrpSpPr/>
          <p:nvPr/>
        </p:nvGrpSpPr>
        <p:grpSpPr>
          <a:xfrm>
            <a:off x="5443537" y="2500312"/>
            <a:ext cx="1368426" cy="1371601"/>
            <a:chOff x="0" y="0"/>
            <a:chExt cx="1368425" cy="1371600"/>
          </a:xfrm>
        </p:grpSpPr>
        <p:sp>
          <p:nvSpPr>
            <p:cNvPr id="150" name="Neliö"/>
            <p:cNvSpPr/>
            <p:nvPr/>
          </p:nvSpPr>
          <p:spPr>
            <a:xfrm>
              <a:off x="0" y="0"/>
              <a:ext cx="1368425" cy="1371600"/>
            </a:xfrm>
            <a:prstGeom prst="rect">
              <a:avLst/>
            </a:prstGeom>
            <a:solidFill>
              <a:srgbClr val="002EA2"/>
            </a:solidFill>
            <a:ln w="12600" cap="flat">
              <a:solidFill>
                <a:srgbClr val="002EA2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b="1" sz="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</p:txBody>
        </p:sp>
        <p:sp>
          <p:nvSpPr>
            <p:cNvPr id="151" name="Finland is the only country in the developed world where dads spend more time with school-aged children than mothers.…"/>
            <p:cNvSpPr txBox="1"/>
            <p:nvPr/>
          </p:nvSpPr>
          <p:spPr>
            <a:xfrm>
              <a:off x="0" y="0"/>
              <a:ext cx="1368425" cy="133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b="1" sz="8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Finland is the only country in the developed world where dads spend more time with school-aged children than mothers</a:t>
              </a:r>
              <a:r>
                <a:rPr sz="700"/>
                <a:t>.</a:t>
              </a:r>
              <a:endParaRPr sz="700"/>
            </a:p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sz="4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20000"/>
                </a:lnSpc>
                <a:spcBef>
                  <a:spcPts val="200"/>
                </a:spcBef>
                <a:tabLst>
                  <a:tab pos="723900" algn="l"/>
                </a:tabLst>
                <a:defRPr b="1" sz="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Source: OECD</a:t>
              </a:r>
            </a:p>
          </p:txBody>
        </p:sp>
      </p:grpSp>
      <p:sp>
        <p:nvSpPr>
          <p:cNvPr id="153" name="Suorakulmio"/>
          <p:cNvSpPr/>
          <p:nvPr/>
        </p:nvSpPr>
        <p:spPr>
          <a:xfrm>
            <a:off x="6838950" y="2500312"/>
            <a:ext cx="1349375" cy="1373188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4" name="Dads in Finland spend more time with their kids than anywhere else"/>
          <p:cNvSpPr txBox="1"/>
          <p:nvPr>
            <p:ph type="title"/>
          </p:nvPr>
        </p:nvSpPr>
        <p:spPr>
          <a:xfrm>
            <a:off x="1258887" y="1643062"/>
            <a:ext cx="2592388" cy="1855788"/>
          </a:xfrm>
          <a:prstGeom prst="rect">
            <a:avLst/>
          </a:prstGeom>
        </p:spPr>
        <p:txBody>
          <a:bodyPr/>
          <a:lstStyle>
            <a:lvl1pPr defTabSz="422306">
              <a:lnSpc>
                <a:spcPct val="100000"/>
              </a:lnSpc>
              <a:tabLst>
                <a:tab pos="673100" algn="l"/>
                <a:tab pos="1358900" algn="l"/>
                <a:tab pos="2032000" algn="l"/>
              </a:tabLst>
              <a:defRPr b="1" sz="2256"/>
            </a:lvl1pPr>
          </a:lstStyle>
          <a:p>
            <a:pPr/>
            <a:r>
              <a:t>Dads in Finland spend more time with their kids than anywhere else</a:t>
            </a:r>
          </a:p>
        </p:txBody>
      </p:sp>
      <p:sp>
        <p:nvSpPr>
          <p:cNvPr id="155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6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7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8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9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solidFill>
            <a:srgbClr val="002EA2"/>
          </a:solidFill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0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1" name="WORK + LIVE IN FINLAND / BALANCE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BALANCE</a:t>
            </a:r>
          </a:p>
        </p:txBody>
      </p:sp>
      <p:sp>
        <p:nvSpPr>
          <p:cNvPr id="162" name="Neliö"/>
          <p:cNvSpPr/>
          <p:nvPr/>
        </p:nvSpPr>
        <p:spPr>
          <a:xfrm flipV="1">
            <a:off x="1143000" y="4875212"/>
            <a:ext cx="107950" cy="107951"/>
          </a:xfrm>
          <a:prstGeom prst="rect">
            <a:avLst/>
          </a:prstGeom>
          <a:ln w="12600">
            <a:solidFill>
              <a:srgbClr val="002EA2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3" name="1"/>
          <p:cNvSpPr txBox="1"/>
          <p:nvPr/>
        </p:nvSpPr>
        <p:spPr>
          <a:xfrm>
            <a:off x="5724525" y="1033462"/>
            <a:ext cx="1223963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tabLst>
                <a:tab pos="723900" algn="l"/>
              </a:tabLst>
              <a:defRPr b="1" sz="100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64" name="ST"/>
          <p:cNvSpPr txBox="1"/>
          <p:nvPr/>
        </p:nvSpPr>
        <p:spPr>
          <a:xfrm>
            <a:off x="6300787" y="1274762"/>
            <a:ext cx="330201" cy="55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ct val="100000"/>
              </a:lnSpc>
              <a:defRPr b="1" sz="16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ST</a:t>
            </a:r>
          </a:p>
        </p:txBody>
      </p:sp>
      <p:pic>
        <p:nvPicPr>
          <p:cNvPr id="16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11975" y="2500312"/>
            <a:ext cx="1276350" cy="137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7" y="0"/>
            <a:ext cx="91567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Neliö"/>
          <p:cNvSpPr/>
          <p:nvPr/>
        </p:nvSpPr>
        <p:spPr>
          <a:xfrm>
            <a:off x="2286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1" name="Neliö"/>
          <p:cNvSpPr/>
          <p:nvPr/>
        </p:nvSpPr>
        <p:spPr>
          <a:xfrm flipV="1">
            <a:off x="3810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2" name="Neliö"/>
          <p:cNvSpPr/>
          <p:nvPr/>
        </p:nvSpPr>
        <p:spPr>
          <a:xfrm flipV="1">
            <a:off x="5334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3" name="Neliö"/>
          <p:cNvSpPr/>
          <p:nvPr/>
        </p:nvSpPr>
        <p:spPr>
          <a:xfrm flipV="1">
            <a:off x="6858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4" name="Neliö"/>
          <p:cNvSpPr/>
          <p:nvPr/>
        </p:nvSpPr>
        <p:spPr>
          <a:xfrm flipV="1">
            <a:off x="8382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5" name="Neliö"/>
          <p:cNvSpPr/>
          <p:nvPr/>
        </p:nvSpPr>
        <p:spPr>
          <a:xfrm flipV="1">
            <a:off x="990600" y="4875212"/>
            <a:ext cx="107950" cy="107951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6" name="WORK + LIVE IN FINLAND / BALANCE"/>
          <p:cNvSpPr txBox="1"/>
          <p:nvPr/>
        </p:nvSpPr>
        <p:spPr>
          <a:xfrm>
            <a:off x="228600" y="4708525"/>
            <a:ext cx="2608263" cy="12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200"/>
              </a:spcBef>
              <a:tabLst>
                <a:tab pos="723900" algn="l"/>
                <a:tab pos="1447800" algn="l"/>
                <a:tab pos="2171700" algn="l"/>
              </a:tabLst>
              <a:defRPr sz="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WORK + LIVE IN FINLAND / BALANCE</a:t>
            </a:r>
          </a:p>
        </p:txBody>
      </p:sp>
      <p:sp>
        <p:nvSpPr>
          <p:cNvPr id="177" name="Neliö"/>
          <p:cNvSpPr/>
          <p:nvPr/>
        </p:nvSpPr>
        <p:spPr>
          <a:xfrm flipV="1">
            <a:off x="1143000" y="4875212"/>
            <a:ext cx="107950" cy="10795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8" name="Suorakulmio"/>
          <p:cNvSpPr/>
          <p:nvPr/>
        </p:nvSpPr>
        <p:spPr>
          <a:xfrm>
            <a:off x="5357812" y="1493837"/>
            <a:ext cx="3316288" cy="2451101"/>
          </a:xfrm>
          <a:prstGeom prst="rect">
            <a:avLst/>
          </a:prstGeom>
          <a:ln w="12600"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81" name="Ryhmitä"/>
          <p:cNvGrpSpPr/>
          <p:nvPr/>
        </p:nvGrpSpPr>
        <p:grpSpPr>
          <a:xfrm>
            <a:off x="5357812" y="2529349"/>
            <a:ext cx="3316288" cy="1456402"/>
            <a:chOff x="0" y="0"/>
            <a:chExt cx="3316287" cy="1456400"/>
          </a:xfrm>
        </p:grpSpPr>
        <p:sp>
          <p:nvSpPr>
            <p:cNvPr id="179" name="Suorakulmio"/>
            <p:cNvSpPr/>
            <p:nvPr/>
          </p:nvSpPr>
          <p:spPr>
            <a:xfrm>
              <a:off x="0" y="42400"/>
              <a:ext cx="3316288" cy="1371601"/>
            </a:xfrm>
            <a:prstGeom prst="rect">
              <a:avLst/>
            </a:prstGeom>
            <a:noFill/>
            <a:ln w="126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b="1" sz="8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</p:txBody>
        </p:sp>
        <p:sp>
          <p:nvSpPr>
            <p:cNvPr id="180" name="Men and women are entitled to paternity, maternity or parental leave, and expats can usually take the same leave.…"/>
            <p:cNvSpPr txBox="1"/>
            <p:nvPr/>
          </p:nvSpPr>
          <p:spPr>
            <a:xfrm>
              <a:off x="0" y="0"/>
              <a:ext cx="3316288" cy="145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44000" tIns="144000" rIns="144000" bIns="144000" numCol="1" anchor="ctr">
              <a:sp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b="1" sz="15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Men and women are entitled to paternity, maternity or parental leave, and expats can usually take the same leave.</a:t>
              </a:r>
            </a:p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b="1" sz="8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</a:p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 b="1" sz="800">
                  <a:solidFill>
                    <a:srgbClr val="002EA2"/>
                  </a:solidFill>
                  <a:latin typeface="Finlandica"/>
                  <a:ea typeface="Finlandica"/>
                  <a:cs typeface="Finlandica"/>
                  <a:sym typeface="Finlandica"/>
                </a:defRPr>
              </a:pPr>
              <a:r>
                <a:t>Source: Kela</a:t>
              </a:r>
            </a:p>
          </p:txBody>
        </p:sp>
      </p:grpSp>
      <p:sp>
        <p:nvSpPr>
          <p:cNvPr id="182" name="80%"/>
          <p:cNvSpPr txBox="1"/>
          <p:nvPr/>
        </p:nvSpPr>
        <p:spPr>
          <a:xfrm>
            <a:off x="5537200" y="1660525"/>
            <a:ext cx="1335088" cy="8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ct val="100000"/>
              </a:lnSpc>
              <a:tabLst>
                <a:tab pos="723900" algn="l"/>
              </a:tabLst>
              <a:defRPr b="1" sz="4800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lvl1pPr>
          </a:lstStyle>
          <a:p>
            <a:pPr/>
            <a:r>
              <a:t>80%</a:t>
            </a:r>
          </a:p>
        </p:txBody>
      </p:sp>
      <p:sp>
        <p:nvSpPr>
          <p:cNvPr id="183" name="Of dads go on…"/>
          <p:cNvSpPr txBox="1"/>
          <p:nvPr/>
        </p:nvSpPr>
        <p:spPr>
          <a:xfrm>
            <a:off x="6873875" y="1629812"/>
            <a:ext cx="1801813" cy="92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 anchor="ctr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  <a:defRPr b="1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Of dads go on 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  <a:defRPr b="1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paternity 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  <a:defRPr b="1">
                <a:solidFill>
                  <a:srgbClr val="002EA2"/>
                </a:solidFill>
                <a:latin typeface="Finlandica"/>
                <a:ea typeface="Finlandica"/>
                <a:cs typeface="Finlandica"/>
                <a:sym typeface="Finlandica"/>
              </a:defRPr>
            </a:pPr>
            <a:r>
              <a:t>leave</a:t>
            </a:r>
          </a:p>
        </p:txBody>
      </p:sp>
      <p:sp>
        <p:nvSpPr>
          <p:cNvPr id="184" name="Paid maternity, paternity and parental leave are guaranteed by law – and encouraged"/>
          <p:cNvSpPr txBox="1"/>
          <p:nvPr>
            <p:ph type="title"/>
          </p:nvPr>
        </p:nvSpPr>
        <p:spPr>
          <a:xfrm>
            <a:off x="1262062" y="1671637"/>
            <a:ext cx="2592388" cy="1800226"/>
          </a:xfrm>
          <a:prstGeom prst="rect">
            <a:avLst/>
          </a:prstGeom>
        </p:spPr>
        <p:txBody>
          <a:bodyPr/>
          <a:lstStyle>
            <a:lvl1pPr defTabSz="422306">
              <a:lnSpc>
                <a:spcPct val="100000"/>
              </a:lnSpc>
              <a:tabLst>
                <a:tab pos="673100" algn="l"/>
                <a:tab pos="1358900" algn="l"/>
                <a:tab pos="2032000" algn="l"/>
              </a:tabLst>
              <a:defRPr b="1" sz="2256"/>
            </a:lvl1pPr>
          </a:lstStyle>
          <a:p>
            <a:pPr/>
            <a:r>
              <a:t>Paid maternity, paternity and parental leave are guaranteed by law – and encouraged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D9D9D9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