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6062" r:id="rId5"/>
  </p:sldMasterIdLst>
  <p:notesMasterIdLst>
    <p:notesMasterId r:id="rId11"/>
  </p:notesMasterIdLst>
  <p:handoutMasterIdLst>
    <p:handoutMasterId r:id="rId12"/>
  </p:handoutMasterIdLst>
  <p:sldIdLst>
    <p:sldId id="359" r:id="rId6"/>
    <p:sldId id="362" r:id="rId7"/>
    <p:sldId id="363" r:id="rId8"/>
    <p:sldId id="365" r:id="rId9"/>
    <p:sldId id="364" r:id="rId10"/>
  </p:sldIdLst>
  <p:sldSz cx="9144000" cy="5143500" type="screen16x9"/>
  <p:notesSz cx="7010400" cy="92964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967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7934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6901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586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48358" algn="l" defTabSz="77934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338029" algn="l" defTabSz="77934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727701" algn="l" defTabSz="77934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117372" algn="l" defTabSz="779343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7">
          <p15:clr>
            <a:srgbClr val="A4A3A4"/>
          </p15:clr>
        </p15:guide>
        <p15:guide id="2" orient="horz" pos="2865">
          <p15:clr>
            <a:srgbClr val="A4A3A4"/>
          </p15:clr>
        </p15:guide>
        <p15:guide id="3" orient="horz" pos="3239">
          <p15:clr>
            <a:srgbClr val="A4A3A4"/>
          </p15:clr>
        </p15:guide>
        <p15:guide id="4" pos="68">
          <p15:clr>
            <a:srgbClr val="A4A3A4"/>
          </p15:clr>
        </p15:guide>
        <p15:guide id="5" pos="56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BFE7"/>
    <a:srgbClr val="7FDAEA"/>
    <a:srgbClr val="F3B077"/>
    <a:srgbClr val="F79A3D"/>
    <a:srgbClr val="CCECCC"/>
    <a:srgbClr val="A5C8ED"/>
    <a:srgbClr val="4D4F53"/>
    <a:srgbClr val="FFE600"/>
    <a:srgbClr val="DC0451"/>
    <a:srgbClr val="D7D8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50000" autoAdjust="0"/>
  </p:normalViewPr>
  <p:slideViewPr>
    <p:cSldViewPr>
      <p:cViewPr varScale="1">
        <p:scale>
          <a:sx n="116" d="100"/>
          <a:sy n="116" d="100"/>
        </p:scale>
        <p:origin x="518" y="77"/>
      </p:cViewPr>
      <p:guideLst>
        <p:guide orient="horz" pos="617"/>
        <p:guide orient="horz" pos="2865"/>
        <p:guide orient="horz" pos="3239"/>
        <p:guide pos="68"/>
        <p:guide pos="56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03" d="100"/>
          <a:sy n="103" d="100"/>
        </p:scale>
        <p:origin x="-4008" y="-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95434-BA4E-914B-B044-4C27F7FD2949}" type="datetime1">
              <a:rPr lang="en-US" smtClean="0"/>
              <a:t>2/28/2019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7F0F3-A1E5-4380-B634-261422AE48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98291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C0A7D-D07B-1248-8B72-AE21A56EA04B}" type="datetime1">
              <a:rPr lang="en-US" smtClean="0"/>
              <a:t>2/28/2019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36A07-9C51-40D5-9EDD-0D75448F2C9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29745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7934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672" algn="l" defTabSz="77934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343" algn="l" defTabSz="77934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9015" algn="l" defTabSz="77934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686" algn="l" defTabSz="77934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8358" algn="l" defTabSz="77934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8029" algn="l" defTabSz="77934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701" algn="l" defTabSz="77934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372" algn="l" defTabSz="77934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ja lopetus valkonen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140223"/>
            <a:ext cx="8064896" cy="664757"/>
          </a:xfrm>
        </p:spPr>
        <p:txBody>
          <a:bodyPr anchor="ctr"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9751" y="1779662"/>
            <a:ext cx="8064697" cy="360363"/>
          </a:xfrm>
        </p:spPr>
        <p:txBody>
          <a:bodyPr/>
          <a:lstStyle>
            <a:lvl1pPr marL="0" indent="0" algn="l">
              <a:buNone/>
              <a:defRPr sz="18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9751" y="2931790"/>
            <a:ext cx="8064697" cy="360363"/>
          </a:xfrm>
        </p:spPr>
        <p:txBody>
          <a:bodyPr/>
          <a:lstStyle>
            <a:lvl1pPr marL="0" indent="0" algn="l">
              <a:buNone/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pic>
        <p:nvPicPr>
          <p:cNvPr id="7" name="Picture 6" descr="Sitra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112" y="4731990"/>
            <a:ext cx="903376" cy="359939"/>
          </a:xfrm>
          <a:prstGeom prst="rect">
            <a:avLst/>
          </a:prstGeom>
        </p:spPr>
      </p:pic>
      <p:pic>
        <p:nvPicPr>
          <p:cNvPr id="3" name="Picture 2" descr="SITRA_BLAC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770000"/>
            <a:ext cx="827584" cy="1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25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mma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1"/>
          </p:nvPr>
        </p:nvSpPr>
        <p:spPr>
          <a:xfrm>
            <a:off x="4787900" y="0"/>
            <a:ext cx="4356100" cy="5143500"/>
          </a:xfrm>
          <a:solidFill>
            <a:schemeClr val="tx1"/>
          </a:solidFill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4788024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467544" y="411510"/>
            <a:ext cx="3888432" cy="93610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400" b="1">
                <a:latin typeface="Arial Black"/>
                <a:cs typeface="Arial Black"/>
              </a:defRPr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1600"/>
            </a:lvl3pPr>
            <a:lvl4pPr marL="0" indent="0" algn="l">
              <a:spcBef>
                <a:spcPts val="0"/>
              </a:spcBef>
              <a:buFont typeface="Arial"/>
              <a:buNone/>
              <a:defRPr sz="1600"/>
            </a:lvl4pPr>
            <a:lvl5pPr marL="0" indent="0" algn="l">
              <a:spcBef>
                <a:spcPts val="0"/>
              </a:spcBef>
              <a:buFont typeface="Arial"/>
              <a:buNone/>
              <a:defRPr sz="16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467544" y="1347614"/>
            <a:ext cx="3888432" cy="3384376"/>
          </a:xfrm>
        </p:spPr>
        <p:txBody>
          <a:bodyPr/>
          <a:lstStyle>
            <a:lvl1pPr marL="179388" marR="0" indent="-179388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1600">
                <a:solidFill>
                  <a:schemeClr val="tx1"/>
                </a:solidFill>
                <a:latin typeface="Georgia"/>
                <a:cs typeface="Georgia"/>
              </a:defRPr>
            </a:lvl1pPr>
            <a:lvl2pPr marL="357188" indent="-177800" algn="l">
              <a:lnSpc>
                <a:spcPct val="90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400">
                <a:solidFill>
                  <a:schemeClr val="tx1"/>
                </a:solidFill>
                <a:latin typeface="Georgia"/>
                <a:cs typeface="Georgia"/>
              </a:defRPr>
            </a:lvl2pPr>
            <a:lvl3pPr marL="538163" indent="-171450" algn="l" defTabSz="536575">
              <a:lnSpc>
                <a:spcPct val="90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200">
                <a:solidFill>
                  <a:schemeClr val="tx1"/>
                </a:solidFill>
                <a:latin typeface="Georgia"/>
                <a:cs typeface="Georgia"/>
              </a:defRPr>
            </a:lvl3pPr>
            <a:lvl4pPr marL="719138" indent="-171450" algn="l">
              <a:lnSpc>
                <a:spcPct val="90000"/>
              </a:lnSpc>
              <a:buFont typeface="Georgia" panose="02040502050405020303" pitchFamily="18" charset="0"/>
              <a:buChar char="–"/>
              <a:defRPr sz="1200">
                <a:solidFill>
                  <a:schemeClr val="tx1"/>
                </a:solidFill>
                <a:latin typeface="Georgia"/>
                <a:cs typeface="Georgia"/>
              </a:defRPr>
            </a:lvl4pPr>
            <a:lvl5pPr marL="108000" indent="-285750" algn="l">
              <a:buFont typeface="Arial"/>
              <a:buChar char="•"/>
              <a:defRPr sz="1400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220072" y="411510"/>
            <a:ext cx="3384376" cy="3960787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pic>
        <p:nvPicPr>
          <p:cNvPr id="9" name="Picture 8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000" y="4770000"/>
            <a:ext cx="832500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11510"/>
            <a:ext cx="8064895" cy="808773"/>
          </a:xfrm>
        </p:spPr>
        <p:txBody>
          <a:bodyPr anchor="t"/>
          <a:lstStyle>
            <a:lvl1pPr algn="l">
              <a:defRPr sz="2400"/>
            </a:lvl1pPr>
          </a:lstStyle>
          <a:p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34" name="Text Placeholder 33"/>
          <p:cNvSpPr>
            <a:spLocks noGrp="1"/>
          </p:cNvSpPr>
          <p:nvPr userDrawn="1">
            <p:ph type="body" sz="quarter" idx="13"/>
          </p:nvPr>
        </p:nvSpPr>
        <p:spPr>
          <a:xfrm>
            <a:off x="1476375" y="1275606"/>
            <a:ext cx="7128073" cy="576064"/>
          </a:xfrm>
        </p:spPr>
        <p:txBody>
          <a:bodyPr anchor="ctr"/>
          <a:lstStyle>
            <a:lvl1pPr marL="0" indent="0" algn="l">
              <a:buNone/>
              <a:defRPr sz="1600" b="0" i="0">
                <a:latin typeface="Georgia"/>
                <a:cs typeface="Georgia"/>
              </a:defRPr>
            </a:lvl1pPr>
            <a:lvl2pPr algn="l">
              <a:defRPr sz="1400" b="1" i="0">
                <a:latin typeface="Arial"/>
                <a:cs typeface="Arial"/>
              </a:defRPr>
            </a:lvl2pPr>
            <a:lvl3pPr algn="l">
              <a:defRPr sz="1400" b="1" i="0">
                <a:latin typeface="Arial"/>
                <a:cs typeface="Arial"/>
              </a:defRPr>
            </a:lvl3pPr>
            <a:lvl4pPr algn="l">
              <a:defRPr sz="1400" b="1" i="0">
                <a:latin typeface="Arial"/>
                <a:cs typeface="Arial"/>
              </a:defRPr>
            </a:lvl4pPr>
            <a:lvl5pPr algn="l">
              <a:defRPr sz="1400" b="1" i="0">
                <a:latin typeface="Arial"/>
                <a:cs typeface="Arial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35" name="Text Placeholder 33"/>
          <p:cNvSpPr>
            <a:spLocks noGrp="1"/>
          </p:cNvSpPr>
          <p:nvPr userDrawn="1">
            <p:ph type="body" sz="quarter" idx="14"/>
          </p:nvPr>
        </p:nvSpPr>
        <p:spPr>
          <a:xfrm>
            <a:off x="1476375" y="1924943"/>
            <a:ext cx="7128073" cy="574799"/>
          </a:xfrm>
        </p:spPr>
        <p:txBody>
          <a:bodyPr anchor="ctr"/>
          <a:lstStyle>
            <a:lvl1pPr marL="0" indent="0" algn="l">
              <a:buNone/>
              <a:defRPr lang="en-GB" sz="1600" b="0" i="0" kern="1200" noProof="0" dirty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400" b="1" i="0">
                <a:latin typeface="Arial"/>
                <a:cs typeface="Arial"/>
              </a:defRPr>
            </a:lvl2pPr>
            <a:lvl3pPr algn="l">
              <a:defRPr sz="1400" b="1" i="0">
                <a:latin typeface="Arial"/>
                <a:cs typeface="Arial"/>
              </a:defRPr>
            </a:lvl3pPr>
            <a:lvl4pPr algn="l">
              <a:defRPr sz="1400" b="1" i="0">
                <a:latin typeface="Arial"/>
                <a:cs typeface="Arial"/>
              </a:defRPr>
            </a:lvl4pPr>
            <a:lvl5pPr algn="l">
              <a:defRPr sz="1400" b="1" i="0">
                <a:latin typeface="Arial"/>
                <a:cs typeface="Arial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36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1476375" y="2573015"/>
            <a:ext cx="7128073" cy="574799"/>
          </a:xfrm>
        </p:spPr>
        <p:txBody>
          <a:bodyPr anchor="ctr"/>
          <a:lstStyle>
            <a:lvl1pPr marL="0" indent="0" algn="l">
              <a:buNone/>
              <a:defRPr lang="en-GB" sz="1600" b="0" i="0" kern="1200" noProof="0" dirty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400" b="1" i="0">
                <a:latin typeface="Arial"/>
                <a:cs typeface="Arial"/>
              </a:defRPr>
            </a:lvl2pPr>
            <a:lvl3pPr algn="l">
              <a:defRPr sz="1400" b="1" i="0">
                <a:latin typeface="Arial"/>
                <a:cs typeface="Arial"/>
              </a:defRPr>
            </a:lvl3pPr>
            <a:lvl4pPr algn="l">
              <a:defRPr sz="1400" b="1" i="0">
                <a:latin typeface="Arial"/>
                <a:cs typeface="Arial"/>
              </a:defRPr>
            </a:lvl4pPr>
            <a:lvl5pPr algn="l">
              <a:defRPr sz="1400" b="1" i="0">
                <a:latin typeface="Arial"/>
                <a:cs typeface="Arial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37" name="Text Placeholder 33"/>
          <p:cNvSpPr>
            <a:spLocks noGrp="1"/>
          </p:cNvSpPr>
          <p:nvPr userDrawn="1">
            <p:ph type="body" sz="quarter" idx="16"/>
          </p:nvPr>
        </p:nvSpPr>
        <p:spPr>
          <a:xfrm>
            <a:off x="1475656" y="3221087"/>
            <a:ext cx="7128792" cy="574799"/>
          </a:xfrm>
        </p:spPr>
        <p:txBody>
          <a:bodyPr anchor="ctr"/>
          <a:lstStyle>
            <a:lvl1pPr marL="0" indent="0" algn="l">
              <a:buNone/>
              <a:defRPr lang="en-GB" sz="1600" b="0" i="0" kern="1200" noProof="0" dirty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400" b="1" i="0">
                <a:latin typeface="Arial"/>
                <a:cs typeface="Arial"/>
              </a:defRPr>
            </a:lvl2pPr>
            <a:lvl3pPr algn="l">
              <a:defRPr sz="1400" b="1" i="0">
                <a:latin typeface="Arial"/>
                <a:cs typeface="Arial"/>
              </a:defRPr>
            </a:lvl3pPr>
            <a:lvl4pPr algn="l">
              <a:defRPr sz="1400" b="1" i="0">
                <a:latin typeface="Arial"/>
                <a:cs typeface="Arial"/>
              </a:defRPr>
            </a:lvl4pPr>
            <a:lvl5pPr algn="l">
              <a:defRPr sz="1400" b="1" i="0">
                <a:latin typeface="Arial"/>
                <a:cs typeface="Arial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38" name="Text Placeholder 33"/>
          <p:cNvSpPr>
            <a:spLocks noGrp="1"/>
          </p:cNvSpPr>
          <p:nvPr userDrawn="1">
            <p:ph type="body" sz="quarter" idx="17"/>
          </p:nvPr>
        </p:nvSpPr>
        <p:spPr>
          <a:xfrm>
            <a:off x="1475656" y="3869159"/>
            <a:ext cx="7128792" cy="574799"/>
          </a:xfrm>
        </p:spPr>
        <p:txBody>
          <a:bodyPr anchor="ctr"/>
          <a:lstStyle>
            <a:lvl1pPr marL="0" indent="0" algn="l">
              <a:buNone/>
              <a:defRPr lang="en-GB" sz="1600" b="0" i="0" kern="1200" noProof="0" dirty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400" b="1" i="0">
                <a:latin typeface="Arial"/>
                <a:cs typeface="Arial"/>
              </a:defRPr>
            </a:lvl2pPr>
            <a:lvl3pPr algn="l">
              <a:defRPr sz="1400" b="1" i="0">
                <a:latin typeface="Arial"/>
                <a:cs typeface="Arial"/>
              </a:defRPr>
            </a:lvl3pPr>
            <a:lvl4pPr algn="l">
              <a:defRPr sz="1400" b="1" i="0">
                <a:latin typeface="Arial"/>
                <a:cs typeface="Arial"/>
              </a:defRPr>
            </a:lvl4pPr>
            <a:lvl5pPr algn="l">
              <a:defRPr sz="1400" b="1" i="0">
                <a:latin typeface="Arial"/>
                <a:cs typeface="Arial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pic>
        <p:nvPicPr>
          <p:cNvPr id="9" name="Picture 8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770000"/>
            <a:ext cx="827584" cy="1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87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 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539552" y="411510"/>
            <a:ext cx="8064895" cy="808773"/>
          </a:xfrm>
        </p:spPr>
        <p:txBody>
          <a:bodyPr anchor="t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13"/>
          </p:nvPr>
        </p:nvSpPr>
        <p:spPr>
          <a:xfrm>
            <a:off x="1476375" y="1275606"/>
            <a:ext cx="7128073" cy="576064"/>
          </a:xfrm>
        </p:spPr>
        <p:txBody>
          <a:bodyPr anchor="ctr"/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eorgia"/>
                <a:cs typeface="Georgia"/>
              </a:defRPr>
            </a:lvl1pPr>
            <a:lvl2pPr algn="l">
              <a:defRPr sz="1400" b="1" i="0">
                <a:latin typeface="Arial"/>
                <a:cs typeface="Arial"/>
              </a:defRPr>
            </a:lvl2pPr>
            <a:lvl3pPr algn="l">
              <a:defRPr sz="1400" b="1" i="0">
                <a:latin typeface="Arial"/>
                <a:cs typeface="Arial"/>
              </a:defRPr>
            </a:lvl3pPr>
            <a:lvl4pPr algn="l">
              <a:defRPr sz="1400" b="1" i="0">
                <a:latin typeface="Arial"/>
                <a:cs typeface="Arial"/>
              </a:defRPr>
            </a:lvl4pPr>
            <a:lvl5pPr algn="l">
              <a:defRPr sz="1400" b="1" i="0">
                <a:latin typeface="Arial"/>
                <a:cs typeface="Arial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4"/>
          </p:nvPr>
        </p:nvSpPr>
        <p:spPr>
          <a:xfrm>
            <a:off x="1476375" y="1924943"/>
            <a:ext cx="7128073" cy="574799"/>
          </a:xfrm>
        </p:spPr>
        <p:txBody>
          <a:bodyPr anchor="ctr"/>
          <a:lstStyle>
            <a:lvl1pPr marL="0" indent="0" algn="l">
              <a:buNone/>
              <a:defRPr lang="en-GB" sz="1600" b="0" i="0" kern="1200" noProof="0" dirty="0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400" b="1" i="0">
                <a:latin typeface="Arial"/>
                <a:cs typeface="Arial"/>
              </a:defRPr>
            </a:lvl2pPr>
            <a:lvl3pPr algn="l">
              <a:defRPr sz="1400" b="1" i="0">
                <a:latin typeface="Arial"/>
                <a:cs typeface="Arial"/>
              </a:defRPr>
            </a:lvl3pPr>
            <a:lvl4pPr algn="l">
              <a:defRPr sz="1400" b="1" i="0">
                <a:latin typeface="Arial"/>
                <a:cs typeface="Arial"/>
              </a:defRPr>
            </a:lvl4pPr>
            <a:lvl5pPr algn="l">
              <a:defRPr sz="1400" b="1" i="0">
                <a:latin typeface="Arial"/>
                <a:cs typeface="Arial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3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1476375" y="2573015"/>
            <a:ext cx="7128073" cy="574799"/>
          </a:xfrm>
        </p:spPr>
        <p:txBody>
          <a:bodyPr anchor="ctr"/>
          <a:lstStyle>
            <a:lvl1pPr marL="0" indent="0" algn="l">
              <a:buNone/>
              <a:defRPr lang="en-GB" sz="1600" b="0" i="0" kern="1200" noProof="0" dirty="0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400" b="1" i="0">
                <a:latin typeface="Arial"/>
                <a:cs typeface="Arial"/>
              </a:defRPr>
            </a:lvl2pPr>
            <a:lvl3pPr algn="l">
              <a:defRPr sz="1400" b="1" i="0">
                <a:latin typeface="Arial"/>
                <a:cs typeface="Arial"/>
              </a:defRPr>
            </a:lvl3pPr>
            <a:lvl4pPr algn="l">
              <a:defRPr sz="1400" b="1" i="0">
                <a:latin typeface="Arial"/>
                <a:cs typeface="Arial"/>
              </a:defRPr>
            </a:lvl4pPr>
            <a:lvl5pPr algn="l">
              <a:defRPr sz="1400" b="1" i="0">
                <a:latin typeface="Arial"/>
                <a:cs typeface="Arial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31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1475656" y="3221087"/>
            <a:ext cx="7128792" cy="574799"/>
          </a:xfrm>
        </p:spPr>
        <p:txBody>
          <a:bodyPr anchor="ctr"/>
          <a:lstStyle>
            <a:lvl1pPr marL="0" indent="0" algn="l">
              <a:buNone/>
              <a:defRPr lang="en-GB" sz="1600" b="0" i="0" kern="1200" noProof="0" dirty="0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400" b="1" i="0">
                <a:latin typeface="Arial"/>
                <a:cs typeface="Arial"/>
              </a:defRPr>
            </a:lvl2pPr>
            <a:lvl3pPr algn="l">
              <a:defRPr sz="1400" b="1" i="0">
                <a:latin typeface="Arial"/>
                <a:cs typeface="Arial"/>
              </a:defRPr>
            </a:lvl3pPr>
            <a:lvl4pPr algn="l">
              <a:defRPr sz="1400" b="1" i="0">
                <a:latin typeface="Arial"/>
                <a:cs typeface="Arial"/>
              </a:defRPr>
            </a:lvl4pPr>
            <a:lvl5pPr algn="l">
              <a:defRPr sz="1400" b="1" i="0">
                <a:latin typeface="Arial"/>
                <a:cs typeface="Arial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32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475656" y="3869159"/>
            <a:ext cx="7128792" cy="574799"/>
          </a:xfrm>
        </p:spPr>
        <p:txBody>
          <a:bodyPr anchor="ctr"/>
          <a:lstStyle>
            <a:lvl1pPr marL="0" indent="0" algn="l">
              <a:buNone/>
              <a:defRPr lang="en-GB" sz="1600" b="0" i="0" kern="1200" noProof="0" dirty="0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400" b="1" i="0">
                <a:latin typeface="Arial"/>
                <a:cs typeface="Arial"/>
              </a:defRPr>
            </a:lvl2pPr>
            <a:lvl3pPr algn="l">
              <a:defRPr sz="1400" b="1" i="0">
                <a:latin typeface="Arial"/>
                <a:cs typeface="Arial"/>
              </a:defRPr>
            </a:lvl3pPr>
            <a:lvl4pPr algn="l">
              <a:defRPr sz="1400" b="1" i="0">
                <a:latin typeface="Arial"/>
                <a:cs typeface="Arial"/>
              </a:defRPr>
            </a:lvl4pPr>
            <a:lvl5pPr algn="l">
              <a:defRPr sz="1400" b="1" i="0">
                <a:latin typeface="Arial"/>
                <a:cs typeface="Arial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pic>
        <p:nvPicPr>
          <p:cNvPr id="10" name="Picture 9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000" y="4770000"/>
            <a:ext cx="832500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01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411511"/>
            <a:ext cx="8208912" cy="648072"/>
          </a:xfrm>
        </p:spPr>
        <p:txBody>
          <a:bodyPr/>
          <a:lstStyle>
            <a:lvl1pPr>
              <a:defRPr sz="2400"/>
            </a:lvl1pPr>
          </a:lstStyle>
          <a:p>
            <a:r>
              <a:rPr lang="fi-FI" noProof="0"/>
              <a:t>Muokkaa ots. perustyyl. napsautt.</a:t>
            </a:r>
            <a:endParaRPr lang="en-GB" noProof="0" dirty="0"/>
          </a:p>
        </p:txBody>
      </p:sp>
      <p:pic>
        <p:nvPicPr>
          <p:cNvPr id="6" name="Picture 5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770000"/>
            <a:ext cx="827584" cy="16104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67544" y="1131589"/>
            <a:ext cx="8208912" cy="3311823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80805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pohjainen 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8208912" cy="664757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pic>
        <p:nvPicPr>
          <p:cNvPr id="7" name="Picture 6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000" y="4770000"/>
            <a:ext cx="832500" cy="162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67544" y="1131888"/>
            <a:ext cx="8207375" cy="3455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29208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ja lopetus musta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552" y="2211710"/>
            <a:ext cx="8064896" cy="664757"/>
          </a:xfr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9751" y="1851149"/>
            <a:ext cx="8064698" cy="360363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39751" y="3003277"/>
            <a:ext cx="8064698" cy="360363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pic>
        <p:nvPicPr>
          <p:cNvPr id="3" name="Picture 2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000" y="4770000"/>
            <a:ext cx="832500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01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väli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707654"/>
            <a:ext cx="8064896" cy="1224136"/>
          </a:xfrm>
        </p:spPr>
        <p:txBody>
          <a:bodyPr bIns="140400" anchor="b" anchorCtr="0"/>
          <a:lstStyle>
            <a:lvl1pPr algn="ctr">
              <a:defRPr sz="2400" cap="all"/>
            </a:lvl1pPr>
          </a:lstStyle>
          <a:p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552" y="2931790"/>
            <a:ext cx="8064896" cy="431800"/>
          </a:xfrm>
        </p:spPr>
        <p:txBody>
          <a:bodyPr/>
          <a:lstStyle>
            <a:lvl1pPr marL="0" indent="0" algn="ctr">
              <a:buNone/>
              <a:defRPr>
                <a:latin typeface="Georgia"/>
                <a:cs typeface="Georgia"/>
              </a:defRPr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pic>
        <p:nvPicPr>
          <p:cNvPr id="5" name="Picture 4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770000"/>
            <a:ext cx="827584" cy="1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79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 väli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707654"/>
            <a:ext cx="8064896" cy="1224136"/>
          </a:xfrm>
        </p:spPr>
        <p:txBody>
          <a:bodyPr bIns="140400" anchor="b" anchorCtr="0"/>
          <a:lstStyle>
            <a:lvl1pPr algn="ctr">
              <a:defRPr sz="2400" cap="all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552" y="2931790"/>
            <a:ext cx="8064896" cy="431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pic>
        <p:nvPicPr>
          <p:cNvPr id="9" name="Picture 8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000" y="4770000"/>
            <a:ext cx="832500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06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1" y="267494"/>
            <a:ext cx="8136905" cy="864096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39552" y="1275606"/>
            <a:ext cx="8136904" cy="3240360"/>
          </a:xfrm>
        </p:spPr>
        <p:txBody>
          <a:bodyPr/>
          <a:lstStyle>
            <a:lvl1pPr marL="179388" marR="0" indent="-179388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1600">
                <a:solidFill>
                  <a:schemeClr val="tx1"/>
                </a:solidFill>
                <a:latin typeface="Georgia"/>
                <a:cs typeface="Georgia"/>
              </a:defRPr>
            </a:lvl1pPr>
            <a:lvl2pPr marL="355600" indent="-176213" algn="l">
              <a:lnSpc>
                <a:spcPct val="90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400">
                <a:solidFill>
                  <a:schemeClr val="tx1"/>
                </a:solidFill>
                <a:latin typeface="Georgia"/>
                <a:cs typeface="Georgia"/>
              </a:defRPr>
            </a:lvl2pPr>
            <a:lvl3pPr marL="534988" indent="-176213" algn="l" defTabSz="536575">
              <a:lnSpc>
                <a:spcPct val="90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200">
                <a:solidFill>
                  <a:schemeClr val="tx1"/>
                </a:solidFill>
                <a:latin typeface="Georgia"/>
                <a:cs typeface="Georgia"/>
              </a:defRPr>
            </a:lvl3pPr>
            <a:lvl4pPr marL="719138" indent="-176213" algn="l">
              <a:lnSpc>
                <a:spcPct val="90000"/>
              </a:lnSpc>
              <a:buFont typeface="Georgia" panose="02040502050405020303" pitchFamily="18" charset="0"/>
              <a:buChar char="–"/>
              <a:defRPr sz="1200">
                <a:solidFill>
                  <a:schemeClr val="tx1"/>
                </a:solidFill>
                <a:latin typeface="Georgia"/>
                <a:cs typeface="Georgia"/>
              </a:defRPr>
            </a:lvl4pPr>
            <a:lvl5pPr marL="108000" indent="-285750" algn="l">
              <a:buFont typeface="Arial"/>
              <a:buChar char="•"/>
              <a:defRPr sz="1400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</p:txBody>
      </p:sp>
      <p:pic>
        <p:nvPicPr>
          <p:cNvPr id="5" name="Picture 4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770000"/>
            <a:ext cx="827584" cy="1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93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 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9551" y="267494"/>
            <a:ext cx="8136905" cy="864096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539552" y="1275606"/>
            <a:ext cx="8136904" cy="3240360"/>
          </a:xfrm>
        </p:spPr>
        <p:txBody>
          <a:bodyPr/>
          <a:lstStyle>
            <a:lvl1pPr marL="179388" marR="0" indent="-179388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1600">
                <a:solidFill>
                  <a:schemeClr val="bg1"/>
                </a:solidFill>
                <a:latin typeface="Georgia"/>
                <a:cs typeface="Georgia"/>
              </a:defRPr>
            </a:lvl1pPr>
            <a:lvl2pPr marL="357188" indent="-177800" algn="l">
              <a:lnSpc>
                <a:spcPct val="90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400">
                <a:solidFill>
                  <a:schemeClr val="bg1"/>
                </a:solidFill>
                <a:latin typeface="Georgia"/>
                <a:cs typeface="Georgia"/>
              </a:defRPr>
            </a:lvl2pPr>
            <a:lvl3pPr marL="538163" indent="-171450" algn="l">
              <a:lnSpc>
                <a:spcPct val="90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200">
                <a:solidFill>
                  <a:schemeClr val="bg1"/>
                </a:solidFill>
                <a:latin typeface="Georgia"/>
                <a:cs typeface="Georgia"/>
              </a:defRPr>
            </a:lvl3pPr>
            <a:lvl4pPr marL="719138" indent="-171450" algn="l">
              <a:lnSpc>
                <a:spcPct val="90000"/>
              </a:lnSpc>
              <a:buFont typeface="Georgia" panose="02040502050405020303" pitchFamily="18" charset="0"/>
              <a:buChar char="–"/>
              <a:defRPr sz="1200">
                <a:solidFill>
                  <a:schemeClr val="bg1"/>
                </a:solidFill>
                <a:latin typeface="Georgia"/>
                <a:cs typeface="Georgia"/>
              </a:defRPr>
            </a:lvl4pPr>
            <a:lvl5pPr marL="108000" indent="-285750" algn="l">
              <a:buFont typeface="Arial"/>
              <a:buChar char="•"/>
              <a:defRPr sz="1400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</p:txBody>
      </p:sp>
      <p:pic>
        <p:nvPicPr>
          <p:cNvPr id="10" name="Picture 9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000" y="4770000"/>
            <a:ext cx="832500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6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n kuvan kuvalaatikk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7827" y="0"/>
            <a:ext cx="3348038" cy="5143500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</p:txBody>
      </p:sp>
      <p:sp>
        <p:nvSpPr>
          <p:cNvPr id="4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3851920" y="411510"/>
            <a:ext cx="4824536" cy="57606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1600" b="1">
                <a:latin typeface="Arial Black"/>
                <a:cs typeface="Arial Black"/>
              </a:defRPr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1600"/>
            </a:lvl3pPr>
            <a:lvl4pPr marL="0" indent="0" algn="l">
              <a:spcBef>
                <a:spcPts val="0"/>
              </a:spcBef>
              <a:buFont typeface="Arial"/>
              <a:buNone/>
              <a:defRPr sz="1600"/>
            </a:lvl4pPr>
            <a:lvl5pPr marL="0" indent="0" algn="l">
              <a:spcBef>
                <a:spcPts val="0"/>
              </a:spcBef>
              <a:buFont typeface="Arial"/>
              <a:buNone/>
              <a:defRPr sz="16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95288" y="411162"/>
            <a:ext cx="2592536" cy="3960787"/>
          </a:xfrm>
        </p:spPr>
        <p:txBody>
          <a:bodyPr/>
          <a:lstStyle>
            <a:lvl1pPr marL="0" indent="0" algn="l">
              <a:buNone/>
              <a:defRPr sz="2400" b="1">
                <a:latin typeface="Arial Black"/>
                <a:cs typeface="Arial Black"/>
              </a:defRPr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3851920" y="987574"/>
            <a:ext cx="4823768" cy="3384376"/>
          </a:xfrm>
        </p:spPr>
        <p:txBody>
          <a:bodyPr/>
          <a:lstStyle>
            <a:lvl1pPr marL="179388" marR="0" indent="-179388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1600">
                <a:solidFill>
                  <a:schemeClr val="tx1"/>
                </a:solidFill>
                <a:latin typeface="Georgia"/>
                <a:cs typeface="Georgia"/>
              </a:defRPr>
            </a:lvl1pPr>
            <a:lvl2pPr marL="357188" indent="-177800" algn="l">
              <a:lnSpc>
                <a:spcPct val="90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400">
                <a:solidFill>
                  <a:schemeClr val="tx1"/>
                </a:solidFill>
                <a:latin typeface="Georgia"/>
                <a:cs typeface="Georgia"/>
              </a:defRPr>
            </a:lvl2pPr>
            <a:lvl3pPr marL="538163" indent="-171450" algn="l" defTabSz="536575">
              <a:lnSpc>
                <a:spcPct val="90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200">
                <a:solidFill>
                  <a:schemeClr val="tx1"/>
                </a:solidFill>
                <a:latin typeface="Georgia"/>
                <a:cs typeface="Georgia"/>
              </a:defRPr>
            </a:lvl3pPr>
            <a:lvl4pPr marL="719138" indent="-171450" algn="l">
              <a:lnSpc>
                <a:spcPct val="90000"/>
              </a:lnSpc>
              <a:buFont typeface="Georgia" panose="02040502050405020303" pitchFamily="18" charset="0"/>
              <a:buChar char="–"/>
              <a:defRPr sz="1200">
                <a:solidFill>
                  <a:schemeClr val="tx1"/>
                </a:solidFill>
                <a:latin typeface="Georgia"/>
                <a:cs typeface="Georgia"/>
              </a:defRPr>
            </a:lvl4pPr>
            <a:lvl5pPr marL="108000" indent="-285750" algn="l">
              <a:buFont typeface="Arial"/>
              <a:buChar char="•"/>
              <a:defRPr sz="1400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</p:txBody>
      </p:sp>
      <p:pic>
        <p:nvPicPr>
          <p:cNvPr id="8" name="Picture 7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770000"/>
            <a:ext cx="827584" cy="1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7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 kuva j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0" y="0"/>
            <a:ext cx="3348038" cy="5143500"/>
          </a:xfrm>
          <a:solidFill>
            <a:schemeClr val="tx1"/>
          </a:solidFill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5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3851920" y="411510"/>
            <a:ext cx="4824536" cy="57606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1600" b="1">
                <a:latin typeface="Arial Black"/>
                <a:cs typeface="Arial Black"/>
              </a:defRPr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1600"/>
            </a:lvl3pPr>
            <a:lvl4pPr marL="0" indent="0" algn="l">
              <a:spcBef>
                <a:spcPts val="0"/>
              </a:spcBef>
              <a:buFont typeface="Arial"/>
              <a:buNone/>
              <a:defRPr sz="1600"/>
            </a:lvl4pPr>
            <a:lvl5pPr marL="0" indent="0" algn="l">
              <a:spcBef>
                <a:spcPts val="0"/>
              </a:spcBef>
              <a:buFont typeface="Arial"/>
              <a:buNone/>
              <a:defRPr sz="16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3851920" y="987574"/>
            <a:ext cx="4823768" cy="3384376"/>
          </a:xfrm>
        </p:spPr>
        <p:txBody>
          <a:bodyPr/>
          <a:lstStyle>
            <a:lvl1pPr marL="179388" marR="0" indent="-179388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1600">
                <a:solidFill>
                  <a:schemeClr val="tx1"/>
                </a:solidFill>
                <a:latin typeface="Georgia"/>
                <a:cs typeface="Georgia"/>
              </a:defRPr>
            </a:lvl1pPr>
            <a:lvl2pPr marL="357188" indent="-177800" algn="l">
              <a:lnSpc>
                <a:spcPct val="90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400">
                <a:solidFill>
                  <a:schemeClr val="tx1"/>
                </a:solidFill>
                <a:latin typeface="Georgia"/>
                <a:cs typeface="Georgia"/>
              </a:defRPr>
            </a:lvl2pPr>
            <a:lvl3pPr marL="538163" indent="-171450" algn="l">
              <a:lnSpc>
                <a:spcPct val="90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200">
                <a:solidFill>
                  <a:schemeClr val="tx1"/>
                </a:solidFill>
                <a:latin typeface="Georgia"/>
                <a:cs typeface="Georgia"/>
              </a:defRPr>
            </a:lvl3pPr>
            <a:lvl4pPr marL="719138" indent="-171450" algn="l">
              <a:lnSpc>
                <a:spcPct val="90000"/>
              </a:lnSpc>
              <a:buFont typeface="Georgia" panose="02040502050405020303" pitchFamily="18" charset="0"/>
              <a:buChar char="–"/>
              <a:defRPr sz="1200">
                <a:solidFill>
                  <a:schemeClr val="tx1"/>
                </a:solidFill>
                <a:latin typeface="Georgia"/>
                <a:cs typeface="Georgia"/>
              </a:defRPr>
            </a:lvl4pPr>
            <a:lvl5pPr marL="108000" indent="-285750" algn="l">
              <a:buFont typeface="Arial"/>
              <a:buChar char="•"/>
              <a:defRPr sz="1400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95288" y="411162"/>
            <a:ext cx="2592536" cy="3960787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pic>
        <p:nvPicPr>
          <p:cNvPr id="9" name="Picture 8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770000"/>
            <a:ext cx="827584" cy="1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67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21"/>
          </p:nvPr>
        </p:nvSpPr>
        <p:spPr>
          <a:xfrm>
            <a:off x="4787900" y="0"/>
            <a:ext cx="4356100" cy="5143500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4788024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467544" y="411510"/>
            <a:ext cx="3888432" cy="93610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400" b="1">
                <a:latin typeface="Arial Black"/>
                <a:cs typeface="Arial Black"/>
              </a:defRPr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1600"/>
            </a:lvl3pPr>
            <a:lvl4pPr marL="0" indent="0" algn="l">
              <a:spcBef>
                <a:spcPts val="0"/>
              </a:spcBef>
              <a:buFont typeface="Arial"/>
              <a:buNone/>
              <a:defRPr sz="1600"/>
            </a:lvl4pPr>
            <a:lvl5pPr marL="0" indent="0" algn="l">
              <a:spcBef>
                <a:spcPts val="0"/>
              </a:spcBef>
              <a:buFont typeface="Arial"/>
              <a:buNone/>
              <a:defRPr sz="1600"/>
            </a:lvl5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467544" y="1347614"/>
            <a:ext cx="3888432" cy="3384376"/>
          </a:xfrm>
        </p:spPr>
        <p:txBody>
          <a:bodyPr/>
          <a:lstStyle>
            <a:lvl1pPr marL="179388" marR="0" indent="-179388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1600">
                <a:solidFill>
                  <a:schemeClr val="tx1"/>
                </a:solidFill>
                <a:latin typeface="Georgia"/>
                <a:cs typeface="Georgia"/>
              </a:defRPr>
            </a:lvl1pPr>
            <a:lvl2pPr marL="357188" indent="-177800" algn="l">
              <a:lnSpc>
                <a:spcPct val="90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400">
                <a:solidFill>
                  <a:schemeClr val="tx1"/>
                </a:solidFill>
                <a:latin typeface="Georgia"/>
                <a:cs typeface="Georgia"/>
              </a:defRPr>
            </a:lvl2pPr>
            <a:lvl3pPr marL="538163" indent="-171450" algn="l">
              <a:lnSpc>
                <a:spcPct val="90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200">
                <a:solidFill>
                  <a:schemeClr val="tx1"/>
                </a:solidFill>
                <a:latin typeface="Georgia"/>
                <a:cs typeface="Georgia"/>
              </a:defRPr>
            </a:lvl3pPr>
            <a:lvl4pPr marL="719138" indent="-171450" algn="l">
              <a:lnSpc>
                <a:spcPct val="90000"/>
              </a:lnSpc>
              <a:buFont typeface="Georgia" panose="02040502050405020303" pitchFamily="18" charset="0"/>
              <a:buChar char="–"/>
              <a:defRPr sz="1200">
                <a:solidFill>
                  <a:schemeClr val="tx1"/>
                </a:solidFill>
                <a:latin typeface="Georgia"/>
                <a:cs typeface="Georgia"/>
              </a:defRPr>
            </a:lvl4pPr>
            <a:lvl5pPr marL="108000" indent="-285750" algn="l">
              <a:buFont typeface="Arial"/>
              <a:buChar char="•"/>
              <a:defRPr sz="1400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220072" y="411510"/>
            <a:ext cx="3384376" cy="3960787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pic>
        <p:nvPicPr>
          <p:cNvPr id="9" name="Picture 8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770000"/>
            <a:ext cx="827584" cy="1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9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on paikkamerkki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08912" cy="80877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/>
          </p:nvPr>
        </p:nvSpPr>
        <p:spPr>
          <a:xfrm>
            <a:off x="467544" y="1203598"/>
            <a:ext cx="8208912" cy="33123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0"/>
            <a:endParaRPr lang="en-GB" noProof="0" dirty="0"/>
          </a:p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1251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91" r:id="rId1"/>
    <p:sldLayoutId id="2147486092" r:id="rId2"/>
    <p:sldLayoutId id="2147486078" r:id="rId3"/>
    <p:sldLayoutId id="2147486094" r:id="rId4"/>
    <p:sldLayoutId id="2147486082" r:id="rId5"/>
    <p:sldLayoutId id="2147486083" r:id="rId6"/>
    <p:sldLayoutId id="2147486093" r:id="rId7"/>
    <p:sldLayoutId id="2147486081" r:id="rId8"/>
    <p:sldLayoutId id="2147486075" r:id="rId9"/>
    <p:sldLayoutId id="2147486074" r:id="rId10"/>
    <p:sldLayoutId id="2147486086" r:id="rId11"/>
    <p:sldLayoutId id="2147486087" r:id="rId12"/>
    <p:sldLayoutId id="2147486084" r:id="rId13"/>
    <p:sldLayoutId id="2147486085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chemeClr val="tx1"/>
          </a:solidFill>
          <a:latin typeface="+mj-lt"/>
          <a:ea typeface="+mj-ea"/>
          <a:cs typeface="Arial Black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Font typeface="Lucida Grande"/>
        <a:buChar char="-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1pPr>
      <a:lvl2pPr marL="357188" indent="-177800" algn="l" defTabSz="457200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400" b="0" i="0" kern="1200">
          <a:solidFill>
            <a:schemeClr val="tx1"/>
          </a:solidFill>
          <a:latin typeface="+mn-lt"/>
          <a:ea typeface="+mn-ea"/>
          <a:cs typeface="Georgia"/>
        </a:defRPr>
      </a:lvl2pPr>
      <a:lvl3pPr marL="536575" indent="-171450" algn="l" defTabSz="457200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200" b="0" i="0" kern="1200">
          <a:solidFill>
            <a:schemeClr val="tx1"/>
          </a:solidFill>
          <a:latin typeface="+mn-lt"/>
          <a:ea typeface="+mn-ea"/>
          <a:cs typeface="Georgia"/>
        </a:defRPr>
      </a:lvl3pPr>
      <a:lvl4pPr marL="720725" indent="-171450" algn="l" defTabSz="457200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200" b="0" i="0" kern="1200">
          <a:solidFill>
            <a:schemeClr val="tx1"/>
          </a:solidFill>
          <a:latin typeface="+mn-lt"/>
          <a:ea typeface="+mn-ea"/>
          <a:cs typeface="Georgia"/>
        </a:defRPr>
      </a:lvl4pPr>
      <a:lvl5pPr marL="1828800" indent="0" algn="ctr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86539362-A988-4245-9850-C19072553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308"/>
            <a:ext cx="7200800" cy="5088884"/>
          </a:xfrm>
          <a:prstGeom prst="rect">
            <a:avLst/>
          </a:prstGeom>
        </p:spPr>
      </p:pic>
      <p:sp>
        <p:nvSpPr>
          <p:cNvPr id="14" name="Suorakulmio 13">
            <a:extLst>
              <a:ext uri="{FF2B5EF4-FFF2-40B4-BE49-F238E27FC236}">
                <a16:creationId xmlns:a16="http://schemas.microsoft.com/office/drawing/2014/main" id="{4E3F50AA-D94D-45D6-8D6C-7D76F6380050}"/>
              </a:ext>
            </a:extLst>
          </p:cNvPr>
          <p:cNvSpPr/>
          <p:nvPr/>
        </p:nvSpPr>
        <p:spPr>
          <a:xfrm>
            <a:off x="7308304" y="4659982"/>
            <a:ext cx="504056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2264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3B75CE21-A1E2-41E9-9F37-27B1F26D6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5486"/>
            <a:ext cx="7416824" cy="456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28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C5417299-F418-4C5A-AC02-385B709453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5486"/>
            <a:ext cx="7416824" cy="456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15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20DBA4B-1DC1-4055-BD42-84B3796B04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9"/>
          <a:stretch/>
        </p:blipFill>
        <p:spPr>
          <a:xfrm>
            <a:off x="971600" y="176472"/>
            <a:ext cx="7574723" cy="455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82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F3502A16-518F-45E5-876E-15AB5307D9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7"/>
          <a:stretch/>
        </p:blipFill>
        <p:spPr>
          <a:xfrm>
            <a:off x="971599" y="195486"/>
            <a:ext cx="7574725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97573"/>
      </p:ext>
    </p:extLst>
  </p:cSld>
  <p:clrMapOvr>
    <a:masterClrMapping/>
  </p:clrMapOvr>
</p:sld>
</file>

<file path=ppt/theme/theme1.xml><?xml version="1.0" encoding="utf-8"?>
<a:theme xmlns:a="http://schemas.openxmlformats.org/drawingml/2006/main" name="Layoutpohjat">
  <a:themeElements>
    <a:clrScheme name="Custom 39">
      <a:dk1>
        <a:srgbClr val="000000"/>
      </a:dk1>
      <a:lt1>
        <a:srgbClr val="FFFFFF"/>
      </a:lt1>
      <a:dk2>
        <a:srgbClr val="D7D8D6"/>
      </a:dk2>
      <a:lt2>
        <a:srgbClr val="FFFFFF"/>
      </a:lt2>
      <a:accent1>
        <a:srgbClr val="4B8DCB"/>
      </a:accent1>
      <a:accent2>
        <a:srgbClr val="0DB14B"/>
      </a:accent2>
      <a:accent3>
        <a:srgbClr val="ED174F"/>
      </a:accent3>
      <a:accent4>
        <a:srgbClr val="FBD1DC"/>
      </a:accent4>
      <a:accent5>
        <a:srgbClr val="FDDD00"/>
      </a:accent5>
      <a:accent6>
        <a:srgbClr val="75CFEB"/>
      </a:accent6>
      <a:hlink>
        <a:srgbClr val="A6CE39"/>
      </a:hlink>
      <a:folHlink>
        <a:srgbClr val="FE8127"/>
      </a:folHlink>
    </a:clrScheme>
    <a:fontScheme name="Office 2">
      <a:majorFont>
        <a:latin typeface="Arial Blac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b="0" i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aajakuvakalvopohja_16-9_EN.potx" id="{3BB03CFA-F812-4336-8784-2A4EFB057E00}" vid="{ABC521F4-BAEF-4F73-B167-87DA375EEB5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sitys" ma:contentTypeID="0x01010009B064D253C0234B96565FEBDE0EB1AE0200A6F6C190B9445E419546AA7D53C5D6B2" ma:contentTypeVersion="55" ma:contentTypeDescription="" ma:contentTypeScope="" ma:versionID="66a03a7ffd6bd451bd17fef0734e9f89">
  <xsd:schema xmlns:xsd="http://www.w3.org/2001/XMLSchema" xmlns:xs="http://www.w3.org/2001/XMLSchema" xmlns:p="http://schemas.microsoft.com/office/2006/metadata/properties" xmlns:ns3="59df146f-7ddd-4b8c-ad0a-b36f0bde1af8" xmlns:ns4="b3482ef4-95fb-428f-9b80-8291477d056d" targetNamespace="http://schemas.microsoft.com/office/2006/metadata/properties" ma:root="true" ma:fieldsID="2e4d95fb9c38f9064f1b867c561ef4f1" ns3:_="" ns4:_="">
    <xsd:import namespace="59df146f-7ddd-4b8c-ad0a-b36f0bde1af8"/>
    <xsd:import namespace="b3482ef4-95fb-428f-9b80-8291477d056d"/>
    <xsd:element name="properties">
      <xsd:complexType>
        <xsd:sequence>
          <xsd:element name="documentManagement">
            <xsd:complexType>
              <xsd:all>
                <xsd:element ref="ns3:Yksikkö" minOccurs="0"/>
                <xsd:element ref="ns3:Päivämäärä" minOccurs="0"/>
                <xsd:element ref="ns3:Turvaluokka" minOccurs="0"/>
                <xsd:element ref="ns3:Asiakirjan_x0020_kieli" minOccurs="0"/>
                <xsd:element ref="ns3:Asiakirjatyyppi" minOccurs="0"/>
                <xsd:element ref="ns3:Täydenne" minOccurs="0"/>
                <xsd:element ref="ns3:Hyväksyjä" minOccurs="0"/>
                <xsd:element ref="ns3:Hyväksymisaika" minOccurs="0"/>
                <xsd:element ref="ns3:Asiatunnus" minOccurs="0"/>
                <xsd:element ref="ns3:Arkistointitila" minOccurs="0"/>
                <xsd:element ref="ns3:Luonne" minOccurs="0"/>
                <xsd:element ref="ns3:Liite" minOccurs="0"/>
                <xsd:element ref="ns3:Numero" minOccurs="0"/>
                <xsd:element ref="ns3:Pääasiakirja" minOccurs="0"/>
                <xsd:element ref="ns3:Paperisen_x0020_asiakirjan_x0020_sijoituspaikka" minOccurs="0"/>
                <xsd:element ref="ns3:Muun_x0020_tallennemuodon_x0020_sijoituspaikka" minOccurs="0"/>
                <xsd:element ref="ns3:Voimassaolo_x0020_päättyy" minOccurs="0"/>
                <xsd:element ref="ns3:appendixhidden" minOccurs="0"/>
                <xsd:element ref="ns3:datehidden" minOccurs="0"/>
                <xsd:element ref="ns3:documenttypehidden" minOccurs="0"/>
                <xsd:element ref="ns3:naturehidden" minOccurs="0"/>
                <xsd:element ref="ns3:organizationhidden" minOccurs="0"/>
                <xsd:element ref="ns3:securityclasshidden" minOccurs="0"/>
                <xsd:element ref="ns4:Toimintalohk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f146f-7ddd-4b8c-ad0a-b36f0bde1af8" elementFormDefault="qualified">
    <xsd:import namespace="http://schemas.microsoft.com/office/2006/documentManagement/types"/>
    <xsd:import namespace="http://schemas.microsoft.com/office/infopath/2007/PartnerControls"/>
    <xsd:element name="Yksikkö" ma:index="3" nillable="true" ma:displayName="Yksikkö" ma:internalName="Yksikk_x00f6_">
      <xsd:simpleType>
        <xsd:restriction base="dms:Text">
          <xsd:maxLength value="255"/>
        </xsd:restriction>
      </xsd:simpleType>
    </xsd:element>
    <xsd:element name="Päivämäärä" ma:index="4" nillable="true" ma:displayName="Päivämäärä" ma:format="DateOnly" ma:internalName="P_x00e4_iv_x00e4_m_x00e4__x00e4_r_x00e4_">
      <xsd:simpleType>
        <xsd:restriction base="dms:DateTime"/>
      </xsd:simpleType>
    </xsd:element>
    <xsd:element name="Turvaluokka" ma:index="5" nillable="true" ma:displayName="Turvaluokka" ma:default="Sisäinen" ma:format="Dropdown" ma:internalName="Turvaluokka">
      <xsd:simpleType>
        <xsd:restriction base="dms:Choice">
          <xsd:enumeration value="Julkinen"/>
          <xsd:enumeration value="Sisäinen"/>
          <xsd:enumeration value="Luottamuksellinen"/>
          <xsd:enumeration value="Salainen"/>
        </xsd:restriction>
      </xsd:simpleType>
    </xsd:element>
    <xsd:element name="Asiakirjan_x0020_kieli" ma:index="6" nillable="true" ma:displayName="Asiakirjan kieli" ma:default="suomi" ma:format="Dropdown" ma:internalName="Asiakirjan_x0020_kieli">
      <xsd:simpleType>
        <xsd:restriction base="dms:Choice">
          <xsd:enumeration value="suomi"/>
          <xsd:enumeration value="englanti"/>
          <xsd:enumeration value="ruotsi"/>
          <xsd:enumeration value="venäjä"/>
          <xsd:enumeration value="muu"/>
        </xsd:restriction>
      </xsd:simpleType>
    </xsd:element>
    <xsd:element name="Asiakirjatyyppi" ma:index="7" nillable="true" ma:displayName="Asiakirjatyyppi" ma:format="Dropdown" ma:internalName="Asiakirjatyyppi">
      <xsd:simpleType>
        <xsd:union memberTypes="dms:Text">
          <xsd:simpleType>
            <xsd:restriction base="dms:Choice">
              <xsd:enumeration value="Esite"/>
              <xsd:enumeration value="Esitelmä"/>
              <xsd:enumeration value="Kirje"/>
              <xsd:enumeration value="Luettelo"/>
              <xsd:enumeration value="Muistio"/>
              <xsd:enumeration value="Ohje"/>
              <xsd:enumeration value="Pöytäkirja"/>
              <xsd:enumeration value="Raportti"/>
              <xsd:enumeration value="Suunnitelma"/>
              <xsd:enumeration value="Tiedote"/>
              <xsd:enumeration value="Valtakirja"/>
            </xsd:restriction>
          </xsd:simpleType>
        </xsd:union>
      </xsd:simpleType>
    </xsd:element>
    <xsd:element name="Täydenne" ma:index="8" nillable="true" ma:displayName="Täydenne" ma:internalName="T_x00e4_ydenne">
      <xsd:simpleType>
        <xsd:restriction base="dms:Text">
          <xsd:maxLength value="255"/>
        </xsd:restriction>
      </xsd:simpleType>
    </xsd:element>
    <xsd:element name="Hyväksyjä" ma:index="9" nillable="true" ma:displayName="Hyväksyjä" ma:internalName="Hyv_x00e4_ksyj_x00e4_">
      <xsd:simpleType>
        <xsd:restriction base="dms:Text"/>
      </xsd:simpleType>
    </xsd:element>
    <xsd:element name="Hyväksymisaika" ma:index="10" nillable="true" ma:displayName="Hyväksymisaika" ma:format="DateOnly" ma:internalName="Hyv_x00e4_ksymisaika">
      <xsd:simpleType>
        <xsd:restriction base="dms:DateTime"/>
      </xsd:simpleType>
    </xsd:element>
    <xsd:element name="Asiatunnus" ma:index="11" nillable="true" ma:displayName="Asiatunnus" ma:internalName="Asiatunnus">
      <xsd:simpleType>
        <xsd:restriction base="dms:Text">
          <xsd:maxLength value="255"/>
        </xsd:restriction>
      </xsd:simpleType>
    </xsd:element>
    <xsd:element name="Arkistointitila" ma:index="12" nillable="true" ma:displayName="Arkistointitila" ma:format="Dropdown" ma:internalName="Arkistointitila">
      <xsd:simpleType>
        <xsd:restriction base="dms:Choice">
          <xsd:enumeration value="Luonnos"/>
          <xsd:enumeration value="Ei arkistoida"/>
          <xsd:enumeration value="Sisältöhaku"/>
          <xsd:enumeration value="Esittelyvalmis"/>
          <xsd:enumeration value="Arkistointivalmis"/>
        </xsd:restriction>
      </xsd:simpleType>
    </xsd:element>
    <xsd:element name="Luonne" ma:index="13" nillable="true" ma:displayName="Luonne" ma:default="Normaali" ma:format="Dropdown" ma:internalName="Luonne">
      <xsd:simpleType>
        <xsd:restriction base="dms:Choice">
          <xsd:enumeration value="Normaali"/>
          <xsd:enumeration value="Kiireellinen"/>
        </xsd:restriction>
      </xsd:simpleType>
    </xsd:element>
    <xsd:element name="Liite" ma:index="15" nillable="true" ma:displayName="Liite" ma:internalName="Liite">
      <xsd:simpleType>
        <xsd:restriction base="dms:Text">
          <xsd:maxLength value="255"/>
        </xsd:restriction>
      </xsd:simpleType>
    </xsd:element>
    <xsd:element name="Numero" ma:index="16" nillable="true" ma:displayName="Numero" ma:internalName="Numero">
      <xsd:simpleType>
        <xsd:restriction base="dms:Text">
          <xsd:maxLength value="255"/>
        </xsd:restriction>
      </xsd:simpleType>
    </xsd:element>
    <xsd:element name="Pääasiakirja" ma:index="17" nillable="true" ma:displayName="Pääasiakirja" ma:format="Hyperlink" ma:internalName="P_x00e4__x00e4_asiakirja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aperisen_x0020_asiakirjan_x0020_sijoituspaikka" ma:index="18" nillable="true" ma:displayName="Paperisen asiakirjan sijoituspaikka" ma:format="Dropdown" ma:internalName="Paperisen_x0020_asiakirjan_x0020_sijoituspaikka">
      <xsd:simpleType>
        <xsd:union memberTypes="dms:Text">
          <xsd:simpleType>
            <xsd:restriction base="dms:Choice">
              <xsd:enumeration value="Toimitettu arkistonhoitajalle"/>
            </xsd:restriction>
          </xsd:simpleType>
        </xsd:union>
      </xsd:simpleType>
    </xsd:element>
    <xsd:element name="Muun_x0020_tallennemuodon_x0020_sijoituspaikka" ma:index="19" nillable="true" ma:displayName="Muun tallennemuodon sijoituspaikka" ma:format="Dropdown" ma:internalName="Muun_x0020_tallennemuodon_x0020_sijoituspaikka">
      <xsd:simpleType>
        <xsd:union memberTypes="dms:Text">
          <xsd:simpleType>
            <xsd:restriction base="dms:Choice">
              <xsd:enumeration value="Toimitettu arkistonhoitajalle"/>
            </xsd:restriction>
          </xsd:simpleType>
        </xsd:union>
      </xsd:simpleType>
    </xsd:element>
    <xsd:element name="Voimassaolo_x0020_päättyy" ma:index="20" nillable="true" ma:displayName="Voimassaolo päättyy" ma:format="DateTime" ma:internalName="Voimassaolo_x0020_p_x00e4__x00e4_ttyy">
      <xsd:simpleType>
        <xsd:restriction base="dms:DateTime"/>
      </xsd:simpleType>
    </xsd:element>
    <xsd:element name="appendixhidden" ma:index="21" nillable="true" ma:displayName="appendixhidden" ma:hidden="true" ma:internalName="appendixhidden" ma:readOnly="false">
      <xsd:simpleType>
        <xsd:restriction base="dms:Text"/>
      </xsd:simpleType>
    </xsd:element>
    <xsd:element name="datehidden" ma:index="22" nillable="true" ma:displayName="datehidden" ma:default="[today]" ma:format="DateOnly" ma:hidden="true" ma:internalName="datehidden" ma:readOnly="false">
      <xsd:simpleType>
        <xsd:restriction base="dms:DateTime"/>
      </xsd:simpleType>
    </xsd:element>
    <xsd:element name="documenttypehidden" ma:index="23" nillable="true" ma:displayName="documenttypehidden" ma:hidden="true" ma:internalName="documenttypehidden" ma:readOnly="false">
      <xsd:simpleType>
        <xsd:restriction base="dms:Text"/>
      </xsd:simpleType>
    </xsd:element>
    <xsd:element name="naturehidden" ma:index="24" nillable="true" ma:displayName="naturehidden" ma:hidden="true" ma:internalName="naturehidden" ma:readOnly="false">
      <xsd:simpleType>
        <xsd:restriction base="dms:Text"/>
      </xsd:simpleType>
    </xsd:element>
    <xsd:element name="organizationhidden" ma:index="25" nillable="true" ma:displayName="organizationhidden" ma:hidden="true" ma:internalName="organizationhidden" ma:readOnly="false">
      <xsd:simpleType>
        <xsd:restriction base="dms:Text"/>
      </xsd:simpleType>
    </xsd:element>
    <xsd:element name="securityclasshidden" ma:index="26" nillable="true" ma:displayName="securityclasshidden" ma:hidden="true" ma:internalName="securityclasshidde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482ef4-95fb-428f-9b80-8291477d056d" elementFormDefault="qualified">
    <xsd:import namespace="http://schemas.microsoft.com/office/2006/documentManagement/types"/>
    <xsd:import namespace="http://schemas.microsoft.com/office/infopath/2007/PartnerControls"/>
    <xsd:element name="Toimintalohko" ma:index="27" nillable="true" ma:displayName="Kustannuspaikka" ma:internalName="Toimintalohko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" ma:displayName="Tekijä"/>
        <xsd:element ref="dcterms:created" minOccurs="0" maxOccurs="1"/>
        <xsd:element ref="dc:identifier" minOccurs="0" maxOccurs="1"/>
        <xsd:element name="contentType" minOccurs="0" maxOccurs="1" type="xsd:string" ma:index="29" ma:displayName="Sisältölaji"/>
        <xsd:element ref="dc:title" minOccurs="0" maxOccurs="1" ma:index="1" ma:displayName="Otsikko"/>
        <xsd:element ref="dc:subject" minOccurs="0" maxOccurs="1" ma:index="14" ma:displayName="Aihe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ite xmlns="59df146f-7ddd-4b8c-ad0a-b36f0bde1af8" xsi:nil="true"/>
    <Voimassaolo_x0020_päättyy xmlns="59df146f-7ddd-4b8c-ad0a-b36f0bde1af8" xsi:nil="true"/>
    <datehidden xmlns="59df146f-7ddd-4b8c-ad0a-b36f0bde1af8">2017-02-03T12:02:29+00:00</datehidden>
    <Turvaluokka xmlns="59df146f-7ddd-4b8c-ad0a-b36f0bde1af8">Sisäinen</Turvaluokka>
    <Hyväksymisaika xmlns="59df146f-7ddd-4b8c-ad0a-b36f0bde1af8" xsi:nil="true"/>
    <Toimintalohko xmlns="b3482ef4-95fb-428f-9b80-8291477d056d" xsi:nil="true"/>
    <Arkistointitila xmlns="59df146f-7ddd-4b8c-ad0a-b36f0bde1af8" xsi:nil="true"/>
    <Luonne xmlns="59df146f-7ddd-4b8c-ad0a-b36f0bde1af8">Normaali</Luonne>
    <documenttypehidden xmlns="59df146f-7ddd-4b8c-ad0a-b36f0bde1af8" xsi:nil="true"/>
    <Muun_x0020_tallennemuodon_x0020_sijoituspaikka xmlns="59df146f-7ddd-4b8c-ad0a-b36f0bde1af8" xsi:nil="true"/>
    <securityclasshidden xmlns="59df146f-7ddd-4b8c-ad0a-b36f0bde1af8" xsi:nil="true"/>
    <appendixhidden xmlns="59df146f-7ddd-4b8c-ad0a-b36f0bde1af8" xsi:nil="true"/>
    <Yksikkö xmlns="59df146f-7ddd-4b8c-ad0a-b36f0bde1af8" xsi:nil="true"/>
    <Asiakirjan_x0020_kieli xmlns="59df146f-7ddd-4b8c-ad0a-b36f0bde1af8">suomi</Asiakirjan_x0020_kieli>
    <Paperisen_x0020_asiakirjan_x0020_sijoituspaikka xmlns="59df146f-7ddd-4b8c-ad0a-b36f0bde1af8" xsi:nil="true"/>
    <Täydenne xmlns="59df146f-7ddd-4b8c-ad0a-b36f0bde1af8" xsi:nil="true"/>
    <Numero xmlns="59df146f-7ddd-4b8c-ad0a-b36f0bde1af8" xsi:nil="true"/>
    <Pääasiakirja xmlns="59df146f-7ddd-4b8c-ad0a-b36f0bde1af8">
      <Url xsi:nil="true"/>
      <Description xsi:nil="true"/>
    </Pääasiakirja>
    <naturehidden xmlns="59df146f-7ddd-4b8c-ad0a-b36f0bde1af8" xsi:nil="true"/>
    <Asiakirjatyyppi xmlns="59df146f-7ddd-4b8c-ad0a-b36f0bde1af8" xsi:nil="true"/>
    <Hyväksyjä xmlns="59df146f-7ddd-4b8c-ad0a-b36f0bde1af8" xsi:nil="true"/>
    <Päivämäärä xmlns="59df146f-7ddd-4b8c-ad0a-b36f0bde1af8" xsi:nil="true"/>
    <Asiatunnus xmlns="59df146f-7ddd-4b8c-ad0a-b36f0bde1af8" xsi:nil="true"/>
    <organizationhidden xmlns="59df146f-7ddd-4b8c-ad0a-b36f0bde1af8" xsi:nil="true"/>
  </documentManagement>
</p:properties>
</file>

<file path=customXml/item3.xml><?xml version="1.0" encoding="utf-8"?>
<?mso-contentType ?>
<SharedContentType xmlns="Microsoft.SharePoint.Taxonomy.ContentTypeSync" SourceId="0b244f7c-65aa-48fb-9d13-422c763cce83" ContentTypeId="0x01010009B064D253C0234B96565FEBDE0EB1AE02" PreviousValue="false"/>
</file>

<file path=customXml/item4.xml><?xml version="1.0" encoding="utf-8"?>
<?mso-contentType ?>
<ntns:customXsn xmlns:ntns="http://schemas.microsoft.com/office/2006/metadata/customXsn">
  <ntns:xsnLocation>https://sitra2fi.sharepoint.com/sites/contentTypeHub/_cts/Esitys/96faa134ccfaf0fecustomXsn.xsn</ntns:xsnLocation>
  <ntns:cached>False</ntns:cached>
  <ntns:openByDefault>False</ntns:openByDefault>
  <ntns:xsnScope>https://sitra2fi.sharepoint.com/sites/contentTypeHub</ntns:xsnScope>
</ntns:customXsn>
</file>

<file path=customXml/itemProps1.xml><?xml version="1.0" encoding="utf-8"?>
<ds:datastoreItem xmlns:ds="http://schemas.openxmlformats.org/officeDocument/2006/customXml" ds:itemID="{227BDA2A-8EF5-42F1-88AF-FB2FB5DB93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df146f-7ddd-4b8c-ad0a-b36f0bde1af8"/>
    <ds:schemaRef ds:uri="b3482ef4-95fb-428f-9b80-8291477d05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BD0452-85F4-41C0-8EE8-6C7E985B5ABC}">
  <ds:schemaRefs>
    <ds:schemaRef ds:uri="http://purl.org/dc/terms/"/>
    <ds:schemaRef ds:uri="59df146f-7ddd-4b8c-ad0a-b36f0bde1af8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b3482ef4-95fb-428f-9b80-8291477d056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6A2D1E3-E5CF-486B-BFAA-FE5256313B42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C2CCA979-3DC3-47B6-BF75-4AC338FA2F49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laajakuvakalvopohja_16-9_EN</Template>
  <TotalTime>0</TotalTime>
  <Words>0</Words>
  <Application>Microsoft Office PowerPoint</Application>
  <PresentationFormat>On-screen Show (16:9)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Georgia</vt:lpstr>
      <vt:lpstr>Lucida Grande</vt:lpstr>
      <vt:lpstr>Layoutpohjat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2019-02-19T08:16:36Z</dcterms:created>
  <dcterms:modified xsi:type="dcterms:W3CDTF">2019-02-28T13:05:47Z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0x01010009B064D253C0234B96565FEBDE0EB1AE0200A6F6C190B9445E419546AA7D53C5D6B2</vt:lpwstr>
  </property>
</Properties>
</file>