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8" r:id="rId2"/>
  </p:sldIdLst>
  <p:sldSz cx="9540875" cy="9540875"/>
  <p:notesSz cx="6858000" cy="9144000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96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12.3.2019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618246" y="4914453"/>
            <a:ext cx="3144079" cy="3420043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Global Innovation Index, Finland ranks at number one when it comes to business environment. The index ranks 126 countries according to detailed indicators.</a:t>
            </a:r>
            <a:endParaRPr lang="en-US" dirty="0" smtClean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628071" y="8825802"/>
            <a:ext cx="3330649" cy="769171"/>
          </a:xfrm>
        </p:spPr>
        <p:txBody>
          <a:bodyPr/>
          <a:lstStyle/>
          <a:p>
            <a:r>
              <a:rPr lang="en-AU" sz="1400" dirty="0" smtClean="0"/>
              <a:t>Source: Global Innovation Index 2018</a:t>
            </a:r>
            <a:endParaRPr lang="en-AU" sz="14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>
          <a:xfrm>
            <a:off x="809997" y="-54099"/>
            <a:ext cx="3556498" cy="3024334"/>
          </a:xfrm>
        </p:spPr>
        <p:txBody>
          <a:bodyPr>
            <a:noAutofit/>
          </a:bodyPr>
          <a:lstStyle/>
          <a:p>
            <a:r>
              <a:rPr lang="fi-FI" dirty="0" smtClean="0"/>
              <a:t>1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6"/>
          </p:nvPr>
        </p:nvSpPr>
        <p:spPr>
          <a:xfrm>
            <a:off x="4032447" y="1026021"/>
            <a:ext cx="5058470" cy="2870876"/>
          </a:xfrm>
        </p:spPr>
        <p:txBody>
          <a:bodyPr>
            <a:normAutofit/>
          </a:bodyPr>
          <a:lstStyle/>
          <a:p>
            <a:r>
              <a:rPr lang="fi-FI" sz="8000" dirty="0" smtClean="0"/>
              <a:t>BUSINESS</a:t>
            </a:r>
          </a:p>
          <a:p>
            <a:r>
              <a:rPr lang="fi-FI" dirty="0" smtClean="0"/>
              <a:t>ENVIRONMENT</a:t>
            </a:r>
          </a:p>
          <a:p>
            <a:endParaRPr lang="fi-FI" b="0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867" y="4914453"/>
            <a:ext cx="4752528" cy="3888432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466181" y="668390"/>
            <a:ext cx="1500644" cy="1220744"/>
          </a:xfrm>
        </p:spPr>
        <p:txBody>
          <a:bodyPr>
            <a:normAutofit/>
          </a:bodyPr>
          <a:lstStyle/>
          <a:p>
            <a:r>
              <a:rPr lang="fi-FI" sz="6100" dirty="0" smtClean="0"/>
              <a:t>ST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2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39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61</cp:revision>
  <dcterms:created xsi:type="dcterms:W3CDTF">2018-01-02T07:32:16Z</dcterms:created>
  <dcterms:modified xsi:type="dcterms:W3CDTF">2019-03-13T08:33:57Z</dcterms:modified>
</cp:coreProperties>
</file>