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8" r:id="rId2"/>
  </p:sldIdLst>
  <p:sldSz cx="9540875" cy="9540875"/>
  <p:notesSz cx="6858000" cy="9144000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63" d="100"/>
          <a:sy n="63" d="100"/>
        </p:scale>
        <p:origin x="1949" y="101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66523" cy="3577899"/>
          </a:xfrm>
        </p:spPr>
        <p:txBody>
          <a:bodyPr>
            <a:normAutofit/>
          </a:bodyPr>
          <a:lstStyle/>
          <a:p>
            <a:r>
              <a:rPr lang="en-AU" sz="2000" dirty="0" smtClean="0"/>
              <a:t>According to the Environmental Performance Index, Finland is the </a:t>
            </a:r>
            <a:r>
              <a:rPr lang="en-AU" sz="2000" dirty="0" smtClean="0"/>
              <a:t>best</a:t>
            </a:r>
            <a:r>
              <a:rPr lang="en-AU" sz="2000" dirty="0" smtClean="0"/>
              <a:t> country in the world when measured by environmental health. Finland’s top ranking is based on the country’s air quality, water and sanitation and the lack of heavy metal exposure.</a:t>
            </a:r>
            <a:endParaRPr lang="en-AU" sz="2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Source: Yale University 2018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2322165" y="513919"/>
            <a:ext cx="1306014" cy="1306537"/>
          </a:xfrm>
        </p:spPr>
        <p:txBody>
          <a:bodyPr/>
          <a:lstStyle/>
          <a:p>
            <a:r>
              <a:rPr lang="fi-FI" dirty="0" smtClean="0"/>
              <a:t>ST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6"/>
          </p:nvPr>
        </p:nvSpPr>
        <p:spPr>
          <a:xfrm>
            <a:off x="3402285" y="717667"/>
            <a:ext cx="5760640" cy="2468594"/>
          </a:xfrm>
        </p:spPr>
        <p:txBody>
          <a:bodyPr/>
          <a:lstStyle/>
          <a:p>
            <a:r>
              <a:rPr lang="fi-FI" sz="6000" dirty="0" smtClean="0"/>
              <a:t>ENVIRONMENTAL</a:t>
            </a:r>
            <a:br>
              <a:rPr lang="fi-FI" sz="6000" dirty="0" smtClean="0"/>
            </a:br>
            <a:r>
              <a:rPr lang="fi-FI" sz="7000" dirty="0" smtClean="0"/>
              <a:t>HEALTH</a:t>
            </a:r>
            <a:endParaRPr lang="fi-FI" sz="7000" dirty="0" smtClean="0"/>
          </a:p>
          <a:p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" r="2189" b="2452"/>
          <a:stretch/>
        </p:blipFill>
        <p:spPr>
          <a:xfrm>
            <a:off x="4122365" y="4350421"/>
            <a:ext cx="540060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51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39</cp:revision>
  <dcterms:created xsi:type="dcterms:W3CDTF">2018-01-02T07:32:16Z</dcterms:created>
  <dcterms:modified xsi:type="dcterms:W3CDTF">2019-03-12T15:24:29Z</dcterms:modified>
</cp:coreProperties>
</file>