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9540875" cy="9540875"/>
  <p:notesSz cx="6858000" cy="9872663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101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138532" cy="3577899"/>
          </a:xfrm>
        </p:spPr>
        <p:txBody>
          <a:bodyPr>
            <a:normAutofit/>
          </a:bodyPr>
          <a:lstStyle/>
          <a:p>
            <a:r>
              <a:rPr lang="en-US" dirty="0"/>
              <a:t>Finland emerges </a:t>
            </a:r>
            <a:r>
              <a:rPr lang="en-US" dirty="0" smtClean="0"/>
              <a:t>as the</a:t>
            </a:r>
          </a:p>
          <a:p>
            <a:r>
              <a:rPr lang="en-US" dirty="0" smtClean="0"/>
              <a:t>third</a:t>
            </a:r>
            <a:r>
              <a:rPr lang="en-US" dirty="0" smtClean="0"/>
              <a:t> </a:t>
            </a:r>
            <a:r>
              <a:rPr lang="en-US" dirty="0"/>
              <a:t>most </a:t>
            </a:r>
            <a:r>
              <a:rPr lang="en-US" dirty="0" smtClean="0"/>
              <a:t>innovative</a:t>
            </a:r>
          </a:p>
          <a:p>
            <a:r>
              <a:rPr lang="en-US" dirty="0" smtClean="0"/>
              <a:t>country </a:t>
            </a:r>
            <a:r>
              <a:rPr lang="en-US" dirty="0"/>
              <a:t>in the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according to both</a:t>
            </a:r>
          </a:p>
          <a:p>
            <a:r>
              <a:rPr lang="en-US" dirty="0" smtClean="0"/>
              <a:t>Bloomberg Innovation</a:t>
            </a:r>
          </a:p>
          <a:p>
            <a:r>
              <a:rPr lang="en-US" dirty="0" smtClean="0"/>
              <a:t>Index and International</a:t>
            </a:r>
          </a:p>
          <a:p>
            <a:r>
              <a:rPr lang="en-US" dirty="0" smtClean="0"/>
              <a:t>Innovation Scorecard.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8071" y="8442845"/>
            <a:ext cx="3350278" cy="769171"/>
          </a:xfrm>
        </p:spPr>
        <p:txBody>
          <a:bodyPr/>
          <a:lstStyle/>
          <a:p>
            <a:r>
              <a:rPr lang="en-US" sz="1400" dirty="0" smtClean="0"/>
              <a:t>Source: Bloomberg Innovation Index 2019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</a:t>
            </a:r>
            <a:r>
              <a:rPr lang="en-US" sz="1400" dirty="0" smtClean="0"/>
              <a:t> The Consumer Technology Association</a:t>
            </a:r>
          </a:p>
          <a:p>
            <a:r>
              <a:rPr lang="en-US" sz="1400" dirty="0" smtClean="0"/>
              <a:t>2019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3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898229" y="513919"/>
            <a:ext cx="1306014" cy="1306537"/>
          </a:xfrm>
        </p:spPr>
        <p:txBody>
          <a:bodyPr/>
          <a:lstStyle/>
          <a:p>
            <a:r>
              <a:rPr lang="fi-FI" dirty="0" smtClean="0"/>
              <a:t>RD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i-FI" sz="6500" dirty="0" smtClean="0"/>
              <a:t>MOST</a:t>
            </a:r>
          </a:p>
          <a:p>
            <a:r>
              <a:rPr lang="fi-FI" sz="6500" dirty="0" smtClean="0"/>
              <a:t>INNOVATIVE</a:t>
            </a:r>
            <a:endParaRPr lang="fi-FI" sz="6500" dirty="0"/>
          </a:p>
          <a:p>
            <a:r>
              <a:rPr lang="fi-FI" sz="6500" dirty="0" smtClean="0"/>
              <a:t>COUNTRY</a:t>
            </a:r>
            <a:endParaRPr lang="fi-FI" sz="65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869" y="4914453"/>
            <a:ext cx="2915936" cy="411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46</cp:revision>
  <cp:lastPrinted>2018-10-18T15:33:51Z</cp:lastPrinted>
  <dcterms:created xsi:type="dcterms:W3CDTF">2018-01-02T07:32:16Z</dcterms:created>
  <dcterms:modified xsi:type="dcterms:W3CDTF">2019-03-12T15:47:06Z</dcterms:modified>
</cp:coreProperties>
</file>