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9"/>
  </p:notesMasterIdLst>
  <p:handoutMasterIdLst>
    <p:handoutMasterId r:id="rId20"/>
  </p:handoutMasterIdLst>
  <p:sldIdLst>
    <p:sldId id="259" r:id="rId5"/>
    <p:sldId id="272" r:id="rId6"/>
    <p:sldId id="302" r:id="rId7"/>
    <p:sldId id="303" r:id="rId8"/>
    <p:sldId id="304" r:id="rId9"/>
    <p:sldId id="305" r:id="rId10"/>
    <p:sldId id="308" r:id="rId11"/>
    <p:sldId id="309" r:id="rId12"/>
    <p:sldId id="310" r:id="rId13"/>
    <p:sldId id="311" r:id="rId14"/>
    <p:sldId id="314" r:id="rId15"/>
    <p:sldId id="315" r:id="rId16"/>
    <p:sldId id="316" r:id="rId17"/>
    <p:sldId id="29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63">
          <p15:clr>
            <a:srgbClr val="A4A3A4"/>
          </p15:clr>
        </p15:guide>
        <p15:guide id="2" orient="horz" pos="424">
          <p15:clr>
            <a:srgbClr val="A4A3A4"/>
          </p15:clr>
        </p15:guide>
        <p15:guide id="3" orient="horz" pos="963">
          <p15:clr>
            <a:srgbClr val="A4A3A4"/>
          </p15:clr>
        </p15:guide>
        <p15:guide id="4" pos="281">
          <p15:clr>
            <a:srgbClr val="A4A3A4"/>
          </p15:clr>
        </p15:guide>
        <p15:guide id="5" pos="77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EA2"/>
    <a:srgbClr val="FF6700"/>
    <a:srgbClr val="001A9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snapToObjects="1">
      <p:cViewPr varScale="1">
        <p:scale>
          <a:sx n="88" d="100"/>
          <a:sy n="88" d="100"/>
        </p:scale>
        <p:origin x="2040" y="82"/>
      </p:cViewPr>
      <p:guideLst>
        <p:guide orient="horz" pos="3763"/>
        <p:guide orient="horz" pos="424"/>
        <p:guide orient="horz" pos="963"/>
        <p:guide pos="281"/>
        <p:guide pos="774"/>
      </p:guideLst>
    </p:cSldViewPr>
  </p:slideViewPr>
  <p:notesTextViewPr>
    <p:cViewPr>
      <p:scale>
        <a:sx n="100" d="100"/>
        <a:sy n="100" d="100"/>
      </p:scale>
      <p:origin x="0" y="0"/>
    </p:cViewPr>
  </p:notesTextViewPr>
  <p:sorterViewPr>
    <p:cViewPr varScale="1">
      <p:scale>
        <a:sx n="100" d="100"/>
        <a:sy n="100" d="100"/>
      </p:scale>
      <p:origin x="0" y="-355"/>
    </p:cViewPr>
  </p:sorterViewPr>
  <p:notesViewPr>
    <p:cSldViewPr snapToGrid="0" snapToObjects="1" showGuides="1">
      <p:cViewPr varScale="1">
        <p:scale>
          <a:sx n="67" d="100"/>
          <a:sy n="67" d="100"/>
        </p:scale>
        <p:origin x="3120"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F378DC-2EBF-7840-B0BA-9FC6687FC6FF}" type="datetime1">
              <a:rPr lang="fi-FI"/>
              <a:pPr/>
              <a:t>26.4.2019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F625E1-0327-6D4E-BE89-0AC1DB54F0F3}" type="slidenum">
              <a:rPr/>
              <a:pPr/>
              <a:t>‹#›</a:t>
            </a:fld>
            <a:endParaRPr lang="en-US"/>
          </a:p>
        </p:txBody>
      </p:sp>
    </p:spTree>
    <p:extLst>
      <p:ext uri="{BB962C8B-B14F-4D97-AF65-F5344CB8AC3E}">
        <p14:creationId xmlns:p14="http://schemas.microsoft.com/office/powerpoint/2010/main" val="418097626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A9F9BB-C195-6448-BB9D-947BBCBB078D}" type="datetime1">
              <a:rPr lang="fi-FI"/>
              <a:pPr/>
              <a:t>26.4.2019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4E00E-9B66-4B49-8E25-4490DA1E0E2C}" type="slidenum">
              <a:rPr/>
              <a:pPr/>
              <a:t>‹#›</a:t>
            </a:fld>
            <a:endParaRPr lang="en-US"/>
          </a:p>
        </p:txBody>
      </p:sp>
    </p:spTree>
    <p:extLst>
      <p:ext uri="{BB962C8B-B14F-4D97-AF65-F5344CB8AC3E}">
        <p14:creationId xmlns:p14="http://schemas.microsoft.com/office/powerpoint/2010/main" val="2736178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1143000" y="685800"/>
            <a:ext cx="4572000" cy="3429000"/>
          </a:xfrm>
        </p:spPr>
      </p:sp>
      <p:sp>
        <p:nvSpPr>
          <p:cNvPr id="3" name="Huomautusten paikkamerkki 2"/>
          <p:cNvSpPr>
            <a:spLocks noGrp="1"/>
          </p:cNvSpPr>
          <p:nvPr>
            <p:ph type="body" idx="1"/>
          </p:nvPr>
        </p:nvSpPr>
        <p:spPr/>
        <p:txBody>
          <a:bodyPr>
            <a:normAutofit/>
          </a:bodyPr>
          <a:lstStyle/>
          <a:p>
            <a:endParaRPr lang="en-US"/>
          </a:p>
        </p:txBody>
      </p:sp>
      <p:sp>
        <p:nvSpPr>
          <p:cNvPr id="4" name="Dian numeron paikkamerkki 3"/>
          <p:cNvSpPr>
            <a:spLocks noGrp="1"/>
          </p:cNvSpPr>
          <p:nvPr>
            <p:ph type="sldNum" sz="quarter" idx="10"/>
          </p:nvPr>
        </p:nvSpPr>
        <p:spPr/>
        <p:txBody>
          <a:bodyPr/>
          <a:lstStyle/>
          <a:p>
            <a:fld id="{B2D4E00E-9B66-4B49-8E25-4490DA1E0E2C}" type="slidenum">
              <a:rPr lang="en-US" smtClean="0"/>
              <a:pPr/>
              <a:t>1</a:t>
            </a:fld>
            <a:endParaRPr lang="en-US"/>
          </a:p>
        </p:txBody>
      </p:sp>
    </p:spTree>
    <p:extLst>
      <p:ext uri="{BB962C8B-B14F-4D97-AF65-F5344CB8AC3E}">
        <p14:creationId xmlns:p14="http://schemas.microsoft.com/office/powerpoint/2010/main" val="3821910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a:xfrm>
            <a:off x="1143000" y="685800"/>
            <a:ext cx="4572000" cy="3429000"/>
          </a:xfrm>
        </p:spPr>
      </p:sp>
      <p:sp>
        <p:nvSpPr>
          <p:cNvPr id="3" name="Huomautusten paikkamerkki 2"/>
          <p:cNvSpPr>
            <a:spLocks noGrp="1"/>
          </p:cNvSpPr>
          <p:nvPr>
            <p:ph type="body" idx="1"/>
          </p:nvPr>
        </p:nvSpPr>
        <p:spPr/>
        <p:txBody>
          <a:bodyPr>
            <a:normAutofit/>
          </a:bodyPr>
          <a:lstStyle/>
          <a:p>
            <a:endParaRPr lang="en-US"/>
          </a:p>
        </p:txBody>
      </p:sp>
      <p:sp>
        <p:nvSpPr>
          <p:cNvPr id="4" name="Dian numeron paikkamerkki 3"/>
          <p:cNvSpPr>
            <a:spLocks noGrp="1"/>
          </p:cNvSpPr>
          <p:nvPr>
            <p:ph type="sldNum" sz="quarter" idx="10"/>
          </p:nvPr>
        </p:nvSpPr>
        <p:spPr/>
        <p:txBody>
          <a:bodyPr/>
          <a:lstStyle/>
          <a:p>
            <a:fld id="{B2D4E00E-9B66-4B49-8E25-4490DA1E0E2C}" type="slidenum">
              <a:rPr lang="en-US" smtClean="0"/>
              <a:pPr/>
              <a:t>2</a:t>
            </a:fld>
            <a:endParaRPr lang="en-US"/>
          </a:p>
        </p:txBody>
      </p:sp>
    </p:spTree>
    <p:extLst>
      <p:ext uri="{BB962C8B-B14F-4D97-AF65-F5344CB8AC3E}">
        <p14:creationId xmlns:p14="http://schemas.microsoft.com/office/powerpoint/2010/main" val="3289814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rtner logo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42000" y="1286401"/>
            <a:ext cx="6118576" cy="1340699"/>
          </a:xfrm>
        </p:spPr>
        <p:txBody>
          <a:bodyPr anchor="b" anchorCtr="0"/>
          <a:lstStyle>
            <a:lvl1pPr>
              <a:lnSpc>
                <a:spcPct val="80000"/>
              </a:lnSpc>
              <a:spcAft>
                <a:spcPts val="1800"/>
              </a:spcAft>
              <a:defRPr sz="3000" kern="1200" spc="0" baseline="0"/>
            </a:lvl1pPr>
          </a:lstStyle>
          <a:p>
            <a:r>
              <a:rPr lang="en-US" dirty="0" smtClean="0"/>
              <a:t>Partners logos/headline</a:t>
            </a:r>
            <a:endParaRPr lang="en-US" dirty="0"/>
          </a:p>
        </p:txBody>
      </p:sp>
      <p:sp>
        <p:nvSpPr>
          <p:cNvPr id="7" name="Picture Placeholder 6"/>
          <p:cNvSpPr>
            <a:spLocks noGrp="1"/>
          </p:cNvSpPr>
          <p:nvPr>
            <p:ph type="pic" sz="quarter" idx="10" hasCustomPrompt="1"/>
          </p:nvPr>
        </p:nvSpPr>
        <p:spPr>
          <a:xfrm>
            <a:off x="1310530" y="3684387"/>
            <a:ext cx="703263" cy="937684"/>
          </a:xfrm>
          <a:solidFill>
            <a:schemeClr val="bg1">
              <a:lumMod val="95000"/>
            </a:schemeClr>
          </a:solidFill>
        </p:spPr>
        <p:txBody>
          <a:bodyPr/>
          <a:lstStyle>
            <a:lvl1pPr>
              <a:buNone/>
              <a:defRPr sz="1200"/>
            </a:lvl1pPr>
          </a:lstStyle>
          <a:p>
            <a:r>
              <a:rPr lang="fi-FI" dirty="0" smtClean="0"/>
              <a:t>Picture</a:t>
            </a:r>
            <a:endParaRPr lang="en-US" dirty="0"/>
          </a:p>
        </p:txBody>
      </p:sp>
      <p:sp>
        <p:nvSpPr>
          <p:cNvPr id="9" name="Picture Placeholder 6"/>
          <p:cNvSpPr>
            <a:spLocks noGrp="1"/>
          </p:cNvSpPr>
          <p:nvPr>
            <p:ph type="pic" sz="quarter" idx="11" hasCustomPrompt="1"/>
          </p:nvPr>
        </p:nvSpPr>
        <p:spPr>
          <a:xfrm>
            <a:off x="2664358" y="3684387"/>
            <a:ext cx="703263" cy="937684"/>
          </a:xfrm>
          <a:solidFill>
            <a:schemeClr val="bg1">
              <a:lumMod val="95000"/>
            </a:schemeClr>
          </a:solidFill>
        </p:spPr>
        <p:txBody>
          <a:bodyPr/>
          <a:lstStyle>
            <a:lvl1pPr>
              <a:buNone/>
              <a:defRPr sz="1200"/>
            </a:lvl1pPr>
          </a:lstStyle>
          <a:p>
            <a:r>
              <a:rPr lang="fi-FI" dirty="0" smtClean="0"/>
              <a:t>Picture</a:t>
            </a:r>
            <a:endParaRPr lang="en-US" dirty="0"/>
          </a:p>
        </p:txBody>
      </p:sp>
      <p:sp>
        <p:nvSpPr>
          <p:cNvPr id="10" name="Picture Placeholder 6"/>
          <p:cNvSpPr>
            <a:spLocks noGrp="1"/>
          </p:cNvSpPr>
          <p:nvPr>
            <p:ph type="pic" sz="quarter" idx="12" hasCustomPrompt="1"/>
          </p:nvPr>
        </p:nvSpPr>
        <p:spPr>
          <a:xfrm>
            <a:off x="4018184" y="3684387"/>
            <a:ext cx="703263" cy="937684"/>
          </a:xfrm>
          <a:solidFill>
            <a:schemeClr val="bg1">
              <a:lumMod val="95000"/>
            </a:schemeClr>
          </a:solidFill>
        </p:spPr>
        <p:txBody>
          <a:bodyPr/>
          <a:lstStyle>
            <a:lvl1pPr>
              <a:buNone/>
              <a:defRPr sz="1200"/>
            </a:lvl1pPr>
          </a:lstStyle>
          <a:p>
            <a:r>
              <a:rPr lang="fi-FI" dirty="0" smtClean="0"/>
              <a:t>Picture</a:t>
            </a:r>
            <a:endParaRPr lang="en-US" dirty="0"/>
          </a:p>
        </p:txBody>
      </p:sp>
      <p:sp>
        <p:nvSpPr>
          <p:cNvPr id="11" name="Picture Placeholder 6"/>
          <p:cNvSpPr>
            <a:spLocks noGrp="1"/>
          </p:cNvSpPr>
          <p:nvPr>
            <p:ph type="pic" sz="quarter" idx="13" hasCustomPrompt="1"/>
          </p:nvPr>
        </p:nvSpPr>
        <p:spPr>
          <a:xfrm>
            <a:off x="5372014" y="3684387"/>
            <a:ext cx="703263" cy="937684"/>
          </a:xfrm>
          <a:solidFill>
            <a:schemeClr val="bg1">
              <a:lumMod val="95000"/>
            </a:schemeClr>
          </a:solidFill>
        </p:spPr>
        <p:txBody>
          <a:bodyPr/>
          <a:lstStyle>
            <a:lvl1pPr>
              <a:buNone/>
              <a:defRPr sz="1200"/>
            </a:lvl1pPr>
          </a:lstStyle>
          <a:p>
            <a:r>
              <a:rPr lang="fi-FI" dirty="0" smtClean="0"/>
              <a:t>Picture</a:t>
            </a:r>
            <a:endParaRPr lang="en-US" dirty="0"/>
          </a:p>
        </p:txBody>
      </p:sp>
      <p:sp>
        <p:nvSpPr>
          <p:cNvPr id="12" name="Picture Placeholder 6"/>
          <p:cNvSpPr>
            <a:spLocks noGrp="1"/>
          </p:cNvSpPr>
          <p:nvPr>
            <p:ph type="pic" sz="quarter" idx="14" hasCustomPrompt="1"/>
          </p:nvPr>
        </p:nvSpPr>
        <p:spPr>
          <a:xfrm>
            <a:off x="6725843" y="3684387"/>
            <a:ext cx="703263" cy="937684"/>
          </a:xfrm>
          <a:solidFill>
            <a:schemeClr val="bg1">
              <a:lumMod val="95000"/>
            </a:schemeClr>
          </a:solidFill>
        </p:spPr>
        <p:txBody>
          <a:bodyPr/>
          <a:lstStyle>
            <a:lvl1pPr>
              <a:buNone/>
              <a:defRPr sz="1200"/>
            </a:lvl1pPr>
          </a:lstStyle>
          <a:p>
            <a:r>
              <a:rPr lang="fi-FI" dirty="0" smtClean="0"/>
              <a:t>Picture</a:t>
            </a:r>
            <a:endParaRPr lang="en-US" dirty="0"/>
          </a:p>
        </p:txBody>
      </p:sp>
    </p:spTree>
    <p:extLst>
      <p:ext uri="{BB962C8B-B14F-4D97-AF65-F5344CB8AC3E}">
        <p14:creationId xmlns:p14="http://schemas.microsoft.com/office/powerpoint/2010/main" val="24023305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hart">
    <p:spTree>
      <p:nvGrpSpPr>
        <p:cNvPr id="1" name=""/>
        <p:cNvGrpSpPr/>
        <p:nvPr/>
      </p:nvGrpSpPr>
      <p:grpSpPr>
        <a:xfrm>
          <a:off x="0" y="0"/>
          <a:ext cx="0" cy="0"/>
          <a:chOff x="0" y="0"/>
          <a:chExt cx="0" cy="0"/>
        </a:xfrm>
      </p:grpSpPr>
      <p:sp>
        <p:nvSpPr>
          <p:cNvPr id="14" name="Kaavion paikkamerkki 13"/>
          <p:cNvSpPr>
            <a:spLocks noGrp="1"/>
          </p:cNvSpPr>
          <p:nvPr>
            <p:ph type="chart" sz="quarter" idx="17" hasCustomPrompt="1"/>
          </p:nvPr>
        </p:nvSpPr>
        <p:spPr>
          <a:xfrm>
            <a:off x="4949825" y="2132856"/>
            <a:ext cx="3733800" cy="3438213"/>
          </a:xfrm>
        </p:spPr>
        <p:txBody>
          <a:bodyPr/>
          <a:lstStyle>
            <a:lvl1pPr algn="ctr">
              <a:buNone/>
              <a:defRPr sz="1700"/>
            </a:lvl1pPr>
          </a:lstStyle>
          <a:p>
            <a:r>
              <a:rPr lang="fi-FI" dirty="0" err="1" smtClean="0"/>
              <a:t>Insert</a:t>
            </a:r>
            <a:r>
              <a:rPr lang="fi-FI" dirty="0" smtClean="0"/>
              <a:t> </a:t>
            </a:r>
            <a:r>
              <a:rPr lang="fi-FI" dirty="0" err="1" smtClean="0"/>
              <a:t>chart</a:t>
            </a:r>
            <a:r>
              <a:rPr lang="fi-FI" dirty="0" smtClean="0"/>
              <a:t> </a:t>
            </a:r>
            <a:r>
              <a:rPr lang="fi-FI" dirty="0" err="1" smtClean="0"/>
              <a:t>here</a:t>
            </a:r>
            <a:endParaRPr lang="en-US" dirty="0"/>
          </a:p>
        </p:txBody>
      </p:sp>
      <p:sp>
        <p:nvSpPr>
          <p:cNvPr id="3" name="Content Placeholder 2"/>
          <p:cNvSpPr>
            <a:spLocks noGrp="1"/>
          </p:cNvSpPr>
          <p:nvPr>
            <p:ph idx="1" hasCustomPrompt="1"/>
          </p:nvPr>
        </p:nvSpPr>
        <p:spPr>
          <a:xfrm>
            <a:off x="1241998" y="2132856"/>
            <a:ext cx="3708000" cy="3888432"/>
          </a:xfrm>
        </p:spPr>
        <p:txBody>
          <a:bodyPr/>
          <a:lstStyle>
            <a:lvl1pPr>
              <a:defRPr sz="1700">
                <a:solidFill>
                  <a:schemeClr val="tx2"/>
                </a:solidFill>
              </a:defRPr>
            </a:lvl1pPr>
            <a:lvl2pPr>
              <a:defRPr>
                <a:solidFill>
                  <a:schemeClr val="tx2"/>
                </a:solidFill>
              </a:defRPr>
            </a:lvl2pPr>
            <a:lvl3pPr>
              <a:defRPr>
                <a:solidFill>
                  <a:schemeClr val="tx2"/>
                </a:solidFill>
              </a:defRPr>
            </a:lvl3pPr>
          </a:lstStyle>
          <a:p>
            <a:pPr lvl="0"/>
            <a:r>
              <a:rPr lang="fi-FI" dirty="0" err="1"/>
              <a:t>Click</a:t>
            </a:r>
            <a:r>
              <a:rPr lang="fi-FI" dirty="0"/>
              <a:t> to </a:t>
            </a:r>
            <a:r>
              <a:rPr lang="fi-FI" dirty="0" err="1" smtClean="0"/>
              <a:t>add</a:t>
            </a:r>
            <a:r>
              <a:rPr lang="fi-FI" dirty="0" smtClean="0"/>
              <a:t> </a:t>
            </a:r>
            <a:r>
              <a:rPr lang="fi-FI" dirty="0" err="1" smtClean="0"/>
              <a:t>text</a:t>
            </a:r>
            <a:endParaRPr lang="fi-FI" dirty="0"/>
          </a:p>
          <a:p>
            <a:pPr lvl="1"/>
            <a:r>
              <a:rPr lang="fi-FI" dirty="0"/>
              <a:t>Second </a:t>
            </a:r>
            <a:r>
              <a:rPr lang="fi-FI" dirty="0" err="1"/>
              <a:t>level</a:t>
            </a:r>
            <a:endParaRPr lang="fi-FI" dirty="0"/>
          </a:p>
          <a:p>
            <a:pPr lvl="2"/>
            <a:r>
              <a:rPr lang="fi-FI" dirty="0" err="1"/>
              <a:t>Third</a:t>
            </a:r>
            <a:r>
              <a:rPr lang="fi-FI" dirty="0"/>
              <a:t> </a:t>
            </a:r>
            <a:r>
              <a:rPr lang="fi-FI" dirty="0" err="1" smtClean="0"/>
              <a:t>level</a:t>
            </a:r>
            <a:endParaRPr lang="fi-FI" dirty="0"/>
          </a:p>
        </p:txBody>
      </p:sp>
      <p:sp>
        <p:nvSpPr>
          <p:cNvPr id="10" name="Päivämäärän paikkamerkki 9"/>
          <p:cNvSpPr>
            <a:spLocks noGrp="1"/>
          </p:cNvSpPr>
          <p:nvPr>
            <p:ph type="dt" sz="half" idx="14"/>
          </p:nvPr>
        </p:nvSpPr>
        <p:spPr/>
        <p:txBody>
          <a:bodyPr/>
          <a:lstStyle/>
          <a:p>
            <a:fld id="{91309AFF-6D74-44F7-BA89-823BC9E05C5E}" type="datetime1">
              <a:rPr lang="en-GB" smtClean="0"/>
              <a:t>26/04/2019</a:t>
            </a:fld>
            <a:endParaRPr lang="en-US" dirty="0"/>
          </a:p>
        </p:txBody>
      </p:sp>
      <p:sp>
        <p:nvSpPr>
          <p:cNvPr id="11" name="Dian numeron paikkamerkki 10"/>
          <p:cNvSpPr>
            <a:spLocks noGrp="1"/>
          </p:cNvSpPr>
          <p:nvPr>
            <p:ph type="sldNum" sz="quarter" idx="15"/>
          </p:nvPr>
        </p:nvSpPr>
        <p:spPr/>
        <p:txBody>
          <a:bodyPr/>
          <a:lstStyle/>
          <a:p>
            <a:fld id="{B1F155AA-D975-1648-A894-B0825A5F7524}" type="slidenum">
              <a:rPr lang="en-US" smtClean="0"/>
              <a:pPr/>
              <a:t>‹#›</a:t>
            </a:fld>
            <a:endParaRPr lang="en-US"/>
          </a:p>
        </p:txBody>
      </p:sp>
      <p:sp>
        <p:nvSpPr>
          <p:cNvPr id="12" name="Alatunnisteen paikkamerkki 11"/>
          <p:cNvSpPr>
            <a:spLocks noGrp="1"/>
          </p:cNvSpPr>
          <p:nvPr>
            <p:ph type="ftr" sz="quarter" idx="16"/>
          </p:nvPr>
        </p:nvSpPr>
        <p:spPr/>
        <p:txBody>
          <a:bodyPr/>
          <a:lstStyle/>
          <a:p>
            <a:r>
              <a:rPr lang="fi-FI" dirty="0" smtClean="0"/>
              <a:t>Team Finland, huhtikuu 2019</a:t>
            </a:r>
            <a:endParaRPr lang="en-US" dirty="0"/>
          </a:p>
        </p:txBody>
      </p:sp>
      <p:sp>
        <p:nvSpPr>
          <p:cNvPr id="9" name="Otsikko 8"/>
          <p:cNvSpPr>
            <a:spLocks noGrp="1"/>
          </p:cNvSpPr>
          <p:nvPr>
            <p:ph type="title" hasCustomPrompt="1"/>
          </p:nvPr>
        </p:nvSpPr>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Tree>
    <p:extLst>
      <p:ext uri="{BB962C8B-B14F-4D97-AF65-F5344CB8AC3E}">
        <p14:creationId xmlns:p14="http://schemas.microsoft.com/office/powerpoint/2010/main" val="259911366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5" name="Päivämäärän paikkamerkki 14"/>
          <p:cNvSpPr>
            <a:spLocks noGrp="1"/>
          </p:cNvSpPr>
          <p:nvPr>
            <p:ph type="dt" sz="half" idx="10"/>
          </p:nvPr>
        </p:nvSpPr>
        <p:spPr/>
        <p:txBody>
          <a:bodyPr/>
          <a:lstStyle/>
          <a:p>
            <a:fld id="{F290F29E-92B6-4F95-8418-297B201B776A}" type="datetime1">
              <a:rPr lang="en-GB" smtClean="0"/>
              <a:t>26/04/2019</a:t>
            </a:fld>
            <a:endParaRPr lang="en-US" dirty="0"/>
          </a:p>
        </p:txBody>
      </p:sp>
      <p:sp>
        <p:nvSpPr>
          <p:cNvPr id="16" name="Dian numeron paikkamerkki 15"/>
          <p:cNvSpPr>
            <a:spLocks noGrp="1"/>
          </p:cNvSpPr>
          <p:nvPr>
            <p:ph type="sldNum" sz="quarter" idx="11"/>
          </p:nvPr>
        </p:nvSpPr>
        <p:spPr/>
        <p:txBody>
          <a:bodyPr/>
          <a:lstStyle/>
          <a:p>
            <a:fld id="{B1F155AA-D975-1648-A894-B0825A5F7524}" type="slidenum">
              <a:rPr lang="en-US" smtClean="0"/>
              <a:pPr/>
              <a:t>‹#›</a:t>
            </a:fld>
            <a:endParaRPr lang="en-US"/>
          </a:p>
        </p:txBody>
      </p:sp>
      <p:sp>
        <p:nvSpPr>
          <p:cNvPr id="17" name="Alatunnisteen paikkamerkki 16"/>
          <p:cNvSpPr>
            <a:spLocks noGrp="1"/>
          </p:cNvSpPr>
          <p:nvPr>
            <p:ph type="ftr" sz="quarter" idx="12"/>
          </p:nvPr>
        </p:nvSpPr>
        <p:spPr/>
        <p:txBody>
          <a:bodyPr/>
          <a:lstStyle/>
          <a:p>
            <a:r>
              <a:rPr lang="fi-FI" dirty="0" smtClean="0"/>
              <a:t>Team Finland, huhtikuu 2019</a:t>
            </a:r>
            <a:endParaRPr lang="en-US" dirty="0"/>
          </a:p>
        </p:txBody>
      </p:sp>
    </p:spTree>
    <p:extLst>
      <p:ext uri="{BB962C8B-B14F-4D97-AF65-F5344CB8AC3E}">
        <p14:creationId xmlns:p14="http://schemas.microsoft.com/office/powerpoint/2010/main" val="28933811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Empty no logo">
    <p:spTree>
      <p:nvGrpSpPr>
        <p:cNvPr id="1" name=""/>
        <p:cNvGrpSpPr/>
        <p:nvPr/>
      </p:nvGrpSpPr>
      <p:grpSpPr>
        <a:xfrm>
          <a:off x="0" y="0"/>
          <a:ext cx="0" cy="0"/>
          <a:chOff x="0" y="0"/>
          <a:chExt cx="0" cy="0"/>
        </a:xfrm>
      </p:grpSpPr>
      <p:sp>
        <p:nvSpPr>
          <p:cNvPr id="15" name="Päivämäärän paikkamerkki 14"/>
          <p:cNvSpPr>
            <a:spLocks noGrp="1"/>
          </p:cNvSpPr>
          <p:nvPr>
            <p:ph type="dt" sz="half" idx="10"/>
          </p:nvPr>
        </p:nvSpPr>
        <p:spPr/>
        <p:txBody>
          <a:bodyPr/>
          <a:lstStyle/>
          <a:p>
            <a:fld id="{58C103B3-1978-44E2-81C1-BE69CE90C1F9}" type="datetime1">
              <a:rPr lang="en-GB" smtClean="0"/>
              <a:t>26/04/2019</a:t>
            </a:fld>
            <a:endParaRPr lang="en-US" dirty="0"/>
          </a:p>
        </p:txBody>
      </p:sp>
      <p:sp>
        <p:nvSpPr>
          <p:cNvPr id="16" name="Dian numeron paikkamerkki 15"/>
          <p:cNvSpPr>
            <a:spLocks noGrp="1"/>
          </p:cNvSpPr>
          <p:nvPr>
            <p:ph type="sldNum" sz="quarter" idx="11"/>
          </p:nvPr>
        </p:nvSpPr>
        <p:spPr/>
        <p:txBody>
          <a:bodyPr/>
          <a:lstStyle/>
          <a:p>
            <a:fld id="{B1F155AA-D975-1648-A894-B0825A5F7524}" type="slidenum">
              <a:rPr lang="en-US" smtClean="0"/>
              <a:pPr/>
              <a:t>‹#›</a:t>
            </a:fld>
            <a:endParaRPr lang="en-US"/>
          </a:p>
        </p:txBody>
      </p:sp>
      <p:sp>
        <p:nvSpPr>
          <p:cNvPr id="17" name="Alatunnisteen paikkamerkki 16"/>
          <p:cNvSpPr>
            <a:spLocks noGrp="1"/>
          </p:cNvSpPr>
          <p:nvPr>
            <p:ph type="ftr" sz="quarter" idx="12"/>
          </p:nvPr>
        </p:nvSpPr>
        <p:spPr/>
        <p:txBody>
          <a:bodyPr/>
          <a:lstStyle/>
          <a:p>
            <a:r>
              <a:rPr lang="fi-FI" dirty="0" smtClean="0"/>
              <a:t>Team Finland, huhtikuu 2019</a:t>
            </a:r>
            <a:endParaRPr lang="en-US" dirty="0"/>
          </a:p>
        </p:txBody>
      </p:sp>
    </p:spTree>
    <p:extLst>
      <p:ext uri="{BB962C8B-B14F-4D97-AF65-F5344CB8AC3E}">
        <p14:creationId xmlns:p14="http://schemas.microsoft.com/office/powerpoint/2010/main" val="289338117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ubheading">
    <p:bg>
      <p:bgPr>
        <a:solidFill>
          <a:srgbClr val="002EA2"/>
        </a:solidFill>
        <a:effectLst/>
      </p:bgPr>
    </p:bg>
    <p:spTree>
      <p:nvGrpSpPr>
        <p:cNvPr id="1" name=""/>
        <p:cNvGrpSpPr/>
        <p:nvPr/>
      </p:nvGrpSpPr>
      <p:grpSpPr>
        <a:xfrm>
          <a:off x="0" y="0"/>
          <a:ext cx="0" cy="0"/>
          <a:chOff x="0" y="0"/>
          <a:chExt cx="0" cy="0"/>
        </a:xfrm>
      </p:grpSpPr>
      <p:sp>
        <p:nvSpPr>
          <p:cNvPr id="6" name="Suorakulmio 5"/>
          <p:cNvSpPr/>
          <p:nvPr userDrawn="1"/>
        </p:nvSpPr>
        <p:spPr>
          <a:xfrm>
            <a:off x="0" y="0"/>
            <a:ext cx="9144000" cy="6858000"/>
          </a:xfrm>
          <a:prstGeom prst="rect">
            <a:avLst/>
          </a:prstGeom>
          <a:solidFill>
            <a:srgbClr val="002E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1"/>
              </a:solidFill>
            </a:endParaRPr>
          </a:p>
        </p:txBody>
      </p:sp>
      <p:sp>
        <p:nvSpPr>
          <p:cNvPr id="5" name="Otsikko 4"/>
          <p:cNvSpPr>
            <a:spLocks noGrp="1"/>
          </p:cNvSpPr>
          <p:nvPr>
            <p:ph type="title" hasCustomPrompt="1"/>
          </p:nvPr>
        </p:nvSpPr>
        <p:spPr>
          <a:xfrm>
            <a:off x="1242000" y="1247999"/>
            <a:ext cx="5902119" cy="1920000"/>
          </a:xfrm>
        </p:spPr>
        <p:txBody>
          <a:bodyPr/>
          <a:lstStyle>
            <a:lvl1pPr>
              <a:defRPr sz="4000">
                <a:solidFill>
                  <a:schemeClr val="bg1"/>
                </a:solidFill>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Tree>
    <p:extLst>
      <p:ext uri="{BB962C8B-B14F-4D97-AF65-F5344CB8AC3E}">
        <p14:creationId xmlns:p14="http://schemas.microsoft.com/office/powerpoint/2010/main" val="280269740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ubheading with picture2">
    <p:bg>
      <p:bgPr>
        <a:solidFill>
          <a:srgbClr val="002EA2"/>
        </a:solidFill>
        <a:effectLst/>
      </p:bgPr>
    </p:bg>
    <p:spTree>
      <p:nvGrpSpPr>
        <p:cNvPr id="1" name=""/>
        <p:cNvGrpSpPr/>
        <p:nvPr/>
      </p:nvGrpSpPr>
      <p:grpSpPr>
        <a:xfrm>
          <a:off x="0" y="0"/>
          <a:ext cx="0" cy="0"/>
          <a:chOff x="0" y="0"/>
          <a:chExt cx="0" cy="0"/>
        </a:xfrm>
      </p:grpSpPr>
      <p:sp>
        <p:nvSpPr>
          <p:cNvPr id="7" name="Kuvan paikkamerkki 6"/>
          <p:cNvSpPr>
            <a:spLocks noGrp="1"/>
          </p:cNvSpPr>
          <p:nvPr>
            <p:ph type="pic" sz="quarter" idx="10" hasCustomPrompt="1"/>
          </p:nvPr>
        </p:nvSpPr>
        <p:spPr>
          <a:xfrm>
            <a:off x="-47192" y="-55056"/>
            <a:ext cx="9215438" cy="6976533"/>
          </a:xfrm>
          <a:solidFill>
            <a:schemeClr val="bg1">
              <a:lumMod val="85000"/>
            </a:schemeClr>
          </a:solidFill>
        </p:spPr>
        <p:txBody>
          <a:bodyPr/>
          <a:lstStyle>
            <a:lvl1pPr>
              <a:buNone/>
              <a:defRPr/>
            </a:lvl1pPr>
          </a:lstStyle>
          <a:p>
            <a:r>
              <a:rPr lang="en-GB" dirty="0" smtClean="0"/>
              <a:t>Insert picture</a:t>
            </a:r>
            <a:endParaRPr lang="en-US" dirty="0"/>
          </a:p>
        </p:txBody>
      </p:sp>
      <p:sp>
        <p:nvSpPr>
          <p:cNvPr id="5" name="Otsikko 4"/>
          <p:cNvSpPr>
            <a:spLocks noGrp="1"/>
          </p:cNvSpPr>
          <p:nvPr>
            <p:ph type="title" hasCustomPrompt="1"/>
          </p:nvPr>
        </p:nvSpPr>
        <p:spPr>
          <a:xfrm>
            <a:off x="1242000" y="3552951"/>
            <a:ext cx="5902119" cy="1920000"/>
          </a:xfrm>
        </p:spPr>
        <p:txBody>
          <a:bodyPr/>
          <a:lstStyle>
            <a:lvl1pPr>
              <a:defRPr sz="4000">
                <a:solidFill>
                  <a:schemeClr val="bg1"/>
                </a:solidFill>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Tree>
    <p:extLst>
      <p:ext uri="{BB962C8B-B14F-4D97-AF65-F5344CB8AC3E}">
        <p14:creationId xmlns:p14="http://schemas.microsoft.com/office/powerpoint/2010/main" val="280269740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Front page - Logo">
    <p:spTree>
      <p:nvGrpSpPr>
        <p:cNvPr id="1" name=""/>
        <p:cNvGrpSpPr/>
        <p:nvPr/>
      </p:nvGrpSpPr>
      <p:grpSpPr>
        <a:xfrm>
          <a:off x="0" y="0"/>
          <a:ext cx="0" cy="0"/>
          <a:chOff x="0" y="0"/>
          <a:chExt cx="0" cy="0"/>
        </a:xfrm>
      </p:grpSpPr>
      <p:sp>
        <p:nvSpPr>
          <p:cNvPr id="23" name="Suorakulmio 22"/>
          <p:cNvSpPr/>
          <p:nvPr userDrawn="1"/>
        </p:nvSpPr>
        <p:spPr>
          <a:xfrm>
            <a:off x="0" y="0"/>
            <a:ext cx="9144000" cy="6858000"/>
          </a:xfrm>
          <a:prstGeom prst="rect">
            <a:avLst/>
          </a:prstGeom>
          <a:solidFill>
            <a:srgbClr val="002EA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 name="Ryhmä 23"/>
          <p:cNvGrpSpPr>
            <a:grpSpLocks noChangeAspect="1"/>
          </p:cNvGrpSpPr>
          <p:nvPr userDrawn="1"/>
        </p:nvGrpSpPr>
        <p:grpSpPr bwMode="black">
          <a:xfrm>
            <a:off x="1708768" y="2311159"/>
            <a:ext cx="5776668" cy="2333993"/>
            <a:chOff x="366713" y="871538"/>
            <a:chExt cx="8412162" cy="3398837"/>
          </a:xfrm>
          <a:solidFill>
            <a:schemeClr val="bg1">
              <a:lumMod val="95000"/>
            </a:schemeClr>
          </a:solidFill>
        </p:grpSpPr>
        <p:sp>
          <p:nvSpPr>
            <p:cNvPr id="25" name="Freeform 6"/>
            <p:cNvSpPr>
              <a:spLocks/>
            </p:cNvSpPr>
            <p:nvPr userDrawn="1"/>
          </p:nvSpPr>
          <p:spPr bwMode="black">
            <a:xfrm>
              <a:off x="1417638" y="2921000"/>
              <a:ext cx="825500" cy="1349375"/>
            </a:xfrm>
            <a:custGeom>
              <a:avLst/>
              <a:gdLst/>
              <a:ahLst/>
              <a:cxnLst>
                <a:cxn ang="0">
                  <a:pos x="0" y="0"/>
                </a:cxn>
                <a:cxn ang="0">
                  <a:pos x="0" y="850"/>
                </a:cxn>
                <a:cxn ang="0">
                  <a:pos x="194" y="850"/>
                </a:cxn>
                <a:cxn ang="0">
                  <a:pos x="194" y="511"/>
                </a:cxn>
                <a:cxn ang="0">
                  <a:pos x="499" y="511"/>
                </a:cxn>
                <a:cxn ang="0">
                  <a:pos x="499" y="340"/>
                </a:cxn>
                <a:cxn ang="0">
                  <a:pos x="194" y="340"/>
                </a:cxn>
                <a:cxn ang="0">
                  <a:pos x="194" y="171"/>
                </a:cxn>
                <a:cxn ang="0">
                  <a:pos x="520" y="171"/>
                </a:cxn>
                <a:cxn ang="0">
                  <a:pos x="520" y="0"/>
                </a:cxn>
                <a:cxn ang="0">
                  <a:pos x="0" y="0"/>
                </a:cxn>
              </a:cxnLst>
              <a:rect l="0" t="0" r="r" b="b"/>
              <a:pathLst>
                <a:path w="520" h="850">
                  <a:moveTo>
                    <a:pt x="0" y="0"/>
                  </a:moveTo>
                  <a:lnTo>
                    <a:pt x="0" y="850"/>
                  </a:lnTo>
                  <a:lnTo>
                    <a:pt x="194" y="850"/>
                  </a:lnTo>
                  <a:lnTo>
                    <a:pt x="194" y="511"/>
                  </a:lnTo>
                  <a:lnTo>
                    <a:pt x="499" y="511"/>
                  </a:lnTo>
                  <a:lnTo>
                    <a:pt x="499" y="340"/>
                  </a:lnTo>
                  <a:lnTo>
                    <a:pt x="194" y="340"/>
                  </a:lnTo>
                  <a:lnTo>
                    <a:pt x="194" y="171"/>
                  </a:lnTo>
                  <a:lnTo>
                    <a:pt x="520" y="171"/>
                  </a:lnTo>
                  <a:lnTo>
                    <a:pt x="52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26" name="Freeform 7"/>
            <p:cNvSpPr>
              <a:spLocks/>
            </p:cNvSpPr>
            <p:nvPr userDrawn="1"/>
          </p:nvSpPr>
          <p:spPr bwMode="black">
            <a:xfrm>
              <a:off x="2435225" y="2921000"/>
              <a:ext cx="658812" cy="1349375"/>
            </a:xfrm>
            <a:custGeom>
              <a:avLst/>
              <a:gdLst/>
              <a:ahLst/>
              <a:cxnLst>
                <a:cxn ang="0">
                  <a:pos x="0" y="0"/>
                </a:cxn>
                <a:cxn ang="0">
                  <a:pos x="0" y="158"/>
                </a:cxn>
                <a:cxn ang="0">
                  <a:pos x="112" y="158"/>
                </a:cxn>
                <a:cxn ang="0">
                  <a:pos x="112" y="693"/>
                </a:cxn>
                <a:cxn ang="0">
                  <a:pos x="0" y="693"/>
                </a:cxn>
                <a:cxn ang="0">
                  <a:pos x="0" y="850"/>
                </a:cxn>
                <a:cxn ang="0">
                  <a:pos x="415" y="850"/>
                </a:cxn>
                <a:cxn ang="0">
                  <a:pos x="415" y="693"/>
                </a:cxn>
                <a:cxn ang="0">
                  <a:pos x="304" y="693"/>
                </a:cxn>
                <a:cxn ang="0">
                  <a:pos x="304" y="158"/>
                </a:cxn>
                <a:cxn ang="0">
                  <a:pos x="415" y="158"/>
                </a:cxn>
                <a:cxn ang="0">
                  <a:pos x="415" y="0"/>
                </a:cxn>
                <a:cxn ang="0">
                  <a:pos x="0" y="0"/>
                </a:cxn>
              </a:cxnLst>
              <a:rect l="0" t="0" r="r" b="b"/>
              <a:pathLst>
                <a:path w="415" h="850">
                  <a:moveTo>
                    <a:pt x="0" y="0"/>
                  </a:moveTo>
                  <a:lnTo>
                    <a:pt x="0" y="158"/>
                  </a:lnTo>
                  <a:lnTo>
                    <a:pt x="112" y="158"/>
                  </a:lnTo>
                  <a:lnTo>
                    <a:pt x="112" y="693"/>
                  </a:lnTo>
                  <a:lnTo>
                    <a:pt x="0" y="693"/>
                  </a:lnTo>
                  <a:lnTo>
                    <a:pt x="0" y="850"/>
                  </a:lnTo>
                  <a:lnTo>
                    <a:pt x="415" y="850"/>
                  </a:lnTo>
                  <a:lnTo>
                    <a:pt x="415" y="693"/>
                  </a:lnTo>
                  <a:lnTo>
                    <a:pt x="304" y="693"/>
                  </a:lnTo>
                  <a:lnTo>
                    <a:pt x="304" y="158"/>
                  </a:lnTo>
                  <a:lnTo>
                    <a:pt x="415" y="158"/>
                  </a:lnTo>
                  <a:lnTo>
                    <a:pt x="415"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27" name="Freeform 8"/>
            <p:cNvSpPr>
              <a:spLocks/>
            </p:cNvSpPr>
            <p:nvPr userDrawn="1"/>
          </p:nvSpPr>
          <p:spPr bwMode="black">
            <a:xfrm>
              <a:off x="3325813" y="2921000"/>
              <a:ext cx="957262" cy="1349375"/>
            </a:xfrm>
            <a:custGeom>
              <a:avLst/>
              <a:gdLst/>
              <a:ahLst/>
              <a:cxnLst>
                <a:cxn ang="0">
                  <a:pos x="448" y="850"/>
                </a:cxn>
                <a:cxn ang="0">
                  <a:pos x="183" y="384"/>
                </a:cxn>
                <a:cxn ang="0">
                  <a:pos x="181" y="380"/>
                </a:cxn>
                <a:cxn ang="0">
                  <a:pos x="177" y="378"/>
                </a:cxn>
                <a:cxn ang="0">
                  <a:pos x="173" y="378"/>
                </a:cxn>
                <a:cxn ang="0">
                  <a:pos x="169" y="378"/>
                </a:cxn>
                <a:cxn ang="0">
                  <a:pos x="167" y="380"/>
                </a:cxn>
                <a:cxn ang="0">
                  <a:pos x="165" y="384"/>
                </a:cxn>
                <a:cxn ang="0">
                  <a:pos x="163" y="388"/>
                </a:cxn>
                <a:cxn ang="0">
                  <a:pos x="163" y="392"/>
                </a:cxn>
                <a:cxn ang="0">
                  <a:pos x="181" y="499"/>
                </a:cxn>
                <a:cxn ang="0">
                  <a:pos x="181" y="850"/>
                </a:cxn>
                <a:cxn ang="0">
                  <a:pos x="0" y="850"/>
                </a:cxn>
                <a:cxn ang="0">
                  <a:pos x="0" y="0"/>
                </a:cxn>
                <a:cxn ang="0">
                  <a:pos x="156" y="0"/>
                </a:cxn>
                <a:cxn ang="0">
                  <a:pos x="421" y="467"/>
                </a:cxn>
                <a:cxn ang="0">
                  <a:pos x="424" y="470"/>
                </a:cxn>
                <a:cxn ang="0">
                  <a:pos x="428" y="472"/>
                </a:cxn>
                <a:cxn ang="0">
                  <a:pos x="432" y="472"/>
                </a:cxn>
                <a:cxn ang="0">
                  <a:pos x="434" y="472"/>
                </a:cxn>
                <a:cxn ang="0">
                  <a:pos x="438" y="470"/>
                </a:cxn>
                <a:cxn ang="0">
                  <a:pos x="440" y="468"/>
                </a:cxn>
                <a:cxn ang="0">
                  <a:pos x="440" y="465"/>
                </a:cxn>
                <a:cxn ang="0">
                  <a:pos x="440" y="459"/>
                </a:cxn>
                <a:cxn ang="0">
                  <a:pos x="423" y="353"/>
                </a:cxn>
                <a:cxn ang="0">
                  <a:pos x="423" y="0"/>
                </a:cxn>
                <a:cxn ang="0">
                  <a:pos x="603" y="0"/>
                </a:cxn>
                <a:cxn ang="0">
                  <a:pos x="603" y="850"/>
                </a:cxn>
                <a:cxn ang="0">
                  <a:pos x="448" y="850"/>
                </a:cxn>
              </a:cxnLst>
              <a:rect l="0" t="0" r="r" b="b"/>
              <a:pathLst>
                <a:path w="603" h="850">
                  <a:moveTo>
                    <a:pt x="448" y="850"/>
                  </a:moveTo>
                  <a:lnTo>
                    <a:pt x="183" y="384"/>
                  </a:lnTo>
                  <a:lnTo>
                    <a:pt x="181" y="380"/>
                  </a:lnTo>
                  <a:lnTo>
                    <a:pt x="177" y="378"/>
                  </a:lnTo>
                  <a:lnTo>
                    <a:pt x="173" y="378"/>
                  </a:lnTo>
                  <a:lnTo>
                    <a:pt x="169" y="378"/>
                  </a:lnTo>
                  <a:lnTo>
                    <a:pt x="167" y="380"/>
                  </a:lnTo>
                  <a:lnTo>
                    <a:pt x="165" y="384"/>
                  </a:lnTo>
                  <a:lnTo>
                    <a:pt x="163" y="388"/>
                  </a:lnTo>
                  <a:lnTo>
                    <a:pt x="163" y="392"/>
                  </a:lnTo>
                  <a:lnTo>
                    <a:pt x="181" y="499"/>
                  </a:lnTo>
                  <a:lnTo>
                    <a:pt x="181" y="850"/>
                  </a:lnTo>
                  <a:lnTo>
                    <a:pt x="0" y="850"/>
                  </a:lnTo>
                  <a:lnTo>
                    <a:pt x="0" y="0"/>
                  </a:lnTo>
                  <a:lnTo>
                    <a:pt x="156" y="0"/>
                  </a:lnTo>
                  <a:lnTo>
                    <a:pt x="421" y="467"/>
                  </a:lnTo>
                  <a:lnTo>
                    <a:pt x="424" y="470"/>
                  </a:lnTo>
                  <a:lnTo>
                    <a:pt x="428" y="472"/>
                  </a:lnTo>
                  <a:lnTo>
                    <a:pt x="432" y="472"/>
                  </a:lnTo>
                  <a:lnTo>
                    <a:pt x="434" y="472"/>
                  </a:lnTo>
                  <a:lnTo>
                    <a:pt x="438" y="470"/>
                  </a:lnTo>
                  <a:lnTo>
                    <a:pt x="440" y="468"/>
                  </a:lnTo>
                  <a:lnTo>
                    <a:pt x="440" y="465"/>
                  </a:lnTo>
                  <a:lnTo>
                    <a:pt x="440" y="459"/>
                  </a:lnTo>
                  <a:lnTo>
                    <a:pt x="423" y="353"/>
                  </a:lnTo>
                  <a:lnTo>
                    <a:pt x="423" y="0"/>
                  </a:lnTo>
                  <a:lnTo>
                    <a:pt x="603" y="0"/>
                  </a:lnTo>
                  <a:lnTo>
                    <a:pt x="603" y="850"/>
                  </a:lnTo>
                  <a:lnTo>
                    <a:pt x="448" y="85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28" name="Freeform 9"/>
            <p:cNvSpPr>
              <a:spLocks/>
            </p:cNvSpPr>
            <p:nvPr userDrawn="1"/>
          </p:nvSpPr>
          <p:spPr bwMode="black">
            <a:xfrm>
              <a:off x="4554538" y="2921000"/>
              <a:ext cx="679450" cy="1349375"/>
            </a:xfrm>
            <a:custGeom>
              <a:avLst/>
              <a:gdLst/>
              <a:ahLst/>
              <a:cxnLst>
                <a:cxn ang="0">
                  <a:pos x="0" y="0"/>
                </a:cxn>
                <a:cxn ang="0">
                  <a:pos x="0" y="850"/>
                </a:cxn>
                <a:cxn ang="0">
                  <a:pos x="428" y="850"/>
                </a:cxn>
                <a:cxn ang="0">
                  <a:pos x="428" y="682"/>
                </a:cxn>
                <a:cxn ang="0">
                  <a:pos x="192" y="682"/>
                </a:cxn>
                <a:cxn ang="0">
                  <a:pos x="192" y="0"/>
                </a:cxn>
                <a:cxn ang="0">
                  <a:pos x="0" y="0"/>
                </a:cxn>
              </a:cxnLst>
              <a:rect l="0" t="0" r="r" b="b"/>
              <a:pathLst>
                <a:path w="428" h="850">
                  <a:moveTo>
                    <a:pt x="0" y="0"/>
                  </a:moveTo>
                  <a:lnTo>
                    <a:pt x="0" y="850"/>
                  </a:lnTo>
                  <a:lnTo>
                    <a:pt x="428" y="850"/>
                  </a:lnTo>
                  <a:lnTo>
                    <a:pt x="428" y="682"/>
                  </a:lnTo>
                  <a:lnTo>
                    <a:pt x="192" y="682"/>
                  </a:lnTo>
                  <a:lnTo>
                    <a:pt x="192"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29" name="Freeform 10"/>
            <p:cNvSpPr>
              <a:spLocks noEditPoints="1"/>
            </p:cNvSpPr>
            <p:nvPr userDrawn="1"/>
          </p:nvSpPr>
          <p:spPr bwMode="black">
            <a:xfrm>
              <a:off x="5368925" y="2921000"/>
              <a:ext cx="1073150" cy="1349375"/>
            </a:xfrm>
            <a:custGeom>
              <a:avLst/>
              <a:gdLst/>
              <a:ahLst/>
              <a:cxnLst>
                <a:cxn ang="0">
                  <a:pos x="232" y="655"/>
                </a:cxn>
                <a:cxn ang="0">
                  <a:pos x="192" y="850"/>
                </a:cxn>
                <a:cxn ang="0">
                  <a:pos x="0" y="850"/>
                </a:cxn>
                <a:cxn ang="0">
                  <a:pos x="167" y="158"/>
                </a:cxn>
                <a:cxn ang="0">
                  <a:pos x="78" y="158"/>
                </a:cxn>
                <a:cxn ang="0">
                  <a:pos x="78" y="0"/>
                </a:cxn>
                <a:cxn ang="0">
                  <a:pos x="470" y="0"/>
                </a:cxn>
                <a:cxn ang="0">
                  <a:pos x="676" y="850"/>
                </a:cxn>
                <a:cxn ang="0">
                  <a:pos x="484" y="850"/>
                </a:cxn>
                <a:cxn ang="0">
                  <a:pos x="443" y="655"/>
                </a:cxn>
                <a:cxn ang="0">
                  <a:pos x="232" y="655"/>
                </a:cxn>
                <a:cxn ang="0">
                  <a:pos x="357" y="248"/>
                </a:cxn>
                <a:cxn ang="0">
                  <a:pos x="349" y="171"/>
                </a:cxn>
                <a:cxn ang="0">
                  <a:pos x="347" y="165"/>
                </a:cxn>
                <a:cxn ang="0">
                  <a:pos x="345" y="163"/>
                </a:cxn>
                <a:cxn ang="0">
                  <a:pos x="341" y="159"/>
                </a:cxn>
                <a:cxn ang="0">
                  <a:pos x="338" y="159"/>
                </a:cxn>
                <a:cxn ang="0">
                  <a:pos x="334" y="159"/>
                </a:cxn>
                <a:cxn ang="0">
                  <a:pos x="330" y="163"/>
                </a:cxn>
                <a:cxn ang="0">
                  <a:pos x="328" y="165"/>
                </a:cxn>
                <a:cxn ang="0">
                  <a:pos x="326" y="171"/>
                </a:cxn>
                <a:cxn ang="0">
                  <a:pos x="318" y="248"/>
                </a:cxn>
                <a:cxn ang="0">
                  <a:pos x="267" y="495"/>
                </a:cxn>
                <a:cxn ang="0">
                  <a:pos x="411" y="495"/>
                </a:cxn>
                <a:cxn ang="0">
                  <a:pos x="357" y="248"/>
                </a:cxn>
              </a:cxnLst>
              <a:rect l="0" t="0" r="r" b="b"/>
              <a:pathLst>
                <a:path w="676" h="850">
                  <a:moveTo>
                    <a:pt x="232" y="655"/>
                  </a:moveTo>
                  <a:lnTo>
                    <a:pt x="192" y="850"/>
                  </a:lnTo>
                  <a:lnTo>
                    <a:pt x="0" y="850"/>
                  </a:lnTo>
                  <a:lnTo>
                    <a:pt x="167" y="158"/>
                  </a:lnTo>
                  <a:lnTo>
                    <a:pt x="78" y="158"/>
                  </a:lnTo>
                  <a:lnTo>
                    <a:pt x="78" y="0"/>
                  </a:lnTo>
                  <a:lnTo>
                    <a:pt x="470" y="0"/>
                  </a:lnTo>
                  <a:lnTo>
                    <a:pt x="676" y="850"/>
                  </a:lnTo>
                  <a:lnTo>
                    <a:pt x="484" y="850"/>
                  </a:lnTo>
                  <a:lnTo>
                    <a:pt x="443" y="655"/>
                  </a:lnTo>
                  <a:lnTo>
                    <a:pt x="232" y="655"/>
                  </a:lnTo>
                  <a:close/>
                  <a:moveTo>
                    <a:pt x="357" y="248"/>
                  </a:moveTo>
                  <a:lnTo>
                    <a:pt x="349" y="171"/>
                  </a:lnTo>
                  <a:lnTo>
                    <a:pt x="347" y="165"/>
                  </a:lnTo>
                  <a:lnTo>
                    <a:pt x="345" y="163"/>
                  </a:lnTo>
                  <a:lnTo>
                    <a:pt x="341" y="159"/>
                  </a:lnTo>
                  <a:lnTo>
                    <a:pt x="338" y="159"/>
                  </a:lnTo>
                  <a:lnTo>
                    <a:pt x="334" y="159"/>
                  </a:lnTo>
                  <a:lnTo>
                    <a:pt x="330" y="163"/>
                  </a:lnTo>
                  <a:lnTo>
                    <a:pt x="328" y="165"/>
                  </a:lnTo>
                  <a:lnTo>
                    <a:pt x="326" y="171"/>
                  </a:lnTo>
                  <a:lnTo>
                    <a:pt x="318" y="248"/>
                  </a:lnTo>
                  <a:lnTo>
                    <a:pt x="267" y="495"/>
                  </a:lnTo>
                  <a:lnTo>
                    <a:pt x="411" y="495"/>
                  </a:lnTo>
                  <a:lnTo>
                    <a:pt x="357" y="2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30" name="Freeform 11"/>
            <p:cNvSpPr>
              <a:spLocks/>
            </p:cNvSpPr>
            <p:nvPr userDrawn="1"/>
          </p:nvSpPr>
          <p:spPr bwMode="black">
            <a:xfrm>
              <a:off x="6615113" y="2921000"/>
              <a:ext cx="960437" cy="1349375"/>
            </a:xfrm>
            <a:custGeom>
              <a:avLst/>
              <a:gdLst/>
              <a:ahLst/>
              <a:cxnLst>
                <a:cxn ang="0">
                  <a:pos x="447" y="850"/>
                </a:cxn>
                <a:cxn ang="0">
                  <a:pos x="184" y="384"/>
                </a:cxn>
                <a:cxn ang="0">
                  <a:pos x="180" y="380"/>
                </a:cxn>
                <a:cxn ang="0">
                  <a:pos x="177" y="378"/>
                </a:cxn>
                <a:cxn ang="0">
                  <a:pos x="173" y="378"/>
                </a:cxn>
                <a:cxn ang="0">
                  <a:pos x="171" y="378"/>
                </a:cxn>
                <a:cxn ang="0">
                  <a:pos x="167" y="380"/>
                </a:cxn>
                <a:cxn ang="0">
                  <a:pos x="165" y="384"/>
                </a:cxn>
                <a:cxn ang="0">
                  <a:pos x="163" y="388"/>
                </a:cxn>
                <a:cxn ang="0">
                  <a:pos x="165" y="392"/>
                </a:cxn>
                <a:cxn ang="0">
                  <a:pos x="180" y="499"/>
                </a:cxn>
                <a:cxn ang="0">
                  <a:pos x="180" y="850"/>
                </a:cxn>
                <a:cxn ang="0">
                  <a:pos x="0" y="850"/>
                </a:cxn>
                <a:cxn ang="0">
                  <a:pos x="0" y="0"/>
                </a:cxn>
                <a:cxn ang="0">
                  <a:pos x="157" y="0"/>
                </a:cxn>
                <a:cxn ang="0">
                  <a:pos x="422" y="467"/>
                </a:cxn>
                <a:cxn ang="0">
                  <a:pos x="424" y="470"/>
                </a:cxn>
                <a:cxn ang="0">
                  <a:pos x="428" y="472"/>
                </a:cxn>
                <a:cxn ang="0">
                  <a:pos x="432" y="472"/>
                </a:cxn>
                <a:cxn ang="0">
                  <a:pos x="436" y="472"/>
                </a:cxn>
                <a:cxn ang="0">
                  <a:pos x="438" y="470"/>
                </a:cxn>
                <a:cxn ang="0">
                  <a:pos x="440" y="468"/>
                </a:cxn>
                <a:cxn ang="0">
                  <a:pos x="442" y="465"/>
                </a:cxn>
                <a:cxn ang="0">
                  <a:pos x="442" y="459"/>
                </a:cxn>
                <a:cxn ang="0">
                  <a:pos x="422" y="353"/>
                </a:cxn>
                <a:cxn ang="0">
                  <a:pos x="422" y="0"/>
                </a:cxn>
                <a:cxn ang="0">
                  <a:pos x="605" y="0"/>
                </a:cxn>
                <a:cxn ang="0">
                  <a:pos x="605" y="850"/>
                </a:cxn>
                <a:cxn ang="0">
                  <a:pos x="447" y="850"/>
                </a:cxn>
              </a:cxnLst>
              <a:rect l="0" t="0" r="r" b="b"/>
              <a:pathLst>
                <a:path w="605" h="850">
                  <a:moveTo>
                    <a:pt x="447" y="850"/>
                  </a:moveTo>
                  <a:lnTo>
                    <a:pt x="184" y="384"/>
                  </a:lnTo>
                  <a:lnTo>
                    <a:pt x="180" y="380"/>
                  </a:lnTo>
                  <a:lnTo>
                    <a:pt x="177" y="378"/>
                  </a:lnTo>
                  <a:lnTo>
                    <a:pt x="173" y="378"/>
                  </a:lnTo>
                  <a:lnTo>
                    <a:pt x="171" y="378"/>
                  </a:lnTo>
                  <a:lnTo>
                    <a:pt x="167" y="380"/>
                  </a:lnTo>
                  <a:lnTo>
                    <a:pt x="165" y="384"/>
                  </a:lnTo>
                  <a:lnTo>
                    <a:pt x="163" y="388"/>
                  </a:lnTo>
                  <a:lnTo>
                    <a:pt x="165" y="392"/>
                  </a:lnTo>
                  <a:lnTo>
                    <a:pt x="180" y="499"/>
                  </a:lnTo>
                  <a:lnTo>
                    <a:pt x="180" y="850"/>
                  </a:lnTo>
                  <a:lnTo>
                    <a:pt x="0" y="850"/>
                  </a:lnTo>
                  <a:lnTo>
                    <a:pt x="0" y="0"/>
                  </a:lnTo>
                  <a:lnTo>
                    <a:pt x="157" y="0"/>
                  </a:lnTo>
                  <a:lnTo>
                    <a:pt x="422" y="467"/>
                  </a:lnTo>
                  <a:lnTo>
                    <a:pt x="424" y="470"/>
                  </a:lnTo>
                  <a:lnTo>
                    <a:pt x="428" y="472"/>
                  </a:lnTo>
                  <a:lnTo>
                    <a:pt x="432" y="472"/>
                  </a:lnTo>
                  <a:lnTo>
                    <a:pt x="436" y="472"/>
                  </a:lnTo>
                  <a:lnTo>
                    <a:pt x="438" y="470"/>
                  </a:lnTo>
                  <a:lnTo>
                    <a:pt x="440" y="468"/>
                  </a:lnTo>
                  <a:lnTo>
                    <a:pt x="442" y="465"/>
                  </a:lnTo>
                  <a:lnTo>
                    <a:pt x="442" y="459"/>
                  </a:lnTo>
                  <a:lnTo>
                    <a:pt x="422" y="353"/>
                  </a:lnTo>
                  <a:lnTo>
                    <a:pt x="422" y="0"/>
                  </a:lnTo>
                  <a:lnTo>
                    <a:pt x="605" y="0"/>
                  </a:lnTo>
                  <a:lnTo>
                    <a:pt x="605" y="850"/>
                  </a:lnTo>
                  <a:lnTo>
                    <a:pt x="447" y="85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31" name="Freeform 12"/>
            <p:cNvSpPr>
              <a:spLocks noEditPoints="1"/>
            </p:cNvSpPr>
            <p:nvPr userDrawn="1"/>
          </p:nvSpPr>
          <p:spPr bwMode="black">
            <a:xfrm>
              <a:off x="7843838" y="2921000"/>
              <a:ext cx="935037" cy="1349375"/>
            </a:xfrm>
            <a:custGeom>
              <a:avLst/>
              <a:gdLst/>
              <a:ahLst/>
              <a:cxnLst>
                <a:cxn ang="0">
                  <a:pos x="284" y="2"/>
                </a:cxn>
                <a:cxn ang="0">
                  <a:pos x="355" y="12"/>
                </a:cxn>
                <a:cxn ang="0">
                  <a:pos x="415" y="31"/>
                </a:cxn>
                <a:cxn ang="0">
                  <a:pos x="466" y="60"/>
                </a:cxn>
                <a:cxn ang="0">
                  <a:pos x="509" y="94"/>
                </a:cxn>
                <a:cxn ang="0">
                  <a:pos x="541" y="138"/>
                </a:cxn>
                <a:cxn ang="0">
                  <a:pos x="564" y="190"/>
                </a:cxn>
                <a:cxn ang="0">
                  <a:pos x="580" y="248"/>
                </a:cxn>
                <a:cxn ang="0">
                  <a:pos x="585" y="315"/>
                </a:cxn>
                <a:cxn ang="0">
                  <a:pos x="587" y="390"/>
                </a:cxn>
                <a:cxn ang="0">
                  <a:pos x="587" y="463"/>
                </a:cxn>
                <a:cxn ang="0">
                  <a:pos x="585" y="538"/>
                </a:cxn>
                <a:cxn ang="0">
                  <a:pos x="580" y="603"/>
                </a:cxn>
                <a:cxn ang="0">
                  <a:pos x="564" y="660"/>
                </a:cxn>
                <a:cxn ang="0">
                  <a:pos x="541" y="712"/>
                </a:cxn>
                <a:cxn ang="0">
                  <a:pos x="509" y="756"/>
                </a:cxn>
                <a:cxn ang="0">
                  <a:pos x="466" y="793"/>
                </a:cxn>
                <a:cxn ang="0">
                  <a:pos x="415" y="820"/>
                </a:cxn>
                <a:cxn ang="0">
                  <a:pos x="355" y="839"/>
                </a:cxn>
                <a:cxn ang="0">
                  <a:pos x="284" y="850"/>
                </a:cxn>
                <a:cxn ang="0">
                  <a:pos x="0" y="850"/>
                </a:cxn>
                <a:cxn ang="0">
                  <a:pos x="246" y="0"/>
                </a:cxn>
                <a:cxn ang="0">
                  <a:pos x="246" y="693"/>
                </a:cxn>
                <a:cxn ang="0">
                  <a:pos x="282" y="689"/>
                </a:cxn>
                <a:cxn ang="0">
                  <a:pos x="315" y="682"/>
                </a:cxn>
                <a:cxn ang="0">
                  <a:pos x="340" y="668"/>
                </a:cxn>
                <a:cxn ang="0">
                  <a:pos x="361" y="651"/>
                </a:cxn>
                <a:cxn ang="0">
                  <a:pos x="378" y="628"/>
                </a:cxn>
                <a:cxn ang="0">
                  <a:pos x="392" y="603"/>
                </a:cxn>
                <a:cxn ang="0">
                  <a:pos x="399" y="576"/>
                </a:cxn>
                <a:cxn ang="0">
                  <a:pos x="405" y="545"/>
                </a:cxn>
                <a:cxn ang="0">
                  <a:pos x="409" y="484"/>
                </a:cxn>
                <a:cxn ang="0">
                  <a:pos x="411" y="426"/>
                </a:cxn>
                <a:cxn ang="0">
                  <a:pos x="409" y="369"/>
                </a:cxn>
                <a:cxn ang="0">
                  <a:pos x="405" y="305"/>
                </a:cxn>
                <a:cxn ang="0">
                  <a:pos x="401" y="275"/>
                </a:cxn>
                <a:cxn ang="0">
                  <a:pos x="392" y="248"/>
                </a:cxn>
                <a:cxn ang="0">
                  <a:pos x="380" y="223"/>
                </a:cxn>
                <a:cxn ang="0">
                  <a:pos x="363" y="202"/>
                </a:cxn>
                <a:cxn ang="0">
                  <a:pos x="340" y="183"/>
                </a:cxn>
                <a:cxn ang="0">
                  <a:pos x="315" y="169"/>
                </a:cxn>
                <a:cxn ang="0">
                  <a:pos x="282" y="161"/>
                </a:cxn>
                <a:cxn ang="0">
                  <a:pos x="246" y="158"/>
                </a:cxn>
                <a:cxn ang="0">
                  <a:pos x="194" y="693"/>
                </a:cxn>
              </a:cxnLst>
              <a:rect l="0" t="0" r="r" b="b"/>
              <a:pathLst>
                <a:path w="589" h="850">
                  <a:moveTo>
                    <a:pt x="246" y="0"/>
                  </a:moveTo>
                  <a:lnTo>
                    <a:pt x="284" y="2"/>
                  </a:lnTo>
                  <a:lnTo>
                    <a:pt x="320" y="6"/>
                  </a:lnTo>
                  <a:lnTo>
                    <a:pt x="355" y="12"/>
                  </a:lnTo>
                  <a:lnTo>
                    <a:pt x="386" y="19"/>
                  </a:lnTo>
                  <a:lnTo>
                    <a:pt x="415" y="31"/>
                  </a:lnTo>
                  <a:lnTo>
                    <a:pt x="441" y="44"/>
                  </a:lnTo>
                  <a:lnTo>
                    <a:pt x="466" y="60"/>
                  </a:lnTo>
                  <a:lnTo>
                    <a:pt x="488" y="77"/>
                  </a:lnTo>
                  <a:lnTo>
                    <a:pt x="509" y="94"/>
                  </a:lnTo>
                  <a:lnTo>
                    <a:pt x="526" y="115"/>
                  </a:lnTo>
                  <a:lnTo>
                    <a:pt x="541" y="138"/>
                  </a:lnTo>
                  <a:lnTo>
                    <a:pt x="553" y="163"/>
                  </a:lnTo>
                  <a:lnTo>
                    <a:pt x="564" y="190"/>
                  </a:lnTo>
                  <a:lnTo>
                    <a:pt x="572" y="219"/>
                  </a:lnTo>
                  <a:lnTo>
                    <a:pt x="580" y="248"/>
                  </a:lnTo>
                  <a:lnTo>
                    <a:pt x="584" y="280"/>
                  </a:lnTo>
                  <a:lnTo>
                    <a:pt x="585" y="315"/>
                  </a:lnTo>
                  <a:lnTo>
                    <a:pt x="587" y="351"/>
                  </a:lnTo>
                  <a:lnTo>
                    <a:pt x="587" y="390"/>
                  </a:lnTo>
                  <a:lnTo>
                    <a:pt x="589" y="426"/>
                  </a:lnTo>
                  <a:lnTo>
                    <a:pt x="587" y="463"/>
                  </a:lnTo>
                  <a:lnTo>
                    <a:pt x="587" y="499"/>
                  </a:lnTo>
                  <a:lnTo>
                    <a:pt x="585" y="538"/>
                  </a:lnTo>
                  <a:lnTo>
                    <a:pt x="584" y="572"/>
                  </a:lnTo>
                  <a:lnTo>
                    <a:pt x="580" y="603"/>
                  </a:lnTo>
                  <a:lnTo>
                    <a:pt x="574" y="634"/>
                  </a:lnTo>
                  <a:lnTo>
                    <a:pt x="564" y="660"/>
                  </a:lnTo>
                  <a:lnTo>
                    <a:pt x="555" y="687"/>
                  </a:lnTo>
                  <a:lnTo>
                    <a:pt x="541" y="712"/>
                  </a:lnTo>
                  <a:lnTo>
                    <a:pt x="526" y="735"/>
                  </a:lnTo>
                  <a:lnTo>
                    <a:pt x="509" y="756"/>
                  </a:lnTo>
                  <a:lnTo>
                    <a:pt x="489" y="776"/>
                  </a:lnTo>
                  <a:lnTo>
                    <a:pt x="466" y="793"/>
                  </a:lnTo>
                  <a:lnTo>
                    <a:pt x="441" y="808"/>
                  </a:lnTo>
                  <a:lnTo>
                    <a:pt x="415" y="820"/>
                  </a:lnTo>
                  <a:lnTo>
                    <a:pt x="386" y="831"/>
                  </a:lnTo>
                  <a:lnTo>
                    <a:pt x="355" y="839"/>
                  </a:lnTo>
                  <a:lnTo>
                    <a:pt x="320" y="847"/>
                  </a:lnTo>
                  <a:lnTo>
                    <a:pt x="284" y="850"/>
                  </a:lnTo>
                  <a:lnTo>
                    <a:pt x="246" y="850"/>
                  </a:lnTo>
                  <a:lnTo>
                    <a:pt x="0" y="850"/>
                  </a:lnTo>
                  <a:lnTo>
                    <a:pt x="0" y="0"/>
                  </a:lnTo>
                  <a:lnTo>
                    <a:pt x="246" y="0"/>
                  </a:lnTo>
                  <a:close/>
                  <a:moveTo>
                    <a:pt x="194" y="693"/>
                  </a:moveTo>
                  <a:lnTo>
                    <a:pt x="246" y="693"/>
                  </a:lnTo>
                  <a:lnTo>
                    <a:pt x="265" y="693"/>
                  </a:lnTo>
                  <a:lnTo>
                    <a:pt x="282" y="689"/>
                  </a:lnTo>
                  <a:lnTo>
                    <a:pt x="299" y="687"/>
                  </a:lnTo>
                  <a:lnTo>
                    <a:pt x="315" y="682"/>
                  </a:lnTo>
                  <a:lnTo>
                    <a:pt x="328" y="676"/>
                  </a:lnTo>
                  <a:lnTo>
                    <a:pt x="340" y="668"/>
                  </a:lnTo>
                  <a:lnTo>
                    <a:pt x="351" y="660"/>
                  </a:lnTo>
                  <a:lnTo>
                    <a:pt x="361" y="651"/>
                  </a:lnTo>
                  <a:lnTo>
                    <a:pt x="370" y="639"/>
                  </a:lnTo>
                  <a:lnTo>
                    <a:pt x="378" y="628"/>
                  </a:lnTo>
                  <a:lnTo>
                    <a:pt x="386" y="616"/>
                  </a:lnTo>
                  <a:lnTo>
                    <a:pt x="392" y="603"/>
                  </a:lnTo>
                  <a:lnTo>
                    <a:pt x="395" y="589"/>
                  </a:lnTo>
                  <a:lnTo>
                    <a:pt x="399" y="576"/>
                  </a:lnTo>
                  <a:lnTo>
                    <a:pt x="403" y="561"/>
                  </a:lnTo>
                  <a:lnTo>
                    <a:pt x="405" y="545"/>
                  </a:lnTo>
                  <a:lnTo>
                    <a:pt x="407" y="513"/>
                  </a:lnTo>
                  <a:lnTo>
                    <a:pt x="409" y="484"/>
                  </a:lnTo>
                  <a:lnTo>
                    <a:pt x="409" y="455"/>
                  </a:lnTo>
                  <a:lnTo>
                    <a:pt x="411" y="426"/>
                  </a:lnTo>
                  <a:lnTo>
                    <a:pt x="409" y="396"/>
                  </a:lnTo>
                  <a:lnTo>
                    <a:pt x="409" y="369"/>
                  </a:lnTo>
                  <a:lnTo>
                    <a:pt x="407" y="340"/>
                  </a:lnTo>
                  <a:lnTo>
                    <a:pt x="405" y="305"/>
                  </a:lnTo>
                  <a:lnTo>
                    <a:pt x="403" y="290"/>
                  </a:lnTo>
                  <a:lnTo>
                    <a:pt x="401" y="275"/>
                  </a:lnTo>
                  <a:lnTo>
                    <a:pt x="397" y="261"/>
                  </a:lnTo>
                  <a:lnTo>
                    <a:pt x="392" y="248"/>
                  </a:lnTo>
                  <a:lnTo>
                    <a:pt x="386" y="234"/>
                  </a:lnTo>
                  <a:lnTo>
                    <a:pt x="380" y="223"/>
                  </a:lnTo>
                  <a:lnTo>
                    <a:pt x="370" y="211"/>
                  </a:lnTo>
                  <a:lnTo>
                    <a:pt x="363" y="202"/>
                  </a:lnTo>
                  <a:lnTo>
                    <a:pt x="351" y="192"/>
                  </a:lnTo>
                  <a:lnTo>
                    <a:pt x="340" y="183"/>
                  </a:lnTo>
                  <a:lnTo>
                    <a:pt x="328" y="177"/>
                  </a:lnTo>
                  <a:lnTo>
                    <a:pt x="315" y="169"/>
                  </a:lnTo>
                  <a:lnTo>
                    <a:pt x="299" y="165"/>
                  </a:lnTo>
                  <a:lnTo>
                    <a:pt x="282" y="161"/>
                  </a:lnTo>
                  <a:lnTo>
                    <a:pt x="265" y="159"/>
                  </a:lnTo>
                  <a:lnTo>
                    <a:pt x="246" y="158"/>
                  </a:lnTo>
                  <a:lnTo>
                    <a:pt x="194" y="158"/>
                  </a:lnTo>
                  <a:lnTo>
                    <a:pt x="194" y="69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32" name="Freeform 13"/>
            <p:cNvSpPr>
              <a:spLocks noEditPoints="1"/>
            </p:cNvSpPr>
            <p:nvPr userDrawn="1"/>
          </p:nvSpPr>
          <p:spPr bwMode="black">
            <a:xfrm>
              <a:off x="1676400" y="1784350"/>
              <a:ext cx="2971800" cy="755650"/>
            </a:xfrm>
            <a:custGeom>
              <a:avLst/>
              <a:gdLst/>
              <a:ahLst/>
              <a:cxnLst>
                <a:cxn ang="0">
                  <a:pos x="519" y="258"/>
                </a:cxn>
                <a:cxn ang="0">
                  <a:pos x="611" y="131"/>
                </a:cxn>
                <a:cxn ang="0">
                  <a:pos x="676" y="91"/>
                </a:cxn>
                <a:cxn ang="0">
                  <a:pos x="624" y="265"/>
                </a:cxn>
                <a:cxn ang="0">
                  <a:pos x="526" y="350"/>
                </a:cxn>
                <a:cxn ang="0">
                  <a:pos x="148" y="163"/>
                </a:cxn>
                <a:cxn ang="0">
                  <a:pos x="254" y="92"/>
                </a:cxn>
                <a:cxn ang="0">
                  <a:pos x="233" y="162"/>
                </a:cxn>
                <a:cxn ang="0">
                  <a:pos x="129" y="265"/>
                </a:cxn>
                <a:cxn ang="0">
                  <a:pos x="77" y="271"/>
                </a:cxn>
                <a:cxn ang="0">
                  <a:pos x="1600" y="246"/>
                </a:cxn>
                <a:cxn ang="0">
                  <a:pos x="1419" y="307"/>
                </a:cxn>
                <a:cxn ang="0">
                  <a:pos x="1392" y="213"/>
                </a:cxn>
                <a:cxn ang="0">
                  <a:pos x="1400" y="87"/>
                </a:cxn>
                <a:cxn ang="0">
                  <a:pos x="1281" y="156"/>
                </a:cxn>
                <a:cxn ang="0">
                  <a:pos x="1195" y="223"/>
                </a:cxn>
                <a:cxn ang="0">
                  <a:pos x="1202" y="79"/>
                </a:cxn>
                <a:cxn ang="0">
                  <a:pos x="1068" y="202"/>
                </a:cxn>
                <a:cxn ang="0">
                  <a:pos x="1054" y="146"/>
                </a:cxn>
                <a:cxn ang="0">
                  <a:pos x="1054" y="8"/>
                </a:cxn>
                <a:cxn ang="0">
                  <a:pos x="999" y="69"/>
                </a:cxn>
                <a:cxn ang="0">
                  <a:pos x="807" y="288"/>
                </a:cxn>
                <a:cxn ang="0">
                  <a:pos x="745" y="282"/>
                </a:cxn>
                <a:cxn ang="0">
                  <a:pos x="711" y="83"/>
                </a:cxn>
                <a:cxn ang="0">
                  <a:pos x="745" y="54"/>
                </a:cxn>
                <a:cxn ang="0">
                  <a:pos x="715" y="18"/>
                </a:cxn>
                <a:cxn ang="0">
                  <a:pos x="634" y="31"/>
                </a:cxn>
                <a:cxn ang="0">
                  <a:pos x="572" y="71"/>
                </a:cxn>
                <a:cxn ang="0">
                  <a:pos x="469" y="208"/>
                </a:cxn>
                <a:cxn ang="0">
                  <a:pos x="357" y="323"/>
                </a:cxn>
                <a:cxn ang="0">
                  <a:pos x="185" y="428"/>
                </a:cxn>
                <a:cxn ang="0">
                  <a:pos x="87" y="430"/>
                </a:cxn>
                <a:cxn ang="0">
                  <a:pos x="56" y="355"/>
                </a:cxn>
                <a:cxn ang="0">
                  <a:pos x="85" y="319"/>
                </a:cxn>
                <a:cxn ang="0">
                  <a:pos x="177" y="306"/>
                </a:cxn>
                <a:cxn ang="0">
                  <a:pos x="304" y="175"/>
                </a:cxn>
                <a:cxn ang="0">
                  <a:pos x="300" y="94"/>
                </a:cxn>
                <a:cxn ang="0">
                  <a:pos x="227" y="44"/>
                </a:cxn>
                <a:cxn ang="0">
                  <a:pos x="125" y="92"/>
                </a:cxn>
                <a:cxn ang="0">
                  <a:pos x="10" y="258"/>
                </a:cxn>
                <a:cxn ang="0">
                  <a:pos x="10" y="375"/>
                </a:cxn>
                <a:cxn ang="0">
                  <a:pos x="110" y="472"/>
                </a:cxn>
                <a:cxn ang="0">
                  <a:pos x="244" y="451"/>
                </a:cxn>
                <a:cxn ang="0">
                  <a:pos x="438" y="298"/>
                </a:cxn>
                <a:cxn ang="0">
                  <a:pos x="457" y="348"/>
                </a:cxn>
                <a:cxn ang="0">
                  <a:pos x="553" y="386"/>
                </a:cxn>
                <a:cxn ang="0">
                  <a:pos x="665" y="267"/>
                </a:cxn>
                <a:cxn ang="0">
                  <a:pos x="686" y="298"/>
                </a:cxn>
                <a:cxn ang="0">
                  <a:pos x="761" y="348"/>
                </a:cxn>
                <a:cxn ang="0">
                  <a:pos x="857" y="292"/>
                </a:cxn>
                <a:cxn ang="0">
                  <a:pos x="972" y="169"/>
                </a:cxn>
                <a:cxn ang="0">
                  <a:pos x="949" y="292"/>
                </a:cxn>
                <a:cxn ang="0">
                  <a:pos x="1003" y="329"/>
                </a:cxn>
                <a:cxn ang="0">
                  <a:pos x="1133" y="156"/>
                </a:cxn>
                <a:cxn ang="0">
                  <a:pos x="1116" y="281"/>
                </a:cxn>
                <a:cxn ang="0">
                  <a:pos x="1166" y="323"/>
                </a:cxn>
                <a:cxn ang="0">
                  <a:pos x="1321" y="167"/>
                </a:cxn>
                <a:cxn ang="0">
                  <a:pos x="1325" y="271"/>
                </a:cxn>
                <a:cxn ang="0">
                  <a:pos x="1375" y="332"/>
                </a:cxn>
                <a:cxn ang="0">
                  <a:pos x="1519" y="317"/>
                </a:cxn>
                <a:cxn ang="0">
                  <a:pos x="1832" y="135"/>
                </a:cxn>
                <a:cxn ang="0">
                  <a:pos x="1867" y="94"/>
                </a:cxn>
              </a:cxnLst>
              <a:rect l="0" t="0" r="r" b="b"/>
              <a:pathLst>
                <a:path w="1872" h="476">
                  <a:moveTo>
                    <a:pt x="513" y="342"/>
                  </a:moveTo>
                  <a:lnTo>
                    <a:pt x="507" y="332"/>
                  </a:lnTo>
                  <a:lnTo>
                    <a:pt x="505" y="319"/>
                  </a:lnTo>
                  <a:lnTo>
                    <a:pt x="505" y="306"/>
                  </a:lnTo>
                  <a:lnTo>
                    <a:pt x="509" y="290"/>
                  </a:lnTo>
                  <a:lnTo>
                    <a:pt x="513" y="275"/>
                  </a:lnTo>
                  <a:lnTo>
                    <a:pt x="519" y="258"/>
                  </a:lnTo>
                  <a:lnTo>
                    <a:pt x="526" y="240"/>
                  </a:lnTo>
                  <a:lnTo>
                    <a:pt x="538" y="221"/>
                  </a:lnTo>
                  <a:lnTo>
                    <a:pt x="549" y="202"/>
                  </a:lnTo>
                  <a:lnTo>
                    <a:pt x="561" y="185"/>
                  </a:lnTo>
                  <a:lnTo>
                    <a:pt x="576" y="165"/>
                  </a:lnTo>
                  <a:lnTo>
                    <a:pt x="594" y="148"/>
                  </a:lnTo>
                  <a:lnTo>
                    <a:pt x="611" y="131"/>
                  </a:lnTo>
                  <a:lnTo>
                    <a:pt x="628" y="114"/>
                  </a:lnTo>
                  <a:lnTo>
                    <a:pt x="649" y="100"/>
                  </a:lnTo>
                  <a:lnTo>
                    <a:pt x="669" y="87"/>
                  </a:lnTo>
                  <a:lnTo>
                    <a:pt x="672" y="85"/>
                  </a:lnTo>
                  <a:lnTo>
                    <a:pt x="674" y="87"/>
                  </a:lnTo>
                  <a:lnTo>
                    <a:pt x="676" y="89"/>
                  </a:lnTo>
                  <a:lnTo>
                    <a:pt x="676" y="91"/>
                  </a:lnTo>
                  <a:lnTo>
                    <a:pt x="674" y="114"/>
                  </a:lnTo>
                  <a:lnTo>
                    <a:pt x="670" y="139"/>
                  </a:lnTo>
                  <a:lnTo>
                    <a:pt x="665" y="165"/>
                  </a:lnTo>
                  <a:lnTo>
                    <a:pt x="657" y="192"/>
                  </a:lnTo>
                  <a:lnTo>
                    <a:pt x="647" y="219"/>
                  </a:lnTo>
                  <a:lnTo>
                    <a:pt x="636" y="244"/>
                  </a:lnTo>
                  <a:lnTo>
                    <a:pt x="624" y="265"/>
                  </a:lnTo>
                  <a:lnTo>
                    <a:pt x="611" y="284"/>
                  </a:lnTo>
                  <a:lnTo>
                    <a:pt x="592" y="306"/>
                  </a:lnTo>
                  <a:lnTo>
                    <a:pt x="574" y="323"/>
                  </a:lnTo>
                  <a:lnTo>
                    <a:pt x="559" y="336"/>
                  </a:lnTo>
                  <a:lnTo>
                    <a:pt x="546" y="344"/>
                  </a:lnTo>
                  <a:lnTo>
                    <a:pt x="534" y="350"/>
                  </a:lnTo>
                  <a:lnTo>
                    <a:pt x="526" y="350"/>
                  </a:lnTo>
                  <a:lnTo>
                    <a:pt x="519" y="348"/>
                  </a:lnTo>
                  <a:lnTo>
                    <a:pt x="513" y="342"/>
                  </a:lnTo>
                  <a:close/>
                  <a:moveTo>
                    <a:pt x="77" y="271"/>
                  </a:moveTo>
                  <a:lnTo>
                    <a:pt x="91" y="244"/>
                  </a:lnTo>
                  <a:lnTo>
                    <a:pt x="106" y="217"/>
                  </a:lnTo>
                  <a:lnTo>
                    <a:pt x="125" y="188"/>
                  </a:lnTo>
                  <a:lnTo>
                    <a:pt x="148" y="163"/>
                  </a:lnTo>
                  <a:lnTo>
                    <a:pt x="171" y="139"/>
                  </a:lnTo>
                  <a:lnTo>
                    <a:pt x="196" y="119"/>
                  </a:lnTo>
                  <a:lnTo>
                    <a:pt x="210" y="110"/>
                  </a:lnTo>
                  <a:lnTo>
                    <a:pt x="223" y="102"/>
                  </a:lnTo>
                  <a:lnTo>
                    <a:pt x="236" y="96"/>
                  </a:lnTo>
                  <a:lnTo>
                    <a:pt x="250" y="92"/>
                  </a:lnTo>
                  <a:lnTo>
                    <a:pt x="254" y="92"/>
                  </a:lnTo>
                  <a:lnTo>
                    <a:pt x="256" y="94"/>
                  </a:lnTo>
                  <a:lnTo>
                    <a:pt x="256" y="96"/>
                  </a:lnTo>
                  <a:lnTo>
                    <a:pt x="258" y="98"/>
                  </a:lnTo>
                  <a:lnTo>
                    <a:pt x="254" y="114"/>
                  </a:lnTo>
                  <a:lnTo>
                    <a:pt x="248" y="129"/>
                  </a:lnTo>
                  <a:lnTo>
                    <a:pt x="242" y="144"/>
                  </a:lnTo>
                  <a:lnTo>
                    <a:pt x="233" y="162"/>
                  </a:lnTo>
                  <a:lnTo>
                    <a:pt x="215" y="188"/>
                  </a:lnTo>
                  <a:lnTo>
                    <a:pt x="198" y="210"/>
                  </a:lnTo>
                  <a:lnTo>
                    <a:pt x="185" y="223"/>
                  </a:lnTo>
                  <a:lnTo>
                    <a:pt x="173" y="234"/>
                  </a:lnTo>
                  <a:lnTo>
                    <a:pt x="160" y="246"/>
                  </a:lnTo>
                  <a:lnTo>
                    <a:pt x="144" y="256"/>
                  </a:lnTo>
                  <a:lnTo>
                    <a:pt x="129" y="265"/>
                  </a:lnTo>
                  <a:lnTo>
                    <a:pt x="114" y="271"/>
                  </a:lnTo>
                  <a:lnTo>
                    <a:pt x="98" y="277"/>
                  </a:lnTo>
                  <a:lnTo>
                    <a:pt x="81" y="279"/>
                  </a:lnTo>
                  <a:lnTo>
                    <a:pt x="79" y="279"/>
                  </a:lnTo>
                  <a:lnTo>
                    <a:pt x="77" y="277"/>
                  </a:lnTo>
                  <a:lnTo>
                    <a:pt x="75" y="275"/>
                  </a:lnTo>
                  <a:lnTo>
                    <a:pt x="77" y="271"/>
                  </a:lnTo>
                  <a:close/>
                  <a:moveTo>
                    <a:pt x="1855" y="92"/>
                  </a:moveTo>
                  <a:lnTo>
                    <a:pt x="1823" y="114"/>
                  </a:lnTo>
                  <a:lnTo>
                    <a:pt x="1769" y="148"/>
                  </a:lnTo>
                  <a:lnTo>
                    <a:pt x="1707" y="185"/>
                  </a:lnTo>
                  <a:lnTo>
                    <a:pt x="1655" y="217"/>
                  </a:lnTo>
                  <a:lnTo>
                    <a:pt x="1631" y="231"/>
                  </a:lnTo>
                  <a:lnTo>
                    <a:pt x="1600" y="246"/>
                  </a:lnTo>
                  <a:lnTo>
                    <a:pt x="1563" y="263"/>
                  </a:lnTo>
                  <a:lnTo>
                    <a:pt x="1527" y="281"/>
                  </a:lnTo>
                  <a:lnTo>
                    <a:pt x="1490" y="294"/>
                  </a:lnTo>
                  <a:lnTo>
                    <a:pt x="1458" y="304"/>
                  </a:lnTo>
                  <a:lnTo>
                    <a:pt x="1442" y="307"/>
                  </a:lnTo>
                  <a:lnTo>
                    <a:pt x="1429" y="309"/>
                  </a:lnTo>
                  <a:lnTo>
                    <a:pt x="1419" y="307"/>
                  </a:lnTo>
                  <a:lnTo>
                    <a:pt x="1410" y="306"/>
                  </a:lnTo>
                  <a:lnTo>
                    <a:pt x="1404" y="300"/>
                  </a:lnTo>
                  <a:lnTo>
                    <a:pt x="1398" y="292"/>
                  </a:lnTo>
                  <a:lnTo>
                    <a:pt x="1394" y="282"/>
                  </a:lnTo>
                  <a:lnTo>
                    <a:pt x="1392" y="271"/>
                  </a:lnTo>
                  <a:lnTo>
                    <a:pt x="1390" y="242"/>
                  </a:lnTo>
                  <a:lnTo>
                    <a:pt x="1392" y="213"/>
                  </a:lnTo>
                  <a:lnTo>
                    <a:pt x="1396" y="181"/>
                  </a:lnTo>
                  <a:lnTo>
                    <a:pt x="1402" y="152"/>
                  </a:lnTo>
                  <a:lnTo>
                    <a:pt x="1408" y="127"/>
                  </a:lnTo>
                  <a:lnTo>
                    <a:pt x="1414" y="108"/>
                  </a:lnTo>
                  <a:lnTo>
                    <a:pt x="1412" y="102"/>
                  </a:lnTo>
                  <a:lnTo>
                    <a:pt x="1408" y="94"/>
                  </a:lnTo>
                  <a:lnTo>
                    <a:pt x="1400" y="87"/>
                  </a:lnTo>
                  <a:lnTo>
                    <a:pt x="1390" y="77"/>
                  </a:lnTo>
                  <a:lnTo>
                    <a:pt x="1381" y="71"/>
                  </a:lnTo>
                  <a:lnTo>
                    <a:pt x="1371" y="66"/>
                  </a:lnTo>
                  <a:lnTo>
                    <a:pt x="1364" y="64"/>
                  </a:lnTo>
                  <a:lnTo>
                    <a:pt x="1358" y="64"/>
                  </a:lnTo>
                  <a:lnTo>
                    <a:pt x="1321" y="110"/>
                  </a:lnTo>
                  <a:lnTo>
                    <a:pt x="1281" y="156"/>
                  </a:lnTo>
                  <a:lnTo>
                    <a:pt x="1239" y="204"/>
                  </a:lnTo>
                  <a:lnTo>
                    <a:pt x="1198" y="254"/>
                  </a:lnTo>
                  <a:lnTo>
                    <a:pt x="1197" y="256"/>
                  </a:lnTo>
                  <a:lnTo>
                    <a:pt x="1193" y="256"/>
                  </a:lnTo>
                  <a:lnTo>
                    <a:pt x="1191" y="254"/>
                  </a:lnTo>
                  <a:lnTo>
                    <a:pt x="1191" y="250"/>
                  </a:lnTo>
                  <a:lnTo>
                    <a:pt x="1195" y="223"/>
                  </a:lnTo>
                  <a:lnTo>
                    <a:pt x="1200" y="190"/>
                  </a:lnTo>
                  <a:lnTo>
                    <a:pt x="1212" y="152"/>
                  </a:lnTo>
                  <a:lnTo>
                    <a:pt x="1225" y="108"/>
                  </a:lnTo>
                  <a:lnTo>
                    <a:pt x="1225" y="102"/>
                  </a:lnTo>
                  <a:lnTo>
                    <a:pt x="1220" y="94"/>
                  </a:lnTo>
                  <a:lnTo>
                    <a:pt x="1212" y="87"/>
                  </a:lnTo>
                  <a:lnTo>
                    <a:pt x="1202" y="79"/>
                  </a:lnTo>
                  <a:lnTo>
                    <a:pt x="1193" y="71"/>
                  </a:lnTo>
                  <a:lnTo>
                    <a:pt x="1183" y="66"/>
                  </a:lnTo>
                  <a:lnTo>
                    <a:pt x="1175" y="64"/>
                  </a:lnTo>
                  <a:lnTo>
                    <a:pt x="1172" y="66"/>
                  </a:lnTo>
                  <a:lnTo>
                    <a:pt x="1137" y="112"/>
                  </a:lnTo>
                  <a:lnTo>
                    <a:pt x="1102" y="158"/>
                  </a:lnTo>
                  <a:lnTo>
                    <a:pt x="1068" y="202"/>
                  </a:lnTo>
                  <a:lnTo>
                    <a:pt x="1030" y="248"/>
                  </a:lnTo>
                  <a:lnTo>
                    <a:pt x="1026" y="250"/>
                  </a:lnTo>
                  <a:lnTo>
                    <a:pt x="1024" y="248"/>
                  </a:lnTo>
                  <a:lnTo>
                    <a:pt x="1022" y="246"/>
                  </a:lnTo>
                  <a:lnTo>
                    <a:pt x="1020" y="244"/>
                  </a:lnTo>
                  <a:lnTo>
                    <a:pt x="1035" y="198"/>
                  </a:lnTo>
                  <a:lnTo>
                    <a:pt x="1054" y="146"/>
                  </a:lnTo>
                  <a:lnTo>
                    <a:pt x="1072" y="92"/>
                  </a:lnTo>
                  <a:lnTo>
                    <a:pt x="1089" y="44"/>
                  </a:lnTo>
                  <a:lnTo>
                    <a:pt x="1087" y="39"/>
                  </a:lnTo>
                  <a:lnTo>
                    <a:pt x="1083" y="31"/>
                  </a:lnTo>
                  <a:lnTo>
                    <a:pt x="1074" y="23"/>
                  </a:lnTo>
                  <a:lnTo>
                    <a:pt x="1064" y="16"/>
                  </a:lnTo>
                  <a:lnTo>
                    <a:pt x="1054" y="8"/>
                  </a:lnTo>
                  <a:lnTo>
                    <a:pt x="1045" y="2"/>
                  </a:lnTo>
                  <a:lnTo>
                    <a:pt x="1037" y="0"/>
                  </a:lnTo>
                  <a:lnTo>
                    <a:pt x="1033" y="0"/>
                  </a:lnTo>
                  <a:lnTo>
                    <a:pt x="1024" y="20"/>
                  </a:lnTo>
                  <a:lnTo>
                    <a:pt x="1016" y="37"/>
                  </a:lnTo>
                  <a:lnTo>
                    <a:pt x="1008" y="52"/>
                  </a:lnTo>
                  <a:lnTo>
                    <a:pt x="999" y="69"/>
                  </a:lnTo>
                  <a:lnTo>
                    <a:pt x="974" y="106"/>
                  </a:lnTo>
                  <a:lnTo>
                    <a:pt x="947" y="146"/>
                  </a:lnTo>
                  <a:lnTo>
                    <a:pt x="916" y="185"/>
                  </a:lnTo>
                  <a:lnTo>
                    <a:pt x="884" y="221"/>
                  </a:lnTo>
                  <a:lnTo>
                    <a:pt x="853" y="252"/>
                  </a:lnTo>
                  <a:lnTo>
                    <a:pt x="822" y="279"/>
                  </a:lnTo>
                  <a:lnTo>
                    <a:pt x="807" y="288"/>
                  </a:lnTo>
                  <a:lnTo>
                    <a:pt x="793" y="296"/>
                  </a:lnTo>
                  <a:lnTo>
                    <a:pt x="780" y="302"/>
                  </a:lnTo>
                  <a:lnTo>
                    <a:pt x="768" y="304"/>
                  </a:lnTo>
                  <a:lnTo>
                    <a:pt x="761" y="302"/>
                  </a:lnTo>
                  <a:lnTo>
                    <a:pt x="753" y="298"/>
                  </a:lnTo>
                  <a:lnTo>
                    <a:pt x="747" y="290"/>
                  </a:lnTo>
                  <a:lnTo>
                    <a:pt x="745" y="282"/>
                  </a:lnTo>
                  <a:lnTo>
                    <a:pt x="741" y="238"/>
                  </a:lnTo>
                  <a:lnTo>
                    <a:pt x="740" y="196"/>
                  </a:lnTo>
                  <a:lnTo>
                    <a:pt x="741" y="156"/>
                  </a:lnTo>
                  <a:lnTo>
                    <a:pt x="740" y="112"/>
                  </a:lnTo>
                  <a:lnTo>
                    <a:pt x="736" y="104"/>
                  </a:lnTo>
                  <a:lnTo>
                    <a:pt x="724" y="94"/>
                  </a:lnTo>
                  <a:lnTo>
                    <a:pt x="711" y="83"/>
                  </a:lnTo>
                  <a:lnTo>
                    <a:pt x="697" y="75"/>
                  </a:lnTo>
                  <a:lnTo>
                    <a:pt x="697" y="73"/>
                  </a:lnTo>
                  <a:lnTo>
                    <a:pt x="697" y="71"/>
                  </a:lnTo>
                  <a:lnTo>
                    <a:pt x="713" y="66"/>
                  </a:lnTo>
                  <a:lnTo>
                    <a:pt x="730" y="60"/>
                  </a:lnTo>
                  <a:lnTo>
                    <a:pt x="738" y="56"/>
                  </a:lnTo>
                  <a:lnTo>
                    <a:pt x="745" y="54"/>
                  </a:lnTo>
                  <a:lnTo>
                    <a:pt x="747" y="54"/>
                  </a:lnTo>
                  <a:lnTo>
                    <a:pt x="749" y="52"/>
                  </a:lnTo>
                  <a:lnTo>
                    <a:pt x="749" y="50"/>
                  </a:lnTo>
                  <a:lnTo>
                    <a:pt x="747" y="46"/>
                  </a:lnTo>
                  <a:lnTo>
                    <a:pt x="740" y="37"/>
                  </a:lnTo>
                  <a:lnTo>
                    <a:pt x="728" y="27"/>
                  </a:lnTo>
                  <a:lnTo>
                    <a:pt x="715" y="18"/>
                  </a:lnTo>
                  <a:lnTo>
                    <a:pt x="703" y="12"/>
                  </a:lnTo>
                  <a:lnTo>
                    <a:pt x="699" y="10"/>
                  </a:lnTo>
                  <a:lnTo>
                    <a:pt x="692" y="10"/>
                  </a:lnTo>
                  <a:lnTo>
                    <a:pt x="674" y="14"/>
                  </a:lnTo>
                  <a:lnTo>
                    <a:pt x="659" y="20"/>
                  </a:lnTo>
                  <a:lnTo>
                    <a:pt x="645" y="25"/>
                  </a:lnTo>
                  <a:lnTo>
                    <a:pt x="634" y="31"/>
                  </a:lnTo>
                  <a:lnTo>
                    <a:pt x="634" y="31"/>
                  </a:lnTo>
                  <a:lnTo>
                    <a:pt x="634" y="31"/>
                  </a:lnTo>
                  <a:lnTo>
                    <a:pt x="632" y="33"/>
                  </a:lnTo>
                  <a:lnTo>
                    <a:pt x="632" y="33"/>
                  </a:lnTo>
                  <a:lnTo>
                    <a:pt x="611" y="44"/>
                  </a:lnTo>
                  <a:lnTo>
                    <a:pt x="592" y="58"/>
                  </a:lnTo>
                  <a:lnTo>
                    <a:pt x="572" y="71"/>
                  </a:lnTo>
                  <a:lnTo>
                    <a:pt x="555" y="89"/>
                  </a:lnTo>
                  <a:lnTo>
                    <a:pt x="538" y="106"/>
                  </a:lnTo>
                  <a:lnTo>
                    <a:pt x="523" y="123"/>
                  </a:lnTo>
                  <a:lnTo>
                    <a:pt x="507" y="142"/>
                  </a:lnTo>
                  <a:lnTo>
                    <a:pt x="494" y="162"/>
                  </a:lnTo>
                  <a:lnTo>
                    <a:pt x="482" y="183"/>
                  </a:lnTo>
                  <a:lnTo>
                    <a:pt x="469" y="208"/>
                  </a:lnTo>
                  <a:lnTo>
                    <a:pt x="469" y="208"/>
                  </a:lnTo>
                  <a:lnTo>
                    <a:pt x="469" y="210"/>
                  </a:lnTo>
                  <a:lnTo>
                    <a:pt x="453" y="223"/>
                  </a:lnTo>
                  <a:lnTo>
                    <a:pt x="438" y="240"/>
                  </a:lnTo>
                  <a:lnTo>
                    <a:pt x="419" y="259"/>
                  </a:lnTo>
                  <a:lnTo>
                    <a:pt x="394" y="288"/>
                  </a:lnTo>
                  <a:lnTo>
                    <a:pt x="357" y="323"/>
                  </a:lnTo>
                  <a:lnTo>
                    <a:pt x="323" y="353"/>
                  </a:lnTo>
                  <a:lnTo>
                    <a:pt x="288" y="378"/>
                  </a:lnTo>
                  <a:lnTo>
                    <a:pt x="254" y="400"/>
                  </a:lnTo>
                  <a:lnTo>
                    <a:pt x="236" y="409"/>
                  </a:lnTo>
                  <a:lnTo>
                    <a:pt x="219" y="417"/>
                  </a:lnTo>
                  <a:lnTo>
                    <a:pt x="202" y="424"/>
                  </a:lnTo>
                  <a:lnTo>
                    <a:pt x="185" y="428"/>
                  </a:lnTo>
                  <a:lnTo>
                    <a:pt x="167" y="432"/>
                  </a:lnTo>
                  <a:lnTo>
                    <a:pt x="150" y="436"/>
                  </a:lnTo>
                  <a:lnTo>
                    <a:pt x="133" y="438"/>
                  </a:lnTo>
                  <a:lnTo>
                    <a:pt x="115" y="438"/>
                  </a:lnTo>
                  <a:lnTo>
                    <a:pt x="104" y="436"/>
                  </a:lnTo>
                  <a:lnTo>
                    <a:pt x="94" y="434"/>
                  </a:lnTo>
                  <a:lnTo>
                    <a:pt x="87" y="430"/>
                  </a:lnTo>
                  <a:lnTo>
                    <a:pt x="79" y="424"/>
                  </a:lnTo>
                  <a:lnTo>
                    <a:pt x="73" y="419"/>
                  </a:lnTo>
                  <a:lnTo>
                    <a:pt x="67" y="411"/>
                  </a:lnTo>
                  <a:lnTo>
                    <a:pt x="64" y="403"/>
                  </a:lnTo>
                  <a:lnTo>
                    <a:pt x="60" y="394"/>
                  </a:lnTo>
                  <a:lnTo>
                    <a:pt x="56" y="375"/>
                  </a:lnTo>
                  <a:lnTo>
                    <a:pt x="56" y="355"/>
                  </a:lnTo>
                  <a:lnTo>
                    <a:pt x="58" y="334"/>
                  </a:lnTo>
                  <a:lnTo>
                    <a:pt x="62" y="313"/>
                  </a:lnTo>
                  <a:lnTo>
                    <a:pt x="64" y="311"/>
                  </a:lnTo>
                  <a:lnTo>
                    <a:pt x="67" y="311"/>
                  </a:lnTo>
                  <a:lnTo>
                    <a:pt x="69" y="313"/>
                  </a:lnTo>
                  <a:lnTo>
                    <a:pt x="71" y="315"/>
                  </a:lnTo>
                  <a:lnTo>
                    <a:pt x="85" y="319"/>
                  </a:lnTo>
                  <a:lnTo>
                    <a:pt x="96" y="321"/>
                  </a:lnTo>
                  <a:lnTo>
                    <a:pt x="110" y="321"/>
                  </a:lnTo>
                  <a:lnTo>
                    <a:pt x="123" y="321"/>
                  </a:lnTo>
                  <a:lnTo>
                    <a:pt x="137" y="319"/>
                  </a:lnTo>
                  <a:lnTo>
                    <a:pt x="150" y="315"/>
                  </a:lnTo>
                  <a:lnTo>
                    <a:pt x="163" y="311"/>
                  </a:lnTo>
                  <a:lnTo>
                    <a:pt x="177" y="306"/>
                  </a:lnTo>
                  <a:lnTo>
                    <a:pt x="202" y="292"/>
                  </a:lnTo>
                  <a:lnTo>
                    <a:pt x="227" y="277"/>
                  </a:lnTo>
                  <a:lnTo>
                    <a:pt x="250" y="258"/>
                  </a:lnTo>
                  <a:lnTo>
                    <a:pt x="269" y="234"/>
                  </a:lnTo>
                  <a:lnTo>
                    <a:pt x="286" y="211"/>
                  </a:lnTo>
                  <a:lnTo>
                    <a:pt x="300" y="188"/>
                  </a:lnTo>
                  <a:lnTo>
                    <a:pt x="304" y="175"/>
                  </a:lnTo>
                  <a:lnTo>
                    <a:pt x="308" y="163"/>
                  </a:lnTo>
                  <a:lnTo>
                    <a:pt x="309" y="152"/>
                  </a:lnTo>
                  <a:lnTo>
                    <a:pt x="311" y="139"/>
                  </a:lnTo>
                  <a:lnTo>
                    <a:pt x="311" y="127"/>
                  </a:lnTo>
                  <a:lnTo>
                    <a:pt x="309" y="116"/>
                  </a:lnTo>
                  <a:lnTo>
                    <a:pt x="306" y="104"/>
                  </a:lnTo>
                  <a:lnTo>
                    <a:pt x="300" y="94"/>
                  </a:lnTo>
                  <a:lnTo>
                    <a:pt x="292" y="83"/>
                  </a:lnTo>
                  <a:lnTo>
                    <a:pt x="284" y="73"/>
                  </a:lnTo>
                  <a:lnTo>
                    <a:pt x="273" y="64"/>
                  </a:lnTo>
                  <a:lnTo>
                    <a:pt x="260" y="56"/>
                  </a:lnTo>
                  <a:lnTo>
                    <a:pt x="250" y="50"/>
                  </a:lnTo>
                  <a:lnTo>
                    <a:pt x="238" y="46"/>
                  </a:lnTo>
                  <a:lnTo>
                    <a:pt x="227" y="44"/>
                  </a:lnTo>
                  <a:lnTo>
                    <a:pt x="215" y="44"/>
                  </a:lnTo>
                  <a:lnTo>
                    <a:pt x="202" y="46"/>
                  </a:lnTo>
                  <a:lnTo>
                    <a:pt x="190" y="50"/>
                  </a:lnTo>
                  <a:lnTo>
                    <a:pt x="179" y="56"/>
                  </a:lnTo>
                  <a:lnTo>
                    <a:pt x="167" y="62"/>
                  </a:lnTo>
                  <a:lnTo>
                    <a:pt x="146" y="75"/>
                  </a:lnTo>
                  <a:lnTo>
                    <a:pt x="125" y="92"/>
                  </a:lnTo>
                  <a:lnTo>
                    <a:pt x="106" y="108"/>
                  </a:lnTo>
                  <a:lnTo>
                    <a:pt x="91" y="125"/>
                  </a:lnTo>
                  <a:lnTo>
                    <a:pt x="67" y="150"/>
                  </a:lnTo>
                  <a:lnTo>
                    <a:pt x="48" y="179"/>
                  </a:lnTo>
                  <a:lnTo>
                    <a:pt x="29" y="210"/>
                  </a:lnTo>
                  <a:lnTo>
                    <a:pt x="16" y="240"/>
                  </a:lnTo>
                  <a:lnTo>
                    <a:pt x="10" y="258"/>
                  </a:lnTo>
                  <a:lnTo>
                    <a:pt x="4" y="273"/>
                  </a:lnTo>
                  <a:lnTo>
                    <a:pt x="2" y="290"/>
                  </a:lnTo>
                  <a:lnTo>
                    <a:pt x="0" y="307"/>
                  </a:lnTo>
                  <a:lnTo>
                    <a:pt x="0" y="325"/>
                  </a:lnTo>
                  <a:lnTo>
                    <a:pt x="2" y="342"/>
                  </a:lnTo>
                  <a:lnTo>
                    <a:pt x="4" y="357"/>
                  </a:lnTo>
                  <a:lnTo>
                    <a:pt x="10" y="375"/>
                  </a:lnTo>
                  <a:lnTo>
                    <a:pt x="19" y="398"/>
                  </a:lnTo>
                  <a:lnTo>
                    <a:pt x="31" y="417"/>
                  </a:lnTo>
                  <a:lnTo>
                    <a:pt x="44" y="432"/>
                  </a:lnTo>
                  <a:lnTo>
                    <a:pt x="60" y="446"/>
                  </a:lnTo>
                  <a:lnTo>
                    <a:pt x="75" y="457"/>
                  </a:lnTo>
                  <a:lnTo>
                    <a:pt x="92" y="467"/>
                  </a:lnTo>
                  <a:lnTo>
                    <a:pt x="110" y="472"/>
                  </a:lnTo>
                  <a:lnTo>
                    <a:pt x="127" y="474"/>
                  </a:lnTo>
                  <a:lnTo>
                    <a:pt x="146" y="476"/>
                  </a:lnTo>
                  <a:lnTo>
                    <a:pt x="165" y="474"/>
                  </a:lnTo>
                  <a:lnTo>
                    <a:pt x="185" y="472"/>
                  </a:lnTo>
                  <a:lnTo>
                    <a:pt x="204" y="467"/>
                  </a:lnTo>
                  <a:lnTo>
                    <a:pt x="225" y="461"/>
                  </a:lnTo>
                  <a:lnTo>
                    <a:pt x="244" y="451"/>
                  </a:lnTo>
                  <a:lnTo>
                    <a:pt x="263" y="442"/>
                  </a:lnTo>
                  <a:lnTo>
                    <a:pt x="281" y="430"/>
                  </a:lnTo>
                  <a:lnTo>
                    <a:pt x="321" y="400"/>
                  </a:lnTo>
                  <a:lnTo>
                    <a:pt x="361" y="369"/>
                  </a:lnTo>
                  <a:lnTo>
                    <a:pt x="398" y="334"/>
                  </a:lnTo>
                  <a:lnTo>
                    <a:pt x="434" y="300"/>
                  </a:lnTo>
                  <a:lnTo>
                    <a:pt x="438" y="298"/>
                  </a:lnTo>
                  <a:lnTo>
                    <a:pt x="440" y="298"/>
                  </a:lnTo>
                  <a:lnTo>
                    <a:pt x="442" y="300"/>
                  </a:lnTo>
                  <a:lnTo>
                    <a:pt x="444" y="302"/>
                  </a:lnTo>
                  <a:lnTo>
                    <a:pt x="444" y="315"/>
                  </a:lnTo>
                  <a:lnTo>
                    <a:pt x="448" y="327"/>
                  </a:lnTo>
                  <a:lnTo>
                    <a:pt x="452" y="336"/>
                  </a:lnTo>
                  <a:lnTo>
                    <a:pt x="457" y="348"/>
                  </a:lnTo>
                  <a:lnTo>
                    <a:pt x="471" y="363"/>
                  </a:lnTo>
                  <a:lnTo>
                    <a:pt x="484" y="375"/>
                  </a:lnTo>
                  <a:lnTo>
                    <a:pt x="498" y="384"/>
                  </a:lnTo>
                  <a:lnTo>
                    <a:pt x="511" y="388"/>
                  </a:lnTo>
                  <a:lnTo>
                    <a:pt x="524" y="390"/>
                  </a:lnTo>
                  <a:lnTo>
                    <a:pt x="540" y="390"/>
                  </a:lnTo>
                  <a:lnTo>
                    <a:pt x="553" y="386"/>
                  </a:lnTo>
                  <a:lnTo>
                    <a:pt x="567" y="378"/>
                  </a:lnTo>
                  <a:lnTo>
                    <a:pt x="578" y="371"/>
                  </a:lnTo>
                  <a:lnTo>
                    <a:pt x="592" y="359"/>
                  </a:lnTo>
                  <a:lnTo>
                    <a:pt x="605" y="348"/>
                  </a:lnTo>
                  <a:lnTo>
                    <a:pt x="617" y="332"/>
                  </a:lnTo>
                  <a:lnTo>
                    <a:pt x="642" y="302"/>
                  </a:lnTo>
                  <a:lnTo>
                    <a:pt x="665" y="267"/>
                  </a:lnTo>
                  <a:lnTo>
                    <a:pt x="667" y="265"/>
                  </a:lnTo>
                  <a:lnTo>
                    <a:pt x="669" y="265"/>
                  </a:lnTo>
                  <a:lnTo>
                    <a:pt x="670" y="265"/>
                  </a:lnTo>
                  <a:lnTo>
                    <a:pt x="672" y="267"/>
                  </a:lnTo>
                  <a:lnTo>
                    <a:pt x="676" y="279"/>
                  </a:lnTo>
                  <a:lnTo>
                    <a:pt x="680" y="288"/>
                  </a:lnTo>
                  <a:lnTo>
                    <a:pt x="686" y="298"/>
                  </a:lnTo>
                  <a:lnTo>
                    <a:pt x="693" y="307"/>
                  </a:lnTo>
                  <a:lnTo>
                    <a:pt x="703" y="317"/>
                  </a:lnTo>
                  <a:lnTo>
                    <a:pt x="713" y="327"/>
                  </a:lnTo>
                  <a:lnTo>
                    <a:pt x="724" y="334"/>
                  </a:lnTo>
                  <a:lnTo>
                    <a:pt x="736" y="342"/>
                  </a:lnTo>
                  <a:lnTo>
                    <a:pt x="747" y="346"/>
                  </a:lnTo>
                  <a:lnTo>
                    <a:pt x="761" y="348"/>
                  </a:lnTo>
                  <a:lnTo>
                    <a:pt x="774" y="348"/>
                  </a:lnTo>
                  <a:lnTo>
                    <a:pt x="788" y="346"/>
                  </a:lnTo>
                  <a:lnTo>
                    <a:pt x="797" y="342"/>
                  </a:lnTo>
                  <a:lnTo>
                    <a:pt x="809" y="334"/>
                  </a:lnTo>
                  <a:lnTo>
                    <a:pt x="820" y="327"/>
                  </a:lnTo>
                  <a:lnTo>
                    <a:pt x="832" y="317"/>
                  </a:lnTo>
                  <a:lnTo>
                    <a:pt x="857" y="292"/>
                  </a:lnTo>
                  <a:lnTo>
                    <a:pt x="884" y="265"/>
                  </a:lnTo>
                  <a:lnTo>
                    <a:pt x="932" y="210"/>
                  </a:lnTo>
                  <a:lnTo>
                    <a:pt x="964" y="165"/>
                  </a:lnTo>
                  <a:lnTo>
                    <a:pt x="966" y="165"/>
                  </a:lnTo>
                  <a:lnTo>
                    <a:pt x="970" y="165"/>
                  </a:lnTo>
                  <a:lnTo>
                    <a:pt x="972" y="167"/>
                  </a:lnTo>
                  <a:lnTo>
                    <a:pt x="972" y="169"/>
                  </a:lnTo>
                  <a:lnTo>
                    <a:pt x="964" y="198"/>
                  </a:lnTo>
                  <a:lnTo>
                    <a:pt x="957" y="231"/>
                  </a:lnTo>
                  <a:lnTo>
                    <a:pt x="953" y="246"/>
                  </a:lnTo>
                  <a:lnTo>
                    <a:pt x="949" y="261"/>
                  </a:lnTo>
                  <a:lnTo>
                    <a:pt x="947" y="275"/>
                  </a:lnTo>
                  <a:lnTo>
                    <a:pt x="947" y="286"/>
                  </a:lnTo>
                  <a:lnTo>
                    <a:pt x="949" y="292"/>
                  </a:lnTo>
                  <a:lnTo>
                    <a:pt x="955" y="300"/>
                  </a:lnTo>
                  <a:lnTo>
                    <a:pt x="962" y="307"/>
                  </a:lnTo>
                  <a:lnTo>
                    <a:pt x="972" y="315"/>
                  </a:lnTo>
                  <a:lnTo>
                    <a:pt x="981" y="321"/>
                  </a:lnTo>
                  <a:lnTo>
                    <a:pt x="989" y="327"/>
                  </a:lnTo>
                  <a:lnTo>
                    <a:pt x="997" y="329"/>
                  </a:lnTo>
                  <a:lnTo>
                    <a:pt x="1003" y="329"/>
                  </a:lnTo>
                  <a:lnTo>
                    <a:pt x="1018" y="315"/>
                  </a:lnTo>
                  <a:lnTo>
                    <a:pt x="1035" y="294"/>
                  </a:lnTo>
                  <a:lnTo>
                    <a:pt x="1054" y="271"/>
                  </a:lnTo>
                  <a:lnTo>
                    <a:pt x="1072" y="246"/>
                  </a:lnTo>
                  <a:lnTo>
                    <a:pt x="1106" y="196"/>
                  </a:lnTo>
                  <a:lnTo>
                    <a:pt x="1131" y="158"/>
                  </a:lnTo>
                  <a:lnTo>
                    <a:pt x="1133" y="156"/>
                  </a:lnTo>
                  <a:lnTo>
                    <a:pt x="1135" y="156"/>
                  </a:lnTo>
                  <a:lnTo>
                    <a:pt x="1137" y="158"/>
                  </a:lnTo>
                  <a:lnTo>
                    <a:pt x="1137" y="160"/>
                  </a:lnTo>
                  <a:lnTo>
                    <a:pt x="1133" y="183"/>
                  </a:lnTo>
                  <a:lnTo>
                    <a:pt x="1126" y="221"/>
                  </a:lnTo>
                  <a:lnTo>
                    <a:pt x="1120" y="258"/>
                  </a:lnTo>
                  <a:lnTo>
                    <a:pt x="1116" y="281"/>
                  </a:lnTo>
                  <a:lnTo>
                    <a:pt x="1118" y="286"/>
                  </a:lnTo>
                  <a:lnTo>
                    <a:pt x="1122" y="292"/>
                  </a:lnTo>
                  <a:lnTo>
                    <a:pt x="1131" y="300"/>
                  </a:lnTo>
                  <a:lnTo>
                    <a:pt x="1139" y="307"/>
                  </a:lnTo>
                  <a:lnTo>
                    <a:pt x="1149" y="315"/>
                  </a:lnTo>
                  <a:lnTo>
                    <a:pt x="1158" y="321"/>
                  </a:lnTo>
                  <a:lnTo>
                    <a:pt x="1166" y="323"/>
                  </a:lnTo>
                  <a:lnTo>
                    <a:pt x="1172" y="323"/>
                  </a:lnTo>
                  <a:lnTo>
                    <a:pt x="1210" y="281"/>
                  </a:lnTo>
                  <a:lnTo>
                    <a:pt x="1243" y="242"/>
                  </a:lnTo>
                  <a:lnTo>
                    <a:pt x="1277" y="206"/>
                  </a:lnTo>
                  <a:lnTo>
                    <a:pt x="1316" y="169"/>
                  </a:lnTo>
                  <a:lnTo>
                    <a:pt x="1318" y="167"/>
                  </a:lnTo>
                  <a:lnTo>
                    <a:pt x="1321" y="167"/>
                  </a:lnTo>
                  <a:lnTo>
                    <a:pt x="1323" y="169"/>
                  </a:lnTo>
                  <a:lnTo>
                    <a:pt x="1323" y="173"/>
                  </a:lnTo>
                  <a:lnTo>
                    <a:pt x="1321" y="190"/>
                  </a:lnTo>
                  <a:lnTo>
                    <a:pt x="1319" y="210"/>
                  </a:lnTo>
                  <a:lnTo>
                    <a:pt x="1319" y="231"/>
                  </a:lnTo>
                  <a:lnTo>
                    <a:pt x="1321" y="252"/>
                  </a:lnTo>
                  <a:lnTo>
                    <a:pt x="1325" y="271"/>
                  </a:lnTo>
                  <a:lnTo>
                    <a:pt x="1333" y="290"/>
                  </a:lnTo>
                  <a:lnTo>
                    <a:pt x="1337" y="300"/>
                  </a:lnTo>
                  <a:lnTo>
                    <a:pt x="1342" y="307"/>
                  </a:lnTo>
                  <a:lnTo>
                    <a:pt x="1348" y="315"/>
                  </a:lnTo>
                  <a:lnTo>
                    <a:pt x="1356" y="321"/>
                  </a:lnTo>
                  <a:lnTo>
                    <a:pt x="1366" y="327"/>
                  </a:lnTo>
                  <a:lnTo>
                    <a:pt x="1375" y="332"/>
                  </a:lnTo>
                  <a:lnTo>
                    <a:pt x="1385" y="336"/>
                  </a:lnTo>
                  <a:lnTo>
                    <a:pt x="1396" y="338"/>
                  </a:lnTo>
                  <a:lnTo>
                    <a:pt x="1419" y="340"/>
                  </a:lnTo>
                  <a:lnTo>
                    <a:pt x="1442" y="340"/>
                  </a:lnTo>
                  <a:lnTo>
                    <a:pt x="1467" y="334"/>
                  </a:lnTo>
                  <a:lnTo>
                    <a:pt x="1494" y="327"/>
                  </a:lnTo>
                  <a:lnTo>
                    <a:pt x="1519" y="317"/>
                  </a:lnTo>
                  <a:lnTo>
                    <a:pt x="1546" y="304"/>
                  </a:lnTo>
                  <a:lnTo>
                    <a:pt x="1600" y="277"/>
                  </a:lnTo>
                  <a:lnTo>
                    <a:pt x="1654" y="248"/>
                  </a:lnTo>
                  <a:lnTo>
                    <a:pt x="1705" y="217"/>
                  </a:lnTo>
                  <a:lnTo>
                    <a:pt x="1755" y="187"/>
                  </a:lnTo>
                  <a:lnTo>
                    <a:pt x="1798" y="160"/>
                  </a:lnTo>
                  <a:lnTo>
                    <a:pt x="1832" y="135"/>
                  </a:lnTo>
                  <a:lnTo>
                    <a:pt x="1857" y="117"/>
                  </a:lnTo>
                  <a:lnTo>
                    <a:pt x="1871" y="110"/>
                  </a:lnTo>
                  <a:lnTo>
                    <a:pt x="1872" y="108"/>
                  </a:lnTo>
                  <a:lnTo>
                    <a:pt x="1872" y="106"/>
                  </a:lnTo>
                  <a:lnTo>
                    <a:pt x="1872" y="102"/>
                  </a:lnTo>
                  <a:lnTo>
                    <a:pt x="1871" y="100"/>
                  </a:lnTo>
                  <a:lnTo>
                    <a:pt x="1867" y="94"/>
                  </a:lnTo>
                  <a:lnTo>
                    <a:pt x="1865" y="91"/>
                  </a:lnTo>
                  <a:lnTo>
                    <a:pt x="1861" y="91"/>
                  </a:lnTo>
                  <a:lnTo>
                    <a:pt x="1855" y="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33" name="Freeform 14"/>
            <p:cNvSpPr>
              <a:spLocks/>
            </p:cNvSpPr>
            <p:nvPr userDrawn="1"/>
          </p:nvSpPr>
          <p:spPr bwMode="black">
            <a:xfrm>
              <a:off x="366713" y="871538"/>
              <a:ext cx="4495800" cy="2205037"/>
            </a:xfrm>
            <a:custGeom>
              <a:avLst/>
              <a:gdLst/>
              <a:ahLst/>
              <a:cxnLst>
                <a:cxn ang="0">
                  <a:pos x="2692" y="147"/>
                </a:cxn>
                <a:cxn ang="0">
                  <a:pos x="2444" y="151"/>
                </a:cxn>
                <a:cxn ang="0">
                  <a:pos x="2196" y="165"/>
                </a:cxn>
                <a:cxn ang="0">
                  <a:pos x="1947" y="190"/>
                </a:cxn>
                <a:cxn ang="0">
                  <a:pos x="1699" y="222"/>
                </a:cxn>
                <a:cxn ang="0">
                  <a:pos x="1453" y="266"/>
                </a:cxn>
                <a:cxn ang="0">
                  <a:pos x="1209" y="320"/>
                </a:cxn>
                <a:cxn ang="0">
                  <a:pos x="967" y="383"/>
                </a:cxn>
                <a:cxn ang="0">
                  <a:pos x="846" y="420"/>
                </a:cxn>
                <a:cxn ang="0">
                  <a:pos x="868" y="364"/>
                </a:cxn>
                <a:cxn ang="0">
                  <a:pos x="906" y="276"/>
                </a:cxn>
                <a:cxn ang="0">
                  <a:pos x="940" y="195"/>
                </a:cxn>
                <a:cxn ang="0">
                  <a:pos x="979" y="107"/>
                </a:cxn>
                <a:cxn ang="0">
                  <a:pos x="1002" y="51"/>
                </a:cxn>
                <a:cxn ang="0">
                  <a:pos x="1000" y="44"/>
                </a:cxn>
                <a:cxn ang="0">
                  <a:pos x="987" y="30"/>
                </a:cxn>
                <a:cxn ang="0">
                  <a:pos x="964" y="13"/>
                </a:cxn>
                <a:cxn ang="0">
                  <a:pos x="940" y="0"/>
                </a:cxn>
                <a:cxn ang="0">
                  <a:pos x="933" y="0"/>
                </a:cxn>
                <a:cxn ang="0">
                  <a:pos x="933" y="0"/>
                </a:cxn>
                <a:cxn ang="0">
                  <a:pos x="879" y="122"/>
                </a:cxn>
                <a:cxn ang="0">
                  <a:pos x="833" y="226"/>
                </a:cxn>
                <a:cxn ang="0">
                  <a:pos x="791" y="330"/>
                </a:cxn>
                <a:cxn ang="0">
                  <a:pos x="741" y="454"/>
                </a:cxn>
                <a:cxn ang="0">
                  <a:pos x="739" y="454"/>
                </a:cxn>
                <a:cxn ang="0">
                  <a:pos x="549" y="522"/>
                </a:cxn>
                <a:cxn ang="0">
                  <a:pos x="363" y="595"/>
                </a:cxn>
                <a:cxn ang="0">
                  <a:pos x="180" y="675"/>
                </a:cxn>
                <a:cxn ang="0">
                  <a:pos x="0" y="762"/>
                </a:cxn>
                <a:cxn ang="0">
                  <a:pos x="0" y="762"/>
                </a:cxn>
                <a:cxn ang="0">
                  <a:pos x="7" y="779"/>
                </a:cxn>
                <a:cxn ang="0">
                  <a:pos x="36" y="811"/>
                </a:cxn>
                <a:cxn ang="0">
                  <a:pos x="51" y="821"/>
                </a:cxn>
                <a:cxn ang="0">
                  <a:pos x="59" y="823"/>
                </a:cxn>
                <a:cxn ang="0">
                  <a:pos x="142" y="785"/>
                </a:cxn>
                <a:cxn ang="0">
                  <a:pos x="299" y="710"/>
                </a:cxn>
                <a:cxn ang="0">
                  <a:pos x="459" y="639"/>
                </a:cxn>
                <a:cxn ang="0">
                  <a:pos x="622" y="575"/>
                </a:cxn>
                <a:cxn ang="0">
                  <a:pos x="704" y="545"/>
                </a:cxn>
                <a:cxn ang="0">
                  <a:pos x="668" y="643"/>
                </a:cxn>
                <a:cxn ang="0">
                  <a:pos x="601" y="836"/>
                </a:cxn>
                <a:cxn ang="0">
                  <a:pos x="543" y="1034"/>
                </a:cxn>
                <a:cxn ang="0">
                  <a:pos x="493" y="1234"/>
                </a:cxn>
                <a:cxn ang="0">
                  <a:pos x="472" y="1339"/>
                </a:cxn>
                <a:cxn ang="0">
                  <a:pos x="478" y="1349"/>
                </a:cxn>
                <a:cxn ang="0">
                  <a:pos x="493" y="1362"/>
                </a:cxn>
                <a:cxn ang="0">
                  <a:pos x="530" y="1385"/>
                </a:cxn>
                <a:cxn ang="0">
                  <a:pos x="566" y="1276"/>
                </a:cxn>
                <a:cxn ang="0">
                  <a:pos x="622" y="1051"/>
                </a:cxn>
                <a:cxn ang="0">
                  <a:pos x="691" y="833"/>
                </a:cxn>
                <a:cxn ang="0">
                  <a:pos x="768" y="616"/>
                </a:cxn>
                <a:cxn ang="0">
                  <a:pos x="812" y="506"/>
                </a:cxn>
                <a:cxn ang="0">
                  <a:pos x="935" y="466"/>
                </a:cxn>
                <a:cxn ang="0">
                  <a:pos x="1181" y="391"/>
                </a:cxn>
                <a:cxn ang="0">
                  <a:pos x="1428" y="328"/>
                </a:cxn>
                <a:cxn ang="0">
                  <a:pos x="1678" y="274"/>
                </a:cxn>
                <a:cxn ang="0">
                  <a:pos x="1931" y="230"/>
                </a:cxn>
                <a:cxn ang="0">
                  <a:pos x="2185" y="199"/>
                </a:cxn>
                <a:cxn ang="0">
                  <a:pos x="2440" y="178"/>
                </a:cxn>
                <a:cxn ang="0">
                  <a:pos x="2697" y="170"/>
                </a:cxn>
                <a:cxn ang="0">
                  <a:pos x="2828" y="170"/>
                </a:cxn>
                <a:cxn ang="0">
                  <a:pos x="2832" y="157"/>
                </a:cxn>
                <a:cxn ang="0">
                  <a:pos x="2826" y="149"/>
                </a:cxn>
              </a:cxnLst>
              <a:rect l="0" t="0" r="r" b="b"/>
              <a:pathLst>
                <a:path w="2832" h="1389">
                  <a:moveTo>
                    <a:pt x="2815" y="149"/>
                  </a:moveTo>
                  <a:lnTo>
                    <a:pt x="2692" y="147"/>
                  </a:lnTo>
                  <a:lnTo>
                    <a:pt x="2569" y="147"/>
                  </a:lnTo>
                  <a:lnTo>
                    <a:pt x="2444" y="151"/>
                  </a:lnTo>
                  <a:lnTo>
                    <a:pt x="2319" y="157"/>
                  </a:lnTo>
                  <a:lnTo>
                    <a:pt x="2196" y="165"/>
                  </a:lnTo>
                  <a:lnTo>
                    <a:pt x="2071" y="176"/>
                  </a:lnTo>
                  <a:lnTo>
                    <a:pt x="1947" y="190"/>
                  </a:lnTo>
                  <a:lnTo>
                    <a:pt x="1824" y="205"/>
                  </a:lnTo>
                  <a:lnTo>
                    <a:pt x="1699" y="222"/>
                  </a:lnTo>
                  <a:lnTo>
                    <a:pt x="1576" y="243"/>
                  </a:lnTo>
                  <a:lnTo>
                    <a:pt x="1453" y="266"/>
                  </a:lnTo>
                  <a:lnTo>
                    <a:pt x="1330" y="291"/>
                  </a:lnTo>
                  <a:lnTo>
                    <a:pt x="1209" y="320"/>
                  </a:lnTo>
                  <a:lnTo>
                    <a:pt x="1086" y="351"/>
                  </a:lnTo>
                  <a:lnTo>
                    <a:pt x="967" y="383"/>
                  </a:lnTo>
                  <a:lnTo>
                    <a:pt x="848" y="420"/>
                  </a:lnTo>
                  <a:lnTo>
                    <a:pt x="846" y="420"/>
                  </a:lnTo>
                  <a:lnTo>
                    <a:pt x="846" y="418"/>
                  </a:lnTo>
                  <a:lnTo>
                    <a:pt x="868" y="364"/>
                  </a:lnTo>
                  <a:lnTo>
                    <a:pt x="889" y="318"/>
                  </a:lnTo>
                  <a:lnTo>
                    <a:pt x="906" y="276"/>
                  </a:lnTo>
                  <a:lnTo>
                    <a:pt x="923" y="236"/>
                  </a:lnTo>
                  <a:lnTo>
                    <a:pt x="940" y="195"/>
                  </a:lnTo>
                  <a:lnTo>
                    <a:pt x="958" y="153"/>
                  </a:lnTo>
                  <a:lnTo>
                    <a:pt x="979" y="107"/>
                  </a:lnTo>
                  <a:lnTo>
                    <a:pt x="1002" y="53"/>
                  </a:lnTo>
                  <a:lnTo>
                    <a:pt x="1002" y="51"/>
                  </a:lnTo>
                  <a:lnTo>
                    <a:pt x="1002" y="48"/>
                  </a:lnTo>
                  <a:lnTo>
                    <a:pt x="1000" y="44"/>
                  </a:lnTo>
                  <a:lnTo>
                    <a:pt x="996" y="38"/>
                  </a:lnTo>
                  <a:lnTo>
                    <a:pt x="987" y="30"/>
                  </a:lnTo>
                  <a:lnTo>
                    <a:pt x="975" y="21"/>
                  </a:lnTo>
                  <a:lnTo>
                    <a:pt x="964" y="13"/>
                  </a:lnTo>
                  <a:lnTo>
                    <a:pt x="950" y="5"/>
                  </a:lnTo>
                  <a:lnTo>
                    <a:pt x="940" y="0"/>
                  </a:lnTo>
                  <a:lnTo>
                    <a:pt x="935" y="0"/>
                  </a:lnTo>
                  <a:lnTo>
                    <a:pt x="933" y="0"/>
                  </a:lnTo>
                  <a:lnTo>
                    <a:pt x="933" y="0"/>
                  </a:lnTo>
                  <a:lnTo>
                    <a:pt x="933" y="0"/>
                  </a:lnTo>
                  <a:lnTo>
                    <a:pt x="904" y="65"/>
                  </a:lnTo>
                  <a:lnTo>
                    <a:pt x="879" y="122"/>
                  </a:lnTo>
                  <a:lnTo>
                    <a:pt x="856" y="174"/>
                  </a:lnTo>
                  <a:lnTo>
                    <a:pt x="833" y="226"/>
                  </a:lnTo>
                  <a:lnTo>
                    <a:pt x="812" y="276"/>
                  </a:lnTo>
                  <a:lnTo>
                    <a:pt x="791" y="330"/>
                  </a:lnTo>
                  <a:lnTo>
                    <a:pt x="766" y="389"/>
                  </a:lnTo>
                  <a:lnTo>
                    <a:pt x="741" y="454"/>
                  </a:lnTo>
                  <a:lnTo>
                    <a:pt x="739" y="454"/>
                  </a:lnTo>
                  <a:lnTo>
                    <a:pt x="739" y="454"/>
                  </a:lnTo>
                  <a:lnTo>
                    <a:pt x="645" y="487"/>
                  </a:lnTo>
                  <a:lnTo>
                    <a:pt x="549" y="522"/>
                  </a:lnTo>
                  <a:lnTo>
                    <a:pt x="457" y="558"/>
                  </a:lnTo>
                  <a:lnTo>
                    <a:pt x="363" y="595"/>
                  </a:lnTo>
                  <a:lnTo>
                    <a:pt x="270" y="633"/>
                  </a:lnTo>
                  <a:lnTo>
                    <a:pt x="180" y="675"/>
                  </a:lnTo>
                  <a:lnTo>
                    <a:pt x="90" y="717"/>
                  </a:lnTo>
                  <a:lnTo>
                    <a:pt x="0" y="762"/>
                  </a:lnTo>
                  <a:lnTo>
                    <a:pt x="0" y="762"/>
                  </a:lnTo>
                  <a:lnTo>
                    <a:pt x="0" y="762"/>
                  </a:lnTo>
                  <a:lnTo>
                    <a:pt x="0" y="763"/>
                  </a:lnTo>
                  <a:lnTo>
                    <a:pt x="7" y="779"/>
                  </a:lnTo>
                  <a:lnTo>
                    <a:pt x="26" y="800"/>
                  </a:lnTo>
                  <a:lnTo>
                    <a:pt x="36" y="811"/>
                  </a:lnTo>
                  <a:lnTo>
                    <a:pt x="46" y="819"/>
                  </a:lnTo>
                  <a:lnTo>
                    <a:pt x="51" y="821"/>
                  </a:lnTo>
                  <a:lnTo>
                    <a:pt x="55" y="823"/>
                  </a:lnTo>
                  <a:lnTo>
                    <a:pt x="59" y="823"/>
                  </a:lnTo>
                  <a:lnTo>
                    <a:pt x="63" y="823"/>
                  </a:lnTo>
                  <a:lnTo>
                    <a:pt x="142" y="785"/>
                  </a:lnTo>
                  <a:lnTo>
                    <a:pt x="220" y="746"/>
                  </a:lnTo>
                  <a:lnTo>
                    <a:pt x="299" y="710"/>
                  </a:lnTo>
                  <a:lnTo>
                    <a:pt x="380" y="673"/>
                  </a:lnTo>
                  <a:lnTo>
                    <a:pt x="459" y="639"/>
                  </a:lnTo>
                  <a:lnTo>
                    <a:pt x="541" y="606"/>
                  </a:lnTo>
                  <a:lnTo>
                    <a:pt x="622" y="575"/>
                  </a:lnTo>
                  <a:lnTo>
                    <a:pt x="702" y="545"/>
                  </a:lnTo>
                  <a:lnTo>
                    <a:pt x="704" y="545"/>
                  </a:lnTo>
                  <a:lnTo>
                    <a:pt x="704" y="547"/>
                  </a:lnTo>
                  <a:lnTo>
                    <a:pt x="668" y="643"/>
                  </a:lnTo>
                  <a:lnTo>
                    <a:pt x="633" y="738"/>
                  </a:lnTo>
                  <a:lnTo>
                    <a:pt x="601" y="836"/>
                  </a:lnTo>
                  <a:lnTo>
                    <a:pt x="572" y="934"/>
                  </a:lnTo>
                  <a:lnTo>
                    <a:pt x="543" y="1034"/>
                  </a:lnTo>
                  <a:lnTo>
                    <a:pt x="516" y="1134"/>
                  </a:lnTo>
                  <a:lnTo>
                    <a:pt x="493" y="1234"/>
                  </a:lnTo>
                  <a:lnTo>
                    <a:pt x="472" y="1335"/>
                  </a:lnTo>
                  <a:lnTo>
                    <a:pt x="472" y="1339"/>
                  </a:lnTo>
                  <a:lnTo>
                    <a:pt x="474" y="1343"/>
                  </a:lnTo>
                  <a:lnTo>
                    <a:pt x="478" y="1349"/>
                  </a:lnTo>
                  <a:lnTo>
                    <a:pt x="482" y="1353"/>
                  </a:lnTo>
                  <a:lnTo>
                    <a:pt x="493" y="1362"/>
                  </a:lnTo>
                  <a:lnTo>
                    <a:pt x="505" y="1372"/>
                  </a:lnTo>
                  <a:lnTo>
                    <a:pt x="530" y="1385"/>
                  </a:lnTo>
                  <a:lnTo>
                    <a:pt x="543" y="1389"/>
                  </a:lnTo>
                  <a:lnTo>
                    <a:pt x="566" y="1276"/>
                  </a:lnTo>
                  <a:lnTo>
                    <a:pt x="593" y="1165"/>
                  </a:lnTo>
                  <a:lnTo>
                    <a:pt x="622" y="1051"/>
                  </a:lnTo>
                  <a:lnTo>
                    <a:pt x="654" y="942"/>
                  </a:lnTo>
                  <a:lnTo>
                    <a:pt x="691" y="833"/>
                  </a:lnTo>
                  <a:lnTo>
                    <a:pt x="729" y="723"/>
                  </a:lnTo>
                  <a:lnTo>
                    <a:pt x="768" y="616"/>
                  </a:lnTo>
                  <a:lnTo>
                    <a:pt x="810" y="506"/>
                  </a:lnTo>
                  <a:lnTo>
                    <a:pt x="812" y="506"/>
                  </a:lnTo>
                  <a:lnTo>
                    <a:pt x="812" y="504"/>
                  </a:lnTo>
                  <a:lnTo>
                    <a:pt x="935" y="466"/>
                  </a:lnTo>
                  <a:lnTo>
                    <a:pt x="1056" y="428"/>
                  </a:lnTo>
                  <a:lnTo>
                    <a:pt x="1181" y="391"/>
                  </a:lnTo>
                  <a:lnTo>
                    <a:pt x="1303" y="358"/>
                  </a:lnTo>
                  <a:lnTo>
                    <a:pt x="1428" y="328"/>
                  </a:lnTo>
                  <a:lnTo>
                    <a:pt x="1553" y="299"/>
                  </a:lnTo>
                  <a:lnTo>
                    <a:pt x="1678" y="274"/>
                  </a:lnTo>
                  <a:lnTo>
                    <a:pt x="1805" y="251"/>
                  </a:lnTo>
                  <a:lnTo>
                    <a:pt x="1931" y="230"/>
                  </a:lnTo>
                  <a:lnTo>
                    <a:pt x="2058" y="213"/>
                  </a:lnTo>
                  <a:lnTo>
                    <a:pt x="2185" y="199"/>
                  </a:lnTo>
                  <a:lnTo>
                    <a:pt x="2313" y="188"/>
                  </a:lnTo>
                  <a:lnTo>
                    <a:pt x="2440" y="178"/>
                  </a:lnTo>
                  <a:lnTo>
                    <a:pt x="2569" y="172"/>
                  </a:lnTo>
                  <a:lnTo>
                    <a:pt x="2697" y="170"/>
                  </a:lnTo>
                  <a:lnTo>
                    <a:pt x="2826" y="172"/>
                  </a:lnTo>
                  <a:lnTo>
                    <a:pt x="2828" y="170"/>
                  </a:lnTo>
                  <a:lnTo>
                    <a:pt x="2832" y="167"/>
                  </a:lnTo>
                  <a:lnTo>
                    <a:pt x="2832" y="157"/>
                  </a:lnTo>
                  <a:lnTo>
                    <a:pt x="2830" y="153"/>
                  </a:lnTo>
                  <a:lnTo>
                    <a:pt x="2826" y="149"/>
                  </a:lnTo>
                  <a:lnTo>
                    <a:pt x="2815" y="14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grpSp>
    </p:spTree>
    <p:extLst>
      <p:ext uri="{BB962C8B-B14F-4D97-AF65-F5344CB8AC3E}">
        <p14:creationId xmlns:p14="http://schemas.microsoft.com/office/powerpoint/2010/main" val="39631530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st page - Thank You">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42000" y="1536002"/>
            <a:ext cx="4680000" cy="815876"/>
          </a:xfrm>
        </p:spPr>
        <p:txBody>
          <a:bodyPr/>
          <a:lstStyle>
            <a:lvl1pPr>
              <a:lnSpc>
                <a:spcPct val="80000"/>
              </a:lnSpc>
              <a:defRPr sz="4000" baseline="0">
                <a:solidFill>
                  <a:schemeClr val="tx2"/>
                </a:solidFill>
              </a:defRPr>
            </a:lvl1pPr>
          </a:lstStyle>
          <a:p>
            <a:r>
              <a:rPr lang="fi-FI" dirty="0" err="1" smtClean="0"/>
              <a:t>Thank</a:t>
            </a:r>
            <a:r>
              <a:rPr lang="fi-FI" dirty="0" smtClean="0"/>
              <a:t> </a:t>
            </a:r>
            <a:r>
              <a:rPr lang="fi-FI" dirty="0" err="1" smtClean="0"/>
              <a:t>you</a:t>
            </a:r>
            <a:r>
              <a:rPr lang="fi-FI" dirty="0" smtClean="0"/>
              <a:t>!</a:t>
            </a:r>
            <a:endParaRPr lang="en-US" dirty="0"/>
          </a:p>
        </p:txBody>
      </p:sp>
      <p:sp>
        <p:nvSpPr>
          <p:cNvPr id="12" name="Content Placeholder 2"/>
          <p:cNvSpPr>
            <a:spLocks noGrp="1"/>
          </p:cNvSpPr>
          <p:nvPr>
            <p:ph idx="1" hasCustomPrompt="1"/>
          </p:nvPr>
        </p:nvSpPr>
        <p:spPr>
          <a:xfrm>
            <a:off x="1242000" y="2884632"/>
            <a:ext cx="4680000" cy="2640000"/>
          </a:xfrm>
        </p:spPr>
        <p:txBody>
          <a:bodyPr>
            <a:noAutofit/>
          </a:bodyPr>
          <a:lstStyle>
            <a:lvl1pPr>
              <a:lnSpc>
                <a:spcPct val="50000"/>
              </a:lnSpc>
              <a:spcBef>
                <a:spcPts val="1000"/>
              </a:spcBef>
              <a:spcAft>
                <a:spcPts val="500"/>
              </a:spcAft>
              <a:buNone/>
              <a:defRPr sz="1800" baseline="0">
                <a:solidFill>
                  <a:schemeClr val="tx2"/>
                </a:solidFill>
              </a:defRPr>
            </a:lvl1pPr>
            <a:lvl2pPr>
              <a:spcBef>
                <a:spcPts val="1000"/>
              </a:spcBef>
              <a:spcAft>
                <a:spcPts val="500"/>
              </a:spcAft>
              <a:defRPr/>
            </a:lvl2pPr>
            <a:lvl3pPr>
              <a:spcBef>
                <a:spcPts val="1000"/>
              </a:spcBef>
              <a:spcAft>
                <a:spcPts val="500"/>
              </a:spcAft>
              <a:defRPr/>
            </a:lvl3pPr>
            <a:lvl4pPr>
              <a:spcBef>
                <a:spcPts val="1000"/>
              </a:spcBef>
              <a:spcAft>
                <a:spcPts val="500"/>
              </a:spcAft>
              <a:defRPr/>
            </a:lvl4pPr>
            <a:lvl5pPr>
              <a:spcBef>
                <a:spcPts val="1000"/>
              </a:spcBef>
              <a:spcAft>
                <a:spcPts val="500"/>
              </a:spcAft>
              <a:defRPr/>
            </a:lvl5pPr>
          </a:lstStyle>
          <a:p>
            <a:pPr lvl="0"/>
            <a:r>
              <a:rPr lang="fi-FI" dirty="0" err="1" smtClean="0"/>
              <a:t>Firstname</a:t>
            </a:r>
            <a:r>
              <a:rPr lang="fi-FI" dirty="0" smtClean="0"/>
              <a:t> </a:t>
            </a:r>
            <a:r>
              <a:rPr lang="fi-FI" dirty="0" err="1" smtClean="0"/>
              <a:t>Lastname</a:t>
            </a:r>
            <a:endParaRPr lang="fi-FI" dirty="0" smtClean="0"/>
          </a:p>
          <a:p>
            <a:pPr lvl="0"/>
            <a:r>
              <a:rPr lang="fi-FI" dirty="0" err="1" smtClean="0"/>
              <a:t>Title</a:t>
            </a:r>
            <a:endParaRPr lang="fi-FI" dirty="0" smtClean="0"/>
          </a:p>
          <a:p>
            <a:pPr lvl="0"/>
            <a:r>
              <a:rPr lang="fi-FI" dirty="0" smtClean="0"/>
              <a:t>+358 00000</a:t>
            </a:r>
          </a:p>
          <a:p>
            <a:pPr lvl="0"/>
            <a:r>
              <a:rPr lang="fi-FI" dirty="0" err="1" smtClean="0"/>
              <a:t>Name.lastname@xxxxxxx</a:t>
            </a:r>
            <a:endParaRPr lang="en-US" dirty="0"/>
          </a:p>
        </p:txBody>
      </p:sp>
    </p:spTree>
    <p:extLst>
      <p:ext uri="{BB962C8B-B14F-4D97-AF65-F5344CB8AC3E}">
        <p14:creationId xmlns:p14="http://schemas.microsoft.com/office/powerpoint/2010/main" val="425199218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242000" y="1502372"/>
            <a:ext cx="6696000" cy="1710329"/>
          </a:xfrm>
        </p:spPr>
        <p:txBody>
          <a:bodyPr anchor="b" anchorCtr="0"/>
          <a:lstStyle>
            <a:lvl1pPr>
              <a:lnSpc>
                <a:spcPct val="80000"/>
              </a:lnSpc>
              <a:spcAft>
                <a:spcPts val="1800"/>
              </a:spcAft>
              <a:defRPr sz="4000" kern="1200" spc="0" baseline="0"/>
            </a:lvl1pPr>
          </a:lstStyle>
          <a:p>
            <a:r>
              <a:rPr lang="fi-FI" dirty="0" smtClean="0"/>
              <a:t>Presentation </a:t>
            </a:r>
            <a:r>
              <a:rPr lang="fi-FI" dirty="0" err="1" smtClean="0"/>
              <a:t>headline</a:t>
            </a:r>
            <a:endParaRPr lang="en-US" dirty="0"/>
          </a:p>
        </p:txBody>
      </p:sp>
      <p:sp>
        <p:nvSpPr>
          <p:cNvPr id="8" name="Subtitle 2"/>
          <p:cNvSpPr>
            <a:spLocks noGrp="1"/>
          </p:cNvSpPr>
          <p:nvPr>
            <p:ph type="subTitle" idx="1" hasCustomPrompt="1"/>
          </p:nvPr>
        </p:nvSpPr>
        <p:spPr>
          <a:xfrm>
            <a:off x="1242000" y="3336000"/>
            <a:ext cx="6696000" cy="1752600"/>
          </a:xfrm>
        </p:spPr>
        <p:txBody>
          <a:bodyPr/>
          <a:lstStyle>
            <a:lvl1pPr marL="0" indent="0" algn="l">
              <a:spcBef>
                <a:spcPts val="400"/>
              </a:spcBef>
              <a:spcAft>
                <a:spcPts val="0"/>
              </a:spcAft>
              <a:buNone/>
              <a:defRPr sz="1800">
                <a:solidFill>
                  <a:srgbClr val="002EA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add</a:t>
            </a:r>
            <a:r>
              <a:rPr lang="fi-FI" dirty="0" smtClean="0"/>
              <a:t> </a:t>
            </a:r>
            <a:r>
              <a:rPr lang="fi-FI" dirty="0" err="1" smtClean="0"/>
              <a:t>subtitle</a:t>
            </a:r>
            <a:endParaRPr lang="en-US" dirty="0"/>
          </a:p>
        </p:txBody>
      </p:sp>
      <p:sp>
        <p:nvSpPr>
          <p:cNvPr id="7" name="Päivämäärän paikkamerkki 6"/>
          <p:cNvSpPr>
            <a:spLocks noGrp="1"/>
          </p:cNvSpPr>
          <p:nvPr>
            <p:ph type="dt" sz="half" idx="10"/>
          </p:nvPr>
        </p:nvSpPr>
        <p:spPr/>
        <p:txBody>
          <a:bodyPr/>
          <a:lstStyle/>
          <a:p>
            <a:fld id="{49D9BBBF-F2B6-490A-975D-12CFD3D8E78E}" type="datetime1">
              <a:rPr lang="en-GB" smtClean="0"/>
              <a:t>26/04/2019</a:t>
            </a:fld>
            <a:endParaRPr lang="en-US" dirty="0"/>
          </a:p>
        </p:txBody>
      </p:sp>
      <p:sp>
        <p:nvSpPr>
          <p:cNvPr id="9" name="Dian numeron paikkamerkki 8"/>
          <p:cNvSpPr>
            <a:spLocks noGrp="1"/>
          </p:cNvSpPr>
          <p:nvPr>
            <p:ph type="sldNum" sz="quarter" idx="11"/>
          </p:nvPr>
        </p:nvSpPr>
        <p:spPr/>
        <p:txBody>
          <a:bodyPr/>
          <a:lstStyle/>
          <a:p>
            <a:fld id="{B1F155AA-D975-1648-A894-B0825A5F7524}" type="slidenum">
              <a:rPr lang="en-US" smtClean="0"/>
              <a:pPr/>
              <a:t>‹#›</a:t>
            </a:fld>
            <a:endParaRPr lang="en-US"/>
          </a:p>
        </p:txBody>
      </p:sp>
      <p:sp>
        <p:nvSpPr>
          <p:cNvPr id="10" name="Alatunnisteen paikkamerkki 9"/>
          <p:cNvSpPr>
            <a:spLocks noGrp="1"/>
          </p:cNvSpPr>
          <p:nvPr>
            <p:ph type="ftr" sz="quarter" idx="12"/>
          </p:nvPr>
        </p:nvSpPr>
        <p:spPr/>
        <p:txBody>
          <a:bodyPr/>
          <a:lstStyle/>
          <a:p>
            <a:r>
              <a:rPr lang="fi-FI" dirty="0" smtClean="0"/>
              <a:t>Team Finland, huhtikuu 2019</a:t>
            </a:r>
            <a:endParaRPr lang="en-US" dirty="0"/>
          </a:p>
        </p:txBody>
      </p:sp>
    </p:spTree>
    <p:extLst>
      <p:ext uri="{BB962C8B-B14F-4D97-AF65-F5344CB8AC3E}">
        <p14:creationId xmlns:p14="http://schemas.microsoft.com/office/powerpoint/2010/main" val="35850480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sp>
        <p:nvSpPr>
          <p:cNvPr id="9" name="Otsikko 8"/>
          <p:cNvSpPr>
            <a:spLocks noGrp="1"/>
          </p:cNvSpPr>
          <p:nvPr>
            <p:ph type="title" hasCustomPrompt="1"/>
          </p:nvPr>
        </p:nvSpPr>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
        <p:nvSpPr>
          <p:cNvPr id="10" name="Päivämäärän paikkamerkki 9"/>
          <p:cNvSpPr>
            <a:spLocks noGrp="1"/>
          </p:cNvSpPr>
          <p:nvPr>
            <p:ph type="dt" sz="half" idx="10"/>
          </p:nvPr>
        </p:nvSpPr>
        <p:spPr/>
        <p:txBody>
          <a:bodyPr/>
          <a:lstStyle/>
          <a:p>
            <a:fld id="{2CEF4D2F-45C9-4C93-BBD6-90AB9BCE2837}" type="datetime1">
              <a:rPr lang="en-GB" smtClean="0"/>
              <a:t>26/04/2019</a:t>
            </a:fld>
            <a:endParaRPr lang="en-US" dirty="0"/>
          </a:p>
        </p:txBody>
      </p:sp>
      <p:sp>
        <p:nvSpPr>
          <p:cNvPr id="11" name="Dian numeron paikkamerkki 10"/>
          <p:cNvSpPr>
            <a:spLocks noGrp="1"/>
          </p:cNvSpPr>
          <p:nvPr>
            <p:ph type="sldNum" sz="quarter" idx="11"/>
          </p:nvPr>
        </p:nvSpPr>
        <p:spPr/>
        <p:txBody>
          <a:bodyPr/>
          <a:lstStyle/>
          <a:p>
            <a:fld id="{B1F155AA-D975-1648-A894-B0825A5F7524}" type="slidenum">
              <a:rPr lang="en-US" smtClean="0"/>
              <a:pPr/>
              <a:t>‹#›</a:t>
            </a:fld>
            <a:endParaRPr lang="en-US"/>
          </a:p>
        </p:txBody>
      </p:sp>
      <p:sp>
        <p:nvSpPr>
          <p:cNvPr id="12" name="Alatunnisteen paikkamerkki 11"/>
          <p:cNvSpPr>
            <a:spLocks noGrp="1"/>
          </p:cNvSpPr>
          <p:nvPr>
            <p:ph type="ftr" sz="quarter" idx="12"/>
          </p:nvPr>
        </p:nvSpPr>
        <p:spPr/>
        <p:txBody>
          <a:bodyPr/>
          <a:lstStyle/>
          <a:p>
            <a:r>
              <a:rPr lang="fi-FI" dirty="0" smtClean="0"/>
              <a:t>Team Finland, huhtikuu 2019</a:t>
            </a:r>
            <a:endParaRPr lang="en-US" dirty="0"/>
          </a:p>
        </p:txBody>
      </p:sp>
      <p:sp>
        <p:nvSpPr>
          <p:cNvPr id="8" name="Tekstin paikkamerkki 7"/>
          <p:cNvSpPr>
            <a:spLocks noGrp="1"/>
          </p:cNvSpPr>
          <p:nvPr>
            <p:ph type="body" sz="quarter" idx="14" hasCustomPrompt="1"/>
          </p:nvPr>
        </p:nvSpPr>
        <p:spPr>
          <a:xfrm>
            <a:off x="1241999" y="2132856"/>
            <a:ext cx="7199999" cy="3888432"/>
          </a:xfrm>
        </p:spPr>
        <p:txBody>
          <a:bodyPr/>
          <a:lstStyle>
            <a:lvl1pPr>
              <a:defRPr/>
            </a:lvl1pPr>
            <a:lvl2pPr>
              <a:defRPr/>
            </a:lvl2pPr>
            <a:lvl3pPr marL="896938" indent="-177800">
              <a:defRPr/>
            </a:lvl3pPr>
          </a:lstStyle>
          <a:p>
            <a:pPr lvl="0"/>
            <a:r>
              <a:rPr lang="fi-FI" dirty="0" err="1" smtClean="0"/>
              <a:t>Click</a:t>
            </a:r>
            <a:r>
              <a:rPr lang="fi-FI" dirty="0" smtClean="0"/>
              <a:t> to </a:t>
            </a:r>
            <a:r>
              <a:rPr lang="fi-FI" dirty="0" err="1" smtClean="0"/>
              <a:t>add</a:t>
            </a:r>
            <a:r>
              <a:rPr lang="fi-FI" dirty="0" smtClean="0"/>
              <a:t> </a:t>
            </a:r>
            <a:r>
              <a:rPr lang="fi-FI" dirty="0" err="1" smtClean="0"/>
              <a:t>text</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p:txBody>
      </p:sp>
    </p:spTree>
    <p:extLst>
      <p:ext uri="{BB962C8B-B14F-4D97-AF65-F5344CB8AC3E}">
        <p14:creationId xmlns:p14="http://schemas.microsoft.com/office/powerpoint/2010/main" val="301896443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no bullet">
    <p:spTree>
      <p:nvGrpSpPr>
        <p:cNvPr id="1" name=""/>
        <p:cNvGrpSpPr/>
        <p:nvPr/>
      </p:nvGrpSpPr>
      <p:grpSpPr>
        <a:xfrm>
          <a:off x="0" y="0"/>
          <a:ext cx="0" cy="0"/>
          <a:chOff x="0" y="0"/>
          <a:chExt cx="0" cy="0"/>
        </a:xfrm>
      </p:grpSpPr>
      <p:sp>
        <p:nvSpPr>
          <p:cNvPr id="9" name="Otsikko 8"/>
          <p:cNvSpPr>
            <a:spLocks noGrp="1"/>
          </p:cNvSpPr>
          <p:nvPr>
            <p:ph type="title" hasCustomPrompt="1"/>
          </p:nvPr>
        </p:nvSpPr>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
        <p:nvSpPr>
          <p:cNvPr id="10" name="Päivämäärän paikkamerkki 9"/>
          <p:cNvSpPr>
            <a:spLocks noGrp="1"/>
          </p:cNvSpPr>
          <p:nvPr>
            <p:ph type="dt" sz="half" idx="10"/>
          </p:nvPr>
        </p:nvSpPr>
        <p:spPr/>
        <p:txBody>
          <a:bodyPr/>
          <a:lstStyle/>
          <a:p>
            <a:fld id="{FF6AED6F-5D28-4AB8-96C4-DFC7F8E92694}" type="datetime1">
              <a:rPr lang="en-GB" smtClean="0"/>
              <a:t>26/04/2019</a:t>
            </a:fld>
            <a:endParaRPr lang="en-US" dirty="0"/>
          </a:p>
        </p:txBody>
      </p:sp>
      <p:sp>
        <p:nvSpPr>
          <p:cNvPr id="11" name="Dian numeron paikkamerkki 10"/>
          <p:cNvSpPr>
            <a:spLocks noGrp="1"/>
          </p:cNvSpPr>
          <p:nvPr>
            <p:ph type="sldNum" sz="quarter" idx="11"/>
          </p:nvPr>
        </p:nvSpPr>
        <p:spPr/>
        <p:txBody>
          <a:bodyPr/>
          <a:lstStyle/>
          <a:p>
            <a:fld id="{B1F155AA-D975-1648-A894-B0825A5F7524}" type="slidenum">
              <a:rPr lang="en-US" smtClean="0"/>
              <a:pPr/>
              <a:t>‹#›</a:t>
            </a:fld>
            <a:endParaRPr lang="en-US"/>
          </a:p>
        </p:txBody>
      </p:sp>
      <p:sp>
        <p:nvSpPr>
          <p:cNvPr id="12" name="Alatunnisteen paikkamerkki 11"/>
          <p:cNvSpPr>
            <a:spLocks noGrp="1"/>
          </p:cNvSpPr>
          <p:nvPr>
            <p:ph type="ftr" sz="quarter" idx="12"/>
          </p:nvPr>
        </p:nvSpPr>
        <p:spPr/>
        <p:txBody>
          <a:bodyPr/>
          <a:lstStyle/>
          <a:p>
            <a:r>
              <a:rPr lang="fi-FI" dirty="0" smtClean="0"/>
              <a:t>Team Finland, huhtikuu 2019</a:t>
            </a:r>
            <a:endParaRPr lang="en-US" dirty="0"/>
          </a:p>
        </p:txBody>
      </p:sp>
      <p:sp>
        <p:nvSpPr>
          <p:cNvPr id="8" name="Tekstin paikkamerkki 7"/>
          <p:cNvSpPr>
            <a:spLocks noGrp="1"/>
          </p:cNvSpPr>
          <p:nvPr>
            <p:ph type="body" sz="quarter" idx="14" hasCustomPrompt="1"/>
          </p:nvPr>
        </p:nvSpPr>
        <p:spPr>
          <a:xfrm>
            <a:off x="1241999" y="2132856"/>
            <a:ext cx="7199999" cy="3888432"/>
          </a:xfrm>
        </p:spPr>
        <p:txBody>
          <a:bodyPr/>
          <a:lstStyle>
            <a:lvl1pPr marL="0" indent="0">
              <a:buNone/>
              <a:defRPr/>
            </a:lvl1pPr>
            <a:lvl2pPr>
              <a:defRPr/>
            </a:lvl2pPr>
            <a:lvl3pPr marL="896938" indent="-177800">
              <a:defRPr/>
            </a:lvl3pPr>
          </a:lstStyle>
          <a:p>
            <a:pPr lvl="0"/>
            <a:r>
              <a:rPr lang="fi-FI" dirty="0" err="1" smtClean="0"/>
              <a:t>Click</a:t>
            </a:r>
            <a:r>
              <a:rPr lang="fi-FI" dirty="0" smtClean="0"/>
              <a:t> to </a:t>
            </a:r>
            <a:r>
              <a:rPr lang="fi-FI" dirty="0" err="1" smtClean="0"/>
              <a:t>add</a:t>
            </a:r>
            <a:r>
              <a:rPr lang="fi-FI" dirty="0" smtClean="0"/>
              <a:t> </a:t>
            </a:r>
            <a:r>
              <a:rPr lang="fi-FI" dirty="0" err="1" smtClean="0"/>
              <a:t>text</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p:txBody>
      </p:sp>
    </p:spTree>
    <p:extLst>
      <p:ext uri="{BB962C8B-B14F-4D97-AF65-F5344CB8AC3E}">
        <p14:creationId xmlns:p14="http://schemas.microsoft.com/office/powerpoint/2010/main" val="301896443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mall text bullets">
    <p:spTree>
      <p:nvGrpSpPr>
        <p:cNvPr id="1" name=""/>
        <p:cNvGrpSpPr/>
        <p:nvPr/>
      </p:nvGrpSpPr>
      <p:grpSpPr>
        <a:xfrm>
          <a:off x="0" y="0"/>
          <a:ext cx="0" cy="0"/>
          <a:chOff x="0" y="0"/>
          <a:chExt cx="0" cy="0"/>
        </a:xfrm>
      </p:grpSpPr>
      <p:sp>
        <p:nvSpPr>
          <p:cNvPr id="9" name="Otsikko 8"/>
          <p:cNvSpPr>
            <a:spLocks noGrp="1"/>
          </p:cNvSpPr>
          <p:nvPr>
            <p:ph type="title" hasCustomPrompt="1"/>
          </p:nvPr>
        </p:nvSpPr>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
        <p:nvSpPr>
          <p:cNvPr id="10" name="Päivämäärän paikkamerkki 9"/>
          <p:cNvSpPr>
            <a:spLocks noGrp="1"/>
          </p:cNvSpPr>
          <p:nvPr>
            <p:ph type="dt" sz="half" idx="10"/>
          </p:nvPr>
        </p:nvSpPr>
        <p:spPr/>
        <p:txBody>
          <a:bodyPr/>
          <a:lstStyle/>
          <a:p>
            <a:fld id="{BE26625A-D610-4CB3-8926-6D629012AACC}" type="datetime1">
              <a:rPr lang="en-GB" smtClean="0"/>
              <a:t>26/04/2019</a:t>
            </a:fld>
            <a:endParaRPr lang="en-US" dirty="0"/>
          </a:p>
        </p:txBody>
      </p:sp>
      <p:sp>
        <p:nvSpPr>
          <p:cNvPr id="11" name="Dian numeron paikkamerkki 10"/>
          <p:cNvSpPr>
            <a:spLocks noGrp="1"/>
          </p:cNvSpPr>
          <p:nvPr>
            <p:ph type="sldNum" sz="quarter" idx="11"/>
          </p:nvPr>
        </p:nvSpPr>
        <p:spPr/>
        <p:txBody>
          <a:bodyPr/>
          <a:lstStyle/>
          <a:p>
            <a:fld id="{B1F155AA-D975-1648-A894-B0825A5F7524}" type="slidenum">
              <a:rPr lang="en-US" smtClean="0"/>
              <a:pPr/>
              <a:t>‹#›</a:t>
            </a:fld>
            <a:endParaRPr lang="en-US"/>
          </a:p>
        </p:txBody>
      </p:sp>
      <p:sp>
        <p:nvSpPr>
          <p:cNvPr id="12" name="Alatunnisteen paikkamerkki 11"/>
          <p:cNvSpPr>
            <a:spLocks noGrp="1"/>
          </p:cNvSpPr>
          <p:nvPr>
            <p:ph type="ftr" sz="quarter" idx="12"/>
          </p:nvPr>
        </p:nvSpPr>
        <p:spPr/>
        <p:txBody>
          <a:bodyPr/>
          <a:lstStyle/>
          <a:p>
            <a:r>
              <a:rPr lang="fi-FI" dirty="0" smtClean="0"/>
              <a:t>Team Finland, huhtikuu 2019</a:t>
            </a:r>
            <a:endParaRPr lang="en-US" dirty="0"/>
          </a:p>
        </p:txBody>
      </p:sp>
      <p:sp>
        <p:nvSpPr>
          <p:cNvPr id="8" name="Tekstin paikkamerkki 7"/>
          <p:cNvSpPr>
            <a:spLocks noGrp="1"/>
          </p:cNvSpPr>
          <p:nvPr>
            <p:ph type="body" sz="quarter" idx="14" hasCustomPrompt="1"/>
          </p:nvPr>
        </p:nvSpPr>
        <p:spPr>
          <a:xfrm>
            <a:off x="1241999" y="2132856"/>
            <a:ext cx="7199999" cy="3888432"/>
          </a:xfrm>
        </p:spPr>
        <p:txBody>
          <a:bodyPr/>
          <a:lstStyle>
            <a:lvl1pPr marL="285750" indent="-285750">
              <a:buFont typeface="Arial" panose="020B0604020202020204" pitchFamily="34" charset="0"/>
              <a:buChar char="•"/>
              <a:defRPr sz="1700"/>
            </a:lvl1pPr>
            <a:lvl2pPr>
              <a:defRPr/>
            </a:lvl2pPr>
            <a:lvl3pPr marL="896938" indent="-177800">
              <a:defRPr/>
            </a:lvl3pPr>
          </a:lstStyle>
          <a:p>
            <a:pPr lvl="0"/>
            <a:r>
              <a:rPr lang="fi-FI" dirty="0" err="1" smtClean="0"/>
              <a:t>Click</a:t>
            </a:r>
            <a:r>
              <a:rPr lang="fi-FI" dirty="0" smtClean="0"/>
              <a:t> to </a:t>
            </a:r>
            <a:r>
              <a:rPr lang="fi-FI" dirty="0" err="1" smtClean="0"/>
              <a:t>add</a:t>
            </a:r>
            <a:r>
              <a:rPr lang="fi-FI" dirty="0" smtClean="0"/>
              <a:t> </a:t>
            </a:r>
            <a:r>
              <a:rPr lang="fi-FI" dirty="0" err="1" smtClean="0"/>
              <a:t>text</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p:txBody>
      </p:sp>
    </p:spTree>
    <p:extLst>
      <p:ext uri="{BB962C8B-B14F-4D97-AF65-F5344CB8AC3E}">
        <p14:creationId xmlns:p14="http://schemas.microsoft.com/office/powerpoint/2010/main" val="215923349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mall text, no bullet">
    <p:spTree>
      <p:nvGrpSpPr>
        <p:cNvPr id="1" name=""/>
        <p:cNvGrpSpPr/>
        <p:nvPr/>
      </p:nvGrpSpPr>
      <p:grpSpPr>
        <a:xfrm>
          <a:off x="0" y="0"/>
          <a:ext cx="0" cy="0"/>
          <a:chOff x="0" y="0"/>
          <a:chExt cx="0" cy="0"/>
        </a:xfrm>
      </p:grpSpPr>
      <p:sp>
        <p:nvSpPr>
          <p:cNvPr id="9" name="Otsikko 8"/>
          <p:cNvSpPr>
            <a:spLocks noGrp="1"/>
          </p:cNvSpPr>
          <p:nvPr>
            <p:ph type="title" hasCustomPrompt="1"/>
          </p:nvPr>
        </p:nvSpPr>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
        <p:nvSpPr>
          <p:cNvPr id="10" name="Päivämäärän paikkamerkki 9"/>
          <p:cNvSpPr>
            <a:spLocks noGrp="1"/>
          </p:cNvSpPr>
          <p:nvPr>
            <p:ph type="dt" sz="half" idx="10"/>
          </p:nvPr>
        </p:nvSpPr>
        <p:spPr/>
        <p:txBody>
          <a:bodyPr/>
          <a:lstStyle/>
          <a:p>
            <a:fld id="{4FFED141-09A0-4E3B-8D71-BD9319E4E410}" type="datetime1">
              <a:rPr lang="en-GB" smtClean="0"/>
              <a:t>26/04/2019</a:t>
            </a:fld>
            <a:endParaRPr lang="en-US" dirty="0"/>
          </a:p>
        </p:txBody>
      </p:sp>
      <p:sp>
        <p:nvSpPr>
          <p:cNvPr id="11" name="Dian numeron paikkamerkki 10"/>
          <p:cNvSpPr>
            <a:spLocks noGrp="1"/>
          </p:cNvSpPr>
          <p:nvPr>
            <p:ph type="sldNum" sz="quarter" idx="11"/>
          </p:nvPr>
        </p:nvSpPr>
        <p:spPr/>
        <p:txBody>
          <a:bodyPr/>
          <a:lstStyle/>
          <a:p>
            <a:fld id="{B1F155AA-D975-1648-A894-B0825A5F7524}" type="slidenum">
              <a:rPr lang="en-US" smtClean="0"/>
              <a:pPr/>
              <a:t>‹#›</a:t>
            </a:fld>
            <a:endParaRPr lang="en-US"/>
          </a:p>
        </p:txBody>
      </p:sp>
      <p:sp>
        <p:nvSpPr>
          <p:cNvPr id="12" name="Alatunnisteen paikkamerkki 11"/>
          <p:cNvSpPr>
            <a:spLocks noGrp="1"/>
          </p:cNvSpPr>
          <p:nvPr>
            <p:ph type="ftr" sz="quarter" idx="12"/>
          </p:nvPr>
        </p:nvSpPr>
        <p:spPr/>
        <p:txBody>
          <a:bodyPr/>
          <a:lstStyle/>
          <a:p>
            <a:r>
              <a:rPr lang="fi-FI" dirty="0" smtClean="0"/>
              <a:t>Team Finland, huhtikuu 2019</a:t>
            </a:r>
            <a:endParaRPr lang="en-US" dirty="0"/>
          </a:p>
        </p:txBody>
      </p:sp>
      <p:sp>
        <p:nvSpPr>
          <p:cNvPr id="8" name="Tekstin paikkamerkki 7"/>
          <p:cNvSpPr>
            <a:spLocks noGrp="1"/>
          </p:cNvSpPr>
          <p:nvPr>
            <p:ph type="body" sz="quarter" idx="14" hasCustomPrompt="1"/>
          </p:nvPr>
        </p:nvSpPr>
        <p:spPr>
          <a:xfrm>
            <a:off x="1241999" y="2132856"/>
            <a:ext cx="7199999" cy="3888432"/>
          </a:xfrm>
        </p:spPr>
        <p:txBody>
          <a:bodyPr/>
          <a:lstStyle>
            <a:lvl1pPr marL="0" indent="0">
              <a:buNone/>
              <a:defRPr sz="1700"/>
            </a:lvl1pPr>
            <a:lvl2pPr>
              <a:defRPr/>
            </a:lvl2pPr>
            <a:lvl3pPr marL="896938" indent="-177800">
              <a:defRPr/>
            </a:lvl3pPr>
          </a:lstStyle>
          <a:p>
            <a:pPr lvl="0"/>
            <a:r>
              <a:rPr lang="fi-FI" dirty="0" err="1" smtClean="0"/>
              <a:t>Click</a:t>
            </a:r>
            <a:r>
              <a:rPr lang="fi-FI" dirty="0" smtClean="0"/>
              <a:t> to </a:t>
            </a:r>
            <a:r>
              <a:rPr lang="fi-FI" dirty="0" err="1" smtClean="0"/>
              <a:t>add</a:t>
            </a:r>
            <a:r>
              <a:rPr lang="fi-FI" dirty="0" smtClean="0"/>
              <a:t> </a:t>
            </a:r>
            <a:r>
              <a:rPr lang="fi-FI" dirty="0" err="1" smtClean="0"/>
              <a:t>text</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p:txBody>
      </p:sp>
    </p:spTree>
    <p:extLst>
      <p:ext uri="{BB962C8B-B14F-4D97-AF65-F5344CB8AC3E}">
        <p14:creationId xmlns:p14="http://schemas.microsoft.com/office/powerpoint/2010/main" val="30189644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calable text">
    <p:spTree>
      <p:nvGrpSpPr>
        <p:cNvPr id="1" name=""/>
        <p:cNvGrpSpPr/>
        <p:nvPr/>
      </p:nvGrpSpPr>
      <p:grpSpPr>
        <a:xfrm>
          <a:off x="0" y="0"/>
          <a:ext cx="0" cy="0"/>
          <a:chOff x="0" y="0"/>
          <a:chExt cx="0" cy="0"/>
        </a:xfrm>
      </p:grpSpPr>
      <p:sp>
        <p:nvSpPr>
          <p:cNvPr id="9" name="Otsikko 8"/>
          <p:cNvSpPr>
            <a:spLocks noGrp="1"/>
          </p:cNvSpPr>
          <p:nvPr>
            <p:ph type="title" hasCustomPrompt="1"/>
          </p:nvPr>
        </p:nvSpPr>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
        <p:nvSpPr>
          <p:cNvPr id="10" name="Päivämäärän paikkamerkki 9"/>
          <p:cNvSpPr>
            <a:spLocks noGrp="1"/>
          </p:cNvSpPr>
          <p:nvPr>
            <p:ph type="dt" sz="half" idx="10"/>
          </p:nvPr>
        </p:nvSpPr>
        <p:spPr/>
        <p:txBody>
          <a:bodyPr/>
          <a:lstStyle/>
          <a:p>
            <a:fld id="{D61C8573-A26D-4F80-B348-518D218DC5EB}" type="datetime1">
              <a:rPr lang="en-GB" smtClean="0"/>
              <a:t>26/04/2019</a:t>
            </a:fld>
            <a:endParaRPr lang="en-US" dirty="0"/>
          </a:p>
        </p:txBody>
      </p:sp>
      <p:sp>
        <p:nvSpPr>
          <p:cNvPr id="11" name="Dian numeron paikkamerkki 10"/>
          <p:cNvSpPr>
            <a:spLocks noGrp="1"/>
          </p:cNvSpPr>
          <p:nvPr>
            <p:ph type="sldNum" sz="quarter" idx="11"/>
          </p:nvPr>
        </p:nvSpPr>
        <p:spPr/>
        <p:txBody>
          <a:bodyPr/>
          <a:lstStyle/>
          <a:p>
            <a:fld id="{B1F155AA-D975-1648-A894-B0825A5F7524}" type="slidenum">
              <a:rPr lang="en-US" smtClean="0"/>
              <a:pPr/>
              <a:t>‹#›</a:t>
            </a:fld>
            <a:endParaRPr lang="en-US"/>
          </a:p>
        </p:txBody>
      </p:sp>
      <p:sp>
        <p:nvSpPr>
          <p:cNvPr id="12" name="Alatunnisteen paikkamerkki 11"/>
          <p:cNvSpPr>
            <a:spLocks noGrp="1"/>
          </p:cNvSpPr>
          <p:nvPr>
            <p:ph type="ftr" sz="quarter" idx="12"/>
          </p:nvPr>
        </p:nvSpPr>
        <p:spPr/>
        <p:txBody>
          <a:bodyPr/>
          <a:lstStyle/>
          <a:p>
            <a:r>
              <a:rPr lang="fi-FI" dirty="0" smtClean="0"/>
              <a:t>Team Finland, huhtikuu 2019</a:t>
            </a:r>
            <a:endParaRPr lang="en-US" dirty="0"/>
          </a:p>
        </p:txBody>
      </p:sp>
      <p:sp>
        <p:nvSpPr>
          <p:cNvPr id="8" name="Tekstin paikkamerkki 7"/>
          <p:cNvSpPr>
            <a:spLocks noGrp="1"/>
          </p:cNvSpPr>
          <p:nvPr>
            <p:ph type="body" sz="quarter" idx="14" hasCustomPrompt="1"/>
          </p:nvPr>
        </p:nvSpPr>
        <p:spPr>
          <a:xfrm>
            <a:off x="1241999" y="2132856"/>
            <a:ext cx="7199999" cy="3888432"/>
          </a:xfrm>
        </p:spPr>
        <p:txBody>
          <a:bodyPr>
            <a:normAutofit/>
          </a:bodyPr>
          <a:lstStyle>
            <a:lvl1pPr>
              <a:defRPr/>
            </a:lvl1pPr>
            <a:lvl2pPr>
              <a:defRPr/>
            </a:lvl2pPr>
            <a:lvl3pPr marL="896938" indent="-177800">
              <a:defRPr/>
            </a:lvl3pPr>
          </a:lstStyle>
          <a:p>
            <a:pPr lvl="0"/>
            <a:r>
              <a:rPr lang="fi-FI" dirty="0" err="1" smtClean="0"/>
              <a:t>Click</a:t>
            </a:r>
            <a:r>
              <a:rPr lang="fi-FI" dirty="0" smtClean="0"/>
              <a:t> to </a:t>
            </a:r>
            <a:r>
              <a:rPr lang="fi-FI" dirty="0" err="1" smtClean="0"/>
              <a:t>add</a:t>
            </a:r>
            <a:r>
              <a:rPr lang="fi-FI" dirty="0" smtClean="0"/>
              <a:t> </a:t>
            </a:r>
            <a:r>
              <a:rPr lang="fi-FI" dirty="0" err="1" smtClean="0"/>
              <a:t>text</a:t>
            </a:r>
            <a:endParaRPr lang="fi-FI" dirty="0" smtClean="0"/>
          </a:p>
          <a:p>
            <a:pPr lvl="1"/>
            <a:r>
              <a:rPr lang="fi-FI" dirty="0" err="1" smtClean="0"/>
              <a:t>Second</a:t>
            </a:r>
            <a:r>
              <a:rPr lang="fi-FI" dirty="0" smtClean="0"/>
              <a:t> </a:t>
            </a:r>
            <a:r>
              <a:rPr lang="fi-FI" dirty="0" err="1" smtClean="0"/>
              <a:t>level</a:t>
            </a:r>
            <a:endParaRPr lang="fi-FI" dirty="0" smtClean="0"/>
          </a:p>
          <a:p>
            <a:pPr lvl="2"/>
            <a:r>
              <a:rPr lang="fi-FI" dirty="0" err="1" smtClean="0"/>
              <a:t>Third</a:t>
            </a:r>
            <a:r>
              <a:rPr lang="fi-FI" dirty="0" smtClean="0"/>
              <a:t> </a:t>
            </a:r>
            <a:r>
              <a:rPr lang="fi-FI" dirty="0" err="1" smtClean="0"/>
              <a:t>level</a:t>
            </a:r>
            <a:endParaRPr lang="fi-FI" dirty="0" smtClean="0"/>
          </a:p>
        </p:txBody>
      </p:sp>
    </p:spTree>
    <p:extLst>
      <p:ext uri="{BB962C8B-B14F-4D97-AF65-F5344CB8AC3E}">
        <p14:creationId xmlns:p14="http://schemas.microsoft.com/office/powerpoint/2010/main" val="270063714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242000" y="2132856"/>
            <a:ext cx="3690040" cy="3888432"/>
          </a:xfrm>
        </p:spPr>
        <p:txBody>
          <a:bodyPr>
            <a:noAutofit/>
          </a:bodyPr>
          <a:lstStyle>
            <a:lvl1pPr>
              <a:spcBef>
                <a:spcPts val="1000"/>
              </a:spcBef>
              <a:spcAft>
                <a:spcPts val="500"/>
              </a:spcAft>
              <a:defRPr sz="1700"/>
            </a:lvl1pPr>
            <a:lvl2pPr>
              <a:spcBef>
                <a:spcPts val="600"/>
              </a:spcBef>
              <a:spcAft>
                <a:spcPts val="0"/>
              </a:spcAft>
              <a:defRPr/>
            </a:lvl2pPr>
            <a:lvl3pPr>
              <a:spcBef>
                <a:spcPts val="600"/>
              </a:spcBef>
              <a:spcAft>
                <a:spcPts val="0"/>
              </a:spcAft>
              <a:defRPr/>
            </a:lvl3pPr>
            <a:lvl4pPr>
              <a:spcBef>
                <a:spcPts val="1000"/>
              </a:spcBef>
              <a:spcAft>
                <a:spcPts val="500"/>
              </a:spcAft>
              <a:defRPr/>
            </a:lvl4pPr>
            <a:lvl5pPr>
              <a:spcBef>
                <a:spcPts val="1000"/>
              </a:spcBef>
              <a:spcAft>
                <a:spcPts val="500"/>
              </a:spcAft>
              <a:defRPr/>
            </a:lvl5pPr>
          </a:lstStyle>
          <a:p>
            <a:pPr lvl="0"/>
            <a:r>
              <a:rPr lang="fi-FI" dirty="0" err="1"/>
              <a:t>Click</a:t>
            </a:r>
            <a:r>
              <a:rPr lang="fi-FI" dirty="0"/>
              <a:t> to </a:t>
            </a:r>
            <a:r>
              <a:rPr lang="fi-FI" dirty="0" err="1" smtClean="0"/>
              <a:t>add</a:t>
            </a:r>
            <a:r>
              <a:rPr lang="fi-FI" dirty="0" smtClean="0"/>
              <a:t> </a:t>
            </a:r>
            <a:r>
              <a:rPr lang="fi-FI" dirty="0" err="1" smtClean="0"/>
              <a:t>text</a:t>
            </a:r>
            <a:endParaRPr lang="fi-FI" dirty="0"/>
          </a:p>
          <a:p>
            <a:pPr lvl="1"/>
            <a:r>
              <a:rPr lang="fi-FI" dirty="0"/>
              <a:t>Second </a:t>
            </a:r>
            <a:r>
              <a:rPr lang="fi-FI" dirty="0" err="1"/>
              <a:t>level</a:t>
            </a:r>
            <a:endParaRPr lang="fi-FI" dirty="0"/>
          </a:p>
          <a:p>
            <a:pPr lvl="2"/>
            <a:r>
              <a:rPr lang="fi-FI" dirty="0" err="1"/>
              <a:t>Third</a:t>
            </a:r>
            <a:r>
              <a:rPr lang="fi-FI" dirty="0"/>
              <a:t> </a:t>
            </a:r>
            <a:r>
              <a:rPr lang="fi-FI" dirty="0" err="1" smtClean="0"/>
              <a:t>level</a:t>
            </a:r>
            <a:endParaRPr lang="fi-FI" dirty="0"/>
          </a:p>
        </p:txBody>
      </p:sp>
      <p:sp>
        <p:nvSpPr>
          <p:cNvPr id="8" name="Content Placeholder 2"/>
          <p:cNvSpPr>
            <a:spLocks noGrp="1"/>
          </p:cNvSpPr>
          <p:nvPr>
            <p:ph idx="13" hasCustomPrompt="1"/>
          </p:nvPr>
        </p:nvSpPr>
        <p:spPr>
          <a:xfrm>
            <a:off x="5011358" y="2132855"/>
            <a:ext cx="3430641" cy="3888432"/>
          </a:xfrm>
        </p:spPr>
        <p:txBody>
          <a:bodyPr>
            <a:noAutofit/>
          </a:bodyPr>
          <a:lstStyle>
            <a:lvl1pPr>
              <a:spcBef>
                <a:spcPts val="1000"/>
              </a:spcBef>
              <a:spcAft>
                <a:spcPts val="500"/>
              </a:spcAft>
              <a:defRPr sz="1700"/>
            </a:lvl1pPr>
            <a:lvl2pPr>
              <a:spcBef>
                <a:spcPts val="600"/>
              </a:spcBef>
              <a:spcAft>
                <a:spcPts val="0"/>
              </a:spcAft>
              <a:defRPr/>
            </a:lvl2pPr>
            <a:lvl3pPr>
              <a:spcBef>
                <a:spcPts val="600"/>
              </a:spcBef>
              <a:spcAft>
                <a:spcPts val="0"/>
              </a:spcAft>
              <a:defRPr/>
            </a:lvl3pPr>
            <a:lvl4pPr>
              <a:spcBef>
                <a:spcPts val="1000"/>
              </a:spcBef>
              <a:spcAft>
                <a:spcPts val="500"/>
              </a:spcAft>
              <a:defRPr/>
            </a:lvl4pPr>
            <a:lvl5pPr>
              <a:spcBef>
                <a:spcPts val="1000"/>
              </a:spcBef>
              <a:spcAft>
                <a:spcPts val="500"/>
              </a:spcAft>
              <a:defRPr/>
            </a:lvl5pPr>
          </a:lstStyle>
          <a:p>
            <a:pPr lvl="0"/>
            <a:r>
              <a:rPr lang="fi-FI" dirty="0" err="1"/>
              <a:t>Click</a:t>
            </a:r>
            <a:r>
              <a:rPr lang="fi-FI" dirty="0"/>
              <a:t> to </a:t>
            </a:r>
            <a:r>
              <a:rPr lang="fi-FI" dirty="0" err="1" smtClean="0"/>
              <a:t>add</a:t>
            </a:r>
            <a:r>
              <a:rPr lang="fi-FI" dirty="0" smtClean="0"/>
              <a:t> </a:t>
            </a:r>
            <a:r>
              <a:rPr lang="fi-FI" dirty="0" err="1" smtClean="0"/>
              <a:t>text</a:t>
            </a:r>
            <a:endParaRPr lang="fi-FI" dirty="0"/>
          </a:p>
          <a:p>
            <a:pPr lvl="1"/>
            <a:r>
              <a:rPr lang="fi-FI" dirty="0"/>
              <a:t>Second </a:t>
            </a:r>
            <a:r>
              <a:rPr lang="fi-FI" dirty="0" err="1"/>
              <a:t>level</a:t>
            </a:r>
            <a:endParaRPr lang="fi-FI" dirty="0"/>
          </a:p>
          <a:p>
            <a:pPr lvl="2"/>
            <a:r>
              <a:rPr lang="fi-FI" dirty="0" err="1"/>
              <a:t>Third</a:t>
            </a:r>
            <a:r>
              <a:rPr lang="fi-FI" dirty="0"/>
              <a:t> </a:t>
            </a:r>
            <a:r>
              <a:rPr lang="fi-FI" dirty="0" err="1" smtClean="0"/>
              <a:t>level</a:t>
            </a:r>
            <a:endParaRPr lang="fi-FI" dirty="0"/>
          </a:p>
        </p:txBody>
      </p:sp>
      <p:sp>
        <p:nvSpPr>
          <p:cNvPr id="11" name="Päivämäärän paikkamerkki 10"/>
          <p:cNvSpPr>
            <a:spLocks noGrp="1"/>
          </p:cNvSpPr>
          <p:nvPr>
            <p:ph type="dt" sz="half" idx="14"/>
          </p:nvPr>
        </p:nvSpPr>
        <p:spPr/>
        <p:txBody>
          <a:bodyPr/>
          <a:lstStyle/>
          <a:p>
            <a:fld id="{2B95EBDF-1875-43E2-AAC1-3EC2D529FBBA}" type="datetime1">
              <a:rPr lang="en-GB" smtClean="0"/>
              <a:t>26/04/2019</a:t>
            </a:fld>
            <a:endParaRPr lang="en-US" dirty="0"/>
          </a:p>
        </p:txBody>
      </p:sp>
      <p:sp>
        <p:nvSpPr>
          <p:cNvPr id="12" name="Dian numeron paikkamerkki 11"/>
          <p:cNvSpPr>
            <a:spLocks noGrp="1"/>
          </p:cNvSpPr>
          <p:nvPr>
            <p:ph type="sldNum" sz="quarter" idx="15"/>
          </p:nvPr>
        </p:nvSpPr>
        <p:spPr/>
        <p:txBody>
          <a:bodyPr/>
          <a:lstStyle/>
          <a:p>
            <a:fld id="{B1F155AA-D975-1648-A894-B0825A5F7524}" type="slidenum">
              <a:rPr lang="en-US" smtClean="0"/>
              <a:pPr/>
              <a:t>‹#›</a:t>
            </a:fld>
            <a:endParaRPr lang="en-US"/>
          </a:p>
        </p:txBody>
      </p:sp>
      <p:sp>
        <p:nvSpPr>
          <p:cNvPr id="13" name="Alatunnisteen paikkamerkki 12"/>
          <p:cNvSpPr>
            <a:spLocks noGrp="1"/>
          </p:cNvSpPr>
          <p:nvPr>
            <p:ph type="ftr" sz="quarter" idx="16"/>
          </p:nvPr>
        </p:nvSpPr>
        <p:spPr/>
        <p:txBody>
          <a:bodyPr/>
          <a:lstStyle/>
          <a:p>
            <a:r>
              <a:rPr lang="fi-FI" dirty="0" smtClean="0"/>
              <a:t>Team Finland, huhtikuu 2019</a:t>
            </a:r>
            <a:endParaRPr lang="en-US" dirty="0"/>
          </a:p>
        </p:txBody>
      </p:sp>
      <p:sp>
        <p:nvSpPr>
          <p:cNvPr id="14" name="Otsikko 13"/>
          <p:cNvSpPr>
            <a:spLocks noGrp="1"/>
          </p:cNvSpPr>
          <p:nvPr>
            <p:ph type="title" hasCustomPrompt="1"/>
          </p:nvPr>
        </p:nvSpPr>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Tree>
    <p:extLst>
      <p:ext uri="{BB962C8B-B14F-4D97-AF65-F5344CB8AC3E}">
        <p14:creationId xmlns:p14="http://schemas.microsoft.com/office/powerpoint/2010/main" val="2496269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picture">
    <p:spTree>
      <p:nvGrpSpPr>
        <p:cNvPr id="1" name=""/>
        <p:cNvGrpSpPr/>
        <p:nvPr/>
      </p:nvGrpSpPr>
      <p:grpSpPr>
        <a:xfrm>
          <a:off x="0" y="0"/>
          <a:ext cx="0" cy="0"/>
          <a:chOff x="0" y="0"/>
          <a:chExt cx="0" cy="0"/>
        </a:xfrm>
      </p:grpSpPr>
      <p:sp>
        <p:nvSpPr>
          <p:cNvPr id="7" name="Picture Placeholder 2"/>
          <p:cNvSpPr>
            <a:spLocks noGrp="1"/>
          </p:cNvSpPr>
          <p:nvPr>
            <p:ph type="pic" idx="13" hasCustomPrompt="1"/>
          </p:nvPr>
        </p:nvSpPr>
        <p:spPr>
          <a:xfrm>
            <a:off x="5084064" y="1"/>
            <a:ext cx="4059935" cy="6858000"/>
          </a:xfrm>
          <a:solidFill>
            <a:schemeClr val="bg1">
              <a:lumMod val="95000"/>
            </a:schemeClr>
          </a:solidFill>
        </p:spPr>
        <p:txBody>
          <a:bodyPr anchor="ctr">
            <a:normAutofit/>
          </a:bodyPr>
          <a:lstStyle>
            <a:lvl1pPr marL="0" indent="0" algn="ctr">
              <a:buNone/>
              <a:defRPr sz="1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dirty="0" err="1" smtClean="0"/>
              <a:t>Insert</a:t>
            </a:r>
            <a:r>
              <a:rPr lang="fi-FI" dirty="0" smtClean="0"/>
              <a:t> </a:t>
            </a:r>
            <a:r>
              <a:rPr lang="fi-FI" dirty="0" err="1" smtClean="0"/>
              <a:t>picture</a:t>
            </a:r>
            <a:endParaRPr lang="en-US" dirty="0"/>
          </a:p>
        </p:txBody>
      </p:sp>
      <p:sp>
        <p:nvSpPr>
          <p:cNvPr id="3" name="Content Placeholder 2"/>
          <p:cNvSpPr>
            <a:spLocks noGrp="1"/>
          </p:cNvSpPr>
          <p:nvPr>
            <p:ph idx="1" hasCustomPrompt="1"/>
          </p:nvPr>
        </p:nvSpPr>
        <p:spPr>
          <a:xfrm>
            <a:off x="1241998" y="2132856"/>
            <a:ext cx="3708000" cy="3888432"/>
          </a:xfrm>
        </p:spPr>
        <p:txBody>
          <a:bodyPr/>
          <a:lstStyle>
            <a:lvl1pPr>
              <a:defRPr sz="1700">
                <a:solidFill>
                  <a:schemeClr val="tx2"/>
                </a:solidFill>
              </a:defRPr>
            </a:lvl1pPr>
            <a:lvl2pPr>
              <a:defRPr>
                <a:solidFill>
                  <a:schemeClr val="tx2"/>
                </a:solidFill>
              </a:defRPr>
            </a:lvl2pPr>
            <a:lvl3pPr>
              <a:defRPr>
                <a:solidFill>
                  <a:schemeClr val="tx2"/>
                </a:solidFill>
              </a:defRPr>
            </a:lvl3pPr>
          </a:lstStyle>
          <a:p>
            <a:pPr lvl="0"/>
            <a:r>
              <a:rPr lang="fi-FI" dirty="0" err="1"/>
              <a:t>Click</a:t>
            </a:r>
            <a:r>
              <a:rPr lang="fi-FI" dirty="0"/>
              <a:t> to </a:t>
            </a:r>
            <a:r>
              <a:rPr lang="fi-FI" dirty="0" err="1" smtClean="0"/>
              <a:t>add</a:t>
            </a:r>
            <a:r>
              <a:rPr lang="fi-FI" dirty="0" smtClean="0"/>
              <a:t> </a:t>
            </a:r>
            <a:r>
              <a:rPr lang="fi-FI" dirty="0" err="1" smtClean="0"/>
              <a:t>text</a:t>
            </a:r>
            <a:endParaRPr lang="fi-FI" dirty="0"/>
          </a:p>
          <a:p>
            <a:pPr lvl="1"/>
            <a:r>
              <a:rPr lang="fi-FI" dirty="0"/>
              <a:t>Second </a:t>
            </a:r>
            <a:r>
              <a:rPr lang="fi-FI" dirty="0" err="1"/>
              <a:t>level</a:t>
            </a:r>
            <a:endParaRPr lang="fi-FI" dirty="0"/>
          </a:p>
          <a:p>
            <a:pPr lvl="2"/>
            <a:r>
              <a:rPr lang="fi-FI" dirty="0" err="1"/>
              <a:t>Third</a:t>
            </a:r>
            <a:r>
              <a:rPr lang="fi-FI" dirty="0"/>
              <a:t> </a:t>
            </a:r>
            <a:r>
              <a:rPr lang="fi-FI" dirty="0" err="1" smtClean="0"/>
              <a:t>level</a:t>
            </a:r>
            <a:endParaRPr lang="fi-FI" dirty="0"/>
          </a:p>
        </p:txBody>
      </p:sp>
      <p:sp>
        <p:nvSpPr>
          <p:cNvPr id="8" name="Otsikko 7"/>
          <p:cNvSpPr>
            <a:spLocks noGrp="1"/>
          </p:cNvSpPr>
          <p:nvPr>
            <p:ph type="title" hasCustomPrompt="1"/>
          </p:nvPr>
        </p:nvSpPr>
        <p:spPr>
          <a:xfrm>
            <a:off x="1242000" y="836712"/>
            <a:ext cx="3708000" cy="1153338"/>
          </a:xfrm>
        </p:spPr>
        <p:txBody>
          <a:bodyPr/>
          <a:lstStyle>
            <a:lvl1pPr>
              <a:defRPr/>
            </a:lvl1pPr>
          </a:lstStyle>
          <a:p>
            <a:r>
              <a:rPr lang="fi-FI" dirty="0" err="1" smtClean="0"/>
              <a:t>Click</a:t>
            </a:r>
            <a:r>
              <a:rPr lang="fi-FI" dirty="0" smtClean="0"/>
              <a:t> to </a:t>
            </a:r>
            <a:r>
              <a:rPr lang="fi-FI" dirty="0" err="1" smtClean="0"/>
              <a:t>add</a:t>
            </a:r>
            <a:r>
              <a:rPr lang="fi-FI" dirty="0" smtClean="0"/>
              <a:t> </a:t>
            </a:r>
            <a:r>
              <a:rPr lang="fi-FI" dirty="0" err="1" smtClean="0"/>
              <a:t>title</a:t>
            </a:r>
            <a:endParaRPr lang="en-US" dirty="0"/>
          </a:p>
        </p:txBody>
      </p:sp>
      <p:sp>
        <p:nvSpPr>
          <p:cNvPr id="10" name="Päivämäärän paikkamerkki 9"/>
          <p:cNvSpPr>
            <a:spLocks noGrp="1"/>
          </p:cNvSpPr>
          <p:nvPr>
            <p:ph type="dt" sz="half" idx="14"/>
          </p:nvPr>
        </p:nvSpPr>
        <p:spPr/>
        <p:txBody>
          <a:bodyPr/>
          <a:lstStyle/>
          <a:p>
            <a:fld id="{5EA0818B-9825-41C8-BE62-DE17DF3143A0}" type="datetime1">
              <a:rPr lang="en-GB" smtClean="0"/>
              <a:t>26/04/2019</a:t>
            </a:fld>
            <a:endParaRPr lang="en-US" dirty="0"/>
          </a:p>
        </p:txBody>
      </p:sp>
      <p:sp>
        <p:nvSpPr>
          <p:cNvPr id="11" name="Dian numeron paikkamerkki 10"/>
          <p:cNvSpPr>
            <a:spLocks noGrp="1"/>
          </p:cNvSpPr>
          <p:nvPr>
            <p:ph type="sldNum" sz="quarter" idx="15"/>
          </p:nvPr>
        </p:nvSpPr>
        <p:spPr/>
        <p:txBody>
          <a:bodyPr/>
          <a:lstStyle/>
          <a:p>
            <a:fld id="{B1F155AA-D975-1648-A894-B0825A5F7524}" type="slidenum">
              <a:rPr lang="en-US" smtClean="0"/>
              <a:pPr/>
              <a:t>‹#›</a:t>
            </a:fld>
            <a:endParaRPr lang="en-US"/>
          </a:p>
        </p:txBody>
      </p:sp>
      <p:sp>
        <p:nvSpPr>
          <p:cNvPr id="12" name="Alatunnisteen paikkamerkki 11"/>
          <p:cNvSpPr>
            <a:spLocks noGrp="1"/>
          </p:cNvSpPr>
          <p:nvPr>
            <p:ph type="ftr" sz="quarter" idx="16"/>
          </p:nvPr>
        </p:nvSpPr>
        <p:spPr/>
        <p:txBody>
          <a:bodyPr/>
          <a:lstStyle/>
          <a:p>
            <a:r>
              <a:rPr lang="fi-FI" dirty="0" smtClean="0"/>
              <a:t>Team Finland, huhtikuu 2019</a:t>
            </a:r>
            <a:endParaRPr lang="en-US" dirty="0"/>
          </a:p>
        </p:txBody>
      </p:sp>
    </p:spTree>
    <p:extLst>
      <p:ext uri="{BB962C8B-B14F-4D97-AF65-F5344CB8AC3E}">
        <p14:creationId xmlns:p14="http://schemas.microsoft.com/office/powerpoint/2010/main" val="2599113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1999" y="836712"/>
            <a:ext cx="7200000" cy="1153338"/>
          </a:xfrm>
          <a:prstGeom prst="rect">
            <a:avLst/>
          </a:prstGeom>
        </p:spPr>
        <p:txBody>
          <a:bodyPr vert="horz" lIns="91440" tIns="45720" rIns="91440" bIns="45720" rtlCol="0" anchor="t">
            <a:noAutofit/>
          </a:bodyPr>
          <a:lstStyle/>
          <a:p>
            <a:r>
              <a:rPr lang="fi-FI" smtClean="0"/>
              <a:t>Muokkaa perustyyl. napsautt.</a:t>
            </a:r>
            <a:endParaRPr lang="en-US" dirty="0"/>
          </a:p>
        </p:txBody>
      </p:sp>
      <p:sp>
        <p:nvSpPr>
          <p:cNvPr id="3" name="Text Placeholder 2"/>
          <p:cNvSpPr>
            <a:spLocks noGrp="1"/>
          </p:cNvSpPr>
          <p:nvPr>
            <p:ph type="body" idx="1"/>
          </p:nvPr>
        </p:nvSpPr>
        <p:spPr>
          <a:xfrm>
            <a:off x="1241999" y="2132856"/>
            <a:ext cx="7200000" cy="3888432"/>
          </a:xfrm>
          <a:prstGeom prst="rect">
            <a:avLst/>
          </a:prstGeom>
        </p:spPr>
        <p:txBody>
          <a:bodyPr vert="horz" lIns="108000" tIns="45720" rIns="91440" bIns="45720" rtlCol="0" anchor="t" anchorCtr="0">
            <a:noAutofit/>
          </a:body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err="1"/>
              <a:t>Third</a:t>
            </a:r>
            <a:r>
              <a:rPr lang="fi-FI" dirty="0"/>
              <a:t> </a:t>
            </a:r>
            <a:r>
              <a:rPr lang="fi-FI" dirty="0" err="1" smtClean="0"/>
              <a:t>level</a:t>
            </a:r>
            <a:endParaRPr lang="fi-FI" dirty="0"/>
          </a:p>
        </p:txBody>
      </p:sp>
      <p:sp>
        <p:nvSpPr>
          <p:cNvPr id="4" name="Date Placeholder 3"/>
          <p:cNvSpPr>
            <a:spLocks noGrp="1"/>
          </p:cNvSpPr>
          <p:nvPr>
            <p:ph type="dt" sz="half" idx="2"/>
          </p:nvPr>
        </p:nvSpPr>
        <p:spPr>
          <a:xfrm>
            <a:off x="1242000" y="6285052"/>
            <a:ext cx="1067608" cy="365125"/>
          </a:xfrm>
          <a:prstGeom prst="rect">
            <a:avLst/>
          </a:prstGeom>
        </p:spPr>
        <p:txBody>
          <a:bodyPr vert="horz" lIns="91440" tIns="45720" rIns="91440" bIns="45720" rtlCol="0" anchor="ctr"/>
          <a:lstStyle>
            <a:lvl1pPr algn="l">
              <a:defRPr sz="900">
                <a:solidFill>
                  <a:schemeClr val="tx2"/>
                </a:solidFill>
                <a:latin typeface="+mn-lt"/>
                <a:cs typeface="Finlandica"/>
              </a:defRPr>
            </a:lvl1pPr>
          </a:lstStyle>
          <a:p>
            <a:fld id="{88D0DD1D-C8EE-44AC-AFE0-B7C00A62C8EE}" type="datetime1">
              <a:rPr lang="en-GB" smtClean="0"/>
              <a:t>26/04/2019</a:t>
            </a:fld>
            <a:endParaRPr lang="en-US" dirty="0"/>
          </a:p>
        </p:txBody>
      </p:sp>
      <p:sp>
        <p:nvSpPr>
          <p:cNvPr id="5" name="Footer Placeholder 4"/>
          <p:cNvSpPr>
            <a:spLocks noGrp="1"/>
          </p:cNvSpPr>
          <p:nvPr>
            <p:ph type="ftr" sz="quarter" idx="3"/>
          </p:nvPr>
        </p:nvSpPr>
        <p:spPr>
          <a:xfrm>
            <a:off x="2768932" y="6287980"/>
            <a:ext cx="3602370" cy="365125"/>
          </a:xfrm>
          <a:prstGeom prst="rect">
            <a:avLst/>
          </a:prstGeom>
        </p:spPr>
        <p:txBody>
          <a:bodyPr vert="horz" lIns="91440" tIns="45720" rIns="91440" bIns="45720" rtlCol="0" anchor="ctr"/>
          <a:lstStyle>
            <a:lvl1pPr algn="l">
              <a:defRPr sz="900" spc="0" baseline="0">
                <a:solidFill>
                  <a:schemeClr val="tx2"/>
                </a:solidFill>
                <a:latin typeface="+mn-lt"/>
                <a:cs typeface="Finlandica"/>
              </a:defRPr>
            </a:lvl1pPr>
          </a:lstStyle>
          <a:p>
            <a:r>
              <a:rPr lang="fi-FI" dirty="0" smtClean="0"/>
              <a:t>Team Finland, huhtikuu 2019</a:t>
            </a:r>
            <a:endParaRPr lang="en-US" dirty="0"/>
          </a:p>
        </p:txBody>
      </p:sp>
      <p:sp>
        <p:nvSpPr>
          <p:cNvPr id="6" name="Slide Number Placeholder 5"/>
          <p:cNvSpPr>
            <a:spLocks noGrp="1"/>
          </p:cNvSpPr>
          <p:nvPr>
            <p:ph type="sldNum" sz="quarter" idx="4"/>
          </p:nvPr>
        </p:nvSpPr>
        <p:spPr>
          <a:xfrm>
            <a:off x="7724580" y="6285052"/>
            <a:ext cx="831126" cy="365125"/>
          </a:xfrm>
          <a:prstGeom prst="rect">
            <a:avLst/>
          </a:prstGeom>
        </p:spPr>
        <p:txBody>
          <a:bodyPr vert="horz" lIns="91440" tIns="45720" rIns="91440" bIns="45720" rtlCol="0" anchor="ctr"/>
          <a:lstStyle>
            <a:lvl1pPr algn="r">
              <a:defRPr sz="900">
                <a:solidFill>
                  <a:schemeClr val="tx2"/>
                </a:solidFill>
                <a:latin typeface="+mn-lt"/>
                <a:cs typeface="Finlandica"/>
              </a:defRPr>
            </a:lvl1pPr>
          </a:lstStyle>
          <a:p>
            <a:fld id="{B1F155AA-D975-1648-A894-B0825A5F7524}" type="slidenum">
              <a:rPr lang="en-US" smtClean="0"/>
              <a:pPr/>
              <a:t>‹#›</a:t>
            </a:fld>
            <a:endParaRPr lang="en-US"/>
          </a:p>
        </p:txBody>
      </p:sp>
      <p:grpSp>
        <p:nvGrpSpPr>
          <p:cNvPr id="48" name="Ryhmä 47"/>
          <p:cNvGrpSpPr>
            <a:grpSpLocks noChangeAspect="1"/>
          </p:cNvGrpSpPr>
          <p:nvPr/>
        </p:nvGrpSpPr>
        <p:grpSpPr bwMode="black">
          <a:xfrm>
            <a:off x="276886" y="205503"/>
            <a:ext cx="893334" cy="360938"/>
            <a:chOff x="366713" y="871538"/>
            <a:chExt cx="8412162" cy="3398837"/>
          </a:xfrm>
          <a:solidFill>
            <a:srgbClr val="002EA2"/>
          </a:solidFill>
        </p:grpSpPr>
        <p:sp>
          <p:nvSpPr>
            <p:cNvPr id="49" name="Freeform 6"/>
            <p:cNvSpPr>
              <a:spLocks/>
            </p:cNvSpPr>
            <p:nvPr userDrawn="1"/>
          </p:nvSpPr>
          <p:spPr bwMode="black">
            <a:xfrm>
              <a:off x="1417638" y="2921000"/>
              <a:ext cx="825500" cy="1349375"/>
            </a:xfrm>
            <a:custGeom>
              <a:avLst/>
              <a:gdLst/>
              <a:ahLst/>
              <a:cxnLst>
                <a:cxn ang="0">
                  <a:pos x="0" y="0"/>
                </a:cxn>
                <a:cxn ang="0">
                  <a:pos x="0" y="850"/>
                </a:cxn>
                <a:cxn ang="0">
                  <a:pos x="194" y="850"/>
                </a:cxn>
                <a:cxn ang="0">
                  <a:pos x="194" y="511"/>
                </a:cxn>
                <a:cxn ang="0">
                  <a:pos x="499" y="511"/>
                </a:cxn>
                <a:cxn ang="0">
                  <a:pos x="499" y="340"/>
                </a:cxn>
                <a:cxn ang="0">
                  <a:pos x="194" y="340"/>
                </a:cxn>
                <a:cxn ang="0">
                  <a:pos x="194" y="171"/>
                </a:cxn>
                <a:cxn ang="0">
                  <a:pos x="520" y="171"/>
                </a:cxn>
                <a:cxn ang="0">
                  <a:pos x="520" y="0"/>
                </a:cxn>
                <a:cxn ang="0">
                  <a:pos x="0" y="0"/>
                </a:cxn>
              </a:cxnLst>
              <a:rect l="0" t="0" r="r" b="b"/>
              <a:pathLst>
                <a:path w="520" h="850">
                  <a:moveTo>
                    <a:pt x="0" y="0"/>
                  </a:moveTo>
                  <a:lnTo>
                    <a:pt x="0" y="850"/>
                  </a:lnTo>
                  <a:lnTo>
                    <a:pt x="194" y="850"/>
                  </a:lnTo>
                  <a:lnTo>
                    <a:pt x="194" y="511"/>
                  </a:lnTo>
                  <a:lnTo>
                    <a:pt x="499" y="511"/>
                  </a:lnTo>
                  <a:lnTo>
                    <a:pt x="499" y="340"/>
                  </a:lnTo>
                  <a:lnTo>
                    <a:pt x="194" y="340"/>
                  </a:lnTo>
                  <a:lnTo>
                    <a:pt x="194" y="171"/>
                  </a:lnTo>
                  <a:lnTo>
                    <a:pt x="520" y="171"/>
                  </a:lnTo>
                  <a:lnTo>
                    <a:pt x="52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0" name="Freeform 7"/>
            <p:cNvSpPr>
              <a:spLocks/>
            </p:cNvSpPr>
            <p:nvPr userDrawn="1"/>
          </p:nvSpPr>
          <p:spPr bwMode="black">
            <a:xfrm>
              <a:off x="2435225" y="2921000"/>
              <a:ext cx="658812" cy="1349375"/>
            </a:xfrm>
            <a:custGeom>
              <a:avLst/>
              <a:gdLst/>
              <a:ahLst/>
              <a:cxnLst>
                <a:cxn ang="0">
                  <a:pos x="0" y="0"/>
                </a:cxn>
                <a:cxn ang="0">
                  <a:pos x="0" y="158"/>
                </a:cxn>
                <a:cxn ang="0">
                  <a:pos x="112" y="158"/>
                </a:cxn>
                <a:cxn ang="0">
                  <a:pos x="112" y="693"/>
                </a:cxn>
                <a:cxn ang="0">
                  <a:pos x="0" y="693"/>
                </a:cxn>
                <a:cxn ang="0">
                  <a:pos x="0" y="850"/>
                </a:cxn>
                <a:cxn ang="0">
                  <a:pos x="415" y="850"/>
                </a:cxn>
                <a:cxn ang="0">
                  <a:pos x="415" y="693"/>
                </a:cxn>
                <a:cxn ang="0">
                  <a:pos x="304" y="693"/>
                </a:cxn>
                <a:cxn ang="0">
                  <a:pos x="304" y="158"/>
                </a:cxn>
                <a:cxn ang="0">
                  <a:pos x="415" y="158"/>
                </a:cxn>
                <a:cxn ang="0">
                  <a:pos x="415" y="0"/>
                </a:cxn>
                <a:cxn ang="0">
                  <a:pos x="0" y="0"/>
                </a:cxn>
              </a:cxnLst>
              <a:rect l="0" t="0" r="r" b="b"/>
              <a:pathLst>
                <a:path w="415" h="850">
                  <a:moveTo>
                    <a:pt x="0" y="0"/>
                  </a:moveTo>
                  <a:lnTo>
                    <a:pt x="0" y="158"/>
                  </a:lnTo>
                  <a:lnTo>
                    <a:pt x="112" y="158"/>
                  </a:lnTo>
                  <a:lnTo>
                    <a:pt x="112" y="693"/>
                  </a:lnTo>
                  <a:lnTo>
                    <a:pt x="0" y="693"/>
                  </a:lnTo>
                  <a:lnTo>
                    <a:pt x="0" y="850"/>
                  </a:lnTo>
                  <a:lnTo>
                    <a:pt x="415" y="850"/>
                  </a:lnTo>
                  <a:lnTo>
                    <a:pt x="415" y="693"/>
                  </a:lnTo>
                  <a:lnTo>
                    <a:pt x="304" y="693"/>
                  </a:lnTo>
                  <a:lnTo>
                    <a:pt x="304" y="158"/>
                  </a:lnTo>
                  <a:lnTo>
                    <a:pt x="415" y="158"/>
                  </a:lnTo>
                  <a:lnTo>
                    <a:pt x="415"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1" name="Freeform 8"/>
            <p:cNvSpPr>
              <a:spLocks/>
            </p:cNvSpPr>
            <p:nvPr userDrawn="1"/>
          </p:nvSpPr>
          <p:spPr bwMode="black">
            <a:xfrm>
              <a:off x="3325813" y="2921000"/>
              <a:ext cx="957262" cy="1349375"/>
            </a:xfrm>
            <a:custGeom>
              <a:avLst/>
              <a:gdLst/>
              <a:ahLst/>
              <a:cxnLst>
                <a:cxn ang="0">
                  <a:pos x="448" y="850"/>
                </a:cxn>
                <a:cxn ang="0">
                  <a:pos x="183" y="384"/>
                </a:cxn>
                <a:cxn ang="0">
                  <a:pos x="181" y="380"/>
                </a:cxn>
                <a:cxn ang="0">
                  <a:pos x="177" y="378"/>
                </a:cxn>
                <a:cxn ang="0">
                  <a:pos x="173" y="378"/>
                </a:cxn>
                <a:cxn ang="0">
                  <a:pos x="169" y="378"/>
                </a:cxn>
                <a:cxn ang="0">
                  <a:pos x="167" y="380"/>
                </a:cxn>
                <a:cxn ang="0">
                  <a:pos x="165" y="384"/>
                </a:cxn>
                <a:cxn ang="0">
                  <a:pos x="163" y="388"/>
                </a:cxn>
                <a:cxn ang="0">
                  <a:pos x="163" y="392"/>
                </a:cxn>
                <a:cxn ang="0">
                  <a:pos x="181" y="499"/>
                </a:cxn>
                <a:cxn ang="0">
                  <a:pos x="181" y="850"/>
                </a:cxn>
                <a:cxn ang="0">
                  <a:pos x="0" y="850"/>
                </a:cxn>
                <a:cxn ang="0">
                  <a:pos x="0" y="0"/>
                </a:cxn>
                <a:cxn ang="0">
                  <a:pos x="156" y="0"/>
                </a:cxn>
                <a:cxn ang="0">
                  <a:pos x="421" y="467"/>
                </a:cxn>
                <a:cxn ang="0">
                  <a:pos x="424" y="470"/>
                </a:cxn>
                <a:cxn ang="0">
                  <a:pos x="428" y="472"/>
                </a:cxn>
                <a:cxn ang="0">
                  <a:pos x="432" y="472"/>
                </a:cxn>
                <a:cxn ang="0">
                  <a:pos x="434" y="472"/>
                </a:cxn>
                <a:cxn ang="0">
                  <a:pos x="438" y="470"/>
                </a:cxn>
                <a:cxn ang="0">
                  <a:pos x="440" y="468"/>
                </a:cxn>
                <a:cxn ang="0">
                  <a:pos x="440" y="465"/>
                </a:cxn>
                <a:cxn ang="0">
                  <a:pos x="440" y="459"/>
                </a:cxn>
                <a:cxn ang="0">
                  <a:pos x="423" y="353"/>
                </a:cxn>
                <a:cxn ang="0">
                  <a:pos x="423" y="0"/>
                </a:cxn>
                <a:cxn ang="0">
                  <a:pos x="603" y="0"/>
                </a:cxn>
                <a:cxn ang="0">
                  <a:pos x="603" y="850"/>
                </a:cxn>
                <a:cxn ang="0">
                  <a:pos x="448" y="850"/>
                </a:cxn>
              </a:cxnLst>
              <a:rect l="0" t="0" r="r" b="b"/>
              <a:pathLst>
                <a:path w="603" h="850">
                  <a:moveTo>
                    <a:pt x="448" y="850"/>
                  </a:moveTo>
                  <a:lnTo>
                    <a:pt x="183" y="384"/>
                  </a:lnTo>
                  <a:lnTo>
                    <a:pt x="181" y="380"/>
                  </a:lnTo>
                  <a:lnTo>
                    <a:pt x="177" y="378"/>
                  </a:lnTo>
                  <a:lnTo>
                    <a:pt x="173" y="378"/>
                  </a:lnTo>
                  <a:lnTo>
                    <a:pt x="169" y="378"/>
                  </a:lnTo>
                  <a:lnTo>
                    <a:pt x="167" y="380"/>
                  </a:lnTo>
                  <a:lnTo>
                    <a:pt x="165" y="384"/>
                  </a:lnTo>
                  <a:lnTo>
                    <a:pt x="163" y="388"/>
                  </a:lnTo>
                  <a:lnTo>
                    <a:pt x="163" y="392"/>
                  </a:lnTo>
                  <a:lnTo>
                    <a:pt x="181" y="499"/>
                  </a:lnTo>
                  <a:lnTo>
                    <a:pt x="181" y="850"/>
                  </a:lnTo>
                  <a:lnTo>
                    <a:pt x="0" y="850"/>
                  </a:lnTo>
                  <a:lnTo>
                    <a:pt x="0" y="0"/>
                  </a:lnTo>
                  <a:lnTo>
                    <a:pt x="156" y="0"/>
                  </a:lnTo>
                  <a:lnTo>
                    <a:pt x="421" y="467"/>
                  </a:lnTo>
                  <a:lnTo>
                    <a:pt x="424" y="470"/>
                  </a:lnTo>
                  <a:lnTo>
                    <a:pt x="428" y="472"/>
                  </a:lnTo>
                  <a:lnTo>
                    <a:pt x="432" y="472"/>
                  </a:lnTo>
                  <a:lnTo>
                    <a:pt x="434" y="472"/>
                  </a:lnTo>
                  <a:lnTo>
                    <a:pt x="438" y="470"/>
                  </a:lnTo>
                  <a:lnTo>
                    <a:pt x="440" y="468"/>
                  </a:lnTo>
                  <a:lnTo>
                    <a:pt x="440" y="465"/>
                  </a:lnTo>
                  <a:lnTo>
                    <a:pt x="440" y="459"/>
                  </a:lnTo>
                  <a:lnTo>
                    <a:pt x="423" y="353"/>
                  </a:lnTo>
                  <a:lnTo>
                    <a:pt x="423" y="0"/>
                  </a:lnTo>
                  <a:lnTo>
                    <a:pt x="603" y="0"/>
                  </a:lnTo>
                  <a:lnTo>
                    <a:pt x="603" y="850"/>
                  </a:lnTo>
                  <a:lnTo>
                    <a:pt x="448" y="85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2" name="Freeform 9"/>
            <p:cNvSpPr>
              <a:spLocks/>
            </p:cNvSpPr>
            <p:nvPr userDrawn="1"/>
          </p:nvSpPr>
          <p:spPr bwMode="black">
            <a:xfrm>
              <a:off x="4554538" y="2921000"/>
              <a:ext cx="679450" cy="1349375"/>
            </a:xfrm>
            <a:custGeom>
              <a:avLst/>
              <a:gdLst/>
              <a:ahLst/>
              <a:cxnLst>
                <a:cxn ang="0">
                  <a:pos x="0" y="0"/>
                </a:cxn>
                <a:cxn ang="0">
                  <a:pos x="0" y="850"/>
                </a:cxn>
                <a:cxn ang="0">
                  <a:pos x="428" y="850"/>
                </a:cxn>
                <a:cxn ang="0">
                  <a:pos x="428" y="682"/>
                </a:cxn>
                <a:cxn ang="0">
                  <a:pos x="192" y="682"/>
                </a:cxn>
                <a:cxn ang="0">
                  <a:pos x="192" y="0"/>
                </a:cxn>
                <a:cxn ang="0">
                  <a:pos x="0" y="0"/>
                </a:cxn>
              </a:cxnLst>
              <a:rect l="0" t="0" r="r" b="b"/>
              <a:pathLst>
                <a:path w="428" h="850">
                  <a:moveTo>
                    <a:pt x="0" y="0"/>
                  </a:moveTo>
                  <a:lnTo>
                    <a:pt x="0" y="850"/>
                  </a:lnTo>
                  <a:lnTo>
                    <a:pt x="428" y="850"/>
                  </a:lnTo>
                  <a:lnTo>
                    <a:pt x="428" y="682"/>
                  </a:lnTo>
                  <a:lnTo>
                    <a:pt x="192" y="682"/>
                  </a:lnTo>
                  <a:lnTo>
                    <a:pt x="192"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3" name="Freeform 10"/>
            <p:cNvSpPr>
              <a:spLocks noEditPoints="1"/>
            </p:cNvSpPr>
            <p:nvPr userDrawn="1"/>
          </p:nvSpPr>
          <p:spPr bwMode="black">
            <a:xfrm>
              <a:off x="5368925" y="2921000"/>
              <a:ext cx="1073150" cy="1349375"/>
            </a:xfrm>
            <a:custGeom>
              <a:avLst/>
              <a:gdLst/>
              <a:ahLst/>
              <a:cxnLst>
                <a:cxn ang="0">
                  <a:pos x="232" y="655"/>
                </a:cxn>
                <a:cxn ang="0">
                  <a:pos x="192" y="850"/>
                </a:cxn>
                <a:cxn ang="0">
                  <a:pos x="0" y="850"/>
                </a:cxn>
                <a:cxn ang="0">
                  <a:pos x="167" y="158"/>
                </a:cxn>
                <a:cxn ang="0">
                  <a:pos x="78" y="158"/>
                </a:cxn>
                <a:cxn ang="0">
                  <a:pos x="78" y="0"/>
                </a:cxn>
                <a:cxn ang="0">
                  <a:pos x="470" y="0"/>
                </a:cxn>
                <a:cxn ang="0">
                  <a:pos x="676" y="850"/>
                </a:cxn>
                <a:cxn ang="0">
                  <a:pos x="484" y="850"/>
                </a:cxn>
                <a:cxn ang="0">
                  <a:pos x="443" y="655"/>
                </a:cxn>
                <a:cxn ang="0">
                  <a:pos x="232" y="655"/>
                </a:cxn>
                <a:cxn ang="0">
                  <a:pos x="357" y="248"/>
                </a:cxn>
                <a:cxn ang="0">
                  <a:pos x="349" y="171"/>
                </a:cxn>
                <a:cxn ang="0">
                  <a:pos x="347" y="165"/>
                </a:cxn>
                <a:cxn ang="0">
                  <a:pos x="345" y="163"/>
                </a:cxn>
                <a:cxn ang="0">
                  <a:pos x="341" y="159"/>
                </a:cxn>
                <a:cxn ang="0">
                  <a:pos x="338" y="159"/>
                </a:cxn>
                <a:cxn ang="0">
                  <a:pos x="334" y="159"/>
                </a:cxn>
                <a:cxn ang="0">
                  <a:pos x="330" y="163"/>
                </a:cxn>
                <a:cxn ang="0">
                  <a:pos x="328" y="165"/>
                </a:cxn>
                <a:cxn ang="0">
                  <a:pos x="326" y="171"/>
                </a:cxn>
                <a:cxn ang="0">
                  <a:pos x="318" y="248"/>
                </a:cxn>
                <a:cxn ang="0">
                  <a:pos x="267" y="495"/>
                </a:cxn>
                <a:cxn ang="0">
                  <a:pos x="411" y="495"/>
                </a:cxn>
                <a:cxn ang="0">
                  <a:pos x="357" y="248"/>
                </a:cxn>
              </a:cxnLst>
              <a:rect l="0" t="0" r="r" b="b"/>
              <a:pathLst>
                <a:path w="676" h="850">
                  <a:moveTo>
                    <a:pt x="232" y="655"/>
                  </a:moveTo>
                  <a:lnTo>
                    <a:pt x="192" y="850"/>
                  </a:lnTo>
                  <a:lnTo>
                    <a:pt x="0" y="850"/>
                  </a:lnTo>
                  <a:lnTo>
                    <a:pt x="167" y="158"/>
                  </a:lnTo>
                  <a:lnTo>
                    <a:pt x="78" y="158"/>
                  </a:lnTo>
                  <a:lnTo>
                    <a:pt x="78" y="0"/>
                  </a:lnTo>
                  <a:lnTo>
                    <a:pt x="470" y="0"/>
                  </a:lnTo>
                  <a:lnTo>
                    <a:pt x="676" y="850"/>
                  </a:lnTo>
                  <a:lnTo>
                    <a:pt x="484" y="850"/>
                  </a:lnTo>
                  <a:lnTo>
                    <a:pt x="443" y="655"/>
                  </a:lnTo>
                  <a:lnTo>
                    <a:pt x="232" y="655"/>
                  </a:lnTo>
                  <a:close/>
                  <a:moveTo>
                    <a:pt x="357" y="248"/>
                  </a:moveTo>
                  <a:lnTo>
                    <a:pt x="349" y="171"/>
                  </a:lnTo>
                  <a:lnTo>
                    <a:pt x="347" y="165"/>
                  </a:lnTo>
                  <a:lnTo>
                    <a:pt x="345" y="163"/>
                  </a:lnTo>
                  <a:lnTo>
                    <a:pt x="341" y="159"/>
                  </a:lnTo>
                  <a:lnTo>
                    <a:pt x="338" y="159"/>
                  </a:lnTo>
                  <a:lnTo>
                    <a:pt x="334" y="159"/>
                  </a:lnTo>
                  <a:lnTo>
                    <a:pt x="330" y="163"/>
                  </a:lnTo>
                  <a:lnTo>
                    <a:pt x="328" y="165"/>
                  </a:lnTo>
                  <a:lnTo>
                    <a:pt x="326" y="171"/>
                  </a:lnTo>
                  <a:lnTo>
                    <a:pt x="318" y="248"/>
                  </a:lnTo>
                  <a:lnTo>
                    <a:pt x="267" y="495"/>
                  </a:lnTo>
                  <a:lnTo>
                    <a:pt x="411" y="495"/>
                  </a:lnTo>
                  <a:lnTo>
                    <a:pt x="357" y="24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4" name="Freeform 11"/>
            <p:cNvSpPr>
              <a:spLocks/>
            </p:cNvSpPr>
            <p:nvPr userDrawn="1"/>
          </p:nvSpPr>
          <p:spPr bwMode="black">
            <a:xfrm>
              <a:off x="6615113" y="2921000"/>
              <a:ext cx="960437" cy="1349375"/>
            </a:xfrm>
            <a:custGeom>
              <a:avLst/>
              <a:gdLst/>
              <a:ahLst/>
              <a:cxnLst>
                <a:cxn ang="0">
                  <a:pos x="447" y="850"/>
                </a:cxn>
                <a:cxn ang="0">
                  <a:pos x="184" y="384"/>
                </a:cxn>
                <a:cxn ang="0">
                  <a:pos x="180" y="380"/>
                </a:cxn>
                <a:cxn ang="0">
                  <a:pos x="177" y="378"/>
                </a:cxn>
                <a:cxn ang="0">
                  <a:pos x="173" y="378"/>
                </a:cxn>
                <a:cxn ang="0">
                  <a:pos x="171" y="378"/>
                </a:cxn>
                <a:cxn ang="0">
                  <a:pos x="167" y="380"/>
                </a:cxn>
                <a:cxn ang="0">
                  <a:pos x="165" y="384"/>
                </a:cxn>
                <a:cxn ang="0">
                  <a:pos x="163" y="388"/>
                </a:cxn>
                <a:cxn ang="0">
                  <a:pos x="165" y="392"/>
                </a:cxn>
                <a:cxn ang="0">
                  <a:pos x="180" y="499"/>
                </a:cxn>
                <a:cxn ang="0">
                  <a:pos x="180" y="850"/>
                </a:cxn>
                <a:cxn ang="0">
                  <a:pos x="0" y="850"/>
                </a:cxn>
                <a:cxn ang="0">
                  <a:pos x="0" y="0"/>
                </a:cxn>
                <a:cxn ang="0">
                  <a:pos x="157" y="0"/>
                </a:cxn>
                <a:cxn ang="0">
                  <a:pos x="422" y="467"/>
                </a:cxn>
                <a:cxn ang="0">
                  <a:pos x="424" y="470"/>
                </a:cxn>
                <a:cxn ang="0">
                  <a:pos x="428" y="472"/>
                </a:cxn>
                <a:cxn ang="0">
                  <a:pos x="432" y="472"/>
                </a:cxn>
                <a:cxn ang="0">
                  <a:pos x="436" y="472"/>
                </a:cxn>
                <a:cxn ang="0">
                  <a:pos x="438" y="470"/>
                </a:cxn>
                <a:cxn ang="0">
                  <a:pos x="440" y="468"/>
                </a:cxn>
                <a:cxn ang="0">
                  <a:pos x="442" y="465"/>
                </a:cxn>
                <a:cxn ang="0">
                  <a:pos x="442" y="459"/>
                </a:cxn>
                <a:cxn ang="0">
                  <a:pos x="422" y="353"/>
                </a:cxn>
                <a:cxn ang="0">
                  <a:pos x="422" y="0"/>
                </a:cxn>
                <a:cxn ang="0">
                  <a:pos x="605" y="0"/>
                </a:cxn>
                <a:cxn ang="0">
                  <a:pos x="605" y="850"/>
                </a:cxn>
                <a:cxn ang="0">
                  <a:pos x="447" y="850"/>
                </a:cxn>
              </a:cxnLst>
              <a:rect l="0" t="0" r="r" b="b"/>
              <a:pathLst>
                <a:path w="605" h="850">
                  <a:moveTo>
                    <a:pt x="447" y="850"/>
                  </a:moveTo>
                  <a:lnTo>
                    <a:pt x="184" y="384"/>
                  </a:lnTo>
                  <a:lnTo>
                    <a:pt x="180" y="380"/>
                  </a:lnTo>
                  <a:lnTo>
                    <a:pt x="177" y="378"/>
                  </a:lnTo>
                  <a:lnTo>
                    <a:pt x="173" y="378"/>
                  </a:lnTo>
                  <a:lnTo>
                    <a:pt x="171" y="378"/>
                  </a:lnTo>
                  <a:lnTo>
                    <a:pt x="167" y="380"/>
                  </a:lnTo>
                  <a:lnTo>
                    <a:pt x="165" y="384"/>
                  </a:lnTo>
                  <a:lnTo>
                    <a:pt x="163" y="388"/>
                  </a:lnTo>
                  <a:lnTo>
                    <a:pt x="165" y="392"/>
                  </a:lnTo>
                  <a:lnTo>
                    <a:pt x="180" y="499"/>
                  </a:lnTo>
                  <a:lnTo>
                    <a:pt x="180" y="850"/>
                  </a:lnTo>
                  <a:lnTo>
                    <a:pt x="0" y="850"/>
                  </a:lnTo>
                  <a:lnTo>
                    <a:pt x="0" y="0"/>
                  </a:lnTo>
                  <a:lnTo>
                    <a:pt x="157" y="0"/>
                  </a:lnTo>
                  <a:lnTo>
                    <a:pt x="422" y="467"/>
                  </a:lnTo>
                  <a:lnTo>
                    <a:pt x="424" y="470"/>
                  </a:lnTo>
                  <a:lnTo>
                    <a:pt x="428" y="472"/>
                  </a:lnTo>
                  <a:lnTo>
                    <a:pt x="432" y="472"/>
                  </a:lnTo>
                  <a:lnTo>
                    <a:pt x="436" y="472"/>
                  </a:lnTo>
                  <a:lnTo>
                    <a:pt x="438" y="470"/>
                  </a:lnTo>
                  <a:lnTo>
                    <a:pt x="440" y="468"/>
                  </a:lnTo>
                  <a:lnTo>
                    <a:pt x="442" y="465"/>
                  </a:lnTo>
                  <a:lnTo>
                    <a:pt x="442" y="459"/>
                  </a:lnTo>
                  <a:lnTo>
                    <a:pt x="422" y="353"/>
                  </a:lnTo>
                  <a:lnTo>
                    <a:pt x="422" y="0"/>
                  </a:lnTo>
                  <a:lnTo>
                    <a:pt x="605" y="0"/>
                  </a:lnTo>
                  <a:lnTo>
                    <a:pt x="605" y="850"/>
                  </a:lnTo>
                  <a:lnTo>
                    <a:pt x="447" y="85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5" name="Freeform 12"/>
            <p:cNvSpPr>
              <a:spLocks noEditPoints="1"/>
            </p:cNvSpPr>
            <p:nvPr userDrawn="1"/>
          </p:nvSpPr>
          <p:spPr bwMode="black">
            <a:xfrm>
              <a:off x="7843838" y="2921000"/>
              <a:ext cx="935037" cy="1349375"/>
            </a:xfrm>
            <a:custGeom>
              <a:avLst/>
              <a:gdLst/>
              <a:ahLst/>
              <a:cxnLst>
                <a:cxn ang="0">
                  <a:pos x="284" y="2"/>
                </a:cxn>
                <a:cxn ang="0">
                  <a:pos x="355" y="12"/>
                </a:cxn>
                <a:cxn ang="0">
                  <a:pos x="415" y="31"/>
                </a:cxn>
                <a:cxn ang="0">
                  <a:pos x="466" y="60"/>
                </a:cxn>
                <a:cxn ang="0">
                  <a:pos x="509" y="94"/>
                </a:cxn>
                <a:cxn ang="0">
                  <a:pos x="541" y="138"/>
                </a:cxn>
                <a:cxn ang="0">
                  <a:pos x="564" y="190"/>
                </a:cxn>
                <a:cxn ang="0">
                  <a:pos x="580" y="248"/>
                </a:cxn>
                <a:cxn ang="0">
                  <a:pos x="585" y="315"/>
                </a:cxn>
                <a:cxn ang="0">
                  <a:pos x="587" y="390"/>
                </a:cxn>
                <a:cxn ang="0">
                  <a:pos x="587" y="463"/>
                </a:cxn>
                <a:cxn ang="0">
                  <a:pos x="585" y="538"/>
                </a:cxn>
                <a:cxn ang="0">
                  <a:pos x="580" y="603"/>
                </a:cxn>
                <a:cxn ang="0">
                  <a:pos x="564" y="660"/>
                </a:cxn>
                <a:cxn ang="0">
                  <a:pos x="541" y="712"/>
                </a:cxn>
                <a:cxn ang="0">
                  <a:pos x="509" y="756"/>
                </a:cxn>
                <a:cxn ang="0">
                  <a:pos x="466" y="793"/>
                </a:cxn>
                <a:cxn ang="0">
                  <a:pos x="415" y="820"/>
                </a:cxn>
                <a:cxn ang="0">
                  <a:pos x="355" y="839"/>
                </a:cxn>
                <a:cxn ang="0">
                  <a:pos x="284" y="850"/>
                </a:cxn>
                <a:cxn ang="0">
                  <a:pos x="0" y="850"/>
                </a:cxn>
                <a:cxn ang="0">
                  <a:pos x="246" y="0"/>
                </a:cxn>
                <a:cxn ang="0">
                  <a:pos x="246" y="693"/>
                </a:cxn>
                <a:cxn ang="0">
                  <a:pos x="282" y="689"/>
                </a:cxn>
                <a:cxn ang="0">
                  <a:pos x="315" y="682"/>
                </a:cxn>
                <a:cxn ang="0">
                  <a:pos x="340" y="668"/>
                </a:cxn>
                <a:cxn ang="0">
                  <a:pos x="361" y="651"/>
                </a:cxn>
                <a:cxn ang="0">
                  <a:pos x="378" y="628"/>
                </a:cxn>
                <a:cxn ang="0">
                  <a:pos x="392" y="603"/>
                </a:cxn>
                <a:cxn ang="0">
                  <a:pos x="399" y="576"/>
                </a:cxn>
                <a:cxn ang="0">
                  <a:pos x="405" y="545"/>
                </a:cxn>
                <a:cxn ang="0">
                  <a:pos x="409" y="484"/>
                </a:cxn>
                <a:cxn ang="0">
                  <a:pos x="411" y="426"/>
                </a:cxn>
                <a:cxn ang="0">
                  <a:pos x="409" y="369"/>
                </a:cxn>
                <a:cxn ang="0">
                  <a:pos x="405" y="305"/>
                </a:cxn>
                <a:cxn ang="0">
                  <a:pos x="401" y="275"/>
                </a:cxn>
                <a:cxn ang="0">
                  <a:pos x="392" y="248"/>
                </a:cxn>
                <a:cxn ang="0">
                  <a:pos x="380" y="223"/>
                </a:cxn>
                <a:cxn ang="0">
                  <a:pos x="363" y="202"/>
                </a:cxn>
                <a:cxn ang="0">
                  <a:pos x="340" y="183"/>
                </a:cxn>
                <a:cxn ang="0">
                  <a:pos x="315" y="169"/>
                </a:cxn>
                <a:cxn ang="0">
                  <a:pos x="282" y="161"/>
                </a:cxn>
                <a:cxn ang="0">
                  <a:pos x="246" y="158"/>
                </a:cxn>
                <a:cxn ang="0">
                  <a:pos x="194" y="693"/>
                </a:cxn>
              </a:cxnLst>
              <a:rect l="0" t="0" r="r" b="b"/>
              <a:pathLst>
                <a:path w="589" h="850">
                  <a:moveTo>
                    <a:pt x="246" y="0"/>
                  </a:moveTo>
                  <a:lnTo>
                    <a:pt x="284" y="2"/>
                  </a:lnTo>
                  <a:lnTo>
                    <a:pt x="320" y="6"/>
                  </a:lnTo>
                  <a:lnTo>
                    <a:pt x="355" y="12"/>
                  </a:lnTo>
                  <a:lnTo>
                    <a:pt x="386" y="19"/>
                  </a:lnTo>
                  <a:lnTo>
                    <a:pt x="415" y="31"/>
                  </a:lnTo>
                  <a:lnTo>
                    <a:pt x="441" y="44"/>
                  </a:lnTo>
                  <a:lnTo>
                    <a:pt x="466" y="60"/>
                  </a:lnTo>
                  <a:lnTo>
                    <a:pt x="488" y="77"/>
                  </a:lnTo>
                  <a:lnTo>
                    <a:pt x="509" y="94"/>
                  </a:lnTo>
                  <a:lnTo>
                    <a:pt x="526" y="115"/>
                  </a:lnTo>
                  <a:lnTo>
                    <a:pt x="541" y="138"/>
                  </a:lnTo>
                  <a:lnTo>
                    <a:pt x="553" y="163"/>
                  </a:lnTo>
                  <a:lnTo>
                    <a:pt x="564" y="190"/>
                  </a:lnTo>
                  <a:lnTo>
                    <a:pt x="572" y="219"/>
                  </a:lnTo>
                  <a:lnTo>
                    <a:pt x="580" y="248"/>
                  </a:lnTo>
                  <a:lnTo>
                    <a:pt x="584" y="280"/>
                  </a:lnTo>
                  <a:lnTo>
                    <a:pt x="585" y="315"/>
                  </a:lnTo>
                  <a:lnTo>
                    <a:pt x="587" y="351"/>
                  </a:lnTo>
                  <a:lnTo>
                    <a:pt x="587" y="390"/>
                  </a:lnTo>
                  <a:lnTo>
                    <a:pt x="589" y="426"/>
                  </a:lnTo>
                  <a:lnTo>
                    <a:pt x="587" y="463"/>
                  </a:lnTo>
                  <a:lnTo>
                    <a:pt x="587" y="499"/>
                  </a:lnTo>
                  <a:lnTo>
                    <a:pt x="585" y="538"/>
                  </a:lnTo>
                  <a:lnTo>
                    <a:pt x="584" y="572"/>
                  </a:lnTo>
                  <a:lnTo>
                    <a:pt x="580" y="603"/>
                  </a:lnTo>
                  <a:lnTo>
                    <a:pt x="574" y="634"/>
                  </a:lnTo>
                  <a:lnTo>
                    <a:pt x="564" y="660"/>
                  </a:lnTo>
                  <a:lnTo>
                    <a:pt x="555" y="687"/>
                  </a:lnTo>
                  <a:lnTo>
                    <a:pt x="541" y="712"/>
                  </a:lnTo>
                  <a:lnTo>
                    <a:pt x="526" y="735"/>
                  </a:lnTo>
                  <a:lnTo>
                    <a:pt x="509" y="756"/>
                  </a:lnTo>
                  <a:lnTo>
                    <a:pt x="489" y="776"/>
                  </a:lnTo>
                  <a:lnTo>
                    <a:pt x="466" y="793"/>
                  </a:lnTo>
                  <a:lnTo>
                    <a:pt x="441" y="808"/>
                  </a:lnTo>
                  <a:lnTo>
                    <a:pt x="415" y="820"/>
                  </a:lnTo>
                  <a:lnTo>
                    <a:pt x="386" y="831"/>
                  </a:lnTo>
                  <a:lnTo>
                    <a:pt x="355" y="839"/>
                  </a:lnTo>
                  <a:lnTo>
                    <a:pt x="320" y="847"/>
                  </a:lnTo>
                  <a:lnTo>
                    <a:pt x="284" y="850"/>
                  </a:lnTo>
                  <a:lnTo>
                    <a:pt x="246" y="850"/>
                  </a:lnTo>
                  <a:lnTo>
                    <a:pt x="0" y="850"/>
                  </a:lnTo>
                  <a:lnTo>
                    <a:pt x="0" y="0"/>
                  </a:lnTo>
                  <a:lnTo>
                    <a:pt x="246" y="0"/>
                  </a:lnTo>
                  <a:close/>
                  <a:moveTo>
                    <a:pt x="194" y="693"/>
                  </a:moveTo>
                  <a:lnTo>
                    <a:pt x="246" y="693"/>
                  </a:lnTo>
                  <a:lnTo>
                    <a:pt x="265" y="693"/>
                  </a:lnTo>
                  <a:lnTo>
                    <a:pt x="282" y="689"/>
                  </a:lnTo>
                  <a:lnTo>
                    <a:pt x="299" y="687"/>
                  </a:lnTo>
                  <a:lnTo>
                    <a:pt x="315" y="682"/>
                  </a:lnTo>
                  <a:lnTo>
                    <a:pt x="328" y="676"/>
                  </a:lnTo>
                  <a:lnTo>
                    <a:pt x="340" y="668"/>
                  </a:lnTo>
                  <a:lnTo>
                    <a:pt x="351" y="660"/>
                  </a:lnTo>
                  <a:lnTo>
                    <a:pt x="361" y="651"/>
                  </a:lnTo>
                  <a:lnTo>
                    <a:pt x="370" y="639"/>
                  </a:lnTo>
                  <a:lnTo>
                    <a:pt x="378" y="628"/>
                  </a:lnTo>
                  <a:lnTo>
                    <a:pt x="386" y="616"/>
                  </a:lnTo>
                  <a:lnTo>
                    <a:pt x="392" y="603"/>
                  </a:lnTo>
                  <a:lnTo>
                    <a:pt x="395" y="589"/>
                  </a:lnTo>
                  <a:lnTo>
                    <a:pt x="399" y="576"/>
                  </a:lnTo>
                  <a:lnTo>
                    <a:pt x="403" y="561"/>
                  </a:lnTo>
                  <a:lnTo>
                    <a:pt x="405" y="545"/>
                  </a:lnTo>
                  <a:lnTo>
                    <a:pt x="407" y="513"/>
                  </a:lnTo>
                  <a:lnTo>
                    <a:pt x="409" y="484"/>
                  </a:lnTo>
                  <a:lnTo>
                    <a:pt x="409" y="455"/>
                  </a:lnTo>
                  <a:lnTo>
                    <a:pt x="411" y="426"/>
                  </a:lnTo>
                  <a:lnTo>
                    <a:pt x="409" y="396"/>
                  </a:lnTo>
                  <a:lnTo>
                    <a:pt x="409" y="369"/>
                  </a:lnTo>
                  <a:lnTo>
                    <a:pt x="407" y="340"/>
                  </a:lnTo>
                  <a:lnTo>
                    <a:pt x="405" y="305"/>
                  </a:lnTo>
                  <a:lnTo>
                    <a:pt x="403" y="290"/>
                  </a:lnTo>
                  <a:lnTo>
                    <a:pt x="401" y="275"/>
                  </a:lnTo>
                  <a:lnTo>
                    <a:pt x="397" y="261"/>
                  </a:lnTo>
                  <a:lnTo>
                    <a:pt x="392" y="248"/>
                  </a:lnTo>
                  <a:lnTo>
                    <a:pt x="386" y="234"/>
                  </a:lnTo>
                  <a:lnTo>
                    <a:pt x="380" y="223"/>
                  </a:lnTo>
                  <a:lnTo>
                    <a:pt x="370" y="211"/>
                  </a:lnTo>
                  <a:lnTo>
                    <a:pt x="363" y="202"/>
                  </a:lnTo>
                  <a:lnTo>
                    <a:pt x="351" y="192"/>
                  </a:lnTo>
                  <a:lnTo>
                    <a:pt x="340" y="183"/>
                  </a:lnTo>
                  <a:lnTo>
                    <a:pt x="328" y="177"/>
                  </a:lnTo>
                  <a:lnTo>
                    <a:pt x="315" y="169"/>
                  </a:lnTo>
                  <a:lnTo>
                    <a:pt x="299" y="165"/>
                  </a:lnTo>
                  <a:lnTo>
                    <a:pt x="282" y="161"/>
                  </a:lnTo>
                  <a:lnTo>
                    <a:pt x="265" y="159"/>
                  </a:lnTo>
                  <a:lnTo>
                    <a:pt x="246" y="158"/>
                  </a:lnTo>
                  <a:lnTo>
                    <a:pt x="194" y="158"/>
                  </a:lnTo>
                  <a:lnTo>
                    <a:pt x="194" y="69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6" name="Freeform 13"/>
            <p:cNvSpPr>
              <a:spLocks noEditPoints="1"/>
            </p:cNvSpPr>
            <p:nvPr userDrawn="1"/>
          </p:nvSpPr>
          <p:spPr bwMode="black">
            <a:xfrm>
              <a:off x="1676400" y="1784350"/>
              <a:ext cx="2971800" cy="755650"/>
            </a:xfrm>
            <a:custGeom>
              <a:avLst/>
              <a:gdLst/>
              <a:ahLst/>
              <a:cxnLst>
                <a:cxn ang="0">
                  <a:pos x="519" y="258"/>
                </a:cxn>
                <a:cxn ang="0">
                  <a:pos x="611" y="131"/>
                </a:cxn>
                <a:cxn ang="0">
                  <a:pos x="676" y="91"/>
                </a:cxn>
                <a:cxn ang="0">
                  <a:pos x="624" y="265"/>
                </a:cxn>
                <a:cxn ang="0">
                  <a:pos x="526" y="350"/>
                </a:cxn>
                <a:cxn ang="0">
                  <a:pos x="148" y="163"/>
                </a:cxn>
                <a:cxn ang="0">
                  <a:pos x="254" y="92"/>
                </a:cxn>
                <a:cxn ang="0">
                  <a:pos x="233" y="162"/>
                </a:cxn>
                <a:cxn ang="0">
                  <a:pos x="129" y="265"/>
                </a:cxn>
                <a:cxn ang="0">
                  <a:pos x="77" y="271"/>
                </a:cxn>
                <a:cxn ang="0">
                  <a:pos x="1600" y="246"/>
                </a:cxn>
                <a:cxn ang="0">
                  <a:pos x="1419" y="307"/>
                </a:cxn>
                <a:cxn ang="0">
                  <a:pos x="1392" y="213"/>
                </a:cxn>
                <a:cxn ang="0">
                  <a:pos x="1400" y="87"/>
                </a:cxn>
                <a:cxn ang="0">
                  <a:pos x="1281" y="156"/>
                </a:cxn>
                <a:cxn ang="0">
                  <a:pos x="1195" y="223"/>
                </a:cxn>
                <a:cxn ang="0">
                  <a:pos x="1202" y="79"/>
                </a:cxn>
                <a:cxn ang="0">
                  <a:pos x="1068" y="202"/>
                </a:cxn>
                <a:cxn ang="0">
                  <a:pos x="1054" y="146"/>
                </a:cxn>
                <a:cxn ang="0">
                  <a:pos x="1054" y="8"/>
                </a:cxn>
                <a:cxn ang="0">
                  <a:pos x="999" y="69"/>
                </a:cxn>
                <a:cxn ang="0">
                  <a:pos x="807" y="288"/>
                </a:cxn>
                <a:cxn ang="0">
                  <a:pos x="745" y="282"/>
                </a:cxn>
                <a:cxn ang="0">
                  <a:pos x="711" y="83"/>
                </a:cxn>
                <a:cxn ang="0">
                  <a:pos x="745" y="54"/>
                </a:cxn>
                <a:cxn ang="0">
                  <a:pos x="715" y="18"/>
                </a:cxn>
                <a:cxn ang="0">
                  <a:pos x="634" y="31"/>
                </a:cxn>
                <a:cxn ang="0">
                  <a:pos x="572" y="71"/>
                </a:cxn>
                <a:cxn ang="0">
                  <a:pos x="469" y="208"/>
                </a:cxn>
                <a:cxn ang="0">
                  <a:pos x="357" y="323"/>
                </a:cxn>
                <a:cxn ang="0">
                  <a:pos x="185" y="428"/>
                </a:cxn>
                <a:cxn ang="0">
                  <a:pos x="87" y="430"/>
                </a:cxn>
                <a:cxn ang="0">
                  <a:pos x="56" y="355"/>
                </a:cxn>
                <a:cxn ang="0">
                  <a:pos x="85" y="319"/>
                </a:cxn>
                <a:cxn ang="0">
                  <a:pos x="177" y="306"/>
                </a:cxn>
                <a:cxn ang="0">
                  <a:pos x="304" y="175"/>
                </a:cxn>
                <a:cxn ang="0">
                  <a:pos x="300" y="94"/>
                </a:cxn>
                <a:cxn ang="0">
                  <a:pos x="227" y="44"/>
                </a:cxn>
                <a:cxn ang="0">
                  <a:pos x="125" y="92"/>
                </a:cxn>
                <a:cxn ang="0">
                  <a:pos x="10" y="258"/>
                </a:cxn>
                <a:cxn ang="0">
                  <a:pos x="10" y="375"/>
                </a:cxn>
                <a:cxn ang="0">
                  <a:pos x="110" y="472"/>
                </a:cxn>
                <a:cxn ang="0">
                  <a:pos x="244" y="451"/>
                </a:cxn>
                <a:cxn ang="0">
                  <a:pos x="438" y="298"/>
                </a:cxn>
                <a:cxn ang="0">
                  <a:pos x="457" y="348"/>
                </a:cxn>
                <a:cxn ang="0">
                  <a:pos x="553" y="386"/>
                </a:cxn>
                <a:cxn ang="0">
                  <a:pos x="665" y="267"/>
                </a:cxn>
                <a:cxn ang="0">
                  <a:pos x="686" y="298"/>
                </a:cxn>
                <a:cxn ang="0">
                  <a:pos x="761" y="348"/>
                </a:cxn>
                <a:cxn ang="0">
                  <a:pos x="857" y="292"/>
                </a:cxn>
                <a:cxn ang="0">
                  <a:pos x="972" y="169"/>
                </a:cxn>
                <a:cxn ang="0">
                  <a:pos x="949" y="292"/>
                </a:cxn>
                <a:cxn ang="0">
                  <a:pos x="1003" y="329"/>
                </a:cxn>
                <a:cxn ang="0">
                  <a:pos x="1133" y="156"/>
                </a:cxn>
                <a:cxn ang="0">
                  <a:pos x="1116" y="281"/>
                </a:cxn>
                <a:cxn ang="0">
                  <a:pos x="1166" y="323"/>
                </a:cxn>
                <a:cxn ang="0">
                  <a:pos x="1321" y="167"/>
                </a:cxn>
                <a:cxn ang="0">
                  <a:pos x="1325" y="271"/>
                </a:cxn>
                <a:cxn ang="0">
                  <a:pos x="1375" y="332"/>
                </a:cxn>
                <a:cxn ang="0">
                  <a:pos x="1519" y="317"/>
                </a:cxn>
                <a:cxn ang="0">
                  <a:pos x="1832" y="135"/>
                </a:cxn>
                <a:cxn ang="0">
                  <a:pos x="1867" y="94"/>
                </a:cxn>
              </a:cxnLst>
              <a:rect l="0" t="0" r="r" b="b"/>
              <a:pathLst>
                <a:path w="1872" h="476">
                  <a:moveTo>
                    <a:pt x="513" y="342"/>
                  </a:moveTo>
                  <a:lnTo>
                    <a:pt x="507" y="332"/>
                  </a:lnTo>
                  <a:lnTo>
                    <a:pt x="505" y="319"/>
                  </a:lnTo>
                  <a:lnTo>
                    <a:pt x="505" y="306"/>
                  </a:lnTo>
                  <a:lnTo>
                    <a:pt x="509" y="290"/>
                  </a:lnTo>
                  <a:lnTo>
                    <a:pt x="513" y="275"/>
                  </a:lnTo>
                  <a:lnTo>
                    <a:pt x="519" y="258"/>
                  </a:lnTo>
                  <a:lnTo>
                    <a:pt x="526" y="240"/>
                  </a:lnTo>
                  <a:lnTo>
                    <a:pt x="538" y="221"/>
                  </a:lnTo>
                  <a:lnTo>
                    <a:pt x="549" y="202"/>
                  </a:lnTo>
                  <a:lnTo>
                    <a:pt x="561" y="185"/>
                  </a:lnTo>
                  <a:lnTo>
                    <a:pt x="576" y="165"/>
                  </a:lnTo>
                  <a:lnTo>
                    <a:pt x="594" y="148"/>
                  </a:lnTo>
                  <a:lnTo>
                    <a:pt x="611" y="131"/>
                  </a:lnTo>
                  <a:lnTo>
                    <a:pt x="628" y="114"/>
                  </a:lnTo>
                  <a:lnTo>
                    <a:pt x="649" y="100"/>
                  </a:lnTo>
                  <a:lnTo>
                    <a:pt x="669" y="87"/>
                  </a:lnTo>
                  <a:lnTo>
                    <a:pt x="672" y="85"/>
                  </a:lnTo>
                  <a:lnTo>
                    <a:pt x="674" y="87"/>
                  </a:lnTo>
                  <a:lnTo>
                    <a:pt x="676" y="89"/>
                  </a:lnTo>
                  <a:lnTo>
                    <a:pt x="676" y="91"/>
                  </a:lnTo>
                  <a:lnTo>
                    <a:pt x="674" y="114"/>
                  </a:lnTo>
                  <a:lnTo>
                    <a:pt x="670" y="139"/>
                  </a:lnTo>
                  <a:lnTo>
                    <a:pt x="665" y="165"/>
                  </a:lnTo>
                  <a:lnTo>
                    <a:pt x="657" y="192"/>
                  </a:lnTo>
                  <a:lnTo>
                    <a:pt x="647" y="219"/>
                  </a:lnTo>
                  <a:lnTo>
                    <a:pt x="636" y="244"/>
                  </a:lnTo>
                  <a:lnTo>
                    <a:pt x="624" y="265"/>
                  </a:lnTo>
                  <a:lnTo>
                    <a:pt x="611" y="284"/>
                  </a:lnTo>
                  <a:lnTo>
                    <a:pt x="592" y="306"/>
                  </a:lnTo>
                  <a:lnTo>
                    <a:pt x="574" y="323"/>
                  </a:lnTo>
                  <a:lnTo>
                    <a:pt x="559" y="336"/>
                  </a:lnTo>
                  <a:lnTo>
                    <a:pt x="546" y="344"/>
                  </a:lnTo>
                  <a:lnTo>
                    <a:pt x="534" y="350"/>
                  </a:lnTo>
                  <a:lnTo>
                    <a:pt x="526" y="350"/>
                  </a:lnTo>
                  <a:lnTo>
                    <a:pt x="519" y="348"/>
                  </a:lnTo>
                  <a:lnTo>
                    <a:pt x="513" y="342"/>
                  </a:lnTo>
                  <a:close/>
                  <a:moveTo>
                    <a:pt x="77" y="271"/>
                  </a:moveTo>
                  <a:lnTo>
                    <a:pt x="91" y="244"/>
                  </a:lnTo>
                  <a:lnTo>
                    <a:pt x="106" y="217"/>
                  </a:lnTo>
                  <a:lnTo>
                    <a:pt x="125" y="188"/>
                  </a:lnTo>
                  <a:lnTo>
                    <a:pt x="148" y="163"/>
                  </a:lnTo>
                  <a:lnTo>
                    <a:pt x="171" y="139"/>
                  </a:lnTo>
                  <a:lnTo>
                    <a:pt x="196" y="119"/>
                  </a:lnTo>
                  <a:lnTo>
                    <a:pt x="210" y="110"/>
                  </a:lnTo>
                  <a:lnTo>
                    <a:pt x="223" y="102"/>
                  </a:lnTo>
                  <a:lnTo>
                    <a:pt x="236" y="96"/>
                  </a:lnTo>
                  <a:lnTo>
                    <a:pt x="250" y="92"/>
                  </a:lnTo>
                  <a:lnTo>
                    <a:pt x="254" y="92"/>
                  </a:lnTo>
                  <a:lnTo>
                    <a:pt x="256" y="94"/>
                  </a:lnTo>
                  <a:lnTo>
                    <a:pt x="256" y="96"/>
                  </a:lnTo>
                  <a:lnTo>
                    <a:pt x="258" y="98"/>
                  </a:lnTo>
                  <a:lnTo>
                    <a:pt x="254" y="114"/>
                  </a:lnTo>
                  <a:lnTo>
                    <a:pt x="248" y="129"/>
                  </a:lnTo>
                  <a:lnTo>
                    <a:pt x="242" y="144"/>
                  </a:lnTo>
                  <a:lnTo>
                    <a:pt x="233" y="162"/>
                  </a:lnTo>
                  <a:lnTo>
                    <a:pt x="215" y="188"/>
                  </a:lnTo>
                  <a:lnTo>
                    <a:pt x="198" y="210"/>
                  </a:lnTo>
                  <a:lnTo>
                    <a:pt x="185" y="223"/>
                  </a:lnTo>
                  <a:lnTo>
                    <a:pt x="173" y="234"/>
                  </a:lnTo>
                  <a:lnTo>
                    <a:pt x="160" y="246"/>
                  </a:lnTo>
                  <a:lnTo>
                    <a:pt x="144" y="256"/>
                  </a:lnTo>
                  <a:lnTo>
                    <a:pt x="129" y="265"/>
                  </a:lnTo>
                  <a:lnTo>
                    <a:pt x="114" y="271"/>
                  </a:lnTo>
                  <a:lnTo>
                    <a:pt x="98" y="277"/>
                  </a:lnTo>
                  <a:lnTo>
                    <a:pt x="81" y="279"/>
                  </a:lnTo>
                  <a:lnTo>
                    <a:pt x="79" y="279"/>
                  </a:lnTo>
                  <a:lnTo>
                    <a:pt x="77" y="277"/>
                  </a:lnTo>
                  <a:lnTo>
                    <a:pt x="75" y="275"/>
                  </a:lnTo>
                  <a:lnTo>
                    <a:pt x="77" y="271"/>
                  </a:lnTo>
                  <a:close/>
                  <a:moveTo>
                    <a:pt x="1855" y="92"/>
                  </a:moveTo>
                  <a:lnTo>
                    <a:pt x="1823" y="114"/>
                  </a:lnTo>
                  <a:lnTo>
                    <a:pt x="1769" y="148"/>
                  </a:lnTo>
                  <a:lnTo>
                    <a:pt x="1707" y="185"/>
                  </a:lnTo>
                  <a:lnTo>
                    <a:pt x="1655" y="217"/>
                  </a:lnTo>
                  <a:lnTo>
                    <a:pt x="1631" y="231"/>
                  </a:lnTo>
                  <a:lnTo>
                    <a:pt x="1600" y="246"/>
                  </a:lnTo>
                  <a:lnTo>
                    <a:pt x="1563" y="263"/>
                  </a:lnTo>
                  <a:lnTo>
                    <a:pt x="1527" y="281"/>
                  </a:lnTo>
                  <a:lnTo>
                    <a:pt x="1490" y="294"/>
                  </a:lnTo>
                  <a:lnTo>
                    <a:pt x="1458" y="304"/>
                  </a:lnTo>
                  <a:lnTo>
                    <a:pt x="1442" y="307"/>
                  </a:lnTo>
                  <a:lnTo>
                    <a:pt x="1429" y="309"/>
                  </a:lnTo>
                  <a:lnTo>
                    <a:pt x="1419" y="307"/>
                  </a:lnTo>
                  <a:lnTo>
                    <a:pt x="1410" y="306"/>
                  </a:lnTo>
                  <a:lnTo>
                    <a:pt x="1404" y="300"/>
                  </a:lnTo>
                  <a:lnTo>
                    <a:pt x="1398" y="292"/>
                  </a:lnTo>
                  <a:lnTo>
                    <a:pt x="1394" y="282"/>
                  </a:lnTo>
                  <a:lnTo>
                    <a:pt x="1392" y="271"/>
                  </a:lnTo>
                  <a:lnTo>
                    <a:pt x="1390" y="242"/>
                  </a:lnTo>
                  <a:lnTo>
                    <a:pt x="1392" y="213"/>
                  </a:lnTo>
                  <a:lnTo>
                    <a:pt x="1396" y="181"/>
                  </a:lnTo>
                  <a:lnTo>
                    <a:pt x="1402" y="152"/>
                  </a:lnTo>
                  <a:lnTo>
                    <a:pt x="1408" y="127"/>
                  </a:lnTo>
                  <a:lnTo>
                    <a:pt x="1414" y="108"/>
                  </a:lnTo>
                  <a:lnTo>
                    <a:pt x="1412" y="102"/>
                  </a:lnTo>
                  <a:lnTo>
                    <a:pt x="1408" y="94"/>
                  </a:lnTo>
                  <a:lnTo>
                    <a:pt x="1400" y="87"/>
                  </a:lnTo>
                  <a:lnTo>
                    <a:pt x="1390" y="77"/>
                  </a:lnTo>
                  <a:lnTo>
                    <a:pt x="1381" y="71"/>
                  </a:lnTo>
                  <a:lnTo>
                    <a:pt x="1371" y="66"/>
                  </a:lnTo>
                  <a:lnTo>
                    <a:pt x="1364" y="64"/>
                  </a:lnTo>
                  <a:lnTo>
                    <a:pt x="1358" y="64"/>
                  </a:lnTo>
                  <a:lnTo>
                    <a:pt x="1321" y="110"/>
                  </a:lnTo>
                  <a:lnTo>
                    <a:pt x="1281" y="156"/>
                  </a:lnTo>
                  <a:lnTo>
                    <a:pt x="1239" y="204"/>
                  </a:lnTo>
                  <a:lnTo>
                    <a:pt x="1198" y="254"/>
                  </a:lnTo>
                  <a:lnTo>
                    <a:pt x="1197" y="256"/>
                  </a:lnTo>
                  <a:lnTo>
                    <a:pt x="1193" y="256"/>
                  </a:lnTo>
                  <a:lnTo>
                    <a:pt x="1191" y="254"/>
                  </a:lnTo>
                  <a:lnTo>
                    <a:pt x="1191" y="250"/>
                  </a:lnTo>
                  <a:lnTo>
                    <a:pt x="1195" y="223"/>
                  </a:lnTo>
                  <a:lnTo>
                    <a:pt x="1200" y="190"/>
                  </a:lnTo>
                  <a:lnTo>
                    <a:pt x="1212" y="152"/>
                  </a:lnTo>
                  <a:lnTo>
                    <a:pt x="1225" y="108"/>
                  </a:lnTo>
                  <a:lnTo>
                    <a:pt x="1225" y="102"/>
                  </a:lnTo>
                  <a:lnTo>
                    <a:pt x="1220" y="94"/>
                  </a:lnTo>
                  <a:lnTo>
                    <a:pt x="1212" y="87"/>
                  </a:lnTo>
                  <a:lnTo>
                    <a:pt x="1202" y="79"/>
                  </a:lnTo>
                  <a:lnTo>
                    <a:pt x="1193" y="71"/>
                  </a:lnTo>
                  <a:lnTo>
                    <a:pt x="1183" y="66"/>
                  </a:lnTo>
                  <a:lnTo>
                    <a:pt x="1175" y="64"/>
                  </a:lnTo>
                  <a:lnTo>
                    <a:pt x="1172" y="66"/>
                  </a:lnTo>
                  <a:lnTo>
                    <a:pt x="1137" y="112"/>
                  </a:lnTo>
                  <a:lnTo>
                    <a:pt x="1102" y="158"/>
                  </a:lnTo>
                  <a:lnTo>
                    <a:pt x="1068" y="202"/>
                  </a:lnTo>
                  <a:lnTo>
                    <a:pt x="1030" y="248"/>
                  </a:lnTo>
                  <a:lnTo>
                    <a:pt x="1026" y="250"/>
                  </a:lnTo>
                  <a:lnTo>
                    <a:pt x="1024" y="248"/>
                  </a:lnTo>
                  <a:lnTo>
                    <a:pt x="1022" y="246"/>
                  </a:lnTo>
                  <a:lnTo>
                    <a:pt x="1020" y="244"/>
                  </a:lnTo>
                  <a:lnTo>
                    <a:pt x="1035" y="198"/>
                  </a:lnTo>
                  <a:lnTo>
                    <a:pt x="1054" y="146"/>
                  </a:lnTo>
                  <a:lnTo>
                    <a:pt x="1072" y="92"/>
                  </a:lnTo>
                  <a:lnTo>
                    <a:pt x="1089" y="44"/>
                  </a:lnTo>
                  <a:lnTo>
                    <a:pt x="1087" y="39"/>
                  </a:lnTo>
                  <a:lnTo>
                    <a:pt x="1083" y="31"/>
                  </a:lnTo>
                  <a:lnTo>
                    <a:pt x="1074" y="23"/>
                  </a:lnTo>
                  <a:lnTo>
                    <a:pt x="1064" y="16"/>
                  </a:lnTo>
                  <a:lnTo>
                    <a:pt x="1054" y="8"/>
                  </a:lnTo>
                  <a:lnTo>
                    <a:pt x="1045" y="2"/>
                  </a:lnTo>
                  <a:lnTo>
                    <a:pt x="1037" y="0"/>
                  </a:lnTo>
                  <a:lnTo>
                    <a:pt x="1033" y="0"/>
                  </a:lnTo>
                  <a:lnTo>
                    <a:pt x="1024" y="20"/>
                  </a:lnTo>
                  <a:lnTo>
                    <a:pt x="1016" y="37"/>
                  </a:lnTo>
                  <a:lnTo>
                    <a:pt x="1008" y="52"/>
                  </a:lnTo>
                  <a:lnTo>
                    <a:pt x="999" y="69"/>
                  </a:lnTo>
                  <a:lnTo>
                    <a:pt x="974" y="106"/>
                  </a:lnTo>
                  <a:lnTo>
                    <a:pt x="947" y="146"/>
                  </a:lnTo>
                  <a:lnTo>
                    <a:pt x="916" y="185"/>
                  </a:lnTo>
                  <a:lnTo>
                    <a:pt x="884" y="221"/>
                  </a:lnTo>
                  <a:lnTo>
                    <a:pt x="853" y="252"/>
                  </a:lnTo>
                  <a:lnTo>
                    <a:pt x="822" y="279"/>
                  </a:lnTo>
                  <a:lnTo>
                    <a:pt x="807" y="288"/>
                  </a:lnTo>
                  <a:lnTo>
                    <a:pt x="793" y="296"/>
                  </a:lnTo>
                  <a:lnTo>
                    <a:pt x="780" y="302"/>
                  </a:lnTo>
                  <a:lnTo>
                    <a:pt x="768" y="304"/>
                  </a:lnTo>
                  <a:lnTo>
                    <a:pt x="761" y="302"/>
                  </a:lnTo>
                  <a:lnTo>
                    <a:pt x="753" y="298"/>
                  </a:lnTo>
                  <a:lnTo>
                    <a:pt x="747" y="290"/>
                  </a:lnTo>
                  <a:lnTo>
                    <a:pt x="745" y="282"/>
                  </a:lnTo>
                  <a:lnTo>
                    <a:pt x="741" y="238"/>
                  </a:lnTo>
                  <a:lnTo>
                    <a:pt x="740" y="196"/>
                  </a:lnTo>
                  <a:lnTo>
                    <a:pt x="741" y="156"/>
                  </a:lnTo>
                  <a:lnTo>
                    <a:pt x="740" y="112"/>
                  </a:lnTo>
                  <a:lnTo>
                    <a:pt x="736" y="104"/>
                  </a:lnTo>
                  <a:lnTo>
                    <a:pt x="724" y="94"/>
                  </a:lnTo>
                  <a:lnTo>
                    <a:pt x="711" y="83"/>
                  </a:lnTo>
                  <a:lnTo>
                    <a:pt x="697" y="75"/>
                  </a:lnTo>
                  <a:lnTo>
                    <a:pt x="697" y="73"/>
                  </a:lnTo>
                  <a:lnTo>
                    <a:pt x="697" y="71"/>
                  </a:lnTo>
                  <a:lnTo>
                    <a:pt x="713" y="66"/>
                  </a:lnTo>
                  <a:lnTo>
                    <a:pt x="730" y="60"/>
                  </a:lnTo>
                  <a:lnTo>
                    <a:pt x="738" y="56"/>
                  </a:lnTo>
                  <a:lnTo>
                    <a:pt x="745" y="54"/>
                  </a:lnTo>
                  <a:lnTo>
                    <a:pt x="747" y="54"/>
                  </a:lnTo>
                  <a:lnTo>
                    <a:pt x="749" y="52"/>
                  </a:lnTo>
                  <a:lnTo>
                    <a:pt x="749" y="50"/>
                  </a:lnTo>
                  <a:lnTo>
                    <a:pt x="747" y="46"/>
                  </a:lnTo>
                  <a:lnTo>
                    <a:pt x="740" y="37"/>
                  </a:lnTo>
                  <a:lnTo>
                    <a:pt x="728" y="27"/>
                  </a:lnTo>
                  <a:lnTo>
                    <a:pt x="715" y="18"/>
                  </a:lnTo>
                  <a:lnTo>
                    <a:pt x="703" y="12"/>
                  </a:lnTo>
                  <a:lnTo>
                    <a:pt x="699" y="10"/>
                  </a:lnTo>
                  <a:lnTo>
                    <a:pt x="692" y="10"/>
                  </a:lnTo>
                  <a:lnTo>
                    <a:pt x="674" y="14"/>
                  </a:lnTo>
                  <a:lnTo>
                    <a:pt x="659" y="20"/>
                  </a:lnTo>
                  <a:lnTo>
                    <a:pt x="645" y="25"/>
                  </a:lnTo>
                  <a:lnTo>
                    <a:pt x="634" y="31"/>
                  </a:lnTo>
                  <a:lnTo>
                    <a:pt x="634" y="31"/>
                  </a:lnTo>
                  <a:lnTo>
                    <a:pt x="634" y="31"/>
                  </a:lnTo>
                  <a:lnTo>
                    <a:pt x="632" y="33"/>
                  </a:lnTo>
                  <a:lnTo>
                    <a:pt x="632" y="33"/>
                  </a:lnTo>
                  <a:lnTo>
                    <a:pt x="611" y="44"/>
                  </a:lnTo>
                  <a:lnTo>
                    <a:pt x="592" y="58"/>
                  </a:lnTo>
                  <a:lnTo>
                    <a:pt x="572" y="71"/>
                  </a:lnTo>
                  <a:lnTo>
                    <a:pt x="555" y="89"/>
                  </a:lnTo>
                  <a:lnTo>
                    <a:pt x="538" y="106"/>
                  </a:lnTo>
                  <a:lnTo>
                    <a:pt x="523" y="123"/>
                  </a:lnTo>
                  <a:lnTo>
                    <a:pt x="507" y="142"/>
                  </a:lnTo>
                  <a:lnTo>
                    <a:pt x="494" y="162"/>
                  </a:lnTo>
                  <a:lnTo>
                    <a:pt x="482" y="183"/>
                  </a:lnTo>
                  <a:lnTo>
                    <a:pt x="469" y="208"/>
                  </a:lnTo>
                  <a:lnTo>
                    <a:pt x="469" y="208"/>
                  </a:lnTo>
                  <a:lnTo>
                    <a:pt x="469" y="210"/>
                  </a:lnTo>
                  <a:lnTo>
                    <a:pt x="453" y="223"/>
                  </a:lnTo>
                  <a:lnTo>
                    <a:pt x="438" y="240"/>
                  </a:lnTo>
                  <a:lnTo>
                    <a:pt x="419" y="259"/>
                  </a:lnTo>
                  <a:lnTo>
                    <a:pt x="394" y="288"/>
                  </a:lnTo>
                  <a:lnTo>
                    <a:pt x="357" y="323"/>
                  </a:lnTo>
                  <a:lnTo>
                    <a:pt x="323" y="353"/>
                  </a:lnTo>
                  <a:lnTo>
                    <a:pt x="288" y="378"/>
                  </a:lnTo>
                  <a:lnTo>
                    <a:pt x="254" y="400"/>
                  </a:lnTo>
                  <a:lnTo>
                    <a:pt x="236" y="409"/>
                  </a:lnTo>
                  <a:lnTo>
                    <a:pt x="219" y="417"/>
                  </a:lnTo>
                  <a:lnTo>
                    <a:pt x="202" y="424"/>
                  </a:lnTo>
                  <a:lnTo>
                    <a:pt x="185" y="428"/>
                  </a:lnTo>
                  <a:lnTo>
                    <a:pt x="167" y="432"/>
                  </a:lnTo>
                  <a:lnTo>
                    <a:pt x="150" y="436"/>
                  </a:lnTo>
                  <a:lnTo>
                    <a:pt x="133" y="438"/>
                  </a:lnTo>
                  <a:lnTo>
                    <a:pt x="115" y="438"/>
                  </a:lnTo>
                  <a:lnTo>
                    <a:pt x="104" y="436"/>
                  </a:lnTo>
                  <a:lnTo>
                    <a:pt x="94" y="434"/>
                  </a:lnTo>
                  <a:lnTo>
                    <a:pt x="87" y="430"/>
                  </a:lnTo>
                  <a:lnTo>
                    <a:pt x="79" y="424"/>
                  </a:lnTo>
                  <a:lnTo>
                    <a:pt x="73" y="419"/>
                  </a:lnTo>
                  <a:lnTo>
                    <a:pt x="67" y="411"/>
                  </a:lnTo>
                  <a:lnTo>
                    <a:pt x="64" y="403"/>
                  </a:lnTo>
                  <a:lnTo>
                    <a:pt x="60" y="394"/>
                  </a:lnTo>
                  <a:lnTo>
                    <a:pt x="56" y="375"/>
                  </a:lnTo>
                  <a:lnTo>
                    <a:pt x="56" y="355"/>
                  </a:lnTo>
                  <a:lnTo>
                    <a:pt x="58" y="334"/>
                  </a:lnTo>
                  <a:lnTo>
                    <a:pt x="62" y="313"/>
                  </a:lnTo>
                  <a:lnTo>
                    <a:pt x="64" y="311"/>
                  </a:lnTo>
                  <a:lnTo>
                    <a:pt x="67" y="311"/>
                  </a:lnTo>
                  <a:lnTo>
                    <a:pt x="69" y="313"/>
                  </a:lnTo>
                  <a:lnTo>
                    <a:pt x="71" y="315"/>
                  </a:lnTo>
                  <a:lnTo>
                    <a:pt x="85" y="319"/>
                  </a:lnTo>
                  <a:lnTo>
                    <a:pt x="96" y="321"/>
                  </a:lnTo>
                  <a:lnTo>
                    <a:pt x="110" y="321"/>
                  </a:lnTo>
                  <a:lnTo>
                    <a:pt x="123" y="321"/>
                  </a:lnTo>
                  <a:lnTo>
                    <a:pt x="137" y="319"/>
                  </a:lnTo>
                  <a:lnTo>
                    <a:pt x="150" y="315"/>
                  </a:lnTo>
                  <a:lnTo>
                    <a:pt x="163" y="311"/>
                  </a:lnTo>
                  <a:lnTo>
                    <a:pt x="177" y="306"/>
                  </a:lnTo>
                  <a:lnTo>
                    <a:pt x="202" y="292"/>
                  </a:lnTo>
                  <a:lnTo>
                    <a:pt x="227" y="277"/>
                  </a:lnTo>
                  <a:lnTo>
                    <a:pt x="250" y="258"/>
                  </a:lnTo>
                  <a:lnTo>
                    <a:pt x="269" y="234"/>
                  </a:lnTo>
                  <a:lnTo>
                    <a:pt x="286" y="211"/>
                  </a:lnTo>
                  <a:lnTo>
                    <a:pt x="300" y="188"/>
                  </a:lnTo>
                  <a:lnTo>
                    <a:pt x="304" y="175"/>
                  </a:lnTo>
                  <a:lnTo>
                    <a:pt x="308" y="163"/>
                  </a:lnTo>
                  <a:lnTo>
                    <a:pt x="309" y="152"/>
                  </a:lnTo>
                  <a:lnTo>
                    <a:pt x="311" y="139"/>
                  </a:lnTo>
                  <a:lnTo>
                    <a:pt x="311" y="127"/>
                  </a:lnTo>
                  <a:lnTo>
                    <a:pt x="309" y="116"/>
                  </a:lnTo>
                  <a:lnTo>
                    <a:pt x="306" y="104"/>
                  </a:lnTo>
                  <a:lnTo>
                    <a:pt x="300" y="94"/>
                  </a:lnTo>
                  <a:lnTo>
                    <a:pt x="292" y="83"/>
                  </a:lnTo>
                  <a:lnTo>
                    <a:pt x="284" y="73"/>
                  </a:lnTo>
                  <a:lnTo>
                    <a:pt x="273" y="64"/>
                  </a:lnTo>
                  <a:lnTo>
                    <a:pt x="260" y="56"/>
                  </a:lnTo>
                  <a:lnTo>
                    <a:pt x="250" y="50"/>
                  </a:lnTo>
                  <a:lnTo>
                    <a:pt x="238" y="46"/>
                  </a:lnTo>
                  <a:lnTo>
                    <a:pt x="227" y="44"/>
                  </a:lnTo>
                  <a:lnTo>
                    <a:pt x="215" y="44"/>
                  </a:lnTo>
                  <a:lnTo>
                    <a:pt x="202" y="46"/>
                  </a:lnTo>
                  <a:lnTo>
                    <a:pt x="190" y="50"/>
                  </a:lnTo>
                  <a:lnTo>
                    <a:pt x="179" y="56"/>
                  </a:lnTo>
                  <a:lnTo>
                    <a:pt x="167" y="62"/>
                  </a:lnTo>
                  <a:lnTo>
                    <a:pt x="146" y="75"/>
                  </a:lnTo>
                  <a:lnTo>
                    <a:pt x="125" y="92"/>
                  </a:lnTo>
                  <a:lnTo>
                    <a:pt x="106" y="108"/>
                  </a:lnTo>
                  <a:lnTo>
                    <a:pt x="91" y="125"/>
                  </a:lnTo>
                  <a:lnTo>
                    <a:pt x="67" y="150"/>
                  </a:lnTo>
                  <a:lnTo>
                    <a:pt x="48" y="179"/>
                  </a:lnTo>
                  <a:lnTo>
                    <a:pt x="29" y="210"/>
                  </a:lnTo>
                  <a:lnTo>
                    <a:pt x="16" y="240"/>
                  </a:lnTo>
                  <a:lnTo>
                    <a:pt x="10" y="258"/>
                  </a:lnTo>
                  <a:lnTo>
                    <a:pt x="4" y="273"/>
                  </a:lnTo>
                  <a:lnTo>
                    <a:pt x="2" y="290"/>
                  </a:lnTo>
                  <a:lnTo>
                    <a:pt x="0" y="307"/>
                  </a:lnTo>
                  <a:lnTo>
                    <a:pt x="0" y="325"/>
                  </a:lnTo>
                  <a:lnTo>
                    <a:pt x="2" y="342"/>
                  </a:lnTo>
                  <a:lnTo>
                    <a:pt x="4" y="357"/>
                  </a:lnTo>
                  <a:lnTo>
                    <a:pt x="10" y="375"/>
                  </a:lnTo>
                  <a:lnTo>
                    <a:pt x="19" y="398"/>
                  </a:lnTo>
                  <a:lnTo>
                    <a:pt x="31" y="417"/>
                  </a:lnTo>
                  <a:lnTo>
                    <a:pt x="44" y="432"/>
                  </a:lnTo>
                  <a:lnTo>
                    <a:pt x="60" y="446"/>
                  </a:lnTo>
                  <a:lnTo>
                    <a:pt x="75" y="457"/>
                  </a:lnTo>
                  <a:lnTo>
                    <a:pt x="92" y="467"/>
                  </a:lnTo>
                  <a:lnTo>
                    <a:pt x="110" y="472"/>
                  </a:lnTo>
                  <a:lnTo>
                    <a:pt x="127" y="474"/>
                  </a:lnTo>
                  <a:lnTo>
                    <a:pt x="146" y="476"/>
                  </a:lnTo>
                  <a:lnTo>
                    <a:pt x="165" y="474"/>
                  </a:lnTo>
                  <a:lnTo>
                    <a:pt x="185" y="472"/>
                  </a:lnTo>
                  <a:lnTo>
                    <a:pt x="204" y="467"/>
                  </a:lnTo>
                  <a:lnTo>
                    <a:pt x="225" y="461"/>
                  </a:lnTo>
                  <a:lnTo>
                    <a:pt x="244" y="451"/>
                  </a:lnTo>
                  <a:lnTo>
                    <a:pt x="263" y="442"/>
                  </a:lnTo>
                  <a:lnTo>
                    <a:pt x="281" y="430"/>
                  </a:lnTo>
                  <a:lnTo>
                    <a:pt x="321" y="400"/>
                  </a:lnTo>
                  <a:lnTo>
                    <a:pt x="361" y="369"/>
                  </a:lnTo>
                  <a:lnTo>
                    <a:pt x="398" y="334"/>
                  </a:lnTo>
                  <a:lnTo>
                    <a:pt x="434" y="300"/>
                  </a:lnTo>
                  <a:lnTo>
                    <a:pt x="438" y="298"/>
                  </a:lnTo>
                  <a:lnTo>
                    <a:pt x="440" y="298"/>
                  </a:lnTo>
                  <a:lnTo>
                    <a:pt x="442" y="300"/>
                  </a:lnTo>
                  <a:lnTo>
                    <a:pt x="444" y="302"/>
                  </a:lnTo>
                  <a:lnTo>
                    <a:pt x="444" y="315"/>
                  </a:lnTo>
                  <a:lnTo>
                    <a:pt x="448" y="327"/>
                  </a:lnTo>
                  <a:lnTo>
                    <a:pt x="452" y="336"/>
                  </a:lnTo>
                  <a:lnTo>
                    <a:pt x="457" y="348"/>
                  </a:lnTo>
                  <a:lnTo>
                    <a:pt x="471" y="363"/>
                  </a:lnTo>
                  <a:lnTo>
                    <a:pt x="484" y="375"/>
                  </a:lnTo>
                  <a:lnTo>
                    <a:pt x="498" y="384"/>
                  </a:lnTo>
                  <a:lnTo>
                    <a:pt x="511" y="388"/>
                  </a:lnTo>
                  <a:lnTo>
                    <a:pt x="524" y="390"/>
                  </a:lnTo>
                  <a:lnTo>
                    <a:pt x="540" y="390"/>
                  </a:lnTo>
                  <a:lnTo>
                    <a:pt x="553" y="386"/>
                  </a:lnTo>
                  <a:lnTo>
                    <a:pt x="567" y="378"/>
                  </a:lnTo>
                  <a:lnTo>
                    <a:pt x="578" y="371"/>
                  </a:lnTo>
                  <a:lnTo>
                    <a:pt x="592" y="359"/>
                  </a:lnTo>
                  <a:lnTo>
                    <a:pt x="605" y="348"/>
                  </a:lnTo>
                  <a:lnTo>
                    <a:pt x="617" y="332"/>
                  </a:lnTo>
                  <a:lnTo>
                    <a:pt x="642" y="302"/>
                  </a:lnTo>
                  <a:lnTo>
                    <a:pt x="665" y="267"/>
                  </a:lnTo>
                  <a:lnTo>
                    <a:pt x="667" y="265"/>
                  </a:lnTo>
                  <a:lnTo>
                    <a:pt x="669" y="265"/>
                  </a:lnTo>
                  <a:lnTo>
                    <a:pt x="670" y="265"/>
                  </a:lnTo>
                  <a:lnTo>
                    <a:pt x="672" y="267"/>
                  </a:lnTo>
                  <a:lnTo>
                    <a:pt x="676" y="279"/>
                  </a:lnTo>
                  <a:lnTo>
                    <a:pt x="680" y="288"/>
                  </a:lnTo>
                  <a:lnTo>
                    <a:pt x="686" y="298"/>
                  </a:lnTo>
                  <a:lnTo>
                    <a:pt x="693" y="307"/>
                  </a:lnTo>
                  <a:lnTo>
                    <a:pt x="703" y="317"/>
                  </a:lnTo>
                  <a:lnTo>
                    <a:pt x="713" y="327"/>
                  </a:lnTo>
                  <a:lnTo>
                    <a:pt x="724" y="334"/>
                  </a:lnTo>
                  <a:lnTo>
                    <a:pt x="736" y="342"/>
                  </a:lnTo>
                  <a:lnTo>
                    <a:pt x="747" y="346"/>
                  </a:lnTo>
                  <a:lnTo>
                    <a:pt x="761" y="348"/>
                  </a:lnTo>
                  <a:lnTo>
                    <a:pt x="774" y="348"/>
                  </a:lnTo>
                  <a:lnTo>
                    <a:pt x="788" y="346"/>
                  </a:lnTo>
                  <a:lnTo>
                    <a:pt x="797" y="342"/>
                  </a:lnTo>
                  <a:lnTo>
                    <a:pt x="809" y="334"/>
                  </a:lnTo>
                  <a:lnTo>
                    <a:pt x="820" y="327"/>
                  </a:lnTo>
                  <a:lnTo>
                    <a:pt x="832" y="317"/>
                  </a:lnTo>
                  <a:lnTo>
                    <a:pt x="857" y="292"/>
                  </a:lnTo>
                  <a:lnTo>
                    <a:pt x="884" y="265"/>
                  </a:lnTo>
                  <a:lnTo>
                    <a:pt x="932" y="210"/>
                  </a:lnTo>
                  <a:lnTo>
                    <a:pt x="964" y="165"/>
                  </a:lnTo>
                  <a:lnTo>
                    <a:pt x="966" y="165"/>
                  </a:lnTo>
                  <a:lnTo>
                    <a:pt x="970" y="165"/>
                  </a:lnTo>
                  <a:lnTo>
                    <a:pt x="972" y="167"/>
                  </a:lnTo>
                  <a:lnTo>
                    <a:pt x="972" y="169"/>
                  </a:lnTo>
                  <a:lnTo>
                    <a:pt x="964" y="198"/>
                  </a:lnTo>
                  <a:lnTo>
                    <a:pt x="957" y="231"/>
                  </a:lnTo>
                  <a:lnTo>
                    <a:pt x="953" y="246"/>
                  </a:lnTo>
                  <a:lnTo>
                    <a:pt x="949" y="261"/>
                  </a:lnTo>
                  <a:lnTo>
                    <a:pt x="947" y="275"/>
                  </a:lnTo>
                  <a:lnTo>
                    <a:pt x="947" y="286"/>
                  </a:lnTo>
                  <a:lnTo>
                    <a:pt x="949" y="292"/>
                  </a:lnTo>
                  <a:lnTo>
                    <a:pt x="955" y="300"/>
                  </a:lnTo>
                  <a:lnTo>
                    <a:pt x="962" y="307"/>
                  </a:lnTo>
                  <a:lnTo>
                    <a:pt x="972" y="315"/>
                  </a:lnTo>
                  <a:lnTo>
                    <a:pt x="981" y="321"/>
                  </a:lnTo>
                  <a:lnTo>
                    <a:pt x="989" y="327"/>
                  </a:lnTo>
                  <a:lnTo>
                    <a:pt x="997" y="329"/>
                  </a:lnTo>
                  <a:lnTo>
                    <a:pt x="1003" y="329"/>
                  </a:lnTo>
                  <a:lnTo>
                    <a:pt x="1018" y="315"/>
                  </a:lnTo>
                  <a:lnTo>
                    <a:pt x="1035" y="294"/>
                  </a:lnTo>
                  <a:lnTo>
                    <a:pt x="1054" y="271"/>
                  </a:lnTo>
                  <a:lnTo>
                    <a:pt x="1072" y="246"/>
                  </a:lnTo>
                  <a:lnTo>
                    <a:pt x="1106" y="196"/>
                  </a:lnTo>
                  <a:lnTo>
                    <a:pt x="1131" y="158"/>
                  </a:lnTo>
                  <a:lnTo>
                    <a:pt x="1133" y="156"/>
                  </a:lnTo>
                  <a:lnTo>
                    <a:pt x="1135" y="156"/>
                  </a:lnTo>
                  <a:lnTo>
                    <a:pt x="1137" y="158"/>
                  </a:lnTo>
                  <a:lnTo>
                    <a:pt x="1137" y="160"/>
                  </a:lnTo>
                  <a:lnTo>
                    <a:pt x="1133" y="183"/>
                  </a:lnTo>
                  <a:lnTo>
                    <a:pt x="1126" y="221"/>
                  </a:lnTo>
                  <a:lnTo>
                    <a:pt x="1120" y="258"/>
                  </a:lnTo>
                  <a:lnTo>
                    <a:pt x="1116" y="281"/>
                  </a:lnTo>
                  <a:lnTo>
                    <a:pt x="1118" y="286"/>
                  </a:lnTo>
                  <a:lnTo>
                    <a:pt x="1122" y="292"/>
                  </a:lnTo>
                  <a:lnTo>
                    <a:pt x="1131" y="300"/>
                  </a:lnTo>
                  <a:lnTo>
                    <a:pt x="1139" y="307"/>
                  </a:lnTo>
                  <a:lnTo>
                    <a:pt x="1149" y="315"/>
                  </a:lnTo>
                  <a:lnTo>
                    <a:pt x="1158" y="321"/>
                  </a:lnTo>
                  <a:lnTo>
                    <a:pt x="1166" y="323"/>
                  </a:lnTo>
                  <a:lnTo>
                    <a:pt x="1172" y="323"/>
                  </a:lnTo>
                  <a:lnTo>
                    <a:pt x="1210" y="281"/>
                  </a:lnTo>
                  <a:lnTo>
                    <a:pt x="1243" y="242"/>
                  </a:lnTo>
                  <a:lnTo>
                    <a:pt x="1277" y="206"/>
                  </a:lnTo>
                  <a:lnTo>
                    <a:pt x="1316" y="169"/>
                  </a:lnTo>
                  <a:lnTo>
                    <a:pt x="1318" y="167"/>
                  </a:lnTo>
                  <a:lnTo>
                    <a:pt x="1321" y="167"/>
                  </a:lnTo>
                  <a:lnTo>
                    <a:pt x="1323" y="169"/>
                  </a:lnTo>
                  <a:lnTo>
                    <a:pt x="1323" y="173"/>
                  </a:lnTo>
                  <a:lnTo>
                    <a:pt x="1321" y="190"/>
                  </a:lnTo>
                  <a:lnTo>
                    <a:pt x="1319" y="210"/>
                  </a:lnTo>
                  <a:lnTo>
                    <a:pt x="1319" y="231"/>
                  </a:lnTo>
                  <a:lnTo>
                    <a:pt x="1321" y="252"/>
                  </a:lnTo>
                  <a:lnTo>
                    <a:pt x="1325" y="271"/>
                  </a:lnTo>
                  <a:lnTo>
                    <a:pt x="1333" y="290"/>
                  </a:lnTo>
                  <a:lnTo>
                    <a:pt x="1337" y="300"/>
                  </a:lnTo>
                  <a:lnTo>
                    <a:pt x="1342" y="307"/>
                  </a:lnTo>
                  <a:lnTo>
                    <a:pt x="1348" y="315"/>
                  </a:lnTo>
                  <a:lnTo>
                    <a:pt x="1356" y="321"/>
                  </a:lnTo>
                  <a:lnTo>
                    <a:pt x="1366" y="327"/>
                  </a:lnTo>
                  <a:lnTo>
                    <a:pt x="1375" y="332"/>
                  </a:lnTo>
                  <a:lnTo>
                    <a:pt x="1385" y="336"/>
                  </a:lnTo>
                  <a:lnTo>
                    <a:pt x="1396" y="338"/>
                  </a:lnTo>
                  <a:lnTo>
                    <a:pt x="1419" y="340"/>
                  </a:lnTo>
                  <a:lnTo>
                    <a:pt x="1442" y="340"/>
                  </a:lnTo>
                  <a:lnTo>
                    <a:pt x="1467" y="334"/>
                  </a:lnTo>
                  <a:lnTo>
                    <a:pt x="1494" y="327"/>
                  </a:lnTo>
                  <a:lnTo>
                    <a:pt x="1519" y="317"/>
                  </a:lnTo>
                  <a:lnTo>
                    <a:pt x="1546" y="304"/>
                  </a:lnTo>
                  <a:lnTo>
                    <a:pt x="1600" y="277"/>
                  </a:lnTo>
                  <a:lnTo>
                    <a:pt x="1654" y="248"/>
                  </a:lnTo>
                  <a:lnTo>
                    <a:pt x="1705" y="217"/>
                  </a:lnTo>
                  <a:lnTo>
                    <a:pt x="1755" y="187"/>
                  </a:lnTo>
                  <a:lnTo>
                    <a:pt x="1798" y="160"/>
                  </a:lnTo>
                  <a:lnTo>
                    <a:pt x="1832" y="135"/>
                  </a:lnTo>
                  <a:lnTo>
                    <a:pt x="1857" y="117"/>
                  </a:lnTo>
                  <a:lnTo>
                    <a:pt x="1871" y="110"/>
                  </a:lnTo>
                  <a:lnTo>
                    <a:pt x="1872" y="108"/>
                  </a:lnTo>
                  <a:lnTo>
                    <a:pt x="1872" y="106"/>
                  </a:lnTo>
                  <a:lnTo>
                    <a:pt x="1872" y="102"/>
                  </a:lnTo>
                  <a:lnTo>
                    <a:pt x="1871" y="100"/>
                  </a:lnTo>
                  <a:lnTo>
                    <a:pt x="1867" y="94"/>
                  </a:lnTo>
                  <a:lnTo>
                    <a:pt x="1865" y="91"/>
                  </a:lnTo>
                  <a:lnTo>
                    <a:pt x="1861" y="91"/>
                  </a:lnTo>
                  <a:lnTo>
                    <a:pt x="1855" y="92"/>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sp>
          <p:nvSpPr>
            <p:cNvPr id="57" name="Freeform 14"/>
            <p:cNvSpPr>
              <a:spLocks/>
            </p:cNvSpPr>
            <p:nvPr userDrawn="1"/>
          </p:nvSpPr>
          <p:spPr bwMode="black">
            <a:xfrm>
              <a:off x="366713" y="871538"/>
              <a:ext cx="4495800" cy="2205037"/>
            </a:xfrm>
            <a:custGeom>
              <a:avLst/>
              <a:gdLst/>
              <a:ahLst/>
              <a:cxnLst>
                <a:cxn ang="0">
                  <a:pos x="2692" y="147"/>
                </a:cxn>
                <a:cxn ang="0">
                  <a:pos x="2444" y="151"/>
                </a:cxn>
                <a:cxn ang="0">
                  <a:pos x="2196" y="165"/>
                </a:cxn>
                <a:cxn ang="0">
                  <a:pos x="1947" y="190"/>
                </a:cxn>
                <a:cxn ang="0">
                  <a:pos x="1699" y="222"/>
                </a:cxn>
                <a:cxn ang="0">
                  <a:pos x="1453" y="266"/>
                </a:cxn>
                <a:cxn ang="0">
                  <a:pos x="1209" y="320"/>
                </a:cxn>
                <a:cxn ang="0">
                  <a:pos x="967" y="383"/>
                </a:cxn>
                <a:cxn ang="0">
                  <a:pos x="846" y="420"/>
                </a:cxn>
                <a:cxn ang="0">
                  <a:pos x="868" y="364"/>
                </a:cxn>
                <a:cxn ang="0">
                  <a:pos x="906" y="276"/>
                </a:cxn>
                <a:cxn ang="0">
                  <a:pos x="940" y="195"/>
                </a:cxn>
                <a:cxn ang="0">
                  <a:pos x="979" y="107"/>
                </a:cxn>
                <a:cxn ang="0">
                  <a:pos x="1002" y="51"/>
                </a:cxn>
                <a:cxn ang="0">
                  <a:pos x="1000" y="44"/>
                </a:cxn>
                <a:cxn ang="0">
                  <a:pos x="987" y="30"/>
                </a:cxn>
                <a:cxn ang="0">
                  <a:pos x="964" y="13"/>
                </a:cxn>
                <a:cxn ang="0">
                  <a:pos x="940" y="0"/>
                </a:cxn>
                <a:cxn ang="0">
                  <a:pos x="933" y="0"/>
                </a:cxn>
                <a:cxn ang="0">
                  <a:pos x="933" y="0"/>
                </a:cxn>
                <a:cxn ang="0">
                  <a:pos x="879" y="122"/>
                </a:cxn>
                <a:cxn ang="0">
                  <a:pos x="833" y="226"/>
                </a:cxn>
                <a:cxn ang="0">
                  <a:pos x="791" y="330"/>
                </a:cxn>
                <a:cxn ang="0">
                  <a:pos x="741" y="454"/>
                </a:cxn>
                <a:cxn ang="0">
                  <a:pos x="739" y="454"/>
                </a:cxn>
                <a:cxn ang="0">
                  <a:pos x="549" y="522"/>
                </a:cxn>
                <a:cxn ang="0">
                  <a:pos x="363" y="595"/>
                </a:cxn>
                <a:cxn ang="0">
                  <a:pos x="180" y="675"/>
                </a:cxn>
                <a:cxn ang="0">
                  <a:pos x="0" y="762"/>
                </a:cxn>
                <a:cxn ang="0">
                  <a:pos x="0" y="762"/>
                </a:cxn>
                <a:cxn ang="0">
                  <a:pos x="7" y="779"/>
                </a:cxn>
                <a:cxn ang="0">
                  <a:pos x="36" y="811"/>
                </a:cxn>
                <a:cxn ang="0">
                  <a:pos x="51" y="821"/>
                </a:cxn>
                <a:cxn ang="0">
                  <a:pos x="59" y="823"/>
                </a:cxn>
                <a:cxn ang="0">
                  <a:pos x="142" y="785"/>
                </a:cxn>
                <a:cxn ang="0">
                  <a:pos x="299" y="710"/>
                </a:cxn>
                <a:cxn ang="0">
                  <a:pos x="459" y="639"/>
                </a:cxn>
                <a:cxn ang="0">
                  <a:pos x="622" y="575"/>
                </a:cxn>
                <a:cxn ang="0">
                  <a:pos x="704" y="545"/>
                </a:cxn>
                <a:cxn ang="0">
                  <a:pos x="668" y="643"/>
                </a:cxn>
                <a:cxn ang="0">
                  <a:pos x="601" y="836"/>
                </a:cxn>
                <a:cxn ang="0">
                  <a:pos x="543" y="1034"/>
                </a:cxn>
                <a:cxn ang="0">
                  <a:pos x="493" y="1234"/>
                </a:cxn>
                <a:cxn ang="0">
                  <a:pos x="472" y="1339"/>
                </a:cxn>
                <a:cxn ang="0">
                  <a:pos x="478" y="1349"/>
                </a:cxn>
                <a:cxn ang="0">
                  <a:pos x="493" y="1362"/>
                </a:cxn>
                <a:cxn ang="0">
                  <a:pos x="530" y="1385"/>
                </a:cxn>
                <a:cxn ang="0">
                  <a:pos x="566" y="1276"/>
                </a:cxn>
                <a:cxn ang="0">
                  <a:pos x="622" y="1051"/>
                </a:cxn>
                <a:cxn ang="0">
                  <a:pos x="691" y="833"/>
                </a:cxn>
                <a:cxn ang="0">
                  <a:pos x="768" y="616"/>
                </a:cxn>
                <a:cxn ang="0">
                  <a:pos x="812" y="506"/>
                </a:cxn>
                <a:cxn ang="0">
                  <a:pos x="935" y="466"/>
                </a:cxn>
                <a:cxn ang="0">
                  <a:pos x="1181" y="391"/>
                </a:cxn>
                <a:cxn ang="0">
                  <a:pos x="1428" y="328"/>
                </a:cxn>
                <a:cxn ang="0">
                  <a:pos x="1678" y="274"/>
                </a:cxn>
                <a:cxn ang="0">
                  <a:pos x="1931" y="230"/>
                </a:cxn>
                <a:cxn ang="0">
                  <a:pos x="2185" y="199"/>
                </a:cxn>
                <a:cxn ang="0">
                  <a:pos x="2440" y="178"/>
                </a:cxn>
                <a:cxn ang="0">
                  <a:pos x="2697" y="170"/>
                </a:cxn>
                <a:cxn ang="0">
                  <a:pos x="2828" y="170"/>
                </a:cxn>
                <a:cxn ang="0">
                  <a:pos x="2832" y="157"/>
                </a:cxn>
                <a:cxn ang="0">
                  <a:pos x="2826" y="149"/>
                </a:cxn>
              </a:cxnLst>
              <a:rect l="0" t="0" r="r" b="b"/>
              <a:pathLst>
                <a:path w="2832" h="1389">
                  <a:moveTo>
                    <a:pt x="2815" y="149"/>
                  </a:moveTo>
                  <a:lnTo>
                    <a:pt x="2692" y="147"/>
                  </a:lnTo>
                  <a:lnTo>
                    <a:pt x="2569" y="147"/>
                  </a:lnTo>
                  <a:lnTo>
                    <a:pt x="2444" y="151"/>
                  </a:lnTo>
                  <a:lnTo>
                    <a:pt x="2319" y="157"/>
                  </a:lnTo>
                  <a:lnTo>
                    <a:pt x="2196" y="165"/>
                  </a:lnTo>
                  <a:lnTo>
                    <a:pt x="2071" y="176"/>
                  </a:lnTo>
                  <a:lnTo>
                    <a:pt x="1947" y="190"/>
                  </a:lnTo>
                  <a:lnTo>
                    <a:pt x="1824" y="205"/>
                  </a:lnTo>
                  <a:lnTo>
                    <a:pt x="1699" y="222"/>
                  </a:lnTo>
                  <a:lnTo>
                    <a:pt x="1576" y="243"/>
                  </a:lnTo>
                  <a:lnTo>
                    <a:pt x="1453" y="266"/>
                  </a:lnTo>
                  <a:lnTo>
                    <a:pt x="1330" y="291"/>
                  </a:lnTo>
                  <a:lnTo>
                    <a:pt x="1209" y="320"/>
                  </a:lnTo>
                  <a:lnTo>
                    <a:pt x="1086" y="351"/>
                  </a:lnTo>
                  <a:lnTo>
                    <a:pt x="967" y="383"/>
                  </a:lnTo>
                  <a:lnTo>
                    <a:pt x="848" y="420"/>
                  </a:lnTo>
                  <a:lnTo>
                    <a:pt x="846" y="420"/>
                  </a:lnTo>
                  <a:lnTo>
                    <a:pt x="846" y="418"/>
                  </a:lnTo>
                  <a:lnTo>
                    <a:pt x="868" y="364"/>
                  </a:lnTo>
                  <a:lnTo>
                    <a:pt x="889" y="318"/>
                  </a:lnTo>
                  <a:lnTo>
                    <a:pt x="906" y="276"/>
                  </a:lnTo>
                  <a:lnTo>
                    <a:pt x="923" y="236"/>
                  </a:lnTo>
                  <a:lnTo>
                    <a:pt x="940" y="195"/>
                  </a:lnTo>
                  <a:lnTo>
                    <a:pt x="958" y="153"/>
                  </a:lnTo>
                  <a:lnTo>
                    <a:pt x="979" y="107"/>
                  </a:lnTo>
                  <a:lnTo>
                    <a:pt x="1002" y="53"/>
                  </a:lnTo>
                  <a:lnTo>
                    <a:pt x="1002" y="51"/>
                  </a:lnTo>
                  <a:lnTo>
                    <a:pt x="1002" y="48"/>
                  </a:lnTo>
                  <a:lnTo>
                    <a:pt x="1000" y="44"/>
                  </a:lnTo>
                  <a:lnTo>
                    <a:pt x="996" y="38"/>
                  </a:lnTo>
                  <a:lnTo>
                    <a:pt x="987" y="30"/>
                  </a:lnTo>
                  <a:lnTo>
                    <a:pt x="975" y="21"/>
                  </a:lnTo>
                  <a:lnTo>
                    <a:pt x="964" y="13"/>
                  </a:lnTo>
                  <a:lnTo>
                    <a:pt x="950" y="5"/>
                  </a:lnTo>
                  <a:lnTo>
                    <a:pt x="940" y="0"/>
                  </a:lnTo>
                  <a:lnTo>
                    <a:pt x="935" y="0"/>
                  </a:lnTo>
                  <a:lnTo>
                    <a:pt x="933" y="0"/>
                  </a:lnTo>
                  <a:lnTo>
                    <a:pt x="933" y="0"/>
                  </a:lnTo>
                  <a:lnTo>
                    <a:pt x="933" y="0"/>
                  </a:lnTo>
                  <a:lnTo>
                    <a:pt x="904" y="65"/>
                  </a:lnTo>
                  <a:lnTo>
                    <a:pt x="879" y="122"/>
                  </a:lnTo>
                  <a:lnTo>
                    <a:pt x="856" y="174"/>
                  </a:lnTo>
                  <a:lnTo>
                    <a:pt x="833" y="226"/>
                  </a:lnTo>
                  <a:lnTo>
                    <a:pt x="812" y="276"/>
                  </a:lnTo>
                  <a:lnTo>
                    <a:pt x="791" y="330"/>
                  </a:lnTo>
                  <a:lnTo>
                    <a:pt x="766" y="389"/>
                  </a:lnTo>
                  <a:lnTo>
                    <a:pt x="741" y="454"/>
                  </a:lnTo>
                  <a:lnTo>
                    <a:pt x="739" y="454"/>
                  </a:lnTo>
                  <a:lnTo>
                    <a:pt x="739" y="454"/>
                  </a:lnTo>
                  <a:lnTo>
                    <a:pt x="645" y="487"/>
                  </a:lnTo>
                  <a:lnTo>
                    <a:pt x="549" y="522"/>
                  </a:lnTo>
                  <a:lnTo>
                    <a:pt x="457" y="558"/>
                  </a:lnTo>
                  <a:lnTo>
                    <a:pt x="363" y="595"/>
                  </a:lnTo>
                  <a:lnTo>
                    <a:pt x="270" y="633"/>
                  </a:lnTo>
                  <a:lnTo>
                    <a:pt x="180" y="675"/>
                  </a:lnTo>
                  <a:lnTo>
                    <a:pt x="90" y="717"/>
                  </a:lnTo>
                  <a:lnTo>
                    <a:pt x="0" y="762"/>
                  </a:lnTo>
                  <a:lnTo>
                    <a:pt x="0" y="762"/>
                  </a:lnTo>
                  <a:lnTo>
                    <a:pt x="0" y="762"/>
                  </a:lnTo>
                  <a:lnTo>
                    <a:pt x="0" y="763"/>
                  </a:lnTo>
                  <a:lnTo>
                    <a:pt x="7" y="779"/>
                  </a:lnTo>
                  <a:lnTo>
                    <a:pt x="26" y="800"/>
                  </a:lnTo>
                  <a:lnTo>
                    <a:pt x="36" y="811"/>
                  </a:lnTo>
                  <a:lnTo>
                    <a:pt x="46" y="819"/>
                  </a:lnTo>
                  <a:lnTo>
                    <a:pt x="51" y="821"/>
                  </a:lnTo>
                  <a:lnTo>
                    <a:pt x="55" y="823"/>
                  </a:lnTo>
                  <a:lnTo>
                    <a:pt x="59" y="823"/>
                  </a:lnTo>
                  <a:lnTo>
                    <a:pt x="63" y="823"/>
                  </a:lnTo>
                  <a:lnTo>
                    <a:pt x="142" y="785"/>
                  </a:lnTo>
                  <a:lnTo>
                    <a:pt x="220" y="746"/>
                  </a:lnTo>
                  <a:lnTo>
                    <a:pt x="299" y="710"/>
                  </a:lnTo>
                  <a:lnTo>
                    <a:pt x="380" y="673"/>
                  </a:lnTo>
                  <a:lnTo>
                    <a:pt x="459" y="639"/>
                  </a:lnTo>
                  <a:lnTo>
                    <a:pt x="541" y="606"/>
                  </a:lnTo>
                  <a:lnTo>
                    <a:pt x="622" y="575"/>
                  </a:lnTo>
                  <a:lnTo>
                    <a:pt x="702" y="545"/>
                  </a:lnTo>
                  <a:lnTo>
                    <a:pt x="704" y="545"/>
                  </a:lnTo>
                  <a:lnTo>
                    <a:pt x="704" y="547"/>
                  </a:lnTo>
                  <a:lnTo>
                    <a:pt x="668" y="643"/>
                  </a:lnTo>
                  <a:lnTo>
                    <a:pt x="633" y="738"/>
                  </a:lnTo>
                  <a:lnTo>
                    <a:pt x="601" y="836"/>
                  </a:lnTo>
                  <a:lnTo>
                    <a:pt x="572" y="934"/>
                  </a:lnTo>
                  <a:lnTo>
                    <a:pt x="543" y="1034"/>
                  </a:lnTo>
                  <a:lnTo>
                    <a:pt x="516" y="1134"/>
                  </a:lnTo>
                  <a:lnTo>
                    <a:pt x="493" y="1234"/>
                  </a:lnTo>
                  <a:lnTo>
                    <a:pt x="472" y="1335"/>
                  </a:lnTo>
                  <a:lnTo>
                    <a:pt x="472" y="1339"/>
                  </a:lnTo>
                  <a:lnTo>
                    <a:pt x="474" y="1343"/>
                  </a:lnTo>
                  <a:lnTo>
                    <a:pt x="478" y="1349"/>
                  </a:lnTo>
                  <a:lnTo>
                    <a:pt x="482" y="1353"/>
                  </a:lnTo>
                  <a:lnTo>
                    <a:pt x="493" y="1362"/>
                  </a:lnTo>
                  <a:lnTo>
                    <a:pt x="505" y="1372"/>
                  </a:lnTo>
                  <a:lnTo>
                    <a:pt x="530" y="1385"/>
                  </a:lnTo>
                  <a:lnTo>
                    <a:pt x="543" y="1389"/>
                  </a:lnTo>
                  <a:lnTo>
                    <a:pt x="566" y="1276"/>
                  </a:lnTo>
                  <a:lnTo>
                    <a:pt x="593" y="1165"/>
                  </a:lnTo>
                  <a:lnTo>
                    <a:pt x="622" y="1051"/>
                  </a:lnTo>
                  <a:lnTo>
                    <a:pt x="654" y="942"/>
                  </a:lnTo>
                  <a:lnTo>
                    <a:pt x="691" y="833"/>
                  </a:lnTo>
                  <a:lnTo>
                    <a:pt x="729" y="723"/>
                  </a:lnTo>
                  <a:lnTo>
                    <a:pt x="768" y="616"/>
                  </a:lnTo>
                  <a:lnTo>
                    <a:pt x="810" y="506"/>
                  </a:lnTo>
                  <a:lnTo>
                    <a:pt x="812" y="506"/>
                  </a:lnTo>
                  <a:lnTo>
                    <a:pt x="812" y="504"/>
                  </a:lnTo>
                  <a:lnTo>
                    <a:pt x="935" y="466"/>
                  </a:lnTo>
                  <a:lnTo>
                    <a:pt x="1056" y="428"/>
                  </a:lnTo>
                  <a:lnTo>
                    <a:pt x="1181" y="391"/>
                  </a:lnTo>
                  <a:lnTo>
                    <a:pt x="1303" y="358"/>
                  </a:lnTo>
                  <a:lnTo>
                    <a:pt x="1428" y="328"/>
                  </a:lnTo>
                  <a:lnTo>
                    <a:pt x="1553" y="299"/>
                  </a:lnTo>
                  <a:lnTo>
                    <a:pt x="1678" y="274"/>
                  </a:lnTo>
                  <a:lnTo>
                    <a:pt x="1805" y="251"/>
                  </a:lnTo>
                  <a:lnTo>
                    <a:pt x="1931" y="230"/>
                  </a:lnTo>
                  <a:lnTo>
                    <a:pt x="2058" y="213"/>
                  </a:lnTo>
                  <a:lnTo>
                    <a:pt x="2185" y="199"/>
                  </a:lnTo>
                  <a:lnTo>
                    <a:pt x="2313" y="188"/>
                  </a:lnTo>
                  <a:lnTo>
                    <a:pt x="2440" y="178"/>
                  </a:lnTo>
                  <a:lnTo>
                    <a:pt x="2569" y="172"/>
                  </a:lnTo>
                  <a:lnTo>
                    <a:pt x="2697" y="170"/>
                  </a:lnTo>
                  <a:lnTo>
                    <a:pt x="2826" y="172"/>
                  </a:lnTo>
                  <a:lnTo>
                    <a:pt x="2828" y="170"/>
                  </a:lnTo>
                  <a:lnTo>
                    <a:pt x="2832" y="167"/>
                  </a:lnTo>
                  <a:lnTo>
                    <a:pt x="2832" y="157"/>
                  </a:lnTo>
                  <a:lnTo>
                    <a:pt x="2830" y="153"/>
                  </a:lnTo>
                  <a:lnTo>
                    <a:pt x="2826" y="149"/>
                  </a:lnTo>
                  <a:lnTo>
                    <a:pt x="2815" y="14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800"/>
            </a:p>
          </p:txBody>
        </p:sp>
      </p:grpSp>
    </p:spTree>
    <p:extLst>
      <p:ext uri="{BB962C8B-B14F-4D97-AF65-F5344CB8AC3E}">
        <p14:creationId xmlns:p14="http://schemas.microsoft.com/office/powerpoint/2010/main" val="176115154"/>
      </p:ext>
    </p:extLst>
  </p:cSld>
  <p:clrMap bg1="lt1" tx1="dk1" bg2="lt2" tx2="dk2" accent1="accent1" accent2="accent2" accent3="accent3" accent4="accent4" accent5="accent5" accent6="accent6" hlink="hlink" folHlink="folHlink"/>
  <p:sldLayoutIdLst>
    <p:sldLayoutId id="2147483703" r:id="rId1"/>
    <p:sldLayoutId id="2147483662" r:id="rId2"/>
    <p:sldLayoutId id="2147483664" r:id="rId3"/>
    <p:sldLayoutId id="2147483712" r:id="rId4"/>
    <p:sldLayoutId id="2147483713" r:id="rId5"/>
    <p:sldLayoutId id="2147483705" r:id="rId6"/>
    <p:sldLayoutId id="2147483714" r:id="rId7"/>
    <p:sldLayoutId id="2147483663" r:id="rId8"/>
    <p:sldLayoutId id="2147483696" r:id="rId9"/>
    <p:sldLayoutId id="2147483706" r:id="rId10"/>
    <p:sldLayoutId id="2147483704" r:id="rId11"/>
    <p:sldLayoutId id="2147483709" r:id="rId12"/>
    <p:sldLayoutId id="2147483707" r:id="rId13"/>
    <p:sldLayoutId id="2147483711" r:id="rId14"/>
    <p:sldLayoutId id="2147483695" r:id="rId15"/>
    <p:sldLayoutId id="2147483698" r:id="rId16"/>
  </p:sldLayoutIdLst>
  <p:timing>
    <p:tnLst>
      <p:par>
        <p:cTn id="1" dur="indefinite" restart="never" nodeType="tmRoot"/>
      </p:par>
    </p:tnLst>
  </p:timing>
  <p:hf hdr="0"/>
  <p:txStyles>
    <p:titleStyle>
      <a:lvl1pPr algn="l" defTabSz="457200" rtl="0" eaLnBrk="1" latinLnBrk="0" hangingPunct="1">
        <a:spcBef>
          <a:spcPct val="0"/>
        </a:spcBef>
        <a:buNone/>
        <a:defRPr sz="3000" b="1" i="0" kern="1200">
          <a:solidFill>
            <a:schemeClr val="tx2"/>
          </a:solidFill>
          <a:latin typeface="+mj-lt"/>
          <a:ea typeface="+mj-ea"/>
          <a:cs typeface="Finlandica"/>
        </a:defRPr>
      </a:lvl1pPr>
    </p:titleStyle>
    <p:bodyStyle>
      <a:lvl1pPr marL="265113" indent="-265113" algn="l" defTabSz="457200" rtl="0" eaLnBrk="1" latinLnBrk="0" hangingPunct="1">
        <a:lnSpc>
          <a:spcPct val="100000"/>
        </a:lnSpc>
        <a:spcBef>
          <a:spcPts val="1000"/>
        </a:spcBef>
        <a:spcAft>
          <a:spcPts val="300"/>
        </a:spcAft>
        <a:buFont typeface="Arial" pitchFamily="34" charset="0"/>
        <a:buChar char="•"/>
        <a:defRPr sz="2000" b="0" i="0" kern="1200" spc="0">
          <a:solidFill>
            <a:schemeClr val="tx2"/>
          </a:solidFill>
          <a:latin typeface="+mn-lt"/>
          <a:ea typeface="+mn-ea"/>
          <a:cs typeface="Finlandica"/>
        </a:defRPr>
      </a:lvl1pPr>
      <a:lvl2pPr marL="625475" indent="-177800" algn="l" defTabSz="457200" rtl="0" eaLnBrk="1" latinLnBrk="0" hangingPunct="1">
        <a:lnSpc>
          <a:spcPct val="100000"/>
        </a:lnSpc>
        <a:spcBef>
          <a:spcPts val="600"/>
        </a:spcBef>
        <a:spcAft>
          <a:spcPts val="0"/>
        </a:spcAft>
        <a:buFont typeface="Arial" pitchFamily="34" charset="0"/>
        <a:buChar char="•"/>
        <a:defRPr sz="1700" b="0" i="0" kern="1200" spc="0">
          <a:solidFill>
            <a:schemeClr val="tx2"/>
          </a:solidFill>
          <a:latin typeface="+mn-lt"/>
          <a:ea typeface="+mn-ea"/>
          <a:cs typeface="Finlandica"/>
        </a:defRPr>
      </a:lvl2pPr>
      <a:lvl3pPr marL="896938" indent="-177800" algn="l" defTabSz="457200" rtl="0" eaLnBrk="1" latinLnBrk="0" hangingPunct="1">
        <a:lnSpc>
          <a:spcPct val="100000"/>
        </a:lnSpc>
        <a:spcBef>
          <a:spcPts val="600"/>
        </a:spcBef>
        <a:spcAft>
          <a:spcPts val="0"/>
        </a:spcAft>
        <a:buFont typeface="Arial" pitchFamily="34" charset="0"/>
        <a:buChar char="•"/>
        <a:defRPr sz="1400" b="0" i="0" kern="1200" spc="0">
          <a:solidFill>
            <a:schemeClr val="tx2"/>
          </a:solidFill>
          <a:latin typeface="+mn-lt"/>
          <a:ea typeface="+mn-ea"/>
          <a:cs typeface="Finlandica"/>
        </a:defRPr>
      </a:lvl3pPr>
      <a:lvl4pPr marL="0" indent="0" algn="l" defTabSz="457200" rtl="0" eaLnBrk="1" latinLnBrk="0" hangingPunct="1">
        <a:lnSpc>
          <a:spcPct val="100000"/>
        </a:lnSpc>
        <a:spcBef>
          <a:spcPts val="1000"/>
        </a:spcBef>
        <a:spcAft>
          <a:spcPts val="500"/>
        </a:spcAft>
        <a:buFont typeface="+mj-lt"/>
        <a:buNone/>
        <a:defRPr sz="1200" b="0" i="0" kern="1200" spc="0">
          <a:solidFill>
            <a:srgbClr val="FF6700"/>
          </a:solidFill>
          <a:latin typeface="Finlandica"/>
          <a:ea typeface="+mn-ea"/>
          <a:cs typeface="Finlandica"/>
        </a:defRPr>
      </a:lvl4pPr>
      <a:lvl5pPr marL="0" indent="0" algn="l" defTabSz="457200" rtl="0" eaLnBrk="1" latinLnBrk="0" hangingPunct="1">
        <a:lnSpc>
          <a:spcPct val="100000"/>
        </a:lnSpc>
        <a:spcBef>
          <a:spcPts val="1000"/>
        </a:spcBef>
        <a:spcAft>
          <a:spcPts val="500"/>
        </a:spcAft>
        <a:buFont typeface="+mj-lt"/>
        <a:buNone/>
        <a:defRPr sz="1200" b="0" i="0" kern="1200" spc="0">
          <a:solidFill>
            <a:srgbClr val="FF6700"/>
          </a:solidFill>
          <a:latin typeface="Finlandica"/>
          <a:ea typeface="+mn-ea"/>
          <a:cs typeface="Finland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team-finland.fi/verkosto-suomessa-ja-maailmalla/" TargetMode="External"/><Relationship Id="rId2" Type="http://schemas.openxmlformats.org/officeDocument/2006/relationships/hyperlink" Target="https://www.team-finland.fi/" TargetMode="External"/><Relationship Id="rId1" Type="http://schemas.openxmlformats.org/officeDocument/2006/relationships/slideLayout" Target="../slideLayouts/slideLayout8.xml"/><Relationship Id="rId4" Type="http://schemas.openxmlformats.org/officeDocument/2006/relationships/hyperlink" Target="https://yhteydenotto.team.finland.fi/yhteydenotto"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facebook.com/teamfinlandfi" TargetMode="External"/><Relationship Id="rId2" Type="http://schemas.openxmlformats.org/officeDocument/2006/relationships/hyperlink" Target="http://www.twitter.com/teamfinlandfi" TargetMode="External"/><Relationship Id="rId1" Type="http://schemas.openxmlformats.org/officeDocument/2006/relationships/slideLayout" Target="../slideLayouts/slideLayout5.xml"/><Relationship Id="rId5" Type="http://schemas.openxmlformats.org/officeDocument/2006/relationships/image" Target="../media/image4.jpg"/><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www.team-finland.fi/ota-yhteytta/" TargetMode="External"/><Relationship Id="rId2" Type="http://schemas.openxmlformats.org/officeDocument/2006/relationships/hyperlink" Target="https://yhteydenotto.team.finland.fi/yhteydenotto" TargetMode="Externa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9418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Mitä </a:t>
            </a:r>
            <a:r>
              <a:rPr lang="fi-FI" dirty="0" err="1"/>
              <a:t>Team</a:t>
            </a:r>
            <a:r>
              <a:rPr lang="fi-FI" dirty="0"/>
              <a:t> Finland tarjoaa?</a:t>
            </a:r>
          </a:p>
        </p:txBody>
      </p:sp>
      <p:sp>
        <p:nvSpPr>
          <p:cNvPr id="3" name="Päivämäärän paikkamerkki 2"/>
          <p:cNvSpPr>
            <a:spLocks noGrp="1"/>
          </p:cNvSpPr>
          <p:nvPr>
            <p:ph type="dt" sz="half" idx="10"/>
          </p:nvPr>
        </p:nvSpPr>
        <p:spPr/>
        <p:txBody>
          <a:bodyPr/>
          <a:lstStyle/>
          <a:p>
            <a:fld id="{1AF530DA-D438-46E0-933D-4BAF10847CE4}" type="datetime1">
              <a:rPr lang="en-GB" smtClean="0"/>
              <a:t>26/04/2019</a:t>
            </a:fld>
            <a:endParaRPr lang="en-US" dirty="0"/>
          </a:p>
        </p:txBody>
      </p:sp>
      <p:sp>
        <p:nvSpPr>
          <p:cNvPr id="4" name="Dian numeron paikkamerkki 3"/>
          <p:cNvSpPr>
            <a:spLocks noGrp="1"/>
          </p:cNvSpPr>
          <p:nvPr>
            <p:ph type="sldNum" sz="quarter" idx="11"/>
          </p:nvPr>
        </p:nvSpPr>
        <p:spPr/>
        <p:txBody>
          <a:bodyPr/>
          <a:lstStyle/>
          <a:p>
            <a:fld id="{B1F155AA-D975-1648-A894-B0825A5F7524}" type="slidenum">
              <a:rPr lang="en-US" smtClean="0"/>
              <a:pPr/>
              <a:t>10</a:t>
            </a:fld>
            <a:endParaRPr lang="en-US"/>
          </a:p>
        </p:txBody>
      </p:sp>
      <p:sp>
        <p:nvSpPr>
          <p:cNvPr id="5" name="Alatunnisteen paikkamerkki 4"/>
          <p:cNvSpPr>
            <a:spLocks noGrp="1"/>
          </p:cNvSpPr>
          <p:nvPr>
            <p:ph type="ftr" sz="quarter" idx="12"/>
          </p:nvPr>
        </p:nvSpPr>
        <p:spPr/>
        <p:txBody>
          <a:bodyPr/>
          <a:lstStyle/>
          <a:p>
            <a:r>
              <a:rPr lang="fi-FI" dirty="0"/>
              <a:t>Team Finland, huhtikuu 2019</a:t>
            </a:r>
            <a:endParaRPr lang="en-US" dirty="0"/>
          </a:p>
        </p:txBody>
      </p:sp>
      <p:sp>
        <p:nvSpPr>
          <p:cNvPr id="6" name="Tekstin paikkamerkki 5"/>
          <p:cNvSpPr>
            <a:spLocks noGrp="1"/>
          </p:cNvSpPr>
          <p:nvPr>
            <p:ph type="body" sz="quarter" idx="14"/>
          </p:nvPr>
        </p:nvSpPr>
        <p:spPr/>
        <p:txBody>
          <a:bodyPr/>
          <a:lstStyle/>
          <a:p>
            <a:r>
              <a:rPr lang="fi-FI" dirty="0"/>
              <a:t>Tietoa, työkaluja ja verkostoja suomalaisten yritysten kansainvälisen menestymisen tueksi.</a:t>
            </a:r>
          </a:p>
          <a:p>
            <a:r>
              <a:rPr lang="fi-FI" dirty="0" err="1"/>
              <a:t>Team</a:t>
            </a:r>
            <a:r>
              <a:rPr lang="fi-FI" dirty="0"/>
              <a:t> Finland kokoaa yhteen kaikki yrityksille suunnatut valtiorahoitteiset kansainvälistymispalvelut rahoituksesta neuvontaan.</a:t>
            </a:r>
          </a:p>
          <a:p>
            <a:r>
              <a:rPr lang="fi-FI" dirty="0"/>
              <a:t>Verkosto edistää Suomeen suuntautuvia investointeja ja Suomi-kuvaa maailmalla</a:t>
            </a:r>
            <a:r>
              <a:rPr lang="fi-FI" dirty="0" smtClean="0"/>
              <a:t>.</a:t>
            </a:r>
            <a:endParaRPr lang="fi-FI" dirty="0"/>
          </a:p>
        </p:txBody>
      </p:sp>
    </p:spTree>
    <p:extLst>
      <p:ext uri="{BB962C8B-B14F-4D97-AF65-F5344CB8AC3E}">
        <p14:creationId xmlns:p14="http://schemas.microsoft.com/office/powerpoint/2010/main" val="99266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isällön paikkamerkki 11"/>
          <p:cNvSpPr>
            <a:spLocks noGrp="1"/>
          </p:cNvSpPr>
          <p:nvPr>
            <p:ph idx="1"/>
          </p:nvPr>
        </p:nvSpPr>
        <p:spPr/>
        <p:txBody>
          <a:bodyPr/>
          <a:lstStyle/>
          <a:p>
            <a:r>
              <a:rPr lang="fi-FI" dirty="0"/>
              <a:t>Team Finlandin verkkosivut: </a:t>
            </a:r>
            <a:r>
              <a:rPr lang="fi-FI" dirty="0">
                <a:hlinkClick r:id="rId2"/>
              </a:rPr>
              <a:t>https://www.team-finland.fi</a:t>
            </a:r>
            <a:r>
              <a:rPr lang="fi-FI" dirty="0" smtClean="0">
                <a:hlinkClick r:id="rId2"/>
              </a:rPr>
              <a:t>/</a:t>
            </a:r>
            <a:endParaRPr lang="fi-FI" dirty="0" smtClean="0"/>
          </a:p>
          <a:p>
            <a:r>
              <a:rPr lang="fi-FI" dirty="0" smtClean="0"/>
              <a:t>Team </a:t>
            </a:r>
            <a:r>
              <a:rPr lang="fi-FI" dirty="0"/>
              <a:t>Finlandin </a:t>
            </a:r>
            <a:r>
              <a:rPr lang="fi-FI" dirty="0" smtClean="0"/>
              <a:t>viestintä:</a:t>
            </a:r>
            <a:br>
              <a:rPr lang="fi-FI" dirty="0" smtClean="0"/>
            </a:br>
            <a:r>
              <a:rPr lang="fi-FI" dirty="0" smtClean="0"/>
              <a:t>Business Finland Marketing –yksikkö (Business Finland)</a:t>
            </a:r>
            <a:endParaRPr lang="fi-FI" dirty="0"/>
          </a:p>
          <a:p>
            <a:r>
              <a:rPr lang="fi-FI" dirty="0"/>
              <a:t>Maailmalla ja Suomessa toimivien Team Finland -koordinaattoreiden yhteystiedot: </a:t>
            </a:r>
            <a:br>
              <a:rPr lang="fi-FI" dirty="0"/>
            </a:br>
            <a:r>
              <a:rPr lang="fi-FI" dirty="0">
                <a:hlinkClick r:id="rId3"/>
              </a:rPr>
              <a:t>https://www.team-finland.fi/verkosto-suomessa-ja-maailmalla</a:t>
            </a:r>
            <a:r>
              <a:rPr lang="fi-FI" dirty="0" smtClean="0">
                <a:hlinkClick r:id="rId3"/>
              </a:rPr>
              <a:t>/</a:t>
            </a:r>
            <a:r>
              <a:rPr lang="fi-FI" dirty="0" smtClean="0"/>
              <a:t> </a:t>
            </a:r>
            <a:endParaRPr lang="fi-FI" dirty="0"/>
          </a:p>
        </p:txBody>
      </p:sp>
      <p:sp>
        <p:nvSpPr>
          <p:cNvPr id="13" name="Sisällön paikkamerkki 12"/>
          <p:cNvSpPr>
            <a:spLocks noGrp="1"/>
          </p:cNvSpPr>
          <p:nvPr>
            <p:ph idx="13"/>
          </p:nvPr>
        </p:nvSpPr>
        <p:spPr/>
        <p:txBody>
          <a:bodyPr/>
          <a:lstStyle/>
          <a:p>
            <a:r>
              <a:rPr lang="fi-FI" dirty="0"/>
              <a:t>Kansainvälistymisestä kiinnostuville yrityksille suunnattu </a:t>
            </a:r>
            <a:r>
              <a:rPr lang="fi-FI" dirty="0" smtClean="0"/>
              <a:t>yhteydenottolomake</a:t>
            </a:r>
            <a:r>
              <a:rPr lang="fi-FI" dirty="0"/>
              <a:t>:</a:t>
            </a:r>
          </a:p>
          <a:p>
            <a:r>
              <a:rPr lang="fi-FI" dirty="0">
                <a:hlinkClick r:id="rId4"/>
              </a:rPr>
              <a:t>https://yhteydenotto.team.finland.fi/yhteydenotto</a:t>
            </a:r>
            <a:r>
              <a:rPr lang="fi-FI" dirty="0"/>
              <a:t> </a:t>
            </a:r>
          </a:p>
        </p:txBody>
      </p:sp>
      <p:sp>
        <p:nvSpPr>
          <p:cNvPr id="3" name="Päivämäärän paikkamerkki 2"/>
          <p:cNvSpPr>
            <a:spLocks noGrp="1"/>
          </p:cNvSpPr>
          <p:nvPr>
            <p:ph type="dt" sz="half" idx="14"/>
          </p:nvPr>
        </p:nvSpPr>
        <p:spPr/>
        <p:txBody>
          <a:bodyPr/>
          <a:lstStyle/>
          <a:p>
            <a:fld id="{5DFB0EA7-77D7-4525-88D3-781A66A569D2}" type="datetime1">
              <a:rPr lang="en-GB" smtClean="0"/>
              <a:t>26/04/2019</a:t>
            </a:fld>
            <a:endParaRPr lang="en-US" dirty="0"/>
          </a:p>
        </p:txBody>
      </p:sp>
      <p:sp>
        <p:nvSpPr>
          <p:cNvPr id="4" name="Dian numeron paikkamerkki 3"/>
          <p:cNvSpPr>
            <a:spLocks noGrp="1"/>
          </p:cNvSpPr>
          <p:nvPr>
            <p:ph type="sldNum" sz="quarter" idx="15"/>
          </p:nvPr>
        </p:nvSpPr>
        <p:spPr/>
        <p:txBody>
          <a:bodyPr/>
          <a:lstStyle/>
          <a:p>
            <a:fld id="{B1F155AA-D975-1648-A894-B0825A5F7524}" type="slidenum">
              <a:rPr lang="en-US" smtClean="0"/>
              <a:pPr/>
              <a:t>11</a:t>
            </a:fld>
            <a:endParaRPr lang="en-US"/>
          </a:p>
        </p:txBody>
      </p:sp>
      <p:sp>
        <p:nvSpPr>
          <p:cNvPr id="5" name="Alatunnisteen paikkamerkki 4"/>
          <p:cNvSpPr>
            <a:spLocks noGrp="1"/>
          </p:cNvSpPr>
          <p:nvPr>
            <p:ph type="ftr" sz="quarter" idx="16"/>
          </p:nvPr>
        </p:nvSpPr>
        <p:spPr/>
        <p:txBody>
          <a:bodyPr/>
          <a:lstStyle/>
          <a:p>
            <a:r>
              <a:rPr lang="fi-FI" dirty="0"/>
              <a:t>Team Finland, huhtikuu 2019</a:t>
            </a:r>
            <a:endParaRPr lang="en-US" dirty="0"/>
          </a:p>
        </p:txBody>
      </p:sp>
      <p:sp>
        <p:nvSpPr>
          <p:cNvPr id="2" name="Otsikko 1"/>
          <p:cNvSpPr>
            <a:spLocks noGrp="1"/>
          </p:cNvSpPr>
          <p:nvPr>
            <p:ph type="title"/>
          </p:nvPr>
        </p:nvSpPr>
        <p:spPr/>
        <p:txBody>
          <a:bodyPr/>
          <a:lstStyle/>
          <a:p>
            <a:r>
              <a:rPr lang="fi-FI" dirty="0" smtClean="0"/>
              <a:t>Ota yhteyttä</a:t>
            </a:r>
            <a:endParaRPr lang="fi-FI" dirty="0"/>
          </a:p>
        </p:txBody>
      </p:sp>
    </p:spTree>
    <p:extLst>
      <p:ext uri="{BB962C8B-B14F-4D97-AF65-F5344CB8AC3E}">
        <p14:creationId xmlns:p14="http://schemas.microsoft.com/office/powerpoint/2010/main" val="1410675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tsikko 9"/>
          <p:cNvSpPr>
            <a:spLocks noGrp="1"/>
          </p:cNvSpPr>
          <p:nvPr>
            <p:ph type="title"/>
          </p:nvPr>
        </p:nvSpPr>
        <p:spPr/>
        <p:txBody>
          <a:bodyPr/>
          <a:lstStyle/>
          <a:p>
            <a:r>
              <a:rPr lang="fi-FI" dirty="0"/>
              <a:t>Seuraa </a:t>
            </a:r>
            <a:r>
              <a:rPr lang="fi-FI" dirty="0" err="1"/>
              <a:t>Team</a:t>
            </a:r>
            <a:r>
              <a:rPr lang="fi-FI" dirty="0"/>
              <a:t> Finlandia </a:t>
            </a:r>
            <a:r>
              <a:rPr lang="fi-FI" dirty="0" smtClean="0"/>
              <a:t>sosiaalisessa </a:t>
            </a:r>
            <a:r>
              <a:rPr lang="fi-FI" dirty="0"/>
              <a:t>mediassa</a:t>
            </a:r>
          </a:p>
        </p:txBody>
      </p:sp>
      <p:sp>
        <p:nvSpPr>
          <p:cNvPr id="11" name="Tekstin paikkamerkki 10"/>
          <p:cNvSpPr>
            <a:spLocks noGrp="1"/>
          </p:cNvSpPr>
          <p:nvPr>
            <p:ph type="body" sz="quarter" idx="14"/>
          </p:nvPr>
        </p:nvSpPr>
        <p:spPr/>
        <p:txBody>
          <a:bodyPr/>
          <a:lstStyle/>
          <a:p>
            <a:r>
              <a:rPr lang="fi-FI" dirty="0" err="1" smtClean="0"/>
              <a:t>Twitterissä</a:t>
            </a:r>
            <a:r>
              <a:rPr lang="fi-FI" dirty="0"/>
              <a:t>: </a:t>
            </a:r>
            <a:br>
              <a:rPr lang="fi-FI" dirty="0"/>
            </a:br>
            <a:r>
              <a:rPr lang="fi-FI" dirty="0" err="1">
                <a:hlinkClick r:id="rId2"/>
              </a:rPr>
              <a:t>www.twitter.com/teamfinlandfi</a:t>
            </a:r>
            <a:r>
              <a:rPr lang="fi-FI" dirty="0"/>
              <a:t/>
            </a:r>
            <a:br>
              <a:rPr lang="fi-FI" dirty="0"/>
            </a:br>
            <a:endParaRPr lang="fi-FI" dirty="0"/>
          </a:p>
          <a:p>
            <a:r>
              <a:rPr lang="fi-FI" dirty="0" smtClean="0"/>
              <a:t>Facebookissa</a:t>
            </a:r>
            <a:r>
              <a:rPr lang="fi-FI" dirty="0"/>
              <a:t>: </a:t>
            </a:r>
            <a:r>
              <a:rPr lang="fi-FI" dirty="0" smtClean="0"/>
              <a:t/>
            </a:r>
            <a:br>
              <a:rPr lang="fi-FI" dirty="0" smtClean="0"/>
            </a:br>
            <a:r>
              <a:rPr lang="fi-FI" dirty="0" smtClean="0">
                <a:hlinkClick r:id="rId3"/>
              </a:rPr>
              <a:t>www.facebook.com/teamfinlandfi</a:t>
            </a:r>
            <a:r>
              <a:rPr lang="fi-FI" dirty="0"/>
              <a:t/>
            </a:r>
            <a:br>
              <a:rPr lang="fi-FI" dirty="0"/>
            </a:br>
            <a:endParaRPr lang="fi-FI" dirty="0"/>
          </a:p>
        </p:txBody>
      </p:sp>
      <p:pic>
        <p:nvPicPr>
          <p:cNvPr id="15" name="Kuva 1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519514" y="2158494"/>
            <a:ext cx="685800" cy="590550"/>
          </a:xfrm>
          <a:prstGeom prst="rect">
            <a:avLst/>
          </a:prstGeom>
        </p:spPr>
      </p:pic>
      <p:pic>
        <p:nvPicPr>
          <p:cNvPr id="17" name="Kuva 16"/>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5547288" y="3108851"/>
            <a:ext cx="685800" cy="685800"/>
          </a:xfrm>
          <a:prstGeom prst="rect">
            <a:avLst/>
          </a:prstGeom>
        </p:spPr>
      </p:pic>
      <p:sp>
        <p:nvSpPr>
          <p:cNvPr id="19" name="Päivämäärän paikkamerkki 18"/>
          <p:cNvSpPr>
            <a:spLocks noGrp="1"/>
          </p:cNvSpPr>
          <p:nvPr>
            <p:ph type="dt" sz="half" idx="10"/>
          </p:nvPr>
        </p:nvSpPr>
        <p:spPr/>
        <p:txBody>
          <a:bodyPr/>
          <a:lstStyle/>
          <a:p>
            <a:fld id="{BC7E5440-0C92-4368-8C14-24D07F8D6E08}" type="datetime1">
              <a:rPr lang="en-GB" smtClean="0"/>
              <a:t>26/04/2019</a:t>
            </a:fld>
            <a:endParaRPr lang="en-US" dirty="0"/>
          </a:p>
        </p:txBody>
      </p:sp>
      <p:sp>
        <p:nvSpPr>
          <p:cNvPr id="20" name="Alatunnisteen paikkamerkki 19"/>
          <p:cNvSpPr>
            <a:spLocks noGrp="1"/>
          </p:cNvSpPr>
          <p:nvPr>
            <p:ph type="ftr" sz="quarter" idx="12"/>
          </p:nvPr>
        </p:nvSpPr>
        <p:spPr/>
        <p:txBody>
          <a:bodyPr/>
          <a:lstStyle/>
          <a:p>
            <a:r>
              <a:rPr lang="fi-FI" dirty="0"/>
              <a:t>Team Finland, huhtikuu 2019</a:t>
            </a:r>
            <a:endParaRPr lang="en-US" dirty="0"/>
          </a:p>
        </p:txBody>
      </p:sp>
      <p:sp>
        <p:nvSpPr>
          <p:cNvPr id="21" name="Dian numeron paikkamerkki 20"/>
          <p:cNvSpPr>
            <a:spLocks noGrp="1"/>
          </p:cNvSpPr>
          <p:nvPr>
            <p:ph type="sldNum" sz="quarter" idx="11"/>
          </p:nvPr>
        </p:nvSpPr>
        <p:spPr/>
        <p:txBody>
          <a:bodyPr/>
          <a:lstStyle/>
          <a:p>
            <a:fld id="{B1F155AA-D975-1648-A894-B0825A5F7524}" type="slidenum">
              <a:rPr lang="en-US" smtClean="0"/>
              <a:pPr/>
              <a:t>12</a:t>
            </a:fld>
            <a:endParaRPr lang="en-US"/>
          </a:p>
        </p:txBody>
      </p:sp>
    </p:spTree>
    <p:extLst>
      <p:ext uri="{BB962C8B-B14F-4D97-AF65-F5344CB8AC3E}">
        <p14:creationId xmlns:p14="http://schemas.microsoft.com/office/powerpoint/2010/main" val="3450233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Kiitos!</a:t>
            </a:r>
            <a:endParaRPr lang="fi-FI" dirty="0"/>
          </a:p>
        </p:txBody>
      </p:sp>
      <p:pic>
        <p:nvPicPr>
          <p:cNvPr id="4" name="Sisällön paikkamerkki 3"/>
          <p:cNvPicPr>
            <a:picLocks noGrp="1" noChangeAspect="1"/>
          </p:cNvPicPr>
          <p:nvPr>
            <p:ph idx="1"/>
          </p:nvPr>
        </p:nvPicPr>
        <p:blipFill>
          <a:blip r:embed="rId2" cstate="screen">
            <a:extLst>
              <a:ext uri="{28A0092B-C50C-407E-A947-70E740481C1C}">
                <a14:useLocalDpi xmlns:a14="http://schemas.microsoft.com/office/drawing/2010/main"/>
              </a:ext>
            </a:extLst>
          </a:blip>
          <a:stretch>
            <a:fillRect/>
          </a:stretch>
        </p:blipFill>
        <p:spPr>
          <a:xfrm>
            <a:off x="1630680" y="2465872"/>
            <a:ext cx="5180318" cy="3131462"/>
          </a:xfrm>
        </p:spPr>
      </p:pic>
    </p:spTree>
    <p:extLst>
      <p:ext uri="{BB962C8B-B14F-4D97-AF65-F5344CB8AC3E}">
        <p14:creationId xmlns:p14="http://schemas.microsoft.com/office/powerpoint/2010/main" val="2035888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dirty="0" smtClean="0"/>
              <a:t>Team-finland.fi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Team Finland -</a:t>
            </a:r>
            <a:r>
              <a:rPr lang="en-US" dirty="0" err="1" smtClean="0"/>
              <a:t>esittely</a:t>
            </a:r>
            <a:endParaRPr lang="en-US" dirty="0"/>
          </a:p>
        </p:txBody>
      </p:sp>
      <p:sp>
        <p:nvSpPr>
          <p:cNvPr id="6" name="Subtitle 5"/>
          <p:cNvSpPr>
            <a:spLocks noGrp="1"/>
          </p:cNvSpPr>
          <p:nvPr>
            <p:ph type="subTitle" idx="1"/>
          </p:nvPr>
        </p:nvSpPr>
        <p:spPr/>
        <p:txBody>
          <a:bodyPr/>
          <a:lstStyle/>
          <a:p>
            <a:r>
              <a:rPr lang="en-US" dirty="0" smtClean="0">
                <a:solidFill>
                  <a:schemeClr val="tx2"/>
                </a:solidFill>
              </a:rPr>
              <a:t>[</a:t>
            </a:r>
            <a:r>
              <a:rPr lang="en-US" dirty="0" err="1" smtClean="0">
                <a:solidFill>
                  <a:schemeClr val="tx2"/>
                </a:solidFill>
              </a:rPr>
              <a:t>Esityksen</a:t>
            </a:r>
            <a:r>
              <a:rPr lang="en-US" dirty="0" smtClean="0">
                <a:solidFill>
                  <a:schemeClr val="tx2"/>
                </a:solidFill>
              </a:rPr>
              <a:t> </a:t>
            </a:r>
            <a:r>
              <a:rPr lang="en-US" dirty="0" err="1" smtClean="0">
                <a:solidFill>
                  <a:schemeClr val="tx2"/>
                </a:solidFill>
              </a:rPr>
              <a:t>pitäjän</a:t>
            </a:r>
            <a:r>
              <a:rPr lang="en-US" dirty="0" smtClean="0">
                <a:solidFill>
                  <a:schemeClr val="tx2"/>
                </a:solidFill>
              </a:rPr>
              <a:t> </a:t>
            </a:r>
            <a:r>
              <a:rPr lang="en-US" dirty="0" err="1" smtClean="0">
                <a:solidFill>
                  <a:schemeClr val="tx2"/>
                </a:solidFill>
              </a:rPr>
              <a:t>nimi</a:t>
            </a:r>
            <a:r>
              <a:rPr lang="en-US" dirty="0" smtClean="0">
                <a:solidFill>
                  <a:schemeClr val="tx2"/>
                </a:solidFill>
              </a:rPr>
              <a:t> </a:t>
            </a:r>
            <a:r>
              <a:rPr lang="en-US" dirty="0" err="1" smtClean="0">
                <a:solidFill>
                  <a:schemeClr val="tx2"/>
                </a:solidFill>
              </a:rPr>
              <a:t>tähän</a:t>
            </a:r>
            <a:r>
              <a:rPr lang="en-US" dirty="0" smtClean="0">
                <a:solidFill>
                  <a:schemeClr val="tx2"/>
                </a:solidFill>
              </a:rPr>
              <a:t>]</a:t>
            </a:r>
          </a:p>
        </p:txBody>
      </p:sp>
      <p:sp>
        <p:nvSpPr>
          <p:cNvPr id="9" name="Date Placeholder 3"/>
          <p:cNvSpPr>
            <a:spLocks noGrp="1"/>
          </p:cNvSpPr>
          <p:nvPr>
            <p:ph type="dt" sz="half" idx="10"/>
          </p:nvPr>
        </p:nvSpPr>
        <p:spPr/>
        <p:txBody>
          <a:bodyPr/>
          <a:lstStyle/>
          <a:p>
            <a:fld id="{38E47BEF-634F-47AE-BAF8-26D3E720C1F8}" type="datetime1">
              <a:rPr lang="en-GB" smtClean="0"/>
              <a:t>26/04/2019</a:t>
            </a:fld>
            <a:endParaRPr lang="en-US" dirty="0"/>
          </a:p>
        </p:txBody>
      </p:sp>
      <p:sp>
        <p:nvSpPr>
          <p:cNvPr id="5" name="Slide Number Placeholder 4"/>
          <p:cNvSpPr>
            <a:spLocks noGrp="1"/>
          </p:cNvSpPr>
          <p:nvPr>
            <p:ph type="sldNum" sz="quarter" idx="11"/>
          </p:nvPr>
        </p:nvSpPr>
        <p:spPr/>
        <p:txBody>
          <a:bodyPr/>
          <a:lstStyle/>
          <a:p>
            <a:fld id="{B1F155AA-D975-1648-A894-B0825A5F7524}" type="slidenum">
              <a:rPr lang="en-US" smtClean="0"/>
              <a:pPr/>
              <a:t>2</a:t>
            </a:fld>
            <a:endParaRPr lang="en-US"/>
          </a:p>
        </p:txBody>
      </p:sp>
      <p:sp>
        <p:nvSpPr>
          <p:cNvPr id="10" name="Footer Placeholder 3"/>
          <p:cNvSpPr>
            <a:spLocks noGrp="1"/>
          </p:cNvSpPr>
          <p:nvPr>
            <p:ph type="ftr" sz="quarter" idx="12"/>
          </p:nvPr>
        </p:nvSpPr>
        <p:spPr/>
        <p:txBody>
          <a:bodyPr/>
          <a:lstStyle/>
          <a:p>
            <a:r>
              <a:rPr lang="fi-FI" dirty="0"/>
              <a:t>Team Finland, huhtikuu 2019</a:t>
            </a:r>
            <a:endParaRPr lang="en-US" dirty="0"/>
          </a:p>
        </p:txBody>
      </p:sp>
    </p:spTree>
    <p:extLst>
      <p:ext uri="{BB962C8B-B14F-4D97-AF65-F5344CB8AC3E}">
        <p14:creationId xmlns:p14="http://schemas.microsoft.com/office/powerpoint/2010/main" val="198007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Team</a:t>
            </a:r>
            <a:r>
              <a:rPr lang="fi-FI" dirty="0" smtClean="0"/>
              <a:t> Finland pähkinänkuoressa</a:t>
            </a:r>
            <a:endParaRPr lang="fi-FI" dirty="0"/>
          </a:p>
        </p:txBody>
      </p:sp>
      <p:sp>
        <p:nvSpPr>
          <p:cNvPr id="3" name="Päivämäärän paikkamerkki 2"/>
          <p:cNvSpPr>
            <a:spLocks noGrp="1"/>
          </p:cNvSpPr>
          <p:nvPr>
            <p:ph type="dt" sz="half" idx="10"/>
          </p:nvPr>
        </p:nvSpPr>
        <p:spPr/>
        <p:txBody>
          <a:bodyPr/>
          <a:lstStyle/>
          <a:p>
            <a:fld id="{002C2C1C-E66A-4FE6-A58F-0D1A8F421F27}" type="datetime1">
              <a:rPr lang="en-GB" smtClean="0"/>
              <a:t>26/04/2019</a:t>
            </a:fld>
            <a:endParaRPr lang="en-US" dirty="0"/>
          </a:p>
        </p:txBody>
      </p:sp>
      <p:sp>
        <p:nvSpPr>
          <p:cNvPr id="4" name="Dian numeron paikkamerkki 3"/>
          <p:cNvSpPr>
            <a:spLocks noGrp="1"/>
          </p:cNvSpPr>
          <p:nvPr>
            <p:ph type="sldNum" sz="quarter" idx="11"/>
          </p:nvPr>
        </p:nvSpPr>
        <p:spPr/>
        <p:txBody>
          <a:bodyPr/>
          <a:lstStyle/>
          <a:p>
            <a:fld id="{B1F155AA-D975-1648-A894-B0825A5F7524}" type="slidenum">
              <a:rPr lang="en-US" smtClean="0"/>
              <a:pPr/>
              <a:t>3</a:t>
            </a:fld>
            <a:endParaRPr lang="en-US"/>
          </a:p>
        </p:txBody>
      </p:sp>
      <p:sp>
        <p:nvSpPr>
          <p:cNvPr id="5" name="Alatunnisteen paikkamerkki 4"/>
          <p:cNvSpPr>
            <a:spLocks noGrp="1"/>
          </p:cNvSpPr>
          <p:nvPr>
            <p:ph type="ftr" sz="quarter" idx="12"/>
          </p:nvPr>
        </p:nvSpPr>
        <p:spPr/>
        <p:txBody>
          <a:bodyPr/>
          <a:lstStyle/>
          <a:p>
            <a:r>
              <a:rPr lang="fi-FI" dirty="0"/>
              <a:t>Team Finland, huhtikuu 2019</a:t>
            </a:r>
            <a:endParaRPr lang="en-US" dirty="0"/>
          </a:p>
        </p:txBody>
      </p:sp>
      <p:sp>
        <p:nvSpPr>
          <p:cNvPr id="6" name="Tekstin paikkamerkki 5"/>
          <p:cNvSpPr>
            <a:spLocks noGrp="1"/>
          </p:cNvSpPr>
          <p:nvPr>
            <p:ph type="body" sz="quarter" idx="14"/>
          </p:nvPr>
        </p:nvSpPr>
        <p:spPr/>
        <p:txBody>
          <a:bodyPr/>
          <a:lstStyle/>
          <a:p>
            <a:r>
              <a:rPr lang="fi-FI" dirty="0"/>
              <a:t>Team Finland -verkosto kokoaa yhteen yrityksille suunnatut </a:t>
            </a:r>
            <a:r>
              <a:rPr lang="fi-FI" dirty="0" smtClean="0"/>
              <a:t>julkiset </a:t>
            </a:r>
            <a:r>
              <a:rPr lang="fi-FI" dirty="0"/>
              <a:t>kansainvälistymispalvelut. </a:t>
            </a:r>
            <a:endParaRPr lang="fi-FI" dirty="0" smtClean="0"/>
          </a:p>
          <a:p>
            <a:r>
              <a:rPr lang="fi-FI" dirty="0" smtClean="0"/>
              <a:t>Tarjolla </a:t>
            </a:r>
            <a:r>
              <a:rPr lang="fi-FI" dirty="0"/>
              <a:t>on palveluita neuvonnasta rahoitukseen ja yhteiskuntasuhteiden luomiseen. </a:t>
            </a:r>
            <a:endParaRPr lang="fi-FI" dirty="0" smtClean="0"/>
          </a:p>
          <a:p>
            <a:r>
              <a:rPr lang="fi-FI" dirty="0" err="1" smtClean="0"/>
              <a:t>Team</a:t>
            </a:r>
            <a:r>
              <a:rPr lang="fi-FI" dirty="0" smtClean="0"/>
              <a:t> </a:t>
            </a:r>
            <a:r>
              <a:rPr lang="fi-FI" dirty="0"/>
              <a:t>Finland toimii yritysten apuna yli 80 toimipisteessä Suomessa ja eri puolilla maailmaa.</a:t>
            </a:r>
          </a:p>
        </p:txBody>
      </p:sp>
    </p:spTree>
    <p:extLst>
      <p:ext uri="{BB962C8B-B14F-4D97-AF65-F5344CB8AC3E}">
        <p14:creationId xmlns:p14="http://schemas.microsoft.com/office/powerpoint/2010/main" val="2006538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Team</a:t>
            </a:r>
            <a:r>
              <a:rPr lang="fi-FI" dirty="0"/>
              <a:t> Finland vie Suomea maailmalle</a:t>
            </a:r>
          </a:p>
        </p:txBody>
      </p:sp>
      <p:sp>
        <p:nvSpPr>
          <p:cNvPr id="3" name="Päivämäärän paikkamerkki 2"/>
          <p:cNvSpPr>
            <a:spLocks noGrp="1"/>
          </p:cNvSpPr>
          <p:nvPr>
            <p:ph type="dt" sz="half" idx="10"/>
          </p:nvPr>
        </p:nvSpPr>
        <p:spPr/>
        <p:txBody>
          <a:bodyPr/>
          <a:lstStyle/>
          <a:p>
            <a:fld id="{9D04D964-1BFD-4EC5-B160-8F7642F3D227}" type="datetime1">
              <a:rPr lang="en-GB" smtClean="0"/>
              <a:t>26/04/2019</a:t>
            </a:fld>
            <a:endParaRPr lang="en-US" dirty="0"/>
          </a:p>
        </p:txBody>
      </p:sp>
      <p:sp>
        <p:nvSpPr>
          <p:cNvPr id="4" name="Dian numeron paikkamerkki 3"/>
          <p:cNvSpPr>
            <a:spLocks noGrp="1"/>
          </p:cNvSpPr>
          <p:nvPr>
            <p:ph type="sldNum" sz="quarter" idx="11"/>
          </p:nvPr>
        </p:nvSpPr>
        <p:spPr/>
        <p:txBody>
          <a:bodyPr/>
          <a:lstStyle/>
          <a:p>
            <a:fld id="{B1F155AA-D975-1648-A894-B0825A5F7524}" type="slidenum">
              <a:rPr lang="en-US" smtClean="0"/>
              <a:pPr/>
              <a:t>4</a:t>
            </a:fld>
            <a:endParaRPr lang="en-US"/>
          </a:p>
        </p:txBody>
      </p:sp>
      <p:sp>
        <p:nvSpPr>
          <p:cNvPr id="5" name="Alatunnisteen paikkamerkki 4"/>
          <p:cNvSpPr>
            <a:spLocks noGrp="1"/>
          </p:cNvSpPr>
          <p:nvPr>
            <p:ph type="ftr" sz="quarter" idx="12"/>
          </p:nvPr>
        </p:nvSpPr>
        <p:spPr/>
        <p:txBody>
          <a:bodyPr/>
          <a:lstStyle/>
          <a:p>
            <a:r>
              <a:rPr lang="fi-FI" dirty="0"/>
              <a:t>Team Finland, huhtikuu 2019</a:t>
            </a:r>
            <a:endParaRPr lang="en-US" dirty="0"/>
          </a:p>
        </p:txBody>
      </p:sp>
      <p:sp>
        <p:nvSpPr>
          <p:cNvPr id="6" name="Tekstin paikkamerkki 5"/>
          <p:cNvSpPr>
            <a:spLocks noGrp="1"/>
          </p:cNvSpPr>
          <p:nvPr>
            <p:ph type="body" sz="quarter" idx="14"/>
          </p:nvPr>
        </p:nvSpPr>
        <p:spPr/>
        <p:txBody>
          <a:bodyPr/>
          <a:lstStyle/>
          <a:p>
            <a:r>
              <a:rPr lang="fi-FI" dirty="0" err="1"/>
              <a:t>Team</a:t>
            </a:r>
            <a:r>
              <a:rPr lang="fi-FI" dirty="0"/>
              <a:t> Finland -verkosto edistää Suomen ja suomalaisten yritysten menestymistä maailmalla.</a:t>
            </a:r>
          </a:p>
          <a:p>
            <a:r>
              <a:rPr lang="fi-FI" dirty="0"/>
              <a:t>Verkosto kokoaa yhteen yritysten kansainvälistymistä, Suomeen suuntautuvia ulkomaisia investointeja ja Suomen maakuvaa edistävät valtiorahoitteiset toimijat ja niiden tarjoamat palvelut.</a:t>
            </a:r>
          </a:p>
          <a:p>
            <a:r>
              <a:rPr lang="fi-FI" dirty="0"/>
              <a:t>Toimintatapa tehostaa ja yhtenäistää viennin ja investointien edistämiseen kohdistettavien julkisten resurssien käyttöä. Samalla se parantaa asiakkaille tarjottavan palvelun laatua.</a:t>
            </a:r>
          </a:p>
          <a:p>
            <a:r>
              <a:rPr lang="fi-FI" dirty="0" smtClean="0"/>
              <a:t>Verkoston toimintaa ohjaa valtioneuvosto.</a:t>
            </a:r>
            <a:endParaRPr lang="fi-FI" dirty="0"/>
          </a:p>
        </p:txBody>
      </p:sp>
    </p:spTree>
    <p:extLst>
      <p:ext uri="{BB962C8B-B14F-4D97-AF65-F5344CB8AC3E}">
        <p14:creationId xmlns:p14="http://schemas.microsoft.com/office/powerpoint/2010/main" val="4092930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p:txBody>
          <a:bodyPr/>
          <a:lstStyle/>
          <a:p>
            <a:pPr>
              <a:spcBef>
                <a:spcPts val="400"/>
              </a:spcBef>
              <a:spcAft>
                <a:spcPts val="400"/>
              </a:spcAft>
            </a:pPr>
            <a:r>
              <a:rPr lang="fi-FI" dirty="0" smtClean="0"/>
              <a:t>Business Finland</a:t>
            </a:r>
          </a:p>
          <a:p>
            <a:pPr>
              <a:spcBef>
                <a:spcPts val="400"/>
              </a:spcBef>
              <a:spcAft>
                <a:spcPts val="400"/>
              </a:spcAft>
            </a:pPr>
            <a:r>
              <a:rPr lang="fi-FI" dirty="0"/>
              <a:t>Finnvera</a:t>
            </a:r>
          </a:p>
          <a:p>
            <a:pPr>
              <a:spcBef>
                <a:spcPts val="400"/>
              </a:spcBef>
              <a:spcAft>
                <a:spcPts val="400"/>
              </a:spcAft>
            </a:pPr>
            <a:r>
              <a:rPr lang="fi-FI" dirty="0"/>
              <a:t>ulkoasiainministeriö</a:t>
            </a:r>
          </a:p>
          <a:p>
            <a:pPr>
              <a:spcBef>
                <a:spcPts val="400"/>
              </a:spcBef>
              <a:spcAft>
                <a:spcPts val="400"/>
              </a:spcAft>
            </a:pPr>
            <a:r>
              <a:rPr lang="fi-FI" dirty="0"/>
              <a:t>työ- ja elinkeinoministeriö</a:t>
            </a:r>
          </a:p>
          <a:p>
            <a:pPr>
              <a:spcBef>
                <a:spcPts val="400"/>
              </a:spcBef>
              <a:spcAft>
                <a:spcPts val="400"/>
              </a:spcAft>
            </a:pPr>
            <a:r>
              <a:rPr lang="fi-FI" dirty="0" smtClean="0"/>
              <a:t>ELY-keskukset ja TE-toimistot</a:t>
            </a:r>
            <a:endParaRPr lang="fi-FI" dirty="0"/>
          </a:p>
        </p:txBody>
      </p:sp>
      <p:sp>
        <p:nvSpPr>
          <p:cNvPr id="3" name="Sisällön paikkamerkki 2"/>
          <p:cNvSpPr>
            <a:spLocks noGrp="1"/>
          </p:cNvSpPr>
          <p:nvPr>
            <p:ph idx="13"/>
          </p:nvPr>
        </p:nvSpPr>
        <p:spPr/>
        <p:txBody>
          <a:bodyPr/>
          <a:lstStyle/>
          <a:p>
            <a:pPr>
              <a:spcBef>
                <a:spcPts val="400"/>
              </a:spcBef>
              <a:spcAft>
                <a:spcPts val="400"/>
              </a:spcAft>
            </a:pPr>
            <a:r>
              <a:rPr lang="fi-FI" dirty="0"/>
              <a:t>opetus- ja kulttuuriministeriö </a:t>
            </a:r>
          </a:p>
          <a:p>
            <a:pPr>
              <a:spcBef>
                <a:spcPts val="400"/>
              </a:spcBef>
              <a:spcAft>
                <a:spcPts val="400"/>
              </a:spcAft>
            </a:pPr>
            <a:r>
              <a:rPr lang="fi-FI" dirty="0" err="1"/>
              <a:t>Finnfund</a:t>
            </a:r>
            <a:endParaRPr lang="fi-FI" dirty="0"/>
          </a:p>
          <a:p>
            <a:r>
              <a:rPr lang="fi-FI" dirty="0" err="1"/>
              <a:t>Finnpartnership</a:t>
            </a:r>
            <a:endParaRPr lang="fi-FI" dirty="0"/>
          </a:p>
          <a:p>
            <a:pPr>
              <a:spcBef>
                <a:spcPts val="400"/>
              </a:spcBef>
              <a:spcAft>
                <a:spcPts val="400"/>
              </a:spcAft>
            </a:pPr>
            <a:r>
              <a:rPr lang="fi-FI" dirty="0" smtClean="0"/>
              <a:t>Teollisuussijoitus</a:t>
            </a:r>
            <a:endParaRPr lang="fi-FI" dirty="0"/>
          </a:p>
          <a:p>
            <a:pPr>
              <a:spcBef>
                <a:spcPts val="400"/>
              </a:spcBef>
              <a:spcAft>
                <a:spcPts val="400"/>
              </a:spcAft>
            </a:pPr>
            <a:r>
              <a:rPr lang="fi-FI" dirty="0" smtClean="0"/>
              <a:t>Patentti- </a:t>
            </a:r>
            <a:r>
              <a:rPr lang="fi-FI" dirty="0"/>
              <a:t>ja rekisterihallitus</a:t>
            </a:r>
          </a:p>
          <a:p>
            <a:pPr>
              <a:spcBef>
                <a:spcPts val="400"/>
              </a:spcBef>
              <a:spcAft>
                <a:spcPts val="400"/>
              </a:spcAft>
            </a:pPr>
            <a:r>
              <a:rPr lang="fi-FI" dirty="0" smtClean="0"/>
              <a:t>Suomen </a:t>
            </a:r>
            <a:r>
              <a:rPr lang="fi-FI" dirty="0"/>
              <a:t>kulttuuri- ja tiede-instituutit</a:t>
            </a:r>
          </a:p>
          <a:p>
            <a:pPr>
              <a:spcBef>
                <a:spcPts val="400"/>
              </a:spcBef>
              <a:spcAft>
                <a:spcPts val="400"/>
              </a:spcAft>
            </a:pPr>
            <a:r>
              <a:rPr lang="fi-FI" dirty="0" err="1"/>
              <a:t>Suomalais-Venäläinen</a:t>
            </a:r>
            <a:r>
              <a:rPr lang="fi-FI" dirty="0"/>
              <a:t> Kauppakamari</a:t>
            </a:r>
          </a:p>
          <a:p>
            <a:pPr>
              <a:spcBef>
                <a:spcPts val="400"/>
              </a:spcBef>
              <a:spcAft>
                <a:spcPts val="400"/>
              </a:spcAft>
            </a:pPr>
            <a:r>
              <a:rPr lang="fi-FI" dirty="0"/>
              <a:t>Suomalais-ruotsalainen </a:t>
            </a:r>
            <a:r>
              <a:rPr lang="fi-FI" dirty="0" smtClean="0"/>
              <a:t>kauppakamari</a:t>
            </a:r>
          </a:p>
          <a:p>
            <a:pPr>
              <a:spcBef>
                <a:spcPts val="400"/>
              </a:spcBef>
              <a:spcAft>
                <a:spcPts val="400"/>
              </a:spcAft>
            </a:pPr>
            <a:r>
              <a:rPr lang="fi-FI" dirty="0" smtClean="0"/>
              <a:t>Osuuskunta </a:t>
            </a:r>
            <a:r>
              <a:rPr lang="fi-FI" dirty="0" err="1" smtClean="0"/>
              <a:t>Viexpo</a:t>
            </a:r>
            <a:endParaRPr lang="fi-FI" dirty="0" smtClean="0"/>
          </a:p>
          <a:p>
            <a:pPr>
              <a:spcBef>
                <a:spcPts val="400"/>
              </a:spcBef>
              <a:spcAft>
                <a:spcPts val="400"/>
              </a:spcAft>
            </a:pPr>
            <a:r>
              <a:rPr lang="fi-FI" dirty="0"/>
              <a:t>VTT</a:t>
            </a:r>
          </a:p>
          <a:p>
            <a:pPr>
              <a:spcBef>
                <a:spcPts val="400"/>
              </a:spcBef>
              <a:spcAft>
                <a:spcPts val="400"/>
              </a:spcAft>
            </a:pPr>
            <a:endParaRPr lang="fi-FI" dirty="0"/>
          </a:p>
        </p:txBody>
      </p:sp>
      <p:sp>
        <p:nvSpPr>
          <p:cNvPr id="4" name="Päivämäärän paikkamerkki 3"/>
          <p:cNvSpPr>
            <a:spLocks noGrp="1"/>
          </p:cNvSpPr>
          <p:nvPr>
            <p:ph type="dt" sz="half" idx="14"/>
          </p:nvPr>
        </p:nvSpPr>
        <p:spPr/>
        <p:txBody>
          <a:bodyPr/>
          <a:lstStyle/>
          <a:p>
            <a:fld id="{9B93577D-32E6-460C-B8F2-77946B0A2C3E}" type="datetime1">
              <a:rPr lang="en-GB" smtClean="0"/>
              <a:t>26/04/2019</a:t>
            </a:fld>
            <a:endParaRPr lang="en-US" dirty="0"/>
          </a:p>
        </p:txBody>
      </p:sp>
      <p:sp>
        <p:nvSpPr>
          <p:cNvPr id="5" name="Dian numeron paikkamerkki 4"/>
          <p:cNvSpPr>
            <a:spLocks noGrp="1"/>
          </p:cNvSpPr>
          <p:nvPr>
            <p:ph type="sldNum" sz="quarter" idx="15"/>
          </p:nvPr>
        </p:nvSpPr>
        <p:spPr/>
        <p:txBody>
          <a:bodyPr/>
          <a:lstStyle/>
          <a:p>
            <a:fld id="{B1F155AA-D975-1648-A894-B0825A5F7524}" type="slidenum">
              <a:rPr lang="en-US" smtClean="0"/>
              <a:pPr/>
              <a:t>5</a:t>
            </a:fld>
            <a:endParaRPr lang="en-US"/>
          </a:p>
        </p:txBody>
      </p:sp>
      <p:sp>
        <p:nvSpPr>
          <p:cNvPr id="6" name="Alatunnisteen paikkamerkki 5"/>
          <p:cNvSpPr>
            <a:spLocks noGrp="1"/>
          </p:cNvSpPr>
          <p:nvPr>
            <p:ph type="ftr" sz="quarter" idx="16"/>
          </p:nvPr>
        </p:nvSpPr>
        <p:spPr/>
        <p:txBody>
          <a:bodyPr/>
          <a:lstStyle/>
          <a:p>
            <a:r>
              <a:rPr lang="fi-FI" dirty="0"/>
              <a:t>Team Finland, huhtikuu 2019</a:t>
            </a:r>
            <a:endParaRPr lang="en-US" dirty="0"/>
          </a:p>
        </p:txBody>
      </p:sp>
      <p:sp>
        <p:nvSpPr>
          <p:cNvPr id="7" name="Otsikko 6"/>
          <p:cNvSpPr>
            <a:spLocks noGrp="1"/>
          </p:cNvSpPr>
          <p:nvPr>
            <p:ph type="title"/>
          </p:nvPr>
        </p:nvSpPr>
        <p:spPr/>
        <p:txBody>
          <a:bodyPr/>
          <a:lstStyle/>
          <a:p>
            <a:r>
              <a:rPr lang="fi-FI" dirty="0"/>
              <a:t>Verkostoon kuuluvat</a:t>
            </a:r>
          </a:p>
        </p:txBody>
      </p:sp>
    </p:spTree>
    <p:extLst>
      <p:ext uri="{BB962C8B-B14F-4D97-AF65-F5344CB8AC3E}">
        <p14:creationId xmlns:p14="http://schemas.microsoft.com/office/powerpoint/2010/main" val="3492059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tsikko 7"/>
          <p:cNvSpPr>
            <a:spLocks noGrp="1"/>
          </p:cNvSpPr>
          <p:nvPr>
            <p:ph type="title"/>
          </p:nvPr>
        </p:nvSpPr>
        <p:spPr/>
        <p:txBody>
          <a:bodyPr/>
          <a:lstStyle/>
          <a:p>
            <a:r>
              <a:rPr lang="fi-FI" dirty="0"/>
              <a:t>Miksi </a:t>
            </a:r>
            <a:r>
              <a:rPr lang="fi-FI" dirty="0" err="1"/>
              <a:t>Team</a:t>
            </a:r>
            <a:r>
              <a:rPr lang="fi-FI" dirty="0"/>
              <a:t> Finland?</a:t>
            </a:r>
          </a:p>
        </p:txBody>
      </p:sp>
      <p:sp>
        <p:nvSpPr>
          <p:cNvPr id="4" name="Päivämäärän paikkamerkki 3"/>
          <p:cNvSpPr>
            <a:spLocks noGrp="1"/>
          </p:cNvSpPr>
          <p:nvPr>
            <p:ph type="dt" sz="half" idx="10"/>
          </p:nvPr>
        </p:nvSpPr>
        <p:spPr/>
        <p:txBody>
          <a:bodyPr/>
          <a:lstStyle/>
          <a:p>
            <a:fld id="{9DA7A7A1-9DDB-4B49-8AD1-118DE91778D5}" type="datetime1">
              <a:rPr lang="en-GB" smtClean="0"/>
              <a:t>26/04/2019</a:t>
            </a:fld>
            <a:endParaRPr lang="en-US" dirty="0"/>
          </a:p>
        </p:txBody>
      </p:sp>
      <p:sp>
        <p:nvSpPr>
          <p:cNvPr id="5" name="Dian numeron paikkamerkki 4"/>
          <p:cNvSpPr>
            <a:spLocks noGrp="1"/>
          </p:cNvSpPr>
          <p:nvPr>
            <p:ph type="sldNum" sz="quarter" idx="11"/>
          </p:nvPr>
        </p:nvSpPr>
        <p:spPr/>
        <p:txBody>
          <a:bodyPr/>
          <a:lstStyle/>
          <a:p>
            <a:fld id="{B1F155AA-D975-1648-A894-B0825A5F7524}" type="slidenum">
              <a:rPr lang="en-US" smtClean="0"/>
              <a:pPr/>
              <a:t>6</a:t>
            </a:fld>
            <a:endParaRPr lang="en-US"/>
          </a:p>
        </p:txBody>
      </p:sp>
      <p:sp>
        <p:nvSpPr>
          <p:cNvPr id="6" name="Alatunnisteen paikkamerkki 5"/>
          <p:cNvSpPr>
            <a:spLocks noGrp="1"/>
          </p:cNvSpPr>
          <p:nvPr>
            <p:ph type="ftr" sz="quarter" idx="12"/>
          </p:nvPr>
        </p:nvSpPr>
        <p:spPr/>
        <p:txBody>
          <a:bodyPr/>
          <a:lstStyle/>
          <a:p>
            <a:r>
              <a:rPr lang="fi-FI" dirty="0"/>
              <a:t>Team Finland, huhtikuu 2019</a:t>
            </a:r>
            <a:endParaRPr lang="en-US" dirty="0"/>
          </a:p>
        </p:txBody>
      </p:sp>
      <p:sp>
        <p:nvSpPr>
          <p:cNvPr id="9" name="Tekstin paikkamerkki 8"/>
          <p:cNvSpPr>
            <a:spLocks noGrp="1"/>
          </p:cNvSpPr>
          <p:nvPr>
            <p:ph type="body" sz="quarter" idx="14"/>
          </p:nvPr>
        </p:nvSpPr>
        <p:spPr/>
        <p:txBody>
          <a:bodyPr/>
          <a:lstStyle/>
          <a:p>
            <a:r>
              <a:rPr lang="fi-FI" dirty="0"/>
              <a:t>Maailmantalous on muuttunut: Suomen menestyminen on entistä riippuvaisempaa yritystemme menestymisestä maailmalla. Valtiolla on merkittävä rooli yritysten auttamisessa maailmalla. Pelkkä vienninedistäminen ei riitä, valtion on mm. houkuteltava investointeja ja viestittävä Suomen vahvuuksista.</a:t>
            </a:r>
          </a:p>
          <a:p>
            <a:r>
              <a:rPr lang="fi-FI" dirty="0"/>
              <a:t>Alan palvelut ovat olleet Suomessa hajanaisia ja yhteistyö toimijoiden kesken vähäistä. Tämän vuoksi yritysten on ollut vaikea löytää palveluja. Yhteistyön tiivistäminen on välttämätöntä sekä asiakaspalvelun laadun että julkisten resurssien tehokkaan käytön kannalta</a:t>
            </a:r>
            <a:r>
              <a:rPr lang="fi-FI" dirty="0" smtClean="0"/>
              <a:t>.</a:t>
            </a:r>
            <a:endParaRPr lang="fi-FI" dirty="0"/>
          </a:p>
        </p:txBody>
      </p:sp>
    </p:spTree>
    <p:extLst>
      <p:ext uri="{BB962C8B-B14F-4D97-AF65-F5344CB8AC3E}">
        <p14:creationId xmlns:p14="http://schemas.microsoft.com/office/powerpoint/2010/main" val="1760776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Hyödyt</a:t>
            </a:r>
          </a:p>
        </p:txBody>
      </p:sp>
      <p:sp>
        <p:nvSpPr>
          <p:cNvPr id="3" name="Päivämäärän paikkamerkki 2"/>
          <p:cNvSpPr>
            <a:spLocks noGrp="1"/>
          </p:cNvSpPr>
          <p:nvPr>
            <p:ph type="dt" sz="half" idx="10"/>
          </p:nvPr>
        </p:nvSpPr>
        <p:spPr/>
        <p:txBody>
          <a:bodyPr/>
          <a:lstStyle/>
          <a:p>
            <a:fld id="{AB12EF49-AFAC-4D8D-A2EE-BE5FB28FD8AA}" type="datetime1">
              <a:rPr lang="en-GB" smtClean="0"/>
              <a:t>26/04/2019</a:t>
            </a:fld>
            <a:endParaRPr lang="en-US" dirty="0"/>
          </a:p>
        </p:txBody>
      </p:sp>
      <p:sp>
        <p:nvSpPr>
          <p:cNvPr id="4" name="Dian numeron paikkamerkki 3"/>
          <p:cNvSpPr>
            <a:spLocks noGrp="1"/>
          </p:cNvSpPr>
          <p:nvPr>
            <p:ph type="sldNum" sz="quarter" idx="11"/>
          </p:nvPr>
        </p:nvSpPr>
        <p:spPr/>
        <p:txBody>
          <a:bodyPr/>
          <a:lstStyle/>
          <a:p>
            <a:fld id="{B1F155AA-D975-1648-A894-B0825A5F7524}" type="slidenum">
              <a:rPr lang="en-US" smtClean="0"/>
              <a:pPr/>
              <a:t>7</a:t>
            </a:fld>
            <a:endParaRPr lang="en-US"/>
          </a:p>
        </p:txBody>
      </p:sp>
      <p:sp>
        <p:nvSpPr>
          <p:cNvPr id="5" name="Alatunnisteen paikkamerkki 4"/>
          <p:cNvSpPr>
            <a:spLocks noGrp="1"/>
          </p:cNvSpPr>
          <p:nvPr>
            <p:ph type="ftr" sz="quarter" idx="12"/>
          </p:nvPr>
        </p:nvSpPr>
        <p:spPr/>
        <p:txBody>
          <a:bodyPr/>
          <a:lstStyle/>
          <a:p>
            <a:r>
              <a:rPr lang="fi-FI" dirty="0"/>
              <a:t>Team Finland, huhtikuu 2019</a:t>
            </a:r>
            <a:endParaRPr lang="en-US" dirty="0"/>
          </a:p>
        </p:txBody>
      </p:sp>
      <p:sp>
        <p:nvSpPr>
          <p:cNvPr id="6" name="Tekstin paikkamerkki 5"/>
          <p:cNvSpPr>
            <a:spLocks noGrp="1"/>
          </p:cNvSpPr>
          <p:nvPr>
            <p:ph type="body" sz="quarter" idx="14"/>
          </p:nvPr>
        </p:nvSpPr>
        <p:spPr/>
        <p:txBody>
          <a:bodyPr/>
          <a:lstStyle/>
          <a:p>
            <a:pPr marL="457200" indent="-457200">
              <a:buFont typeface="+mj-lt"/>
              <a:buAutoNum type="arabicPeriod"/>
            </a:pPr>
            <a:r>
              <a:rPr lang="fi-FI" dirty="0"/>
              <a:t>Valtiorahoitteinen toiminta yritysten kansainvälistymiseksi, investointien edistämiseksi ja maakuvatyön edistämiseksi on tehokkaampaa ja yhtenäisempää. </a:t>
            </a:r>
          </a:p>
          <a:p>
            <a:pPr marL="457200" indent="-457200">
              <a:buFont typeface="+mj-lt"/>
              <a:buAutoNum type="arabicPeriod"/>
            </a:pPr>
            <a:r>
              <a:rPr lang="fi-FI" dirty="0"/>
              <a:t>Alan palvelut on koottu yhteen, jolloin yritykset löytävät ne helpommin. Myös asiakaspalvelun laatu paranee, kun palvelut tuotetaan yhdessä.</a:t>
            </a:r>
          </a:p>
          <a:p>
            <a:pPr marL="457200" indent="-457200">
              <a:buFont typeface="+mj-lt"/>
              <a:buAutoNum type="arabicPeriod"/>
            </a:pPr>
            <a:r>
              <a:rPr lang="fi-FI" dirty="0"/>
              <a:t>Viennin ja investointien edistämiseen sijoitettavien julkisten resurssien käyttö tehostuu eikä päällekkäistä työtä tehdä.</a:t>
            </a:r>
          </a:p>
        </p:txBody>
      </p:sp>
    </p:spTree>
    <p:extLst>
      <p:ext uri="{BB962C8B-B14F-4D97-AF65-F5344CB8AC3E}">
        <p14:creationId xmlns:p14="http://schemas.microsoft.com/office/powerpoint/2010/main" val="114558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092" y="1474531"/>
            <a:ext cx="9125810" cy="5129044"/>
          </a:xfrm>
          <a:prstGeom prst="rect">
            <a:avLst/>
          </a:prstGeom>
        </p:spPr>
      </p:pic>
      <p:sp>
        <p:nvSpPr>
          <p:cNvPr id="2" name="Otsikko 1"/>
          <p:cNvSpPr>
            <a:spLocks noGrp="1"/>
          </p:cNvSpPr>
          <p:nvPr>
            <p:ph type="title"/>
          </p:nvPr>
        </p:nvSpPr>
        <p:spPr/>
        <p:txBody>
          <a:bodyPr/>
          <a:lstStyle/>
          <a:p>
            <a:r>
              <a:rPr lang="fi-FI" dirty="0"/>
              <a:t>Yli 80 tiimiä maailmalla, 15 Suomessa</a:t>
            </a:r>
          </a:p>
        </p:txBody>
      </p:sp>
      <p:sp>
        <p:nvSpPr>
          <p:cNvPr id="4" name="Dian numeron paikkamerkki 3"/>
          <p:cNvSpPr>
            <a:spLocks noGrp="1"/>
          </p:cNvSpPr>
          <p:nvPr>
            <p:ph type="sldNum" sz="quarter" idx="11"/>
          </p:nvPr>
        </p:nvSpPr>
        <p:spPr/>
        <p:txBody>
          <a:bodyPr/>
          <a:lstStyle/>
          <a:p>
            <a:fld id="{B1F155AA-D975-1648-A894-B0825A5F7524}" type="slidenum">
              <a:rPr lang="en-US" smtClean="0"/>
              <a:pPr/>
              <a:t>8</a:t>
            </a:fld>
            <a:endParaRPr lang="en-US"/>
          </a:p>
        </p:txBody>
      </p:sp>
    </p:spTree>
    <p:extLst>
      <p:ext uri="{BB962C8B-B14F-4D97-AF65-F5344CB8AC3E}">
        <p14:creationId xmlns:p14="http://schemas.microsoft.com/office/powerpoint/2010/main" val="912594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Maailmanlaajuinen </a:t>
            </a:r>
            <a:r>
              <a:rPr lang="fi-FI" dirty="0"/>
              <a:t>verkosto</a:t>
            </a:r>
          </a:p>
        </p:txBody>
      </p:sp>
      <p:sp>
        <p:nvSpPr>
          <p:cNvPr id="3" name="Päivämäärän paikkamerkki 2"/>
          <p:cNvSpPr>
            <a:spLocks noGrp="1"/>
          </p:cNvSpPr>
          <p:nvPr>
            <p:ph type="dt" sz="half" idx="10"/>
          </p:nvPr>
        </p:nvSpPr>
        <p:spPr/>
        <p:txBody>
          <a:bodyPr/>
          <a:lstStyle/>
          <a:p>
            <a:fld id="{1565959A-5196-4E72-BA27-FC5DCD08283D}" type="datetime1">
              <a:rPr lang="en-GB" smtClean="0"/>
              <a:t>26/04/2019</a:t>
            </a:fld>
            <a:endParaRPr lang="en-US" dirty="0"/>
          </a:p>
        </p:txBody>
      </p:sp>
      <p:sp>
        <p:nvSpPr>
          <p:cNvPr id="4" name="Dian numeron paikkamerkki 3"/>
          <p:cNvSpPr>
            <a:spLocks noGrp="1"/>
          </p:cNvSpPr>
          <p:nvPr>
            <p:ph type="sldNum" sz="quarter" idx="11"/>
          </p:nvPr>
        </p:nvSpPr>
        <p:spPr/>
        <p:txBody>
          <a:bodyPr/>
          <a:lstStyle/>
          <a:p>
            <a:fld id="{B1F155AA-D975-1648-A894-B0825A5F7524}" type="slidenum">
              <a:rPr lang="en-US" smtClean="0"/>
              <a:pPr/>
              <a:t>9</a:t>
            </a:fld>
            <a:endParaRPr lang="en-US"/>
          </a:p>
        </p:txBody>
      </p:sp>
      <p:sp>
        <p:nvSpPr>
          <p:cNvPr id="5" name="Alatunnisteen paikkamerkki 4"/>
          <p:cNvSpPr>
            <a:spLocks noGrp="1"/>
          </p:cNvSpPr>
          <p:nvPr>
            <p:ph type="ftr" sz="quarter" idx="12"/>
          </p:nvPr>
        </p:nvSpPr>
        <p:spPr/>
        <p:txBody>
          <a:bodyPr/>
          <a:lstStyle/>
          <a:p>
            <a:r>
              <a:rPr lang="fi-FI" dirty="0"/>
              <a:t>Team Finland, huhtikuu 2019</a:t>
            </a:r>
            <a:endParaRPr lang="en-US" dirty="0"/>
          </a:p>
        </p:txBody>
      </p:sp>
      <p:sp>
        <p:nvSpPr>
          <p:cNvPr id="6" name="Tekstin paikkamerkki 5"/>
          <p:cNvSpPr>
            <a:spLocks noGrp="1"/>
          </p:cNvSpPr>
          <p:nvPr>
            <p:ph type="body" sz="quarter" idx="14"/>
          </p:nvPr>
        </p:nvSpPr>
        <p:spPr/>
        <p:txBody>
          <a:bodyPr/>
          <a:lstStyle/>
          <a:p>
            <a:r>
              <a:rPr lang="fi-FI" dirty="0"/>
              <a:t>Maailmalla verkostoa edustaa yli 80 alueellista tiimiä. Ne kokoavat yhteen kullakin alueella toimivat Suomen viranomaiset, julkisrahoitteiset organisaatiot sekä muut keskeiset Suomi-toimijat. </a:t>
            </a:r>
          </a:p>
          <a:p>
            <a:r>
              <a:rPr lang="fi-FI" dirty="0"/>
              <a:t>Kotimaassa on 15 </a:t>
            </a:r>
            <a:r>
              <a:rPr lang="fi-FI" dirty="0" err="1"/>
              <a:t>Team</a:t>
            </a:r>
            <a:r>
              <a:rPr lang="fi-FI" dirty="0"/>
              <a:t> Finland -alueverkostoa. </a:t>
            </a:r>
          </a:p>
          <a:p>
            <a:r>
              <a:rPr lang="fi-FI" dirty="0"/>
              <a:t>Yritykset voivat olla yhteydessä verkostoon </a:t>
            </a:r>
            <a:r>
              <a:rPr lang="fi-FI" dirty="0" smtClean="0"/>
              <a:t>jättämällä </a:t>
            </a:r>
            <a:r>
              <a:rPr lang="fi-FI" dirty="0"/>
              <a:t>yhteydenottopyynnön verkossa: </a:t>
            </a:r>
            <a:r>
              <a:rPr lang="fi-FI" dirty="0">
                <a:hlinkClick r:id="rId2"/>
              </a:rPr>
              <a:t>https://</a:t>
            </a:r>
            <a:r>
              <a:rPr lang="fi-FI" dirty="0" smtClean="0">
                <a:hlinkClick r:id="rId2"/>
              </a:rPr>
              <a:t>yhteydenotto.team.finland.fi/yhteydenotto</a:t>
            </a:r>
            <a:r>
              <a:rPr lang="fi-FI" dirty="0" smtClean="0"/>
              <a:t> </a:t>
            </a:r>
            <a:endParaRPr lang="fi-FI" dirty="0"/>
          </a:p>
          <a:p>
            <a:r>
              <a:rPr lang="fi-FI" dirty="0" err="1"/>
              <a:t>Team</a:t>
            </a:r>
            <a:r>
              <a:rPr lang="fi-FI" dirty="0"/>
              <a:t> Finlandin verkkosivuilta löytyvät myös alueellisten </a:t>
            </a:r>
            <a:r>
              <a:rPr lang="fi-FI" dirty="0" err="1"/>
              <a:t>Team</a:t>
            </a:r>
            <a:r>
              <a:rPr lang="fi-FI" dirty="0"/>
              <a:t> Finland -koordinaattorien yhteystiedot Suomessa ja ulkomailla</a:t>
            </a:r>
            <a:r>
              <a:rPr lang="fi-FI" dirty="0" smtClean="0"/>
              <a:t>.</a:t>
            </a:r>
          </a:p>
          <a:p>
            <a:r>
              <a:rPr lang="fi-FI" dirty="0">
                <a:hlinkClick r:id="rId3"/>
              </a:rPr>
              <a:t>https://www.team-finland.fi/ota-yhteytta</a:t>
            </a:r>
            <a:r>
              <a:rPr lang="fi-FI" dirty="0" smtClean="0">
                <a:hlinkClick r:id="rId3"/>
              </a:rPr>
              <a:t>/</a:t>
            </a:r>
            <a:r>
              <a:rPr lang="fi-FI" dirty="0" smtClean="0"/>
              <a:t> </a:t>
            </a:r>
          </a:p>
        </p:txBody>
      </p:sp>
      <p:pic>
        <p:nvPicPr>
          <p:cNvPr id="7" name="Kuva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262089" y="483798"/>
            <a:ext cx="1317642" cy="1317642"/>
          </a:xfrm>
          <a:prstGeom prst="rect">
            <a:avLst/>
          </a:prstGeom>
        </p:spPr>
      </p:pic>
    </p:spTree>
    <p:extLst>
      <p:ext uri="{BB962C8B-B14F-4D97-AF65-F5344CB8AC3E}">
        <p14:creationId xmlns:p14="http://schemas.microsoft.com/office/powerpoint/2010/main" val="30770723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F_ppt_template_Finlandica_FI_4x3_v2016-08-31">
  <a:themeElements>
    <a:clrScheme name="TeamFinland2016">
      <a:dk1>
        <a:sysClr val="windowText" lastClr="000000"/>
      </a:dk1>
      <a:lt1>
        <a:sysClr val="window" lastClr="FFFFFF"/>
      </a:lt1>
      <a:dk2>
        <a:srgbClr val="002EA2"/>
      </a:dk2>
      <a:lt2>
        <a:srgbClr val="EEECE1"/>
      </a:lt2>
      <a:accent1>
        <a:srgbClr val="002EA2"/>
      </a:accent1>
      <a:accent2>
        <a:srgbClr val="4062BA"/>
      </a:accent2>
      <a:accent3>
        <a:srgbClr val="FF6700"/>
      </a:accent3>
      <a:accent4>
        <a:srgbClr val="FF8D40"/>
      </a:accent4>
      <a:accent5>
        <a:srgbClr val="7F96D0"/>
      </a:accent5>
      <a:accent6>
        <a:srgbClr val="FFB37F"/>
      </a:accent6>
      <a:hlink>
        <a:srgbClr val="0000FF"/>
      </a:hlink>
      <a:folHlink>
        <a:srgbClr val="800080"/>
      </a:folHlink>
    </a:clrScheme>
    <a:fontScheme name="TeamFinland">
      <a:majorFont>
        <a:latin typeface="Finlandica"/>
        <a:ea typeface=""/>
        <a:cs typeface=""/>
      </a:majorFont>
      <a:minorFont>
        <a:latin typeface="Finland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EA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bodyPr vert="horz" lIns="108000" tIns="45720" rIns="91440" bIns="45720" rtlCol="0" anchor="t" anchorCtr="0">
        <a:noAutofit/>
      </a:bodyPr>
      <a:lstStyle>
        <a:defPPr>
          <a:defRPr sz="1500" dirty="0" smtClean="0"/>
        </a:defPPr>
      </a:lstStyle>
    </a:txDef>
  </a:objectDefaults>
  <a:extraClrSchemeLst/>
  <a:extLst>
    <a:ext uri="{05A4C25C-085E-4340-85A3-A5531E510DB2}">
      <thm15:themeFamily xmlns:thm15="http://schemas.microsoft.com/office/thememl/2012/main" name="TF_ppt_template_FI_4-3_v2016-06-13.potx" id="{A592F2DB-83B4-4680-AF3F-C4F00812BE7A}" vid="{D24F1A2F-AC6E-495A-92EB-4E1FD93673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D0A0529BBECA741B029F9E79C5BDABC" ma:contentTypeVersion="1" ma:contentTypeDescription="Create a new document." ma:contentTypeScope="" ma:versionID="079f7e038989704c5d5553208732452e">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8DA15E-BDA7-45BC-82C1-448082400935}">
  <ds:schemaRefs>
    <ds:schemaRef ds:uri="http://purl.org/dc/terms/"/>
    <ds:schemaRef ds:uri="http://purl.org/dc/elements/1.1/"/>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FC1678FF-1BE9-4F21-B166-1EBE9D414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CA85B8C-F7A8-41A4-ACAB-066062233B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TF_ppt_template_Finlandica_FI_4x3_v2016-08-31</Template>
  <TotalTime>0</TotalTime>
  <Words>428</Words>
  <Application>Microsoft Office PowerPoint</Application>
  <PresentationFormat>Näytössä katseltava diaesitys (4:3)</PresentationFormat>
  <Paragraphs>89</Paragraphs>
  <Slides>14</Slides>
  <Notes>2</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14</vt:i4>
      </vt:variant>
    </vt:vector>
  </HeadingPairs>
  <TitlesOfParts>
    <vt:vector size="18" baseType="lpstr">
      <vt:lpstr>Arial</vt:lpstr>
      <vt:lpstr>Calibri</vt:lpstr>
      <vt:lpstr>Finlandica</vt:lpstr>
      <vt:lpstr>TF_ppt_template_Finlandica_FI_4x3_v2016-08-31</vt:lpstr>
      <vt:lpstr>PowerPoint-esitys</vt:lpstr>
      <vt:lpstr>Team Finland -esittely</vt:lpstr>
      <vt:lpstr>Team Finland pähkinänkuoressa</vt:lpstr>
      <vt:lpstr>Team Finland vie Suomea maailmalle</vt:lpstr>
      <vt:lpstr>Verkostoon kuuluvat</vt:lpstr>
      <vt:lpstr>Miksi Team Finland?</vt:lpstr>
      <vt:lpstr>Hyödyt</vt:lpstr>
      <vt:lpstr>Yli 80 tiimiä maailmalla, 15 Suomessa</vt:lpstr>
      <vt:lpstr>Maailmanlaajuinen verkosto</vt:lpstr>
      <vt:lpstr>Mitä Team Finland tarjoaa?</vt:lpstr>
      <vt:lpstr>Ota yhteyttä</vt:lpstr>
      <vt:lpstr>Seuraa Team Finlandia sosiaalisessa mediassa</vt:lpstr>
      <vt:lpstr>Kiitos!</vt:lpstr>
      <vt:lpstr>Team-finland.fi</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2016-09-14T07:54:05Z</dcterms:created>
  <dcterms:modified xsi:type="dcterms:W3CDTF">2019-04-26T10:27:45Z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0x0101000D0A0529BBECA741B029F9E79C5BDABC</vt:lpwstr>
  </property>
</Properties>
</file>