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9" r:id="rId5"/>
    <p:sldId id="272" r:id="rId6"/>
    <p:sldId id="302" r:id="rId7"/>
    <p:sldId id="303" r:id="rId8"/>
    <p:sldId id="304" r:id="rId9"/>
    <p:sldId id="305" r:id="rId10"/>
    <p:sldId id="308" r:id="rId11"/>
    <p:sldId id="309" r:id="rId12"/>
    <p:sldId id="310" r:id="rId13"/>
    <p:sldId id="311" r:id="rId14"/>
    <p:sldId id="314" r:id="rId15"/>
    <p:sldId id="315" r:id="rId16"/>
    <p:sldId id="316" r:id="rId17"/>
    <p:sldId id="29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63">
          <p15:clr>
            <a:srgbClr val="A4A3A4"/>
          </p15:clr>
        </p15:guide>
        <p15:guide id="2" orient="horz" pos="424">
          <p15:clr>
            <a:srgbClr val="A4A3A4"/>
          </p15:clr>
        </p15:guide>
        <p15:guide id="3" orient="horz" pos="963">
          <p15:clr>
            <a:srgbClr val="A4A3A4"/>
          </p15:clr>
        </p15:guide>
        <p15:guide id="4" pos="281">
          <p15:clr>
            <a:srgbClr val="A4A3A4"/>
          </p15:clr>
        </p15:guide>
        <p15:guide id="5" pos="7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A2"/>
    <a:srgbClr val="FF6700"/>
    <a:srgbClr val="001A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2040" y="82"/>
      </p:cViewPr>
      <p:guideLst>
        <p:guide orient="horz" pos="3763"/>
        <p:guide orient="horz" pos="424"/>
        <p:guide orient="horz" pos="963"/>
        <p:guide pos="281"/>
        <p:guide pos="7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55"/>
    </p:cViewPr>
  </p:sorterViewPr>
  <p:notesViewPr>
    <p:cSldViewPr snapToGrid="0" snapToObjects="1" showGuides="1">
      <p:cViewPr varScale="1">
        <p:scale>
          <a:sx n="124" d="100"/>
          <a:sy n="124" d="100"/>
        </p:scale>
        <p:origin x="-384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378DC-2EBF-7840-B0BA-9FC6687FC6FF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625E1-0327-6D4E-BE89-0AC1DB54F0F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762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9F9BB-C195-6448-BB9D-947BBCBB078D}" type="datetime1">
              <a:rPr lang="fi-FI"/>
              <a:pPr/>
              <a:t>26.4.2019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4E00E-9B66-4B49-8E25-4490DA1E0E2C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78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4E00E-9B66-4B49-8E25-4490DA1E0E2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10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4E00E-9B66-4B49-8E25-4490DA1E0E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42000" y="1286401"/>
            <a:ext cx="6118576" cy="1340699"/>
          </a:xfrm>
        </p:spPr>
        <p:txBody>
          <a:bodyPr anchor="b" anchorCtr="0"/>
          <a:lstStyle>
            <a:lvl1pPr>
              <a:lnSpc>
                <a:spcPct val="80000"/>
              </a:lnSpc>
              <a:spcAft>
                <a:spcPts val="1800"/>
              </a:spcAft>
              <a:defRPr sz="3000" kern="1200" spc="0" baseline="0"/>
            </a:lvl1pPr>
          </a:lstStyle>
          <a:p>
            <a:r>
              <a:rPr lang="en-US" dirty="0" smtClean="0"/>
              <a:t>Partners logos/headline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1310530" y="3684387"/>
            <a:ext cx="703263" cy="937684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buNone/>
              <a:defRPr sz="1200"/>
            </a:lvl1pPr>
          </a:lstStyle>
          <a:p>
            <a:r>
              <a:rPr lang="fi-FI" dirty="0" smtClean="0"/>
              <a:t>Picture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2664358" y="3684387"/>
            <a:ext cx="703263" cy="937684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buNone/>
              <a:defRPr sz="1200"/>
            </a:lvl1pPr>
          </a:lstStyle>
          <a:p>
            <a:r>
              <a:rPr lang="fi-FI" dirty="0" smtClean="0"/>
              <a:t>Picture</a:t>
            </a:r>
            <a:endParaRPr lang="en-US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4018184" y="3684387"/>
            <a:ext cx="703263" cy="937684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buNone/>
              <a:defRPr sz="1200"/>
            </a:lvl1pPr>
          </a:lstStyle>
          <a:p>
            <a:r>
              <a:rPr lang="fi-FI" dirty="0" smtClean="0"/>
              <a:t>Picture</a:t>
            </a:r>
            <a:endParaRPr lang="en-US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5372014" y="3684387"/>
            <a:ext cx="703263" cy="937684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buNone/>
              <a:defRPr sz="1200"/>
            </a:lvl1pPr>
          </a:lstStyle>
          <a:p>
            <a:r>
              <a:rPr lang="fi-FI" dirty="0" smtClean="0"/>
              <a:t>Picture</a:t>
            </a:r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6725843" y="3684387"/>
            <a:ext cx="703263" cy="937684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buNone/>
              <a:defRPr sz="1200"/>
            </a:lvl1pPr>
          </a:lstStyle>
          <a:p>
            <a:r>
              <a:rPr lang="fi-FI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30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aavion paikkamerkki 13"/>
          <p:cNvSpPr>
            <a:spLocks noGrp="1"/>
          </p:cNvSpPr>
          <p:nvPr>
            <p:ph type="chart" sz="quarter" idx="17" hasCustomPrompt="1"/>
          </p:nvPr>
        </p:nvSpPr>
        <p:spPr>
          <a:xfrm>
            <a:off x="4949825" y="2132856"/>
            <a:ext cx="3733800" cy="3438213"/>
          </a:xfrm>
        </p:spPr>
        <p:txBody>
          <a:bodyPr/>
          <a:lstStyle>
            <a:lvl1pPr algn="ctr">
              <a:buNone/>
              <a:defRPr sz="1700"/>
            </a:lvl1pPr>
          </a:lstStyle>
          <a:p>
            <a:r>
              <a:rPr lang="fi-FI" dirty="0" err="1" smtClean="0"/>
              <a:t>Insert</a:t>
            </a:r>
            <a:r>
              <a:rPr lang="fi-FI" dirty="0" smtClean="0"/>
              <a:t> </a:t>
            </a:r>
            <a:r>
              <a:rPr lang="fi-FI" dirty="0" err="1" smtClean="0"/>
              <a:t>chart</a:t>
            </a:r>
            <a:r>
              <a:rPr lang="fi-FI" dirty="0" smtClean="0"/>
              <a:t> </a:t>
            </a:r>
            <a:r>
              <a:rPr lang="fi-FI" dirty="0" err="1" smtClean="0"/>
              <a:t>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41998" y="2132856"/>
            <a:ext cx="3708000" cy="3888432"/>
          </a:xfrm>
        </p:spPr>
        <p:txBody>
          <a:bodyPr/>
          <a:lstStyle>
            <a:lvl1pPr>
              <a:defRPr sz="17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 smtClean="0"/>
              <a:t>level</a:t>
            </a:r>
            <a:endParaRPr lang="fi-FI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C32E9-B372-4296-B96C-144773976BE1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 </a:t>
            </a:r>
            <a:endParaRPr lang="en-US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1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FC5E2-CFC5-4167-9483-714B782BCC13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81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C7D7-45D7-4410-B93E-FD7AEB28AD7E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81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heading">
    <p:bg>
      <p:bgPr>
        <a:solidFill>
          <a:srgbClr val="002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Otsikko 4"/>
          <p:cNvSpPr>
            <a:spLocks noGrp="1"/>
          </p:cNvSpPr>
          <p:nvPr>
            <p:ph type="title" hasCustomPrompt="1"/>
          </p:nvPr>
        </p:nvSpPr>
        <p:spPr>
          <a:xfrm>
            <a:off x="1242000" y="1247999"/>
            <a:ext cx="5902119" cy="1920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97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heading with picture2">
    <p:bg>
      <p:bgPr>
        <a:solidFill>
          <a:srgbClr val="002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0" hasCustomPrompt="1"/>
          </p:nvPr>
        </p:nvSpPr>
        <p:spPr>
          <a:xfrm>
            <a:off x="-47192" y="-55056"/>
            <a:ext cx="9215438" cy="697653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Insert picture</a:t>
            </a:r>
            <a:endParaRPr lang="en-US" dirty="0"/>
          </a:p>
        </p:txBody>
      </p:sp>
      <p:sp>
        <p:nvSpPr>
          <p:cNvPr id="5" name="Otsikko 4"/>
          <p:cNvSpPr>
            <a:spLocks noGrp="1"/>
          </p:cNvSpPr>
          <p:nvPr>
            <p:ph type="title" hasCustomPrompt="1"/>
          </p:nvPr>
        </p:nvSpPr>
        <p:spPr>
          <a:xfrm>
            <a:off x="1242000" y="3552951"/>
            <a:ext cx="5902119" cy="1920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9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 page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orakulmio 2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Ryhmä 23"/>
          <p:cNvGrpSpPr>
            <a:grpSpLocks noChangeAspect="1"/>
          </p:cNvGrpSpPr>
          <p:nvPr userDrawn="1"/>
        </p:nvGrpSpPr>
        <p:grpSpPr bwMode="black">
          <a:xfrm>
            <a:off x="1708768" y="2311159"/>
            <a:ext cx="5776668" cy="2333993"/>
            <a:chOff x="366713" y="871538"/>
            <a:chExt cx="8412162" cy="3398837"/>
          </a:xfrm>
          <a:solidFill>
            <a:schemeClr val="bg1">
              <a:lumMod val="95000"/>
            </a:schemeClr>
          </a:solidFill>
        </p:grpSpPr>
        <p:sp>
          <p:nvSpPr>
            <p:cNvPr id="25" name="Freeform 6"/>
            <p:cNvSpPr>
              <a:spLocks/>
            </p:cNvSpPr>
            <p:nvPr userDrawn="1"/>
          </p:nvSpPr>
          <p:spPr bwMode="black">
            <a:xfrm>
              <a:off x="1417638" y="2921000"/>
              <a:ext cx="825500" cy="134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50"/>
                </a:cxn>
                <a:cxn ang="0">
                  <a:pos x="194" y="850"/>
                </a:cxn>
                <a:cxn ang="0">
                  <a:pos x="194" y="511"/>
                </a:cxn>
                <a:cxn ang="0">
                  <a:pos x="499" y="511"/>
                </a:cxn>
                <a:cxn ang="0">
                  <a:pos x="499" y="340"/>
                </a:cxn>
                <a:cxn ang="0">
                  <a:pos x="194" y="340"/>
                </a:cxn>
                <a:cxn ang="0">
                  <a:pos x="194" y="171"/>
                </a:cxn>
                <a:cxn ang="0">
                  <a:pos x="520" y="171"/>
                </a:cxn>
                <a:cxn ang="0">
                  <a:pos x="520" y="0"/>
                </a:cxn>
                <a:cxn ang="0">
                  <a:pos x="0" y="0"/>
                </a:cxn>
              </a:cxnLst>
              <a:rect l="0" t="0" r="r" b="b"/>
              <a:pathLst>
                <a:path w="520" h="850">
                  <a:moveTo>
                    <a:pt x="0" y="0"/>
                  </a:moveTo>
                  <a:lnTo>
                    <a:pt x="0" y="850"/>
                  </a:lnTo>
                  <a:lnTo>
                    <a:pt x="194" y="850"/>
                  </a:lnTo>
                  <a:lnTo>
                    <a:pt x="194" y="511"/>
                  </a:lnTo>
                  <a:lnTo>
                    <a:pt x="499" y="511"/>
                  </a:lnTo>
                  <a:lnTo>
                    <a:pt x="499" y="340"/>
                  </a:lnTo>
                  <a:lnTo>
                    <a:pt x="194" y="340"/>
                  </a:lnTo>
                  <a:lnTo>
                    <a:pt x="194" y="171"/>
                  </a:lnTo>
                  <a:lnTo>
                    <a:pt x="520" y="171"/>
                  </a:lnTo>
                  <a:lnTo>
                    <a:pt x="5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black">
            <a:xfrm>
              <a:off x="2435225" y="2921000"/>
              <a:ext cx="658812" cy="134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"/>
                </a:cxn>
                <a:cxn ang="0">
                  <a:pos x="112" y="158"/>
                </a:cxn>
                <a:cxn ang="0">
                  <a:pos x="112" y="693"/>
                </a:cxn>
                <a:cxn ang="0">
                  <a:pos x="0" y="693"/>
                </a:cxn>
                <a:cxn ang="0">
                  <a:pos x="0" y="850"/>
                </a:cxn>
                <a:cxn ang="0">
                  <a:pos x="415" y="850"/>
                </a:cxn>
                <a:cxn ang="0">
                  <a:pos x="415" y="693"/>
                </a:cxn>
                <a:cxn ang="0">
                  <a:pos x="304" y="693"/>
                </a:cxn>
                <a:cxn ang="0">
                  <a:pos x="304" y="158"/>
                </a:cxn>
                <a:cxn ang="0">
                  <a:pos x="415" y="158"/>
                </a:cxn>
                <a:cxn ang="0">
                  <a:pos x="415" y="0"/>
                </a:cxn>
                <a:cxn ang="0">
                  <a:pos x="0" y="0"/>
                </a:cxn>
              </a:cxnLst>
              <a:rect l="0" t="0" r="r" b="b"/>
              <a:pathLst>
                <a:path w="415" h="850">
                  <a:moveTo>
                    <a:pt x="0" y="0"/>
                  </a:moveTo>
                  <a:lnTo>
                    <a:pt x="0" y="158"/>
                  </a:lnTo>
                  <a:lnTo>
                    <a:pt x="112" y="158"/>
                  </a:lnTo>
                  <a:lnTo>
                    <a:pt x="112" y="693"/>
                  </a:lnTo>
                  <a:lnTo>
                    <a:pt x="0" y="693"/>
                  </a:lnTo>
                  <a:lnTo>
                    <a:pt x="0" y="850"/>
                  </a:lnTo>
                  <a:lnTo>
                    <a:pt x="415" y="850"/>
                  </a:lnTo>
                  <a:lnTo>
                    <a:pt x="415" y="693"/>
                  </a:lnTo>
                  <a:lnTo>
                    <a:pt x="304" y="693"/>
                  </a:lnTo>
                  <a:lnTo>
                    <a:pt x="304" y="158"/>
                  </a:lnTo>
                  <a:lnTo>
                    <a:pt x="415" y="158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black">
            <a:xfrm>
              <a:off x="3325813" y="2921000"/>
              <a:ext cx="957262" cy="1349375"/>
            </a:xfrm>
            <a:custGeom>
              <a:avLst/>
              <a:gdLst/>
              <a:ahLst/>
              <a:cxnLst>
                <a:cxn ang="0">
                  <a:pos x="448" y="850"/>
                </a:cxn>
                <a:cxn ang="0">
                  <a:pos x="183" y="384"/>
                </a:cxn>
                <a:cxn ang="0">
                  <a:pos x="181" y="380"/>
                </a:cxn>
                <a:cxn ang="0">
                  <a:pos x="177" y="378"/>
                </a:cxn>
                <a:cxn ang="0">
                  <a:pos x="173" y="378"/>
                </a:cxn>
                <a:cxn ang="0">
                  <a:pos x="169" y="378"/>
                </a:cxn>
                <a:cxn ang="0">
                  <a:pos x="167" y="380"/>
                </a:cxn>
                <a:cxn ang="0">
                  <a:pos x="165" y="384"/>
                </a:cxn>
                <a:cxn ang="0">
                  <a:pos x="163" y="388"/>
                </a:cxn>
                <a:cxn ang="0">
                  <a:pos x="163" y="392"/>
                </a:cxn>
                <a:cxn ang="0">
                  <a:pos x="181" y="499"/>
                </a:cxn>
                <a:cxn ang="0">
                  <a:pos x="181" y="850"/>
                </a:cxn>
                <a:cxn ang="0">
                  <a:pos x="0" y="850"/>
                </a:cxn>
                <a:cxn ang="0">
                  <a:pos x="0" y="0"/>
                </a:cxn>
                <a:cxn ang="0">
                  <a:pos x="156" y="0"/>
                </a:cxn>
                <a:cxn ang="0">
                  <a:pos x="421" y="467"/>
                </a:cxn>
                <a:cxn ang="0">
                  <a:pos x="424" y="470"/>
                </a:cxn>
                <a:cxn ang="0">
                  <a:pos x="428" y="472"/>
                </a:cxn>
                <a:cxn ang="0">
                  <a:pos x="432" y="472"/>
                </a:cxn>
                <a:cxn ang="0">
                  <a:pos x="434" y="472"/>
                </a:cxn>
                <a:cxn ang="0">
                  <a:pos x="438" y="470"/>
                </a:cxn>
                <a:cxn ang="0">
                  <a:pos x="440" y="468"/>
                </a:cxn>
                <a:cxn ang="0">
                  <a:pos x="440" y="465"/>
                </a:cxn>
                <a:cxn ang="0">
                  <a:pos x="440" y="459"/>
                </a:cxn>
                <a:cxn ang="0">
                  <a:pos x="423" y="353"/>
                </a:cxn>
                <a:cxn ang="0">
                  <a:pos x="423" y="0"/>
                </a:cxn>
                <a:cxn ang="0">
                  <a:pos x="603" y="0"/>
                </a:cxn>
                <a:cxn ang="0">
                  <a:pos x="603" y="850"/>
                </a:cxn>
                <a:cxn ang="0">
                  <a:pos x="448" y="850"/>
                </a:cxn>
              </a:cxnLst>
              <a:rect l="0" t="0" r="r" b="b"/>
              <a:pathLst>
                <a:path w="603" h="850">
                  <a:moveTo>
                    <a:pt x="448" y="850"/>
                  </a:moveTo>
                  <a:lnTo>
                    <a:pt x="183" y="384"/>
                  </a:lnTo>
                  <a:lnTo>
                    <a:pt x="181" y="380"/>
                  </a:lnTo>
                  <a:lnTo>
                    <a:pt x="177" y="378"/>
                  </a:lnTo>
                  <a:lnTo>
                    <a:pt x="173" y="378"/>
                  </a:lnTo>
                  <a:lnTo>
                    <a:pt x="169" y="378"/>
                  </a:lnTo>
                  <a:lnTo>
                    <a:pt x="167" y="380"/>
                  </a:lnTo>
                  <a:lnTo>
                    <a:pt x="165" y="384"/>
                  </a:lnTo>
                  <a:lnTo>
                    <a:pt x="163" y="388"/>
                  </a:lnTo>
                  <a:lnTo>
                    <a:pt x="163" y="392"/>
                  </a:lnTo>
                  <a:lnTo>
                    <a:pt x="181" y="499"/>
                  </a:lnTo>
                  <a:lnTo>
                    <a:pt x="181" y="850"/>
                  </a:lnTo>
                  <a:lnTo>
                    <a:pt x="0" y="850"/>
                  </a:lnTo>
                  <a:lnTo>
                    <a:pt x="0" y="0"/>
                  </a:lnTo>
                  <a:lnTo>
                    <a:pt x="156" y="0"/>
                  </a:lnTo>
                  <a:lnTo>
                    <a:pt x="421" y="467"/>
                  </a:lnTo>
                  <a:lnTo>
                    <a:pt x="424" y="470"/>
                  </a:lnTo>
                  <a:lnTo>
                    <a:pt x="428" y="472"/>
                  </a:lnTo>
                  <a:lnTo>
                    <a:pt x="432" y="472"/>
                  </a:lnTo>
                  <a:lnTo>
                    <a:pt x="434" y="472"/>
                  </a:lnTo>
                  <a:lnTo>
                    <a:pt x="438" y="470"/>
                  </a:lnTo>
                  <a:lnTo>
                    <a:pt x="440" y="468"/>
                  </a:lnTo>
                  <a:lnTo>
                    <a:pt x="440" y="465"/>
                  </a:lnTo>
                  <a:lnTo>
                    <a:pt x="440" y="459"/>
                  </a:lnTo>
                  <a:lnTo>
                    <a:pt x="423" y="353"/>
                  </a:lnTo>
                  <a:lnTo>
                    <a:pt x="423" y="0"/>
                  </a:lnTo>
                  <a:lnTo>
                    <a:pt x="603" y="0"/>
                  </a:lnTo>
                  <a:lnTo>
                    <a:pt x="603" y="850"/>
                  </a:lnTo>
                  <a:lnTo>
                    <a:pt x="448" y="8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28" name="Freeform 9"/>
            <p:cNvSpPr>
              <a:spLocks/>
            </p:cNvSpPr>
            <p:nvPr userDrawn="1"/>
          </p:nvSpPr>
          <p:spPr bwMode="black">
            <a:xfrm>
              <a:off x="4554538" y="2921000"/>
              <a:ext cx="679450" cy="134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50"/>
                </a:cxn>
                <a:cxn ang="0">
                  <a:pos x="428" y="850"/>
                </a:cxn>
                <a:cxn ang="0">
                  <a:pos x="428" y="682"/>
                </a:cxn>
                <a:cxn ang="0">
                  <a:pos x="192" y="682"/>
                </a:cxn>
                <a:cxn ang="0">
                  <a:pos x="192" y="0"/>
                </a:cxn>
                <a:cxn ang="0">
                  <a:pos x="0" y="0"/>
                </a:cxn>
              </a:cxnLst>
              <a:rect l="0" t="0" r="r" b="b"/>
              <a:pathLst>
                <a:path w="428" h="850">
                  <a:moveTo>
                    <a:pt x="0" y="0"/>
                  </a:moveTo>
                  <a:lnTo>
                    <a:pt x="0" y="850"/>
                  </a:lnTo>
                  <a:lnTo>
                    <a:pt x="428" y="850"/>
                  </a:lnTo>
                  <a:lnTo>
                    <a:pt x="428" y="682"/>
                  </a:lnTo>
                  <a:lnTo>
                    <a:pt x="192" y="682"/>
                  </a:lnTo>
                  <a:lnTo>
                    <a:pt x="19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black">
            <a:xfrm>
              <a:off x="5368925" y="2921000"/>
              <a:ext cx="1073150" cy="1349375"/>
            </a:xfrm>
            <a:custGeom>
              <a:avLst/>
              <a:gdLst/>
              <a:ahLst/>
              <a:cxnLst>
                <a:cxn ang="0">
                  <a:pos x="232" y="655"/>
                </a:cxn>
                <a:cxn ang="0">
                  <a:pos x="192" y="850"/>
                </a:cxn>
                <a:cxn ang="0">
                  <a:pos x="0" y="850"/>
                </a:cxn>
                <a:cxn ang="0">
                  <a:pos x="167" y="158"/>
                </a:cxn>
                <a:cxn ang="0">
                  <a:pos x="78" y="158"/>
                </a:cxn>
                <a:cxn ang="0">
                  <a:pos x="78" y="0"/>
                </a:cxn>
                <a:cxn ang="0">
                  <a:pos x="470" y="0"/>
                </a:cxn>
                <a:cxn ang="0">
                  <a:pos x="676" y="850"/>
                </a:cxn>
                <a:cxn ang="0">
                  <a:pos x="484" y="850"/>
                </a:cxn>
                <a:cxn ang="0">
                  <a:pos x="443" y="655"/>
                </a:cxn>
                <a:cxn ang="0">
                  <a:pos x="232" y="655"/>
                </a:cxn>
                <a:cxn ang="0">
                  <a:pos x="357" y="248"/>
                </a:cxn>
                <a:cxn ang="0">
                  <a:pos x="349" y="171"/>
                </a:cxn>
                <a:cxn ang="0">
                  <a:pos x="347" y="165"/>
                </a:cxn>
                <a:cxn ang="0">
                  <a:pos x="345" y="163"/>
                </a:cxn>
                <a:cxn ang="0">
                  <a:pos x="341" y="159"/>
                </a:cxn>
                <a:cxn ang="0">
                  <a:pos x="338" y="159"/>
                </a:cxn>
                <a:cxn ang="0">
                  <a:pos x="334" y="159"/>
                </a:cxn>
                <a:cxn ang="0">
                  <a:pos x="330" y="163"/>
                </a:cxn>
                <a:cxn ang="0">
                  <a:pos x="328" y="165"/>
                </a:cxn>
                <a:cxn ang="0">
                  <a:pos x="326" y="171"/>
                </a:cxn>
                <a:cxn ang="0">
                  <a:pos x="318" y="248"/>
                </a:cxn>
                <a:cxn ang="0">
                  <a:pos x="267" y="495"/>
                </a:cxn>
                <a:cxn ang="0">
                  <a:pos x="411" y="495"/>
                </a:cxn>
                <a:cxn ang="0">
                  <a:pos x="357" y="248"/>
                </a:cxn>
              </a:cxnLst>
              <a:rect l="0" t="0" r="r" b="b"/>
              <a:pathLst>
                <a:path w="676" h="850">
                  <a:moveTo>
                    <a:pt x="232" y="655"/>
                  </a:moveTo>
                  <a:lnTo>
                    <a:pt x="192" y="850"/>
                  </a:lnTo>
                  <a:lnTo>
                    <a:pt x="0" y="850"/>
                  </a:lnTo>
                  <a:lnTo>
                    <a:pt x="167" y="158"/>
                  </a:lnTo>
                  <a:lnTo>
                    <a:pt x="78" y="158"/>
                  </a:lnTo>
                  <a:lnTo>
                    <a:pt x="78" y="0"/>
                  </a:lnTo>
                  <a:lnTo>
                    <a:pt x="470" y="0"/>
                  </a:lnTo>
                  <a:lnTo>
                    <a:pt x="676" y="850"/>
                  </a:lnTo>
                  <a:lnTo>
                    <a:pt x="484" y="850"/>
                  </a:lnTo>
                  <a:lnTo>
                    <a:pt x="443" y="655"/>
                  </a:lnTo>
                  <a:lnTo>
                    <a:pt x="232" y="655"/>
                  </a:lnTo>
                  <a:close/>
                  <a:moveTo>
                    <a:pt x="357" y="248"/>
                  </a:moveTo>
                  <a:lnTo>
                    <a:pt x="349" y="171"/>
                  </a:lnTo>
                  <a:lnTo>
                    <a:pt x="347" y="165"/>
                  </a:lnTo>
                  <a:lnTo>
                    <a:pt x="345" y="163"/>
                  </a:lnTo>
                  <a:lnTo>
                    <a:pt x="341" y="159"/>
                  </a:lnTo>
                  <a:lnTo>
                    <a:pt x="338" y="159"/>
                  </a:lnTo>
                  <a:lnTo>
                    <a:pt x="334" y="159"/>
                  </a:lnTo>
                  <a:lnTo>
                    <a:pt x="330" y="163"/>
                  </a:lnTo>
                  <a:lnTo>
                    <a:pt x="328" y="165"/>
                  </a:lnTo>
                  <a:lnTo>
                    <a:pt x="326" y="171"/>
                  </a:lnTo>
                  <a:lnTo>
                    <a:pt x="318" y="248"/>
                  </a:lnTo>
                  <a:lnTo>
                    <a:pt x="267" y="495"/>
                  </a:lnTo>
                  <a:lnTo>
                    <a:pt x="411" y="495"/>
                  </a:lnTo>
                  <a:lnTo>
                    <a:pt x="357" y="2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black">
            <a:xfrm>
              <a:off x="6615113" y="2921000"/>
              <a:ext cx="960437" cy="1349375"/>
            </a:xfrm>
            <a:custGeom>
              <a:avLst/>
              <a:gdLst/>
              <a:ahLst/>
              <a:cxnLst>
                <a:cxn ang="0">
                  <a:pos x="447" y="850"/>
                </a:cxn>
                <a:cxn ang="0">
                  <a:pos x="184" y="384"/>
                </a:cxn>
                <a:cxn ang="0">
                  <a:pos x="180" y="380"/>
                </a:cxn>
                <a:cxn ang="0">
                  <a:pos x="177" y="378"/>
                </a:cxn>
                <a:cxn ang="0">
                  <a:pos x="173" y="378"/>
                </a:cxn>
                <a:cxn ang="0">
                  <a:pos x="171" y="378"/>
                </a:cxn>
                <a:cxn ang="0">
                  <a:pos x="167" y="380"/>
                </a:cxn>
                <a:cxn ang="0">
                  <a:pos x="165" y="384"/>
                </a:cxn>
                <a:cxn ang="0">
                  <a:pos x="163" y="388"/>
                </a:cxn>
                <a:cxn ang="0">
                  <a:pos x="165" y="392"/>
                </a:cxn>
                <a:cxn ang="0">
                  <a:pos x="180" y="499"/>
                </a:cxn>
                <a:cxn ang="0">
                  <a:pos x="180" y="850"/>
                </a:cxn>
                <a:cxn ang="0">
                  <a:pos x="0" y="850"/>
                </a:cxn>
                <a:cxn ang="0">
                  <a:pos x="0" y="0"/>
                </a:cxn>
                <a:cxn ang="0">
                  <a:pos x="157" y="0"/>
                </a:cxn>
                <a:cxn ang="0">
                  <a:pos x="422" y="467"/>
                </a:cxn>
                <a:cxn ang="0">
                  <a:pos x="424" y="470"/>
                </a:cxn>
                <a:cxn ang="0">
                  <a:pos x="428" y="472"/>
                </a:cxn>
                <a:cxn ang="0">
                  <a:pos x="432" y="472"/>
                </a:cxn>
                <a:cxn ang="0">
                  <a:pos x="436" y="472"/>
                </a:cxn>
                <a:cxn ang="0">
                  <a:pos x="438" y="470"/>
                </a:cxn>
                <a:cxn ang="0">
                  <a:pos x="440" y="468"/>
                </a:cxn>
                <a:cxn ang="0">
                  <a:pos x="442" y="465"/>
                </a:cxn>
                <a:cxn ang="0">
                  <a:pos x="442" y="459"/>
                </a:cxn>
                <a:cxn ang="0">
                  <a:pos x="422" y="353"/>
                </a:cxn>
                <a:cxn ang="0">
                  <a:pos x="422" y="0"/>
                </a:cxn>
                <a:cxn ang="0">
                  <a:pos x="605" y="0"/>
                </a:cxn>
                <a:cxn ang="0">
                  <a:pos x="605" y="850"/>
                </a:cxn>
                <a:cxn ang="0">
                  <a:pos x="447" y="850"/>
                </a:cxn>
              </a:cxnLst>
              <a:rect l="0" t="0" r="r" b="b"/>
              <a:pathLst>
                <a:path w="605" h="850">
                  <a:moveTo>
                    <a:pt x="447" y="850"/>
                  </a:moveTo>
                  <a:lnTo>
                    <a:pt x="184" y="384"/>
                  </a:lnTo>
                  <a:lnTo>
                    <a:pt x="180" y="380"/>
                  </a:lnTo>
                  <a:lnTo>
                    <a:pt x="177" y="378"/>
                  </a:lnTo>
                  <a:lnTo>
                    <a:pt x="173" y="378"/>
                  </a:lnTo>
                  <a:lnTo>
                    <a:pt x="171" y="378"/>
                  </a:lnTo>
                  <a:lnTo>
                    <a:pt x="167" y="380"/>
                  </a:lnTo>
                  <a:lnTo>
                    <a:pt x="165" y="384"/>
                  </a:lnTo>
                  <a:lnTo>
                    <a:pt x="163" y="388"/>
                  </a:lnTo>
                  <a:lnTo>
                    <a:pt x="165" y="392"/>
                  </a:lnTo>
                  <a:lnTo>
                    <a:pt x="180" y="499"/>
                  </a:lnTo>
                  <a:lnTo>
                    <a:pt x="180" y="850"/>
                  </a:lnTo>
                  <a:lnTo>
                    <a:pt x="0" y="850"/>
                  </a:lnTo>
                  <a:lnTo>
                    <a:pt x="0" y="0"/>
                  </a:lnTo>
                  <a:lnTo>
                    <a:pt x="157" y="0"/>
                  </a:lnTo>
                  <a:lnTo>
                    <a:pt x="422" y="467"/>
                  </a:lnTo>
                  <a:lnTo>
                    <a:pt x="424" y="470"/>
                  </a:lnTo>
                  <a:lnTo>
                    <a:pt x="428" y="472"/>
                  </a:lnTo>
                  <a:lnTo>
                    <a:pt x="432" y="472"/>
                  </a:lnTo>
                  <a:lnTo>
                    <a:pt x="436" y="472"/>
                  </a:lnTo>
                  <a:lnTo>
                    <a:pt x="438" y="470"/>
                  </a:lnTo>
                  <a:lnTo>
                    <a:pt x="440" y="468"/>
                  </a:lnTo>
                  <a:lnTo>
                    <a:pt x="442" y="465"/>
                  </a:lnTo>
                  <a:lnTo>
                    <a:pt x="442" y="459"/>
                  </a:lnTo>
                  <a:lnTo>
                    <a:pt x="422" y="353"/>
                  </a:lnTo>
                  <a:lnTo>
                    <a:pt x="422" y="0"/>
                  </a:lnTo>
                  <a:lnTo>
                    <a:pt x="605" y="0"/>
                  </a:lnTo>
                  <a:lnTo>
                    <a:pt x="605" y="850"/>
                  </a:lnTo>
                  <a:lnTo>
                    <a:pt x="447" y="8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31" name="Freeform 12"/>
            <p:cNvSpPr>
              <a:spLocks noEditPoints="1"/>
            </p:cNvSpPr>
            <p:nvPr userDrawn="1"/>
          </p:nvSpPr>
          <p:spPr bwMode="black">
            <a:xfrm>
              <a:off x="7843838" y="2921000"/>
              <a:ext cx="935037" cy="1349375"/>
            </a:xfrm>
            <a:custGeom>
              <a:avLst/>
              <a:gdLst/>
              <a:ahLst/>
              <a:cxnLst>
                <a:cxn ang="0">
                  <a:pos x="284" y="2"/>
                </a:cxn>
                <a:cxn ang="0">
                  <a:pos x="355" y="12"/>
                </a:cxn>
                <a:cxn ang="0">
                  <a:pos x="415" y="31"/>
                </a:cxn>
                <a:cxn ang="0">
                  <a:pos x="466" y="60"/>
                </a:cxn>
                <a:cxn ang="0">
                  <a:pos x="509" y="94"/>
                </a:cxn>
                <a:cxn ang="0">
                  <a:pos x="541" y="138"/>
                </a:cxn>
                <a:cxn ang="0">
                  <a:pos x="564" y="190"/>
                </a:cxn>
                <a:cxn ang="0">
                  <a:pos x="580" y="248"/>
                </a:cxn>
                <a:cxn ang="0">
                  <a:pos x="585" y="315"/>
                </a:cxn>
                <a:cxn ang="0">
                  <a:pos x="587" y="390"/>
                </a:cxn>
                <a:cxn ang="0">
                  <a:pos x="587" y="463"/>
                </a:cxn>
                <a:cxn ang="0">
                  <a:pos x="585" y="538"/>
                </a:cxn>
                <a:cxn ang="0">
                  <a:pos x="580" y="603"/>
                </a:cxn>
                <a:cxn ang="0">
                  <a:pos x="564" y="660"/>
                </a:cxn>
                <a:cxn ang="0">
                  <a:pos x="541" y="712"/>
                </a:cxn>
                <a:cxn ang="0">
                  <a:pos x="509" y="756"/>
                </a:cxn>
                <a:cxn ang="0">
                  <a:pos x="466" y="793"/>
                </a:cxn>
                <a:cxn ang="0">
                  <a:pos x="415" y="820"/>
                </a:cxn>
                <a:cxn ang="0">
                  <a:pos x="355" y="839"/>
                </a:cxn>
                <a:cxn ang="0">
                  <a:pos x="284" y="850"/>
                </a:cxn>
                <a:cxn ang="0">
                  <a:pos x="0" y="850"/>
                </a:cxn>
                <a:cxn ang="0">
                  <a:pos x="246" y="0"/>
                </a:cxn>
                <a:cxn ang="0">
                  <a:pos x="246" y="693"/>
                </a:cxn>
                <a:cxn ang="0">
                  <a:pos x="282" y="689"/>
                </a:cxn>
                <a:cxn ang="0">
                  <a:pos x="315" y="682"/>
                </a:cxn>
                <a:cxn ang="0">
                  <a:pos x="340" y="668"/>
                </a:cxn>
                <a:cxn ang="0">
                  <a:pos x="361" y="651"/>
                </a:cxn>
                <a:cxn ang="0">
                  <a:pos x="378" y="628"/>
                </a:cxn>
                <a:cxn ang="0">
                  <a:pos x="392" y="603"/>
                </a:cxn>
                <a:cxn ang="0">
                  <a:pos x="399" y="576"/>
                </a:cxn>
                <a:cxn ang="0">
                  <a:pos x="405" y="545"/>
                </a:cxn>
                <a:cxn ang="0">
                  <a:pos x="409" y="484"/>
                </a:cxn>
                <a:cxn ang="0">
                  <a:pos x="411" y="426"/>
                </a:cxn>
                <a:cxn ang="0">
                  <a:pos x="409" y="369"/>
                </a:cxn>
                <a:cxn ang="0">
                  <a:pos x="405" y="305"/>
                </a:cxn>
                <a:cxn ang="0">
                  <a:pos x="401" y="275"/>
                </a:cxn>
                <a:cxn ang="0">
                  <a:pos x="392" y="248"/>
                </a:cxn>
                <a:cxn ang="0">
                  <a:pos x="380" y="223"/>
                </a:cxn>
                <a:cxn ang="0">
                  <a:pos x="363" y="202"/>
                </a:cxn>
                <a:cxn ang="0">
                  <a:pos x="340" y="183"/>
                </a:cxn>
                <a:cxn ang="0">
                  <a:pos x="315" y="169"/>
                </a:cxn>
                <a:cxn ang="0">
                  <a:pos x="282" y="161"/>
                </a:cxn>
                <a:cxn ang="0">
                  <a:pos x="246" y="158"/>
                </a:cxn>
                <a:cxn ang="0">
                  <a:pos x="194" y="693"/>
                </a:cxn>
              </a:cxnLst>
              <a:rect l="0" t="0" r="r" b="b"/>
              <a:pathLst>
                <a:path w="589" h="850">
                  <a:moveTo>
                    <a:pt x="246" y="0"/>
                  </a:moveTo>
                  <a:lnTo>
                    <a:pt x="284" y="2"/>
                  </a:lnTo>
                  <a:lnTo>
                    <a:pt x="320" y="6"/>
                  </a:lnTo>
                  <a:lnTo>
                    <a:pt x="355" y="12"/>
                  </a:lnTo>
                  <a:lnTo>
                    <a:pt x="386" y="19"/>
                  </a:lnTo>
                  <a:lnTo>
                    <a:pt x="415" y="31"/>
                  </a:lnTo>
                  <a:lnTo>
                    <a:pt x="441" y="44"/>
                  </a:lnTo>
                  <a:lnTo>
                    <a:pt x="466" y="60"/>
                  </a:lnTo>
                  <a:lnTo>
                    <a:pt x="488" y="77"/>
                  </a:lnTo>
                  <a:lnTo>
                    <a:pt x="509" y="94"/>
                  </a:lnTo>
                  <a:lnTo>
                    <a:pt x="526" y="115"/>
                  </a:lnTo>
                  <a:lnTo>
                    <a:pt x="541" y="138"/>
                  </a:lnTo>
                  <a:lnTo>
                    <a:pt x="553" y="163"/>
                  </a:lnTo>
                  <a:lnTo>
                    <a:pt x="564" y="190"/>
                  </a:lnTo>
                  <a:lnTo>
                    <a:pt x="572" y="219"/>
                  </a:lnTo>
                  <a:lnTo>
                    <a:pt x="580" y="248"/>
                  </a:lnTo>
                  <a:lnTo>
                    <a:pt x="584" y="280"/>
                  </a:lnTo>
                  <a:lnTo>
                    <a:pt x="585" y="315"/>
                  </a:lnTo>
                  <a:lnTo>
                    <a:pt x="587" y="351"/>
                  </a:lnTo>
                  <a:lnTo>
                    <a:pt x="587" y="390"/>
                  </a:lnTo>
                  <a:lnTo>
                    <a:pt x="589" y="426"/>
                  </a:lnTo>
                  <a:lnTo>
                    <a:pt x="587" y="463"/>
                  </a:lnTo>
                  <a:lnTo>
                    <a:pt x="587" y="499"/>
                  </a:lnTo>
                  <a:lnTo>
                    <a:pt x="585" y="538"/>
                  </a:lnTo>
                  <a:lnTo>
                    <a:pt x="584" y="572"/>
                  </a:lnTo>
                  <a:lnTo>
                    <a:pt x="580" y="603"/>
                  </a:lnTo>
                  <a:lnTo>
                    <a:pt x="574" y="634"/>
                  </a:lnTo>
                  <a:lnTo>
                    <a:pt x="564" y="660"/>
                  </a:lnTo>
                  <a:lnTo>
                    <a:pt x="555" y="687"/>
                  </a:lnTo>
                  <a:lnTo>
                    <a:pt x="541" y="712"/>
                  </a:lnTo>
                  <a:lnTo>
                    <a:pt x="526" y="735"/>
                  </a:lnTo>
                  <a:lnTo>
                    <a:pt x="509" y="756"/>
                  </a:lnTo>
                  <a:lnTo>
                    <a:pt x="489" y="776"/>
                  </a:lnTo>
                  <a:lnTo>
                    <a:pt x="466" y="793"/>
                  </a:lnTo>
                  <a:lnTo>
                    <a:pt x="441" y="808"/>
                  </a:lnTo>
                  <a:lnTo>
                    <a:pt x="415" y="820"/>
                  </a:lnTo>
                  <a:lnTo>
                    <a:pt x="386" y="831"/>
                  </a:lnTo>
                  <a:lnTo>
                    <a:pt x="355" y="839"/>
                  </a:lnTo>
                  <a:lnTo>
                    <a:pt x="320" y="847"/>
                  </a:lnTo>
                  <a:lnTo>
                    <a:pt x="284" y="850"/>
                  </a:lnTo>
                  <a:lnTo>
                    <a:pt x="246" y="850"/>
                  </a:lnTo>
                  <a:lnTo>
                    <a:pt x="0" y="850"/>
                  </a:lnTo>
                  <a:lnTo>
                    <a:pt x="0" y="0"/>
                  </a:lnTo>
                  <a:lnTo>
                    <a:pt x="246" y="0"/>
                  </a:lnTo>
                  <a:close/>
                  <a:moveTo>
                    <a:pt x="194" y="693"/>
                  </a:moveTo>
                  <a:lnTo>
                    <a:pt x="246" y="693"/>
                  </a:lnTo>
                  <a:lnTo>
                    <a:pt x="265" y="693"/>
                  </a:lnTo>
                  <a:lnTo>
                    <a:pt x="282" y="689"/>
                  </a:lnTo>
                  <a:lnTo>
                    <a:pt x="299" y="687"/>
                  </a:lnTo>
                  <a:lnTo>
                    <a:pt x="315" y="682"/>
                  </a:lnTo>
                  <a:lnTo>
                    <a:pt x="328" y="676"/>
                  </a:lnTo>
                  <a:lnTo>
                    <a:pt x="340" y="668"/>
                  </a:lnTo>
                  <a:lnTo>
                    <a:pt x="351" y="660"/>
                  </a:lnTo>
                  <a:lnTo>
                    <a:pt x="361" y="651"/>
                  </a:lnTo>
                  <a:lnTo>
                    <a:pt x="370" y="639"/>
                  </a:lnTo>
                  <a:lnTo>
                    <a:pt x="378" y="628"/>
                  </a:lnTo>
                  <a:lnTo>
                    <a:pt x="386" y="616"/>
                  </a:lnTo>
                  <a:lnTo>
                    <a:pt x="392" y="603"/>
                  </a:lnTo>
                  <a:lnTo>
                    <a:pt x="395" y="589"/>
                  </a:lnTo>
                  <a:lnTo>
                    <a:pt x="399" y="576"/>
                  </a:lnTo>
                  <a:lnTo>
                    <a:pt x="403" y="561"/>
                  </a:lnTo>
                  <a:lnTo>
                    <a:pt x="405" y="545"/>
                  </a:lnTo>
                  <a:lnTo>
                    <a:pt x="407" y="513"/>
                  </a:lnTo>
                  <a:lnTo>
                    <a:pt x="409" y="484"/>
                  </a:lnTo>
                  <a:lnTo>
                    <a:pt x="409" y="455"/>
                  </a:lnTo>
                  <a:lnTo>
                    <a:pt x="411" y="426"/>
                  </a:lnTo>
                  <a:lnTo>
                    <a:pt x="409" y="396"/>
                  </a:lnTo>
                  <a:lnTo>
                    <a:pt x="409" y="369"/>
                  </a:lnTo>
                  <a:lnTo>
                    <a:pt x="407" y="340"/>
                  </a:lnTo>
                  <a:lnTo>
                    <a:pt x="405" y="305"/>
                  </a:lnTo>
                  <a:lnTo>
                    <a:pt x="403" y="290"/>
                  </a:lnTo>
                  <a:lnTo>
                    <a:pt x="401" y="275"/>
                  </a:lnTo>
                  <a:lnTo>
                    <a:pt x="397" y="261"/>
                  </a:lnTo>
                  <a:lnTo>
                    <a:pt x="392" y="248"/>
                  </a:lnTo>
                  <a:lnTo>
                    <a:pt x="386" y="234"/>
                  </a:lnTo>
                  <a:lnTo>
                    <a:pt x="380" y="223"/>
                  </a:lnTo>
                  <a:lnTo>
                    <a:pt x="370" y="211"/>
                  </a:lnTo>
                  <a:lnTo>
                    <a:pt x="363" y="202"/>
                  </a:lnTo>
                  <a:lnTo>
                    <a:pt x="351" y="192"/>
                  </a:lnTo>
                  <a:lnTo>
                    <a:pt x="340" y="183"/>
                  </a:lnTo>
                  <a:lnTo>
                    <a:pt x="328" y="177"/>
                  </a:lnTo>
                  <a:lnTo>
                    <a:pt x="315" y="169"/>
                  </a:lnTo>
                  <a:lnTo>
                    <a:pt x="299" y="165"/>
                  </a:lnTo>
                  <a:lnTo>
                    <a:pt x="282" y="161"/>
                  </a:lnTo>
                  <a:lnTo>
                    <a:pt x="265" y="159"/>
                  </a:lnTo>
                  <a:lnTo>
                    <a:pt x="246" y="158"/>
                  </a:lnTo>
                  <a:lnTo>
                    <a:pt x="194" y="158"/>
                  </a:lnTo>
                  <a:lnTo>
                    <a:pt x="194" y="6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32" name="Freeform 13"/>
            <p:cNvSpPr>
              <a:spLocks noEditPoints="1"/>
            </p:cNvSpPr>
            <p:nvPr userDrawn="1"/>
          </p:nvSpPr>
          <p:spPr bwMode="black">
            <a:xfrm>
              <a:off x="1676400" y="1784350"/>
              <a:ext cx="2971800" cy="755650"/>
            </a:xfrm>
            <a:custGeom>
              <a:avLst/>
              <a:gdLst/>
              <a:ahLst/>
              <a:cxnLst>
                <a:cxn ang="0">
                  <a:pos x="519" y="258"/>
                </a:cxn>
                <a:cxn ang="0">
                  <a:pos x="611" y="131"/>
                </a:cxn>
                <a:cxn ang="0">
                  <a:pos x="676" y="91"/>
                </a:cxn>
                <a:cxn ang="0">
                  <a:pos x="624" y="265"/>
                </a:cxn>
                <a:cxn ang="0">
                  <a:pos x="526" y="350"/>
                </a:cxn>
                <a:cxn ang="0">
                  <a:pos x="148" y="163"/>
                </a:cxn>
                <a:cxn ang="0">
                  <a:pos x="254" y="92"/>
                </a:cxn>
                <a:cxn ang="0">
                  <a:pos x="233" y="162"/>
                </a:cxn>
                <a:cxn ang="0">
                  <a:pos x="129" y="265"/>
                </a:cxn>
                <a:cxn ang="0">
                  <a:pos x="77" y="271"/>
                </a:cxn>
                <a:cxn ang="0">
                  <a:pos x="1600" y="246"/>
                </a:cxn>
                <a:cxn ang="0">
                  <a:pos x="1419" y="307"/>
                </a:cxn>
                <a:cxn ang="0">
                  <a:pos x="1392" y="213"/>
                </a:cxn>
                <a:cxn ang="0">
                  <a:pos x="1400" y="87"/>
                </a:cxn>
                <a:cxn ang="0">
                  <a:pos x="1281" y="156"/>
                </a:cxn>
                <a:cxn ang="0">
                  <a:pos x="1195" y="223"/>
                </a:cxn>
                <a:cxn ang="0">
                  <a:pos x="1202" y="79"/>
                </a:cxn>
                <a:cxn ang="0">
                  <a:pos x="1068" y="202"/>
                </a:cxn>
                <a:cxn ang="0">
                  <a:pos x="1054" y="146"/>
                </a:cxn>
                <a:cxn ang="0">
                  <a:pos x="1054" y="8"/>
                </a:cxn>
                <a:cxn ang="0">
                  <a:pos x="999" y="69"/>
                </a:cxn>
                <a:cxn ang="0">
                  <a:pos x="807" y="288"/>
                </a:cxn>
                <a:cxn ang="0">
                  <a:pos x="745" y="282"/>
                </a:cxn>
                <a:cxn ang="0">
                  <a:pos x="711" y="83"/>
                </a:cxn>
                <a:cxn ang="0">
                  <a:pos x="745" y="54"/>
                </a:cxn>
                <a:cxn ang="0">
                  <a:pos x="715" y="18"/>
                </a:cxn>
                <a:cxn ang="0">
                  <a:pos x="634" y="31"/>
                </a:cxn>
                <a:cxn ang="0">
                  <a:pos x="572" y="71"/>
                </a:cxn>
                <a:cxn ang="0">
                  <a:pos x="469" y="208"/>
                </a:cxn>
                <a:cxn ang="0">
                  <a:pos x="357" y="323"/>
                </a:cxn>
                <a:cxn ang="0">
                  <a:pos x="185" y="428"/>
                </a:cxn>
                <a:cxn ang="0">
                  <a:pos x="87" y="430"/>
                </a:cxn>
                <a:cxn ang="0">
                  <a:pos x="56" y="355"/>
                </a:cxn>
                <a:cxn ang="0">
                  <a:pos x="85" y="319"/>
                </a:cxn>
                <a:cxn ang="0">
                  <a:pos x="177" y="306"/>
                </a:cxn>
                <a:cxn ang="0">
                  <a:pos x="304" y="175"/>
                </a:cxn>
                <a:cxn ang="0">
                  <a:pos x="300" y="94"/>
                </a:cxn>
                <a:cxn ang="0">
                  <a:pos x="227" y="44"/>
                </a:cxn>
                <a:cxn ang="0">
                  <a:pos x="125" y="92"/>
                </a:cxn>
                <a:cxn ang="0">
                  <a:pos x="10" y="258"/>
                </a:cxn>
                <a:cxn ang="0">
                  <a:pos x="10" y="375"/>
                </a:cxn>
                <a:cxn ang="0">
                  <a:pos x="110" y="472"/>
                </a:cxn>
                <a:cxn ang="0">
                  <a:pos x="244" y="451"/>
                </a:cxn>
                <a:cxn ang="0">
                  <a:pos x="438" y="298"/>
                </a:cxn>
                <a:cxn ang="0">
                  <a:pos x="457" y="348"/>
                </a:cxn>
                <a:cxn ang="0">
                  <a:pos x="553" y="386"/>
                </a:cxn>
                <a:cxn ang="0">
                  <a:pos x="665" y="267"/>
                </a:cxn>
                <a:cxn ang="0">
                  <a:pos x="686" y="298"/>
                </a:cxn>
                <a:cxn ang="0">
                  <a:pos x="761" y="348"/>
                </a:cxn>
                <a:cxn ang="0">
                  <a:pos x="857" y="292"/>
                </a:cxn>
                <a:cxn ang="0">
                  <a:pos x="972" y="169"/>
                </a:cxn>
                <a:cxn ang="0">
                  <a:pos x="949" y="292"/>
                </a:cxn>
                <a:cxn ang="0">
                  <a:pos x="1003" y="329"/>
                </a:cxn>
                <a:cxn ang="0">
                  <a:pos x="1133" y="156"/>
                </a:cxn>
                <a:cxn ang="0">
                  <a:pos x="1116" y="281"/>
                </a:cxn>
                <a:cxn ang="0">
                  <a:pos x="1166" y="323"/>
                </a:cxn>
                <a:cxn ang="0">
                  <a:pos x="1321" y="167"/>
                </a:cxn>
                <a:cxn ang="0">
                  <a:pos x="1325" y="271"/>
                </a:cxn>
                <a:cxn ang="0">
                  <a:pos x="1375" y="332"/>
                </a:cxn>
                <a:cxn ang="0">
                  <a:pos x="1519" y="317"/>
                </a:cxn>
                <a:cxn ang="0">
                  <a:pos x="1832" y="135"/>
                </a:cxn>
                <a:cxn ang="0">
                  <a:pos x="1867" y="94"/>
                </a:cxn>
              </a:cxnLst>
              <a:rect l="0" t="0" r="r" b="b"/>
              <a:pathLst>
                <a:path w="1872" h="476">
                  <a:moveTo>
                    <a:pt x="513" y="342"/>
                  </a:moveTo>
                  <a:lnTo>
                    <a:pt x="507" y="332"/>
                  </a:lnTo>
                  <a:lnTo>
                    <a:pt x="505" y="319"/>
                  </a:lnTo>
                  <a:lnTo>
                    <a:pt x="505" y="306"/>
                  </a:lnTo>
                  <a:lnTo>
                    <a:pt x="509" y="290"/>
                  </a:lnTo>
                  <a:lnTo>
                    <a:pt x="513" y="275"/>
                  </a:lnTo>
                  <a:lnTo>
                    <a:pt x="519" y="258"/>
                  </a:lnTo>
                  <a:lnTo>
                    <a:pt x="526" y="240"/>
                  </a:lnTo>
                  <a:lnTo>
                    <a:pt x="538" y="221"/>
                  </a:lnTo>
                  <a:lnTo>
                    <a:pt x="549" y="202"/>
                  </a:lnTo>
                  <a:lnTo>
                    <a:pt x="561" y="185"/>
                  </a:lnTo>
                  <a:lnTo>
                    <a:pt x="576" y="165"/>
                  </a:lnTo>
                  <a:lnTo>
                    <a:pt x="594" y="148"/>
                  </a:lnTo>
                  <a:lnTo>
                    <a:pt x="611" y="131"/>
                  </a:lnTo>
                  <a:lnTo>
                    <a:pt x="628" y="114"/>
                  </a:lnTo>
                  <a:lnTo>
                    <a:pt x="649" y="100"/>
                  </a:lnTo>
                  <a:lnTo>
                    <a:pt x="669" y="87"/>
                  </a:lnTo>
                  <a:lnTo>
                    <a:pt x="672" y="85"/>
                  </a:lnTo>
                  <a:lnTo>
                    <a:pt x="674" y="87"/>
                  </a:lnTo>
                  <a:lnTo>
                    <a:pt x="676" y="89"/>
                  </a:lnTo>
                  <a:lnTo>
                    <a:pt x="676" y="91"/>
                  </a:lnTo>
                  <a:lnTo>
                    <a:pt x="674" y="114"/>
                  </a:lnTo>
                  <a:lnTo>
                    <a:pt x="670" y="139"/>
                  </a:lnTo>
                  <a:lnTo>
                    <a:pt x="665" y="165"/>
                  </a:lnTo>
                  <a:lnTo>
                    <a:pt x="657" y="192"/>
                  </a:lnTo>
                  <a:lnTo>
                    <a:pt x="647" y="219"/>
                  </a:lnTo>
                  <a:lnTo>
                    <a:pt x="636" y="244"/>
                  </a:lnTo>
                  <a:lnTo>
                    <a:pt x="624" y="265"/>
                  </a:lnTo>
                  <a:lnTo>
                    <a:pt x="611" y="284"/>
                  </a:lnTo>
                  <a:lnTo>
                    <a:pt x="592" y="306"/>
                  </a:lnTo>
                  <a:lnTo>
                    <a:pt x="574" y="323"/>
                  </a:lnTo>
                  <a:lnTo>
                    <a:pt x="559" y="336"/>
                  </a:lnTo>
                  <a:lnTo>
                    <a:pt x="546" y="344"/>
                  </a:lnTo>
                  <a:lnTo>
                    <a:pt x="534" y="350"/>
                  </a:lnTo>
                  <a:lnTo>
                    <a:pt x="526" y="350"/>
                  </a:lnTo>
                  <a:lnTo>
                    <a:pt x="519" y="348"/>
                  </a:lnTo>
                  <a:lnTo>
                    <a:pt x="513" y="342"/>
                  </a:lnTo>
                  <a:close/>
                  <a:moveTo>
                    <a:pt x="77" y="271"/>
                  </a:moveTo>
                  <a:lnTo>
                    <a:pt x="91" y="244"/>
                  </a:lnTo>
                  <a:lnTo>
                    <a:pt x="106" y="217"/>
                  </a:lnTo>
                  <a:lnTo>
                    <a:pt x="125" y="188"/>
                  </a:lnTo>
                  <a:lnTo>
                    <a:pt x="148" y="163"/>
                  </a:lnTo>
                  <a:lnTo>
                    <a:pt x="171" y="139"/>
                  </a:lnTo>
                  <a:lnTo>
                    <a:pt x="196" y="119"/>
                  </a:lnTo>
                  <a:lnTo>
                    <a:pt x="210" y="110"/>
                  </a:lnTo>
                  <a:lnTo>
                    <a:pt x="223" y="102"/>
                  </a:lnTo>
                  <a:lnTo>
                    <a:pt x="236" y="96"/>
                  </a:lnTo>
                  <a:lnTo>
                    <a:pt x="250" y="92"/>
                  </a:lnTo>
                  <a:lnTo>
                    <a:pt x="254" y="92"/>
                  </a:lnTo>
                  <a:lnTo>
                    <a:pt x="256" y="94"/>
                  </a:lnTo>
                  <a:lnTo>
                    <a:pt x="256" y="96"/>
                  </a:lnTo>
                  <a:lnTo>
                    <a:pt x="258" y="98"/>
                  </a:lnTo>
                  <a:lnTo>
                    <a:pt x="254" y="114"/>
                  </a:lnTo>
                  <a:lnTo>
                    <a:pt x="248" y="129"/>
                  </a:lnTo>
                  <a:lnTo>
                    <a:pt x="242" y="144"/>
                  </a:lnTo>
                  <a:lnTo>
                    <a:pt x="233" y="162"/>
                  </a:lnTo>
                  <a:lnTo>
                    <a:pt x="215" y="188"/>
                  </a:lnTo>
                  <a:lnTo>
                    <a:pt x="198" y="210"/>
                  </a:lnTo>
                  <a:lnTo>
                    <a:pt x="185" y="223"/>
                  </a:lnTo>
                  <a:lnTo>
                    <a:pt x="173" y="234"/>
                  </a:lnTo>
                  <a:lnTo>
                    <a:pt x="160" y="246"/>
                  </a:lnTo>
                  <a:lnTo>
                    <a:pt x="144" y="256"/>
                  </a:lnTo>
                  <a:lnTo>
                    <a:pt x="129" y="265"/>
                  </a:lnTo>
                  <a:lnTo>
                    <a:pt x="114" y="271"/>
                  </a:lnTo>
                  <a:lnTo>
                    <a:pt x="98" y="277"/>
                  </a:lnTo>
                  <a:lnTo>
                    <a:pt x="81" y="279"/>
                  </a:lnTo>
                  <a:lnTo>
                    <a:pt x="79" y="279"/>
                  </a:lnTo>
                  <a:lnTo>
                    <a:pt x="77" y="277"/>
                  </a:lnTo>
                  <a:lnTo>
                    <a:pt x="75" y="275"/>
                  </a:lnTo>
                  <a:lnTo>
                    <a:pt x="77" y="271"/>
                  </a:lnTo>
                  <a:close/>
                  <a:moveTo>
                    <a:pt x="1855" y="92"/>
                  </a:moveTo>
                  <a:lnTo>
                    <a:pt x="1823" y="114"/>
                  </a:lnTo>
                  <a:lnTo>
                    <a:pt x="1769" y="148"/>
                  </a:lnTo>
                  <a:lnTo>
                    <a:pt x="1707" y="185"/>
                  </a:lnTo>
                  <a:lnTo>
                    <a:pt x="1655" y="217"/>
                  </a:lnTo>
                  <a:lnTo>
                    <a:pt x="1631" y="231"/>
                  </a:lnTo>
                  <a:lnTo>
                    <a:pt x="1600" y="246"/>
                  </a:lnTo>
                  <a:lnTo>
                    <a:pt x="1563" y="263"/>
                  </a:lnTo>
                  <a:lnTo>
                    <a:pt x="1527" y="281"/>
                  </a:lnTo>
                  <a:lnTo>
                    <a:pt x="1490" y="294"/>
                  </a:lnTo>
                  <a:lnTo>
                    <a:pt x="1458" y="304"/>
                  </a:lnTo>
                  <a:lnTo>
                    <a:pt x="1442" y="307"/>
                  </a:lnTo>
                  <a:lnTo>
                    <a:pt x="1429" y="309"/>
                  </a:lnTo>
                  <a:lnTo>
                    <a:pt x="1419" y="307"/>
                  </a:lnTo>
                  <a:lnTo>
                    <a:pt x="1410" y="306"/>
                  </a:lnTo>
                  <a:lnTo>
                    <a:pt x="1404" y="300"/>
                  </a:lnTo>
                  <a:lnTo>
                    <a:pt x="1398" y="292"/>
                  </a:lnTo>
                  <a:lnTo>
                    <a:pt x="1394" y="282"/>
                  </a:lnTo>
                  <a:lnTo>
                    <a:pt x="1392" y="271"/>
                  </a:lnTo>
                  <a:lnTo>
                    <a:pt x="1390" y="242"/>
                  </a:lnTo>
                  <a:lnTo>
                    <a:pt x="1392" y="213"/>
                  </a:lnTo>
                  <a:lnTo>
                    <a:pt x="1396" y="181"/>
                  </a:lnTo>
                  <a:lnTo>
                    <a:pt x="1402" y="152"/>
                  </a:lnTo>
                  <a:lnTo>
                    <a:pt x="1408" y="127"/>
                  </a:lnTo>
                  <a:lnTo>
                    <a:pt x="1414" y="108"/>
                  </a:lnTo>
                  <a:lnTo>
                    <a:pt x="1412" y="102"/>
                  </a:lnTo>
                  <a:lnTo>
                    <a:pt x="1408" y="94"/>
                  </a:lnTo>
                  <a:lnTo>
                    <a:pt x="1400" y="87"/>
                  </a:lnTo>
                  <a:lnTo>
                    <a:pt x="1390" y="77"/>
                  </a:lnTo>
                  <a:lnTo>
                    <a:pt x="1381" y="71"/>
                  </a:lnTo>
                  <a:lnTo>
                    <a:pt x="1371" y="66"/>
                  </a:lnTo>
                  <a:lnTo>
                    <a:pt x="1364" y="64"/>
                  </a:lnTo>
                  <a:lnTo>
                    <a:pt x="1358" y="64"/>
                  </a:lnTo>
                  <a:lnTo>
                    <a:pt x="1321" y="110"/>
                  </a:lnTo>
                  <a:lnTo>
                    <a:pt x="1281" y="156"/>
                  </a:lnTo>
                  <a:lnTo>
                    <a:pt x="1239" y="204"/>
                  </a:lnTo>
                  <a:lnTo>
                    <a:pt x="1198" y="254"/>
                  </a:lnTo>
                  <a:lnTo>
                    <a:pt x="1197" y="256"/>
                  </a:lnTo>
                  <a:lnTo>
                    <a:pt x="1193" y="256"/>
                  </a:lnTo>
                  <a:lnTo>
                    <a:pt x="1191" y="254"/>
                  </a:lnTo>
                  <a:lnTo>
                    <a:pt x="1191" y="250"/>
                  </a:lnTo>
                  <a:lnTo>
                    <a:pt x="1195" y="223"/>
                  </a:lnTo>
                  <a:lnTo>
                    <a:pt x="1200" y="190"/>
                  </a:lnTo>
                  <a:lnTo>
                    <a:pt x="1212" y="152"/>
                  </a:lnTo>
                  <a:lnTo>
                    <a:pt x="1225" y="108"/>
                  </a:lnTo>
                  <a:lnTo>
                    <a:pt x="1225" y="102"/>
                  </a:lnTo>
                  <a:lnTo>
                    <a:pt x="1220" y="94"/>
                  </a:lnTo>
                  <a:lnTo>
                    <a:pt x="1212" y="87"/>
                  </a:lnTo>
                  <a:lnTo>
                    <a:pt x="1202" y="79"/>
                  </a:lnTo>
                  <a:lnTo>
                    <a:pt x="1193" y="71"/>
                  </a:lnTo>
                  <a:lnTo>
                    <a:pt x="1183" y="66"/>
                  </a:lnTo>
                  <a:lnTo>
                    <a:pt x="1175" y="64"/>
                  </a:lnTo>
                  <a:lnTo>
                    <a:pt x="1172" y="66"/>
                  </a:lnTo>
                  <a:lnTo>
                    <a:pt x="1137" y="112"/>
                  </a:lnTo>
                  <a:lnTo>
                    <a:pt x="1102" y="158"/>
                  </a:lnTo>
                  <a:lnTo>
                    <a:pt x="1068" y="202"/>
                  </a:lnTo>
                  <a:lnTo>
                    <a:pt x="1030" y="248"/>
                  </a:lnTo>
                  <a:lnTo>
                    <a:pt x="1026" y="250"/>
                  </a:lnTo>
                  <a:lnTo>
                    <a:pt x="1024" y="248"/>
                  </a:lnTo>
                  <a:lnTo>
                    <a:pt x="1022" y="246"/>
                  </a:lnTo>
                  <a:lnTo>
                    <a:pt x="1020" y="244"/>
                  </a:lnTo>
                  <a:lnTo>
                    <a:pt x="1035" y="198"/>
                  </a:lnTo>
                  <a:lnTo>
                    <a:pt x="1054" y="146"/>
                  </a:lnTo>
                  <a:lnTo>
                    <a:pt x="1072" y="92"/>
                  </a:lnTo>
                  <a:lnTo>
                    <a:pt x="1089" y="44"/>
                  </a:lnTo>
                  <a:lnTo>
                    <a:pt x="1087" y="39"/>
                  </a:lnTo>
                  <a:lnTo>
                    <a:pt x="1083" y="31"/>
                  </a:lnTo>
                  <a:lnTo>
                    <a:pt x="1074" y="23"/>
                  </a:lnTo>
                  <a:lnTo>
                    <a:pt x="1064" y="16"/>
                  </a:lnTo>
                  <a:lnTo>
                    <a:pt x="1054" y="8"/>
                  </a:lnTo>
                  <a:lnTo>
                    <a:pt x="1045" y="2"/>
                  </a:lnTo>
                  <a:lnTo>
                    <a:pt x="1037" y="0"/>
                  </a:lnTo>
                  <a:lnTo>
                    <a:pt x="1033" y="0"/>
                  </a:lnTo>
                  <a:lnTo>
                    <a:pt x="1024" y="20"/>
                  </a:lnTo>
                  <a:lnTo>
                    <a:pt x="1016" y="37"/>
                  </a:lnTo>
                  <a:lnTo>
                    <a:pt x="1008" y="52"/>
                  </a:lnTo>
                  <a:lnTo>
                    <a:pt x="999" y="69"/>
                  </a:lnTo>
                  <a:lnTo>
                    <a:pt x="974" y="106"/>
                  </a:lnTo>
                  <a:lnTo>
                    <a:pt x="947" y="146"/>
                  </a:lnTo>
                  <a:lnTo>
                    <a:pt x="916" y="185"/>
                  </a:lnTo>
                  <a:lnTo>
                    <a:pt x="884" y="221"/>
                  </a:lnTo>
                  <a:lnTo>
                    <a:pt x="853" y="252"/>
                  </a:lnTo>
                  <a:lnTo>
                    <a:pt x="822" y="279"/>
                  </a:lnTo>
                  <a:lnTo>
                    <a:pt x="807" y="288"/>
                  </a:lnTo>
                  <a:lnTo>
                    <a:pt x="793" y="296"/>
                  </a:lnTo>
                  <a:lnTo>
                    <a:pt x="780" y="302"/>
                  </a:lnTo>
                  <a:lnTo>
                    <a:pt x="768" y="304"/>
                  </a:lnTo>
                  <a:lnTo>
                    <a:pt x="761" y="302"/>
                  </a:lnTo>
                  <a:lnTo>
                    <a:pt x="753" y="298"/>
                  </a:lnTo>
                  <a:lnTo>
                    <a:pt x="747" y="290"/>
                  </a:lnTo>
                  <a:lnTo>
                    <a:pt x="745" y="282"/>
                  </a:lnTo>
                  <a:lnTo>
                    <a:pt x="741" y="238"/>
                  </a:lnTo>
                  <a:lnTo>
                    <a:pt x="740" y="196"/>
                  </a:lnTo>
                  <a:lnTo>
                    <a:pt x="741" y="156"/>
                  </a:lnTo>
                  <a:lnTo>
                    <a:pt x="740" y="112"/>
                  </a:lnTo>
                  <a:lnTo>
                    <a:pt x="736" y="104"/>
                  </a:lnTo>
                  <a:lnTo>
                    <a:pt x="724" y="94"/>
                  </a:lnTo>
                  <a:lnTo>
                    <a:pt x="711" y="83"/>
                  </a:lnTo>
                  <a:lnTo>
                    <a:pt x="697" y="75"/>
                  </a:lnTo>
                  <a:lnTo>
                    <a:pt x="697" y="73"/>
                  </a:lnTo>
                  <a:lnTo>
                    <a:pt x="697" y="71"/>
                  </a:lnTo>
                  <a:lnTo>
                    <a:pt x="713" y="66"/>
                  </a:lnTo>
                  <a:lnTo>
                    <a:pt x="730" y="60"/>
                  </a:lnTo>
                  <a:lnTo>
                    <a:pt x="738" y="56"/>
                  </a:lnTo>
                  <a:lnTo>
                    <a:pt x="745" y="54"/>
                  </a:lnTo>
                  <a:lnTo>
                    <a:pt x="747" y="54"/>
                  </a:lnTo>
                  <a:lnTo>
                    <a:pt x="749" y="52"/>
                  </a:lnTo>
                  <a:lnTo>
                    <a:pt x="749" y="50"/>
                  </a:lnTo>
                  <a:lnTo>
                    <a:pt x="747" y="46"/>
                  </a:lnTo>
                  <a:lnTo>
                    <a:pt x="740" y="37"/>
                  </a:lnTo>
                  <a:lnTo>
                    <a:pt x="728" y="27"/>
                  </a:lnTo>
                  <a:lnTo>
                    <a:pt x="715" y="18"/>
                  </a:lnTo>
                  <a:lnTo>
                    <a:pt x="703" y="12"/>
                  </a:lnTo>
                  <a:lnTo>
                    <a:pt x="699" y="10"/>
                  </a:lnTo>
                  <a:lnTo>
                    <a:pt x="692" y="10"/>
                  </a:lnTo>
                  <a:lnTo>
                    <a:pt x="674" y="14"/>
                  </a:lnTo>
                  <a:lnTo>
                    <a:pt x="659" y="20"/>
                  </a:lnTo>
                  <a:lnTo>
                    <a:pt x="645" y="25"/>
                  </a:lnTo>
                  <a:lnTo>
                    <a:pt x="634" y="31"/>
                  </a:lnTo>
                  <a:lnTo>
                    <a:pt x="634" y="31"/>
                  </a:lnTo>
                  <a:lnTo>
                    <a:pt x="634" y="31"/>
                  </a:lnTo>
                  <a:lnTo>
                    <a:pt x="632" y="33"/>
                  </a:lnTo>
                  <a:lnTo>
                    <a:pt x="632" y="33"/>
                  </a:lnTo>
                  <a:lnTo>
                    <a:pt x="611" y="44"/>
                  </a:lnTo>
                  <a:lnTo>
                    <a:pt x="592" y="58"/>
                  </a:lnTo>
                  <a:lnTo>
                    <a:pt x="572" y="71"/>
                  </a:lnTo>
                  <a:lnTo>
                    <a:pt x="555" y="89"/>
                  </a:lnTo>
                  <a:lnTo>
                    <a:pt x="538" y="106"/>
                  </a:lnTo>
                  <a:lnTo>
                    <a:pt x="523" y="123"/>
                  </a:lnTo>
                  <a:lnTo>
                    <a:pt x="507" y="142"/>
                  </a:lnTo>
                  <a:lnTo>
                    <a:pt x="494" y="162"/>
                  </a:lnTo>
                  <a:lnTo>
                    <a:pt x="482" y="183"/>
                  </a:lnTo>
                  <a:lnTo>
                    <a:pt x="469" y="208"/>
                  </a:lnTo>
                  <a:lnTo>
                    <a:pt x="469" y="208"/>
                  </a:lnTo>
                  <a:lnTo>
                    <a:pt x="469" y="210"/>
                  </a:lnTo>
                  <a:lnTo>
                    <a:pt x="453" y="223"/>
                  </a:lnTo>
                  <a:lnTo>
                    <a:pt x="438" y="240"/>
                  </a:lnTo>
                  <a:lnTo>
                    <a:pt x="419" y="259"/>
                  </a:lnTo>
                  <a:lnTo>
                    <a:pt x="394" y="288"/>
                  </a:lnTo>
                  <a:lnTo>
                    <a:pt x="357" y="323"/>
                  </a:lnTo>
                  <a:lnTo>
                    <a:pt x="323" y="353"/>
                  </a:lnTo>
                  <a:lnTo>
                    <a:pt x="288" y="378"/>
                  </a:lnTo>
                  <a:lnTo>
                    <a:pt x="254" y="400"/>
                  </a:lnTo>
                  <a:lnTo>
                    <a:pt x="236" y="409"/>
                  </a:lnTo>
                  <a:lnTo>
                    <a:pt x="219" y="417"/>
                  </a:lnTo>
                  <a:lnTo>
                    <a:pt x="202" y="424"/>
                  </a:lnTo>
                  <a:lnTo>
                    <a:pt x="185" y="428"/>
                  </a:lnTo>
                  <a:lnTo>
                    <a:pt x="167" y="432"/>
                  </a:lnTo>
                  <a:lnTo>
                    <a:pt x="150" y="436"/>
                  </a:lnTo>
                  <a:lnTo>
                    <a:pt x="133" y="438"/>
                  </a:lnTo>
                  <a:lnTo>
                    <a:pt x="115" y="438"/>
                  </a:lnTo>
                  <a:lnTo>
                    <a:pt x="104" y="436"/>
                  </a:lnTo>
                  <a:lnTo>
                    <a:pt x="94" y="434"/>
                  </a:lnTo>
                  <a:lnTo>
                    <a:pt x="87" y="430"/>
                  </a:lnTo>
                  <a:lnTo>
                    <a:pt x="79" y="424"/>
                  </a:lnTo>
                  <a:lnTo>
                    <a:pt x="73" y="419"/>
                  </a:lnTo>
                  <a:lnTo>
                    <a:pt x="67" y="411"/>
                  </a:lnTo>
                  <a:lnTo>
                    <a:pt x="64" y="403"/>
                  </a:lnTo>
                  <a:lnTo>
                    <a:pt x="60" y="394"/>
                  </a:lnTo>
                  <a:lnTo>
                    <a:pt x="56" y="375"/>
                  </a:lnTo>
                  <a:lnTo>
                    <a:pt x="56" y="355"/>
                  </a:lnTo>
                  <a:lnTo>
                    <a:pt x="58" y="334"/>
                  </a:lnTo>
                  <a:lnTo>
                    <a:pt x="62" y="313"/>
                  </a:lnTo>
                  <a:lnTo>
                    <a:pt x="64" y="311"/>
                  </a:lnTo>
                  <a:lnTo>
                    <a:pt x="67" y="311"/>
                  </a:lnTo>
                  <a:lnTo>
                    <a:pt x="69" y="313"/>
                  </a:lnTo>
                  <a:lnTo>
                    <a:pt x="71" y="315"/>
                  </a:lnTo>
                  <a:lnTo>
                    <a:pt x="85" y="319"/>
                  </a:lnTo>
                  <a:lnTo>
                    <a:pt x="96" y="321"/>
                  </a:lnTo>
                  <a:lnTo>
                    <a:pt x="110" y="321"/>
                  </a:lnTo>
                  <a:lnTo>
                    <a:pt x="123" y="321"/>
                  </a:lnTo>
                  <a:lnTo>
                    <a:pt x="137" y="319"/>
                  </a:lnTo>
                  <a:lnTo>
                    <a:pt x="150" y="315"/>
                  </a:lnTo>
                  <a:lnTo>
                    <a:pt x="163" y="311"/>
                  </a:lnTo>
                  <a:lnTo>
                    <a:pt x="177" y="306"/>
                  </a:lnTo>
                  <a:lnTo>
                    <a:pt x="202" y="292"/>
                  </a:lnTo>
                  <a:lnTo>
                    <a:pt x="227" y="277"/>
                  </a:lnTo>
                  <a:lnTo>
                    <a:pt x="250" y="258"/>
                  </a:lnTo>
                  <a:lnTo>
                    <a:pt x="269" y="234"/>
                  </a:lnTo>
                  <a:lnTo>
                    <a:pt x="286" y="211"/>
                  </a:lnTo>
                  <a:lnTo>
                    <a:pt x="300" y="188"/>
                  </a:lnTo>
                  <a:lnTo>
                    <a:pt x="304" y="175"/>
                  </a:lnTo>
                  <a:lnTo>
                    <a:pt x="308" y="163"/>
                  </a:lnTo>
                  <a:lnTo>
                    <a:pt x="309" y="152"/>
                  </a:lnTo>
                  <a:lnTo>
                    <a:pt x="311" y="139"/>
                  </a:lnTo>
                  <a:lnTo>
                    <a:pt x="311" y="127"/>
                  </a:lnTo>
                  <a:lnTo>
                    <a:pt x="309" y="116"/>
                  </a:lnTo>
                  <a:lnTo>
                    <a:pt x="306" y="104"/>
                  </a:lnTo>
                  <a:lnTo>
                    <a:pt x="300" y="94"/>
                  </a:lnTo>
                  <a:lnTo>
                    <a:pt x="292" y="83"/>
                  </a:lnTo>
                  <a:lnTo>
                    <a:pt x="284" y="73"/>
                  </a:lnTo>
                  <a:lnTo>
                    <a:pt x="273" y="64"/>
                  </a:lnTo>
                  <a:lnTo>
                    <a:pt x="260" y="56"/>
                  </a:lnTo>
                  <a:lnTo>
                    <a:pt x="250" y="50"/>
                  </a:lnTo>
                  <a:lnTo>
                    <a:pt x="238" y="46"/>
                  </a:lnTo>
                  <a:lnTo>
                    <a:pt x="227" y="44"/>
                  </a:lnTo>
                  <a:lnTo>
                    <a:pt x="215" y="44"/>
                  </a:lnTo>
                  <a:lnTo>
                    <a:pt x="202" y="46"/>
                  </a:lnTo>
                  <a:lnTo>
                    <a:pt x="190" y="50"/>
                  </a:lnTo>
                  <a:lnTo>
                    <a:pt x="179" y="56"/>
                  </a:lnTo>
                  <a:lnTo>
                    <a:pt x="167" y="62"/>
                  </a:lnTo>
                  <a:lnTo>
                    <a:pt x="146" y="75"/>
                  </a:lnTo>
                  <a:lnTo>
                    <a:pt x="125" y="92"/>
                  </a:lnTo>
                  <a:lnTo>
                    <a:pt x="106" y="108"/>
                  </a:lnTo>
                  <a:lnTo>
                    <a:pt x="91" y="125"/>
                  </a:lnTo>
                  <a:lnTo>
                    <a:pt x="67" y="150"/>
                  </a:lnTo>
                  <a:lnTo>
                    <a:pt x="48" y="179"/>
                  </a:lnTo>
                  <a:lnTo>
                    <a:pt x="29" y="210"/>
                  </a:lnTo>
                  <a:lnTo>
                    <a:pt x="16" y="240"/>
                  </a:lnTo>
                  <a:lnTo>
                    <a:pt x="10" y="258"/>
                  </a:lnTo>
                  <a:lnTo>
                    <a:pt x="4" y="273"/>
                  </a:lnTo>
                  <a:lnTo>
                    <a:pt x="2" y="290"/>
                  </a:lnTo>
                  <a:lnTo>
                    <a:pt x="0" y="307"/>
                  </a:lnTo>
                  <a:lnTo>
                    <a:pt x="0" y="325"/>
                  </a:lnTo>
                  <a:lnTo>
                    <a:pt x="2" y="342"/>
                  </a:lnTo>
                  <a:lnTo>
                    <a:pt x="4" y="357"/>
                  </a:lnTo>
                  <a:lnTo>
                    <a:pt x="10" y="375"/>
                  </a:lnTo>
                  <a:lnTo>
                    <a:pt x="19" y="398"/>
                  </a:lnTo>
                  <a:lnTo>
                    <a:pt x="31" y="417"/>
                  </a:lnTo>
                  <a:lnTo>
                    <a:pt x="44" y="432"/>
                  </a:lnTo>
                  <a:lnTo>
                    <a:pt x="60" y="446"/>
                  </a:lnTo>
                  <a:lnTo>
                    <a:pt x="75" y="457"/>
                  </a:lnTo>
                  <a:lnTo>
                    <a:pt x="92" y="467"/>
                  </a:lnTo>
                  <a:lnTo>
                    <a:pt x="110" y="472"/>
                  </a:lnTo>
                  <a:lnTo>
                    <a:pt x="127" y="474"/>
                  </a:lnTo>
                  <a:lnTo>
                    <a:pt x="146" y="476"/>
                  </a:lnTo>
                  <a:lnTo>
                    <a:pt x="165" y="474"/>
                  </a:lnTo>
                  <a:lnTo>
                    <a:pt x="185" y="472"/>
                  </a:lnTo>
                  <a:lnTo>
                    <a:pt x="204" y="467"/>
                  </a:lnTo>
                  <a:lnTo>
                    <a:pt x="225" y="461"/>
                  </a:lnTo>
                  <a:lnTo>
                    <a:pt x="244" y="451"/>
                  </a:lnTo>
                  <a:lnTo>
                    <a:pt x="263" y="442"/>
                  </a:lnTo>
                  <a:lnTo>
                    <a:pt x="281" y="430"/>
                  </a:lnTo>
                  <a:lnTo>
                    <a:pt x="321" y="400"/>
                  </a:lnTo>
                  <a:lnTo>
                    <a:pt x="361" y="369"/>
                  </a:lnTo>
                  <a:lnTo>
                    <a:pt x="398" y="334"/>
                  </a:lnTo>
                  <a:lnTo>
                    <a:pt x="434" y="300"/>
                  </a:lnTo>
                  <a:lnTo>
                    <a:pt x="438" y="298"/>
                  </a:lnTo>
                  <a:lnTo>
                    <a:pt x="440" y="298"/>
                  </a:lnTo>
                  <a:lnTo>
                    <a:pt x="442" y="300"/>
                  </a:lnTo>
                  <a:lnTo>
                    <a:pt x="444" y="302"/>
                  </a:lnTo>
                  <a:lnTo>
                    <a:pt x="444" y="315"/>
                  </a:lnTo>
                  <a:lnTo>
                    <a:pt x="448" y="327"/>
                  </a:lnTo>
                  <a:lnTo>
                    <a:pt x="452" y="336"/>
                  </a:lnTo>
                  <a:lnTo>
                    <a:pt x="457" y="348"/>
                  </a:lnTo>
                  <a:lnTo>
                    <a:pt x="471" y="363"/>
                  </a:lnTo>
                  <a:lnTo>
                    <a:pt x="484" y="375"/>
                  </a:lnTo>
                  <a:lnTo>
                    <a:pt x="498" y="384"/>
                  </a:lnTo>
                  <a:lnTo>
                    <a:pt x="511" y="388"/>
                  </a:lnTo>
                  <a:lnTo>
                    <a:pt x="524" y="390"/>
                  </a:lnTo>
                  <a:lnTo>
                    <a:pt x="540" y="390"/>
                  </a:lnTo>
                  <a:lnTo>
                    <a:pt x="553" y="386"/>
                  </a:lnTo>
                  <a:lnTo>
                    <a:pt x="567" y="378"/>
                  </a:lnTo>
                  <a:lnTo>
                    <a:pt x="578" y="371"/>
                  </a:lnTo>
                  <a:lnTo>
                    <a:pt x="592" y="359"/>
                  </a:lnTo>
                  <a:lnTo>
                    <a:pt x="605" y="348"/>
                  </a:lnTo>
                  <a:lnTo>
                    <a:pt x="617" y="332"/>
                  </a:lnTo>
                  <a:lnTo>
                    <a:pt x="642" y="302"/>
                  </a:lnTo>
                  <a:lnTo>
                    <a:pt x="665" y="267"/>
                  </a:lnTo>
                  <a:lnTo>
                    <a:pt x="667" y="265"/>
                  </a:lnTo>
                  <a:lnTo>
                    <a:pt x="669" y="265"/>
                  </a:lnTo>
                  <a:lnTo>
                    <a:pt x="670" y="265"/>
                  </a:lnTo>
                  <a:lnTo>
                    <a:pt x="672" y="267"/>
                  </a:lnTo>
                  <a:lnTo>
                    <a:pt x="676" y="279"/>
                  </a:lnTo>
                  <a:lnTo>
                    <a:pt x="680" y="288"/>
                  </a:lnTo>
                  <a:lnTo>
                    <a:pt x="686" y="298"/>
                  </a:lnTo>
                  <a:lnTo>
                    <a:pt x="693" y="307"/>
                  </a:lnTo>
                  <a:lnTo>
                    <a:pt x="703" y="317"/>
                  </a:lnTo>
                  <a:lnTo>
                    <a:pt x="713" y="327"/>
                  </a:lnTo>
                  <a:lnTo>
                    <a:pt x="724" y="334"/>
                  </a:lnTo>
                  <a:lnTo>
                    <a:pt x="736" y="342"/>
                  </a:lnTo>
                  <a:lnTo>
                    <a:pt x="747" y="346"/>
                  </a:lnTo>
                  <a:lnTo>
                    <a:pt x="761" y="348"/>
                  </a:lnTo>
                  <a:lnTo>
                    <a:pt x="774" y="348"/>
                  </a:lnTo>
                  <a:lnTo>
                    <a:pt x="788" y="346"/>
                  </a:lnTo>
                  <a:lnTo>
                    <a:pt x="797" y="342"/>
                  </a:lnTo>
                  <a:lnTo>
                    <a:pt x="809" y="334"/>
                  </a:lnTo>
                  <a:lnTo>
                    <a:pt x="820" y="327"/>
                  </a:lnTo>
                  <a:lnTo>
                    <a:pt x="832" y="317"/>
                  </a:lnTo>
                  <a:lnTo>
                    <a:pt x="857" y="292"/>
                  </a:lnTo>
                  <a:lnTo>
                    <a:pt x="884" y="265"/>
                  </a:lnTo>
                  <a:lnTo>
                    <a:pt x="932" y="210"/>
                  </a:lnTo>
                  <a:lnTo>
                    <a:pt x="964" y="165"/>
                  </a:lnTo>
                  <a:lnTo>
                    <a:pt x="966" y="165"/>
                  </a:lnTo>
                  <a:lnTo>
                    <a:pt x="970" y="165"/>
                  </a:lnTo>
                  <a:lnTo>
                    <a:pt x="972" y="167"/>
                  </a:lnTo>
                  <a:lnTo>
                    <a:pt x="972" y="169"/>
                  </a:lnTo>
                  <a:lnTo>
                    <a:pt x="964" y="198"/>
                  </a:lnTo>
                  <a:lnTo>
                    <a:pt x="957" y="231"/>
                  </a:lnTo>
                  <a:lnTo>
                    <a:pt x="953" y="246"/>
                  </a:lnTo>
                  <a:lnTo>
                    <a:pt x="949" y="261"/>
                  </a:lnTo>
                  <a:lnTo>
                    <a:pt x="947" y="275"/>
                  </a:lnTo>
                  <a:lnTo>
                    <a:pt x="947" y="286"/>
                  </a:lnTo>
                  <a:lnTo>
                    <a:pt x="949" y="292"/>
                  </a:lnTo>
                  <a:lnTo>
                    <a:pt x="955" y="300"/>
                  </a:lnTo>
                  <a:lnTo>
                    <a:pt x="962" y="307"/>
                  </a:lnTo>
                  <a:lnTo>
                    <a:pt x="972" y="315"/>
                  </a:lnTo>
                  <a:lnTo>
                    <a:pt x="981" y="321"/>
                  </a:lnTo>
                  <a:lnTo>
                    <a:pt x="989" y="327"/>
                  </a:lnTo>
                  <a:lnTo>
                    <a:pt x="997" y="329"/>
                  </a:lnTo>
                  <a:lnTo>
                    <a:pt x="1003" y="329"/>
                  </a:lnTo>
                  <a:lnTo>
                    <a:pt x="1018" y="315"/>
                  </a:lnTo>
                  <a:lnTo>
                    <a:pt x="1035" y="294"/>
                  </a:lnTo>
                  <a:lnTo>
                    <a:pt x="1054" y="271"/>
                  </a:lnTo>
                  <a:lnTo>
                    <a:pt x="1072" y="246"/>
                  </a:lnTo>
                  <a:lnTo>
                    <a:pt x="1106" y="196"/>
                  </a:lnTo>
                  <a:lnTo>
                    <a:pt x="1131" y="158"/>
                  </a:lnTo>
                  <a:lnTo>
                    <a:pt x="1133" y="156"/>
                  </a:lnTo>
                  <a:lnTo>
                    <a:pt x="1135" y="156"/>
                  </a:lnTo>
                  <a:lnTo>
                    <a:pt x="1137" y="158"/>
                  </a:lnTo>
                  <a:lnTo>
                    <a:pt x="1137" y="160"/>
                  </a:lnTo>
                  <a:lnTo>
                    <a:pt x="1133" y="183"/>
                  </a:lnTo>
                  <a:lnTo>
                    <a:pt x="1126" y="221"/>
                  </a:lnTo>
                  <a:lnTo>
                    <a:pt x="1120" y="258"/>
                  </a:lnTo>
                  <a:lnTo>
                    <a:pt x="1116" y="281"/>
                  </a:lnTo>
                  <a:lnTo>
                    <a:pt x="1118" y="286"/>
                  </a:lnTo>
                  <a:lnTo>
                    <a:pt x="1122" y="292"/>
                  </a:lnTo>
                  <a:lnTo>
                    <a:pt x="1131" y="300"/>
                  </a:lnTo>
                  <a:lnTo>
                    <a:pt x="1139" y="307"/>
                  </a:lnTo>
                  <a:lnTo>
                    <a:pt x="1149" y="315"/>
                  </a:lnTo>
                  <a:lnTo>
                    <a:pt x="1158" y="321"/>
                  </a:lnTo>
                  <a:lnTo>
                    <a:pt x="1166" y="323"/>
                  </a:lnTo>
                  <a:lnTo>
                    <a:pt x="1172" y="323"/>
                  </a:lnTo>
                  <a:lnTo>
                    <a:pt x="1210" y="281"/>
                  </a:lnTo>
                  <a:lnTo>
                    <a:pt x="1243" y="242"/>
                  </a:lnTo>
                  <a:lnTo>
                    <a:pt x="1277" y="206"/>
                  </a:lnTo>
                  <a:lnTo>
                    <a:pt x="1316" y="169"/>
                  </a:lnTo>
                  <a:lnTo>
                    <a:pt x="1318" y="167"/>
                  </a:lnTo>
                  <a:lnTo>
                    <a:pt x="1321" y="167"/>
                  </a:lnTo>
                  <a:lnTo>
                    <a:pt x="1323" y="169"/>
                  </a:lnTo>
                  <a:lnTo>
                    <a:pt x="1323" y="173"/>
                  </a:lnTo>
                  <a:lnTo>
                    <a:pt x="1321" y="190"/>
                  </a:lnTo>
                  <a:lnTo>
                    <a:pt x="1319" y="210"/>
                  </a:lnTo>
                  <a:lnTo>
                    <a:pt x="1319" y="231"/>
                  </a:lnTo>
                  <a:lnTo>
                    <a:pt x="1321" y="252"/>
                  </a:lnTo>
                  <a:lnTo>
                    <a:pt x="1325" y="271"/>
                  </a:lnTo>
                  <a:lnTo>
                    <a:pt x="1333" y="290"/>
                  </a:lnTo>
                  <a:lnTo>
                    <a:pt x="1337" y="300"/>
                  </a:lnTo>
                  <a:lnTo>
                    <a:pt x="1342" y="307"/>
                  </a:lnTo>
                  <a:lnTo>
                    <a:pt x="1348" y="315"/>
                  </a:lnTo>
                  <a:lnTo>
                    <a:pt x="1356" y="321"/>
                  </a:lnTo>
                  <a:lnTo>
                    <a:pt x="1366" y="327"/>
                  </a:lnTo>
                  <a:lnTo>
                    <a:pt x="1375" y="332"/>
                  </a:lnTo>
                  <a:lnTo>
                    <a:pt x="1385" y="336"/>
                  </a:lnTo>
                  <a:lnTo>
                    <a:pt x="1396" y="338"/>
                  </a:lnTo>
                  <a:lnTo>
                    <a:pt x="1419" y="340"/>
                  </a:lnTo>
                  <a:lnTo>
                    <a:pt x="1442" y="340"/>
                  </a:lnTo>
                  <a:lnTo>
                    <a:pt x="1467" y="334"/>
                  </a:lnTo>
                  <a:lnTo>
                    <a:pt x="1494" y="327"/>
                  </a:lnTo>
                  <a:lnTo>
                    <a:pt x="1519" y="317"/>
                  </a:lnTo>
                  <a:lnTo>
                    <a:pt x="1546" y="304"/>
                  </a:lnTo>
                  <a:lnTo>
                    <a:pt x="1600" y="277"/>
                  </a:lnTo>
                  <a:lnTo>
                    <a:pt x="1654" y="248"/>
                  </a:lnTo>
                  <a:lnTo>
                    <a:pt x="1705" y="217"/>
                  </a:lnTo>
                  <a:lnTo>
                    <a:pt x="1755" y="187"/>
                  </a:lnTo>
                  <a:lnTo>
                    <a:pt x="1798" y="160"/>
                  </a:lnTo>
                  <a:lnTo>
                    <a:pt x="1832" y="135"/>
                  </a:lnTo>
                  <a:lnTo>
                    <a:pt x="1857" y="117"/>
                  </a:lnTo>
                  <a:lnTo>
                    <a:pt x="1871" y="110"/>
                  </a:lnTo>
                  <a:lnTo>
                    <a:pt x="1872" y="108"/>
                  </a:lnTo>
                  <a:lnTo>
                    <a:pt x="1872" y="106"/>
                  </a:lnTo>
                  <a:lnTo>
                    <a:pt x="1872" y="102"/>
                  </a:lnTo>
                  <a:lnTo>
                    <a:pt x="1871" y="100"/>
                  </a:lnTo>
                  <a:lnTo>
                    <a:pt x="1867" y="94"/>
                  </a:lnTo>
                  <a:lnTo>
                    <a:pt x="1865" y="91"/>
                  </a:lnTo>
                  <a:lnTo>
                    <a:pt x="1861" y="91"/>
                  </a:lnTo>
                  <a:lnTo>
                    <a:pt x="1855" y="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33" name="Freeform 14"/>
            <p:cNvSpPr>
              <a:spLocks/>
            </p:cNvSpPr>
            <p:nvPr userDrawn="1"/>
          </p:nvSpPr>
          <p:spPr bwMode="black">
            <a:xfrm>
              <a:off x="366713" y="871538"/>
              <a:ext cx="4495800" cy="2205037"/>
            </a:xfrm>
            <a:custGeom>
              <a:avLst/>
              <a:gdLst/>
              <a:ahLst/>
              <a:cxnLst>
                <a:cxn ang="0">
                  <a:pos x="2692" y="147"/>
                </a:cxn>
                <a:cxn ang="0">
                  <a:pos x="2444" y="151"/>
                </a:cxn>
                <a:cxn ang="0">
                  <a:pos x="2196" y="165"/>
                </a:cxn>
                <a:cxn ang="0">
                  <a:pos x="1947" y="190"/>
                </a:cxn>
                <a:cxn ang="0">
                  <a:pos x="1699" y="222"/>
                </a:cxn>
                <a:cxn ang="0">
                  <a:pos x="1453" y="266"/>
                </a:cxn>
                <a:cxn ang="0">
                  <a:pos x="1209" y="320"/>
                </a:cxn>
                <a:cxn ang="0">
                  <a:pos x="967" y="383"/>
                </a:cxn>
                <a:cxn ang="0">
                  <a:pos x="846" y="420"/>
                </a:cxn>
                <a:cxn ang="0">
                  <a:pos x="868" y="364"/>
                </a:cxn>
                <a:cxn ang="0">
                  <a:pos x="906" y="276"/>
                </a:cxn>
                <a:cxn ang="0">
                  <a:pos x="940" y="195"/>
                </a:cxn>
                <a:cxn ang="0">
                  <a:pos x="979" y="107"/>
                </a:cxn>
                <a:cxn ang="0">
                  <a:pos x="1002" y="51"/>
                </a:cxn>
                <a:cxn ang="0">
                  <a:pos x="1000" y="44"/>
                </a:cxn>
                <a:cxn ang="0">
                  <a:pos x="987" y="30"/>
                </a:cxn>
                <a:cxn ang="0">
                  <a:pos x="964" y="13"/>
                </a:cxn>
                <a:cxn ang="0">
                  <a:pos x="940" y="0"/>
                </a:cxn>
                <a:cxn ang="0">
                  <a:pos x="933" y="0"/>
                </a:cxn>
                <a:cxn ang="0">
                  <a:pos x="933" y="0"/>
                </a:cxn>
                <a:cxn ang="0">
                  <a:pos x="879" y="122"/>
                </a:cxn>
                <a:cxn ang="0">
                  <a:pos x="833" y="226"/>
                </a:cxn>
                <a:cxn ang="0">
                  <a:pos x="791" y="330"/>
                </a:cxn>
                <a:cxn ang="0">
                  <a:pos x="741" y="454"/>
                </a:cxn>
                <a:cxn ang="0">
                  <a:pos x="739" y="454"/>
                </a:cxn>
                <a:cxn ang="0">
                  <a:pos x="549" y="522"/>
                </a:cxn>
                <a:cxn ang="0">
                  <a:pos x="363" y="595"/>
                </a:cxn>
                <a:cxn ang="0">
                  <a:pos x="180" y="675"/>
                </a:cxn>
                <a:cxn ang="0">
                  <a:pos x="0" y="762"/>
                </a:cxn>
                <a:cxn ang="0">
                  <a:pos x="0" y="762"/>
                </a:cxn>
                <a:cxn ang="0">
                  <a:pos x="7" y="779"/>
                </a:cxn>
                <a:cxn ang="0">
                  <a:pos x="36" y="811"/>
                </a:cxn>
                <a:cxn ang="0">
                  <a:pos x="51" y="821"/>
                </a:cxn>
                <a:cxn ang="0">
                  <a:pos x="59" y="823"/>
                </a:cxn>
                <a:cxn ang="0">
                  <a:pos x="142" y="785"/>
                </a:cxn>
                <a:cxn ang="0">
                  <a:pos x="299" y="710"/>
                </a:cxn>
                <a:cxn ang="0">
                  <a:pos x="459" y="639"/>
                </a:cxn>
                <a:cxn ang="0">
                  <a:pos x="622" y="575"/>
                </a:cxn>
                <a:cxn ang="0">
                  <a:pos x="704" y="545"/>
                </a:cxn>
                <a:cxn ang="0">
                  <a:pos x="668" y="643"/>
                </a:cxn>
                <a:cxn ang="0">
                  <a:pos x="601" y="836"/>
                </a:cxn>
                <a:cxn ang="0">
                  <a:pos x="543" y="1034"/>
                </a:cxn>
                <a:cxn ang="0">
                  <a:pos x="493" y="1234"/>
                </a:cxn>
                <a:cxn ang="0">
                  <a:pos x="472" y="1339"/>
                </a:cxn>
                <a:cxn ang="0">
                  <a:pos x="478" y="1349"/>
                </a:cxn>
                <a:cxn ang="0">
                  <a:pos x="493" y="1362"/>
                </a:cxn>
                <a:cxn ang="0">
                  <a:pos x="530" y="1385"/>
                </a:cxn>
                <a:cxn ang="0">
                  <a:pos x="566" y="1276"/>
                </a:cxn>
                <a:cxn ang="0">
                  <a:pos x="622" y="1051"/>
                </a:cxn>
                <a:cxn ang="0">
                  <a:pos x="691" y="833"/>
                </a:cxn>
                <a:cxn ang="0">
                  <a:pos x="768" y="616"/>
                </a:cxn>
                <a:cxn ang="0">
                  <a:pos x="812" y="506"/>
                </a:cxn>
                <a:cxn ang="0">
                  <a:pos x="935" y="466"/>
                </a:cxn>
                <a:cxn ang="0">
                  <a:pos x="1181" y="391"/>
                </a:cxn>
                <a:cxn ang="0">
                  <a:pos x="1428" y="328"/>
                </a:cxn>
                <a:cxn ang="0">
                  <a:pos x="1678" y="274"/>
                </a:cxn>
                <a:cxn ang="0">
                  <a:pos x="1931" y="230"/>
                </a:cxn>
                <a:cxn ang="0">
                  <a:pos x="2185" y="199"/>
                </a:cxn>
                <a:cxn ang="0">
                  <a:pos x="2440" y="178"/>
                </a:cxn>
                <a:cxn ang="0">
                  <a:pos x="2697" y="170"/>
                </a:cxn>
                <a:cxn ang="0">
                  <a:pos x="2828" y="170"/>
                </a:cxn>
                <a:cxn ang="0">
                  <a:pos x="2832" y="157"/>
                </a:cxn>
                <a:cxn ang="0">
                  <a:pos x="2826" y="149"/>
                </a:cxn>
              </a:cxnLst>
              <a:rect l="0" t="0" r="r" b="b"/>
              <a:pathLst>
                <a:path w="2832" h="1389">
                  <a:moveTo>
                    <a:pt x="2815" y="149"/>
                  </a:moveTo>
                  <a:lnTo>
                    <a:pt x="2692" y="147"/>
                  </a:lnTo>
                  <a:lnTo>
                    <a:pt x="2569" y="147"/>
                  </a:lnTo>
                  <a:lnTo>
                    <a:pt x="2444" y="151"/>
                  </a:lnTo>
                  <a:lnTo>
                    <a:pt x="2319" y="157"/>
                  </a:lnTo>
                  <a:lnTo>
                    <a:pt x="2196" y="165"/>
                  </a:lnTo>
                  <a:lnTo>
                    <a:pt x="2071" y="176"/>
                  </a:lnTo>
                  <a:lnTo>
                    <a:pt x="1947" y="190"/>
                  </a:lnTo>
                  <a:lnTo>
                    <a:pt x="1824" y="205"/>
                  </a:lnTo>
                  <a:lnTo>
                    <a:pt x="1699" y="222"/>
                  </a:lnTo>
                  <a:lnTo>
                    <a:pt x="1576" y="243"/>
                  </a:lnTo>
                  <a:lnTo>
                    <a:pt x="1453" y="266"/>
                  </a:lnTo>
                  <a:lnTo>
                    <a:pt x="1330" y="291"/>
                  </a:lnTo>
                  <a:lnTo>
                    <a:pt x="1209" y="320"/>
                  </a:lnTo>
                  <a:lnTo>
                    <a:pt x="1086" y="351"/>
                  </a:lnTo>
                  <a:lnTo>
                    <a:pt x="967" y="383"/>
                  </a:lnTo>
                  <a:lnTo>
                    <a:pt x="848" y="420"/>
                  </a:lnTo>
                  <a:lnTo>
                    <a:pt x="846" y="420"/>
                  </a:lnTo>
                  <a:lnTo>
                    <a:pt x="846" y="418"/>
                  </a:lnTo>
                  <a:lnTo>
                    <a:pt x="868" y="364"/>
                  </a:lnTo>
                  <a:lnTo>
                    <a:pt x="889" y="318"/>
                  </a:lnTo>
                  <a:lnTo>
                    <a:pt x="906" y="276"/>
                  </a:lnTo>
                  <a:lnTo>
                    <a:pt x="923" y="236"/>
                  </a:lnTo>
                  <a:lnTo>
                    <a:pt x="940" y="195"/>
                  </a:lnTo>
                  <a:lnTo>
                    <a:pt x="958" y="153"/>
                  </a:lnTo>
                  <a:lnTo>
                    <a:pt x="979" y="107"/>
                  </a:lnTo>
                  <a:lnTo>
                    <a:pt x="1002" y="53"/>
                  </a:lnTo>
                  <a:lnTo>
                    <a:pt x="1002" y="51"/>
                  </a:lnTo>
                  <a:lnTo>
                    <a:pt x="1002" y="48"/>
                  </a:lnTo>
                  <a:lnTo>
                    <a:pt x="1000" y="44"/>
                  </a:lnTo>
                  <a:lnTo>
                    <a:pt x="996" y="38"/>
                  </a:lnTo>
                  <a:lnTo>
                    <a:pt x="987" y="30"/>
                  </a:lnTo>
                  <a:lnTo>
                    <a:pt x="975" y="21"/>
                  </a:lnTo>
                  <a:lnTo>
                    <a:pt x="964" y="13"/>
                  </a:lnTo>
                  <a:lnTo>
                    <a:pt x="950" y="5"/>
                  </a:lnTo>
                  <a:lnTo>
                    <a:pt x="940" y="0"/>
                  </a:lnTo>
                  <a:lnTo>
                    <a:pt x="935" y="0"/>
                  </a:lnTo>
                  <a:lnTo>
                    <a:pt x="933" y="0"/>
                  </a:lnTo>
                  <a:lnTo>
                    <a:pt x="933" y="0"/>
                  </a:lnTo>
                  <a:lnTo>
                    <a:pt x="933" y="0"/>
                  </a:lnTo>
                  <a:lnTo>
                    <a:pt x="904" y="65"/>
                  </a:lnTo>
                  <a:lnTo>
                    <a:pt x="879" y="122"/>
                  </a:lnTo>
                  <a:lnTo>
                    <a:pt x="856" y="174"/>
                  </a:lnTo>
                  <a:lnTo>
                    <a:pt x="833" y="226"/>
                  </a:lnTo>
                  <a:lnTo>
                    <a:pt x="812" y="276"/>
                  </a:lnTo>
                  <a:lnTo>
                    <a:pt x="791" y="330"/>
                  </a:lnTo>
                  <a:lnTo>
                    <a:pt x="766" y="389"/>
                  </a:lnTo>
                  <a:lnTo>
                    <a:pt x="741" y="454"/>
                  </a:lnTo>
                  <a:lnTo>
                    <a:pt x="739" y="454"/>
                  </a:lnTo>
                  <a:lnTo>
                    <a:pt x="739" y="454"/>
                  </a:lnTo>
                  <a:lnTo>
                    <a:pt x="645" y="487"/>
                  </a:lnTo>
                  <a:lnTo>
                    <a:pt x="549" y="522"/>
                  </a:lnTo>
                  <a:lnTo>
                    <a:pt x="457" y="558"/>
                  </a:lnTo>
                  <a:lnTo>
                    <a:pt x="363" y="595"/>
                  </a:lnTo>
                  <a:lnTo>
                    <a:pt x="270" y="633"/>
                  </a:lnTo>
                  <a:lnTo>
                    <a:pt x="180" y="675"/>
                  </a:lnTo>
                  <a:lnTo>
                    <a:pt x="90" y="717"/>
                  </a:lnTo>
                  <a:lnTo>
                    <a:pt x="0" y="762"/>
                  </a:lnTo>
                  <a:lnTo>
                    <a:pt x="0" y="762"/>
                  </a:lnTo>
                  <a:lnTo>
                    <a:pt x="0" y="762"/>
                  </a:lnTo>
                  <a:lnTo>
                    <a:pt x="0" y="763"/>
                  </a:lnTo>
                  <a:lnTo>
                    <a:pt x="7" y="779"/>
                  </a:lnTo>
                  <a:lnTo>
                    <a:pt x="26" y="800"/>
                  </a:lnTo>
                  <a:lnTo>
                    <a:pt x="36" y="811"/>
                  </a:lnTo>
                  <a:lnTo>
                    <a:pt x="46" y="819"/>
                  </a:lnTo>
                  <a:lnTo>
                    <a:pt x="51" y="821"/>
                  </a:lnTo>
                  <a:lnTo>
                    <a:pt x="55" y="823"/>
                  </a:lnTo>
                  <a:lnTo>
                    <a:pt x="59" y="823"/>
                  </a:lnTo>
                  <a:lnTo>
                    <a:pt x="63" y="823"/>
                  </a:lnTo>
                  <a:lnTo>
                    <a:pt x="142" y="785"/>
                  </a:lnTo>
                  <a:lnTo>
                    <a:pt x="220" y="746"/>
                  </a:lnTo>
                  <a:lnTo>
                    <a:pt x="299" y="710"/>
                  </a:lnTo>
                  <a:lnTo>
                    <a:pt x="380" y="673"/>
                  </a:lnTo>
                  <a:lnTo>
                    <a:pt x="459" y="639"/>
                  </a:lnTo>
                  <a:lnTo>
                    <a:pt x="541" y="606"/>
                  </a:lnTo>
                  <a:lnTo>
                    <a:pt x="622" y="575"/>
                  </a:lnTo>
                  <a:lnTo>
                    <a:pt x="702" y="545"/>
                  </a:lnTo>
                  <a:lnTo>
                    <a:pt x="704" y="545"/>
                  </a:lnTo>
                  <a:lnTo>
                    <a:pt x="704" y="547"/>
                  </a:lnTo>
                  <a:lnTo>
                    <a:pt x="668" y="643"/>
                  </a:lnTo>
                  <a:lnTo>
                    <a:pt x="633" y="738"/>
                  </a:lnTo>
                  <a:lnTo>
                    <a:pt x="601" y="836"/>
                  </a:lnTo>
                  <a:lnTo>
                    <a:pt x="572" y="934"/>
                  </a:lnTo>
                  <a:lnTo>
                    <a:pt x="543" y="1034"/>
                  </a:lnTo>
                  <a:lnTo>
                    <a:pt x="516" y="1134"/>
                  </a:lnTo>
                  <a:lnTo>
                    <a:pt x="493" y="1234"/>
                  </a:lnTo>
                  <a:lnTo>
                    <a:pt x="472" y="1335"/>
                  </a:lnTo>
                  <a:lnTo>
                    <a:pt x="472" y="1339"/>
                  </a:lnTo>
                  <a:lnTo>
                    <a:pt x="474" y="1343"/>
                  </a:lnTo>
                  <a:lnTo>
                    <a:pt x="478" y="1349"/>
                  </a:lnTo>
                  <a:lnTo>
                    <a:pt x="482" y="1353"/>
                  </a:lnTo>
                  <a:lnTo>
                    <a:pt x="493" y="1362"/>
                  </a:lnTo>
                  <a:lnTo>
                    <a:pt x="505" y="1372"/>
                  </a:lnTo>
                  <a:lnTo>
                    <a:pt x="530" y="1385"/>
                  </a:lnTo>
                  <a:lnTo>
                    <a:pt x="543" y="1389"/>
                  </a:lnTo>
                  <a:lnTo>
                    <a:pt x="566" y="1276"/>
                  </a:lnTo>
                  <a:lnTo>
                    <a:pt x="593" y="1165"/>
                  </a:lnTo>
                  <a:lnTo>
                    <a:pt x="622" y="1051"/>
                  </a:lnTo>
                  <a:lnTo>
                    <a:pt x="654" y="942"/>
                  </a:lnTo>
                  <a:lnTo>
                    <a:pt x="691" y="833"/>
                  </a:lnTo>
                  <a:lnTo>
                    <a:pt x="729" y="723"/>
                  </a:lnTo>
                  <a:lnTo>
                    <a:pt x="768" y="616"/>
                  </a:lnTo>
                  <a:lnTo>
                    <a:pt x="810" y="506"/>
                  </a:lnTo>
                  <a:lnTo>
                    <a:pt x="812" y="506"/>
                  </a:lnTo>
                  <a:lnTo>
                    <a:pt x="812" y="504"/>
                  </a:lnTo>
                  <a:lnTo>
                    <a:pt x="935" y="466"/>
                  </a:lnTo>
                  <a:lnTo>
                    <a:pt x="1056" y="428"/>
                  </a:lnTo>
                  <a:lnTo>
                    <a:pt x="1181" y="391"/>
                  </a:lnTo>
                  <a:lnTo>
                    <a:pt x="1303" y="358"/>
                  </a:lnTo>
                  <a:lnTo>
                    <a:pt x="1428" y="328"/>
                  </a:lnTo>
                  <a:lnTo>
                    <a:pt x="1553" y="299"/>
                  </a:lnTo>
                  <a:lnTo>
                    <a:pt x="1678" y="274"/>
                  </a:lnTo>
                  <a:lnTo>
                    <a:pt x="1805" y="251"/>
                  </a:lnTo>
                  <a:lnTo>
                    <a:pt x="1931" y="230"/>
                  </a:lnTo>
                  <a:lnTo>
                    <a:pt x="2058" y="213"/>
                  </a:lnTo>
                  <a:lnTo>
                    <a:pt x="2185" y="199"/>
                  </a:lnTo>
                  <a:lnTo>
                    <a:pt x="2313" y="188"/>
                  </a:lnTo>
                  <a:lnTo>
                    <a:pt x="2440" y="178"/>
                  </a:lnTo>
                  <a:lnTo>
                    <a:pt x="2569" y="172"/>
                  </a:lnTo>
                  <a:lnTo>
                    <a:pt x="2697" y="170"/>
                  </a:lnTo>
                  <a:lnTo>
                    <a:pt x="2826" y="172"/>
                  </a:lnTo>
                  <a:lnTo>
                    <a:pt x="2828" y="170"/>
                  </a:lnTo>
                  <a:lnTo>
                    <a:pt x="2832" y="167"/>
                  </a:lnTo>
                  <a:lnTo>
                    <a:pt x="2832" y="157"/>
                  </a:lnTo>
                  <a:lnTo>
                    <a:pt x="2830" y="153"/>
                  </a:lnTo>
                  <a:lnTo>
                    <a:pt x="2826" y="149"/>
                  </a:lnTo>
                  <a:lnTo>
                    <a:pt x="2815" y="1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96315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 -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42000" y="1536002"/>
            <a:ext cx="4680000" cy="815876"/>
          </a:xfrm>
        </p:spPr>
        <p:txBody>
          <a:bodyPr/>
          <a:lstStyle>
            <a:lvl1pPr>
              <a:lnSpc>
                <a:spcPct val="80000"/>
              </a:lnSpc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!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42000" y="2884632"/>
            <a:ext cx="4680000" cy="2640000"/>
          </a:xfrm>
        </p:spPr>
        <p:txBody>
          <a:bodyPr>
            <a:noAutofit/>
          </a:bodyPr>
          <a:lstStyle>
            <a:lvl1pPr>
              <a:lnSpc>
                <a:spcPct val="50000"/>
              </a:lnSpc>
              <a:spcBef>
                <a:spcPts val="1000"/>
              </a:spcBef>
              <a:spcAft>
                <a:spcPts val="500"/>
              </a:spcAft>
              <a:buNone/>
              <a:defRPr sz="1800" baseline="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spcAft>
                <a:spcPts val="500"/>
              </a:spcAft>
              <a:defRPr/>
            </a:lvl2pPr>
            <a:lvl3pPr>
              <a:spcBef>
                <a:spcPts val="1000"/>
              </a:spcBef>
              <a:spcAft>
                <a:spcPts val="500"/>
              </a:spcAft>
              <a:defRPr/>
            </a:lvl3pPr>
            <a:lvl4pPr>
              <a:spcBef>
                <a:spcPts val="1000"/>
              </a:spcBef>
              <a:spcAft>
                <a:spcPts val="500"/>
              </a:spcAft>
              <a:defRPr/>
            </a:lvl4pPr>
            <a:lvl5pPr>
              <a:spcBef>
                <a:spcPts val="1000"/>
              </a:spcBef>
              <a:spcAft>
                <a:spcPts val="500"/>
              </a:spcAft>
              <a:defRPr/>
            </a:lvl5pPr>
          </a:lstStyle>
          <a:p>
            <a:pPr lvl="0"/>
            <a:r>
              <a:rPr lang="fi-FI" dirty="0" err="1" smtClean="0"/>
              <a:t>Firstname</a:t>
            </a:r>
            <a:r>
              <a:rPr lang="fi-FI" dirty="0" smtClean="0"/>
              <a:t> </a:t>
            </a:r>
            <a:r>
              <a:rPr lang="fi-FI" dirty="0" err="1" smtClean="0"/>
              <a:t>Lastname</a:t>
            </a:r>
            <a:endParaRPr lang="fi-FI" dirty="0" smtClean="0"/>
          </a:p>
          <a:p>
            <a:pPr lvl="0"/>
            <a:r>
              <a:rPr lang="fi-FI" dirty="0" err="1" smtClean="0"/>
              <a:t>Title</a:t>
            </a:r>
            <a:endParaRPr lang="fi-FI" dirty="0" smtClean="0"/>
          </a:p>
          <a:p>
            <a:pPr lvl="0"/>
            <a:r>
              <a:rPr lang="fi-FI" dirty="0" smtClean="0"/>
              <a:t>+358 00000</a:t>
            </a:r>
          </a:p>
          <a:p>
            <a:pPr lvl="0"/>
            <a:r>
              <a:rPr lang="fi-FI" dirty="0" err="1" smtClean="0"/>
              <a:t>Name.lastname@xxxxxxx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9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42000" y="1502372"/>
            <a:ext cx="6696000" cy="1710329"/>
          </a:xfrm>
        </p:spPr>
        <p:txBody>
          <a:bodyPr anchor="b" anchorCtr="0"/>
          <a:lstStyle>
            <a:lvl1pPr>
              <a:lnSpc>
                <a:spcPct val="80000"/>
              </a:lnSpc>
              <a:spcAft>
                <a:spcPts val="1800"/>
              </a:spcAft>
              <a:defRPr sz="4000" kern="1200" spc="0" baseline="0"/>
            </a:lvl1pPr>
          </a:lstStyle>
          <a:p>
            <a:r>
              <a:rPr lang="fi-FI" dirty="0" smtClean="0"/>
              <a:t>Presentation </a:t>
            </a:r>
            <a:r>
              <a:rPr lang="fi-FI" dirty="0" err="1" smtClean="0"/>
              <a:t>headline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42000" y="3336000"/>
            <a:ext cx="6696000" cy="1752600"/>
          </a:xfrm>
        </p:spPr>
        <p:txBody>
          <a:bodyPr/>
          <a:lstStyle>
            <a:lvl1pPr marL="0" indent="0" algn="l">
              <a:spcBef>
                <a:spcPts val="400"/>
              </a:spcBef>
              <a:spcAft>
                <a:spcPts val="0"/>
              </a:spcAft>
              <a:buNone/>
              <a:defRPr sz="1800">
                <a:solidFill>
                  <a:srgbClr val="002EA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0CEF-B6F7-43ED-B44C-A442306FC723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4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3D4D-BEDC-4729-BEE8-BDA113DD20F5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 </a:t>
            </a:r>
            <a:endParaRPr lang="en-US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 hasCustomPrompt="1"/>
          </p:nvPr>
        </p:nvSpPr>
        <p:spPr>
          <a:xfrm>
            <a:off x="1241999" y="2132856"/>
            <a:ext cx="7199999" cy="38884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 marL="896938" indent="-177800">
              <a:defRPr/>
            </a:lvl3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err="1" smtClean="0"/>
              <a:t>Second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err="1" smtClean="0"/>
              <a:t>Third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01896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E83-A5A7-4AC8-AC1E-9B64728F8D83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 </a:t>
            </a:r>
            <a:endParaRPr lang="en-US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 hasCustomPrompt="1"/>
          </p:nvPr>
        </p:nvSpPr>
        <p:spPr>
          <a:xfrm>
            <a:off x="1241999" y="2132856"/>
            <a:ext cx="7199999" cy="3888432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marL="896938" indent="-177800">
              <a:defRPr/>
            </a:lvl3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err="1" smtClean="0"/>
              <a:t>Second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err="1" smtClean="0"/>
              <a:t>Third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01896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ex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C878-4C32-420B-90F2-BEAA0814B22A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 </a:t>
            </a:r>
            <a:endParaRPr lang="en-US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 hasCustomPrompt="1"/>
          </p:nvPr>
        </p:nvSpPr>
        <p:spPr>
          <a:xfrm>
            <a:off x="1241999" y="2132856"/>
            <a:ext cx="7199999" cy="3888432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700"/>
            </a:lvl1pPr>
            <a:lvl2pPr>
              <a:defRPr/>
            </a:lvl2pPr>
            <a:lvl3pPr marL="896938" indent="-177800">
              <a:defRPr/>
            </a:lvl3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err="1" smtClean="0"/>
              <a:t>Second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err="1" smtClean="0"/>
              <a:t>Third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5923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ext, no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0305-FCE7-41D9-838C-7C2117B83780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 </a:t>
            </a:r>
            <a:endParaRPr lang="en-US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 hasCustomPrompt="1"/>
          </p:nvPr>
        </p:nvSpPr>
        <p:spPr>
          <a:xfrm>
            <a:off x="1241999" y="2132856"/>
            <a:ext cx="7199999" cy="3888432"/>
          </a:xfrm>
        </p:spPr>
        <p:txBody>
          <a:bodyPr/>
          <a:lstStyle>
            <a:lvl1pPr marL="0" indent="0">
              <a:buNone/>
              <a:defRPr sz="1700"/>
            </a:lvl1pPr>
            <a:lvl2pPr>
              <a:defRPr/>
            </a:lvl2pPr>
            <a:lvl3pPr marL="896938" indent="-177800">
              <a:defRPr/>
            </a:lvl3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err="1" smtClean="0"/>
              <a:t>Second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err="1" smtClean="0"/>
              <a:t>Third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01896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calab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2141-C1A1-4CEB-9CC2-A3F4CAF53002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 </a:t>
            </a:r>
            <a:endParaRPr lang="en-US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 hasCustomPrompt="1"/>
          </p:nvPr>
        </p:nvSpPr>
        <p:spPr>
          <a:xfrm>
            <a:off x="1241999" y="2132856"/>
            <a:ext cx="7199999" cy="3888432"/>
          </a:xfrm>
        </p:spPr>
        <p:txBody>
          <a:bodyPr>
            <a:normAutofit/>
          </a:bodyPr>
          <a:lstStyle>
            <a:lvl1pPr>
              <a:defRPr/>
            </a:lvl1pPr>
            <a:lvl2pPr>
              <a:defRPr/>
            </a:lvl2pPr>
            <a:lvl3pPr marL="896938" indent="-177800">
              <a:defRPr/>
            </a:lvl3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err="1" smtClean="0"/>
              <a:t>Second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err="1" smtClean="0"/>
              <a:t>Third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70063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42000" y="2132856"/>
            <a:ext cx="3690040" cy="3888432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spcAft>
                <a:spcPts val="500"/>
              </a:spcAft>
              <a:defRPr sz="1700"/>
            </a:lvl1pPr>
            <a:lvl2pPr>
              <a:spcBef>
                <a:spcPts val="600"/>
              </a:spcBef>
              <a:spcAft>
                <a:spcPts val="0"/>
              </a:spcAft>
              <a:defRPr/>
            </a:lvl2pPr>
            <a:lvl3pPr>
              <a:spcBef>
                <a:spcPts val="600"/>
              </a:spcBef>
              <a:spcAft>
                <a:spcPts val="0"/>
              </a:spcAft>
              <a:defRPr/>
            </a:lvl3pPr>
            <a:lvl4pPr>
              <a:spcBef>
                <a:spcPts val="1000"/>
              </a:spcBef>
              <a:spcAft>
                <a:spcPts val="500"/>
              </a:spcAft>
              <a:defRPr/>
            </a:lvl4pPr>
            <a:lvl5pPr>
              <a:spcBef>
                <a:spcPts val="1000"/>
              </a:spcBef>
              <a:spcAft>
                <a:spcPts val="500"/>
              </a:spcAft>
              <a:defRPr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 smtClean="0"/>
              <a:t>level</a:t>
            </a:r>
            <a:endParaRPr lang="fi-FI" dirty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011358" y="2132855"/>
            <a:ext cx="3430641" cy="3888432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spcAft>
                <a:spcPts val="500"/>
              </a:spcAft>
              <a:defRPr sz="1700"/>
            </a:lvl1pPr>
            <a:lvl2pPr>
              <a:spcBef>
                <a:spcPts val="600"/>
              </a:spcBef>
              <a:spcAft>
                <a:spcPts val="0"/>
              </a:spcAft>
              <a:defRPr/>
            </a:lvl2pPr>
            <a:lvl3pPr>
              <a:spcBef>
                <a:spcPts val="600"/>
              </a:spcBef>
              <a:spcAft>
                <a:spcPts val="0"/>
              </a:spcAft>
              <a:defRPr/>
            </a:lvl3pPr>
            <a:lvl4pPr>
              <a:spcBef>
                <a:spcPts val="1000"/>
              </a:spcBef>
              <a:spcAft>
                <a:spcPts val="500"/>
              </a:spcAft>
              <a:defRPr/>
            </a:lvl4pPr>
            <a:lvl5pPr>
              <a:spcBef>
                <a:spcPts val="1000"/>
              </a:spcBef>
              <a:spcAft>
                <a:spcPts val="500"/>
              </a:spcAft>
              <a:defRPr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 smtClean="0"/>
              <a:t>level</a:t>
            </a:r>
            <a:endParaRPr lang="fi-FI" dirty="0"/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6CADA3-184F-4954-AD22-988AE3BD8524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 </a:t>
            </a:r>
            <a:endParaRPr lang="en-US" dirty="0"/>
          </a:p>
        </p:txBody>
      </p:sp>
      <p:sp>
        <p:nvSpPr>
          <p:cNvPr id="14" name="Otsikko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084064" y="1"/>
            <a:ext cx="4059935" cy="685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err="1" smtClean="0"/>
              <a:t>Insert</a:t>
            </a:r>
            <a:r>
              <a:rPr lang="fi-FI" dirty="0" smtClean="0"/>
              <a:t> </a:t>
            </a:r>
            <a:r>
              <a:rPr lang="fi-FI" dirty="0" err="1" smtClean="0"/>
              <a:t>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41998" y="2132856"/>
            <a:ext cx="3708000" cy="3888432"/>
          </a:xfrm>
        </p:spPr>
        <p:txBody>
          <a:bodyPr/>
          <a:lstStyle>
            <a:lvl1pPr>
              <a:defRPr sz="17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 smtClean="0"/>
              <a:t>level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1242000" y="836712"/>
            <a:ext cx="3708000" cy="1153338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B34C3B-1C95-48D9-A7ED-01D5C696B2B8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11" name="Dian numeron paikkamerkki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dirty="0" smtClean="0"/>
              <a:t>Team Finland, </a:t>
            </a:r>
            <a:r>
              <a:rPr lang="fi-FI" dirty="0" err="1" smtClean="0"/>
              <a:t>april</a:t>
            </a:r>
            <a:r>
              <a:rPr lang="fi-FI" dirty="0" smtClean="0"/>
              <a:t> 2019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1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1999" y="836712"/>
            <a:ext cx="7200000" cy="1153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999" y="2132856"/>
            <a:ext cx="7200000" cy="3888432"/>
          </a:xfrm>
          <a:prstGeom prst="rect">
            <a:avLst/>
          </a:prstGeom>
        </p:spPr>
        <p:txBody>
          <a:bodyPr vert="horz" lIns="108000" tIns="45720" rIns="91440" bIns="45720" rtlCol="0" anchor="t" anchorCtr="0">
            <a:noAutofit/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 smtClean="0"/>
              <a:t>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42000" y="6285052"/>
            <a:ext cx="1067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  <a:cs typeface="Finlandica"/>
              </a:defRPr>
            </a:lvl1pPr>
          </a:lstStyle>
          <a:p>
            <a:fld id="{2FCAA8F0-8C15-466B-A8B0-F25DC3719D9A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8932" y="6287980"/>
            <a:ext cx="3602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pc="0" baseline="0">
                <a:solidFill>
                  <a:schemeClr val="tx2"/>
                </a:solidFill>
                <a:latin typeface="+mn-lt"/>
                <a:cs typeface="Finlandica"/>
              </a:defRPr>
            </a:lvl1pPr>
          </a:lstStyle>
          <a:p>
            <a:r>
              <a:rPr lang="fi-FI" smtClean="0"/>
              <a:t>Team Finland kommunikation, september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4580" y="6285052"/>
            <a:ext cx="831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  <a:latin typeface="+mn-lt"/>
                <a:cs typeface="Finlandica"/>
              </a:defRPr>
            </a:lvl1pPr>
          </a:lstStyle>
          <a:p>
            <a:fld id="{B1F155AA-D975-1648-A894-B0825A5F752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48" name="Ryhmä 47"/>
          <p:cNvGrpSpPr>
            <a:grpSpLocks noChangeAspect="1"/>
          </p:cNvGrpSpPr>
          <p:nvPr/>
        </p:nvGrpSpPr>
        <p:grpSpPr bwMode="black">
          <a:xfrm>
            <a:off x="276886" y="205503"/>
            <a:ext cx="893334" cy="360938"/>
            <a:chOff x="366713" y="871538"/>
            <a:chExt cx="8412162" cy="3398837"/>
          </a:xfrm>
          <a:solidFill>
            <a:srgbClr val="002EA2"/>
          </a:solidFill>
        </p:grpSpPr>
        <p:sp>
          <p:nvSpPr>
            <p:cNvPr id="49" name="Freeform 6"/>
            <p:cNvSpPr>
              <a:spLocks/>
            </p:cNvSpPr>
            <p:nvPr userDrawn="1"/>
          </p:nvSpPr>
          <p:spPr bwMode="black">
            <a:xfrm>
              <a:off x="1417638" y="2921000"/>
              <a:ext cx="825500" cy="134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50"/>
                </a:cxn>
                <a:cxn ang="0">
                  <a:pos x="194" y="850"/>
                </a:cxn>
                <a:cxn ang="0">
                  <a:pos x="194" y="511"/>
                </a:cxn>
                <a:cxn ang="0">
                  <a:pos x="499" y="511"/>
                </a:cxn>
                <a:cxn ang="0">
                  <a:pos x="499" y="340"/>
                </a:cxn>
                <a:cxn ang="0">
                  <a:pos x="194" y="340"/>
                </a:cxn>
                <a:cxn ang="0">
                  <a:pos x="194" y="171"/>
                </a:cxn>
                <a:cxn ang="0">
                  <a:pos x="520" y="171"/>
                </a:cxn>
                <a:cxn ang="0">
                  <a:pos x="520" y="0"/>
                </a:cxn>
                <a:cxn ang="0">
                  <a:pos x="0" y="0"/>
                </a:cxn>
              </a:cxnLst>
              <a:rect l="0" t="0" r="r" b="b"/>
              <a:pathLst>
                <a:path w="520" h="850">
                  <a:moveTo>
                    <a:pt x="0" y="0"/>
                  </a:moveTo>
                  <a:lnTo>
                    <a:pt x="0" y="850"/>
                  </a:lnTo>
                  <a:lnTo>
                    <a:pt x="194" y="850"/>
                  </a:lnTo>
                  <a:lnTo>
                    <a:pt x="194" y="511"/>
                  </a:lnTo>
                  <a:lnTo>
                    <a:pt x="499" y="511"/>
                  </a:lnTo>
                  <a:lnTo>
                    <a:pt x="499" y="340"/>
                  </a:lnTo>
                  <a:lnTo>
                    <a:pt x="194" y="340"/>
                  </a:lnTo>
                  <a:lnTo>
                    <a:pt x="194" y="171"/>
                  </a:lnTo>
                  <a:lnTo>
                    <a:pt x="520" y="171"/>
                  </a:lnTo>
                  <a:lnTo>
                    <a:pt x="5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0" name="Freeform 7"/>
            <p:cNvSpPr>
              <a:spLocks/>
            </p:cNvSpPr>
            <p:nvPr userDrawn="1"/>
          </p:nvSpPr>
          <p:spPr bwMode="black">
            <a:xfrm>
              <a:off x="2435225" y="2921000"/>
              <a:ext cx="658812" cy="134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"/>
                </a:cxn>
                <a:cxn ang="0">
                  <a:pos x="112" y="158"/>
                </a:cxn>
                <a:cxn ang="0">
                  <a:pos x="112" y="693"/>
                </a:cxn>
                <a:cxn ang="0">
                  <a:pos x="0" y="693"/>
                </a:cxn>
                <a:cxn ang="0">
                  <a:pos x="0" y="850"/>
                </a:cxn>
                <a:cxn ang="0">
                  <a:pos x="415" y="850"/>
                </a:cxn>
                <a:cxn ang="0">
                  <a:pos x="415" y="693"/>
                </a:cxn>
                <a:cxn ang="0">
                  <a:pos x="304" y="693"/>
                </a:cxn>
                <a:cxn ang="0">
                  <a:pos x="304" y="158"/>
                </a:cxn>
                <a:cxn ang="0">
                  <a:pos x="415" y="158"/>
                </a:cxn>
                <a:cxn ang="0">
                  <a:pos x="415" y="0"/>
                </a:cxn>
                <a:cxn ang="0">
                  <a:pos x="0" y="0"/>
                </a:cxn>
              </a:cxnLst>
              <a:rect l="0" t="0" r="r" b="b"/>
              <a:pathLst>
                <a:path w="415" h="850">
                  <a:moveTo>
                    <a:pt x="0" y="0"/>
                  </a:moveTo>
                  <a:lnTo>
                    <a:pt x="0" y="158"/>
                  </a:lnTo>
                  <a:lnTo>
                    <a:pt x="112" y="158"/>
                  </a:lnTo>
                  <a:lnTo>
                    <a:pt x="112" y="693"/>
                  </a:lnTo>
                  <a:lnTo>
                    <a:pt x="0" y="693"/>
                  </a:lnTo>
                  <a:lnTo>
                    <a:pt x="0" y="850"/>
                  </a:lnTo>
                  <a:lnTo>
                    <a:pt x="415" y="850"/>
                  </a:lnTo>
                  <a:lnTo>
                    <a:pt x="415" y="693"/>
                  </a:lnTo>
                  <a:lnTo>
                    <a:pt x="304" y="693"/>
                  </a:lnTo>
                  <a:lnTo>
                    <a:pt x="304" y="158"/>
                  </a:lnTo>
                  <a:lnTo>
                    <a:pt x="415" y="158"/>
                  </a:lnTo>
                  <a:lnTo>
                    <a:pt x="4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1" name="Freeform 8"/>
            <p:cNvSpPr>
              <a:spLocks/>
            </p:cNvSpPr>
            <p:nvPr userDrawn="1"/>
          </p:nvSpPr>
          <p:spPr bwMode="black">
            <a:xfrm>
              <a:off x="3325813" y="2921000"/>
              <a:ext cx="957262" cy="1349375"/>
            </a:xfrm>
            <a:custGeom>
              <a:avLst/>
              <a:gdLst/>
              <a:ahLst/>
              <a:cxnLst>
                <a:cxn ang="0">
                  <a:pos x="448" y="850"/>
                </a:cxn>
                <a:cxn ang="0">
                  <a:pos x="183" y="384"/>
                </a:cxn>
                <a:cxn ang="0">
                  <a:pos x="181" y="380"/>
                </a:cxn>
                <a:cxn ang="0">
                  <a:pos x="177" y="378"/>
                </a:cxn>
                <a:cxn ang="0">
                  <a:pos x="173" y="378"/>
                </a:cxn>
                <a:cxn ang="0">
                  <a:pos x="169" y="378"/>
                </a:cxn>
                <a:cxn ang="0">
                  <a:pos x="167" y="380"/>
                </a:cxn>
                <a:cxn ang="0">
                  <a:pos x="165" y="384"/>
                </a:cxn>
                <a:cxn ang="0">
                  <a:pos x="163" y="388"/>
                </a:cxn>
                <a:cxn ang="0">
                  <a:pos x="163" y="392"/>
                </a:cxn>
                <a:cxn ang="0">
                  <a:pos x="181" y="499"/>
                </a:cxn>
                <a:cxn ang="0">
                  <a:pos x="181" y="850"/>
                </a:cxn>
                <a:cxn ang="0">
                  <a:pos x="0" y="850"/>
                </a:cxn>
                <a:cxn ang="0">
                  <a:pos x="0" y="0"/>
                </a:cxn>
                <a:cxn ang="0">
                  <a:pos x="156" y="0"/>
                </a:cxn>
                <a:cxn ang="0">
                  <a:pos x="421" y="467"/>
                </a:cxn>
                <a:cxn ang="0">
                  <a:pos x="424" y="470"/>
                </a:cxn>
                <a:cxn ang="0">
                  <a:pos x="428" y="472"/>
                </a:cxn>
                <a:cxn ang="0">
                  <a:pos x="432" y="472"/>
                </a:cxn>
                <a:cxn ang="0">
                  <a:pos x="434" y="472"/>
                </a:cxn>
                <a:cxn ang="0">
                  <a:pos x="438" y="470"/>
                </a:cxn>
                <a:cxn ang="0">
                  <a:pos x="440" y="468"/>
                </a:cxn>
                <a:cxn ang="0">
                  <a:pos x="440" y="465"/>
                </a:cxn>
                <a:cxn ang="0">
                  <a:pos x="440" y="459"/>
                </a:cxn>
                <a:cxn ang="0">
                  <a:pos x="423" y="353"/>
                </a:cxn>
                <a:cxn ang="0">
                  <a:pos x="423" y="0"/>
                </a:cxn>
                <a:cxn ang="0">
                  <a:pos x="603" y="0"/>
                </a:cxn>
                <a:cxn ang="0">
                  <a:pos x="603" y="850"/>
                </a:cxn>
                <a:cxn ang="0">
                  <a:pos x="448" y="850"/>
                </a:cxn>
              </a:cxnLst>
              <a:rect l="0" t="0" r="r" b="b"/>
              <a:pathLst>
                <a:path w="603" h="850">
                  <a:moveTo>
                    <a:pt x="448" y="850"/>
                  </a:moveTo>
                  <a:lnTo>
                    <a:pt x="183" y="384"/>
                  </a:lnTo>
                  <a:lnTo>
                    <a:pt x="181" y="380"/>
                  </a:lnTo>
                  <a:lnTo>
                    <a:pt x="177" y="378"/>
                  </a:lnTo>
                  <a:lnTo>
                    <a:pt x="173" y="378"/>
                  </a:lnTo>
                  <a:lnTo>
                    <a:pt x="169" y="378"/>
                  </a:lnTo>
                  <a:lnTo>
                    <a:pt x="167" y="380"/>
                  </a:lnTo>
                  <a:lnTo>
                    <a:pt x="165" y="384"/>
                  </a:lnTo>
                  <a:lnTo>
                    <a:pt x="163" y="388"/>
                  </a:lnTo>
                  <a:lnTo>
                    <a:pt x="163" y="392"/>
                  </a:lnTo>
                  <a:lnTo>
                    <a:pt x="181" y="499"/>
                  </a:lnTo>
                  <a:lnTo>
                    <a:pt x="181" y="850"/>
                  </a:lnTo>
                  <a:lnTo>
                    <a:pt x="0" y="850"/>
                  </a:lnTo>
                  <a:lnTo>
                    <a:pt x="0" y="0"/>
                  </a:lnTo>
                  <a:lnTo>
                    <a:pt x="156" y="0"/>
                  </a:lnTo>
                  <a:lnTo>
                    <a:pt x="421" y="467"/>
                  </a:lnTo>
                  <a:lnTo>
                    <a:pt x="424" y="470"/>
                  </a:lnTo>
                  <a:lnTo>
                    <a:pt x="428" y="472"/>
                  </a:lnTo>
                  <a:lnTo>
                    <a:pt x="432" y="472"/>
                  </a:lnTo>
                  <a:lnTo>
                    <a:pt x="434" y="472"/>
                  </a:lnTo>
                  <a:lnTo>
                    <a:pt x="438" y="470"/>
                  </a:lnTo>
                  <a:lnTo>
                    <a:pt x="440" y="468"/>
                  </a:lnTo>
                  <a:lnTo>
                    <a:pt x="440" y="465"/>
                  </a:lnTo>
                  <a:lnTo>
                    <a:pt x="440" y="459"/>
                  </a:lnTo>
                  <a:lnTo>
                    <a:pt x="423" y="353"/>
                  </a:lnTo>
                  <a:lnTo>
                    <a:pt x="423" y="0"/>
                  </a:lnTo>
                  <a:lnTo>
                    <a:pt x="603" y="0"/>
                  </a:lnTo>
                  <a:lnTo>
                    <a:pt x="603" y="850"/>
                  </a:lnTo>
                  <a:lnTo>
                    <a:pt x="448" y="8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2" name="Freeform 9"/>
            <p:cNvSpPr>
              <a:spLocks/>
            </p:cNvSpPr>
            <p:nvPr userDrawn="1"/>
          </p:nvSpPr>
          <p:spPr bwMode="black">
            <a:xfrm>
              <a:off x="4554538" y="2921000"/>
              <a:ext cx="679450" cy="1349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50"/>
                </a:cxn>
                <a:cxn ang="0">
                  <a:pos x="428" y="850"/>
                </a:cxn>
                <a:cxn ang="0">
                  <a:pos x="428" y="682"/>
                </a:cxn>
                <a:cxn ang="0">
                  <a:pos x="192" y="682"/>
                </a:cxn>
                <a:cxn ang="0">
                  <a:pos x="192" y="0"/>
                </a:cxn>
                <a:cxn ang="0">
                  <a:pos x="0" y="0"/>
                </a:cxn>
              </a:cxnLst>
              <a:rect l="0" t="0" r="r" b="b"/>
              <a:pathLst>
                <a:path w="428" h="850">
                  <a:moveTo>
                    <a:pt x="0" y="0"/>
                  </a:moveTo>
                  <a:lnTo>
                    <a:pt x="0" y="850"/>
                  </a:lnTo>
                  <a:lnTo>
                    <a:pt x="428" y="850"/>
                  </a:lnTo>
                  <a:lnTo>
                    <a:pt x="428" y="682"/>
                  </a:lnTo>
                  <a:lnTo>
                    <a:pt x="192" y="682"/>
                  </a:lnTo>
                  <a:lnTo>
                    <a:pt x="19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3" name="Freeform 10"/>
            <p:cNvSpPr>
              <a:spLocks noEditPoints="1"/>
            </p:cNvSpPr>
            <p:nvPr userDrawn="1"/>
          </p:nvSpPr>
          <p:spPr bwMode="black">
            <a:xfrm>
              <a:off x="5368925" y="2921000"/>
              <a:ext cx="1073150" cy="1349375"/>
            </a:xfrm>
            <a:custGeom>
              <a:avLst/>
              <a:gdLst/>
              <a:ahLst/>
              <a:cxnLst>
                <a:cxn ang="0">
                  <a:pos x="232" y="655"/>
                </a:cxn>
                <a:cxn ang="0">
                  <a:pos x="192" y="850"/>
                </a:cxn>
                <a:cxn ang="0">
                  <a:pos x="0" y="850"/>
                </a:cxn>
                <a:cxn ang="0">
                  <a:pos x="167" y="158"/>
                </a:cxn>
                <a:cxn ang="0">
                  <a:pos x="78" y="158"/>
                </a:cxn>
                <a:cxn ang="0">
                  <a:pos x="78" y="0"/>
                </a:cxn>
                <a:cxn ang="0">
                  <a:pos x="470" y="0"/>
                </a:cxn>
                <a:cxn ang="0">
                  <a:pos x="676" y="850"/>
                </a:cxn>
                <a:cxn ang="0">
                  <a:pos x="484" y="850"/>
                </a:cxn>
                <a:cxn ang="0">
                  <a:pos x="443" y="655"/>
                </a:cxn>
                <a:cxn ang="0">
                  <a:pos x="232" y="655"/>
                </a:cxn>
                <a:cxn ang="0">
                  <a:pos x="357" y="248"/>
                </a:cxn>
                <a:cxn ang="0">
                  <a:pos x="349" y="171"/>
                </a:cxn>
                <a:cxn ang="0">
                  <a:pos x="347" y="165"/>
                </a:cxn>
                <a:cxn ang="0">
                  <a:pos x="345" y="163"/>
                </a:cxn>
                <a:cxn ang="0">
                  <a:pos x="341" y="159"/>
                </a:cxn>
                <a:cxn ang="0">
                  <a:pos x="338" y="159"/>
                </a:cxn>
                <a:cxn ang="0">
                  <a:pos x="334" y="159"/>
                </a:cxn>
                <a:cxn ang="0">
                  <a:pos x="330" y="163"/>
                </a:cxn>
                <a:cxn ang="0">
                  <a:pos x="328" y="165"/>
                </a:cxn>
                <a:cxn ang="0">
                  <a:pos x="326" y="171"/>
                </a:cxn>
                <a:cxn ang="0">
                  <a:pos x="318" y="248"/>
                </a:cxn>
                <a:cxn ang="0">
                  <a:pos x="267" y="495"/>
                </a:cxn>
                <a:cxn ang="0">
                  <a:pos x="411" y="495"/>
                </a:cxn>
                <a:cxn ang="0">
                  <a:pos x="357" y="248"/>
                </a:cxn>
              </a:cxnLst>
              <a:rect l="0" t="0" r="r" b="b"/>
              <a:pathLst>
                <a:path w="676" h="850">
                  <a:moveTo>
                    <a:pt x="232" y="655"/>
                  </a:moveTo>
                  <a:lnTo>
                    <a:pt x="192" y="850"/>
                  </a:lnTo>
                  <a:lnTo>
                    <a:pt x="0" y="850"/>
                  </a:lnTo>
                  <a:lnTo>
                    <a:pt x="167" y="158"/>
                  </a:lnTo>
                  <a:lnTo>
                    <a:pt x="78" y="158"/>
                  </a:lnTo>
                  <a:lnTo>
                    <a:pt x="78" y="0"/>
                  </a:lnTo>
                  <a:lnTo>
                    <a:pt x="470" y="0"/>
                  </a:lnTo>
                  <a:lnTo>
                    <a:pt x="676" y="850"/>
                  </a:lnTo>
                  <a:lnTo>
                    <a:pt x="484" y="850"/>
                  </a:lnTo>
                  <a:lnTo>
                    <a:pt x="443" y="655"/>
                  </a:lnTo>
                  <a:lnTo>
                    <a:pt x="232" y="655"/>
                  </a:lnTo>
                  <a:close/>
                  <a:moveTo>
                    <a:pt x="357" y="248"/>
                  </a:moveTo>
                  <a:lnTo>
                    <a:pt x="349" y="171"/>
                  </a:lnTo>
                  <a:lnTo>
                    <a:pt x="347" y="165"/>
                  </a:lnTo>
                  <a:lnTo>
                    <a:pt x="345" y="163"/>
                  </a:lnTo>
                  <a:lnTo>
                    <a:pt x="341" y="159"/>
                  </a:lnTo>
                  <a:lnTo>
                    <a:pt x="338" y="159"/>
                  </a:lnTo>
                  <a:lnTo>
                    <a:pt x="334" y="159"/>
                  </a:lnTo>
                  <a:lnTo>
                    <a:pt x="330" y="163"/>
                  </a:lnTo>
                  <a:lnTo>
                    <a:pt x="328" y="165"/>
                  </a:lnTo>
                  <a:lnTo>
                    <a:pt x="326" y="171"/>
                  </a:lnTo>
                  <a:lnTo>
                    <a:pt x="318" y="248"/>
                  </a:lnTo>
                  <a:lnTo>
                    <a:pt x="267" y="495"/>
                  </a:lnTo>
                  <a:lnTo>
                    <a:pt x="411" y="495"/>
                  </a:lnTo>
                  <a:lnTo>
                    <a:pt x="357" y="2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4" name="Freeform 11"/>
            <p:cNvSpPr>
              <a:spLocks/>
            </p:cNvSpPr>
            <p:nvPr userDrawn="1"/>
          </p:nvSpPr>
          <p:spPr bwMode="black">
            <a:xfrm>
              <a:off x="6615113" y="2921000"/>
              <a:ext cx="960437" cy="1349375"/>
            </a:xfrm>
            <a:custGeom>
              <a:avLst/>
              <a:gdLst/>
              <a:ahLst/>
              <a:cxnLst>
                <a:cxn ang="0">
                  <a:pos x="447" y="850"/>
                </a:cxn>
                <a:cxn ang="0">
                  <a:pos x="184" y="384"/>
                </a:cxn>
                <a:cxn ang="0">
                  <a:pos x="180" y="380"/>
                </a:cxn>
                <a:cxn ang="0">
                  <a:pos x="177" y="378"/>
                </a:cxn>
                <a:cxn ang="0">
                  <a:pos x="173" y="378"/>
                </a:cxn>
                <a:cxn ang="0">
                  <a:pos x="171" y="378"/>
                </a:cxn>
                <a:cxn ang="0">
                  <a:pos x="167" y="380"/>
                </a:cxn>
                <a:cxn ang="0">
                  <a:pos x="165" y="384"/>
                </a:cxn>
                <a:cxn ang="0">
                  <a:pos x="163" y="388"/>
                </a:cxn>
                <a:cxn ang="0">
                  <a:pos x="165" y="392"/>
                </a:cxn>
                <a:cxn ang="0">
                  <a:pos x="180" y="499"/>
                </a:cxn>
                <a:cxn ang="0">
                  <a:pos x="180" y="850"/>
                </a:cxn>
                <a:cxn ang="0">
                  <a:pos x="0" y="850"/>
                </a:cxn>
                <a:cxn ang="0">
                  <a:pos x="0" y="0"/>
                </a:cxn>
                <a:cxn ang="0">
                  <a:pos x="157" y="0"/>
                </a:cxn>
                <a:cxn ang="0">
                  <a:pos x="422" y="467"/>
                </a:cxn>
                <a:cxn ang="0">
                  <a:pos x="424" y="470"/>
                </a:cxn>
                <a:cxn ang="0">
                  <a:pos x="428" y="472"/>
                </a:cxn>
                <a:cxn ang="0">
                  <a:pos x="432" y="472"/>
                </a:cxn>
                <a:cxn ang="0">
                  <a:pos x="436" y="472"/>
                </a:cxn>
                <a:cxn ang="0">
                  <a:pos x="438" y="470"/>
                </a:cxn>
                <a:cxn ang="0">
                  <a:pos x="440" y="468"/>
                </a:cxn>
                <a:cxn ang="0">
                  <a:pos x="442" y="465"/>
                </a:cxn>
                <a:cxn ang="0">
                  <a:pos x="442" y="459"/>
                </a:cxn>
                <a:cxn ang="0">
                  <a:pos x="422" y="353"/>
                </a:cxn>
                <a:cxn ang="0">
                  <a:pos x="422" y="0"/>
                </a:cxn>
                <a:cxn ang="0">
                  <a:pos x="605" y="0"/>
                </a:cxn>
                <a:cxn ang="0">
                  <a:pos x="605" y="850"/>
                </a:cxn>
                <a:cxn ang="0">
                  <a:pos x="447" y="850"/>
                </a:cxn>
              </a:cxnLst>
              <a:rect l="0" t="0" r="r" b="b"/>
              <a:pathLst>
                <a:path w="605" h="850">
                  <a:moveTo>
                    <a:pt x="447" y="850"/>
                  </a:moveTo>
                  <a:lnTo>
                    <a:pt x="184" y="384"/>
                  </a:lnTo>
                  <a:lnTo>
                    <a:pt x="180" y="380"/>
                  </a:lnTo>
                  <a:lnTo>
                    <a:pt x="177" y="378"/>
                  </a:lnTo>
                  <a:lnTo>
                    <a:pt x="173" y="378"/>
                  </a:lnTo>
                  <a:lnTo>
                    <a:pt x="171" y="378"/>
                  </a:lnTo>
                  <a:lnTo>
                    <a:pt x="167" y="380"/>
                  </a:lnTo>
                  <a:lnTo>
                    <a:pt x="165" y="384"/>
                  </a:lnTo>
                  <a:lnTo>
                    <a:pt x="163" y="388"/>
                  </a:lnTo>
                  <a:lnTo>
                    <a:pt x="165" y="392"/>
                  </a:lnTo>
                  <a:lnTo>
                    <a:pt x="180" y="499"/>
                  </a:lnTo>
                  <a:lnTo>
                    <a:pt x="180" y="850"/>
                  </a:lnTo>
                  <a:lnTo>
                    <a:pt x="0" y="850"/>
                  </a:lnTo>
                  <a:lnTo>
                    <a:pt x="0" y="0"/>
                  </a:lnTo>
                  <a:lnTo>
                    <a:pt x="157" y="0"/>
                  </a:lnTo>
                  <a:lnTo>
                    <a:pt x="422" y="467"/>
                  </a:lnTo>
                  <a:lnTo>
                    <a:pt x="424" y="470"/>
                  </a:lnTo>
                  <a:lnTo>
                    <a:pt x="428" y="472"/>
                  </a:lnTo>
                  <a:lnTo>
                    <a:pt x="432" y="472"/>
                  </a:lnTo>
                  <a:lnTo>
                    <a:pt x="436" y="472"/>
                  </a:lnTo>
                  <a:lnTo>
                    <a:pt x="438" y="470"/>
                  </a:lnTo>
                  <a:lnTo>
                    <a:pt x="440" y="468"/>
                  </a:lnTo>
                  <a:lnTo>
                    <a:pt x="442" y="465"/>
                  </a:lnTo>
                  <a:lnTo>
                    <a:pt x="442" y="459"/>
                  </a:lnTo>
                  <a:lnTo>
                    <a:pt x="422" y="353"/>
                  </a:lnTo>
                  <a:lnTo>
                    <a:pt x="422" y="0"/>
                  </a:lnTo>
                  <a:lnTo>
                    <a:pt x="605" y="0"/>
                  </a:lnTo>
                  <a:lnTo>
                    <a:pt x="605" y="850"/>
                  </a:lnTo>
                  <a:lnTo>
                    <a:pt x="447" y="8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5" name="Freeform 12"/>
            <p:cNvSpPr>
              <a:spLocks noEditPoints="1"/>
            </p:cNvSpPr>
            <p:nvPr userDrawn="1"/>
          </p:nvSpPr>
          <p:spPr bwMode="black">
            <a:xfrm>
              <a:off x="7843838" y="2921000"/>
              <a:ext cx="935037" cy="1349375"/>
            </a:xfrm>
            <a:custGeom>
              <a:avLst/>
              <a:gdLst/>
              <a:ahLst/>
              <a:cxnLst>
                <a:cxn ang="0">
                  <a:pos x="284" y="2"/>
                </a:cxn>
                <a:cxn ang="0">
                  <a:pos x="355" y="12"/>
                </a:cxn>
                <a:cxn ang="0">
                  <a:pos x="415" y="31"/>
                </a:cxn>
                <a:cxn ang="0">
                  <a:pos x="466" y="60"/>
                </a:cxn>
                <a:cxn ang="0">
                  <a:pos x="509" y="94"/>
                </a:cxn>
                <a:cxn ang="0">
                  <a:pos x="541" y="138"/>
                </a:cxn>
                <a:cxn ang="0">
                  <a:pos x="564" y="190"/>
                </a:cxn>
                <a:cxn ang="0">
                  <a:pos x="580" y="248"/>
                </a:cxn>
                <a:cxn ang="0">
                  <a:pos x="585" y="315"/>
                </a:cxn>
                <a:cxn ang="0">
                  <a:pos x="587" y="390"/>
                </a:cxn>
                <a:cxn ang="0">
                  <a:pos x="587" y="463"/>
                </a:cxn>
                <a:cxn ang="0">
                  <a:pos x="585" y="538"/>
                </a:cxn>
                <a:cxn ang="0">
                  <a:pos x="580" y="603"/>
                </a:cxn>
                <a:cxn ang="0">
                  <a:pos x="564" y="660"/>
                </a:cxn>
                <a:cxn ang="0">
                  <a:pos x="541" y="712"/>
                </a:cxn>
                <a:cxn ang="0">
                  <a:pos x="509" y="756"/>
                </a:cxn>
                <a:cxn ang="0">
                  <a:pos x="466" y="793"/>
                </a:cxn>
                <a:cxn ang="0">
                  <a:pos x="415" y="820"/>
                </a:cxn>
                <a:cxn ang="0">
                  <a:pos x="355" y="839"/>
                </a:cxn>
                <a:cxn ang="0">
                  <a:pos x="284" y="850"/>
                </a:cxn>
                <a:cxn ang="0">
                  <a:pos x="0" y="850"/>
                </a:cxn>
                <a:cxn ang="0">
                  <a:pos x="246" y="0"/>
                </a:cxn>
                <a:cxn ang="0">
                  <a:pos x="246" y="693"/>
                </a:cxn>
                <a:cxn ang="0">
                  <a:pos x="282" y="689"/>
                </a:cxn>
                <a:cxn ang="0">
                  <a:pos x="315" y="682"/>
                </a:cxn>
                <a:cxn ang="0">
                  <a:pos x="340" y="668"/>
                </a:cxn>
                <a:cxn ang="0">
                  <a:pos x="361" y="651"/>
                </a:cxn>
                <a:cxn ang="0">
                  <a:pos x="378" y="628"/>
                </a:cxn>
                <a:cxn ang="0">
                  <a:pos x="392" y="603"/>
                </a:cxn>
                <a:cxn ang="0">
                  <a:pos x="399" y="576"/>
                </a:cxn>
                <a:cxn ang="0">
                  <a:pos x="405" y="545"/>
                </a:cxn>
                <a:cxn ang="0">
                  <a:pos x="409" y="484"/>
                </a:cxn>
                <a:cxn ang="0">
                  <a:pos x="411" y="426"/>
                </a:cxn>
                <a:cxn ang="0">
                  <a:pos x="409" y="369"/>
                </a:cxn>
                <a:cxn ang="0">
                  <a:pos x="405" y="305"/>
                </a:cxn>
                <a:cxn ang="0">
                  <a:pos x="401" y="275"/>
                </a:cxn>
                <a:cxn ang="0">
                  <a:pos x="392" y="248"/>
                </a:cxn>
                <a:cxn ang="0">
                  <a:pos x="380" y="223"/>
                </a:cxn>
                <a:cxn ang="0">
                  <a:pos x="363" y="202"/>
                </a:cxn>
                <a:cxn ang="0">
                  <a:pos x="340" y="183"/>
                </a:cxn>
                <a:cxn ang="0">
                  <a:pos x="315" y="169"/>
                </a:cxn>
                <a:cxn ang="0">
                  <a:pos x="282" y="161"/>
                </a:cxn>
                <a:cxn ang="0">
                  <a:pos x="246" y="158"/>
                </a:cxn>
                <a:cxn ang="0">
                  <a:pos x="194" y="693"/>
                </a:cxn>
              </a:cxnLst>
              <a:rect l="0" t="0" r="r" b="b"/>
              <a:pathLst>
                <a:path w="589" h="850">
                  <a:moveTo>
                    <a:pt x="246" y="0"/>
                  </a:moveTo>
                  <a:lnTo>
                    <a:pt x="284" y="2"/>
                  </a:lnTo>
                  <a:lnTo>
                    <a:pt x="320" y="6"/>
                  </a:lnTo>
                  <a:lnTo>
                    <a:pt x="355" y="12"/>
                  </a:lnTo>
                  <a:lnTo>
                    <a:pt x="386" y="19"/>
                  </a:lnTo>
                  <a:lnTo>
                    <a:pt x="415" y="31"/>
                  </a:lnTo>
                  <a:lnTo>
                    <a:pt x="441" y="44"/>
                  </a:lnTo>
                  <a:lnTo>
                    <a:pt x="466" y="60"/>
                  </a:lnTo>
                  <a:lnTo>
                    <a:pt x="488" y="77"/>
                  </a:lnTo>
                  <a:lnTo>
                    <a:pt x="509" y="94"/>
                  </a:lnTo>
                  <a:lnTo>
                    <a:pt x="526" y="115"/>
                  </a:lnTo>
                  <a:lnTo>
                    <a:pt x="541" y="138"/>
                  </a:lnTo>
                  <a:lnTo>
                    <a:pt x="553" y="163"/>
                  </a:lnTo>
                  <a:lnTo>
                    <a:pt x="564" y="190"/>
                  </a:lnTo>
                  <a:lnTo>
                    <a:pt x="572" y="219"/>
                  </a:lnTo>
                  <a:lnTo>
                    <a:pt x="580" y="248"/>
                  </a:lnTo>
                  <a:lnTo>
                    <a:pt x="584" y="280"/>
                  </a:lnTo>
                  <a:lnTo>
                    <a:pt x="585" y="315"/>
                  </a:lnTo>
                  <a:lnTo>
                    <a:pt x="587" y="351"/>
                  </a:lnTo>
                  <a:lnTo>
                    <a:pt x="587" y="390"/>
                  </a:lnTo>
                  <a:lnTo>
                    <a:pt x="589" y="426"/>
                  </a:lnTo>
                  <a:lnTo>
                    <a:pt x="587" y="463"/>
                  </a:lnTo>
                  <a:lnTo>
                    <a:pt x="587" y="499"/>
                  </a:lnTo>
                  <a:lnTo>
                    <a:pt x="585" y="538"/>
                  </a:lnTo>
                  <a:lnTo>
                    <a:pt x="584" y="572"/>
                  </a:lnTo>
                  <a:lnTo>
                    <a:pt x="580" y="603"/>
                  </a:lnTo>
                  <a:lnTo>
                    <a:pt x="574" y="634"/>
                  </a:lnTo>
                  <a:lnTo>
                    <a:pt x="564" y="660"/>
                  </a:lnTo>
                  <a:lnTo>
                    <a:pt x="555" y="687"/>
                  </a:lnTo>
                  <a:lnTo>
                    <a:pt x="541" y="712"/>
                  </a:lnTo>
                  <a:lnTo>
                    <a:pt x="526" y="735"/>
                  </a:lnTo>
                  <a:lnTo>
                    <a:pt x="509" y="756"/>
                  </a:lnTo>
                  <a:lnTo>
                    <a:pt x="489" y="776"/>
                  </a:lnTo>
                  <a:lnTo>
                    <a:pt x="466" y="793"/>
                  </a:lnTo>
                  <a:lnTo>
                    <a:pt x="441" y="808"/>
                  </a:lnTo>
                  <a:lnTo>
                    <a:pt x="415" y="820"/>
                  </a:lnTo>
                  <a:lnTo>
                    <a:pt x="386" y="831"/>
                  </a:lnTo>
                  <a:lnTo>
                    <a:pt x="355" y="839"/>
                  </a:lnTo>
                  <a:lnTo>
                    <a:pt x="320" y="847"/>
                  </a:lnTo>
                  <a:lnTo>
                    <a:pt x="284" y="850"/>
                  </a:lnTo>
                  <a:lnTo>
                    <a:pt x="246" y="850"/>
                  </a:lnTo>
                  <a:lnTo>
                    <a:pt x="0" y="850"/>
                  </a:lnTo>
                  <a:lnTo>
                    <a:pt x="0" y="0"/>
                  </a:lnTo>
                  <a:lnTo>
                    <a:pt x="246" y="0"/>
                  </a:lnTo>
                  <a:close/>
                  <a:moveTo>
                    <a:pt x="194" y="693"/>
                  </a:moveTo>
                  <a:lnTo>
                    <a:pt x="246" y="693"/>
                  </a:lnTo>
                  <a:lnTo>
                    <a:pt x="265" y="693"/>
                  </a:lnTo>
                  <a:lnTo>
                    <a:pt x="282" y="689"/>
                  </a:lnTo>
                  <a:lnTo>
                    <a:pt x="299" y="687"/>
                  </a:lnTo>
                  <a:lnTo>
                    <a:pt x="315" y="682"/>
                  </a:lnTo>
                  <a:lnTo>
                    <a:pt x="328" y="676"/>
                  </a:lnTo>
                  <a:lnTo>
                    <a:pt x="340" y="668"/>
                  </a:lnTo>
                  <a:lnTo>
                    <a:pt x="351" y="660"/>
                  </a:lnTo>
                  <a:lnTo>
                    <a:pt x="361" y="651"/>
                  </a:lnTo>
                  <a:lnTo>
                    <a:pt x="370" y="639"/>
                  </a:lnTo>
                  <a:lnTo>
                    <a:pt x="378" y="628"/>
                  </a:lnTo>
                  <a:lnTo>
                    <a:pt x="386" y="616"/>
                  </a:lnTo>
                  <a:lnTo>
                    <a:pt x="392" y="603"/>
                  </a:lnTo>
                  <a:lnTo>
                    <a:pt x="395" y="589"/>
                  </a:lnTo>
                  <a:lnTo>
                    <a:pt x="399" y="576"/>
                  </a:lnTo>
                  <a:lnTo>
                    <a:pt x="403" y="561"/>
                  </a:lnTo>
                  <a:lnTo>
                    <a:pt x="405" y="545"/>
                  </a:lnTo>
                  <a:lnTo>
                    <a:pt x="407" y="513"/>
                  </a:lnTo>
                  <a:lnTo>
                    <a:pt x="409" y="484"/>
                  </a:lnTo>
                  <a:lnTo>
                    <a:pt x="409" y="455"/>
                  </a:lnTo>
                  <a:lnTo>
                    <a:pt x="411" y="426"/>
                  </a:lnTo>
                  <a:lnTo>
                    <a:pt x="409" y="396"/>
                  </a:lnTo>
                  <a:lnTo>
                    <a:pt x="409" y="369"/>
                  </a:lnTo>
                  <a:lnTo>
                    <a:pt x="407" y="340"/>
                  </a:lnTo>
                  <a:lnTo>
                    <a:pt x="405" y="305"/>
                  </a:lnTo>
                  <a:lnTo>
                    <a:pt x="403" y="290"/>
                  </a:lnTo>
                  <a:lnTo>
                    <a:pt x="401" y="275"/>
                  </a:lnTo>
                  <a:lnTo>
                    <a:pt x="397" y="261"/>
                  </a:lnTo>
                  <a:lnTo>
                    <a:pt x="392" y="248"/>
                  </a:lnTo>
                  <a:lnTo>
                    <a:pt x="386" y="234"/>
                  </a:lnTo>
                  <a:lnTo>
                    <a:pt x="380" y="223"/>
                  </a:lnTo>
                  <a:lnTo>
                    <a:pt x="370" y="211"/>
                  </a:lnTo>
                  <a:lnTo>
                    <a:pt x="363" y="202"/>
                  </a:lnTo>
                  <a:lnTo>
                    <a:pt x="351" y="192"/>
                  </a:lnTo>
                  <a:lnTo>
                    <a:pt x="340" y="183"/>
                  </a:lnTo>
                  <a:lnTo>
                    <a:pt x="328" y="177"/>
                  </a:lnTo>
                  <a:lnTo>
                    <a:pt x="315" y="169"/>
                  </a:lnTo>
                  <a:lnTo>
                    <a:pt x="299" y="165"/>
                  </a:lnTo>
                  <a:lnTo>
                    <a:pt x="282" y="161"/>
                  </a:lnTo>
                  <a:lnTo>
                    <a:pt x="265" y="159"/>
                  </a:lnTo>
                  <a:lnTo>
                    <a:pt x="246" y="158"/>
                  </a:lnTo>
                  <a:lnTo>
                    <a:pt x="194" y="158"/>
                  </a:lnTo>
                  <a:lnTo>
                    <a:pt x="194" y="6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6" name="Freeform 13"/>
            <p:cNvSpPr>
              <a:spLocks noEditPoints="1"/>
            </p:cNvSpPr>
            <p:nvPr userDrawn="1"/>
          </p:nvSpPr>
          <p:spPr bwMode="black">
            <a:xfrm>
              <a:off x="1676400" y="1784350"/>
              <a:ext cx="2971800" cy="755650"/>
            </a:xfrm>
            <a:custGeom>
              <a:avLst/>
              <a:gdLst/>
              <a:ahLst/>
              <a:cxnLst>
                <a:cxn ang="0">
                  <a:pos x="519" y="258"/>
                </a:cxn>
                <a:cxn ang="0">
                  <a:pos x="611" y="131"/>
                </a:cxn>
                <a:cxn ang="0">
                  <a:pos x="676" y="91"/>
                </a:cxn>
                <a:cxn ang="0">
                  <a:pos x="624" y="265"/>
                </a:cxn>
                <a:cxn ang="0">
                  <a:pos x="526" y="350"/>
                </a:cxn>
                <a:cxn ang="0">
                  <a:pos x="148" y="163"/>
                </a:cxn>
                <a:cxn ang="0">
                  <a:pos x="254" y="92"/>
                </a:cxn>
                <a:cxn ang="0">
                  <a:pos x="233" y="162"/>
                </a:cxn>
                <a:cxn ang="0">
                  <a:pos x="129" y="265"/>
                </a:cxn>
                <a:cxn ang="0">
                  <a:pos x="77" y="271"/>
                </a:cxn>
                <a:cxn ang="0">
                  <a:pos x="1600" y="246"/>
                </a:cxn>
                <a:cxn ang="0">
                  <a:pos x="1419" y="307"/>
                </a:cxn>
                <a:cxn ang="0">
                  <a:pos x="1392" y="213"/>
                </a:cxn>
                <a:cxn ang="0">
                  <a:pos x="1400" y="87"/>
                </a:cxn>
                <a:cxn ang="0">
                  <a:pos x="1281" y="156"/>
                </a:cxn>
                <a:cxn ang="0">
                  <a:pos x="1195" y="223"/>
                </a:cxn>
                <a:cxn ang="0">
                  <a:pos x="1202" y="79"/>
                </a:cxn>
                <a:cxn ang="0">
                  <a:pos x="1068" y="202"/>
                </a:cxn>
                <a:cxn ang="0">
                  <a:pos x="1054" y="146"/>
                </a:cxn>
                <a:cxn ang="0">
                  <a:pos x="1054" y="8"/>
                </a:cxn>
                <a:cxn ang="0">
                  <a:pos x="999" y="69"/>
                </a:cxn>
                <a:cxn ang="0">
                  <a:pos x="807" y="288"/>
                </a:cxn>
                <a:cxn ang="0">
                  <a:pos x="745" y="282"/>
                </a:cxn>
                <a:cxn ang="0">
                  <a:pos x="711" y="83"/>
                </a:cxn>
                <a:cxn ang="0">
                  <a:pos x="745" y="54"/>
                </a:cxn>
                <a:cxn ang="0">
                  <a:pos x="715" y="18"/>
                </a:cxn>
                <a:cxn ang="0">
                  <a:pos x="634" y="31"/>
                </a:cxn>
                <a:cxn ang="0">
                  <a:pos x="572" y="71"/>
                </a:cxn>
                <a:cxn ang="0">
                  <a:pos x="469" y="208"/>
                </a:cxn>
                <a:cxn ang="0">
                  <a:pos x="357" y="323"/>
                </a:cxn>
                <a:cxn ang="0">
                  <a:pos x="185" y="428"/>
                </a:cxn>
                <a:cxn ang="0">
                  <a:pos x="87" y="430"/>
                </a:cxn>
                <a:cxn ang="0">
                  <a:pos x="56" y="355"/>
                </a:cxn>
                <a:cxn ang="0">
                  <a:pos x="85" y="319"/>
                </a:cxn>
                <a:cxn ang="0">
                  <a:pos x="177" y="306"/>
                </a:cxn>
                <a:cxn ang="0">
                  <a:pos x="304" y="175"/>
                </a:cxn>
                <a:cxn ang="0">
                  <a:pos x="300" y="94"/>
                </a:cxn>
                <a:cxn ang="0">
                  <a:pos x="227" y="44"/>
                </a:cxn>
                <a:cxn ang="0">
                  <a:pos x="125" y="92"/>
                </a:cxn>
                <a:cxn ang="0">
                  <a:pos x="10" y="258"/>
                </a:cxn>
                <a:cxn ang="0">
                  <a:pos x="10" y="375"/>
                </a:cxn>
                <a:cxn ang="0">
                  <a:pos x="110" y="472"/>
                </a:cxn>
                <a:cxn ang="0">
                  <a:pos x="244" y="451"/>
                </a:cxn>
                <a:cxn ang="0">
                  <a:pos x="438" y="298"/>
                </a:cxn>
                <a:cxn ang="0">
                  <a:pos x="457" y="348"/>
                </a:cxn>
                <a:cxn ang="0">
                  <a:pos x="553" y="386"/>
                </a:cxn>
                <a:cxn ang="0">
                  <a:pos x="665" y="267"/>
                </a:cxn>
                <a:cxn ang="0">
                  <a:pos x="686" y="298"/>
                </a:cxn>
                <a:cxn ang="0">
                  <a:pos x="761" y="348"/>
                </a:cxn>
                <a:cxn ang="0">
                  <a:pos x="857" y="292"/>
                </a:cxn>
                <a:cxn ang="0">
                  <a:pos x="972" y="169"/>
                </a:cxn>
                <a:cxn ang="0">
                  <a:pos x="949" y="292"/>
                </a:cxn>
                <a:cxn ang="0">
                  <a:pos x="1003" y="329"/>
                </a:cxn>
                <a:cxn ang="0">
                  <a:pos x="1133" y="156"/>
                </a:cxn>
                <a:cxn ang="0">
                  <a:pos x="1116" y="281"/>
                </a:cxn>
                <a:cxn ang="0">
                  <a:pos x="1166" y="323"/>
                </a:cxn>
                <a:cxn ang="0">
                  <a:pos x="1321" y="167"/>
                </a:cxn>
                <a:cxn ang="0">
                  <a:pos x="1325" y="271"/>
                </a:cxn>
                <a:cxn ang="0">
                  <a:pos x="1375" y="332"/>
                </a:cxn>
                <a:cxn ang="0">
                  <a:pos x="1519" y="317"/>
                </a:cxn>
                <a:cxn ang="0">
                  <a:pos x="1832" y="135"/>
                </a:cxn>
                <a:cxn ang="0">
                  <a:pos x="1867" y="94"/>
                </a:cxn>
              </a:cxnLst>
              <a:rect l="0" t="0" r="r" b="b"/>
              <a:pathLst>
                <a:path w="1872" h="476">
                  <a:moveTo>
                    <a:pt x="513" y="342"/>
                  </a:moveTo>
                  <a:lnTo>
                    <a:pt x="507" y="332"/>
                  </a:lnTo>
                  <a:lnTo>
                    <a:pt x="505" y="319"/>
                  </a:lnTo>
                  <a:lnTo>
                    <a:pt x="505" y="306"/>
                  </a:lnTo>
                  <a:lnTo>
                    <a:pt x="509" y="290"/>
                  </a:lnTo>
                  <a:lnTo>
                    <a:pt x="513" y="275"/>
                  </a:lnTo>
                  <a:lnTo>
                    <a:pt x="519" y="258"/>
                  </a:lnTo>
                  <a:lnTo>
                    <a:pt x="526" y="240"/>
                  </a:lnTo>
                  <a:lnTo>
                    <a:pt x="538" y="221"/>
                  </a:lnTo>
                  <a:lnTo>
                    <a:pt x="549" y="202"/>
                  </a:lnTo>
                  <a:lnTo>
                    <a:pt x="561" y="185"/>
                  </a:lnTo>
                  <a:lnTo>
                    <a:pt x="576" y="165"/>
                  </a:lnTo>
                  <a:lnTo>
                    <a:pt x="594" y="148"/>
                  </a:lnTo>
                  <a:lnTo>
                    <a:pt x="611" y="131"/>
                  </a:lnTo>
                  <a:lnTo>
                    <a:pt x="628" y="114"/>
                  </a:lnTo>
                  <a:lnTo>
                    <a:pt x="649" y="100"/>
                  </a:lnTo>
                  <a:lnTo>
                    <a:pt x="669" y="87"/>
                  </a:lnTo>
                  <a:lnTo>
                    <a:pt x="672" y="85"/>
                  </a:lnTo>
                  <a:lnTo>
                    <a:pt x="674" y="87"/>
                  </a:lnTo>
                  <a:lnTo>
                    <a:pt x="676" y="89"/>
                  </a:lnTo>
                  <a:lnTo>
                    <a:pt x="676" y="91"/>
                  </a:lnTo>
                  <a:lnTo>
                    <a:pt x="674" y="114"/>
                  </a:lnTo>
                  <a:lnTo>
                    <a:pt x="670" y="139"/>
                  </a:lnTo>
                  <a:lnTo>
                    <a:pt x="665" y="165"/>
                  </a:lnTo>
                  <a:lnTo>
                    <a:pt x="657" y="192"/>
                  </a:lnTo>
                  <a:lnTo>
                    <a:pt x="647" y="219"/>
                  </a:lnTo>
                  <a:lnTo>
                    <a:pt x="636" y="244"/>
                  </a:lnTo>
                  <a:lnTo>
                    <a:pt x="624" y="265"/>
                  </a:lnTo>
                  <a:lnTo>
                    <a:pt x="611" y="284"/>
                  </a:lnTo>
                  <a:lnTo>
                    <a:pt x="592" y="306"/>
                  </a:lnTo>
                  <a:lnTo>
                    <a:pt x="574" y="323"/>
                  </a:lnTo>
                  <a:lnTo>
                    <a:pt x="559" y="336"/>
                  </a:lnTo>
                  <a:lnTo>
                    <a:pt x="546" y="344"/>
                  </a:lnTo>
                  <a:lnTo>
                    <a:pt x="534" y="350"/>
                  </a:lnTo>
                  <a:lnTo>
                    <a:pt x="526" y="350"/>
                  </a:lnTo>
                  <a:lnTo>
                    <a:pt x="519" y="348"/>
                  </a:lnTo>
                  <a:lnTo>
                    <a:pt x="513" y="342"/>
                  </a:lnTo>
                  <a:close/>
                  <a:moveTo>
                    <a:pt x="77" y="271"/>
                  </a:moveTo>
                  <a:lnTo>
                    <a:pt x="91" y="244"/>
                  </a:lnTo>
                  <a:lnTo>
                    <a:pt x="106" y="217"/>
                  </a:lnTo>
                  <a:lnTo>
                    <a:pt x="125" y="188"/>
                  </a:lnTo>
                  <a:lnTo>
                    <a:pt x="148" y="163"/>
                  </a:lnTo>
                  <a:lnTo>
                    <a:pt x="171" y="139"/>
                  </a:lnTo>
                  <a:lnTo>
                    <a:pt x="196" y="119"/>
                  </a:lnTo>
                  <a:lnTo>
                    <a:pt x="210" y="110"/>
                  </a:lnTo>
                  <a:lnTo>
                    <a:pt x="223" y="102"/>
                  </a:lnTo>
                  <a:lnTo>
                    <a:pt x="236" y="96"/>
                  </a:lnTo>
                  <a:lnTo>
                    <a:pt x="250" y="92"/>
                  </a:lnTo>
                  <a:lnTo>
                    <a:pt x="254" y="92"/>
                  </a:lnTo>
                  <a:lnTo>
                    <a:pt x="256" y="94"/>
                  </a:lnTo>
                  <a:lnTo>
                    <a:pt x="256" y="96"/>
                  </a:lnTo>
                  <a:lnTo>
                    <a:pt x="258" y="98"/>
                  </a:lnTo>
                  <a:lnTo>
                    <a:pt x="254" y="114"/>
                  </a:lnTo>
                  <a:lnTo>
                    <a:pt x="248" y="129"/>
                  </a:lnTo>
                  <a:lnTo>
                    <a:pt x="242" y="144"/>
                  </a:lnTo>
                  <a:lnTo>
                    <a:pt x="233" y="162"/>
                  </a:lnTo>
                  <a:lnTo>
                    <a:pt x="215" y="188"/>
                  </a:lnTo>
                  <a:lnTo>
                    <a:pt x="198" y="210"/>
                  </a:lnTo>
                  <a:lnTo>
                    <a:pt x="185" y="223"/>
                  </a:lnTo>
                  <a:lnTo>
                    <a:pt x="173" y="234"/>
                  </a:lnTo>
                  <a:lnTo>
                    <a:pt x="160" y="246"/>
                  </a:lnTo>
                  <a:lnTo>
                    <a:pt x="144" y="256"/>
                  </a:lnTo>
                  <a:lnTo>
                    <a:pt x="129" y="265"/>
                  </a:lnTo>
                  <a:lnTo>
                    <a:pt x="114" y="271"/>
                  </a:lnTo>
                  <a:lnTo>
                    <a:pt x="98" y="277"/>
                  </a:lnTo>
                  <a:lnTo>
                    <a:pt x="81" y="279"/>
                  </a:lnTo>
                  <a:lnTo>
                    <a:pt x="79" y="279"/>
                  </a:lnTo>
                  <a:lnTo>
                    <a:pt x="77" y="277"/>
                  </a:lnTo>
                  <a:lnTo>
                    <a:pt x="75" y="275"/>
                  </a:lnTo>
                  <a:lnTo>
                    <a:pt x="77" y="271"/>
                  </a:lnTo>
                  <a:close/>
                  <a:moveTo>
                    <a:pt x="1855" y="92"/>
                  </a:moveTo>
                  <a:lnTo>
                    <a:pt x="1823" y="114"/>
                  </a:lnTo>
                  <a:lnTo>
                    <a:pt x="1769" y="148"/>
                  </a:lnTo>
                  <a:lnTo>
                    <a:pt x="1707" y="185"/>
                  </a:lnTo>
                  <a:lnTo>
                    <a:pt x="1655" y="217"/>
                  </a:lnTo>
                  <a:lnTo>
                    <a:pt x="1631" y="231"/>
                  </a:lnTo>
                  <a:lnTo>
                    <a:pt x="1600" y="246"/>
                  </a:lnTo>
                  <a:lnTo>
                    <a:pt x="1563" y="263"/>
                  </a:lnTo>
                  <a:lnTo>
                    <a:pt x="1527" y="281"/>
                  </a:lnTo>
                  <a:lnTo>
                    <a:pt x="1490" y="294"/>
                  </a:lnTo>
                  <a:lnTo>
                    <a:pt x="1458" y="304"/>
                  </a:lnTo>
                  <a:lnTo>
                    <a:pt x="1442" y="307"/>
                  </a:lnTo>
                  <a:lnTo>
                    <a:pt x="1429" y="309"/>
                  </a:lnTo>
                  <a:lnTo>
                    <a:pt x="1419" y="307"/>
                  </a:lnTo>
                  <a:lnTo>
                    <a:pt x="1410" y="306"/>
                  </a:lnTo>
                  <a:lnTo>
                    <a:pt x="1404" y="300"/>
                  </a:lnTo>
                  <a:lnTo>
                    <a:pt x="1398" y="292"/>
                  </a:lnTo>
                  <a:lnTo>
                    <a:pt x="1394" y="282"/>
                  </a:lnTo>
                  <a:lnTo>
                    <a:pt x="1392" y="271"/>
                  </a:lnTo>
                  <a:lnTo>
                    <a:pt x="1390" y="242"/>
                  </a:lnTo>
                  <a:lnTo>
                    <a:pt x="1392" y="213"/>
                  </a:lnTo>
                  <a:lnTo>
                    <a:pt x="1396" y="181"/>
                  </a:lnTo>
                  <a:lnTo>
                    <a:pt x="1402" y="152"/>
                  </a:lnTo>
                  <a:lnTo>
                    <a:pt x="1408" y="127"/>
                  </a:lnTo>
                  <a:lnTo>
                    <a:pt x="1414" y="108"/>
                  </a:lnTo>
                  <a:lnTo>
                    <a:pt x="1412" y="102"/>
                  </a:lnTo>
                  <a:lnTo>
                    <a:pt x="1408" y="94"/>
                  </a:lnTo>
                  <a:lnTo>
                    <a:pt x="1400" y="87"/>
                  </a:lnTo>
                  <a:lnTo>
                    <a:pt x="1390" y="77"/>
                  </a:lnTo>
                  <a:lnTo>
                    <a:pt x="1381" y="71"/>
                  </a:lnTo>
                  <a:lnTo>
                    <a:pt x="1371" y="66"/>
                  </a:lnTo>
                  <a:lnTo>
                    <a:pt x="1364" y="64"/>
                  </a:lnTo>
                  <a:lnTo>
                    <a:pt x="1358" y="64"/>
                  </a:lnTo>
                  <a:lnTo>
                    <a:pt x="1321" y="110"/>
                  </a:lnTo>
                  <a:lnTo>
                    <a:pt x="1281" y="156"/>
                  </a:lnTo>
                  <a:lnTo>
                    <a:pt x="1239" y="204"/>
                  </a:lnTo>
                  <a:lnTo>
                    <a:pt x="1198" y="254"/>
                  </a:lnTo>
                  <a:lnTo>
                    <a:pt x="1197" y="256"/>
                  </a:lnTo>
                  <a:lnTo>
                    <a:pt x="1193" y="256"/>
                  </a:lnTo>
                  <a:lnTo>
                    <a:pt x="1191" y="254"/>
                  </a:lnTo>
                  <a:lnTo>
                    <a:pt x="1191" y="250"/>
                  </a:lnTo>
                  <a:lnTo>
                    <a:pt x="1195" y="223"/>
                  </a:lnTo>
                  <a:lnTo>
                    <a:pt x="1200" y="190"/>
                  </a:lnTo>
                  <a:lnTo>
                    <a:pt x="1212" y="152"/>
                  </a:lnTo>
                  <a:lnTo>
                    <a:pt x="1225" y="108"/>
                  </a:lnTo>
                  <a:lnTo>
                    <a:pt x="1225" y="102"/>
                  </a:lnTo>
                  <a:lnTo>
                    <a:pt x="1220" y="94"/>
                  </a:lnTo>
                  <a:lnTo>
                    <a:pt x="1212" y="87"/>
                  </a:lnTo>
                  <a:lnTo>
                    <a:pt x="1202" y="79"/>
                  </a:lnTo>
                  <a:lnTo>
                    <a:pt x="1193" y="71"/>
                  </a:lnTo>
                  <a:lnTo>
                    <a:pt x="1183" y="66"/>
                  </a:lnTo>
                  <a:lnTo>
                    <a:pt x="1175" y="64"/>
                  </a:lnTo>
                  <a:lnTo>
                    <a:pt x="1172" y="66"/>
                  </a:lnTo>
                  <a:lnTo>
                    <a:pt x="1137" y="112"/>
                  </a:lnTo>
                  <a:lnTo>
                    <a:pt x="1102" y="158"/>
                  </a:lnTo>
                  <a:lnTo>
                    <a:pt x="1068" y="202"/>
                  </a:lnTo>
                  <a:lnTo>
                    <a:pt x="1030" y="248"/>
                  </a:lnTo>
                  <a:lnTo>
                    <a:pt x="1026" y="250"/>
                  </a:lnTo>
                  <a:lnTo>
                    <a:pt x="1024" y="248"/>
                  </a:lnTo>
                  <a:lnTo>
                    <a:pt x="1022" y="246"/>
                  </a:lnTo>
                  <a:lnTo>
                    <a:pt x="1020" y="244"/>
                  </a:lnTo>
                  <a:lnTo>
                    <a:pt x="1035" y="198"/>
                  </a:lnTo>
                  <a:lnTo>
                    <a:pt x="1054" y="146"/>
                  </a:lnTo>
                  <a:lnTo>
                    <a:pt x="1072" y="92"/>
                  </a:lnTo>
                  <a:lnTo>
                    <a:pt x="1089" y="44"/>
                  </a:lnTo>
                  <a:lnTo>
                    <a:pt x="1087" y="39"/>
                  </a:lnTo>
                  <a:lnTo>
                    <a:pt x="1083" y="31"/>
                  </a:lnTo>
                  <a:lnTo>
                    <a:pt x="1074" y="23"/>
                  </a:lnTo>
                  <a:lnTo>
                    <a:pt x="1064" y="16"/>
                  </a:lnTo>
                  <a:lnTo>
                    <a:pt x="1054" y="8"/>
                  </a:lnTo>
                  <a:lnTo>
                    <a:pt x="1045" y="2"/>
                  </a:lnTo>
                  <a:lnTo>
                    <a:pt x="1037" y="0"/>
                  </a:lnTo>
                  <a:lnTo>
                    <a:pt x="1033" y="0"/>
                  </a:lnTo>
                  <a:lnTo>
                    <a:pt x="1024" y="20"/>
                  </a:lnTo>
                  <a:lnTo>
                    <a:pt x="1016" y="37"/>
                  </a:lnTo>
                  <a:lnTo>
                    <a:pt x="1008" y="52"/>
                  </a:lnTo>
                  <a:lnTo>
                    <a:pt x="999" y="69"/>
                  </a:lnTo>
                  <a:lnTo>
                    <a:pt x="974" y="106"/>
                  </a:lnTo>
                  <a:lnTo>
                    <a:pt x="947" y="146"/>
                  </a:lnTo>
                  <a:lnTo>
                    <a:pt x="916" y="185"/>
                  </a:lnTo>
                  <a:lnTo>
                    <a:pt x="884" y="221"/>
                  </a:lnTo>
                  <a:lnTo>
                    <a:pt x="853" y="252"/>
                  </a:lnTo>
                  <a:lnTo>
                    <a:pt x="822" y="279"/>
                  </a:lnTo>
                  <a:lnTo>
                    <a:pt x="807" y="288"/>
                  </a:lnTo>
                  <a:lnTo>
                    <a:pt x="793" y="296"/>
                  </a:lnTo>
                  <a:lnTo>
                    <a:pt x="780" y="302"/>
                  </a:lnTo>
                  <a:lnTo>
                    <a:pt x="768" y="304"/>
                  </a:lnTo>
                  <a:lnTo>
                    <a:pt x="761" y="302"/>
                  </a:lnTo>
                  <a:lnTo>
                    <a:pt x="753" y="298"/>
                  </a:lnTo>
                  <a:lnTo>
                    <a:pt x="747" y="290"/>
                  </a:lnTo>
                  <a:lnTo>
                    <a:pt x="745" y="282"/>
                  </a:lnTo>
                  <a:lnTo>
                    <a:pt x="741" y="238"/>
                  </a:lnTo>
                  <a:lnTo>
                    <a:pt x="740" y="196"/>
                  </a:lnTo>
                  <a:lnTo>
                    <a:pt x="741" y="156"/>
                  </a:lnTo>
                  <a:lnTo>
                    <a:pt x="740" y="112"/>
                  </a:lnTo>
                  <a:lnTo>
                    <a:pt x="736" y="104"/>
                  </a:lnTo>
                  <a:lnTo>
                    <a:pt x="724" y="94"/>
                  </a:lnTo>
                  <a:lnTo>
                    <a:pt x="711" y="83"/>
                  </a:lnTo>
                  <a:lnTo>
                    <a:pt x="697" y="75"/>
                  </a:lnTo>
                  <a:lnTo>
                    <a:pt x="697" y="73"/>
                  </a:lnTo>
                  <a:lnTo>
                    <a:pt x="697" y="71"/>
                  </a:lnTo>
                  <a:lnTo>
                    <a:pt x="713" y="66"/>
                  </a:lnTo>
                  <a:lnTo>
                    <a:pt x="730" y="60"/>
                  </a:lnTo>
                  <a:lnTo>
                    <a:pt x="738" y="56"/>
                  </a:lnTo>
                  <a:lnTo>
                    <a:pt x="745" y="54"/>
                  </a:lnTo>
                  <a:lnTo>
                    <a:pt x="747" y="54"/>
                  </a:lnTo>
                  <a:lnTo>
                    <a:pt x="749" y="52"/>
                  </a:lnTo>
                  <a:lnTo>
                    <a:pt x="749" y="50"/>
                  </a:lnTo>
                  <a:lnTo>
                    <a:pt x="747" y="46"/>
                  </a:lnTo>
                  <a:lnTo>
                    <a:pt x="740" y="37"/>
                  </a:lnTo>
                  <a:lnTo>
                    <a:pt x="728" y="27"/>
                  </a:lnTo>
                  <a:lnTo>
                    <a:pt x="715" y="18"/>
                  </a:lnTo>
                  <a:lnTo>
                    <a:pt x="703" y="12"/>
                  </a:lnTo>
                  <a:lnTo>
                    <a:pt x="699" y="10"/>
                  </a:lnTo>
                  <a:lnTo>
                    <a:pt x="692" y="10"/>
                  </a:lnTo>
                  <a:lnTo>
                    <a:pt x="674" y="14"/>
                  </a:lnTo>
                  <a:lnTo>
                    <a:pt x="659" y="20"/>
                  </a:lnTo>
                  <a:lnTo>
                    <a:pt x="645" y="25"/>
                  </a:lnTo>
                  <a:lnTo>
                    <a:pt x="634" y="31"/>
                  </a:lnTo>
                  <a:lnTo>
                    <a:pt x="634" y="31"/>
                  </a:lnTo>
                  <a:lnTo>
                    <a:pt x="634" y="31"/>
                  </a:lnTo>
                  <a:lnTo>
                    <a:pt x="632" y="33"/>
                  </a:lnTo>
                  <a:lnTo>
                    <a:pt x="632" y="33"/>
                  </a:lnTo>
                  <a:lnTo>
                    <a:pt x="611" y="44"/>
                  </a:lnTo>
                  <a:lnTo>
                    <a:pt x="592" y="58"/>
                  </a:lnTo>
                  <a:lnTo>
                    <a:pt x="572" y="71"/>
                  </a:lnTo>
                  <a:lnTo>
                    <a:pt x="555" y="89"/>
                  </a:lnTo>
                  <a:lnTo>
                    <a:pt x="538" y="106"/>
                  </a:lnTo>
                  <a:lnTo>
                    <a:pt x="523" y="123"/>
                  </a:lnTo>
                  <a:lnTo>
                    <a:pt x="507" y="142"/>
                  </a:lnTo>
                  <a:lnTo>
                    <a:pt x="494" y="162"/>
                  </a:lnTo>
                  <a:lnTo>
                    <a:pt x="482" y="183"/>
                  </a:lnTo>
                  <a:lnTo>
                    <a:pt x="469" y="208"/>
                  </a:lnTo>
                  <a:lnTo>
                    <a:pt x="469" y="208"/>
                  </a:lnTo>
                  <a:lnTo>
                    <a:pt x="469" y="210"/>
                  </a:lnTo>
                  <a:lnTo>
                    <a:pt x="453" y="223"/>
                  </a:lnTo>
                  <a:lnTo>
                    <a:pt x="438" y="240"/>
                  </a:lnTo>
                  <a:lnTo>
                    <a:pt x="419" y="259"/>
                  </a:lnTo>
                  <a:lnTo>
                    <a:pt x="394" y="288"/>
                  </a:lnTo>
                  <a:lnTo>
                    <a:pt x="357" y="323"/>
                  </a:lnTo>
                  <a:lnTo>
                    <a:pt x="323" y="353"/>
                  </a:lnTo>
                  <a:lnTo>
                    <a:pt x="288" y="378"/>
                  </a:lnTo>
                  <a:lnTo>
                    <a:pt x="254" y="400"/>
                  </a:lnTo>
                  <a:lnTo>
                    <a:pt x="236" y="409"/>
                  </a:lnTo>
                  <a:lnTo>
                    <a:pt x="219" y="417"/>
                  </a:lnTo>
                  <a:lnTo>
                    <a:pt x="202" y="424"/>
                  </a:lnTo>
                  <a:lnTo>
                    <a:pt x="185" y="428"/>
                  </a:lnTo>
                  <a:lnTo>
                    <a:pt x="167" y="432"/>
                  </a:lnTo>
                  <a:lnTo>
                    <a:pt x="150" y="436"/>
                  </a:lnTo>
                  <a:lnTo>
                    <a:pt x="133" y="438"/>
                  </a:lnTo>
                  <a:lnTo>
                    <a:pt x="115" y="438"/>
                  </a:lnTo>
                  <a:lnTo>
                    <a:pt x="104" y="436"/>
                  </a:lnTo>
                  <a:lnTo>
                    <a:pt x="94" y="434"/>
                  </a:lnTo>
                  <a:lnTo>
                    <a:pt x="87" y="430"/>
                  </a:lnTo>
                  <a:lnTo>
                    <a:pt x="79" y="424"/>
                  </a:lnTo>
                  <a:lnTo>
                    <a:pt x="73" y="419"/>
                  </a:lnTo>
                  <a:lnTo>
                    <a:pt x="67" y="411"/>
                  </a:lnTo>
                  <a:lnTo>
                    <a:pt x="64" y="403"/>
                  </a:lnTo>
                  <a:lnTo>
                    <a:pt x="60" y="394"/>
                  </a:lnTo>
                  <a:lnTo>
                    <a:pt x="56" y="375"/>
                  </a:lnTo>
                  <a:lnTo>
                    <a:pt x="56" y="355"/>
                  </a:lnTo>
                  <a:lnTo>
                    <a:pt x="58" y="334"/>
                  </a:lnTo>
                  <a:lnTo>
                    <a:pt x="62" y="313"/>
                  </a:lnTo>
                  <a:lnTo>
                    <a:pt x="64" y="311"/>
                  </a:lnTo>
                  <a:lnTo>
                    <a:pt x="67" y="311"/>
                  </a:lnTo>
                  <a:lnTo>
                    <a:pt x="69" y="313"/>
                  </a:lnTo>
                  <a:lnTo>
                    <a:pt x="71" y="315"/>
                  </a:lnTo>
                  <a:lnTo>
                    <a:pt x="85" y="319"/>
                  </a:lnTo>
                  <a:lnTo>
                    <a:pt x="96" y="321"/>
                  </a:lnTo>
                  <a:lnTo>
                    <a:pt x="110" y="321"/>
                  </a:lnTo>
                  <a:lnTo>
                    <a:pt x="123" y="321"/>
                  </a:lnTo>
                  <a:lnTo>
                    <a:pt x="137" y="319"/>
                  </a:lnTo>
                  <a:lnTo>
                    <a:pt x="150" y="315"/>
                  </a:lnTo>
                  <a:lnTo>
                    <a:pt x="163" y="311"/>
                  </a:lnTo>
                  <a:lnTo>
                    <a:pt x="177" y="306"/>
                  </a:lnTo>
                  <a:lnTo>
                    <a:pt x="202" y="292"/>
                  </a:lnTo>
                  <a:lnTo>
                    <a:pt x="227" y="277"/>
                  </a:lnTo>
                  <a:lnTo>
                    <a:pt x="250" y="258"/>
                  </a:lnTo>
                  <a:lnTo>
                    <a:pt x="269" y="234"/>
                  </a:lnTo>
                  <a:lnTo>
                    <a:pt x="286" y="211"/>
                  </a:lnTo>
                  <a:lnTo>
                    <a:pt x="300" y="188"/>
                  </a:lnTo>
                  <a:lnTo>
                    <a:pt x="304" y="175"/>
                  </a:lnTo>
                  <a:lnTo>
                    <a:pt x="308" y="163"/>
                  </a:lnTo>
                  <a:lnTo>
                    <a:pt x="309" y="152"/>
                  </a:lnTo>
                  <a:lnTo>
                    <a:pt x="311" y="139"/>
                  </a:lnTo>
                  <a:lnTo>
                    <a:pt x="311" y="127"/>
                  </a:lnTo>
                  <a:lnTo>
                    <a:pt x="309" y="116"/>
                  </a:lnTo>
                  <a:lnTo>
                    <a:pt x="306" y="104"/>
                  </a:lnTo>
                  <a:lnTo>
                    <a:pt x="300" y="94"/>
                  </a:lnTo>
                  <a:lnTo>
                    <a:pt x="292" y="83"/>
                  </a:lnTo>
                  <a:lnTo>
                    <a:pt x="284" y="73"/>
                  </a:lnTo>
                  <a:lnTo>
                    <a:pt x="273" y="64"/>
                  </a:lnTo>
                  <a:lnTo>
                    <a:pt x="260" y="56"/>
                  </a:lnTo>
                  <a:lnTo>
                    <a:pt x="250" y="50"/>
                  </a:lnTo>
                  <a:lnTo>
                    <a:pt x="238" y="46"/>
                  </a:lnTo>
                  <a:lnTo>
                    <a:pt x="227" y="44"/>
                  </a:lnTo>
                  <a:lnTo>
                    <a:pt x="215" y="44"/>
                  </a:lnTo>
                  <a:lnTo>
                    <a:pt x="202" y="46"/>
                  </a:lnTo>
                  <a:lnTo>
                    <a:pt x="190" y="50"/>
                  </a:lnTo>
                  <a:lnTo>
                    <a:pt x="179" y="56"/>
                  </a:lnTo>
                  <a:lnTo>
                    <a:pt x="167" y="62"/>
                  </a:lnTo>
                  <a:lnTo>
                    <a:pt x="146" y="75"/>
                  </a:lnTo>
                  <a:lnTo>
                    <a:pt x="125" y="92"/>
                  </a:lnTo>
                  <a:lnTo>
                    <a:pt x="106" y="108"/>
                  </a:lnTo>
                  <a:lnTo>
                    <a:pt x="91" y="125"/>
                  </a:lnTo>
                  <a:lnTo>
                    <a:pt x="67" y="150"/>
                  </a:lnTo>
                  <a:lnTo>
                    <a:pt x="48" y="179"/>
                  </a:lnTo>
                  <a:lnTo>
                    <a:pt x="29" y="210"/>
                  </a:lnTo>
                  <a:lnTo>
                    <a:pt x="16" y="240"/>
                  </a:lnTo>
                  <a:lnTo>
                    <a:pt x="10" y="258"/>
                  </a:lnTo>
                  <a:lnTo>
                    <a:pt x="4" y="273"/>
                  </a:lnTo>
                  <a:lnTo>
                    <a:pt x="2" y="290"/>
                  </a:lnTo>
                  <a:lnTo>
                    <a:pt x="0" y="307"/>
                  </a:lnTo>
                  <a:lnTo>
                    <a:pt x="0" y="325"/>
                  </a:lnTo>
                  <a:lnTo>
                    <a:pt x="2" y="342"/>
                  </a:lnTo>
                  <a:lnTo>
                    <a:pt x="4" y="357"/>
                  </a:lnTo>
                  <a:lnTo>
                    <a:pt x="10" y="375"/>
                  </a:lnTo>
                  <a:lnTo>
                    <a:pt x="19" y="398"/>
                  </a:lnTo>
                  <a:lnTo>
                    <a:pt x="31" y="417"/>
                  </a:lnTo>
                  <a:lnTo>
                    <a:pt x="44" y="432"/>
                  </a:lnTo>
                  <a:lnTo>
                    <a:pt x="60" y="446"/>
                  </a:lnTo>
                  <a:lnTo>
                    <a:pt x="75" y="457"/>
                  </a:lnTo>
                  <a:lnTo>
                    <a:pt x="92" y="467"/>
                  </a:lnTo>
                  <a:lnTo>
                    <a:pt x="110" y="472"/>
                  </a:lnTo>
                  <a:lnTo>
                    <a:pt x="127" y="474"/>
                  </a:lnTo>
                  <a:lnTo>
                    <a:pt x="146" y="476"/>
                  </a:lnTo>
                  <a:lnTo>
                    <a:pt x="165" y="474"/>
                  </a:lnTo>
                  <a:lnTo>
                    <a:pt x="185" y="472"/>
                  </a:lnTo>
                  <a:lnTo>
                    <a:pt x="204" y="467"/>
                  </a:lnTo>
                  <a:lnTo>
                    <a:pt x="225" y="461"/>
                  </a:lnTo>
                  <a:lnTo>
                    <a:pt x="244" y="451"/>
                  </a:lnTo>
                  <a:lnTo>
                    <a:pt x="263" y="442"/>
                  </a:lnTo>
                  <a:lnTo>
                    <a:pt x="281" y="430"/>
                  </a:lnTo>
                  <a:lnTo>
                    <a:pt x="321" y="400"/>
                  </a:lnTo>
                  <a:lnTo>
                    <a:pt x="361" y="369"/>
                  </a:lnTo>
                  <a:lnTo>
                    <a:pt x="398" y="334"/>
                  </a:lnTo>
                  <a:lnTo>
                    <a:pt x="434" y="300"/>
                  </a:lnTo>
                  <a:lnTo>
                    <a:pt x="438" y="298"/>
                  </a:lnTo>
                  <a:lnTo>
                    <a:pt x="440" y="298"/>
                  </a:lnTo>
                  <a:lnTo>
                    <a:pt x="442" y="300"/>
                  </a:lnTo>
                  <a:lnTo>
                    <a:pt x="444" y="302"/>
                  </a:lnTo>
                  <a:lnTo>
                    <a:pt x="444" y="315"/>
                  </a:lnTo>
                  <a:lnTo>
                    <a:pt x="448" y="327"/>
                  </a:lnTo>
                  <a:lnTo>
                    <a:pt x="452" y="336"/>
                  </a:lnTo>
                  <a:lnTo>
                    <a:pt x="457" y="348"/>
                  </a:lnTo>
                  <a:lnTo>
                    <a:pt x="471" y="363"/>
                  </a:lnTo>
                  <a:lnTo>
                    <a:pt x="484" y="375"/>
                  </a:lnTo>
                  <a:lnTo>
                    <a:pt x="498" y="384"/>
                  </a:lnTo>
                  <a:lnTo>
                    <a:pt x="511" y="388"/>
                  </a:lnTo>
                  <a:lnTo>
                    <a:pt x="524" y="390"/>
                  </a:lnTo>
                  <a:lnTo>
                    <a:pt x="540" y="390"/>
                  </a:lnTo>
                  <a:lnTo>
                    <a:pt x="553" y="386"/>
                  </a:lnTo>
                  <a:lnTo>
                    <a:pt x="567" y="378"/>
                  </a:lnTo>
                  <a:lnTo>
                    <a:pt x="578" y="371"/>
                  </a:lnTo>
                  <a:lnTo>
                    <a:pt x="592" y="359"/>
                  </a:lnTo>
                  <a:lnTo>
                    <a:pt x="605" y="348"/>
                  </a:lnTo>
                  <a:lnTo>
                    <a:pt x="617" y="332"/>
                  </a:lnTo>
                  <a:lnTo>
                    <a:pt x="642" y="302"/>
                  </a:lnTo>
                  <a:lnTo>
                    <a:pt x="665" y="267"/>
                  </a:lnTo>
                  <a:lnTo>
                    <a:pt x="667" y="265"/>
                  </a:lnTo>
                  <a:lnTo>
                    <a:pt x="669" y="265"/>
                  </a:lnTo>
                  <a:lnTo>
                    <a:pt x="670" y="265"/>
                  </a:lnTo>
                  <a:lnTo>
                    <a:pt x="672" y="267"/>
                  </a:lnTo>
                  <a:lnTo>
                    <a:pt x="676" y="279"/>
                  </a:lnTo>
                  <a:lnTo>
                    <a:pt x="680" y="288"/>
                  </a:lnTo>
                  <a:lnTo>
                    <a:pt x="686" y="298"/>
                  </a:lnTo>
                  <a:lnTo>
                    <a:pt x="693" y="307"/>
                  </a:lnTo>
                  <a:lnTo>
                    <a:pt x="703" y="317"/>
                  </a:lnTo>
                  <a:lnTo>
                    <a:pt x="713" y="327"/>
                  </a:lnTo>
                  <a:lnTo>
                    <a:pt x="724" y="334"/>
                  </a:lnTo>
                  <a:lnTo>
                    <a:pt x="736" y="342"/>
                  </a:lnTo>
                  <a:lnTo>
                    <a:pt x="747" y="346"/>
                  </a:lnTo>
                  <a:lnTo>
                    <a:pt x="761" y="348"/>
                  </a:lnTo>
                  <a:lnTo>
                    <a:pt x="774" y="348"/>
                  </a:lnTo>
                  <a:lnTo>
                    <a:pt x="788" y="346"/>
                  </a:lnTo>
                  <a:lnTo>
                    <a:pt x="797" y="342"/>
                  </a:lnTo>
                  <a:lnTo>
                    <a:pt x="809" y="334"/>
                  </a:lnTo>
                  <a:lnTo>
                    <a:pt x="820" y="327"/>
                  </a:lnTo>
                  <a:lnTo>
                    <a:pt x="832" y="317"/>
                  </a:lnTo>
                  <a:lnTo>
                    <a:pt x="857" y="292"/>
                  </a:lnTo>
                  <a:lnTo>
                    <a:pt x="884" y="265"/>
                  </a:lnTo>
                  <a:lnTo>
                    <a:pt x="932" y="210"/>
                  </a:lnTo>
                  <a:lnTo>
                    <a:pt x="964" y="165"/>
                  </a:lnTo>
                  <a:lnTo>
                    <a:pt x="966" y="165"/>
                  </a:lnTo>
                  <a:lnTo>
                    <a:pt x="970" y="165"/>
                  </a:lnTo>
                  <a:lnTo>
                    <a:pt x="972" y="167"/>
                  </a:lnTo>
                  <a:lnTo>
                    <a:pt x="972" y="169"/>
                  </a:lnTo>
                  <a:lnTo>
                    <a:pt x="964" y="198"/>
                  </a:lnTo>
                  <a:lnTo>
                    <a:pt x="957" y="231"/>
                  </a:lnTo>
                  <a:lnTo>
                    <a:pt x="953" y="246"/>
                  </a:lnTo>
                  <a:lnTo>
                    <a:pt x="949" y="261"/>
                  </a:lnTo>
                  <a:lnTo>
                    <a:pt x="947" y="275"/>
                  </a:lnTo>
                  <a:lnTo>
                    <a:pt x="947" y="286"/>
                  </a:lnTo>
                  <a:lnTo>
                    <a:pt x="949" y="292"/>
                  </a:lnTo>
                  <a:lnTo>
                    <a:pt x="955" y="300"/>
                  </a:lnTo>
                  <a:lnTo>
                    <a:pt x="962" y="307"/>
                  </a:lnTo>
                  <a:lnTo>
                    <a:pt x="972" y="315"/>
                  </a:lnTo>
                  <a:lnTo>
                    <a:pt x="981" y="321"/>
                  </a:lnTo>
                  <a:lnTo>
                    <a:pt x="989" y="327"/>
                  </a:lnTo>
                  <a:lnTo>
                    <a:pt x="997" y="329"/>
                  </a:lnTo>
                  <a:lnTo>
                    <a:pt x="1003" y="329"/>
                  </a:lnTo>
                  <a:lnTo>
                    <a:pt x="1018" y="315"/>
                  </a:lnTo>
                  <a:lnTo>
                    <a:pt x="1035" y="294"/>
                  </a:lnTo>
                  <a:lnTo>
                    <a:pt x="1054" y="271"/>
                  </a:lnTo>
                  <a:lnTo>
                    <a:pt x="1072" y="246"/>
                  </a:lnTo>
                  <a:lnTo>
                    <a:pt x="1106" y="196"/>
                  </a:lnTo>
                  <a:lnTo>
                    <a:pt x="1131" y="158"/>
                  </a:lnTo>
                  <a:lnTo>
                    <a:pt x="1133" y="156"/>
                  </a:lnTo>
                  <a:lnTo>
                    <a:pt x="1135" y="156"/>
                  </a:lnTo>
                  <a:lnTo>
                    <a:pt x="1137" y="158"/>
                  </a:lnTo>
                  <a:lnTo>
                    <a:pt x="1137" y="160"/>
                  </a:lnTo>
                  <a:lnTo>
                    <a:pt x="1133" y="183"/>
                  </a:lnTo>
                  <a:lnTo>
                    <a:pt x="1126" y="221"/>
                  </a:lnTo>
                  <a:lnTo>
                    <a:pt x="1120" y="258"/>
                  </a:lnTo>
                  <a:lnTo>
                    <a:pt x="1116" y="281"/>
                  </a:lnTo>
                  <a:lnTo>
                    <a:pt x="1118" y="286"/>
                  </a:lnTo>
                  <a:lnTo>
                    <a:pt x="1122" y="292"/>
                  </a:lnTo>
                  <a:lnTo>
                    <a:pt x="1131" y="300"/>
                  </a:lnTo>
                  <a:lnTo>
                    <a:pt x="1139" y="307"/>
                  </a:lnTo>
                  <a:lnTo>
                    <a:pt x="1149" y="315"/>
                  </a:lnTo>
                  <a:lnTo>
                    <a:pt x="1158" y="321"/>
                  </a:lnTo>
                  <a:lnTo>
                    <a:pt x="1166" y="323"/>
                  </a:lnTo>
                  <a:lnTo>
                    <a:pt x="1172" y="323"/>
                  </a:lnTo>
                  <a:lnTo>
                    <a:pt x="1210" y="281"/>
                  </a:lnTo>
                  <a:lnTo>
                    <a:pt x="1243" y="242"/>
                  </a:lnTo>
                  <a:lnTo>
                    <a:pt x="1277" y="206"/>
                  </a:lnTo>
                  <a:lnTo>
                    <a:pt x="1316" y="169"/>
                  </a:lnTo>
                  <a:lnTo>
                    <a:pt x="1318" y="167"/>
                  </a:lnTo>
                  <a:lnTo>
                    <a:pt x="1321" y="167"/>
                  </a:lnTo>
                  <a:lnTo>
                    <a:pt x="1323" y="169"/>
                  </a:lnTo>
                  <a:lnTo>
                    <a:pt x="1323" y="173"/>
                  </a:lnTo>
                  <a:lnTo>
                    <a:pt x="1321" y="190"/>
                  </a:lnTo>
                  <a:lnTo>
                    <a:pt x="1319" y="210"/>
                  </a:lnTo>
                  <a:lnTo>
                    <a:pt x="1319" y="231"/>
                  </a:lnTo>
                  <a:lnTo>
                    <a:pt x="1321" y="252"/>
                  </a:lnTo>
                  <a:lnTo>
                    <a:pt x="1325" y="271"/>
                  </a:lnTo>
                  <a:lnTo>
                    <a:pt x="1333" y="290"/>
                  </a:lnTo>
                  <a:lnTo>
                    <a:pt x="1337" y="300"/>
                  </a:lnTo>
                  <a:lnTo>
                    <a:pt x="1342" y="307"/>
                  </a:lnTo>
                  <a:lnTo>
                    <a:pt x="1348" y="315"/>
                  </a:lnTo>
                  <a:lnTo>
                    <a:pt x="1356" y="321"/>
                  </a:lnTo>
                  <a:lnTo>
                    <a:pt x="1366" y="327"/>
                  </a:lnTo>
                  <a:lnTo>
                    <a:pt x="1375" y="332"/>
                  </a:lnTo>
                  <a:lnTo>
                    <a:pt x="1385" y="336"/>
                  </a:lnTo>
                  <a:lnTo>
                    <a:pt x="1396" y="338"/>
                  </a:lnTo>
                  <a:lnTo>
                    <a:pt x="1419" y="340"/>
                  </a:lnTo>
                  <a:lnTo>
                    <a:pt x="1442" y="340"/>
                  </a:lnTo>
                  <a:lnTo>
                    <a:pt x="1467" y="334"/>
                  </a:lnTo>
                  <a:lnTo>
                    <a:pt x="1494" y="327"/>
                  </a:lnTo>
                  <a:lnTo>
                    <a:pt x="1519" y="317"/>
                  </a:lnTo>
                  <a:lnTo>
                    <a:pt x="1546" y="304"/>
                  </a:lnTo>
                  <a:lnTo>
                    <a:pt x="1600" y="277"/>
                  </a:lnTo>
                  <a:lnTo>
                    <a:pt x="1654" y="248"/>
                  </a:lnTo>
                  <a:lnTo>
                    <a:pt x="1705" y="217"/>
                  </a:lnTo>
                  <a:lnTo>
                    <a:pt x="1755" y="187"/>
                  </a:lnTo>
                  <a:lnTo>
                    <a:pt x="1798" y="160"/>
                  </a:lnTo>
                  <a:lnTo>
                    <a:pt x="1832" y="135"/>
                  </a:lnTo>
                  <a:lnTo>
                    <a:pt x="1857" y="117"/>
                  </a:lnTo>
                  <a:lnTo>
                    <a:pt x="1871" y="110"/>
                  </a:lnTo>
                  <a:lnTo>
                    <a:pt x="1872" y="108"/>
                  </a:lnTo>
                  <a:lnTo>
                    <a:pt x="1872" y="106"/>
                  </a:lnTo>
                  <a:lnTo>
                    <a:pt x="1872" y="102"/>
                  </a:lnTo>
                  <a:lnTo>
                    <a:pt x="1871" y="100"/>
                  </a:lnTo>
                  <a:lnTo>
                    <a:pt x="1867" y="94"/>
                  </a:lnTo>
                  <a:lnTo>
                    <a:pt x="1865" y="91"/>
                  </a:lnTo>
                  <a:lnTo>
                    <a:pt x="1861" y="91"/>
                  </a:lnTo>
                  <a:lnTo>
                    <a:pt x="1855" y="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  <p:sp>
          <p:nvSpPr>
            <p:cNvPr id="57" name="Freeform 14"/>
            <p:cNvSpPr>
              <a:spLocks/>
            </p:cNvSpPr>
            <p:nvPr userDrawn="1"/>
          </p:nvSpPr>
          <p:spPr bwMode="black">
            <a:xfrm>
              <a:off x="366713" y="871538"/>
              <a:ext cx="4495800" cy="2205037"/>
            </a:xfrm>
            <a:custGeom>
              <a:avLst/>
              <a:gdLst/>
              <a:ahLst/>
              <a:cxnLst>
                <a:cxn ang="0">
                  <a:pos x="2692" y="147"/>
                </a:cxn>
                <a:cxn ang="0">
                  <a:pos x="2444" y="151"/>
                </a:cxn>
                <a:cxn ang="0">
                  <a:pos x="2196" y="165"/>
                </a:cxn>
                <a:cxn ang="0">
                  <a:pos x="1947" y="190"/>
                </a:cxn>
                <a:cxn ang="0">
                  <a:pos x="1699" y="222"/>
                </a:cxn>
                <a:cxn ang="0">
                  <a:pos x="1453" y="266"/>
                </a:cxn>
                <a:cxn ang="0">
                  <a:pos x="1209" y="320"/>
                </a:cxn>
                <a:cxn ang="0">
                  <a:pos x="967" y="383"/>
                </a:cxn>
                <a:cxn ang="0">
                  <a:pos x="846" y="420"/>
                </a:cxn>
                <a:cxn ang="0">
                  <a:pos x="868" y="364"/>
                </a:cxn>
                <a:cxn ang="0">
                  <a:pos x="906" y="276"/>
                </a:cxn>
                <a:cxn ang="0">
                  <a:pos x="940" y="195"/>
                </a:cxn>
                <a:cxn ang="0">
                  <a:pos x="979" y="107"/>
                </a:cxn>
                <a:cxn ang="0">
                  <a:pos x="1002" y="51"/>
                </a:cxn>
                <a:cxn ang="0">
                  <a:pos x="1000" y="44"/>
                </a:cxn>
                <a:cxn ang="0">
                  <a:pos x="987" y="30"/>
                </a:cxn>
                <a:cxn ang="0">
                  <a:pos x="964" y="13"/>
                </a:cxn>
                <a:cxn ang="0">
                  <a:pos x="940" y="0"/>
                </a:cxn>
                <a:cxn ang="0">
                  <a:pos x="933" y="0"/>
                </a:cxn>
                <a:cxn ang="0">
                  <a:pos x="933" y="0"/>
                </a:cxn>
                <a:cxn ang="0">
                  <a:pos x="879" y="122"/>
                </a:cxn>
                <a:cxn ang="0">
                  <a:pos x="833" y="226"/>
                </a:cxn>
                <a:cxn ang="0">
                  <a:pos x="791" y="330"/>
                </a:cxn>
                <a:cxn ang="0">
                  <a:pos x="741" y="454"/>
                </a:cxn>
                <a:cxn ang="0">
                  <a:pos x="739" y="454"/>
                </a:cxn>
                <a:cxn ang="0">
                  <a:pos x="549" y="522"/>
                </a:cxn>
                <a:cxn ang="0">
                  <a:pos x="363" y="595"/>
                </a:cxn>
                <a:cxn ang="0">
                  <a:pos x="180" y="675"/>
                </a:cxn>
                <a:cxn ang="0">
                  <a:pos x="0" y="762"/>
                </a:cxn>
                <a:cxn ang="0">
                  <a:pos x="0" y="762"/>
                </a:cxn>
                <a:cxn ang="0">
                  <a:pos x="7" y="779"/>
                </a:cxn>
                <a:cxn ang="0">
                  <a:pos x="36" y="811"/>
                </a:cxn>
                <a:cxn ang="0">
                  <a:pos x="51" y="821"/>
                </a:cxn>
                <a:cxn ang="0">
                  <a:pos x="59" y="823"/>
                </a:cxn>
                <a:cxn ang="0">
                  <a:pos x="142" y="785"/>
                </a:cxn>
                <a:cxn ang="0">
                  <a:pos x="299" y="710"/>
                </a:cxn>
                <a:cxn ang="0">
                  <a:pos x="459" y="639"/>
                </a:cxn>
                <a:cxn ang="0">
                  <a:pos x="622" y="575"/>
                </a:cxn>
                <a:cxn ang="0">
                  <a:pos x="704" y="545"/>
                </a:cxn>
                <a:cxn ang="0">
                  <a:pos x="668" y="643"/>
                </a:cxn>
                <a:cxn ang="0">
                  <a:pos x="601" y="836"/>
                </a:cxn>
                <a:cxn ang="0">
                  <a:pos x="543" y="1034"/>
                </a:cxn>
                <a:cxn ang="0">
                  <a:pos x="493" y="1234"/>
                </a:cxn>
                <a:cxn ang="0">
                  <a:pos x="472" y="1339"/>
                </a:cxn>
                <a:cxn ang="0">
                  <a:pos x="478" y="1349"/>
                </a:cxn>
                <a:cxn ang="0">
                  <a:pos x="493" y="1362"/>
                </a:cxn>
                <a:cxn ang="0">
                  <a:pos x="530" y="1385"/>
                </a:cxn>
                <a:cxn ang="0">
                  <a:pos x="566" y="1276"/>
                </a:cxn>
                <a:cxn ang="0">
                  <a:pos x="622" y="1051"/>
                </a:cxn>
                <a:cxn ang="0">
                  <a:pos x="691" y="833"/>
                </a:cxn>
                <a:cxn ang="0">
                  <a:pos x="768" y="616"/>
                </a:cxn>
                <a:cxn ang="0">
                  <a:pos x="812" y="506"/>
                </a:cxn>
                <a:cxn ang="0">
                  <a:pos x="935" y="466"/>
                </a:cxn>
                <a:cxn ang="0">
                  <a:pos x="1181" y="391"/>
                </a:cxn>
                <a:cxn ang="0">
                  <a:pos x="1428" y="328"/>
                </a:cxn>
                <a:cxn ang="0">
                  <a:pos x="1678" y="274"/>
                </a:cxn>
                <a:cxn ang="0">
                  <a:pos x="1931" y="230"/>
                </a:cxn>
                <a:cxn ang="0">
                  <a:pos x="2185" y="199"/>
                </a:cxn>
                <a:cxn ang="0">
                  <a:pos x="2440" y="178"/>
                </a:cxn>
                <a:cxn ang="0">
                  <a:pos x="2697" y="170"/>
                </a:cxn>
                <a:cxn ang="0">
                  <a:pos x="2828" y="170"/>
                </a:cxn>
                <a:cxn ang="0">
                  <a:pos x="2832" y="157"/>
                </a:cxn>
                <a:cxn ang="0">
                  <a:pos x="2826" y="149"/>
                </a:cxn>
              </a:cxnLst>
              <a:rect l="0" t="0" r="r" b="b"/>
              <a:pathLst>
                <a:path w="2832" h="1389">
                  <a:moveTo>
                    <a:pt x="2815" y="149"/>
                  </a:moveTo>
                  <a:lnTo>
                    <a:pt x="2692" y="147"/>
                  </a:lnTo>
                  <a:lnTo>
                    <a:pt x="2569" y="147"/>
                  </a:lnTo>
                  <a:lnTo>
                    <a:pt x="2444" y="151"/>
                  </a:lnTo>
                  <a:lnTo>
                    <a:pt x="2319" y="157"/>
                  </a:lnTo>
                  <a:lnTo>
                    <a:pt x="2196" y="165"/>
                  </a:lnTo>
                  <a:lnTo>
                    <a:pt x="2071" y="176"/>
                  </a:lnTo>
                  <a:lnTo>
                    <a:pt x="1947" y="190"/>
                  </a:lnTo>
                  <a:lnTo>
                    <a:pt x="1824" y="205"/>
                  </a:lnTo>
                  <a:lnTo>
                    <a:pt x="1699" y="222"/>
                  </a:lnTo>
                  <a:lnTo>
                    <a:pt x="1576" y="243"/>
                  </a:lnTo>
                  <a:lnTo>
                    <a:pt x="1453" y="266"/>
                  </a:lnTo>
                  <a:lnTo>
                    <a:pt x="1330" y="291"/>
                  </a:lnTo>
                  <a:lnTo>
                    <a:pt x="1209" y="320"/>
                  </a:lnTo>
                  <a:lnTo>
                    <a:pt x="1086" y="351"/>
                  </a:lnTo>
                  <a:lnTo>
                    <a:pt x="967" y="383"/>
                  </a:lnTo>
                  <a:lnTo>
                    <a:pt x="848" y="420"/>
                  </a:lnTo>
                  <a:lnTo>
                    <a:pt x="846" y="420"/>
                  </a:lnTo>
                  <a:lnTo>
                    <a:pt x="846" y="418"/>
                  </a:lnTo>
                  <a:lnTo>
                    <a:pt x="868" y="364"/>
                  </a:lnTo>
                  <a:lnTo>
                    <a:pt x="889" y="318"/>
                  </a:lnTo>
                  <a:lnTo>
                    <a:pt x="906" y="276"/>
                  </a:lnTo>
                  <a:lnTo>
                    <a:pt x="923" y="236"/>
                  </a:lnTo>
                  <a:lnTo>
                    <a:pt x="940" y="195"/>
                  </a:lnTo>
                  <a:lnTo>
                    <a:pt x="958" y="153"/>
                  </a:lnTo>
                  <a:lnTo>
                    <a:pt x="979" y="107"/>
                  </a:lnTo>
                  <a:lnTo>
                    <a:pt x="1002" y="53"/>
                  </a:lnTo>
                  <a:lnTo>
                    <a:pt x="1002" y="51"/>
                  </a:lnTo>
                  <a:lnTo>
                    <a:pt x="1002" y="48"/>
                  </a:lnTo>
                  <a:lnTo>
                    <a:pt x="1000" y="44"/>
                  </a:lnTo>
                  <a:lnTo>
                    <a:pt x="996" y="38"/>
                  </a:lnTo>
                  <a:lnTo>
                    <a:pt x="987" y="30"/>
                  </a:lnTo>
                  <a:lnTo>
                    <a:pt x="975" y="21"/>
                  </a:lnTo>
                  <a:lnTo>
                    <a:pt x="964" y="13"/>
                  </a:lnTo>
                  <a:lnTo>
                    <a:pt x="950" y="5"/>
                  </a:lnTo>
                  <a:lnTo>
                    <a:pt x="940" y="0"/>
                  </a:lnTo>
                  <a:lnTo>
                    <a:pt x="935" y="0"/>
                  </a:lnTo>
                  <a:lnTo>
                    <a:pt x="933" y="0"/>
                  </a:lnTo>
                  <a:lnTo>
                    <a:pt x="933" y="0"/>
                  </a:lnTo>
                  <a:lnTo>
                    <a:pt x="933" y="0"/>
                  </a:lnTo>
                  <a:lnTo>
                    <a:pt x="904" y="65"/>
                  </a:lnTo>
                  <a:lnTo>
                    <a:pt x="879" y="122"/>
                  </a:lnTo>
                  <a:lnTo>
                    <a:pt x="856" y="174"/>
                  </a:lnTo>
                  <a:lnTo>
                    <a:pt x="833" y="226"/>
                  </a:lnTo>
                  <a:lnTo>
                    <a:pt x="812" y="276"/>
                  </a:lnTo>
                  <a:lnTo>
                    <a:pt x="791" y="330"/>
                  </a:lnTo>
                  <a:lnTo>
                    <a:pt x="766" y="389"/>
                  </a:lnTo>
                  <a:lnTo>
                    <a:pt x="741" y="454"/>
                  </a:lnTo>
                  <a:lnTo>
                    <a:pt x="739" y="454"/>
                  </a:lnTo>
                  <a:lnTo>
                    <a:pt x="739" y="454"/>
                  </a:lnTo>
                  <a:lnTo>
                    <a:pt x="645" y="487"/>
                  </a:lnTo>
                  <a:lnTo>
                    <a:pt x="549" y="522"/>
                  </a:lnTo>
                  <a:lnTo>
                    <a:pt x="457" y="558"/>
                  </a:lnTo>
                  <a:lnTo>
                    <a:pt x="363" y="595"/>
                  </a:lnTo>
                  <a:lnTo>
                    <a:pt x="270" y="633"/>
                  </a:lnTo>
                  <a:lnTo>
                    <a:pt x="180" y="675"/>
                  </a:lnTo>
                  <a:lnTo>
                    <a:pt x="90" y="717"/>
                  </a:lnTo>
                  <a:lnTo>
                    <a:pt x="0" y="762"/>
                  </a:lnTo>
                  <a:lnTo>
                    <a:pt x="0" y="762"/>
                  </a:lnTo>
                  <a:lnTo>
                    <a:pt x="0" y="762"/>
                  </a:lnTo>
                  <a:lnTo>
                    <a:pt x="0" y="763"/>
                  </a:lnTo>
                  <a:lnTo>
                    <a:pt x="7" y="779"/>
                  </a:lnTo>
                  <a:lnTo>
                    <a:pt x="26" y="800"/>
                  </a:lnTo>
                  <a:lnTo>
                    <a:pt x="36" y="811"/>
                  </a:lnTo>
                  <a:lnTo>
                    <a:pt x="46" y="819"/>
                  </a:lnTo>
                  <a:lnTo>
                    <a:pt x="51" y="821"/>
                  </a:lnTo>
                  <a:lnTo>
                    <a:pt x="55" y="823"/>
                  </a:lnTo>
                  <a:lnTo>
                    <a:pt x="59" y="823"/>
                  </a:lnTo>
                  <a:lnTo>
                    <a:pt x="63" y="823"/>
                  </a:lnTo>
                  <a:lnTo>
                    <a:pt x="142" y="785"/>
                  </a:lnTo>
                  <a:lnTo>
                    <a:pt x="220" y="746"/>
                  </a:lnTo>
                  <a:lnTo>
                    <a:pt x="299" y="710"/>
                  </a:lnTo>
                  <a:lnTo>
                    <a:pt x="380" y="673"/>
                  </a:lnTo>
                  <a:lnTo>
                    <a:pt x="459" y="639"/>
                  </a:lnTo>
                  <a:lnTo>
                    <a:pt x="541" y="606"/>
                  </a:lnTo>
                  <a:lnTo>
                    <a:pt x="622" y="575"/>
                  </a:lnTo>
                  <a:lnTo>
                    <a:pt x="702" y="545"/>
                  </a:lnTo>
                  <a:lnTo>
                    <a:pt x="704" y="545"/>
                  </a:lnTo>
                  <a:lnTo>
                    <a:pt x="704" y="547"/>
                  </a:lnTo>
                  <a:lnTo>
                    <a:pt x="668" y="643"/>
                  </a:lnTo>
                  <a:lnTo>
                    <a:pt x="633" y="738"/>
                  </a:lnTo>
                  <a:lnTo>
                    <a:pt x="601" y="836"/>
                  </a:lnTo>
                  <a:lnTo>
                    <a:pt x="572" y="934"/>
                  </a:lnTo>
                  <a:lnTo>
                    <a:pt x="543" y="1034"/>
                  </a:lnTo>
                  <a:lnTo>
                    <a:pt x="516" y="1134"/>
                  </a:lnTo>
                  <a:lnTo>
                    <a:pt x="493" y="1234"/>
                  </a:lnTo>
                  <a:lnTo>
                    <a:pt x="472" y="1335"/>
                  </a:lnTo>
                  <a:lnTo>
                    <a:pt x="472" y="1339"/>
                  </a:lnTo>
                  <a:lnTo>
                    <a:pt x="474" y="1343"/>
                  </a:lnTo>
                  <a:lnTo>
                    <a:pt x="478" y="1349"/>
                  </a:lnTo>
                  <a:lnTo>
                    <a:pt x="482" y="1353"/>
                  </a:lnTo>
                  <a:lnTo>
                    <a:pt x="493" y="1362"/>
                  </a:lnTo>
                  <a:lnTo>
                    <a:pt x="505" y="1372"/>
                  </a:lnTo>
                  <a:lnTo>
                    <a:pt x="530" y="1385"/>
                  </a:lnTo>
                  <a:lnTo>
                    <a:pt x="543" y="1389"/>
                  </a:lnTo>
                  <a:lnTo>
                    <a:pt x="566" y="1276"/>
                  </a:lnTo>
                  <a:lnTo>
                    <a:pt x="593" y="1165"/>
                  </a:lnTo>
                  <a:lnTo>
                    <a:pt x="622" y="1051"/>
                  </a:lnTo>
                  <a:lnTo>
                    <a:pt x="654" y="942"/>
                  </a:lnTo>
                  <a:lnTo>
                    <a:pt x="691" y="833"/>
                  </a:lnTo>
                  <a:lnTo>
                    <a:pt x="729" y="723"/>
                  </a:lnTo>
                  <a:lnTo>
                    <a:pt x="768" y="616"/>
                  </a:lnTo>
                  <a:lnTo>
                    <a:pt x="810" y="506"/>
                  </a:lnTo>
                  <a:lnTo>
                    <a:pt x="812" y="506"/>
                  </a:lnTo>
                  <a:lnTo>
                    <a:pt x="812" y="504"/>
                  </a:lnTo>
                  <a:lnTo>
                    <a:pt x="935" y="466"/>
                  </a:lnTo>
                  <a:lnTo>
                    <a:pt x="1056" y="428"/>
                  </a:lnTo>
                  <a:lnTo>
                    <a:pt x="1181" y="391"/>
                  </a:lnTo>
                  <a:lnTo>
                    <a:pt x="1303" y="358"/>
                  </a:lnTo>
                  <a:lnTo>
                    <a:pt x="1428" y="328"/>
                  </a:lnTo>
                  <a:lnTo>
                    <a:pt x="1553" y="299"/>
                  </a:lnTo>
                  <a:lnTo>
                    <a:pt x="1678" y="274"/>
                  </a:lnTo>
                  <a:lnTo>
                    <a:pt x="1805" y="251"/>
                  </a:lnTo>
                  <a:lnTo>
                    <a:pt x="1931" y="230"/>
                  </a:lnTo>
                  <a:lnTo>
                    <a:pt x="2058" y="213"/>
                  </a:lnTo>
                  <a:lnTo>
                    <a:pt x="2185" y="199"/>
                  </a:lnTo>
                  <a:lnTo>
                    <a:pt x="2313" y="188"/>
                  </a:lnTo>
                  <a:lnTo>
                    <a:pt x="2440" y="178"/>
                  </a:lnTo>
                  <a:lnTo>
                    <a:pt x="2569" y="172"/>
                  </a:lnTo>
                  <a:lnTo>
                    <a:pt x="2697" y="170"/>
                  </a:lnTo>
                  <a:lnTo>
                    <a:pt x="2826" y="172"/>
                  </a:lnTo>
                  <a:lnTo>
                    <a:pt x="2828" y="170"/>
                  </a:lnTo>
                  <a:lnTo>
                    <a:pt x="2832" y="167"/>
                  </a:lnTo>
                  <a:lnTo>
                    <a:pt x="2832" y="157"/>
                  </a:lnTo>
                  <a:lnTo>
                    <a:pt x="2830" y="153"/>
                  </a:lnTo>
                  <a:lnTo>
                    <a:pt x="2826" y="149"/>
                  </a:lnTo>
                  <a:lnTo>
                    <a:pt x="2815" y="14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7611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62" r:id="rId2"/>
    <p:sldLayoutId id="2147483664" r:id="rId3"/>
    <p:sldLayoutId id="2147483712" r:id="rId4"/>
    <p:sldLayoutId id="2147483713" r:id="rId5"/>
    <p:sldLayoutId id="2147483705" r:id="rId6"/>
    <p:sldLayoutId id="2147483714" r:id="rId7"/>
    <p:sldLayoutId id="2147483663" r:id="rId8"/>
    <p:sldLayoutId id="2147483696" r:id="rId9"/>
    <p:sldLayoutId id="2147483706" r:id="rId10"/>
    <p:sldLayoutId id="2147483704" r:id="rId11"/>
    <p:sldLayoutId id="2147483709" r:id="rId12"/>
    <p:sldLayoutId id="2147483707" r:id="rId13"/>
    <p:sldLayoutId id="2147483711" r:id="rId14"/>
    <p:sldLayoutId id="2147483695" r:id="rId15"/>
    <p:sldLayoutId id="2147483698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b="1" i="0" kern="1200">
          <a:solidFill>
            <a:schemeClr val="tx2"/>
          </a:solidFill>
          <a:latin typeface="+mj-lt"/>
          <a:ea typeface="+mj-ea"/>
          <a:cs typeface="Finlandica"/>
        </a:defRPr>
      </a:lvl1pPr>
    </p:titleStyle>
    <p:bodyStyle>
      <a:lvl1pPr marL="265113" indent="-265113" algn="l" defTabSz="457200" rtl="0" eaLnBrk="1" latinLnBrk="0" hangingPunct="1">
        <a:lnSpc>
          <a:spcPct val="100000"/>
        </a:lnSpc>
        <a:spcBef>
          <a:spcPts val="1000"/>
        </a:spcBef>
        <a:spcAft>
          <a:spcPts val="300"/>
        </a:spcAft>
        <a:buFont typeface="Arial" pitchFamily="34" charset="0"/>
        <a:buChar char="•"/>
        <a:defRPr sz="2000" b="0" i="0" kern="1200" spc="0">
          <a:solidFill>
            <a:schemeClr val="tx2"/>
          </a:solidFill>
          <a:latin typeface="+mn-lt"/>
          <a:ea typeface="+mn-ea"/>
          <a:cs typeface="Finlandica"/>
        </a:defRPr>
      </a:lvl1pPr>
      <a:lvl2pPr marL="625475" indent="-177800" algn="l" defTabSz="457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itchFamily="34" charset="0"/>
        <a:buChar char="•"/>
        <a:defRPr sz="1700" b="0" i="0" kern="1200" spc="0">
          <a:solidFill>
            <a:schemeClr val="tx2"/>
          </a:solidFill>
          <a:latin typeface="+mn-lt"/>
          <a:ea typeface="+mn-ea"/>
          <a:cs typeface="Finlandica"/>
        </a:defRPr>
      </a:lvl2pPr>
      <a:lvl3pPr marL="896938" indent="-177800" algn="l" defTabSz="4572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itchFamily="34" charset="0"/>
        <a:buChar char="•"/>
        <a:defRPr sz="1400" b="0" i="0" kern="1200" spc="0">
          <a:solidFill>
            <a:schemeClr val="tx2"/>
          </a:solidFill>
          <a:latin typeface="+mn-lt"/>
          <a:ea typeface="+mn-ea"/>
          <a:cs typeface="Finlandica"/>
        </a:defRPr>
      </a:lvl3pPr>
      <a:lvl4pPr marL="0" indent="0" algn="l" defTabSz="457200" rtl="0" eaLnBrk="1" latinLnBrk="0" hangingPunct="1">
        <a:lnSpc>
          <a:spcPct val="100000"/>
        </a:lnSpc>
        <a:spcBef>
          <a:spcPts val="1000"/>
        </a:spcBef>
        <a:spcAft>
          <a:spcPts val="500"/>
        </a:spcAft>
        <a:buFont typeface="+mj-lt"/>
        <a:buNone/>
        <a:defRPr sz="1200" b="0" i="0" kern="1200" spc="0">
          <a:solidFill>
            <a:srgbClr val="FF6700"/>
          </a:solidFill>
          <a:latin typeface="Finlandica"/>
          <a:ea typeface="+mn-ea"/>
          <a:cs typeface="Finlandica"/>
        </a:defRPr>
      </a:lvl4pPr>
      <a:lvl5pPr marL="0" indent="0" algn="l" defTabSz="457200" rtl="0" eaLnBrk="1" latinLnBrk="0" hangingPunct="1">
        <a:lnSpc>
          <a:spcPct val="100000"/>
        </a:lnSpc>
        <a:spcBef>
          <a:spcPts val="1000"/>
        </a:spcBef>
        <a:spcAft>
          <a:spcPts val="500"/>
        </a:spcAft>
        <a:buFont typeface="+mj-lt"/>
        <a:buNone/>
        <a:defRPr sz="1200" b="0" i="0" kern="1200" spc="0">
          <a:solidFill>
            <a:srgbClr val="FF6700"/>
          </a:solidFill>
          <a:latin typeface="Finlandica"/>
          <a:ea typeface="+mn-ea"/>
          <a:cs typeface="Finland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hteydenotto.team.finland.fi/kontakt" TargetMode="External"/><Relationship Id="rId2" Type="http://schemas.openxmlformats.org/officeDocument/2006/relationships/hyperlink" Target="https://www.team-finland.fi/sv/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teamfinlandfi" TargetMode="External"/><Relationship Id="rId2" Type="http://schemas.openxmlformats.org/officeDocument/2006/relationships/hyperlink" Target="http://www.twitter.com/teamfinlandfi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m-finland.fi/sv/" TargetMode="External"/><Relationship Id="rId2" Type="http://schemas.openxmlformats.org/officeDocument/2006/relationships/hyperlink" Target="https://yhteydenotto.team.finland.fi/kontakt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94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erbjuder</a:t>
            </a:r>
            <a:r>
              <a:rPr lang="fi-FI" dirty="0"/>
              <a:t> </a:t>
            </a:r>
            <a:r>
              <a:rPr lang="fi-FI" dirty="0" err="1"/>
              <a:t>Team</a:t>
            </a:r>
            <a:r>
              <a:rPr lang="fi-FI" dirty="0"/>
              <a:t> Finland?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9AE7-81C1-4D7D-AAD5-046002E2C93C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 </a:t>
            </a:r>
            <a:endParaRPr lang="en-US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fi-FI" dirty="0" err="1"/>
              <a:t>Information</a:t>
            </a:r>
            <a:r>
              <a:rPr lang="fi-FI" dirty="0"/>
              <a:t>, </a:t>
            </a:r>
            <a:r>
              <a:rPr lang="fi-FI" dirty="0" err="1"/>
              <a:t>verktyg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nätverk</a:t>
            </a:r>
            <a:r>
              <a:rPr lang="fi-FI" dirty="0"/>
              <a:t> för </a:t>
            </a:r>
            <a:r>
              <a:rPr lang="fi-FI" dirty="0" err="1"/>
              <a:t>Finlands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finländska</a:t>
            </a:r>
            <a:r>
              <a:rPr lang="fi-FI" dirty="0"/>
              <a:t> </a:t>
            </a:r>
            <a:r>
              <a:rPr lang="fi-FI" dirty="0" err="1"/>
              <a:t>företags</a:t>
            </a:r>
            <a:r>
              <a:rPr lang="fi-FI" dirty="0"/>
              <a:t> </a:t>
            </a:r>
            <a:r>
              <a:rPr lang="fi-FI" dirty="0" err="1"/>
              <a:t>internationella</a:t>
            </a:r>
            <a:r>
              <a:rPr lang="fi-FI" dirty="0"/>
              <a:t> </a:t>
            </a:r>
            <a:r>
              <a:rPr lang="fi-FI" dirty="0" err="1"/>
              <a:t>framgång</a:t>
            </a:r>
            <a:r>
              <a:rPr lang="fi-FI" dirty="0"/>
              <a:t>.</a:t>
            </a:r>
          </a:p>
          <a:p>
            <a:pPr lvl="0"/>
            <a:r>
              <a:rPr lang="fi-FI" dirty="0" err="1"/>
              <a:t>Nätverket</a:t>
            </a:r>
            <a:r>
              <a:rPr lang="fi-FI" dirty="0"/>
              <a:t> för </a:t>
            </a:r>
            <a:r>
              <a:rPr lang="fi-FI" dirty="0" err="1"/>
              <a:t>samman</a:t>
            </a:r>
            <a:r>
              <a:rPr lang="fi-FI" dirty="0"/>
              <a:t> alla </a:t>
            </a:r>
            <a:r>
              <a:rPr lang="fi-FI" dirty="0" err="1"/>
              <a:t>statsfinansierade</a:t>
            </a:r>
            <a:r>
              <a:rPr lang="fi-FI" dirty="0"/>
              <a:t> </a:t>
            </a:r>
            <a:r>
              <a:rPr lang="fi-FI" dirty="0" err="1" smtClean="0"/>
              <a:t>internationaliserings-tjänster</a:t>
            </a:r>
            <a:r>
              <a:rPr lang="fi-FI" dirty="0" smtClean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riktas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företag</a:t>
            </a:r>
            <a:r>
              <a:rPr lang="fi-FI" dirty="0"/>
              <a:t>,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finansiering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rådgivning</a:t>
            </a:r>
            <a:r>
              <a:rPr lang="fi-FI" dirty="0"/>
              <a:t>.</a:t>
            </a:r>
          </a:p>
          <a:p>
            <a:pPr lvl="0"/>
            <a:r>
              <a:rPr lang="fi-FI" dirty="0" err="1"/>
              <a:t>Nätverket</a:t>
            </a:r>
            <a:r>
              <a:rPr lang="fi-FI" dirty="0"/>
              <a:t> </a:t>
            </a:r>
            <a:r>
              <a:rPr lang="fi-FI" dirty="0" err="1"/>
              <a:t>främjar</a:t>
            </a:r>
            <a:r>
              <a:rPr lang="fi-FI" dirty="0"/>
              <a:t> </a:t>
            </a:r>
            <a:r>
              <a:rPr lang="fi-FI" dirty="0" err="1"/>
              <a:t>investeringar</a:t>
            </a:r>
            <a:r>
              <a:rPr lang="fi-FI" dirty="0"/>
              <a:t> i Finland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Finlandsbilden</a:t>
            </a:r>
            <a:r>
              <a:rPr lang="fi-FI" dirty="0"/>
              <a:t> </a:t>
            </a:r>
            <a:r>
              <a:rPr lang="fi-FI" dirty="0" err="1"/>
              <a:t>ute</a:t>
            </a:r>
            <a:r>
              <a:rPr lang="fi-FI" dirty="0"/>
              <a:t> i </a:t>
            </a:r>
            <a:r>
              <a:rPr lang="fi-FI" dirty="0" err="1"/>
              <a:t>världen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2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Team </a:t>
            </a:r>
            <a:r>
              <a:rPr lang="fi-FI" dirty="0" err="1"/>
              <a:t>Finlands</a:t>
            </a:r>
            <a:r>
              <a:rPr lang="fi-FI" dirty="0"/>
              <a:t> </a:t>
            </a:r>
            <a:r>
              <a:rPr lang="fi-FI" dirty="0" err="1" smtClean="0"/>
              <a:t>webbplats</a:t>
            </a:r>
            <a:r>
              <a:rPr lang="fi-FI" dirty="0"/>
              <a:t>;  </a:t>
            </a:r>
            <a:br>
              <a:rPr lang="fi-FI" dirty="0"/>
            </a:br>
            <a:r>
              <a:rPr lang="fi-FI" dirty="0" err="1" smtClean="0"/>
              <a:t>Kontaktinformation</a:t>
            </a:r>
            <a:r>
              <a:rPr lang="fi-FI" dirty="0" smtClean="0"/>
              <a:t> </a:t>
            </a:r>
            <a:r>
              <a:rPr lang="fi-FI" dirty="0"/>
              <a:t>för de </a:t>
            </a:r>
            <a:r>
              <a:rPr lang="fi-FI" dirty="0" err="1"/>
              <a:t>regionala</a:t>
            </a:r>
            <a:r>
              <a:rPr lang="fi-FI" dirty="0"/>
              <a:t> Team Finland-</a:t>
            </a:r>
            <a:r>
              <a:rPr lang="fi-FI" dirty="0" err="1"/>
              <a:t>koordinatorerna</a:t>
            </a:r>
            <a:r>
              <a:rPr lang="fi-FI" dirty="0"/>
              <a:t> i Finland </a:t>
            </a:r>
            <a:br>
              <a:rPr lang="fi-FI" dirty="0"/>
            </a:b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ute</a:t>
            </a:r>
            <a:r>
              <a:rPr lang="fi-FI" dirty="0"/>
              <a:t> i </a:t>
            </a:r>
            <a:r>
              <a:rPr lang="fi-FI" dirty="0" err="1"/>
              <a:t>världen</a:t>
            </a:r>
            <a:r>
              <a:rPr lang="fi-FI" dirty="0"/>
              <a:t>: </a:t>
            </a:r>
            <a:r>
              <a:rPr lang="fi-FI" dirty="0" smtClean="0">
                <a:hlinkClick r:id="rId2"/>
              </a:rPr>
              <a:t>https</a:t>
            </a:r>
            <a:r>
              <a:rPr lang="fi-FI" dirty="0">
                <a:hlinkClick r:id="rId2"/>
              </a:rPr>
              <a:t>://www.team-finland.fi/sv</a:t>
            </a:r>
            <a:r>
              <a:rPr lang="fi-FI" dirty="0" smtClean="0">
                <a:hlinkClick r:id="rId2"/>
              </a:rPr>
              <a:t>/</a:t>
            </a:r>
            <a:endParaRPr lang="fi-FI" dirty="0" smtClean="0"/>
          </a:p>
          <a:p>
            <a:r>
              <a:rPr lang="fi-FI" dirty="0" smtClean="0"/>
              <a:t>Team </a:t>
            </a:r>
            <a:r>
              <a:rPr lang="fi-FI" dirty="0" err="1"/>
              <a:t>Finlands</a:t>
            </a:r>
            <a:r>
              <a:rPr lang="fi-FI" dirty="0"/>
              <a:t> </a:t>
            </a:r>
            <a:r>
              <a:rPr lang="fi-FI" dirty="0" err="1"/>
              <a:t>kommunikation</a:t>
            </a:r>
            <a:r>
              <a:rPr lang="fi-FI" dirty="0"/>
              <a:t>: </a:t>
            </a:r>
            <a:r>
              <a:rPr lang="fi-FI" dirty="0" smtClean="0"/>
              <a:t>Business Finland Marketing</a:t>
            </a:r>
            <a:endParaRPr lang="fi-FI" dirty="0"/>
          </a:p>
        </p:txBody>
      </p:sp>
      <p:sp>
        <p:nvSpPr>
          <p:cNvPr id="13" name="Sisällön paikkamerkki 1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Kontaktformuläret </a:t>
            </a:r>
            <a:r>
              <a:rPr lang="sv-SE" dirty="0"/>
              <a:t>för företag som vill ge sig ut på den internationella marknaden:</a:t>
            </a:r>
          </a:p>
          <a:p>
            <a:pPr lvl="1"/>
            <a:r>
              <a:rPr lang="sv-SE" dirty="0" smtClean="0">
                <a:hlinkClick r:id="rId3"/>
              </a:rPr>
              <a:t>https</a:t>
            </a:r>
            <a:r>
              <a:rPr lang="sv-SE" dirty="0">
                <a:hlinkClick r:id="rId3"/>
              </a:rPr>
              <a:t>://</a:t>
            </a:r>
            <a:r>
              <a:rPr lang="sv-SE" dirty="0" smtClean="0">
                <a:hlinkClick r:id="rId3"/>
              </a:rPr>
              <a:t>yhteydenotto.team.finland.fi/kontakt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9256103-01CA-4543-84F6-B1B81F300F17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 </a:t>
            </a:r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Ta</a:t>
            </a:r>
            <a:r>
              <a:rPr lang="fi-FI" dirty="0"/>
              <a:t> </a:t>
            </a:r>
            <a:r>
              <a:rPr lang="fi-FI" dirty="0" err="1"/>
              <a:t>kontakt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06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Följ</a:t>
            </a:r>
            <a:r>
              <a:rPr lang="fi-FI" dirty="0"/>
              <a:t> </a:t>
            </a:r>
            <a:r>
              <a:rPr lang="fi-FI" dirty="0" err="1"/>
              <a:t>Team</a:t>
            </a:r>
            <a:r>
              <a:rPr lang="fi-FI" dirty="0"/>
              <a:t> Finland i </a:t>
            </a:r>
            <a:r>
              <a:rPr lang="fi-FI" dirty="0" err="1"/>
              <a:t>sociala</a:t>
            </a:r>
            <a:r>
              <a:rPr lang="fi-FI" dirty="0"/>
              <a:t> </a:t>
            </a:r>
            <a:r>
              <a:rPr lang="fi-FI" dirty="0" err="1" smtClean="0"/>
              <a:t>medier</a:t>
            </a:r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Twitter</a:t>
            </a:r>
            <a:r>
              <a:rPr lang="fi-FI" dirty="0" smtClean="0"/>
              <a:t>: 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>
                <a:hlinkClick r:id="rId2"/>
              </a:rPr>
              <a:t>www.twitter.com/teamfinlandfi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smtClean="0"/>
              <a:t>Facebook: </a:t>
            </a:r>
            <a:br>
              <a:rPr lang="fi-FI" dirty="0" smtClean="0"/>
            </a:br>
            <a:r>
              <a:rPr lang="fi-FI" dirty="0" smtClean="0">
                <a:hlinkClick r:id="rId3"/>
              </a:rPr>
              <a:t>www.facebook.com/teamfinlandfi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pic>
        <p:nvPicPr>
          <p:cNvPr id="15" name="Kuva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9514" y="2158494"/>
            <a:ext cx="685800" cy="590550"/>
          </a:xfrm>
          <a:prstGeom prst="rect">
            <a:avLst/>
          </a:prstGeom>
        </p:spPr>
      </p:pic>
      <p:pic>
        <p:nvPicPr>
          <p:cNvPr id="17" name="Kuva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9514" y="3217346"/>
            <a:ext cx="685800" cy="685800"/>
          </a:xfrm>
          <a:prstGeom prst="rect">
            <a:avLst/>
          </a:prstGeom>
        </p:spPr>
      </p:pic>
      <p:sp>
        <p:nvSpPr>
          <p:cNvPr id="19" name="Päivämäärän paikkamerkki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EAA99-B607-4A97-8035-602EBB2B7956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20" name="Alatunnisteen paikkamerkki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 </a:t>
            </a:r>
            <a:endParaRPr lang="en-US" dirty="0"/>
          </a:p>
        </p:txBody>
      </p:sp>
      <p:sp>
        <p:nvSpPr>
          <p:cNvPr id="21" name="Dian numeron paikkamerkki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3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Tack</a:t>
            </a:r>
            <a:r>
              <a:rPr lang="fi-FI" dirty="0" smtClean="0"/>
              <a:t>!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680" y="2465872"/>
            <a:ext cx="5180318" cy="3131462"/>
          </a:xfrm>
        </p:spPr>
      </p:pic>
    </p:spTree>
    <p:extLst>
      <p:ext uri="{BB962C8B-B14F-4D97-AF65-F5344CB8AC3E}">
        <p14:creationId xmlns:p14="http://schemas.microsoft.com/office/powerpoint/2010/main" val="20358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Team-finland.fi/</a:t>
            </a:r>
            <a:r>
              <a:rPr lang="en-US" dirty="0" err="1" smtClean="0"/>
              <a:t>sv</a:t>
            </a:r>
            <a:r>
              <a:rPr lang="en-US" dirty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dirty="0"/>
              <a:t>Presentation</a:t>
            </a:r>
            <a:r>
              <a:rPr lang="fi-FI" dirty="0"/>
              <a:t> av </a:t>
            </a:r>
            <a:r>
              <a:rPr lang="fi-FI" dirty="0" err="1"/>
              <a:t>Team</a:t>
            </a:r>
            <a:r>
              <a:rPr lang="fi-FI" dirty="0"/>
              <a:t> Finland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[</a:t>
            </a:r>
            <a:r>
              <a:rPr lang="en-US" dirty="0" err="1" smtClean="0">
                <a:solidFill>
                  <a:schemeClr val="tx2"/>
                </a:solidFill>
              </a:rPr>
              <a:t>Talarens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namn</a:t>
            </a:r>
            <a:r>
              <a:rPr lang="en-US" dirty="0" smtClean="0">
                <a:solidFill>
                  <a:schemeClr val="tx2"/>
                </a:solidFill>
              </a:rPr>
              <a:t>]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5B0E-9F88-419D-8D6A-028A39F2A48B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Team</a:t>
            </a:r>
            <a:r>
              <a:rPr lang="fi-FI" dirty="0" smtClean="0"/>
              <a:t> Finland i </a:t>
            </a:r>
            <a:r>
              <a:rPr lang="fi-FI" dirty="0"/>
              <a:t>ett </a:t>
            </a:r>
            <a:r>
              <a:rPr lang="fi-FI" dirty="0" err="1"/>
              <a:t>nötskal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6246-9C6B-4C8A-B0A8-260D81262826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 </a:t>
            </a:r>
            <a:endParaRPr lang="en-US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Team Finland samlar alla statsfinansierade tjänster som gäller företags </a:t>
            </a:r>
            <a:r>
              <a:rPr lang="sv-SE" dirty="0" smtClean="0"/>
              <a:t>internationalisering.</a:t>
            </a:r>
          </a:p>
          <a:p>
            <a:r>
              <a:rPr lang="sv-SE" dirty="0" smtClean="0"/>
              <a:t>Nätverket </a:t>
            </a:r>
            <a:r>
              <a:rPr lang="sv-SE" dirty="0"/>
              <a:t>erbjuder allt från rådgivning och finansieringstjänster till samhällskontakter. </a:t>
            </a:r>
            <a:endParaRPr lang="sv-SE" dirty="0" smtClean="0"/>
          </a:p>
          <a:p>
            <a:r>
              <a:rPr lang="sv-SE" dirty="0" smtClean="0"/>
              <a:t>Team </a:t>
            </a:r>
            <a:r>
              <a:rPr lang="sv-SE" dirty="0"/>
              <a:t>Finland hjälper företag vid över 80 verksamhetsställen i Finland och runt om i världen</a:t>
            </a:r>
            <a:r>
              <a:rPr lang="sv-SE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65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Team</a:t>
            </a:r>
            <a:r>
              <a:rPr lang="fi-FI" dirty="0"/>
              <a:t> Finland för </a:t>
            </a:r>
            <a:r>
              <a:rPr lang="fi-FI" dirty="0" err="1"/>
              <a:t>ut</a:t>
            </a:r>
            <a:r>
              <a:rPr lang="fi-FI" dirty="0"/>
              <a:t> Finland i </a:t>
            </a:r>
            <a:r>
              <a:rPr lang="fi-FI" dirty="0" err="1"/>
              <a:t>världen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02D0-40BD-4023-A715-F94EEC421472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 </a:t>
            </a:r>
            <a:endParaRPr lang="en-US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fi-FI" dirty="0" err="1"/>
              <a:t>Nätverket</a:t>
            </a:r>
            <a:r>
              <a:rPr lang="fi-FI" dirty="0"/>
              <a:t> </a:t>
            </a:r>
            <a:r>
              <a:rPr lang="fi-FI" dirty="0" err="1"/>
              <a:t>Team</a:t>
            </a:r>
            <a:r>
              <a:rPr lang="fi-FI" dirty="0"/>
              <a:t> Finland </a:t>
            </a:r>
            <a:r>
              <a:rPr lang="fi-FI" dirty="0" err="1"/>
              <a:t>främjar</a:t>
            </a:r>
            <a:r>
              <a:rPr lang="fi-FI" dirty="0"/>
              <a:t> </a:t>
            </a:r>
            <a:r>
              <a:rPr lang="fi-FI" dirty="0" err="1"/>
              <a:t>Finlands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finländska</a:t>
            </a:r>
            <a:r>
              <a:rPr lang="fi-FI" dirty="0"/>
              <a:t> </a:t>
            </a:r>
            <a:r>
              <a:rPr lang="fi-FI" dirty="0" err="1"/>
              <a:t>företags</a:t>
            </a:r>
            <a:r>
              <a:rPr lang="fi-FI" dirty="0"/>
              <a:t> </a:t>
            </a:r>
            <a:r>
              <a:rPr lang="fi-FI" dirty="0" err="1"/>
              <a:t>framgång</a:t>
            </a:r>
            <a:r>
              <a:rPr lang="fi-FI" dirty="0"/>
              <a:t> i </a:t>
            </a:r>
            <a:r>
              <a:rPr lang="fi-FI" dirty="0" err="1"/>
              <a:t>världen</a:t>
            </a:r>
            <a:r>
              <a:rPr lang="fi-FI" dirty="0"/>
              <a:t>.</a:t>
            </a:r>
          </a:p>
          <a:p>
            <a:pPr lvl="0"/>
            <a:r>
              <a:rPr lang="fi-FI" dirty="0" err="1"/>
              <a:t>Nätverket</a:t>
            </a:r>
            <a:r>
              <a:rPr lang="fi-FI" dirty="0"/>
              <a:t> för </a:t>
            </a:r>
            <a:r>
              <a:rPr lang="fi-FI" dirty="0" err="1"/>
              <a:t>samman</a:t>
            </a:r>
            <a:r>
              <a:rPr lang="fi-FI" dirty="0"/>
              <a:t> de </a:t>
            </a:r>
            <a:r>
              <a:rPr lang="fi-FI" dirty="0" err="1"/>
              <a:t>statsfinansierade</a:t>
            </a:r>
            <a:r>
              <a:rPr lang="fi-FI" dirty="0"/>
              <a:t> </a:t>
            </a:r>
            <a:r>
              <a:rPr lang="fi-FI" dirty="0" err="1"/>
              <a:t>aktörer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främjar</a:t>
            </a:r>
            <a:r>
              <a:rPr lang="fi-FI" dirty="0"/>
              <a:t> </a:t>
            </a:r>
            <a:r>
              <a:rPr lang="fi-FI" dirty="0" err="1"/>
              <a:t>företagens</a:t>
            </a:r>
            <a:r>
              <a:rPr lang="fi-FI" dirty="0"/>
              <a:t> </a:t>
            </a:r>
            <a:r>
              <a:rPr lang="fi-FI" dirty="0" err="1"/>
              <a:t>internationalisering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utländska</a:t>
            </a:r>
            <a:r>
              <a:rPr lang="fi-FI" dirty="0"/>
              <a:t> </a:t>
            </a:r>
            <a:r>
              <a:rPr lang="fi-FI" dirty="0" err="1"/>
              <a:t>investeringar</a:t>
            </a:r>
            <a:r>
              <a:rPr lang="fi-FI" dirty="0"/>
              <a:t> i Finland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stärker</a:t>
            </a:r>
            <a:r>
              <a:rPr lang="fi-FI" dirty="0"/>
              <a:t> </a:t>
            </a:r>
            <a:r>
              <a:rPr lang="fi-FI" dirty="0" err="1"/>
              <a:t>Finlandsbilden</a:t>
            </a:r>
            <a:r>
              <a:rPr lang="fi-FI" dirty="0"/>
              <a:t>, </a:t>
            </a:r>
            <a:r>
              <a:rPr lang="fi-FI" dirty="0" err="1"/>
              <a:t>samt</a:t>
            </a:r>
            <a:r>
              <a:rPr lang="fi-FI" dirty="0"/>
              <a:t> de </a:t>
            </a:r>
            <a:r>
              <a:rPr lang="fi-FI" dirty="0" err="1"/>
              <a:t>tjänster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de </a:t>
            </a:r>
            <a:r>
              <a:rPr lang="fi-FI" dirty="0" err="1"/>
              <a:t>erbjuder</a:t>
            </a:r>
            <a:r>
              <a:rPr lang="fi-FI" dirty="0"/>
              <a:t>.</a:t>
            </a:r>
          </a:p>
          <a:p>
            <a:pPr lvl="0"/>
            <a:r>
              <a:rPr lang="fi-FI" dirty="0" err="1"/>
              <a:t>Team</a:t>
            </a:r>
            <a:r>
              <a:rPr lang="fi-FI" dirty="0"/>
              <a:t> </a:t>
            </a:r>
            <a:r>
              <a:rPr lang="fi-FI" dirty="0" err="1"/>
              <a:t>Finland-verksamheten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syfte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effektivisera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förenhetliga</a:t>
            </a:r>
            <a:r>
              <a:rPr lang="fi-FI" dirty="0"/>
              <a:t> </a:t>
            </a:r>
            <a:r>
              <a:rPr lang="fi-FI" dirty="0" err="1"/>
              <a:t>användningen</a:t>
            </a:r>
            <a:r>
              <a:rPr lang="fi-FI" dirty="0"/>
              <a:t> av de </a:t>
            </a:r>
            <a:r>
              <a:rPr lang="fi-FI" dirty="0" err="1"/>
              <a:t>offentliga</a:t>
            </a:r>
            <a:r>
              <a:rPr lang="fi-FI" dirty="0"/>
              <a:t> </a:t>
            </a:r>
            <a:r>
              <a:rPr lang="fi-FI" dirty="0" err="1"/>
              <a:t>resurserna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förbättra</a:t>
            </a:r>
            <a:r>
              <a:rPr lang="fi-FI" dirty="0"/>
              <a:t> </a:t>
            </a:r>
            <a:r>
              <a:rPr lang="fi-FI" dirty="0" err="1"/>
              <a:t>kvaliteten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erbjuds</a:t>
            </a:r>
            <a:r>
              <a:rPr lang="fi-FI" dirty="0"/>
              <a:t> </a:t>
            </a:r>
            <a:r>
              <a:rPr lang="fi-FI" dirty="0" err="1"/>
              <a:t>kunderna</a:t>
            </a:r>
            <a:r>
              <a:rPr lang="fi-FI" dirty="0"/>
              <a:t>.</a:t>
            </a:r>
          </a:p>
          <a:p>
            <a:pPr lvl="0"/>
            <a:r>
              <a:rPr lang="fi-FI" dirty="0" err="1"/>
              <a:t>Statsrådet</a:t>
            </a:r>
            <a:r>
              <a:rPr lang="fi-FI" dirty="0"/>
              <a:t> </a:t>
            </a:r>
            <a:r>
              <a:rPr lang="fi-FI" dirty="0" err="1"/>
              <a:t>styr</a:t>
            </a:r>
            <a:r>
              <a:rPr lang="fi-FI" dirty="0"/>
              <a:t> </a:t>
            </a:r>
            <a:r>
              <a:rPr lang="fi-FI" dirty="0" err="1" smtClean="0"/>
              <a:t>nätverket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29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242000" y="1862983"/>
            <a:ext cx="3690040" cy="4158305"/>
          </a:xfrm>
        </p:spPr>
        <p:txBody>
          <a:bodyPr/>
          <a:lstStyle/>
          <a:p>
            <a:pPr lvl="0"/>
            <a:r>
              <a:rPr lang="fi-FI" dirty="0" smtClean="0"/>
              <a:t>Business Finland</a:t>
            </a:r>
          </a:p>
          <a:p>
            <a:r>
              <a:rPr lang="fi-FI" dirty="0"/>
              <a:t>Finnvera </a:t>
            </a:r>
          </a:p>
          <a:p>
            <a:r>
              <a:rPr lang="fi-FI" dirty="0" err="1"/>
              <a:t>Närings</a:t>
            </a:r>
            <a:r>
              <a:rPr lang="fi-FI" dirty="0"/>
              <a:t>-, </a:t>
            </a:r>
            <a:r>
              <a:rPr lang="fi-FI" dirty="0" err="1"/>
              <a:t>trafik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miljöcentralerna</a:t>
            </a:r>
            <a:r>
              <a:rPr lang="fi-FI" dirty="0"/>
              <a:t> </a:t>
            </a:r>
            <a:endParaRPr lang="fi-FI" dirty="0" smtClean="0"/>
          </a:p>
          <a:p>
            <a:r>
              <a:rPr lang="fi-FI" dirty="0" err="1" smtClean="0"/>
              <a:t>utrikesministeriet</a:t>
            </a:r>
            <a:endParaRPr lang="fi-FI" dirty="0"/>
          </a:p>
          <a:p>
            <a:pPr lvl="0"/>
            <a:endParaRPr lang="fi-FI" dirty="0"/>
          </a:p>
          <a:p>
            <a:pPr lvl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3"/>
          </p:nvPr>
        </p:nvSpPr>
        <p:spPr>
          <a:xfrm>
            <a:off x="4171406" y="1862984"/>
            <a:ext cx="4545874" cy="4158304"/>
          </a:xfrm>
        </p:spPr>
        <p:txBody>
          <a:bodyPr/>
          <a:lstStyle/>
          <a:p>
            <a:r>
              <a:rPr lang="fi-FI" dirty="0" err="1"/>
              <a:t>arbets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näringsministeriet</a:t>
            </a:r>
            <a:endParaRPr lang="fi-FI" dirty="0"/>
          </a:p>
          <a:p>
            <a:pPr lvl="0"/>
            <a:r>
              <a:rPr lang="fi-FI" dirty="0" err="1" smtClean="0"/>
              <a:t>Industriinvestering</a:t>
            </a:r>
            <a:endParaRPr lang="fi-FI" dirty="0" smtClean="0"/>
          </a:p>
          <a:p>
            <a:pPr lvl="0"/>
            <a:r>
              <a:rPr lang="fi-FI" dirty="0" err="1"/>
              <a:t>undervisnings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kulturministeriet</a:t>
            </a:r>
            <a:r>
              <a:rPr lang="fi-FI" dirty="0"/>
              <a:t> </a:t>
            </a:r>
          </a:p>
          <a:p>
            <a:pPr lvl="0"/>
            <a:r>
              <a:rPr lang="fi-FI" dirty="0" err="1"/>
              <a:t>Finnfund</a:t>
            </a:r>
            <a:r>
              <a:rPr lang="fi-FI" dirty="0"/>
              <a:t> </a:t>
            </a:r>
          </a:p>
          <a:p>
            <a:r>
              <a:rPr lang="fi-FI" dirty="0" err="1"/>
              <a:t>Finnpartnership</a:t>
            </a:r>
            <a:endParaRPr lang="fi-FI" dirty="0"/>
          </a:p>
          <a:p>
            <a:pPr lvl="0"/>
            <a:r>
              <a:rPr lang="fi-FI" dirty="0" err="1" smtClean="0"/>
              <a:t>Patent</a:t>
            </a:r>
            <a:r>
              <a:rPr lang="fi-FI" dirty="0" smtClean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registerstyrelsen</a:t>
            </a:r>
            <a:endParaRPr lang="fi-FI" dirty="0"/>
          </a:p>
          <a:p>
            <a:pPr lvl="0"/>
            <a:r>
              <a:rPr lang="fi-FI" dirty="0" err="1" smtClean="0"/>
              <a:t>Finlands</a:t>
            </a:r>
            <a:r>
              <a:rPr lang="fi-FI" dirty="0" smtClean="0"/>
              <a:t> </a:t>
            </a:r>
            <a:r>
              <a:rPr lang="fi-FI" dirty="0" err="1"/>
              <a:t>kultur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vetenskapsinstitut</a:t>
            </a:r>
            <a:endParaRPr lang="fi-FI" dirty="0"/>
          </a:p>
          <a:p>
            <a:pPr lvl="0"/>
            <a:r>
              <a:rPr lang="fi-FI" dirty="0" err="1"/>
              <a:t>Finsk-ryska</a:t>
            </a:r>
            <a:r>
              <a:rPr lang="fi-FI" dirty="0"/>
              <a:t> </a:t>
            </a:r>
            <a:r>
              <a:rPr lang="fi-FI" dirty="0" err="1"/>
              <a:t>handelskammaren</a:t>
            </a:r>
            <a:endParaRPr lang="fi-FI" dirty="0"/>
          </a:p>
          <a:p>
            <a:pPr lvl="0"/>
            <a:r>
              <a:rPr lang="fi-FI" dirty="0" err="1"/>
              <a:t>Finsk-svenska</a:t>
            </a:r>
            <a:r>
              <a:rPr lang="fi-FI" dirty="0"/>
              <a:t> </a:t>
            </a:r>
            <a:r>
              <a:rPr lang="fi-FI" dirty="0" err="1" smtClean="0"/>
              <a:t>handelskammaren</a:t>
            </a:r>
            <a:endParaRPr lang="fi-FI" dirty="0" smtClean="0"/>
          </a:p>
          <a:p>
            <a:pPr lvl="0"/>
            <a:r>
              <a:rPr lang="fi-FI" dirty="0" err="1"/>
              <a:t>Viexpo</a:t>
            </a:r>
            <a:endParaRPr lang="fi-FI" dirty="0"/>
          </a:p>
          <a:p>
            <a:pPr lvl="0"/>
            <a:r>
              <a:rPr lang="fi-FI" dirty="0"/>
              <a:t>VTT</a:t>
            </a:r>
          </a:p>
          <a:p>
            <a:pPr lvl="0"/>
            <a:endParaRPr lang="fi-FI" dirty="0"/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AC36C8-5543-4F1B-BF65-C5031CDB2DD4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 </a:t>
            </a:r>
            <a:endParaRPr lang="en-US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nätverket</a:t>
            </a:r>
            <a:r>
              <a:rPr lang="fi-FI" dirty="0"/>
              <a:t> </a:t>
            </a:r>
            <a:r>
              <a:rPr lang="fi-FI" dirty="0" err="1"/>
              <a:t>hör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20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Varför</a:t>
            </a:r>
            <a:r>
              <a:rPr lang="fi-FI" dirty="0"/>
              <a:t> </a:t>
            </a:r>
            <a:r>
              <a:rPr lang="fi-FI" dirty="0" err="1"/>
              <a:t>behöver</a:t>
            </a:r>
            <a:r>
              <a:rPr lang="fi-FI" dirty="0"/>
              <a:t> vi ett </a:t>
            </a:r>
            <a:r>
              <a:rPr lang="fi-FI" dirty="0" err="1"/>
              <a:t>Team</a:t>
            </a:r>
            <a:r>
              <a:rPr lang="fi-FI" dirty="0"/>
              <a:t> Finland?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3C4B-F94F-4F48-8389-3D5844C68AB0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 </a:t>
            </a:r>
            <a:endParaRPr lang="en-US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globala</a:t>
            </a:r>
            <a:r>
              <a:rPr lang="fi-FI" dirty="0"/>
              <a:t> ekonomin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förändrats</a:t>
            </a:r>
            <a:r>
              <a:rPr lang="fi-FI" dirty="0"/>
              <a:t>: </a:t>
            </a:r>
            <a:r>
              <a:rPr lang="fi-FI" dirty="0" err="1"/>
              <a:t>Finlands</a:t>
            </a:r>
            <a:r>
              <a:rPr lang="fi-FI" dirty="0"/>
              <a:t> </a:t>
            </a:r>
            <a:r>
              <a:rPr lang="fi-FI" dirty="0" err="1"/>
              <a:t>framgång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i </a:t>
            </a:r>
            <a:r>
              <a:rPr lang="fi-FI" dirty="0" err="1"/>
              <a:t>allt</a:t>
            </a:r>
            <a:r>
              <a:rPr lang="fi-FI" dirty="0"/>
              <a:t> </a:t>
            </a:r>
            <a:r>
              <a:rPr lang="fi-FI" dirty="0" err="1"/>
              <a:t>högre</a:t>
            </a:r>
            <a:r>
              <a:rPr lang="fi-FI" dirty="0"/>
              <a:t> </a:t>
            </a:r>
            <a:r>
              <a:rPr lang="fi-FI" dirty="0" err="1"/>
              <a:t>grad</a:t>
            </a:r>
            <a:r>
              <a:rPr lang="fi-FI" dirty="0"/>
              <a:t> </a:t>
            </a:r>
            <a:r>
              <a:rPr lang="fi-FI" dirty="0" err="1"/>
              <a:t>beroende</a:t>
            </a:r>
            <a:r>
              <a:rPr lang="fi-FI" dirty="0"/>
              <a:t> av </a:t>
            </a:r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våra</a:t>
            </a:r>
            <a:r>
              <a:rPr lang="fi-FI" dirty="0"/>
              <a:t> </a:t>
            </a:r>
            <a:r>
              <a:rPr lang="fi-FI" dirty="0" err="1"/>
              <a:t>företag</a:t>
            </a:r>
            <a:r>
              <a:rPr lang="fi-FI" dirty="0"/>
              <a:t> </a:t>
            </a:r>
            <a:r>
              <a:rPr lang="fi-FI" dirty="0" err="1"/>
              <a:t>klarar</a:t>
            </a:r>
            <a:r>
              <a:rPr lang="fi-FI" dirty="0"/>
              <a:t> </a:t>
            </a:r>
            <a:r>
              <a:rPr lang="fi-FI" dirty="0" err="1"/>
              <a:t>sig</a:t>
            </a:r>
            <a:r>
              <a:rPr lang="fi-FI" dirty="0"/>
              <a:t> </a:t>
            </a:r>
            <a:r>
              <a:rPr lang="fi-FI" dirty="0" err="1"/>
              <a:t>globalt</a:t>
            </a:r>
            <a:r>
              <a:rPr lang="fi-FI" dirty="0"/>
              <a:t>. Staten </a:t>
            </a:r>
            <a:r>
              <a:rPr lang="fi-FI" dirty="0" err="1"/>
              <a:t>har</a:t>
            </a:r>
            <a:r>
              <a:rPr lang="fi-FI" dirty="0"/>
              <a:t> en </a:t>
            </a:r>
            <a:r>
              <a:rPr lang="fi-FI" dirty="0" err="1"/>
              <a:t>viktig</a:t>
            </a:r>
            <a:r>
              <a:rPr lang="fi-FI" dirty="0"/>
              <a:t> roll </a:t>
            </a:r>
            <a:r>
              <a:rPr lang="fi-FI" dirty="0" err="1"/>
              <a:t>när</a:t>
            </a:r>
            <a:r>
              <a:rPr lang="fi-FI" dirty="0"/>
              <a:t> det </a:t>
            </a:r>
            <a:r>
              <a:rPr lang="fi-FI" dirty="0" err="1"/>
              <a:t>gäller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bistå</a:t>
            </a:r>
            <a:r>
              <a:rPr lang="fi-FI" dirty="0"/>
              <a:t> </a:t>
            </a:r>
            <a:r>
              <a:rPr lang="fi-FI" dirty="0" err="1"/>
              <a:t>företagen</a:t>
            </a:r>
            <a:r>
              <a:rPr lang="fi-FI" dirty="0"/>
              <a:t> </a:t>
            </a:r>
            <a:r>
              <a:rPr lang="fi-FI" dirty="0" err="1"/>
              <a:t>ute</a:t>
            </a:r>
            <a:r>
              <a:rPr lang="fi-FI" dirty="0"/>
              <a:t> i </a:t>
            </a:r>
            <a:r>
              <a:rPr lang="fi-FI" dirty="0" err="1"/>
              <a:t>världen</a:t>
            </a:r>
            <a:r>
              <a:rPr lang="fi-FI" dirty="0"/>
              <a:t>. </a:t>
            </a:r>
            <a:r>
              <a:rPr lang="fi-FI" dirty="0" err="1"/>
              <a:t>Enbart</a:t>
            </a:r>
            <a:r>
              <a:rPr lang="fi-FI" dirty="0"/>
              <a:t> </a:t>
            </a:r>
            <a:r>
              <a:rPr lang="fi-FI" dirty="0" err="1"/>
              <a:t>exportfrämjande</a:t>
            </a:r>
            <a:r>
              <a:rPr lang="fi-FI" dirty="0"/>
              <a:t> </a:t>
            </a:r>
            <a:r>
              <a:rPr lang="fi-FI" dirty="0" err="1"/>
              <a:t>verksamhet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nog</a:t>
            </a:r>
            <a:r>
              <a:rPr lang="fi-FI" dirty="0"/>
              <a:t>, </a:t>
            </a:r>
            <a:r>
              <a:rPr lang="fi-FI" dirty="0" err="1"/>
              <a:t>utan</a:t>
            </a:r>
            <a:r>
              <a:rPr lang="fi-FI" dirty="0"/>
              <a:t> </a:t>
            </a:r>
            <a:r>
              <a:rPr lang="fi-FI" dirty="0" err="1"/>
              <a:t>staten</a:t>
            </a:r>
            <a:r>
              <a:rPr lang="fi-FI" dirty="0"/>
              <a:t> </a:t>
            </a:r>
            <a:r>
              <a:rPr lang="fi-FI" dirty="0" err="1"/>
              <a:t>måste</a:t>
            </a:r>
            <a:r>
              <a:rPr lang="fi-FI" dirty="0"/>
              <a:t> </a:t>
            </a:r>
            <a:r>
              <a:rPr lang="fi-FI" dirty="0" err="1"/>
              <a:t>bl.a</a:t>
            </a:r>
            <a:r>
              <a:rPr lang="fi-FI" dirty="0"/>
              <a:t>. </a:t>
            </a:r>
            <a:r>
              <a:rPr lang="fi-FI" dirty="0" err="1"/>
              <a:t>locka</a:t>
            </a:r>
            <a:r>
              <a:rPr lang="fi-FI" dirty="0"/>
              <a:t> </a:t>
            </a:r>
            <a:r>
              <a:rPr lang="fi-FI" dirty="0" err="1"/>
              <a:t>investeringar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föra</a:t>
            </a:r>
            <a:r>
              <a:rPr lang="fi-FI" dirty="0"/>
              <a:t> </a:t>
            </a:r>
            <a:r>
              <a:rPr lang="fi-FI" dirty="0" err="1"/>
              <a:t>fram</a:t>
            </a:r>
            <a:r>
              <a:rPr lang="fi-FI" dirty="0"/>
              <a:t> </a:t>
            </a:r>
            <a:r>
              <a:rPr lang="fi-FI" dirty="0" err="1"/>
              <a:t>budskapet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Finlands</a:t>
            </a:r>
            <a:r>
              <a:rPr lang="fi-FI" dirty="0"/>
              <a:t> </a:t>
            </a:r>
            <a:r>
              <a:rPr lang="fi-FI" dirty="0" err="1"/>
              <a:t>starka</a:t>
            </a:r>
            <a:r>
              <a:rPr lang="fi-FI" dirty="0"/>
              <a:t> </a:t>
            </a:r>
            <a:r>
              <a:rPr lang="fi-FI" dirty="0" err="1"/>
              <a:t>sidor</a:t>
            </a:r>
            <a:r>
              <a:rPr lang="fi-FI" dirty="0"/>
              <a:t>.</a:t>
            </a:r>
          </a:p>
          <a:p>
            <a:pPr lvl="0"/>
            <a:r>
              <a:rPr lang="fi-FI" dirty="0"/>
              <a:t>I Finland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tjänsterna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detta</a:t>
            </a:r>
            <a:r>
              <a:rPr lang="fi-FI" dirty="0"/>
              <a:t> </a:t>
            </a:r>
            <a:r>
              <a:rPr lang="fi-FI" dirty="0" err="1"/>
              <a:t>område</a:t>
            </a:r>
            <a:r>
              <a:rPr lang="fi-FI" dirty="0"/>
              <a:t> varit </a:t>
            </a:r>
            <a:r>
              <a:rPr lang="fi-FI" dirty="0" err="1"/>
              <a:t>splittrade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samarbetet</a:t>
            </a:r>
            <a:r>
              <a:rPr lang="fi-FI" dirty="0"/>
              <a:t> </a:t>
            </a:r>
            <a:r>
              <a:rPr lang="fi-FI" dirty="0" err="1"/>
              <a:t>mellan</a:t>
            </a:r>
            <a:r>
              <a:rPr lang="fi-FI" dirty="0"/>
              <a:t>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aktörer</a:t>
            </a:r>
            <a:r>
              <a:rPr lang="fi-FI" dirty="0"/>
              <a:t> </a:t>
            </a:r>
            <a:r>
              <a:rPr lang="fi-FI" dirty="0" err="1"/>
              <a:t>svagt</a:t>
            </a:r>
            <a:r>
              <a:rPr lang="fi-FI" dirty="0"/>
              <a:t>. </a:t>
            </a:r>
            <a:r>
              <a:rPr lang="fi-FI" dirty="0" err="1"/>
              <a:t>Därför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företagen</a:t>
            </a:r>
            <a:r>
              <a:rPr lang="fi-FI" dirty="0"/>
              <a:t> </a:t>
            </a:r>
            <a:r>
              <a:rPr lang="fi-FI" dirty="0" err="1"/>
              <a:t>haft</a:t>
            </a:r>
            <a:r>
              <a:rPr lang="fi-FI" dirty="0"/>
              <a:t> </a:t>
            </a:r>
            <a:r>
              <a:rPr lang="fi-FI" dirty="0" err="1"/>
              <a:t>svårt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hitta</a:t>
            </a:r>
            <a:r>
              <a:rPr lang="fi-FI" dirty="0"/>
              <a:t> </a:t>
            </a:r>
            <a:r>
              <a:rPr lang="fi-FI" dirty="0" err="1"/>
              <a:t>tjänster</a:t>
            </a:r>
            <a:r>
              <a:rPr lang="fi-FI" dirty="0"/>
              <a:t>. Ett </a:t>
            </a:r>
            <a:r>
              <a:rPr lang="fi-FI" dirty="0" err="1"/>
              <a:t>intensifierat</a:t>
            </a:r>
            <a:r>
              <a:rPr lang="fi-FI" dirty="0"/>
              <a:t> </a:t>
            </a:r>
            <a:r>
              <a:rPr lang="fi-FI" dirty="0" err="1"/>
              <a:t>samarbete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nödvändigt</a:t>
            </a:r>
            <a:r>
              <a:rPr lang="fi-FI" dirty="0"/>
              <a:t> </a:t>
            </a:r>
            <a:r>
              <a:rPr lang="fi-FI" dirty="0" err="1"/>
              <a:t>både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tanke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kvaliteten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kundservicen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en </a:t>
            </a:r>
            <a:r>
              <a:rPr lang="fi-FI" dirty="0" err="1"/>
              <a:t>effektiv</a:t>
            </a:r>
            <a:r>
              <a:rPr lang="fi-FI" dirty="0"/>
              <a:t> </a:t>
            </a:r>
            <a:r>
              <a:rPr lang="fi-FI" dirty="0" err="1"/>
              <a:t>användning</a:t>
            </a:r>
            <a:r>
              <a:rPr lang="fi-FI" dirty="0"/>
              <a:t> av de </a:t>
            </a:r>
            <a:r>
              <a:rPr lang="fi-FI" dirty="0" err="1"/>
              <a:t>offentliga</a:t>
            </a:r>
            <a:r>
              <a:rPr lang="fi-FI" dirty="0"/>
              <a:t> </a:t>
            </a:r>
            <a:r>
              <a:rPr lang="fi-FI" dirty="0" err="1"/>
              <a:t>resurserna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07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Nytta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3290-3900-4AA3-9427-9413DE98711A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 </a:t>
            </a:r>
            <a:endParaRPr lang="en-US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statsfinansierade</a:t>
            </a:r>
            <a:r>
              <a:rPr lang="fi-FI" dirty="0"/>
              <a:t> </a:t>
            </a:r>
            <a:r>
              <a:rPr lang="fi-FI" dirty="0" err="1"/>
              <a:t>verksamheten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främja</a:t>
            </a:r>
            <a:r>
              <a:rPr lang="fi-FI" dirty="0"/>
              <a:t> </a:t>
            </a:r>
            <a:r>
              <a:rPr lang="fi-FI" dirty="0" err="1"/>
              <a:t>företagens</a:t>
            </a:r>
            <a:r>
              <a:rPr lang="fi-FI" dirty="0"/>
              <a:t> </a:t>
            </a:r>
            <a:r>
              <a:rPr lang="fi-FI" dirty="0" err="1"/>
              <a:t>internationalisering</a:t>
            </a:r>
            <a:r>
              <a:rPr lang="fi-FI" dirty="0"/>
              <a:t>, </a:t>
            </a:r>
            <a:r>
              <a:rPr lang="fi-FI" dirty="0" err="1"/>
              <a:t>investeringar</a:t>
            </a:r>
            <a:r>
              <a:rPr lang="fi-FI" dirty="0"/>
              <a:t> i Finland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arbetet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Finlandsbilden</a:t>
            </a:r>
            <a:r>
              <a:rPr lang="fi-FI" dirty="0"/>
              <a:t> </a:t>
            </a:r>
            <a:r>
              <a:rPr lang="fi-FI" dirty="0" err="1"/>
              <a:t>blir</a:t>
            </a:r>
            <a:r>
              <a:rPr lang="fi-FI" dirty="0"/>
              <a:t> </a:t>
            </a:r>
            <a:r>
              <a:rPr lang="fi-FI" dirty="0" err="1"/>
              <a:t>effektivare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enhetligare</a:t>
            </a:r>
            <a:r>
              <a:rPr lang="fi-FI" dirty="0"/>
              <a:t>. </a:t>
            </a:r>
          </a:p>
          <a:p>
            <a:pPr marL="457200" lvl="0" indent="-457200">
              <a:buFont typeface="+mj-lt"/>
              <a:buAutoNum type="arabicPeriod"/>
            </a:pPr>
            <a:r>
              <a:rPr lang="fi-FI" dirty="0" err="1"/>
              <a:t>Tjänsterna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samordnats</a:t>
            </a:r>
            <a:r>
              <a:rPr lang="fi-FI" dirty="0"/>
              <a:t> </a:t>
            </a:r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företagen</a:t>
            </a:r>
            <a:r>
              <a:rPr lang="fi-FI" dirty="0"/>
              <a:t> </a:t>
            </a:r>
            <a:r>
              <a:rPr lang="fi-FI" dirty="0" err="1"/>
              <a:t>lättare</a:t>
            </a:r>
            <a:r>
              <a:rPr lang="fi-FI" dirty="0"/>
              <a:t> </a:t>
            </a:r>
            <a:r>
              <a:rPr lang="fi-FI" dirty="0" err="1"/>
              <a:t>hittar</a:t>
            </a:r>
            <a:r>
              <a:rPr lang="fi-FI" dirty="0"/>
              <a:t> dem. </a:t>
            </a:r>
            <a:r>
              <a:rPr lang="fi-FI" dirty="0" err="1"/>
              <a:t>Även</a:t>
            </a:r>
            <a:r>
              <a:rPr lang="fi-FI" dirty="0"/>
              <a:t> </a:t>
            </a:r>
            <a:r>
              <a:rPr lang="fi-FI" dirty="0" err="1"/>
              <a:t>kvaliteten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kundbetjäningen</a:t>
            </a:r>
            <a:r>
              <a:rPr lang="fi-FI" dirty="0"/>
              <a:t> </a:t>
            </a:r>
            <a:r>
              <a:rPr lang="fi-FI" dirty="0" err="1"/>
              <a:t>blir</a:t>
            </a:r>
            <a:r>
              <a:rPr lang="fi-FI" dirty="0"/>
              <a:t> </a:t>
            </a:r>
            <a:r>
              <a:rPr lang="fi-FI" dirty="0" err="1"/>
              <a:t>bättre</a:t>
            </a:r>
            <a:r>
              <a:rPr lang="fi-FI" dirty="0"/>
              <a:t> </a:t>
            </a:r>
            <a:r>
              <a:rPr lang="fi-FI" dirty="0" err="1"/>
              <a:t>när</a:t>
            </a:r>
            <a:r>
              <a:rPr lang="fi-FI" dirty="0"/>
              <a:t> </a:t>
            </a:r>
            <a:r>
              <a:rPr lang="fi-FI" dirty="0" err="1"/>
              <a:t>tjänsterna</a:t>
            </a:r>
            <a:r>
              <a:rPr lang="fi-FI" dirty="0"/>
              <a:t> </a:t>
            </a:r>
            <a:r>
              <a:rPr lang="fi-FI" dirty="0" err="1"/>
              <a:t>produceras</a:t>
            </a:r>
            <a:r>
              <a:rPr lang="fi-FI" dirty="0"/>
              <a:t> </a:t>
            </a:r>
            <a:r>
              <a:rPr lang="fi-FI" dirty="0" err="1"/>
              <a:t>tillsammans</a:t>
            </a:r>
            <a:r>
              <a:rPr lang="fi-FI" dirty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fi-FI" dirty="0" err="1"/>
              <a:t>Användningen</a:t>
            </a:r>
            <a:r>
              <a:rPr lang="fi-FI" dirty="0"/>
              <a:t> av de </a:t>
            </a:r>
            <a:r>
              <a:rPr lang="fi-FI" dirty="0" err="1"/>
              <a:t>offentliga</a:t>
            </a:r>
            <a:r>
              <a:rPr lang="fi-FI" dirty="0"/>
              <a:t> </a:t>
            </a:r>
            <a:r>
              <a:rPr lang="fi-FI" dirty="0" err="1"/>
              <a:t>resurser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avsatts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främja</a:t>
            </a:r>
            <a:r>
              <a:rPr lang="fi-FI" dirty="0"/>
              <a:t> </a:t>
            </a:r>
            <a:r>
              <a:rPr lang="fi-FI" dirty="0" err="1"/>
              <a:t>export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investeringar</a:t>
            </a:r>
            <a:r>
              <a:rPr lang="fi-FI" dirty="0"/>
              <a:t> </a:t>
            </a:r>
            <a:r>
              <a:rPr lang="fi-FI" dirty="0" err="1"/>
              <a:t>blir</a:t>
            </a:r>
            <a:r>
              <a:rPr lang="fi-FI" dirty="0"/>
              <a:t> </a:t>
            </a:r>
            <a:r>
              <a:rPr lang="fi-FI" dirty="0" err="1"/>
              <a:t>effektivare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överlappande</a:t>
            </a:r>
            <a:r>
              <a:rPr lang="fi-FI" dirty="0"/>
              <a:t> </a:t>
            </a:r>
            <a:r>
              <a:rPr lang="fi-FI" dirty="0" err="1"/>
              <a:t>arbete</a:t>
            </a:r>
            <a:r>
              <a:rPr lang="fi-FI" dirty="0"/>
              <a:t> </a:t>
            </a:r>
            <a:r>
              <a:rPr lang="fi-FI" dirty="0" err="1"/>
              <a:t>försvinner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55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Mer</a:t>
            </a:r>
            <a:r>
              <a:rPr lang="fi-FI" dirty="0"/>
              <a:t> </a:t>
            </a:r>
            <a:r>
              <a:rPr lang="fi-FI" dirty="0" err="1"/>
              <a:t>än</a:t>
            </a:r>
            <a:r>
              <a:rPr lang="fi-FI" dirty="0"/>
              <a:t> 80 </a:t>
            </a:r>
            <a:r>
              <a:rPr lang="fi-FI" dirty="0" err="1"/>
              <a:t>team</a:t>
            </a:r>
            <a:r>
              <a:rPr lang="fi-FI" dirty="0"/>
              <a:t> </a:t>
            </a:r>
            <a:r>
              <a:rPr lang="fi-FI" dirty="0" err="1"/>
              <a:t>ute</a:t>
            </a:r>
            <a:r>
              <a:rPr lang="fi-FI" dirty="0"/>
              <a:t> i </a:t>
            </a:r>
            <a:r>
              <a:rPr lang="fi-FI" dirty="0" err="1"/>
              <a:t>världen</a:t>
            </a:r>
            <a:r>
              <a:rPr lang="fi-FI" dirty="0"/>
              <a:t>,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15 </a:t>
            </a:r>
            <a:r>
              <a:rPr lang="fi-FI" dirty="0" err="1"/>
              <a:t>team</a:t>
            </a:r>
            <a:r>
              <a:rPr lang="fi-FI" dirty="0"/>
              <a:t> i Finland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700" y="1868634"/>
            <a:ext cx="8424601" cy="473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5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Världsomfattande</a:t>
            </a:r>
            <a:r>
              <a:rPr lang="fi-FI" dirty="0"/>
              <a:t> </a:t>
            </a:r>
            <a:r>
              <a:rPr lang="fi-FI" dirty="0" err="1"/>
              <a:t>nätverk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4350-2DC1-4AE3-882A-DA29BE4BCF1B}" type="datetime1">
              <a:rPr lang="en-GB" smtClean="0"/>
              <a:t>26/04/2019</a:t>
            </a:fld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F155AA-D975-1648-A894-B0825A5F752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/>
              <a:t>Team Finland, </a:t>
            </a:r>
            <a:r>
              <a:rPr lang="fi-FI" dirty="0" err="1"/>
              <a:t>april</a:t>
            </a:r>
            <a:r>
              <a:rPr lang="fi-FI" dirty="0"/>
              <a:t> 2019 </a:t>
            </a:r>
            <a:endParaRPr lang="en-US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err="1"/>
              <a:t>Nätverket</a:t>
            </a:r>
            <a:r>
              <a:rPr lang="fi-FI" dirty="0"/>
              <a:t> </a:t>
            </a:r>
            <a:r>
              <a:rPr lang="fi-FI" dirty="0" err="1"/>
              <a:t>representeras</a:t>
            </a:r>
            <a:r>
              <a:rPr lang="fi-FI" dirty="0"/>
              <a:t> </a:t>
            </a:r>
            <a:r>
              <a:rPr lang="fi-FI" dirty="0" err="1"/>
              <a:t>ute</a:t>
            </a:r>
            <a:r>
              <a:rPr lang="fi-FI" dirty="0"/>
              <a:t> i </a:t>
            </a:r>
            <a:r>
              <a:rPr lang="fi-FI" dirty="0" err="1"/>
              <a:t>världen</a:t>
            </a:r>
            <a:r>
              <a:rPr lang="fi-FI" dirty="0"/>
              <a:t> av </a:t>
            </a:r>
            <a:r>
              <a:rPr lang="fi-FI" dirty="0" err="1"/>
              <a:t>över</a:t>
            </a:r>
            <a:r>
              <a:rPr lang="fi-FI" dirty="0"/>
              <a:t> 80 </a:t>
            </a:r>
            <a:r>
              <a:rPr lang="fi-FI" dirty="0" err="1"/>
              <a:t>regionala</a:t>
            </a:r>
            <a:r>
              <a:rPr lang="fi-FI" dirty="0"/>
              <a:t> </a:t>
            </a:r>
            <a:r>
              <a:rPr lang="fi-FI" dirty="0" err="1"/>
              <a:t>team</a:t>
            </a:r>
            <a:r>
              <a:rPr lang="fi-FI" dirty="0"/>
              <a:t>.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De </a:t>
            </a:r>
            <a:r>
              <a:rPr lang="fi-FI" dirty="0" err="1"/>
              <a:t>sammanför</a:t>
            </a:r>
            <a:r>
              <a:rPr lang="fi-FI" dirty="0"/>
              <a:t> </a:t>
            </a:r>
            <a:r>
              <a:rPr lang="fi-FI" dirty="0" err="1"/>
              <a:t>finländska</a:t>
            </a:r>
            <a:r>
              <a:rPr lang="fi-FI" dirty="0"/>
              <a:t> </a:t>
            </a:r>
            <a:r>
              <a:rPr lang="fi-FI" dirty="0" err="1"/>
              <a:t>myndigheter</a:t>
            </a:r>
            <a:r>
              <a:rPr lang="fi-FI" dirty="0"/>
              <a:t>, </a:t>
            </a:r>
            <a:r>
              <a:rPr lang="fi-FI" dirty="0" err="1"/>
              <a:t>offentligt</a:t>
            </a:r>
            <a:r>
              <a:rPr lang="fi-FI" dirty="0"/>
              <a:t> </a:t>
            </a:r>
            <a:r>
              <a:rPr lang="fi-FI" dirty="0" err="1"/>
              <a:t>finansierade</a:t>
            </a:r>
            <a:r>
              <a:rPr lang="fi-FI" dirty="0"/>
              <a:t> </a:t>
            </a:r>
            <a:r>
              <a:rPr lang="fi-FI" dirty="0" err="1"/>
              <a:t>organisationer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viktiga</a:t>
            </a:r>
            <a:r>
              <a:rPr lang="fi-FI" dirty="0"/>
              <a:t> </a:t>
            </a:r>
            <a:r>
              <a:rPr lang="fi-FI" dirty="0" err="1"/>
              <a:t>finländska</a:t>
            </a:r>
            <a:r>
              <a:rPr lang="fi-FI" dirty="0"/>
              <a:t> </a:t>
            </a:r>
            <a:r>
              <a:rPr lang="fi-FI" dirty="0" err="1"/>
              <a:t>aktörer</a:t>
            </a:r>
            <a:r>
              <a:rPr lang="fi-FI" dirty="0"/>
              <a:t> i de </a:t>
            </a:r>
            <a:r>
              <a:rPr lang="fi-FI" dirty="0" err="1"/>
              <a:t>berörda</a:t>
            </a:r>
            <a:r>
              <a:rPr lang="fi-FI" dirty="0"/>
              <a:t> </a:t>
            </a:r>
            <a:r>
              <a:rPr lang="fi-FI" dirty="0" err="1"/>
              <a:t>områdena</a:t>
            </a:r>
            <a:r>
              <a:rPr lang="fi-FI" dirty="0"/>
              <a:t>. </a:t>
            </a:r>
          </a:p>
          <a:p>
            <a:pPr lvl="0"/>
            <a:r>
              <a:rPr lang="fi-FI" dirty="0"/>
              <a:t>I Finland </a:t>
            </a:r>
            <a:r>
              <a:rPr lang="fi-FI" dirty="0" err="1"/>
              <a:t>finns</a:t>
            </a:r>
            <a:r>
              <a:rPr lang="fi-FI" dirty="0"/>
              <a:t> 15 </a:t>
            </a:r>
            <a:r>
              <a:rPr lang="fi-FI" dirty="0" err="1"/>
              <a:t>regionala</a:t>
            </a:r>
            <a:r>
              <a:rPr lang="fi-FI" dirty="0"/>
              <a:t> </a:t>
            </a:r>
            <a:r>
              <a:rPr lang="fi-FI" dirty="0" err="1"/>
              <a:t>Team</a:t>
            </a:r>
            <a:r>
              <a:rPr lang="fi-FI" dirty="0"/>
              <a:t> </a:t>
            </a:r>
            <a:r>
              <a:rPr lang="fi-FI" dirty="0" err="1"/>
              <a:t>Finland-nätverk</a:t>
            </a:r>
            <a:r>
              <a:rPr lang="fi-FI" dirty="0"/>
              <a:t>.</a:t>
            </a:r>
          </a:p>
          <a:p>
            <a:pPr lvl="0"/>
            <a:r>
              <a:rPr lang="fi-FI" dirty="0" err="1"/>
              <a:t>Företagen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kontakta</a:t>
            </a:r>
            <a:r>
              <a:rPr lang="fi-FI" dirty="0"/>
              <a:t> </a:t>
            </a:r>
            <a:r>
              <a:rPr lang="fi-FI" dirty="0" err="1"/>
              <a:t>nätverket</a:t>
            </a:r>
            <a:r>
              <a:rPr lang="fi-FI" dirty="0"/>
              <a:t> </a:t>
            </a:r>
            <a:r>
              <a:rPr lang="fi-FI" dirty="0" err="1"/>
              <a:t>genom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 smtClean="0"/>
              <a:t>fylla</a:t>
            </a:r>
            <a:r>
              <a:rPr lang="fi-FI" dirty="0" smtClean="0"/>
              <a:t> </a:t>
            </a:r>
            <a:r>
              <a:rPr lang="fi-FI" dirty="0"/>
              <a:t>i </a:t>
            </a:r>
            <a:r>
              <a:rPr lang="fi-FI" dirty="0" err="1"/>
              <a:t>kontaktformuläret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 smtClean="0"/>
              <a:t>webben</a:t>
            </a:r>
            <a:r>
              <a:rPr lang="fi-FI" dirty="0" smtClean="0"/>
              <a:t> </a:t>
            </a:r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yhteydenotto.team.finland.fi/kontakt</a:t>
            </a:r>
            <a:r>
              <a:rPr lang="fi-FI" dirty="0" smtClean="0"/>
              <a:t> </a:t>
            </a:r>
            <a:endParaRPr lang="fi-FI" dirty="0"/>
          </a:p>
          <a:p>
            <a:pPr lvl="0"/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Team</a:t>
            </a:r>
            <a:r>
              <a:rPr lang="fi-FI" dirty="0"/>
              <a:t> </a:t>
            </a:r>
            <a:r>
              <a:rPr lang="fi-FI" dirty="0" err="1"/>
              <a:t>Finlands</a:t>
            </a:r>
            <a:r>
              <a:rPr lang="fi-FI" dirty="0"/>
              <a:t> </a:t>
            </a:r>
            <a:r>
              <a:rPr lang="fi-FI" dirty="0" err="1"/>
              <a:t>webbplats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även</a:t>
            </a:r>
            <a:r>
              <a:rPr lang="fi-FI" dirty="0"/>
              <a:t> </a:t>
            </a:r>
            <a:r>
              <a:rPr lang="fi-FI" dirty="0" err="1"/>
              <a:t>kontaktinformation</a:t>
            </a:r>
            <a:r>
              <a:rPr lang="fi-FI" dirty="0"/>
              <a:t> för de </a:t>
            </a:r>
            <a:r>
              <a:rPr lang="fi-FI" dirty="0" err="1"/>
              <a:t>regionala</a:t>
            </a:r>
            <a:r>
              <a:rPr lang="fi-FI" dirty="0"/>
              <a:t> </a:t>
            </a:r>
            <a:r>
              <a:rPr lang="fi-FI" dirty="0" err="1"/>
              <a:t>Team</a:t>
            </a:r>
            <a:r>
              <a:rPr lang="fi-FI" dirty="0"/>
              <a:t> </a:t>
            </a:r>
            <a:r>
              <a:rPr lang="fi-FI" dirty="0" err="1"/>
              <a:t>Finland-koordinatorerna</a:t>
            </a:r>
            <a:r>
              <a:rPr lang="fi-FI" dirty="0"/>
              <a:t> i Finland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utomlands</a:t>
            </a:r>
            <a:r>
              <a:rPr lang="fi-FI" dirty="0"/>
              <a:t>.</a:t>
            </a:r>
          </a:p>
          <a:p>
            <a:r>
              <a:rPr lang="fi-FI" dirty="0">
                <a:hlinkClick r:id="rId3"/>
              </a:rPr>
              <a:t>https://www.team-finland.fi/sv</a:t>
            </a:r>
            <a:r>
              <a:rPr lang="fi-FI" dirty="0" smtClean="0">
                <a:hlinkClick r:id="rId3"/>
              </a:rPr>
              <a:t>/</a:t>
            </a:r>
            <a:r>
              <a:rPr lang="fi-FI" dirty="0" smtClean="0"/>
              <a:t> </a:t>
            </a:r>
            <a:endParaRPr lang="fi-FI" dirty="0" smtClean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2089" y="483798"/>
            <a:ext cx="1317642" cy="131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_ppt_template_Finlandica_FI_4x3_v2016-08-31">
  <a:themeElements>
    <a:clrScheme name="TeamFinland2016">
      <a:dk1>
        <a:sysClr val="windowText" lastClr="000000"/>
      </a:dk1>
      <a:lt1>
        <a:sysClr val="window" lastClr="FFFFFF"/>
      </a:lt1>
      <a:dk2>
        <a:srgbClr val="002EA2"/>
      </a:dk2>
      <a:lt2>
        <a:srgbClr val="EEECE1"/>
      </a:lt2>
      <a:accent1>
        <a:srgbClr val="002EA2"/>
      </a:accent1>
      <a:accent2>
        <a:srgbClr val="4062BA"/>
      </a:accent2>
      <a:accent3>
        <a:srgbClr val="FF6700"/>
      </a:accent3>
      <a:accent4>
        <a:srgbClr val="FF8D40"/>
      </a:accent4>
      <a:accent5>
        <a:srgbClr val="7F96D0"/>
      </a:accent5>
      <a:accent6>
        <a:srgbClr val="FFB37F"/>
      </a:accent6>
      <a:hlink>
        <a:srgbClr val="0000FF"/>
      </a:hlink>
      <a:folHlink>
        <a:srgbClr val="800080"/>
      </a:folHlink>
    </a:clrScheme>
    <a:fontScheme name="TeamFinland">
      <a:majorFont>
        <a:latin typeface="Finlandica"/>
        <a:ea typeface=""/>
        <a:cs typeface=""/>
      </a:majorFont>
      <a:minorFont>
        <a:latin typeface="Finland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EA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108000" tIns="45720" rIns="91440" bIns="45720" rtlCol="0" anchor="t" anchorCtr="0">
        <a:noAutofit/>
      </a:bodyPr>
      <a:lstStyle>
        <a:defPPr>
          <a:defRPr sz="15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_ppt_template_FI_4-3_v2016-06-13.potx" id="{A592F2DB-83B4-4680-AF3F-C4F00812BE7A}" vid="{D24F1A2F-AC6E-495A-92EB-4E1FD93673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0A0529BBECA741B029F9E79C5BDABC" ma:contentTypeVersion="1" ma:contentTypeDescription="Create a new document." ma:contentTypeScope="" ma:versionID="079f7e038989704c5d5553208732452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880846-D81F-4196-B293-699284AF7FB9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2C84FF7-9BCC-4923-9A2F-C687C5A1BD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CA4A46-989A-4B92-B506-CFF9771FAF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TF_ppt_template_Finlandica_FI_4x3_v2016-08-31</Template>
  <TotalTime>0</TotalTime>
  <Words>509</Words>
  <Application>Microsoft Office PowerPoint</Application>
  <PresentationFormat>Näytössä katseltava diaesitys (4:3)</PresentationFormat>
  <Paragraphs>89</Paragraphs>
  <Slides>14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Calibri</vt:lpstr>
      <vt:lpstr>Finlandica</vt:lpstr>
      <vt:lpstr>TF_ppt_template_Finlandica_FI_4x3_v2016-08-31</vt:lpstr>
      <vt:lpstr>PowerPoint-esitys</vt:lpstr>
      <vt:lpstr>Presentation av Team Finland</vt:lpstr>
      <vt:lpstr>Team Finland i ett nötskal</vt:lpstr>
      <vt:lpstr>Team Finland för ut Finland i världen</vt:lpstr>
      <vt:lpstr>Till nätverket hör</vt:lpstr>
      <vt:lpstr>Varför behöver vi ett Team Finland?</vt:lpstr>
      <vt:lpstr>Nytta</vt:lpstr>
      <vt:lpstr>Mer än 80 team ute i världen,  15 team i Finland</vt:lpstr>
      <vt:lpstr>Världsomfattande nätverk</vt:lpstr>
      <vt:lpstr>Vad erbjuder Team Finland?</vt:lpstr>
      <vt:lpstr>Ta kontakt</vt:lpstr>
      <vt:lpstr>Följ Team Finland i sociala medier</vt:lpstr>
      <vt:lpstr>Tack!</vt:lpstr>
      <vt:lpstr>Team-finland.fi/sv/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2016-09-14T07:54:05Z</dcterms:created>
  <dcterms:modified xsi:type="dcterms:W3CDTF">2019-04-26T11:03:22Z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0x0101000D0A0529BBECA741B029F9E79C5BDABC</vt:lpwstr>
  </property>
</Properties>
</file>