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3" r:id="rId2"/>
  </p:sldIdLst>
  <p:sldSz cx="9540875" cy="9540875"/>
  <p:notesSz cx="6858000" cy="9872663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2482" y="77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  <p:guide orient="horz"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Finland is the best </a:t>
            </a:r>
            <a:r>
              <a:rPr lang="en-US" dirty="0"/>
              <a:t>destination in the world for wildlife </a:t>
            </a:r>
            <a:r>
              <a:rPr lang="en-US" dirty="0" smtClean="0"/>
              <a:t>travel. This result is based on Finland’s high </a:t>
            </a:r>
            <a:r>
              <a:rPr lang="en-US" dirty="0"/>
              <a:t>levels of environmental sustainability, </a:t>
            </a:r>
            <a:r>
              <a:rPr lang="en-US" dirty="0" smtClean="0"/>
              <a:t>unique </a:t>
            </a:r>
            <a:r>
              <a:rPr lang="en-US" dirty="0"/>
              <a:t>and varied diversity of species, beautiful natural landscapes, and conservation efforts.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8201" y="8969818"/>
            <a:ext cx="3360148" cy="769171"/>
          </a:xfrm>
        </p:spPr>
        <p:txBody>
          <a:bodyPr/>
          <a:lstStyle/>
          <a:p>
            <a:r>
              <a:rPr lang="en-US" sz="1400" dirty="0" smtClean="0"/>
              <a:t>Source: </a:t>
            </a:r>
            <a:r>
              <a:rPr lang="en-US" sz="1400" dirty="0" smtClean="0"/>
              <a:t>Global Wildlife Travel Index </a:t>
            </a:r>
            <a:r>
              <a:rPr lang="en-US" sz="1400" dirty="0" smtClean="0"/>
              <a:t>2019 </a:t>
            </a: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682205" y="513919"/>
            <a:ext cx="1306014" cy="1306537"/>
          </a:xfrm>
        </p:spPr>
        <p:txBody>
          <a:bodyPr/>
          <a:lstStyle/>
          <a:p>
            <a:r>
              <a:rPr lang="fi-FI" dirty="0" smtClean="0"/>
              <a:t>ST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63777" y="782065"/>
            <a:ext cx="5140729" cy="3052268"/>
          </a:xfrm>
        </p:spPr>
        <p:txBody>
          <a:bodyPr>
            <a:normAutofit/>
          </a:bodyPr>
          <a:lstStyle/>
          <a:p>
            <a:r>
              <a:rPr lang="fi-FI" sz="6700" dirty="0" smtClean="0"/>
              <a:t>WILDLIFE</a:t>
            </a:r>
            <a:endParaRPr lang="fi-FI" sz="6700" dirty="0"/>
          </a:p>
          <a:p>
            <a:r>
              <a:rPr lang="fi-FI" sz="6700" dirty="0" smtClean="0"/>
              <a:t>TRAVEL</a:t>
            </a:r>
          </a:p>
          <a:p>
            <a:r>
              <a:rPr lang="fi-FI" sz="6700" b="0" dirty="0" smtClean="0"/>
              <a:t>DESTINATION</a:t>
            </a:r>
            <a:endParaRPr lang="fi-FI" sz="6700" b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365" y="4680843"/>
            <a:ext cx="5388492" cy="44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51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53</cp:revision>
  <cp:lastPrinted>2018-08-22T07:45:22Z</cp:lastPrinted>
  <dcterms:created xsi:type="dcterms:W3CDTF">2018-01-02T07:32:16Z</dcterms:created>
  <dcterms:modified xsi:type="dcterms:W3CDTF">2019-09-11T13:18:10Z</dcterms:modified>
</cp:coreProperties>
</file>