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90" r:id="rId5"/>
    <p:sldMasterId id="2147483666" r:id="rId6"/>
    <p:sldMasterId id="2147483678" r:id="rId7"/>
  </p:sldMasterIdLst>
  <p:notesMasterIdLst>
    <p:notesMasterId r:id="rId27"/>
  </p:notesMasterIdLst>
  <p:handoutMasterIdLst>
    <p:handoutMasterId r:id="rId28"/>
  </p:handoutMasterIdLst>
  <p:sldIdLst>
    <p:sldId id="270" r:id="rId8"/>
    <p:sldId id="367" r:id="rId9"/>
    <p:sldId id="366" r:id="rId10"/>
    <p:sldId id="364" r:id="rId11"/>
    <p:sldId id="302" r:id="rId12"/>
    <p:sldId id="297" r:id="rId13"/>
    <p:sldId id="298" r:id="rId14"/>
    <p:sldId id="363" r:id="rId15"/>
    <p:sldId id="368" r:id="rId16"/>
    <p:sldId id="281" r:id="rId17"/>
    <p:sldId id="288" r:id="rId18"/>
    <p:sldId id="299" r:id="rId19"/>
    <p:sldId id="303" r:id="rId20"/>
    <p:sldId id="283" r:id="rId21"/>
    <p:sldId id="290" r:id="rId22"/>
    <p:sldId id="362" r:id="rId23"/>
    <p:sldId id="300" r:id="rId24"/>
    <p:sldId id="296" r:id="rId25"/>
    <p:sldId id="301" r:id="rId26"/>
  </p:sldIdLst>
  <p:sldSz cx="9144000" cy="5143500" type="screen16x9"/>
  <p:notesSz cx="6858000" cy="9144000"/>
  <p:embeddedFontLst>
    <p:embeddedFont>
      <p:font typeface="Finlandica Bold" panose="00000800000000000000" pitchFamily="2" charset="0"/>
      <p:bold r:id="rId29"/>
    </p:embeddedFont>
    <p:embeddedFont>
      <p:font typeface="Calibri Light" panose="020F0302020204030204" pitchFamily="34" charset="0"/>
      <p:regular r:id="rId30"/>
      <p:italic r:id="rId31"/>
    </p:embeddedFont>
    <p:embeddedFont>
      <p:font typeface="Finlandica" panose="00000500000000000000" pitchFamily="2" charset="0"/>
      <p:regular r:id="rId32"/>
      <p:bold r:id="rId33"/>
    </p:embeddedFont>
    <p:embeddedFont>
      <p:font typeface="Calibri" panose="020F0502020204030204" pitchFamily="34" charset="0"/>
      <p:regular r:id="rId34"/>
      <p:bold r:id="rId35"/>
      <p:italic r:id="rId36"/>
      <p:boldItalic r:id="rId37"/>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guide id="15" pos="975" userDrawn="1">
          <p15:clr>
            <a:srgbClr val="A4A3A4"/>
          </p15:clr>
        </p15:guide>
        <p15:guide id="16" orient="horz" pos="1053" userDrawn="1">
          <p15:clr>
            <a:srgbClr val="A4A3A4"/>
          </p15:clr>
        </p15:guide>
        <p15:guide id="17" orient="horz" pos="2747">
          <p15:clr>
            <a:srgbClr val="A4A3A4"/>
          </p15:clr>
        </p15:guide>
        <p15:guide id="18" orient="horz" pos="900">
          <p15:clr>
            <a:srgbClr val="A4A3A4"/>
          </p15:clr>
        </p15:guide>
        <p15:guide id="19" pos="220">
          <p15:clr>
            <a:srgbClr val="A4A3A4"/>
          </p15:clr>
        </p15:guide>
        <p15:guide id="20" pos="4994">
          <p15:clr>
            <a:srgbClr val="A4A3A4"/>
          </p15:clr>
        </p15:guide>
        <p15:guide id="21" pos="9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jo Hellman"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5"/>
    <p:restoredTop sz="91231" autoAdjust="0"/>
  </p:normalViewPr>
  <p:slideViewPr>
    <p:cSldViewPr snapToGrid="0" showGuides="1">
      <p:cViewPr varScale="1">
        <p:scale>
          <a:sx n="106" d="100"/>
          <a:sy n="106" d="100"/>
        </p:scale>
        <p:origin x="1037" y="72"/>
      </p:cViewPr>
      <p:guideLst>
        <p:guide orient="horz" pos="1620"/>
        <p:guide orient="horz" pos="305"/>
        <p:guide orient="horz" pos="2754"/>
        <p:guide orient="horz" pos="531"/>
        <p:guide orient="horz" pos="849"/>
        <p:guide orient="horz" pos="1756"/>
        <p:guide pos="2880"/>
        <p:guide pos="295"/>
        <p:guide pos="5465"/>
        <p:guide pos="1156"/>
        <p:guide pos="1973"/>
        <p:guide pos="3787"/>
        <p:guide pos="4604"/>
        <p:guide pos="975"/>
        <p:guide orient="horz" pos="1053"/>
        <p:guide orient="horz" pos="2747"/>
        <p:guide orient="horz" pos="900"/>
        <p:guide pos="220"/>
        <p:guide pos="4994"/>
        <p:guide pos="981"/>
      </p:guideLst>
    </p:cSldViewPr>
  </p:slideViewPr>
  <p:notesTextViewPr>
    <p:cViewPr>
      <p:scale>
        <a:sx n="1" d="1"/>
        <a:sy n="1" d="1"/>
      </p:scale>
      <p:origin x="0" y="0"/>
    </p:cViewPr>
  </p:notesTextViewPr>
  <p:notesViewPr>
    <p:cSldViewPr snapToGrid="0"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5.fntdata"/><Relationship Id="rId3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1.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pPr/>
              <a:t>30.10.2019</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pPr/>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30.10.2019</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r>
              <a:rPr lang="fi-FI" dirty="0" err="1"/>
              <a:t>Name</a:t>
            </a:r>
            <a:r>
              <a:rPr lang="fi-FI" dirty="0"/>
              <a:t>: </a:t>
            </a:r>
            <a:r>
              <a:rPr lang="fi-FI" dirty="0" err="1"/>
              <a:t>Kids</a:t>
            </a:r>
            <a:r>
              <a:rPr lang="fi-FI" dirty="0"/>
              <a:t> </a:t>
            </a:r>
            <a:r>
              <a:rPr lang="fi-FI" dirty="0" err="1"/>
              <a:t>learning</a:t>
            </a:r>
            <a:r>
              <a:rPr lang="fi-FI" dirty="0"/>
              <a:t> </a:t>
            </a:r>
            <a:r>
              <a:rPr lang="fi-FI" dirty="0" err="1"/>
              <a:t>the</a:t>
            </a:r>
            <a:r>
              <a:rPr lang="fi-FI" dirty="0"/>
              <a:t> </a:t>
            </a:r>
            <a:r>
              <a:rPr lang="fi-FI" dirty="0" err="1"/>
              <a:t>alphabet</a:t>
            </a:r>
            <a:r>
              <a:rPr lang="fi-FI" dirty="0"/>
              <a:t> at a </a:t>
            </a:r>
            <a:r>
              <a:rPr lang="fi-FI" dirty="0" err="1"/>
              <a:t>nursery</a:t>
            </a:r>
            <a:r>
              <a:rPr lang="fi-FI" dirty="0"/>
              <a:t> </a:t>
            </a:r>
            <a:r>
              <a:rPr lang="fi-FI" dirty="0" err="1"/>
              <a:t>school</a:t>
            </a:r>
            <a:endParaRPr lang="fi-FI" dirty="0"/>
          </a:p>
          <a:p>
            <a:r>
              <a:rPr lang="fi-FI" dirty="0"/>
              <a:t>File </a:t>
            </a:r>
            <a:r>
              <a:rPr lang="fi-FI" dirty="0" err="1"/>
              <a:t>name</a:t>
            </a:r>
            <a:r>
              <a:rPr lang="fi-FI" dirty="0"/>
              <a:t>: ElinaManninen_KEKSI_Maakuva_paivakoti-7543.jpg</a:t>
            </a:r>
          </a:p>
          <a:p>
            <a:r>
              <a:rPr lang="fi-FI" dirty="0" err="1"/>
              <a:t>Created</a:t>
            </a:r>
            <a:r>
              <a:rPr lang="fi-FI" dirty="0"/>
              <a:t>: 06.04.2017 11:27:30</a:t>
            </a:r>
          </a:p>
          <a:p>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i="0" kern="1200" dirty="0" err="1">
                <a:solidFill>
                  <a:schemeClr val="tx1"/>
                </a:solidFill>
                <a:effectLst/>
                <a:latin typeface="+mn-lt"/>
                <a:ea typeface="+mn-ea"/>
                <a:cs typeface="+mn-cs"/>
              </a:rPr>
              <a:t>Linked</a:t>
            </a:r>
            <a:r>
              <a:rPr lang="fi-FI" sz="1200" b="1" i="0" kern="1200" dirty="0">
                <a:solidFill>
                  <a:schemeClr val="tx1"/>
                </a:solidFill>
                <a:effectLst/>
                <a:latin typeface="+mn-lt"/>
                <a:ea typeface="+mn-ea"/>
                <a:cs typeface="+mn-cs"/>
              </a:rPr>
              <a:t> to </a:t>
            </a:r>
            <a:r>
              <a:rPr lang="fi-FI" sz="1200" b="1" i="0" kern="1200" dirty="0" err="1">
                <a:solidFill>
                  <a:schemeClr val="tx1"/>
                </a:solidFill>
                <a:effectLst/>
                <a:latin typeface="+mn-lt"/>
                <a:ea typeface="+mn-ea"/>
                <a:cs typeface="+mn-cs"/>
              </a:rPr>
              <a:t>folders</a:t>
            </a:r>
            <a:r>
              <a:rPr lang="fi-FI" sz="1200" b="1" i="0" kern="1200" dirty="0">
                <a:solidFill>
                  <a:schemeClr val="tx1"/>
                </a:solidFill>
                <a:effectLst/>
                <a:latin typeface="+mn-lt"/>
                <a:ea typeface="+mn-ea"/>
                <a:cs typeface="+mn-cs"/>
              </a:rPr>
              <a:t> (</a:t>
            </a:r>
            <a:r>
              <a:rPr lang="fi-FI" sz="1200" b="1" i="0" kern="1200" dirty="0" err="1">
                <a:solidFill>
                  <a:schemeClr val="tx1"/>
                </a:solidFill>
                <a:effectLst/>
                <a:latin typeface="+mn-lt"/>
                <a:ea typeface="+mn-ea"/>
                <a:cs typeface="+mn-cs"/>
              </a:rPr>
              <a:t>image.finland.fi</a:t>
            </a:r>
            <a:r>
              <a:rPr lang="fi-FI" sz="1200" b="1"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err="1">
                <a:solidFill>
                  <a:schemeClr val="tx1"/>
                </a:solidFill>
                <a:effectLst/>
                <a:latin typeface="+mn-lt"/>
                <a:ea typeface="+mn-ea"/>
                <a:cs typeface="+mn-cs"/>
              </a:rPr>
              <a:t>Images</a:t>
            </a:r>
            <a:r>
              <a:rPr lang="fi-FI" sz="1200" b="0" i="0" kern="1200" dirty="0">
                <a:solidFill>
                  <a:schemeClr val="tx1"/>
                </a:solidFill>
                <a:effectLst/>
                <a:latin typeface="+mn-lt"/>
                <a:ea typeface="+mn-ea"/>
                <a:cs typeface="+mn-cs"/>
              </a:rPr>
              <a:t>/</a:t>
            </a:r>
            <a:r>
              <a:rPr lang="fi-FI" sz="1200" b="0" i="0" kern="1200" dirty="0" err="1">
                <a:solidFill>
                  <a:schemeClr val="tx1"/>
                </a:solidFill>
                <a:effectLst/>
                <a:latin typeface="+mn-lt"/>
                <a:ea typeface="+mn-ea"/>
                <a:cs typeface="+mn-cs"/>
              </a:rPr>
              <a:t>Education</a:t>
            </a:r>
            <a:endParaRPr lang="fi-F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err="1">
                <a:solidFill>
                  <a:schemeClr val="tx1"/>
                </a:solidFill>
                <a:effectLst/>
                <a:latin typeface="+mn-lt"/>
                <a:ea typeface="+mn-ea"/>
                <a:cs typeface="+mn-cs"/>
              </a:rPr>
              <a:t>Images</a:t>
            </a:r>
            <a:r>
              <a:rPr lang="fi-FI" sz="1200" b="0" i="0" kern="1200" dirty="0">
                <a:solidFill>
                  <a:schemeClr val="tx1"/>
                </a:solidFill>
                <a:effectLst/>
                <a:latin typeface="+mn-lt"/>
                <a:ea typeface="+mn-ea"/>
                <a:cs typeface="+mn-cs"/>
              </a:rPr>
              <a:t>/Business and 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err="1">
                <a:solidFill>
                  <a:schemeClr val="tx1"/>
                </a:solidFill>
                <a:effectLst/>
                <a:latin typeface="+mn-lt"/>
                <a:ea typeface="+mn-ea"/>
                <a:cs typeface="+mn-cs"/>
              </a:rPr>
              <a:t>Images</a:t>
            </a:r>
            <a:r>
              <a:rPr lang="fi-FI" sz="1200" b="0" i="0" kern="1200" dirty="0">
                <a:solidFill>
                  <a:schemeClr val="tx1"/>
                </a:solidFill>
                <a:effectLst/>
                <a:latin typeface="+mn-lt"/>
                <a:ea typeface="+mn-ea"/>
                <a:cs typeface="+mn-cs"/>
              </a:rPr>
              <a:t>/Business and Innovation/</a:t>
            </a:r>
            <a:r>
              <a:rPr lang="fi-FI" sz="1200" b="0" i="0" kern="1200" dirty="0" err="1">
                <a:solidFill>
                  <a:schemeClr val="tx1"/>
                </a:solidFill>
                <a:effectLst/>
                <a:latin typeface="+mn-lt"/>
                <a:ea typeface="+mn-ea"/>
                <a:cs typeface="+mn-cs"/>
              </a:rPr>
              <a:t>Innovations</a:t>
            </a:r>
            <a:r>
              <a:rPr lang="fi-FI" sz="1200" b="0" i="0" kern="1200" dirty="0">
                <a:solidFill>
                  <a:schemeClr val="tx1"/>
                </a:solidFill>
                <a:effectLst/>
                <a:latin typeface="+mn-lt"/>
                <a:ea typeface="+mn-ea"/>
                <a:cs typeface="+mn-cs"/>
              </a:rPr>
              <a:t> and </a:t>
            </a:r>
            <a:r>
              <a:rPr lang="fi-FI" sz="1200" b="0" i="0" kern="1200" dirty="0" err="1">
                <a:solidFill>
                  <a:schemeClr val="tx1"/>
                </a:solidFill>
                <a:effectLst/>
                <a:latin typeface="+mn-lt"/>
                <a:ea typeface="+mn-ea"/>
                <a:cs typeface="+mn-cs"/>
              </a:rPr>
              <a:t>technology</a:t>
            </a:r>
            <a:endParaRPr lang="fi-F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err="1">
                <a:solidFill>
                  <a:schemeClr val="tx1"/>
                </a:solidFill>
                <a:effectLst/>
                <a:latin typeface="+mn-lt"/>
                <a:ea typeface="+mn-ea"/>
                <a:cs typeface="+mn-cs"/>
              </a:rPr>
              <a:t>Images</a:t>
            </a:r>
            <a:r>
              <a:rPr lang="fi-FI" sz="1200" b="0" i="0" kern="1200" dirty="0">
                <a:solidFill>
                  <a:schemeClr val="tx1"/>
                </a:solidFill>
                <a:effectLst/>
                <a:latin typeface="+mn-lt"/>
                <a:ea typeface="+mn-ea"/>
                <a:cs typeface="+mn-cs"/>
              </a:rPr>
              <a:t>/</a:t>
            </a:r>
            <a:r>
              <a:rPr lang="fi-FI" sz="1200" b="0" i="0" kern="1200" dirty="0" err="1">
                <a:solidFill>
                  <a:schemeClr val="tx1"/>
                </a:solidFill>
                <a:effectLst/>
                <a:latin typeface="+mn-lt"/>
                <a:ea typeface="+mn-ea"/>
                <a:cs typeface="+mn-cs"/>
              </a:rPr>
              <a:t>Education</a:t>
            </a:r>
            <a:r>
              <a:rPr lang="fi-FI" sz="1200" b="0" i="0" kern="1200" dirty="0">
                <a:solidFill>
                  <a:schemeClr val="tx1"/>
                </a:solidFill>
                <a:effectLst/>
                <a:latin typeface="+mn-lt"/>
                <a:ea typeface="+mn-ea"/>
                <a:cs typeface="+mn-cs"/>
              </a:rPr>
              <a:t>/Day </a:t>
            </a:r>
            <a:r>
              <a:rPr lang="fi-FI" sz="1200" b="0" i="0" kern="1200" dirty="0" err="1">
                <a:solidFill>
                  <a:schemeClr val="tx1"/>
                </a:solidFill>
                <a:effectLst/>
                <a:latin typeface="+mn-lt"/>
                <a:ea typeface="+mn-ea"/>
                <a:cs typeface="+mn-cs"/>
              </a:rPr>
              <a:t>care</a:t>
            </a:r>
            <a:endParaRPr lang="fi-F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err="1">
                <a:solidFill>
                  <a:schemeClr val="tx1"/>
                </a:solidFill>
                <a:effectLst/>
                <a:latin typeface="+mn-lt"/>
                <a:ea typeface="+mn-ea"/>
                <a:cs typeface="+mn-cs"/>
              </a:rPr>
              <a:t>Photographer</a:t>
            </a:r>
            <a:r>
              <a:rPr lang="fi-FI" sz="1200" b="0" i="0" kern="1200" dirty="0">
                <a:solidFill>
                  <a:schemeClr val="tx1"/>
                </a:solidFill>
                <a:effectLst/>
                <a:latin typeface="+mn-lt"/>
                <a:ea typeface="+mn-ea"/>
                <a:cs typeface="+mn-cs"/>
              </a:rPr>
              <a:t>: Elina Manninen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b="0" i="0" kern="1200" dirty="0" err="1">
                <a:solidFill>
                  <a:schemeClr val="tx1"/>
                </a:solidFill>
                <a:effectLst/>
                <a:latin typeface="+mn-lt"/>
                <a:ea typeface="+mn-ea"/>
                <a:cs typeface="+mn-cs"/>
              </a:rPr>
              <a:t>Source</a:t>
            </a:r>
            <a:r>
              <a:rPr lang="fi-FI" sz="1200" b="0" i="0" kern="1200" dirty="0">
                <a:solidFill>
                  <a:schemeClr val="tx1"/>
                </a:solidFill>
                <a:effectLst/>
                <a:latin typeface="+mn-lt"/>
                <a:ea typeface="+mn-ea"/>
                <a:cs typeface="+mn-cs"/>
              </a:rPr>
              <a:t>: Photo </a:t>
            </a:r>
            <a:r>
              <a:rPr lang="fi-FI" sz="1200" b="0" i="0" kern="1200" dirty="0" err="1">
                <a:solidFill>
                  <a:schemeClr val="tx1"/>
                </a:solidFill>
                <a:effectLst/>
                <a:latin typeface="+mn-lt"/>
                <a:ea typeface="+mn-ea"/>
                <a:cs typeface="+mn-cs"/>
              </a:rPr>
              <a:t>Agency</a:t>
            </a:r>
            <a:r>
              <a:rPr lang="fi-FI" sz="1200" b="0" i="0" kern="1200" dirty="0">
                <a:solidFill>
                  <a:schemeClr val="tx1"/>
                </a:solidFill>
                <a:effectLst/>
                <a:latin typeface="+mn-lt"/>
                <a:ea typeface="+mn-ea"/>
                <a:cs typeface="+mn-cs"/>
              </a:rPr>
              <a:t> Keksi</a:t>
            </a:r>
          </a:p>
          <a:p>
            <a:endParaRPr lang="fi-FI" dirty="0"/>
          </a:p>
        </p:txBody>
      </p:sp>
      <p:sp>
        <p:nvSpPr>
          <p:cNvPr id="4" name="Dian numeron paikkamerkki 3"/>
          <p:cNvSpPr>
            <a:spLocks noGrp="1"/>
          </p:cNvSpPr>
          <p:nvPr>
            <p:ph type="sldNum" sz="quarter" idx="10"/>
          </p:nvPr>
        </p:nvSpPr>
        <p:spPr/>
        <p:txBody>
          <a:bodyPr/>
          <a:lstStyle/>
          <a:p>
            <a:fld id="{94EC3156-D817-4798-A24F-2085AE082267}" type="slidenum">
              <a:rPr lang="fi-FI" smtClean="0"/>
              <a:pPr/>
              <a:t>1</a:t>
            </a:fld>
            <a:endParaRPr lang="fi-FI"/>
          </a:p>
        </p:txBody>
      </p:sp>
    </p:spTree>
    <p:extLst>
      <p:ext uri="{BB962C8B-B14F-4D97-AF65-F5344CB8AC3E}">
        <p14:creationId xmlns:p14="http://schemas.microsoft.com/office/powerpoint/2010/main" val="2353647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r>
              <a:rPr lang="fi-FI" dirty="0">
                <a:effectLst/>
              </a:rPr>
              <a:t>File </a:t>
            </a:r>
            <a:r>
              <a:rPr lang="fi-FI" dirty="0" err="1">
                <a:effectLst/>
              </a:rPr>
              <a:t>name</a:t>
            </a:r>
            <a:r>
              <a:rPr lang="fi-FI" dirty="0">
                <a:effectLst/>
              </a:rPr>
              <a:t>: </a:t>
            </a:r>
            <a:r>
              <a:rPr lang="fi-FI" dirty="0" err="1">
                <a:effectLst/>
              </a:rPr>
              <a:t>Connectivity_bar_mobile_laptop.jpg</a:t>
            </a:r>
            <a:endParaRPr lang="fi-FI" dirty="0">
              <a:effectLst/>
            </a:endParaRPr>
          </a:p>
          <a:p>
            <a:r>
              <a:rPr lang="fi-FI" dirty="0" err="1">
                <a:effectLst/>
              </a:rPr>
              <a:t>Created</a:t>
            </a:r>
            <a:r>
              <a:rPr lang="fi-FI" dirty="0">
                <a:effectLst/>
              </a:rPr>
              <a:t>: 13.12.2017 12:42</a:t>
            </a:r>
          </a:p>
          <a:p>
            <a:endParaRPr lang="fi-FI" dirty="0">
              <a:effectLst/>
            </a:endParaRPr>
          </a:p>
          <a:p>
            <a:r>
              <a:rPr lang="fi-FI" sz="1200" b="1" i="0" kern="1200" dirty="0" err="1">
                <a:solidFill>
                  <a:schemeClr val="tx1"/>
                </a:solidFill>
                <a:effectLst/>
                <a:latin typeface="+mn-lt"/>
                <a:ea typeface="+mn-ea"/>
                <a:cs typeface="+mn-cs"/>
              </a:rPr>
              <a:t>Linked</a:t>
            </a:r>
            <a:r>
              <a:rPr lang="fi-FI" sz="1200" b="1" i="0" kern="1200" dirty="0">
                <a:solidFill>
                  <a:schemeClr val="tx1"/>
                </a:solidFill>
                <a:effectLst/>
                <a:latin typeface="+mn-lt"/>
                <a:ea typeface="+mn-ea"/>
                <a:cs typeface="+mn-cs"/>
              </a:rPr>
              <a:t> to </a:t>
            </a:r>
            <a:r>
              <a:rPr lang="fi-FI" sz="1200" b="1" i="0" kern="1200" dirty="0" err="1">
                <a:solidFill>
                  <a:schemeClr val="tx1"/>
                </a:solidFill>
                <a:effectLst/>
                <a:latin typeface="+mn-lt"/>
                <a:ea typeface="+mn-ea"/>
                <a:cs typeface="+mn-cs"/>
              </a:rPr>
              <a:t>folders</a:t>
            </a:r>
            <a:r>
              <a:rPr lang="fi-FI" sz="1200" b="1" i="0" kern="1200" dirty="0">
                <a:solidFill>
                  <a:schemeClr val="tx1"/>
                </a:solidFill>
                <a:effectLst/>
                <a:latin typeface="+mn-lt"/>
                <a:ea typeface="+mn-ea"/>
                <a:cs typeface="+mn-cs"/>
              </a:rPr>
              <a:t> (</a:t>
            </a:r>
            <a:r>
              <a:rPr lang="fi-FI" sz="1200" b="1" i="0" kern="1200" dirty="0" err="1">
                <a:solidFill>
                  <a:schemeClr val="tx1"/>
                </a:solidFill>
                <a:effectLst/>
                <a:latin typeface="+mn-lt"/>
                <a:ea typeface="+mn-ea"/>
                <a:cs typeface="+mn-cs"/>
              </a:rPr>
              <a:t>mediabank.businessfinland.fi</a:t>
            </a:r>
            <a:r>
              <a:rPr lang="fi-FI" sz="1200" b="1" i="0" kern="1200" dirty="0">
                <a:solidFill>
                  <a:schemeClr val="tx1"/>
                </a:solidFill>
                <a:effectLst/>
                <a:latin typeface="+mn-lt"/>
                <a:ea typeface="+mn-ea"/>
                <a:cs typeface="+mn-cs"/>
              </a:rPr>
              <a:t>):</a:t>
            </a:r>
          </a:p>
          <a:p>
            <a:r>
              <a:rPr lang="fi-FI" dirty="0">
                <a:effectLst/>
              </a:rPr>
              <a:t>Business Finland/</a:t>
            </a:r>
            <a:r>
              <a:rPr lang="fi-FI" dirty="0" err="1">
                <a:effectLst/>
              </a:rPr>
              <a:t>Themes</a:t>
            </a:r>
            <a:r>
              <a:rPr lang="fi-FI" dirty="0">
                <a:effectLst/>
              </a:rPr>
              <a:t>/</a:t>
            </a:r>
            <a:r>
              <a:rPr lang="fi-FI" dirty="0" err="1">
                <a:effectLst/>
              </a:rPr>
              <a:t>Digitalization</a:t>
            </a:r>
            <a:endParaRPr lang="fi-FI" dirty="0">
              <a:effectLst/>
            </a:endParaRPr>
          </a:p>
          <a:p>
            <a:endParaRPr lang="fi-FI" dirty="0"/>
          </a:p>
        </p:txBody>
      </p:sp>
      <p:sp>
        <p:nvSpPr>
          <p:cNvPr id="4" name="Dian numeron paikkamerkki 3"/>
          <p:cNvSpPr>
            <a:spLocks noGrp="1"/>
          </p:cNvSpPr>
          <p:nvPr>
            <p:ph type="sldNum" sz="quarter" idx="10"/>
          </p:nvPr>
        </p:nvSpPr>
        <p:spPr/>
        <p:txBody>
          <a:bodyPr/>
          <a:lstStyle/>
          <a:p>
            <a:fld id="{94EC3156-D817-4798-A24F-2085AE082267}" type="slidenum">
              <a:rPr lang="fi-FI" smtClean="0"/>
              <a:pPr/>
              <a:t>18</a:t>
            </a:fld>
            <a:endParaRPr lang="fi-FI"/>
          </a:p>
        </p:txBody>
      </p:sp>
    </p:spTree>
    <p:extLst>
      <p:ext uri="{BB962C8B-B14F-4D97-AF65-F5344CB8AC3E}">
        <p14:creationId xmlns:p14="http://schemas.microsoft.com/office/powerpoint/2010/main" val="2940110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r>
              <a:rPr lang="fi-FI" dirty="0"/>
              <a:t>Digitaalinen</a:t>
            </a:r>
            <a:r>
              <a:rPr lang="fi-FI" baseline="0" dirty="0"/>
              <a:t> hallinto – paras hallinto?</a:t>
            </a:r>
            <a:br>
              <a:rPr lang="fi-FI" baseline="0" dirty="0"/>
            </a:br>
            <a:r>
              <a:rPr lang="fi-FI" baseline="0" dirty="0"/>
              <a:t>Helppous, luottamus</a:t>
            </a:r>
            <a:endParaRPr lang="fi-FI" dirty="0"/>
          </a:p>
        </p:txBody>
      </p:sp>
      <p:sp>
        <p:nvSpPr>
          <p:cNvPr id="4" name="Dian numeron paikkamerkki 3"/>
          <p:cNvSpPr>
            <a:spLocks noGrp="1"/>
          </p:cNvSpPr>
          <p:nvPr>
            <p:ph type="sldNum" sz="quarter" idx="10"/>
          </p:nvPr>
        </p:nvSpPr>
        <p:spPr/>
        <p:txBody>
          <a:bodyPr/>
          <a:lstStyle/>
          <a:p>
            <a:fld id="{94EC3156-D817-4798-A24F-2085AE082267}" type="slidenum">
              <a:rPr lang="fi-FI" smtClean="0"/>
              <a:pPr/>
              <a:t>6</a:t>
            </a:fld>
            <a:endParaRPr lang="fi-FI"/>
          </a:p>
        </p:txBody>
      </p:sp>
    </p:spTree>
    <p:extLst>
      <p:ext uri="{BB962C8B-B14F-4D97-AF65-F5344CB8AC3E}">
        <p14:creationId xmlns:p14="http://schemas.microsoft.com/office/powerpoint/2010/main" val="3918487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r>
              <a:rPr lang="fi-FI" dirty="0"/>
              <a:t>Yritysten digipalvelut / hallinnon digipalvelut yrityksille</a:t>
            </a:r>
            <a:r>
              <a:rPr lang="fi-FI" baseline="0" dirty="0"/>
              <a:t> &gt; jokin näyttävä esimerkki</a:t>
            </a:r>
            <a:endParaRPr lang="fi-FI" dirty="0"/>
          </a:p>
        </p:txBody>
      </p:sp>
      <p:sp>
        <p:nvSpPr>
          <p:cNvPr id="4" name="Dian numeron paikkamerkki 3"/>
          <p:cNvSpPr>
            <a:spLocks noGrp="1"/>
          </p:cNvSpPr>
          <p:nvPr>
            <p:ph type="sldNum" sz="quarter" idx="10"/>
          </p:nvPr>
        </p:nvSpPr>
        <p:spPr/>
        <p:txBody>
          <a:bodyPr/>
          <a:lstStyle/>
          <a:p>
            <a:fld id="{94EC3156-D817-4798-A24F-2085AE082267}" type="slidenum">
              <a:rPr lang="fi-FI" smtClean="0"/>
              <a:pPr/>
              <a:t>7</a:t>
            </a:fld>
            <a:endParaRPr lang="fi-FI"/>
          </a:p>
        </p:txBody>
      </p:sp>
    </p:spTree>
    <p:extLst>
      <p:ext uri="{BB962C8B-B14F-4D97-AF65-F5344CB8AC3E}">
        <p14:creationId xmlns:p14="http://schemas.microsoft.com/office/powerpoint/2010/main" val="3095316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r>
              <a:rPr lang="fi-FI" dirty="0" smtClean="0"/>
              <a:t>http://www.stat.fi/tup/satavuotias-suomi/suomi-maailman-karjessa_en.html</a:t>
            </a:r>
          </a:p>
          <a:p>
            <a:r>
              <a:rPr lang="fi-FI" dirty="0" smtClean="0"/>
              <a:t>Digitaalinen</a:t>
            </a:r>
            <a:r>
              <a:rPr lang="fi-FI" baseline="0" dirty="0" smtClean="0"/>
              <a:t> </a:t>
            </a:r>
            <a:r>
              <a:rPr lang="fi-FI" baseline="0" dirty="0"/>
              <a:t>hallinto – paras hallinto?</a:t>
            </a:r>
            <a:br>
              <a:rPr lang="fi-FI" baseline="0" dirty="0"/>
            </a:br>
            <a:r>
              <a:rPr lang="fi-FI" baseline="0" dirty="0"/>
              <a:t>Helppous, luottamus</a:t>
            </a:r>
            <a:endParaRPr lang="fi-FI" dirty="0"/>
          </a:p>
        </p:txBody>
      </p:sp>
      <p:sp>
        <p:nvSpPr>
          <p:cNvPr id="4" name="Dian numeron paikkamerkki 3"/>
          <p:cNvSpPr>
            <a:spLocks noGrp="1"/>
          </p:cNvSpPr>
          <p:nvPr>
            <p:ph type="sldNum" sz="quarter" idx="10"/>
          </p:nvPr>
        </p:nvSpPr>
        <p:spPr/>
        <p:txBody>
          <a:bodyPr/>
          <a:lstStyle/>
          <a:p>
            <a:fld id="{94EC3156-D817-4798-A24F-2085AE082267}" type="slidenum">
              <a:rPr lang="fi-FI" smtClean="0"/>
              <a:pPr/>
              <a:t>8</a:t>
            </a:fld>
            <a:endParaRPr lang="fi-FI"/>
          </a:p>
        </p:txBody>
      </p:sp>
    </p:spTree>
    <p:extLst>
      <p:ext uri="{BB962C8B-B14F-4D97-AF65-F5344CB8AC3E}">
        <p14:creationId xmlns:p14="http://schemas.microsoft.com/office/powerpoint/2010/main" val="3798570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kern="0" cap="none" spc="0" dirty="0" smtClean="0">
                <a:solidFill>
                  <a:schemeClr val="bg1"/>
                </a:solidFill>
                <a:latin typeface="Finlandica" charset="0"/>
              </a:rPr>
              <a:t>Photo: Sakari Piippo, Prime </a:t>
            </a:r>
            <a:r>
              <a:rPr lang="fi-FI" kern="0" cap="none" spc="0" dirty="0" err="1" smtClean="0">
                <a:solidFill>
                  <a:schemeClr val="bg1"/>
                </a:solidFill>
                <a:latin typeface="Finlandica" charset="0"/>
              </a:rPr>
              <a:t>Minister’s</a:t>
            </a:r>
            <a:r>
              <a:rPr lang="fi-FI" kern="0" cap="none" spc="0" dirty="0" smtClean="0">
                <a:solidFill>
                  <a:schemeClr val="bg1"/>
                </a:solidFill>
                <a:latin typeface="Finlandica" charset="0"/>
              </a:rPr>
              <a:t> Office</a:t>
            </a:r>
            <a:endParaRPr lang="fi-FI" sz="1000" kern="0" cap="none" spc="0" dirty="0" smtClean="0">
              <a:solidFill>
                <a:schemeClr val="bg1"/>
              </a:solidFill>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94EC3156-D817-4798-A24F-2085AE082267}" type="slidenum">
              <a:rPr lang="fi-FI" smtClean="0"/>
              <a:pPr/>
              <a:t>9</a:t>
            </a:fld>
            <a:endParaRPr lang="fi-FI"/>
          </a:p>
        </p:txBody>
      </p:sp>
    </p:spTree>
    <p:extLst>
      <p:ext uri="{BB962C8B-B14F-4D97-AF65-F5344CB8AC3E}">
        <p14:creationId xmlns:p14="http://schemas.microsoft.com/office/powerpoint/2010/main" val="4214634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r>
              <a:rPr lang="fi-FI" dirty="0"/>
              <a:t>Mitä data pitää sisällään?</a:t>
            </a:r>
          </a:p>
        </p:txBody>
      </p:sp>
      <p:sp>
        <p:nvSpPr>
          <p:cNvPr id="4" name="Dian numeron paikkamerkki 3"/>
          <p:cNvSpPr>
            <a:spLocks noGrp="1"/>
          </p:cNvSpPr>
          <p:nvPr>
            <p:ph type="sldNum" sz="quarter" idx="10"/>
          </p:nvPr>
        </p:nvSpPr>
        <p:spPr/>
        <p:txBody>
          <a:bodyPr/>
          <a:lstStyle/>
          <a:p>
            <a:fld id="{94EC3156-D817-4798-A24F-2085AE082267}" type="slidenum">
              <a:rPr lang="fi-FI" smtClean="0"/>
              <a:pPr/>
              <a:t>11</a:t>
            </a:fld>
            <a:endParaRPr lang="fi-FI"/>
          </a:p>
        </p:txBody>
      </p:sp>
    </p:spTree>
    <p:extLst>
      <p:ext uri="{BB962C8B-B14F-4D97-AF65-F5344CB8AC3E}">
        <p14:creationId xmlns:p14="http://schemas.microsoft.com/office/powerpoint/2010/main" val="2308142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r>
              <a:rPr lang="fi-FI" dirty="0"/>
              <a:t>Jokin menestyksekäs</a:t>
            </a:r>
            <a:r>
              <a:rPr lang="fi-FI" baseline="0" dirty="0"/>
              <a:t> case: jos on rakennettu </a:t>
            </a:r>
            <a:r>
              <a:rPr lang="fi-FI" baseline="0" dirty="0" err="1"/>
              <a:t>jtn</a:t>
            </a:r>
            <a:r>
              <a:rPr lang="fi-FI" baseline="0" dirty="0"/>
              <a:t> palvelua </a:t>
            </a:r>
            <a:r>
              <a:rPr lang="fi-FI" baseline="0" dirty="0" err="1"/>
              <a:t>esim</a:t>
            </a:r>
            <a:r>
              <a:rPr lang="fi-FI" baseline="0" dirty="0"/>
              <a:t> avoimen datan kannalta</a:t>
            </a:r>
            <a:endParaRPr lang="fi-FI" dirty="0"/>
          </a:p>
        </p:txBody>
      </p:sp>
      <p:sp>
        <p:nvSpPr>
          <p:cNvPr id="4" name="Dian numeron paikkamerkki 3"/>
          <p:cNvSpPr>
            <a:spLocks noGrp="1"/>
          </p:cNvSpPr>
          <p:nvPr>
            <p:ph type="sldNum" sz="quarter" idx="10"/>
          </p:nvPr>
        </p:nvSpPr>
        <p:spPr/>
        <p:txBody>
          <a:bodyPr/>
          <a:lstStyle/>
          <a:p>
            <a:fld id="{94EC3156-D817-4798-A24F-2085AE082267}" type="slidenum">
              <a:rPr lang="fi-FI" smtClean="0"/>
              <a:pPr/>
              <a:t>12</a:t>
            </a:fld>
            <a:endParaRPr lang="fi-FI"/>
          </a:p>
        </p:txBody>
      </p:sp>
    </p:spTree>
    <p:extLst>
      <p:ext uri="{BB962C8B-B14F-4D97-AF65-F5344CB8AC3E}">
        <p14:creationId xmlns:p14="http://schemas.microsoft.com/office/powerpoint/2010/main" val="14403762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mn-lt"/>
                <a:ea typeface="+mn-ea"/>
                <a:cs typeface="+mn-cs"/>
              </a:rPr>
              <a:t>File </a:t>
            </a:r>
            <a:r>
              <a:rPr lang="fi-FI" sz="1200" b="0" i="0" kern="1200" dirty="0" err="1">
                <a:solidFill>
                  <a:schemeClr val="tx1"/>
                </a:solidFill>
                <a:effectLst/>
                <a:latin typeface="+mn-lt"/>
                <a:ea typeface="+mn-ea"/>
                <a:cs typeface="+mn-cs"/>
              </a:rPr>
              <a:t>name</a:t>
            </a:r>
            <a:r>
              <a:rPr lang="fi-FI" sz="1200" b="0" i="0" kern="1200" dirty="0">
                <a:solidFill>
                  <a:schemeClr val="tx1"/>
                </a:solidFill>
                <a:effectLst/>
                <a:latin typeface="+mn-lt"/>
                <a:ea typeface="+mn-ea"/>
                <a:cs typeface="+mn-cs"/>
              </a:rPr>
              <a:t>: Helsinki_SenateSquare_007.jpg</a:t>
            </a:r>
          </a:p>
          <a:p>
            <a:r>
              <a:rPr lang="fi-FI" sz="1200" b="0" i="0" kern="1200" dirty="0" err="1">
                <a:solidFill>
                  <a:schemeClr val="tx1"/>
                </a:solidFill>
                <a:effectLst/>
                <a:latin typeface="+mn-lt"/>
                <a:ea typeface="+mn-ea"/>
                <a:cs typeface="+mn-cs"/>
              </a:rPr>
              <a:t>Created</a:t>
            </a:r>
            <a:r>
              <a:rPr lang="fi-FI" sz="1200" b="0" i="0" kern="1200" dirty="0">
                <a:solidFill>
                  <a:schemeClr val="tx1"/>
                </a:solidFill>
                <a:effectLst/>
                <a:latin typeface="+mn-lt"/>
                <a:ea typeface="+mn-ea"/>
                <a:cs typeface="+mn-cs"/>
              </a:rPr>
              <a:t>: 02.11.2010 11:45</a:t>
            </a:r>
          </a:p>
          <a:p>
            <a:endParaRPr lang="fi-FI" sz="1200" b="1" i="0" kern="1200" dirty="0">
              <a:solidFill>
                <a:schemeClr val="tx1"/>
              </a:solidFill>
              <a:effectLst/>
              <a:latin typeface="+mn-lt"/>
              <a:ea typeface="+mn-ea"/>
              <a:cs typeface="+mn-cs"/>
            </a:endParaRPr>
          </a:p>
          <a:p>
            <a:r>
              <a:rPr lang="fi-FI" sz="1200" b="1" i="0" kern="1200" dirty="0" err="1">
                <a:solidFill>
                  <a:schemeClr val="tx1"/>
                </a:solidFill>
                <a:effectLst/>
                <a:latin typeface="+mn-lt"/>
                <a:ea typeface="+mn-ea"/>
                <a:cs typeface="+mn-cs"/>
              </a:rPr>
              <a:t>Linked</a:t>
            </a:r>
            <a:r>
              <a:rPr lang="fi-FI" sz="1200" b="1" i="0" kern="1200" dirty="0">
                <a:solidFill>
                  <a:schemeClr val="tx1"/>
                </a:solidFill>
                <a:effectLst/>
                <a:latin typeface="+mn-lt"/>
                <a:ea typeface="+mn-ea"/>
                <a:cs typeface="+mn-cs"/>
              </a:rPr>
              <a:t> to </a:t>
            </a:r>
            <a:r>
              <a:rPr lang="fi-FI" sz="1200" b="1" i="0" kern="1200" dirty="0" err="1">
                <a:solidFill>
                  <a:schemeClr val="tx1"/>
                </a:solidFill>
                <a:effectLst/>
                <a:latin typeface="+mn-lt"/>
                <a:ea typeface="+mn-ea"/>
                <a:cs typeface="+mn-cs"/>
              </a:rPr>
              <a:t>folders</a:t>
            </a:r>
            <a:r>
              <a:rPr lang="fi-FI" sz="1200" b="1" i="0" kern="1200" dirty="0">
                <a:solidFill>
                  <a:schemeClr val="tx1"/>
                </a:solidFill>
                <a:effectLst/>
                <a:latin typeface="+mn-lt"/>
                <a:ea typeface="+mn-ea"/>
                <a:cs typeface="+mn-cs"/>
              </a:rPr>
              <a:t> (</a:t>
            </a:r>
            <a:r>
              <a:rPr lang="fi-FI" sz="1200" b="1" i="0" kern="1200" dirty="0" err="1">
                <a:solidFill>
                  <a:schemeClr val="tx1"/>
                </a:solidFill>
                <a:effectLst/>
                <a:latin typeface="+mn-lt"/>
                <a:ea typeface="+mn-ea"/>
                <a:cs typeface="+mn-cs"/>
              </a:rPr>
              <a:t>mediabank.businessfinland.fi</a:t>
            </a:r>
            <a:r>
              <a:rPr lang="fi-FI" sz="1200" b="1" i="0" kern="1200" dirty="0">
                <a:solidFill>
                  <a:schemeClr val="tx1"/>
                </a:solidFill>
                <a:effectLst/>
                <a:latin typeface="+mn-lt"/>
                <a:ea typeface="+mn-ea"/>
                <a:cs typeface="+mn-cs"/>
              </a:rPr>
              <a:t>):</a:t>
            </a:r>
          </a:p>
          <a:p>
            <a:r>
              <a:rPr lang="fi-FI" sz="1200" b="0" i="0" u="none" kern="1200" dirty="0" err="1">
                <a:solidFill>
                  <a:schemeClr val="tx1"/>
                </a:solidFill>
                <a:effectLst/>
                <a:latin typeface="+mn-lt"/>
                <a:ea typeface="+mn-ea"/>
                <a:cs typeface="+mn-cs"/>
              </a:rPr>
              <a:t>Visit</a:t>
            </a:r>
            <a:r>
              <a:rPr lang="fi-FI" sz="1200" b="0" i="0" u="none" kern="1200" dirty="0">
                <a:solidFill>
                  <a:schemeClr val="tx1"/>
                </a:solidFill>
                <a:effectLst/>
                <a:latin typeface="+mn-lt"/>
                <a:ea typeface="+mn-ea"/>
                <a:cs typeface="+mn-cs"/>
              </a:rPr>
              <a:t> Finland </a:t>
            </a:r>
            <a:r>
              <a:rPr lang="fi-FI" sz="1200" b="0" i="0" u="none" kern="1200" dirty="0" err="1">
                <a:solidFill>
                  <a:schemeClr val="tx1"/>
                </a:solidFill>
                <a:effectLst/>
                <a:latin typeface="+mn-lt"/>
                <a:ea typeface="+mn-ea"/>
                <a:cs typeface="+mn-cs"/>
              </a:rPr>
              <a:t>Images</a:t>
            </a:r>
            <a:r>
              <a:rPr lang="fi-FI" sz="1200" b="0" i="0" u="none" kern="1200" dirty="0">
                <a:solidFill>
                  <a:schemeClr val="tx1"/>
                </a:solidFill>
                <a:effectLst/>
                <a:latin typeface="+mn-lt"/>
                <a:ea typeface="+mn-ea"/>
                <a:cs typeface="+mn-cs"/>
              </a:rPr>
              <a:t>/</a:t>
            </a:r>
            <a:r>
              <a:rPr lang="fi-FI" sz="1200" b="0" i="0" u="none" kern="1200" dirty="0" err="1">
                <a:solidFill>
                  <a:schemeClr val="tx1"/>
                </a:solidFill>
                <a:effectLst/>
                <a:latin typeface="+mn-lt"/>
                <a:ea typeface="+mn-ea"/>
                <a:cs typeface="+mn-cs"/>
              </a:rPr>
              <a:t>Destinations</a:t>
            </a:r>
            <a:r>
              <a:rPr lang="fi-FI" sz="1200" b="0" i="0" u="none" kern="1200" dirty="0">
                <a:solidFill>
                  <a:schemeClr val="tx1"/>
                </a:solidFill>
                <a:effectLst/>
                <a:latin typeface="+mn-lt"/>
                <a:ea typeface="+mn-ea"/>
                <a:cs typeface="+mn-cs"/>
              </a:rPr>
              <a:t>/Helsinki</a:t>
            </a:r>
            <a:br>
              <a:rPr lang="fi-FI" sz="1200" b="0" i="0" u="none" kern="1200" dirty="0">
                <a:solidFill>
                  <a:schemeClr val="tx1"/>
                </a:solidFill>
                <a:effectLst/>
                <a:latin typeface="+mn-lt"/>
                <a:ea typeface="+mn-ea"/>
                <a:cs typeface="+mn-cs"/>
              </a:rPr>
            </a:br>
            <a:r>
              <a:rPr lang="fi-FI" sz="1200" b="0" i="0" u="none" kern="1200" dirty="0" err="1">
                <a:solidFill>
                  <a:schemeClr val="tx1"/>
                </a:solidFill>
                <a:effectLst/>
                <a:latin typeface="+mn-lt"/>
                <a:ea typeface="+mn-ea"/>
                <a:cs typeface="+mn-cs"/>
              </a:rPr>
              <a:t>Visit</a:t>
            </a:r>
            <a:r>
              <a:rPr lang="fi-FI" sz="1200" b="0" i="0" u="none" kern="1200" dirty="0">
                <a:solidFill>
                  <a:schemeClr val="tx1"/>
                </a:solidFill>
                <a:effectLst/>
                <a:latin typeface="+mn-lt"/>
                <a:ea typeface="+mn-ea"/>
                <a:cs typeface="+mn-cs"/>
              </a:rPr>
              <a:t> Finland </a:t>
            </a:r>
            <a:r>
              <a:rPr lang="fi-FI" sz="1200" b="0" i="0" u="none" kern="1200" dirty="0" err="1">
                <a:solidFill>
                  <a:schemeClr val="tx1"/>
                </a:solidFill>
                <a:effectLst/>
                <a:latin typeface="+mn-lt"/>
                <a:ea typeface="+mn-ea"/>
                <a:cs typeface="+mn-cs"/>
              </a:rPr>
              <a:t>Images</a:t>
            </a:r>
            <a:r>
              <a:rPr lang="fi-FI" sz="1200" b="0" i="0" u="none" kern="1200" dirty="0">
                <a:solidFill>
                  <a:schemeClr val="tx1"/>
                </a:solidFill>
                <a:effectLst/>
                <a:latin typeface="+mn-lt"/>
                <a:ea typeface="+mn-ea"/>
                <a:cs typeface="+mn-cs"/>
              </a:rPr>
              <a:t>/People</a:t>
            </a:r>
            <a:br>
              <a:rPr lang="fi-FI" sz="1200" b="0" i="0" u="none" kern="1200" dirty="0">
                <a:solidFill>
                  <a:schemeClr val="tx1"/>
                </a:solidFill>
                <a:effectLst/>
                <a:latin typeface="+mn-lt"/>
                <a:ea typeface="+mn-ea"/>
                <a:cs typeface="+mn-cs"/>
              </a:rPr>
            </a:br>
            <a:r>
              <a:rPr lang="fi-FI" sz="1200" b="0" i="0" u="none" kern="1200" dirty="0">
                <a:solidFill>
                  <a:schemeClr val="tx1"/>
                </a:solidFill>
                <a:effectLst/>
                <a:latin typeface="+mn-lt"/>
                <a:ea typeface="+mn-ea"/>
                <a:cs typeface="+mn-cs"/>
              </a:rPr>
              <a:t>Business Finland/</a:t>
            </a:r>
            <a:r>
              <a:rPr lang="fi-FI" sz="1200" b="0" i="0" u="none" kern="1200" dirty="0" err="1">
                <a:solidFill>
                  <a:schemeClr val="tx1"/>
                </a:solidFill>
                <a:effectLst/>
                <a:latin typeface="+mn-lt"/>
                <a:ea typeface="+mn-ea"/>
                <a:cs typeface="+mn-cs"/>
              </a:rPr>
              <a:t>Themes</a:t>
            </a:r>
            <a:r>
              <a:rPr lang="fi-FI" sz="1200" b="0" i="0" u="none" kern="1200" dirty="0">
                <a:solidFill>
                  <a:schemeClr val="tx1"/>
                </a:solidFill>
                <a:effectLst/>
                <a:latin typeface="+mn-lt"/>
                <a:ea typeface="+mn-ea"/>
                <a:cs typeface="+mn-cs"/>
              </a:rPr>
              <a:t>/</a:t>
            </a:r>
            <a:r>
              <a:rPr lang="fi-FI" sz="1200" b="0" i="0" u="none" kern="1200" dirty="0" err="1">
                <a:solidFill>
                  <a:schemeClr val="tx1"/>
                </a:solidFill>
                <a:effectLst/>
                <a:latin typeface="+mn-lt"/>
                <a:ea typeface="+mn-ea"/>
                <a:cs typeface="+mn-cs"/>
              </a:rPr>
              <a:t>Education</a:t>
            </a:r>
            <a:r>
              <a:rPr lang="fi-FI" sz="1200" b="0" i="0" u="none" kern="1200" dirty="0">
                <a:solidFill>
                  <a:schemeClr val="tx1"/>
                </a:solidFill>
                <a:effectLst/>
                <a:latin typeface="+mn-lt"/>
                <a:ea typeface="+mn-ea"/>
                <a:cs typeface="+mn-cs"/>
              </a:rPr>
              <a:t/>
            </a:r>
            <a:br>
              <a:rPr lang="fi-FI" sz="1200" b="0" i="0" u="none" kern="1200" dirty="0">
                <a:solidFill>
                  <a:schemeClr val="tx1"/>
                </a:solidFill>
                <a:effectLst/>
                <a:latin typeface="+mn-lt"/>
                <a:ea typeface="+mn-ea"/>
                <a:cs typeface="+mn-cs"/>
              </a:rPr>
            </a:br>
            <a:r>
              <a:rPr lang="fi-FI" sz="1200" b="0" i="0" u="none" kern="1200" dirty="0">
                <a:solidFill>
                  <a:schemeClr val="tx1"/>
                </a:solidFill>
                <a:effectLst/>
                <a:latin typeface="+mn-lt"/>
                <a:ea typeface="+mn-ea"/>
                <a:cs typeface="+mn-cs"/>
              </a:rPr>
              <a:t>Business Finland/</a:t>
            </a:r>
            <a:r>
              <a:rPr lang="fi-FI" sz="1200" b="0" i="0" u="none" kern="1200" dirty="0" err="1">
                <a:solidFill>
                  <a:schemeClr val="tx1"/>
                </a:solidFill>
                <a:effectLst/>
                <a:latin typeface="+mn-lt"/>
                <a:ea typeface="+mn-ea"/>
                <a:cs typeface="+mn-cs"/>
              </a:rPr>
              <a:t>Themes</a:t>
            </a:r>
            <a:r>
              <a:rPr lang="fi-FI" sz="1200" b="0" i="0" u="none" kern="1200" dirty="0">
                <a:solidFill>
                  <a:schemeClr val="tx1"/>
                </a:solidFill>
                <a:effectLst/>
                <a:latin typeface="+mn-lt"/>
                <a:ea typeface="+mn-ea"/>
                <a:cs typeface="+mn-cs"/>
              </a:rPr>
              <a:t>/People and </a:t>
            </a:r>
            <a:r>
              <a:rPr lang="fi-FI" sz="1200" b="0" i="0" u="none" kern="1200" dirty="0" err="1">
                <a:solidFill>
                  <a:schemeClr val="tx1"/>
                </a:solidFill>
                <a:effectLst/>
                <a:latin typeface="+mn-lt"/>
                <a:ea typeface="+mn-ea"/>
                <a:cs typeface="+mn-cs"/>
              </a:rPr>
              <a:t>crowds</a:t>
            </a:r>
            <a:r>
              <a:rPr lang="fi-FI" sz="1200" b="0" i="0" u="none" kern="1200" dirty="0">
                <a:solidFill>
                  <a:schemeClr val="tx1"/>
                </a:solidFill>
                <a:effectLst/>
                <a:latin typeface="+mn-lt"/>
                <a:ea typeface="+mn-ea"/>
                <a:cs typeface="+mn-cs"/>
              </a:rPr>
              <a:t/>
            </a:r>
            <a:br>
              <a:rPr lang="fi-FI" sz="1200" b="0" i="0" u="none" kern="1200" dirty="0">
                <a:solidFill>
                  <a:schemeClr val="tx1"/>
                </a:solidFill>
                <a:effectLst/>
                <a:latin typeface="+mn-lt"/>
                <a:ea typeface="+mn-ea"/>
                <a:cs typeface="+mn-cs"/>
              </a:rPr>
            </a:br>
            <a:r>
              <a:rPr lang="fi-FI" sz="1200" b="0" i="0" u="none" kern="1200" dirty="0">
                <a:solidFill>
                  <a:schemeClr val="tx1"/>
                </a:solidFill>
                <a:effectLst/>
                <a:latin typeface="+mn-lt"/>
                <a:ea typeface="+mn-ea"/>
                <a:cs typeface="+mn-cs"/>
              </a:rPr>
              <a:t>Business Finland/</a:t>
            </a:r>
            <a:r>
              <a:rPr lang="fi-FI" sz="1200" b="0" i="0" u="none" kern="1200" dirty="0" err="1">
                <a:solidFill>
                  <a:schemeClr val="tx1"/>
                </a:solidFill>
                <a:effectLst/>
                <a:latin typeface="+mn-lt"/>
                <a:ea typeface="+mn-ea"/>
                <a:cs typeface="+mn-cs"/>
              </a:rPr>
              <a:t>Themes</a:t>
            </a:r>
            <a:r>
              <a:rPr lang="fi-FI" sz="1200" b="0" i="0" u="none" kern="1200" dirty="0">
                <a:solidFill>
                  <a:schemeClr val="tx1"/>
                </a:solidFill>
                <a:effectLst/>
                <a:latin typeface="+mn-lt"/>
                <a:ea typeface="+mn-ea"/>
                <a:cs typeface="+mn-cs"/>
              </a:rPr>
              <a:t>/Travel/Helsinki &amp; Southern Finland</a:t>
            </a:r>
          </a:p>
          <a:p>
            <a:endParaRPr lang="fi-FI" dirty="0"/>
          </a:p>
        </p:txBody>
      </p:sp>
      <p:sp>
        <p:nvSpPr>
          <p:cNvPr id="4" name="Dian numeron paikkamerkki 3"/>
          <p:cNvSpPr>
            <a:spLocks noGrp="1"/>
          </p:cNvSpPr>
          <p:nvPr>
            <p:ph type="sldNum" sz="quarter" idx="10"/>
          </p:nvPr>
        </p:nvSpPr>
        <p:spPr/>
        <p:txBody>
          <a:bodyPr/>
          <a:lstStyle/>
          <a:p>
            <a:fld id="{94EC3156-D817-4798-A24F-2085AE082267}" type="slidenum">
              <a:rPr lang="fi-FI" smtClean="0"/>
              <a:pPr/>
              <a:t>13</a:t>
            </a:fld>
            <a:endParaRPr lang="fi-FI"/>
          </a:p>
        </p:txBody>
      </p:sp>
    </p:spTree>
    <p:extLst>
      <p:ext uri="{BB962C8B-B14F-4D97-AF65-F5344CB8AC3E}">
        <p14:creationId xmlns:p14="http://schemas.microsoft.com/office/powerpoint/2010/main" val="2480954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692150" y="860425"/>
            <a:ext cx="5473700" cy="3079750"/>
          </a:xfrm>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D91DD12E-B47D-4DC2-A09A-B762B8C96EBD}" type="slidenum">
              <a:rPr lang="fi-FI" smtClean="0"/>
              <a:t>16</a:t>
            </a:fld>
            <a:endParaRPr lang="fi-FI"/>
          </a:p>
        </p:txBody>
      </p:sp>
    </p:spTree>
    <p:extLst>
      <p:ext uri="{BB962C8B-B14F-4D97-AF65-F5344CB8AC3E}">
        <p14:creationId xmlns:p14="http://schemas.microsoft.com/office/powerpoint/2010/main" val="1502829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EE882F-6FA4-46CF-A8EE-FAEC11772BB6}" type="datetime1">
              <a:rPr lang="fi-FI" smtClean="0"/>
              <a:pPr/>
              <a:t>30.10.2019</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4716083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a:t>Insert Picture</a:t>
            </a:r>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fi-FI"/>
              <a:t>Muokkaa perustyyl. napsautt.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CB9FD55B-118D-43A4-8BE3-2671986A2DE9}" type="datetime1">
              <a:rPr lang="fi-FI" smtClean="0"/>
              <a:pPr/>
              <a:t>30.10.2019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4744949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91514840-EC16-4AD9-9E63-131000EF363A}" type="datetime1">
              <a:rPr lang="fi-FI" smtClean="0"/>
              <a:pPr/>
              <a:t>30.10.2019</a:t>
            </a:fld>
            <a:endParaRPr lang="en-US"/>
          </a:p>
        </p:txBody>
      </p:sp>
      <p:sp>
        <p:nvSpPr>
          <p:cNvPr id="6" name="Footer Placeholder 5"/>
          <p:cNvSpPr>
            <a:spLocks noGrp="1"/>
          </p:cNvSpPr>
          <p:nvPr>
            <p:ph type="ftr" sz="quarter" idx="11"/>
          </p:nvPr>
        </p:nvSpPr>
        <p:spPr/>
        <p:txBody>
          <a:bodyPr/>
          <a:lstStyle/>
          <a:p>
            <a:r>
              <a:rPr lang="en-US"/>
              <a:t>Footer Here</a:t>
            </a:r>
          </a:p>
        </p:txBody>
      </p:sp>
      <p:sp>
        <p:nvSpPr>
          <p:cNvPr id="7" name="Slide Number Placeholder 6"/>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7842908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perustyyl. napsautt.</a:t>
            </a:r>
            <a:endParaRPr lang="en-US"/>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6B67D4C7-DC30-4D72-AD15-09A0FAF8FEF6}" type="datetime1">
              <a:rPr lang="fi-FI" smtClean="0"/>
              <a:pPr/>
              <a:t>30.10.2019</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253976547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perustyyl. napsautt.</a:t>
            </a:r>
            <a:endParaRPr lang="en-US"/>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5E577A8-F06A-4763-B466-13C38868FF98}" type="datetime1">
              <a:rPr lang="fi-FI" smtClean="0"/>
              <a:pPr/>
              <a:t>30.10.2019</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18841766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5A74A44B-B7C7-4272-B6C4-3F79201367F0}" type="datetime1">
              <a:rPr lang="fi-FI" smtClean="0"/>
              <a:pPr/>
              <a:t>30.10.2019</a:t>
            </a:fld>
            <a:endParaRPr lang="en-US"/>
          </a:p>
        </p:txBody>
      </p:sp>
      <p:sp>
        <p:nvSpPr>
          <p:cNvPr id="4" name="Footer Placeholder 3"/>
          <p:cNvSpPr>
            <a:spLocks noGrp="1"/>
          </p:cNvSpPr>
          <p:nvPr>
            <p:ph type="ftr" sz="quarter" idx="11"/>
          </p:nvPr>
        </p:nvSpPr>
        <p:spPr/>
        <p:txBody>
          <a:bodyPr/>
          <a:lstStyle/>
          <a:p>
            <a:r>
              <a:rPr lang="en-US"/>
              <a:t>Footer Here</a:t>
            </a:r>
          </a:p>
        </p:txBody>
      </p:sp>
      <p:sp>
        <p:nvSpPr>
          <p:cNvPr id="5" name="Slide Number Placeholder 4"/>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75299942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fi-FI"/>
              <a:t>Muokkaa perustyyl. napsautt.</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a:t>Insert Picture</a:t>
            </a:r>
          </a:p>
        </p:txBody>
      </p:sp>
      <p:sp>
        <p:nvSpPr>
          <p:cNvPr id="4" name="Date Placeholder 3"/>
          <p:cNvSpPr>
            <a:spLocks noGrp="1"/>
          </p:cNvSpPr>
          <p:nvPr>
            <p:ph type="dt" sz="half" idx="10"/>
          </p:nvPr>
        </p:nvSpPr>
        <p:spPr/>
        <p:txBody>
          <a:bodyPr/>
          <a:lstStyle/>
          <a:p>
            <a:fld id="{7B2964EC-1F92-439C-A334-93E67D933082}" type="datetime1">
              <a:rPr lang="fi-FI" smtClean="0"/>
              <a:pPr/>
              <a:t>30.10.2019</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349129714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9B9C0-9DF1-4F96-B925-6ED2D784ABD9}" type="datetime1">
              <a:rPr lang="fi-FI" smtClean="0"/>
              <a:pPr/>
              <a:t>30.10.2019</a:t>
            </a:fld>
            <a:endParaRPr lang="en-US"/>
          </a:p>
        </p:txBody>
      </p:sp>
      <p:sp>
        <p:nvSpPr>
          <p:cNvPr id="3" name="Footer Placeholder 2"/>
          <p:cNvSpPr>
            <a:spLocks noGrp="1"/>
          </p:cNvSpPr>
          <p:nvPr>
            <p:ph type="ftr" sz="quarter" idx="11"/>
          </p:nvPr>
        </p:nvSpPr>
        <p:spPr/>
        <p:txBody>
          <a:bodyPr/>
          <a:lstStyle/>
          <a:p>
            <a:r>
              <a:rPr lang="en-US"/>
              <a:t>Footer Here</a:t>
            </a:r>
          </a:p>
        </p:txBody>
      </p:sp>
      <p:sp>
        <p:nvSpPr>
          <p:cNvPr id="4" name="Slide Number Placeholder 3"/>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2990070616"/>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435E808-7100-FF43-9265-67A60B9104D4}"/>
              </a:ext>
            </a:extLst>
          </p:cNvPr>
          <p:cNvSpPr>
            <a:spLocks noGrp="1"/>
          </p:cNvSpPr>
          <p:nvPr>
            <p:ph type="ctrTitle"/>
          </p:nvPr>
        </p:nvSpPr>
        <p:spPr>
          <a:xfrm>
            <a:off x="1143000" y="841375"/>
            <a:ext cx="6858000" cy="17907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263C1083-0B53-1F48-B2F4-EDD0F4E054DA}"/>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563D0258-1CF3-EA4E-8D7E-707F4E3358A2}"/>
              </a:ext>
            </a:extLst>
          </p:cNvPr>
          <p:cNvSpPr>
            <a:spLocks noGrp="1"/>
          </p:cNvSpPr>
          <p:nvPr>
            <p:ph type="dt" sz="half" idx="10"/>
          </p:nvPr>
        </p:nvSpPr>
        <p:spPr/>
        <p:txBody>
          <a:bodyPr/>
          <a:lstStyle/>
          <a:p>
            <a:fld id="{58632FF0-B042-884F-B370-C19E0C3EE859}" type="datetimeFigureOut">
              <a:rPr lang="fi-FI" smtClean="0"/>
              <a:t>30.10.2019</a:t>
            </a:fld>
            <a:endParaRPr lang="fi-FI"/>
          </a:p>
        </p:txBody>
      </p:sp>
      <p:sp>
        <p:nvSpPr>
          <p:cNvPr id="5" name="Alatunnisteen paikkamerkki 4">
            <a:extLst>
              <a:ext uri="{FF2B5EF4-FFF2-40B4-BE49-F238E27FC236}">
                <a16:creationId xmlns:a16="http://schemas.microsoft.com/office/drawing/2014/main" id="{5F91C869-FDD4-7B4A-922E-8853BC56C7B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5F7B516-DD5E-EF45-9FB0-2A9EE0DEC199}"/>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2339870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AAABD7-E5D6-6B44-AE40-D41D33907C0E}"/>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D6EA4DBF-07BA-7A41-B622-A9D06503F63F}"/>
              </a:ext>
            </a:extLst>
          </p:cNvPr>
          <p:cNvSpPr>
            <a:spLocks noGrp="1"/>
          </p:cNvSpPr>
          <p:nvPr>
            <p:ph idx="1"/>
          </p:nvPr>
        </p:nvSpPr>
        <p:spPr/>
        <p:txBody>
          <a:bodyPr/>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782F05FE-A8B4-3B43-8686-9EE05624A9C2}"/>
              </a:ext>
            </a:extLst>
          </p:cNvPr>
          <p:cNvSpPr>
            <a:spLocks noGrp="1"/>
          </p:cNvSpPr>
          <p:nvPr>
            <p:ph type="dt" sz="half" idx="10"/>
          </p:nvPr>
        </p:nvSpPr>
        <p:spPr/>
        <p:txBody>
          <a:bodyPr/>
          <a:lstStyle/>
          <a:p>
            <a:fld id="{58632FF0-B042-884F-B370-C19E0C3EE859}" type="datetimeFigureOut">
              <a:rPr lang="fi-FI" smtClean="0"/>
              <a:t>30.10.2019</a:t>
            </a:fld>
            <a:endParaRPr lang="fi-FI"/>
          </a:p>
        </p:txBody>
      </p:sp>
      <p:sp>
        <p:nvSpPr>
          <p:cNvPr id="5" name="Alatunnisteen paikkamerkki 4">
            <a:extLst>
              <a:ext uri="{FF2B5EF4-FFF2-40B4-BE49-F238E27FC236}">
                <a16:creationId xmlns:a16="http://schemas.microsoft.com/office/drawing/2014/main" id="{68FF521C-0E8C-214F-BB2D-AD0CBD24CC5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DFCF4E7-3EDA-9248-87EA-DF328A55FA57}"/>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1789450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0FDA71-5C32-F244-8835-47F21C1623BB}"/>
              </a:ext>
            </a:extLst>
          </p:cNvPr>
          <p:cNvSpPr>
            <a:spLocks noGrp="1"/>
          </p:cNvSpPr>
          <p:nvPr>
            <p:ph type="title"/>
          </p:nvPr>
        </p:nvSpPr>
        <p:spPr>
          <a:xfrm>
            <a:off x="623888" y="1282700"/>
            <a:ext cx="7886700" cy="2139950"/>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1965DDF2-F2BF-7247-8053-75BB55A38E84}"/>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B3192C73-B208-A24A-BDBF-6C49840A3CA2}"/>
              </a:ext>
            </a:extLst>
          </p:cNvPr>
          <p:cNvSpPr>
            <a:spLocks noGrp="1"/>
          </p:cNvSpPr>
          <p:nvPr>
            <p:ph type="dt" sz="half" idx="10"/>
          </p:nvPr>
        </p:nvSpPr>
        <p:spPr/>
        <p:txBody>
          <a:bodyPr/>
          <a:lstStyle/>
          <a:p>
            <a:fld id="{58632FF0-B042-884F-B370-C19E0C3EE859}" type="datetimeFigureOut">
              <a:rPr lang="fi-FI" smtClean="0"/>
              <a:t>30.10.2019</a:t>
            </a:fld>
            <a:endParaRPr lang="fi-FI"/>
          </a:p>
        </p:txBody>
      </p:sp>
      <p:sp>
        <p:nvSpPr>
          <p:cNvPr id="5" name="Alatunnisteen paikkamerkki 4">
            <a:extLst>
              <a:ext uri="{FF2B5EF4-FFF2-40B4-BE49-F238E27FC236}">
                <a16:creationId xmlns:a16="http://schemas.microsoft.com/office/drawing/2014/main" id="{D59D80BF-71C1-BB44-BC1F-A8445A59620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249780C8-CD46-E148-90BF-E58E5D348E4D}"/>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903706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a:t>headline</a:t>
            </a:r>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34E0D005-A54C-4DFE-9765-2BED80465EA0}" type="datetime1">
              <a:rPr lang="fi-FI" smtClean="0"/>
              <a:pPr/>
              <a:t>30.10.2019</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530879057"/>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3DD7C4A-B278-994A-965F-A0D58707FE70}"/>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50D79C8D-ED42-474C-ADF3-C00F577D319B}"/>
              </a:ext>
            </a:extLst>
          </p:cNvPr>
          <p:cNvSpPr>
            <a:spLocks noGrp="1"/>
          </p:cNvSpPr>
          <p:nvPr>
            <p:ph sz="half" idx="1"/>
          </p:nvPr>
        </p:nvSpPr>
        <p:spPr>
          <a:xfrm>
            <a:off x="628650" y="1370013"/>
            <a:ext cx="3867150" cy="3262312"/>
          </a:xfrm>
        </p:spPr>
        <p:txBody>
          <a:bodyPr/>
          <a:lstStyle/>
          <a:p>
            <a:r>
              <a:rPr lang="fi-FI"/>
              <a:t>Muokkaa tekstin perustyylejä
toinen taso
kolmas taso
neljäs taso
viides taso</a:t>
            </a:r>
          </a:p>
        </p:txBody>
      </p:sp>
      <p:sp>
        <p:nvSpPr>
          <p:cNvPr id="4" name="Sisällön paikkamerkki 3">
            <a:extLst>
              <a:ext uri="{FF2B5EF4-FFF2-40B4-BE49-F238E27FC236}">
                <a16:creationId xmlns:a16="http://schemas.microsoft.com/office/drawing/2014/main" id="{90C2B92B-0FFA-2746-A4D3-8A13A2783853}"/>
              </a:ext>
            </a:extLst>
          </p:cNvPr>
          <p:cNvSpPr>
            <a:spLocks noGrp="1"/>
          </p:cNvSpPr>
          <p:nvPr>
            <p:ph sz="half" idx="2"/>
          </p:nvPr>
        </p:nvSpPr>
        <p:spPr>
          <a:xfrm>
            <a:off x="4648200" y="1370013"/>
            <a:ext cx="3867150" cy="3262312"/>
          </a:xfrm>
        </p:spPr>
        <p:txBody>
          <a:body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8AB4CFB3-045B-4F40-9570-F2C9DBFB1DBF}"/>
              </a:ext>
            </a:extLst>
          </p:cNvPr>
          <p:cNvSpPr>
            <a:spLocks noGrp="1"/>
          </p:cNvSpPr>
          <p:nvPr>
            <p:ph type="dt" sz="half" idx="10"/>
          </p:nvPr>
        </p:nvSpPr>
        <p:spPr/>
        <p:txBody>
          <a:bodyPr/>
          <a:lstStyle/>
          <a:p>
            <a:fld id="{58632FF0-B042-884F-B370-C19E0C3EE859}" type="datetimeFigureOut">
              <a:rPr lang="fi-FI" smtClean="0"/>
              <a:t>30.10.2019</a:t>
            </a:fld>
            <a:endParaRPr lang="fi-FI"/>
          </a:p>
        </p:txBody>
      </p:sp>
      <p:sp>
        <p:nvSpPr>
          <p:cNvPr id="6" name="Alatunnisteen paikkamerkki 5">
            <a:extLst>
              <a:ext uri="{FF2B5EF4-FFF2-40B4-BE49-F238E27FC236}">
                <a16:creationId xmlns:a16="http://schemas.microsoft.com/office/drawing/2014/main" id="{380B80C7-CFE6-6C41-816E-0DC803BB035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8E2DE968-DF2F-7A47-82A4-752E29A096FB}"/>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39276048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37E426-5856-6240-9A30-4B7F535605D7}"/>
              </a:ext>
            </a:extLst>
          </p:cNvPr>
          <p:cNvSpPr>
            <a:spLocks noGrp="1"/>
          </p:cNvSpPr>
          <p:nvPr>
            <p:ph type="title"/>
          </p:nvPr>
        </p:nvSpPr>
        <p:spPr>
          <a:xfrm>
            <a:off x="630238" y="274638"/>
            <a:ext cx="7886700" cy="993775"/>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19D1935B-6EBA-624E-963C-8064EC64851C}"/>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Muokkaa tekstin perustyylejä
toinen taso
kolmas taso
neljäs taso
viides taso</a:t>
            </a:r>
          </a:p>
        </p:txBody>
      </p:sp>
      <p:sp>
        <p:nvSpPr>
          <p:cNvPr id="4" name="Sisällön paikkamerkki 3">
            <a:extLst>
              <a:ext uri="{FF2B5EF4-FFF2-40B4-BE49-F238E27FC236}">
                <a16:creationId xmlns:a16="http://schemas.microsoft.com/office/drawing/2014/main" id="{E3BDD750-FC81-794F-B536-E7F9AE61A4FD}"/>
              </a:ext>
            </a:extLst>
          </p:cNvPr>
          <p:cNvSpPr>
            <a:spLocks noGrp="1"/>
          </p:cNvSpPr>
          <p:nvPr>
            <p:ph sz="half" idx="2"/>
          </p:nvPr>
        </p:nvSpPr>
        <p:spPr>
          <a:xfrm>
            <a:off x="630238" y="1879600"/>
            <a:ext cx="3868737" cy="2762250"/>
          </a:xfrm>
        </p:spPr>
        <p:txBody>
          <a:bodyPr/>
          <a:lstStyle/>
          <a:p>
            <a:r>
              <a:rPr lang="fi-FI"/>
              <a:t>Muokkaa tekstin perustyylejä
toinen taso
kolmas taso
neljäs taso
viides taso</a:t>
            </a:r>
          </a:p>
        </p:txBody>
      </p:sp>
      <p:sp>
        <p:nvSpPr>
          <p:cNvPr id="5" name="Tekstin paikkamerkki 4">
            <a:extLst>
              <a:ext uri="{FF2B5EF4-FFF2-40B4-BE49-F238E27FC236}">
                <a16:creationId xmlns:a16="http://schemas.microsoft.com/office/drawing/2014/main" id="{F94DDC05-3921-C540-8A2C-ADD1129639BD}"/>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Muokkaa tekstin perustyylejä
toinen taso
kolmas taso
neljäs taso
viides taso</a:t>
            </a:r>
          </a:p>
        </p:txBody>
      </p:sp>
      <p:sp>
        <p:nvSpPr>
          <p:cNvPr id="6" name="Sisällön paikkamerkki 5">
            <a:extLst>
              <a:ext uri="{FF2B5EF4-FFF2-40B4-BE49-F238E27FC236}">
                <a16:creationId xmlns:a16="http://schemas.microsoft.com/office/drawing/2014/main" id="{27B9ADB5-FDF2-A146-9453-8A593D541A9C}"/>
              </a:ext>
            </a:extLst>
          </p:cNvPr>
          <p:cNvSpPr>
            <a:spLocks noGrp="1"/>
          </p:cNvSpPr>
          <p:nvPr>
            <p:ph sz="quarter" idx="4"/>
          </p:nvPr>
        </p:nvSpPr>
        <p:spPr>
          <a:xfrm>
            <a:off x="4629150" y="1879600"/>
            <a:ext cx="3887788" cy="2762250"/>
          </a:xfrm>
        </p:spPr>
        <p:txBody>
          <a:bodyPr/>
          <a:lstStyle/>
          <a:p>
            <a:r>
              <a:rPr lang="fi-FI"/>
              <a:t>Muokkaa tekstin perustyylejä
toinen taso
kolmas taso
neljäs taso
viides taso</a:t>
            </a:r>
          </a:p>
        </p:txBody>
      </p:sp>
      <p:sp>
        <p:nvSpPr>
          <p:cNvPr id="7" name="Päivämäärän paikkamerkki 6">
            <a:extLst>
              <a:ext uri="{FF2B5EF4-FFF2-40B4-BE49-F238E27FC236}">
                <a16:creationId xmlns:a16="http://schemas.microsoft.com/office/drawing/2014/main" id="{85BBAE18-4599-D24A-929A-B426CA0872AF}"/>
              </a:ext>
            </a:extLst>
          </p:cNvPr>
          <p:cNvSpPr>
            <a:spLocks noGrp="1"/>
          </p:cNvSpPr>
          <p:nvPr>
            <p:ph type="dt" sz="half" idx="10"/>
          </p:nvPr>
        </p:nvSpPr>
        <p:spPr/>
        <p:txBody>
          <a:bodyPr/>
          <a:lstStyle/>
          <a:p>
            <a:fld id="{58632FF0-B042-884F-B370-C19E0C3EE859}" type="datetimeFigureOut">
              <a:rPr lang="fi-FI" smtClean="0"/>
              <a:t>30.10.2019</a:t>
            </a:fld>
            <a:endParaRPr lang="fi-FI"/>
          </a:p>
        </p:txBody>
      </p:sp>
      <p:sp>
        <p:nvSpPr>
          <p:cNvPr id="8" name="Alatunnisteen paikkamerkki 7">
            <a:extLst>
              <a:ext uri="{FF2B5EF4-FFF2-40B4-BE49-F238E27FC236}">
                <a16:creationId xmlns:a16="http://schemas.microsoft.com/office/drawing/2014/main" id="{E0B610A8-CCDF-5344-998F-BA7071B4FB09}"/>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01F52021-FEEB-C44D-B526-FCD1EF762EC9}"/>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750708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E0A22E-8B11-C044-95B9-86B3036F6DC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D02AB8B4-480C-D349-9D1F-78704A192B75}"/>
              </a:ext>
            </a:extLst>
          </p:cNvPr>
          <p:cNvSpPr>
            <a:spLocks noGrp="1"/>
          </p:cNvSpPr>
          <p:nvPr>
            <p:ph type="dt" sz="half" idx="10"/>
          </p:nvPr>
        </p:nvSpPr>
        <p:spPr/>
        <p:txBody>
          <a:bodyPr/>
          <a:lstStyle/>
          <a:p>
            <a:fld id="{58632FF0-B042-884F-B370-C19E0C3EE859}" type="datetimeFigureOut">
              <a:rPr lang="fi-FI" smtClean="0"/>
              <a:t>30.10.2019</a:t>
            </a:fld>
            <a:endParaRPr lang="fi-FI"/>
          </a:p>
        </p:txBody>
      </p:sp>
      <p:sp>
        <p:nvSpPr>
          <p:cNvPr id="4" name="Alatunnisteen paikkamerkki 3">
            <a:extLst>
              <a:ext uri="{FF2B5EF4-FFF2-40B4-BE49-F238E27FC236}">
                <a16:creationId xmlns:a16="http://schemas.microsoft.com/office/drawing/2014/main" id="{900D6377-A652-014B-9FE1-D627B1BF316C}"/>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38F8FAF-CA68-4442-B27B-609AC0CF8A6A}"/>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37633151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B20C65C-5F20-254D-BDEE-71B9B9E63578}"/>
              </a:ext>
            </a:extLst>
          </p:cNvPr>
          <p:cNvSpPr>
            <a:spLocks noGrp="1"/>
          </p:cNvSpPr>
          <p:nvPr>
            <p:ph type="dt" sz="half" idx="10"/>
          </p:nvPr>
        </p:nvSpPr>
        <p:spPr/>
        <p:txBody>
          <a:bodyPr/>
          <a:lstStyle/>
          <a:p>
            <a:fld id="{58632FF0-B042-884F-B370-C19E0C3EE859}" type="datetimeFigureOut">
              <a:rPr lang="fi-FI" smtClean="0"/>
              <a:t>30.10.2019</a:t>
            </a:fld>
            <a:endParaRPr lang="fi-FI"/>
          </a:p>
        </p:txBody>
      </p:sp>
      <p:sp>
        <p:nvSpPr>
          <p:cNvPr id="3" name="Alatunnisteen paikkamerkki 2">
            <a:extLst>
              <a:ext uri="{FF2B5EF4-FFF2-40B4-BE49-F238E27FC236}">
                <a16:creationId xmlns:a16="http://schemas.microsoft.com/office/drawing/2014/main" id="{FF60E013-05DD-DD45-9DD9-6D17299100CC}"/>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8D7C187C-DE16-A54C-94D9-718941402492}"/>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3721428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F234DE0-F164-8E48-9C64-2A11BD6D61F4}"/>
              </a:ext>
            </a:extLst>
          </p:cNvPr>
          <p:cNvSpPr>
            <a:spLocks noGrp="1"/>
          </p:cNvSpPr>
          <p:nvPr>
            <p:ph type="title"/>
          </p:nvPr>
        </p:nvSpPr>
        <p:spPr>
          <a:xfrm>
            <a:off x="630238" y="342900"/>
            <a:ext cx="2949575" cy="120015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78AC8EE3-4D50-0C4C-9355-70D3969DAB04}"/>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i-FI"/>
              <a:t>Muokkaa tekstin perustyylejä
toinen taso
kolmas taso
neljäs taso
viides taso</a:t>
            </a:r>
          </a:p>
        </p:txBody>
      </p:sp>
      <p:sp>
        <p:nvSpPr>
          <p:cNvPr id="4" name="Tekstin paikkamerkki 3">
            <a:extLst>
              <a:ext uri="{FF2B5EF4-FFF2-40B4-BE49-F238E27FC236}">
                <a16:creationId xmlns:a16="http://schemas.microsoft.com/office/drawing/2014/main" id="{9CF53D46-042B-DD48-8B15-E996DC9F2F5C}"/>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26629D5B-3FFD-1147-BE64-878705235787}"/>
              </a:ext>
            </a:extLst>
          </p:cNvPr>
          <p:cNvSpPr>
            <a:spLocks noGrp="1"/>
          </p:cNvSpPr>
          <p:nvPr>
            <p:ph type="dt" sz="half" idx="10"/>
          </p:nvPr>
        </p:nvSpPr>
        <p:spPr/>
        <p:txBody>
          <a:bodyPr/>
          <a:lstStyle/>
          <a:p>
            <a:fld id="{58632FF0-B042-884F-B370-C19E0C3EE859}" type="datetimeFigureOut">
              <a:rPr lang="fi-FI" smtClean="0"/>
              <a:t>30.10.2019</a:t>
            </a:fld>
            <a:endParaRPr lang="fi-FI"/>
          </a:p>
        </p:txBody>
      </p:sp>
      <p:sp>
        <p:nvSpPr>
          <p:cNvPr id="6" name="Alatunnisteen paikkamerkki 5">
            <a:extLst>
              <a:ext uri="{FF2B5EF4-FFF2-40B4-BE49-F238E27FC236}">
                <a16:creationId xmlns:a16="http://schemas.microsoft.com/office/drawing/2014/main" id="{DF5F7214-64B5-1349-BFFA-121FE79239CC}"/>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6683CE5B-2717-9A4D-AD4A-CBEE7EF42A6B}"/>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35712468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6E21A88-FE78-6146-A828-19CAFEB7041D}"/>
              </a:ext>
            </a:extLst>
          </p:cNvPr>
          <p:cNvSpPr>
            <a:spLocks noGrp="1"/>
          </p:cNvSpPr>
          <p:nvPr>
            <p:ph type="title"/>
          </p:nvPr>
        </p:nvSpPr>
        <p:spPr>
          <a:xfrm>
            <a:off x="630238" y="342900"/>
            <a:ext cx="2949575" cy="120015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CC678CE3-680A-0541-8334-0C331CF2EE0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6F169788-CBFC-F14D-88ED-43505C72E954}"/>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8AE7BF75-AE66-2644-8A38-37C0395B50D1}"/>
              </a:ext>
            </a:extLst>
          </p:cNvPr>
          <p:cNvSpPr>
            <a:spLocks noGrp="1"/>
          </p:cNvSpPr>
          <p:nvPr>
            <p:ph type="dt" sz="half" idx="10"/>
          </p:nvPr>
        </p:nvSpPr>
        <p:spPr/>
        <p:txBody>
          <a:bodyPr/>
          <a:lstStyle/>
          <a:p>
            <a:fld id="{58632FF0-B042-884F-B370-C19E0C3EE859}" type="datetimeFigureOut">
              <a:rPr lang="fi-FI" smtClean="0"/>
              <a:t>30.10.2019</a:t>
            </a:fld>
            <a:endParaRPr lang="fi-FI"/>
          </a:p>
        </p:txBody>
      </p:sp>
      <p:sp>
        <p:nvSpPr>
          <p:cNvPr id="6" name="Alatunnisteen paikkamerkki 5">
            <a:extLst>
              <a:ext uri="{FF2B5EF4-FFF2-40B4-BE49-F238E27FC236}">
                <a16:creationId xmlns:a16="http://schemas.microsoft.com/office/drawing/2014/main" id="{953B064C-0A4D-6C45-B9F9-70A555328030}"/>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AA07B07F-958B-C443-810F-A07D628180BA}"/>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1108363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3379282-5B2B-2444-A916-5A27DA1C14E4}"/>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37531F2E-99CD-C048-B02E-F04B331B9D7E}"/>
              </a:ext>
            </a:extLst>
          </p:cNvPr>
          <p:cNvSpPr>
            <a:spLocks noGrp="1"/>
          </p:cNvSpPr>
          <p:nvPr>
            <p:ph type="body" orient="vert" idx="1"/>
          </p:nvPr>
        </p:nvSpPr>
        <p:spPr/>
        <p:txBody>
          <a:bodyPr vert="eaVert"/>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FC21A9A8-21B6-6847-B100-27940B558548}"/>
              </a:ext>
            </a:extLst>
          </p:cNvPr>
          <p:cNvSpPr>
            <a:spLocks noGrp="1"/>
          </p:cNvSpPr>
          <p:nvPr>
            <p:ph type="dt" sz="half" idx="10"/>
          </p:nvPr>
        </p:nvSpPr>
        <p:spPr/>
        <p:txBody>
          <a:bodyPr/>
          <a:lstStyle/>
          <a:p>
            <a:fld id="{58632FF0-B042-884F-B370-C19E0C3EE859}" type="datetimeFigureOut">
              <a:rPr lang="fi-FI" smtClean="0"/>
              <a:t>30.10.2019</a:t>
            </a:fld>
            <a:endParaRPr lang="fi-FI"/>
          </a:p>
        </p:txBody>
      </p:sp>
      <p:sp>
        <p:nvSpPr>
          <p:cNvPr id="5" name="Alatunnisteen paikkamerkki 4">
            <a:extLst>
              <a:ext uri="{FF2B5EF4-FFF2-40B4-BE49-F238E27FC236}">
                <a16:creationId xmlns:a16="http://schemas.microsoft.com/office/drawing/2014/main" id="{823A4033-AD8F-D94F-BA12-8E41DCF404C2}"/>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9B79521-10A1-6447-8019-C19CC35F7DF4}"/>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2702885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AC660F72-AADA-8642-998B-9741D1246A0C}"/>
              </a:ext>
            </a:extLst>
          </p:cNvPr>
          <p:cNvSpPr>
            <a:spLocks noGrp="1"/>
          </p:cNvSpPr>
          <p:nvPr>
            <p:ph type="title" orient="vert"/>
          </p:nvPr>
        </p:nvSpPr>
        <p:spPr>
          <a:xfrm>
            <a:off x="6543675" y="274638"/>
            <a:ext cx="1971675" cy="4357687"/>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C9FC1FAB-EC27-2447-91B2-E42127F418C6}"/>
              </a:ext>
            </a:extLst>
          </p:cNvPr>
          <p:cNvSpPr>
            <a:spLocks noGrp="1"/>
          </p:cNvSpPr>
          <p:nvPr>
            <p:ph type="body" orient="vert" idx="1"/>
          </p:nvPr>
        </p:nvSpPr>
        <p:spPr>
          <a:xfrm>
            <a:off x="628650" y="274638"/>
            <a:ext cx="5762625" cy="4357687"/>
          </a:xfrm>
        </p:spPr>
        <p:txBody>
          <a:bodyPr vert="eaVert"/>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1C25223E-55A9-BB45-9302-EA20D3994ED8}"/>
              </a:ext>
            </a:extLst>
          </p:cNvPr>
          <p:cNvSpPr>
            <a:spLocks noGrp="1"/>
          </p:cNvSpPr>
          <p:nvPr>
            <p:ph type="dt" sz="half" idx="10"/>
          </p:nvPr>
        </p:nvSpPr>
        <p:spPr/>
        <p:txBody>
          <a:bodyPr/>
          <a:lstStyle/>
          <a:p>
            <a:fld id="{58632FF0-B042-884F-B370-C19E0C3EE859}" type="datetimeFigureOut">
              <a:rPr lang="fi-FI" smtClean="0"/>
              <a:t>30.10.2019</a:t>
            </a:fld>
            <a:endParaRPr lang="fi-FI"/>
          </a:p>
        </p:txBody>
      </p:sp>
      <p:sp>
        <p:nvSpPr>
          <p:cNvPr id="5" name="Alatunnisteen paikkamerkki 4">
            <a:extLst>
              <a:ext uri="{FF2B5EF4-FFF2-40B4-BE49-F238E27FC236}">
                <a16:creationId xmlns:a16="http://schemas.microsoft.com/office/drawing/2014/main" id="{14078CB8-3F19-834A-841D-15D67F7AAB0F}"/>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D3F4488-2943-3247-AAD1-D7719E58452B}"/>
              </a:ext>
            </a:extLst>
          </p:cNvPr>
          <p:cNvSpPr>
            <a:spLocks noGrp="1"/>
          </p:cNvSpPr>
          <p:nvPr>
            <p:ph type="sldNum" sz="quarter" idx="12"/>
          </p:nvPr>
        </p:nvSpPr>
        <p:spPr/>
        <p:txBody>
          <a:bodyPr/>
          <a:lstStyle/>
          <a:p>
            <a:fld id="{E7FE1F55-F13F-3C48-99C4-A5EE67B73713}" type="slidenum">
              <a:rPr lang="fi-FI" smtClean="0"/>
              <a:t>‹#›</a:t>
            </a:fld>
            <a:endParaRPr lang="fi-FI"/>
          </a:p>
        </p:txBody>
      </p:sp>
    </p:spTree>
    <p:extLst>
      <p:ext uri="{BB962C8B-B14F-4D97-AF65-F5344CB8AC3E}">
        <p14:creationId xmlns:p14="http://schemas.microsoft.com/office/powerpoint/2010/main" val="1428275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AC97746-2FBB-5D45-A19B-1A780E1D074F}"/>
              </a:ext>
            </a:extLst>
          </p:cNvPr>
          <p:cNvSpPr>
            <a:spLocks noGrp="1"/>
          </p:cNvSpPr>
          <p:nvPr>
            <p:ph type="ctrTitle"/>
          </p:nvPr>
        </p:nvSpPr>
        <p:spPr>
          <a:xfrm>
            <a:off x="1143000" y="841375"/>
            <a:ext cx="6858000" cy="1790700"/>
          </a:xfrm>
        </p:spPr>
        <p:txBody>
          <a:bodyPr anchor="b"/>
          <a:lstStyle>
            <a:lvl1pPr algn="ctr">
              <a:defRPr sz="6000"/>
            </a:lvl1pPr>
          </a:lstStyle>
          <a:p>
            <a:r>
              <a:rPr lang="fi-FI"/>
              <a:t>Muokkaa perustyyl. napsautt.</a:t>
            </a:r>
          </a:p>
        </p:txBody>
      </p:sp>
      <p:sp>
        <p:nvSpPr>
          <p:cNvPr id="3" name="Alaotsikko 2">
            <a:extLst>
              <a:ext uri="{FF2B5EF4-FFF2-40B4-BE49-F238E27FC236}">
                <a16:creationId xmlns:a16="http://schemas.microsoft.com/office/drawing/2014/main" id="{5DF1D908-5627-1047-8494-EDAFCF82A87A}"/>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napsauttamalla</a:t>
            </a:r>
          </a:p>
        </p:txBody>
      </p:sp>
      <p:sp>
        <p:nvSpPr>
          <p:cNvPr id="4" name="Päivämäärän paikkamerkki 3">
            <a:extLst>
              <a:ext uri="{FF2B5EF4-FFF2-40B4-BE49-F238E27FC236}">
                <a16:creationId xmlns:a16="http://schemas.microsoft.com/office/drawing/2014/main" id="{D0B52101-FF36-2A40-8256-CA1282A5F2F1}"/>
              </a:ext>
            </a:extLst>
          </p:cNvPr>
          <p:cNvSpPr>
            <a:spLocks noGrp="1"/>
          </p:cNvSpPr>
          <p:nvPr>
            <p:ph type="dt" sz="half" idx="10"/>
          </p:nvPr>
        </p:nvSpPr>
        <p:spPr/>
        <p:txBody>
          <a:bodyPr/>
          <a:lstStyle/>
          <a:p>
            <a:fld id="{00B7D276-497D-AA4F-89EC-AF2B46764692}" type="datetimeFigureOut">
              <a:rPr lang="fi-FI" smtClean="0"/>
              <a:t>30.10.2019</a:t>
            </a:fld>
            <a:endParaRPr lang="fi-FI"/>
          </a:p>
        </p:txBody>
      </p:sp>
      <p:sp>
        <p:nvSpPr>
          <p:cNvPr id="5" name="Alatunnisteen paikkamerkki 4">
            <a:extLst>
              <a:ext uri="{FF2B5EF4-FFF2-40B4-BE49-F238E27FC236}">
                <a16:creationId xmlns:a16="http://schemas.microsoft.com/office/drawing/2014/main" id="{810A0015-DDCC-4947-8E05-3238FF2BDA1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312D7E2E-CF3C-C941-B46F-C0D62B85953F}"/>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4124644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A9F3F89-B137-4C4E-9C57-417700FB899E}"/>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35C39434-D810-7446-8E16-D7618AD9618B}"/>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39687FB-795E-C843-8BA4-47A2A596ED33}"/>
              </a:ext>
            </a:extLst>
          </p:cNvPr>
          <p:cNvSpPr>
            <a:spLocks noGrp="1"/>
          </p:cNvSpPr>
          <p:nvPr>
            <p:ph type="dt" sz="half" idx="10"/>
          </p:nvPr>
        </p:nvSpPr>
        <p:spPr/>
        <p:txBody>
          <a:bodyPr/>
          <a:lstStyle/>
          <a:p>
            <a:fld id="{00B7D276-497D-AA4F-89EC-AF2B46764692}" type="datetimeFigureOut">
              <a:rPr lang="fi-FI" smtClean="0"/>
              <a:t>30.10.2019</a:t>
            </a:fld>
            <a:endParaRPr lang="fi-FI"/>
          </a:p>
        </p:txBody>
      </p:sp>
      <p:sp>
        <p:nvSpPr>
          <p:cNvPr id="5" name="Alatunnisteen paikkamerkki 4">
            <a:extLst>
              <a:ext uri="{FF2B5EF4-FFF2-40B4-BE49-F238E27FC236}">
                <a16:creationId xmlns:a16="http://schemas.microsoft.com/office/drawing/2014/main" id="{6768BF10-F836-EF4C-9463-64BE05CE284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805D043C-99A1-4D46-9204-A54A6530D3C1}"/>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1158167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49E4EB1-FA89-4A39-96C3-37483AE5CEE2}" type="datetime1">
              <a:rPr lang="fi-FI" smtClean="0"/>
              <a:pPr/>
              <a:t>30.10.2019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15695385"/>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E04986-0F0D-1245-99A8-ED9AAC28394A}"/>
              </a:ext>
            </a:extLst>
          </p:cNvPr>
          <p:cNvSpPr>
            <a:spLocks noGrp="1"/>
          </p:cNvSpPr>
          <p:nvPr>
            <p:ph type="title"/>
          </p:nvPr>
        </p:nvSpPr>
        <p:spPr>
          <a:xfrm>
            <a:off x="623888" y="1282700"/>
            <a:ext cx="7886700" cy="2139950"/>
          </a:xfrm>
        </p:spPr>
        <p:txBody>
          <a:bodyPr anchor="b"/>
          <a:lstStyle>
            <a:lvl1pPr>
              <a:defRPr sz="6000"/>
            </a:lvl1pPr>
          </a:lstStyle>
          <a:p>
            <a:r>
              <a:rPr lang="fi-FI"/>
              <a:t>Muokkaa perustyyl. napsautt.</a:t>
            </a:r>
          </a:p>
        </p:txBody>
      </p:sp>
      <p:sp>
        <p:nvSpPr>
          <p:cNvPr id="3" name="Tekstin paikkamerkki 2">
            <a:extLst>
              <a:ext uri="{FF2B5EF4-FFF2-40B4-BE49-F238E27FC236}">
                <a16:creationId xmlns:a16="http://schemas.microsoft.com/office/drawing/2014/main" id="{94796308-98B1-9A44-8029-1E1FFA3257B9}"/>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C5AE23D8-5C3A-CC42-9E4F-0E6093513894}"/>
              </a:ext>
            </a:extLst>
          </p:cNvPr>
          <p:cNvSpPr>
            <a:spLocks noGrp="1"/>
          </p:cNvSpPr>
          <p:nvPr>
            <p:ph type="dt" sz="half" idx="10"/>
          </p:nvPr>
        </p:nvSpPr>
        <p:spPr/>
        <p:txBody>
          <a:bodyPr/>
          <a:lstStyle/>
          <a:p>
            <a:fld id="{00B7D276-497D-AA4F-89EC-AF2B46764692}" type="datetimeFigureOut">
              <a:rPr lang="fi-FI" smtClean="0"/>
              <a:t>30.10.2019</a:t>
            </a:fld>
            <a:endParaRPr lang="fi-FI"/>
          </a:p>
        </p:txBody>
      </p:sp>
      <p:sp>
        <p:nvSpPr>
          <p:cNvPr id="5" name="Alatunnisteen paikkamerkki 4">
            <a:extLst>
              <a:ext uri="{FF2B5EF4-FFF2-40B4-BE49-F238E27FC236}">
                <a16:creationId xmlns:a16="http://schemas.microsoft.com/office/drawing/2014/main" id="{7875E4F8-76EA-714C-ABD3-0EA8593EAA54}"/>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106B9C41-72D2-144E-BB2A-B796DD86D34B}"/>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22599152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7A1358F-B956-784F-903F-FFC51A78D726}"/>
              </a:ext>
            </a:extLst>
          </p:cNvPr>
          <p:cNvSpPr>
            <a:spLocks noGrp="1"/>
          </p:cNvSpPr>
          <p:nvPr>
            <p:ph type="title"/>
          </p:nvPr>
        </p:nvSpPr>
        <p:spPr/>
        <p:txBody>
          <a:bodyPr/>
          <a:lstStyle/>
          <a:p>
            <a:r>
              <a:rPr lang="fi-FI"/>
              <a:t>Muokkaa perustyyl. napsautt.</a:t>
            </a:r>
          </a:p>
        </p:txBody>
      </p:sp>
      <p:sp>
        <p:nvSpPr>
          <p:cNvPr id="3" name="Sisällön paikkamerkki 2">
            <a:extLst>
              <a:ext uri="{FF2B5EF4-FFF2-40B4-BE49-F238E27FC236}">
                <a16:creationId xmlns:a16="http://schemas.microsoft.com/office/drawing/2014/main" id="{C7268ED5-11F9-1A43-821F-F74BCE986305}"/>
              </a:ext>
            </a:extLst>
          </p:cNvPr>
          <p:cNvSpPr>
            <a:spLocks noGrp="1"/>
          </p:cNvSpPr>
          <p:nvPr>
            <p:ph sz="half" idx="1"/>
          </p:nvPr>
        </p:nvSpPr>
        <p:spPr>
          <a:xfrm>
            <a:off x="628650" y="1370013"/>
            <a:ext cx="3867150" cy="32623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4E207D9E-B2CE-7749-8641-84FF22050657}"/>
              </a:ext>
            </a:extLst>
          </p:cNvPr>
          <p:cNvSpPr>
            <a:spLocks noGrp="1"/>
          </p:cNvSpPr>
          <p:nvPr>
            <p:ph sz="half" idx="2"/>
          </p:nvPr>
        </p:nvSpPr>
        <p:spPr>
          <a:xfrm>
            <a:off x="4648200" y="1370013"/>
            <a:ext cx="3867150" cy="3262312"/>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B077C0B-373B-8648-956B-A573318DA83F}"/>
              </a:ext>
            </a:extLst>
          </p:cNvPr>
          <p:cNvSpPr>
            <a:spLocks noGrp="1"/>
          </p:cNvSpPr>
          <p:nvPr>
            <p:ph type="dt" sz="half" idx="10"/>
          </p:nvPr>
        </p:nvSpPr>
        <p:spPr/>
        <p:txBody>
          <a:bodyPr/>
          <a:lstStyle/>
          <a:p>
            <a:fld id="{00B7D276-497D-AA4F-89EC-AF2B46764692}" type="datetimeFigureOut">
              <a:rPr lang="fi-FI" smtClean="0"/>
              <a:t>30.10.2019</a:t>
            </a:fld>
            <a:endParaRPr lang="fi-FI"/>
          </a:p>
        </p:txBody>
      </p:sp>
      <p:sp>
        <p:nvSpPr>
          <p:cNvPr id="6" name="Alatunnisteen paikkamerkki 5">
            <a:extLst>
              <a:ext uri="{FF2B5EF4-FFF2-40B4-BE49-F238E27FC236}">
                <a16:creationId xmlns:a16="http://schemas.microsoft.com/office/drawing/2014/main" id="{6698A9A4-CDAA-2D47-875F-6FA9C3CA83CD}"/>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B3FD844-3526-1E43-BD1E-B324AF6CF9FD}"/>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437853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93CE0E0-D62D-E94C-8ABC-2D9F439826B2}"/>
              </a:ext>
            </a:extLst>
          </p:cNvPr>
          <p:cNvSpPr>
            <a:spLocks noGrp="1"/>
          </p:cNvSpPr>
          <p:nvPr>
            <p:ph type="title"/>
          </p:nvPr>
        </p:nvSpPr>
        <p:spPr>
          <a:xfrm>
            <a:off x="630238" y="274638"/>
            <a:ext cx="7886700" cy="993775"/>
          </a:xfrm>
        </p:spPr>
        <p:txBody>
          <a:bodyPr/>
          <a:lstStyle/>
          <a:p>
            <a:r>
              <a:rPr lang="fi-FI"/>
              <a:t>Muokkaa perustyyl. napsautt.</a:t>
            </a:r>
          </a:p>
        </p:txBody>
      </p:sp>
      <p:sp>
        <p:nvSpPr>
          <p:cNvPr id="3" name="Tekstin paikkamerkki 2">
            <a:extLst>
              <a:ext uri="{FF2B5EF4-FFF2-40B4-BE49-F238E27FC236}">
                <a16:creationId xmlns:a16="http://schemas.microsoft.com/office/drawing/2014/main" id="{3AB0129D-8D1C-1E4B-8DD0-800DD7412041}"/>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9758EDEC-60FD-BC4E-9F15-593B97057878}"/>
              </a:ext>
            </a:extLst>
          </p:cNvPr>
          <p:cNvSpPr>
            <a:spLocks noGrp="1"/>
          </p:cNvSpPr>
          <p:nvPr>
            <p:ph sz="half" idx="2"/>
          </p:nvPr>
        </p:nvSpPr>
        <p:spPr>
          <a:xfrm>
            <a:off x="630238" y="1879600"/>
            <a:ext cx="3868737" cy="276225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0ECFE511-6B8F-AD44-BB49-63C78450EA80}"/>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DFD9B24A-CF24-7D4F-9061-5A34A68DC4C0}"/>
              </a:ext>
            </a:extLst>
          </p:cNvPr>
          <p:cNvSpPr>
            <a:spLocks noGrp="1"/>
          </p:cNvSpPr>
          <p:nvPr>
            <p:ph sz="quarter" idx="4"/>
          </p:nvPr>
        </p:nvSpPr>
        <p:spPr>
          <a:xfrm>
            <a:off x="4629150" y="1879600"/>
            <a:ext cx="3887788" cy="276225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2EEEB343-F6D0-BD4C-A007-787027AC69AD}"/>
              </a:ext>
            </a:extLst>
          </p:cNvPr>
          <p:cNvSpPr>
            <a:spLocks noGrp="1"/>
          </p:cNvSpPr>
          <p:nvPr>
            <p:ph type="dt" sz="half" idx="10"/>
          </p:nvPr>
        </p:nvSpPr>
        <p:spPr/>
        <p:txBody>
          <a:bodyPr/>
          <a:lstStyle/>
          <a:p>
            <a:fld id="{00B7D276-497D-AA4F-89EC-AF2B46764692}" type="datetimeFigureOut">
              <a:rPr lang="fi-FI" smtClean="0"/>
              <a:t>30.10.2019</a:t>
            </a:fld>
            <a:endParaRPr lang="fi-FI"/>
          </a:p>
        </p:txBody>
      </p:sp>
      <p:sp>
        <p:nvSpPr>
          <p:cNvPr id="8" name="Alatunnisteen paikkamerkki 7">
            <a:extLst>
              <a:ext uri="{FF2B5EF4-FFF2-40B4-BE49-F238E27FC236}">
                <a16:creationId xmlns:a16="http://schemas.microsoft.com/office/drawing/2014/main" id="{3CC91562-E049-2C47-ACE4-52394FD004D4}"/>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2012E4A0-D790-9A40-AA3C-F4DF8D9FC6E2}"/>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29901634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F0C0FB-49D9-384F-A144-128B268573D5}"/>
              </a:ext>
            </a:extLst>
          </p:cNvPr>
          <p:cNvSpPr>
            <a:spLocks noGrp="1"/>
          </p:cNvSpPr>
          <p:nvPr>
            <p:ph type="title"/>
          </p:nvPr>
        </p:nvSpPr>
        <p:spPr/>
        <p:txBody>
          <a:bodyPr/>
          <a:lstStyle/>
          <a:p>
            <a:r>
              <a:rPr lang="fi-FI"/>
              <a:t>Muokkaa perustyyl. napsautt.</a:t>
            </a:r>
          </a:p>
        </p:txBody>
      </p:sp>
      <p:sp>
        <p:nvSpPr>
          <p:cNvPr id="3" name="Päivämäärän paikkamerkki 2">
            <a:extLst>
              <a:ext uri="{FF2B5EF4-FFF2-40B4-BE49-F238E27FC236}">
                <a16:creationId xmlns:a16="http://schemas.microsoft.com/office/drawing/2014/main" id="{FBA54378-00AD-B348-BD18-7F9C04791578}"/>
              </a:ext>
            </a:extLst>
          </p:cNvPr>
          <p:cNvSpPr>
            <a:spLocks noGrp="1"/>
          </p:cNvSpPr>
          <p:nvPr>
            <p:ph type="dt" sz="half" idx="10"/>
          </p:nvPr>
        </p:nvSpPr>
        <p:spPr/>
        <p:txBody>
          <a:bodyPr/>
          <a:lstStyle/>
          <a:p>
            <a:fld id="{00B7D276-497D-AA4F-89EC-AF2B46764692}" type="datetimeFigureOut">
              <a:rPr lang="fi-FI" smtClean="0"/>
              <a:t>30.10.2019</a:t>
            </a:fld>
            <a:endParaRPr lang="fi-FI"/>
          </a:p>
        </p:txBody>
      </p:sp>
      <p:sp>
        <p:nvSpPr>
          <p:cNvPr id="4" name="Alatunnisteen paikkamerkki 3">
            <a:extLst>
              <a:ext uri="{FF2B5EF4-FFF2-40B4-BE49-F238E27FC236}">
                <a16:creationId xmlns:a16="http://schemas.microsoft.com/office/drawing/2014/main" id="{1560E508-5F0B-A742-9CDB-37B08C372413}"/>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EC5EBF42-87CC-A541-8320-5189CEBC5A4B}"/>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8111974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F1F2432-E726-4349-94E2-8C5E297B7AC9}"/>
              </a:ext>
            </a:extLst>
          </p:cNvPr>
          <p:cNvSpPr>
            <a:spLocks noGrp="1"/>
          </p:cNvSpPr>
          <p:nvPr>
            <p:ph type="dt" sz="half" idx="10"/>
          </p:nvPr>
        </p:nvSpPr>
        <p:spPr/>
        <p:txBody>
          <a:bodyPr/>
          <a:lstStyle/>
          <a:p>
            <a:fld id="{00B7D276-497D-AA4F-89EC-AF2B46764692}" type="datetimeFigureOut">
              <a:rPr lang="fi-FI" smtClean="0"/>
              <a:t>30.10.2019</a:t>
            </a:fld>
            <a:endParaRPr lang="fi-FI"/>
          </a:p>
        </p:txBody>
      </p:sp>
      <p:sp>
        <p:nvSpPr>
          <p:cNvPr id="3" name="Alatunnisteen paikkamerkki 2">
            <a:extLst>
              <a:ext uri="{FF2B5EF4-FFF2-40B4-BE49-F238E27FC236}">
                <a16:creationId xmlns:a16="http://schemas.microsoft.com/office/drawing/2014/main" id="{E8C40D6B-3361-7043-B05A-754CC37A92F8}"/>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B726206D-CB37-D947-8099-175D1C542777}"/>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24171104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07ACA9-AFDB-B34F-9A77-133A29FB7348}"/>
              </a:ext>
            </a:extLst>
          </p:cNvPr>
          <p:cNvSpPr>
            <a:spLocks noGrp="1"/>
          </p:cNvSpPr>
          <p:nvPr>
            <p:ph type="title"/>
          </p:nvPr>
        </p:nvSpPr>
        <p:spPr>
          <a:xfrm>
            <a:off x="630238" y="342900"/>
            <a:ext cx="2949575" cy="1200150"/>
          </a:xfrm>
        </p:spPr>
        <p:txBody>
          <a:bodyPr anchor="b"/>
          <a:lstStyle>
            <a:lvl1pPr>
              <a:defRPr sz="3200"/>
            </a:lvl1pPr>
          </a:lstStyle>
          <a:p>
            <a:r>
              <a:rPr lang="fi-FI"/>
              <a:t>Muokkaa perustyyl. napsautt.</a:t>
            </a:r>
          </a:p>
        </p:txBody>
      </p:sp>
      <p:sp>
        <p:nvSpPr>
          <p:cNvPr id="3" name="Sisällön paikkamerkki 2">
            <a:extLst>
              <a:ext uri="{FF2B5EF4-FFF2-40B4-BE49-F238E27FC236}">
                <a16:creationId xmlns:a16="http://schemas.microsoft.com/office/drawing/2014/main" id="{63722974-D0B3-AC4F-93BB-1DECF4F8040B}"/>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3A6E5177-C2E1-5B42-884E-28221CDB9DFA}"/>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8C588C4C-4089-9F43-A8BA-AF0DF0BB5A04}"/>
              </a:ext>
            </a:extLst>
          </p:cNvPr>
          <p:cNvSpPr>
            <a:spLocks noGrp="1"/>
          </p:cNvSpPr>
          <p:nvPr>
            <p:ph type="dt" sz="half" idx="10"/>
          </p:nvPr>
        </p:nvSpPr>
        <p:spPr/>
        <p:txBody>
          <a:bodyPr/>
          <a:lstStyle/>
          <a:p>
            <a:fld id="{00B7D276-497D-AA4F-89EC-AF2B46764692}" type="datetimeFigureOut">
              <a:rPr lang="fi-FI" smtClean="0"/>
              <a:t>30.10.2019</a:t>
            </a:fld>
            <a:endParaRPr lang="fi-FI"/>
          </a:p>
        </p:txBody>
      </p:sp>
      <p:sp>
        <p:nvSpPr>
          <p:cNvPr id="6" name="Alatunnisteen paikkamerkki 5">
            <a:extLst>
              <a:ext uri="{FF2B5EF4-FFF2-40B4-BE49-F238E27FC236}">
                <a16:creationId xmlns:a16="http://schemas.microsoft.com/office/drawing/2014/main" id="{F739B739-15E8-2C4D-82DA-4A9994C78F9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11839DCC-AFAD-FF46-A3CA-62572A5839F5}"/>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296577646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2E1693-FA59-DC42-B904-1DF4BD868269}"/>
              </a:ext>
            </a:extLst>
          </p:cNvPr>
          <p:cNvSpPr>
            <a:spLocks noGrp="1"/>
          </p:cNvSpPr>
          <p:nvPr>
            <p:ph type="title"/>
          </p:nvPr>
        </p:nvSpPr>
        <p:spPr>
          <a:xfrm>
            <a:off x="630238" y="342900"/>
            <a:ext cx="2949575" cy="1200150"/>
          </a:xfrm>
        </p:spPr>
        <p:txBody>
          <a:bodyPr anchor="b"/>
          <a:lstStyle>
            <a:lvl1pPr>
              <a:defRPr sz="3200"/>
            </a:lvl1pPr>
          </a:lstStyle>
          <a:p>
            <a:r>
              <a:rPr lang="fi-FI"/>
              <a:t>Muokkaa perustyyl. napsautt.</a:t>
            </a:r>
          </a:p>
        </p:txBody>
      </p:sp>
      <p:sp>
        <p:nvSpPr>
          <p:cNvPr id="3" name="Kuvan paikkamerkki 2">
            <a:extLst>
              <a:ext uri="{FF2B5EF4-FFF2-40B4-BE49-F238E27FC236}">
                <a16:creationId xmlns:a16="http://schemas.microsoft.com/office/drawing/2014/main" id="{72A4CE24-90EF-A74C-B21A-DD9AB4B8A851}"/>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1DB744EC-AED1-9D40-89F4-DD59D922790F}"/>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F2114F8-FF3F-5D42-BBC4-4B4F80DDFDC1}"/>
              </a:ext>
            </a:extLst>
          </p:cNvPr>
          <p:cNvSpPr>
            <a:spLocks noGrp="1"/>
          </p:cNvSpPr>
          <p:nvPr>
            <p:ph type="dt" sz="half" idx="10"/>
          </p:nvPr>
        </p:nvSpPr>
        <p:spPr/>
        <p:txBody>
          <a:bodyPr/>
          <a:lstStyle/>
          <a:p>
            <a:fld id="{00B7D276-497D-AA4F-89EC-AF2B46764692}" type="datetimeFigureOut">
              <a:rPr lang="fi-FI" smtClean="0"/>
              <a:t>30.10.2019</a:t>
            </a:fld>
            <a:endParaRPr lang="fi-FI"/>
          </a:p>
        </p:txBody>
      </p:sp>
      <p:sp>
        <p:nvSpPr>
          <p:cNvPr id="6" name="Alatunnisteen paikkamerkki 5">
            <a:extLst>
              <a:ext uri="{FF2B5EF4-FFF2-40B4-BE49-F238E27FC236}">
                <a16:creationId xmlns:a16="http://schemas.microsoft.com/office/drawing/2014/main" id="{E0A2D627-7707-9045-93B7-1B03F0E18FB5}"/>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957CC2D4-59AB-DD4A-AE0C-AFA362393AB8}"/>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20598144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BAAC0B-D533-0042-986F-A2EF7E4609E2}"/>
              </a:ext>
            </a:extLst>
          </p:cNvPr>
          <p:cNvSpPr>
            <a:spLocks noGrp="1"/>
          </p:cNvSpPr>
          <p:nvPr>
            <p:ph type="title"/>
          </p:nvPr>
        </p:nvSpPr>
        <p:spPr/>
        <p:txBody>
          <a:bodyPr/>
          <a:lstStyle/>
          <a:p>
            <a:r>
              <a:rPr lang="fi-FI"/>
              <a:t>Muokkaa perustyyl. napsautt.</a:t>
            </a:r>
          </a:p>
        </p:txBody>
      </p:sp>
      <p:sp>
        <p:nvSpPr>
          <p:cNvPr id="3" name="Pystysuoran tekstin paikkamerkki 2">
            <a:extLst>
              <a:ext uri="{FF2B5EF4-FFF2-40B4-BE49-F238E27FC236}">
                <a16:creationId xmlns:a16="http://schemas.microsoft.com/office/drawing/2014/main" id="{1B6B3C6B-8DAA-1C4B-9EF2-81DDE034110B}"/>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EC41343C-B650-5D41-8AC3-6B6DF0F9D93A}"/>
              </a:ext>
            </a:extLst>
          </p:cNvPr>
          <p:cNvSpPr>
            <a:spLocks noGrp="1"/>
          </p:cNvSpPr>
          <p:nvPr>
            <p:ph type="dt" sz="half" idx="10"/>
          </p:nvPr>
        </p:nvSpPr>
        <p:spPr/>
        <p:txBody>
          <a:bodyPr/>
          <a:lstStyle/>
          <a:p>
            <a:fld id="{00B7D276-497D-AA4F-89EC-AF2B46764692}" type="datetimeFigureOut">
              <a:rPr lang="fi-FI" smtClean="0"/>
              <a:t>30.10.2019</a:t>
            </a:fld>
            <a:endParaRPr lang="fi-FI"/>
          </a:p>
        </p:txBody>
      </p:sp>
      <p:sp>
        <p:nvSpPr>
          <p:cNvPr id="5" name="Alatunnisteen paikkamerkki 4">
            <a:extLst>
              <a:ext uri="{FF2B5EF4-FFF2-40B4-BE49-F238E27FC236}">
                <a16:creationId xmlns:a16="http://schemas.microsoft.com/office/drawing/2014/main" id="{5F8CA5C2-77EF-FB42-94E0-B528C4C0E20C}"/>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35CCE02-A7AE-9740-B08B-5F72FB7DE058}"/>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3303078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10FCAA20-6641-F448-91F0-D57845597BF9}"/>
              </a:ext>
            </a:extLst>
          </p:cNvPr>
          <p:cNvSpPr>
            <a:spLocks noGrp="1"/>
          </p:cNvSpPr>
          <p:nvPr>
            <p:ph type="title" orient="vert"/>
          </p:nvPr>
        </p:nvSpPr>
        <p:spPr>
          <a:xfrm>
            <a:off x="6543675" y="274638"/>
            <a:ext cx="1971675" cy="4357687"/>
          </a:xfrm>
        </p:spPr>
        <p:txBody>
          <a:bodyPr vert="eaVert"/>
          <a:lstStyle/>
          <a:p>
            <a:r>
              <a:rPr lang="fi-FI"/>
              <a:t>Muokkaa perustyyl. napsautt.</a:t>
            </a:r>
          </a:p>
        </p:txBody>
      </p:sp>
      <p:sp>
        <p:nvSpPr>
          <p:cNvPr id="3" name="Pystysuoran tekstin paikkamerkki 2">
            <a:extLst>
              <a:ext uri="{FF2B5EF4-FFF2-40B4-BE49-F238E27FC236}">
                <a16:creationId xmlns:a16="http://schemas.microsoft.com/office/drawing/2014/main" id="{80C608D4-5130-2847-AF8F-7573DF1CA6AE}"/>
              </a:ext>
            </a:extLst>
          </p:cNvPr>
          <p:cNvSpPr>
            <a:spLocks noGrp="1"/>
          </p:cNvSpPr>
          <p:nvPr>
            <p:ph type="body" orient="vert" idx="1"/>
          </p:nvPr>
        </p:nvSpPr>
        <p:spPr>
          <a:xfrm>
            <a:off x="628650" y="274638"/>
            <a:ext cx="5762625" cy="4357687"/>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01374497-D761-0E44-9FF5-4B1CCA772379}"/>
              </a:ext>
            </a:extLst>
          </p:cNvPr>
          <p:cNvSpPr>
            <a:spLocks noGrp="1"/>
          </p:cNvSpPr>
          <p:nvPr>
            <p:ph type="dt" sz="half" idx="10"/>
          </p:nvPr>
        </p:nvSpPr>
        <p:spPr/>
        <p:txBody>
          <a:bodyPr/>
          <a:lstStyle/>
          <a:p>
            <a:fld id="{00B7D276-497D-AA4F-89EC-AF2B46764692}" type="datetimeFigureOut">
              <a:rPr lang="fi-FI" smtClean="0"/>
              <a:t>30.10.2019</a:t>
            </a:fld>
            <a:endParaRPr lang="fi-FI"/>
          </a:p>
        </p:txBody>
      </p:sp>
      <p:sp>
        <p:nvSpPr>
          <p:cNvPr id="5" name="Alatunnisteen paikkamerkki 4">
            <a:extLst>
              <a:ext uri="{FF2B5EF4-FFF2-40B4-BE49-F238E27FC236}">
                <a16:creationId xmlns:a16="http://schemas.microsoft.com/office/drawing/2014/main" id="{1013E57A-A44B-2042-94FB-0C24239A3717}"/>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677B90E0-786D-A94D-BED5-E12E1B68C79E}"/>
              </a:ext>
            </a:extLst>
          </p:cNvPr>
          <p:cNvSpPr>
            <a:spLocks noGrp="1"/>
          </p:cNvSpPr>
          <p:nvPr>
            <p:ph type="sldNum" sz="quarter" idx="12"/>
          </p:nvPr>
        </p:nvSpPr>
        <p:spPr/>
        <p:txBody>
          <a:bodyPr/>
          <a:lstStyle/>
          <a:p>
            <a:fld id="{AB21BC1B-3A36-1341-B977-DBDC921A8B0F}" type="slidenum">
              <a:rPr lang="fi-FI" smtClean="0"/>
              <a:t>‹#›</a:t>
            </a:fld>
            <a:endParaRPr lang="fi-FI"/>
          </a:p>
        </p:txBody>
      </p:sp>
    </p:spTree>
    <p:extLst>
      <p:ext uri="{BB962C8B-B14F-4D97-AF65-F5344CB8AC3E}">
        <p14:creationId xmlns:p14="http://schemas.microsoft.com/office/powerpoint/2010/main" val="27974708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D2B0015-F8FB-B64A-9AF4-F1D949B98314}"/>
              </a:ext>
            </a:extLst>
          </p:cNvPr>
          <p:cNvSpPr>
            <a:spLocks noGrp="1"/>
          </p:cNvSpPr>
          <p:nvPr>
            <p:ph type="ctrTitle"/>
          </p:nvPr>
        </p:nvSpPr>
        <p:spPr>
          <a:xfrm>
            <a:off x="1143000" y="841375"/>
            <a:ext cx="6858000" cy="17907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6FEBD810-E30A-6D4C-9198-63C29817AA59}"/>
              </a:ext>
            </a:extLst>
          </p:cNvPr>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12081FC6-FE4E-8A48-87CE-7541EA878ABC}"/>
              </a:ext>
            </a:extLst>
          </p:cNvPr>
          <p:cNvSpPr>
            <a:spLocks noGrp="1"/>
          </p:cNvSpPr>
          <p:nvPr>
            <p:ph type="dt" sz="half" idx="10"/>
          </p:nvPr>
        </p:nvSpPr>
        <p:spPr/>
        <p:txBody>
          <a:bodyPr/>
          <a:lstStyle/>
          <a:p>
            <a:fld id="{CABF0CA8-36C2-E144-BC48-2EF91C00445E}" type="datetimeFigureOut">
              <a:rPr lang="fi-FI" smtClean="0"/>
              <a:t>30.10.2019</a:t>
            </a:fld>
            <a:endParaRPr lang="fi-FI"/>
          </a:p>
        </p:txBody>
      </p:sp>
      <p:sp>
        <p:nvSpPr>
          <p:cNvPr id="5" name="Alatunnisteen paikkamerkki 4">
            <a:extLst>
              <a:ext uri="{FF2B5EF4-FFF2-40B4-BE49-F238E27FC236}">
                <a16:creationId xmlns:a16="http://schemas.microsoft.com/office/drawing/2014/main" id="{DF425706-AB19-1446-9975-A9704E75633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2CA25DA-0022-AC49-8107-8C95D9D5B4A5}"/>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3261420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a:t>Insert Picture</a:t>
            </a:r>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Päivämäärän paikkamerkki 6">
            <a:extLst>
              <a:ext uri="{FF2B5EF4-FFF2-40B4-BE49-F238E27FC236}">
                <a16:creationId xmlns:a16="http://schemas.microsoft.com/office/drawing/2014/main" id="{74D6D222-9F56-E548-84C5-F561C16F7162}"/>
              </a:ext>
            </a:extLst>
          </p:cNvPr>
          <p:cNvSpPr>
            <a:spLocks noGrp="1"/>
          </p:cNvSpPr>
          <p:nvPr>
            <p:ph type="dt" sz="half" idx="14"/>
          </p:nvPr>
        </p:nvSpPr>
        <p:spPr/>
        <p:txBody>
          <a:bodyPr/>
          <a:lstStyle/>
          <a:p>
            <a:fld id="{E1373DCC-2263-4F88-B652-EFBDCB9320F8}" type="datetime1">
              <a:rPr lang="fi-FI" noProof="0" smtClean="0"/>
              <a:pPr/>
              <a:t>30.10.2019</a:t>
            </a:fld>
            <a:endParaRPr lang="fi-FI" noProof="0"/>
          </a:p>
        </p:txBody>
      </p:sp>
      <p:sp>
        <p:nvSpPr>
          <p:cNvPr id="8" name="Alatunnisteen paikkamerkki 7">
            <a:extLst>
              <a:ext uri="{FF2B5EF4-FFF2-40B4-BE49-F238E27FC236}">
                <a16:creationId xmlns:a16="http://schemas.microsoft.com/office/drawing/2014/main" id="{6636D0C2-7062-7049-93F6-EE57CC292995}"/>
              </a:ext>
            </a:extLst>
          </p:cNvPr>
          <p:cNvSpPr>
            <a:spLocks noGrp="1"/>
          </p:cNvSpPr>
          <p:nvPr>
            <p:ph type="ftr" sz="quarter" idx="15"/>
          </p:nvPr>
        </p:nvSpPr>
        <p:spPr/>
        <p:txBody>
          <a:bodyPr/>
          <a:lstStyle/>
          <a:p>
            <a:r>
              <a:rPr lang="fi-FI" noProof="0"/>
              <a:t>Footer Here</a:t>
            </a:r>
          </a:p>
        </p:txBody>
      </p:sp>
      <p:sp>
        <p:nvSpPr>
          <p:cNvPr id="13" name="Dian numeron paikkamerkki 12">
            <a:extLst>
              <a:ext uri="{FF2B5EF4-FFF2-40B4-BE49-F238E27FC236}">
                <a16:creationId xmlns:a16="http://schemas.microsoft.com/office/drawing/2014/main" id="{6268AAFF-068C-3440-AD95-2A068BD35D1F}"/>
              </a:ext>
            </a:extLst>
          </p:cNvPr>
          <p:cNvSpPr>
            <a:spLocks noGrp="1"/>
          </p:cNvSpPr>
          <p:nvPr>
            <p:ph type="sldNum" sz="quarter" idx="16"/>
          </p:nvPr>
        </p:nvSpPr>
        <p:spPr/>
        <p:txBody>
          <a:bodyPr/>
          <a:lstStyle/>
          <a:p>
            <a:fld id="{E9DC2C14-6E95-4EF0-AB2C-A4DB63E63034}" type="slidenum">
              <a:rPr lang="fi-FI" noProof="0" smtClean="0"/>
              <a:pPr/>
              <a:t>‹#›</a:t>
            </a:fld>
            <a:endParaRPr lang="fi-FI" noProof="0"/>
          </a:p>
        </p:txBody>
      </p:sp>
    </p:spTree>
    <p:extLst>
      <p:ext uri="{BB962C8B-B14F-4D97-AF65-F5344CB8AC3E}">
        <p14:creationId xmlns:p14="http://schemas.microsoft.com/office/powerpoint/2010/main" val="2444803484"/>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665A64B-5179-8B42-87D0-97A80A308D2C}"/>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3A351F7C-FD6A-154B-8107-E64D03D012B2}"/>
              </a:ext>
            </a:extLst>
          </p:cNvPr>
          <p:cNvSpPr>
            <a:spLocks noGrp="1"/>
          </p:cNvSpPr>
          <p:nvPr>
            <p:ph idx="1"/>
          </p:nvPr>
        </p:nvSpPr>
        <p:spPr/>
        <p:txBody>
          <a:bodyPr/>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AC804481-39BF-B640-B2BA-C7E44229781E}"/>
              </a:ext>
            </a:extLst>
          </p:cNvPr>
          <p:cNvSpPr>
            <a:spLocks noGrp="1"/>
          </p:cNvSpPr>
          <p:nvPr>
            <p:ph type="dt" sz="half" idx="10"/>
          </p:nvPr>
        </p:nvSpPr>
        <p:spPr/>
        <p:txBody>
          <a:bodyPr/>
          <a:lstStyle/>
          <a:p>
            <a:fld id="{CABF0CA8-36C2-E144-BC48-2EF91C00445E}" type="datetimeFigureOut">
              <a:rPr lang="fi-FI" smtClean="0"/>
              <a:t>30.10.2019</a:t>
            </a:fld>
            <a:endParaRPr lang="fi-FI"/>
          </a:p>
        </p:txBody>
      </p:sp>
      <p:sp>
        <p:nvSpPr>
          <p:cNvPr id="5" name="Alatunnisteen paikkamerkki 4">
            <a:extLst>
              <a:ext uri="{FF2B5EF4-FFF2-40B4-BE49-F238E27FC236}">
                <a16:creationId xmlns:a16="http://schemas.microsoft.com/office/drawing/2014/main" id="{1C6E637B-0522-9548-B3F7-5CC76BCBCA4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0F065BDD-1BE0-114B-A15F-CF3EFBD075C5}"/>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12205432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C1E10E6-9D1B-FC4A-8353-FC442CD57664}"/>
              </a:ext>
            </a:extLst>
          </p:cNvPr>
          <p:cNvSpPr>
            <a:spLocks noGrp="1"/>
          </p:cNvSpPr>
          <p:nvPr>
            <p:ph type="title"/>
          </p:nvPr>
        </p:nvSpPr>
        <p:spPr>
          <a:xfrm>
            <a:off x="623888" y="1282700"/>
            <a:ext cx="7886700" cy="2139950"/>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71CA021-F613-6D41-BECF-740D358A160B}"/>
              </a:ext>
            </a:extLst>
          </p:cNvPr>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7FC4FE94-65E2-A44A-AA4F-4AA121BFAA67}"/>
              </a:ext>
            </a:extLst>
          </p:cNvPr>
          <p:cNvSpPr>
            <a:spLocks noGrp="1"/>
          </p:cNvSpPr>
          <p:nvPr>
            <p:ph type="dt" sz="half" idx="10"/>
          </p:nvPr>
        </p:nvSpPr>
        <p:spPr/>
        <p:txBody>
          <a:bodyPr/>
          <a:lstStyle/>
          <a:p>
            <a:fld id="{CABF0CA8-36C2-E144-BC48-2EF91C00445E}" type="datetimeFigureOut">
              <a:rPr lang="fi-FI" smtClean="0"/>
              <a:t>30.10.2019</a:t>
            </a:fld>
            <a:endParaRPr lang="fi-FI"/>
          </a:p>
        </p:txBody>
      </p:sp>
      <p:sp>
        <p:nvSpPr>
          <p:cNvPr id="5" name="Alatunnisteen paikkamerkki 4">
            <a:extLst>
              <a:ext uri="{FF2B5EF4-FFF2-40B4-BE49-F238E27FC236}">
                <a16:creationId xmlns:a16="http://schemas.microsoft.com/office/drawing/2014/main" id="{819C734D-E81E-6D41-94B9-9C6442E46825}"/>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9DC6D6B0-211C-D343-8598-0A4A9833A203}"/>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8393380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E3D3054-3783-E64D-941C-D39D41DBA8BF}"/>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AE5B338-5784-6847-95C5-62BC4E12D031}"/>
              </a:ext>
            </a:extLst>
          </p:cNvPr>
          <p:cNvSpPr>
            <a:spLocks noGrp="1"/>
          </p:cNvSpPr>
          <p:nvPr>
            <p:ph sz="half" idx="1"/>
          </p:nvPr>
        </p:nvSpPr>
        <p:spPr>
          <a:xfrm>
            <a:off x="628650" y="1370013"/>
            <a:ext cx="3867150" cy="3262312"/>
          </a:xfrm>
        </p:spPr>
        <p:txBody>
          <a:bodyPr/>
          <a:lstStyle/>
          <a:p>
            <a:r>
              <a:rPr lang="fi-FI"/>
              <a:t>Muokkaa tekstin perustyylejä
toinen taso
kolmas taso
neljäs taso
viides taso</a:t>
            </a:r>
          </a:p>
        </p:txBody>
      </p:sp>
      <p:sp>
        <p:nvSpPr>
          <p:cNvPr id="4" name="Sisällön paikkamerkki 3">
            <a:extLst>
              <a:ext uri="{FF2B5EF4-FFF2-40B4-BE49-F238E27FC236}">
                <a16:creationId xmlns:a16="http://schemas.microsoft.com/office/drawing/2014/main" id="{40E5C544-6447-AD41-BB4F-0F46C4EE6093}"/>
              </a:ext>
            </a:extLst>
          </p:cNvPr>
          <p:cNvSpPr>
            <a:spLocks noGrp="1"/>
          </p:cNvSpPr>
          <p:nvPr>
            <p:ph sz="half" idx="2"/>
          </p:nvPr>
        </p:nvSpPr>
        <p:spPr>
          <a:xfrm>
            <a:off x="4648200" y="1370013"/>
            <a:ext cx="3867150" cy="3262312"/>
          </a:xfrm>
        </p:spPr>
        <p:txBody>
          <a:body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7FCE0E81-38CE-D14C-82A9-9D506EE426EC}"/>
              </a:ext>
            </a:extLst>
          </p:cNvPr>
          <p:cNvSpPr>
            <a:spLocks noGrp="1"/>
          </p:cNvSpPr>
          <p:nvPr>
            <p:ph type="dt" sz="half" idx="10"/>
          </p:nvPr>
        </p:nvSpPr>
        <p:spPr/>
        <p:txBody>
          <a:bodyPr/>
          <a:lstStyle/>
          <a:p>
            <a:fld id="{CABF0CA8-36C2-E144-BC48-2EF91C00445E}" type="datetimeFigureOut">
              <a:rPr lang="fi-FI" smtClean="0"/>
              <a:t>30.10.2019</a:t>
            </a:fld>
            <a:endParaRPr lang="fi-FI"/>
          </a:p>
        </p:txBody>
      </p:sp>
      <p:sp>
        <p:nvSpPr>
          <p:cNvPr id="6" name="Alatunnisteen paikkamerkki 5">
            <a:extLst>
              <a:ext uri="{FF2B5EF4-FFF2-40B4-BE49-F238E27FC236}">
                <a16:creationId xmlns:a16="http://schemas.microsoft.com/office/drawing/2014/main" id="{8D723202-5042-EA4A-ABF7-3B5C4B53A9D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BD5D4F37-7210-574B-A701-D0D02F5980B9}"/>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22152699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09DDBC-484C-3A4C-AE49-011044C28B12}"/>
              </a:ext>
            </a:extLst>
          </p:cNvPr>
          <p:cNvSpPr>
            <a:spLocks noGrp="1"/>
          </p:cNvSpPr>
          <p:nvPr>
            <p:ph type="title"/>
          </p:nvPr>
        </p:nvSpPr>
        <p:spPr>
          <a:xfrm>
            <a:off x="630238" y="274638"/>
            <a:ext cx="7886700" cy="993775"/>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FEAFE355-AAF2-8C4D-8869-0B96B1142109}"/>
              </a:ext>
            </a:extLst>
          </p:cNvPr>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Muokkaa tekstin perustyylejä
toinen taso
kolmas taso
neljäs taso
viides taso</a:t>
            </a:r>
          </a:p>
        </p:txBody>
      </p:sp>
      <p:sp>
        <p:nvSpPr>
          <p:cNvPr id="4" name="Sisällön paikkamerkki 3">
            <a:extLst>
              <a:ext uri="{FF2B5EF4-FFF2-40B4-BE49-F238E27FC236}">
                <a16:creationId xmlns:a16="http://schemas.microsoft.com/office/drawing/2014/main" id="{20EFFC38-913D-B241-9993-9838D0CF651D}"/>
              </a:ext>
            </a:extLst>
          </p:cNvPr>
          <p:cNvSpPr>
            <a:spLocks noGrp="1"/>
          </p:cNvSpPr>
          <p:nvPr>
            <p:ph sz="half" idx="2"/>
          </p:nvPr>
        </p:nvSpPr>
        <p:spPr>
          <a:xfrm>
            <a:off x="630238" y="1879600"/>
            <a:ext cx="3868737" cy="2762250"/>
          </a:xfrm>
        </p:spPr>
        <p:txBody>
          <a:bodyPr/>
          <a:lstStyle/>
          <a:p>
            <a:r>
              <a:rPr lang="fi-FI"/>
              <a:t>Muokkaa tekstin perustyylejä
toinen taso
kolmas taso
neljäs taso
viides taso</a:t>
            </a:r>
          </a:p>
        </p:txBody>
      </p:sp>
      <p:sp>
        <p:nvSpPr>
          <p:cNvPr id="5" name="Tekstin paikkamerkki 4">
            <a:extLst>
              <a:ext uri="{FF2B5EF4-FFF2-40B4-BE49-F238E27FC236}">
                <a16:creationId xmlns:a16="http://schemas.microsoft.com/office/drawing/2014/main" id="{B3F32537-63B7-534F-940E-469A183F2369}"/>
              </a:ext>
            </a:extLst>
          </p:cNvPr>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a:t>Muokkaa tekstin perustyylejä
toinen taso
kolmas taso
neljäs taso
viides taso</a:t>
            </a:r>
          </a:p>
        </p:txBody>
      </p:sp>
      <p:sp>
        <p:nvSpPr>
          <p:cNvPr id="6" name="Sisällön paikkamerkki 5">
            <a:extLst>
              <a:ext uri="{FF2B5EF4-FFF2-40B4-BE49-F238E27FC236}">
                <a16:creationId xmlns:a16="http://schemas.microsoft.com/office/drawing/2014/main" id="{7EA3BBC6-061D-D24D-9151-96B6C2762EB4}"/>
              </a:ext>
            </a:extLst>
          </p:cNvPr>
          <p:cNvSpPr>
            <a:spLocks noGrp="1"/>
          </p:cNvSpPr>
          <p:nvPr>
            <p:ph sz="quarter" idx="4"/>
          </p:nvPr>
        </p:nvSpPr>
        <p:spPr>
          <a:xfrm>
            <a:off x="4629150" y="1879600"/>
            <a:ext cx="3887788" cy="2762250"/>
          </a:xfrm>
        </p:spPr>
        <p:txBody>
          <a:bodyPr/>
          <a:lstStyle/>
          <a:p>
            <a:r>
              <a:rPr lang="fi-FI"/>
              <a:t>Muokkaa tekstin perustyylejä
toinen taso
kolmas taso
neljäs taso
viides taso</a:t>
            </a:r>
          </a:p>
        </p:txBody>
      </p:sp>
      <p:sp>
        <p:nvSpPr>
          <p:cNvPr id="7" name="Päivämäärän paikkamerkki 6">
            <a:extLst>
              <a:ext uri="{FF2B5EF4-FFF2-40B4-BE49-F238E27FC236}">
                <a16:creationId xmlns:a16="http://schemas.microsoft.com/office/drawing/2014/main" id="{F89C99B3-48EC-0C45-B131-63D570E00E93}"/>
              </a:ext>
            </a:extLst>
          </p:cNvPr>
          <p:cNvSpPr>
            <a:spLocks noGrp="1"/>
          </p:cNvSpPr>
          <p:nvPr>
            <p:ph type="dt" sz="half" idx="10"/>
          </p:nvPr>
        </p:nvSpPr>
        <p:spPr/>
        <p:txBody>
          <a:bodyPr/>
          <a:lstStyle/>
          <a:p>
            <a:fld id="{CABF0CA8-36C2-E144-BC48-2EF91C00445E}" type="datetimeFigureOut">
              <a:rPr lang="fi-FI" smtClean="0"/>
              <a:t>30.10.2019</a:t>
            </a:fld>
            <a:endParaRPr lang="fi-FI"/>
          </a:p>
        </p:txBody>
      </p:sp>
      <p:sp>
        <p:nvSpPr>
          <p:cNvPr id="8" name="Alatunnisteen paikkamerkki 7">
            <a:extLst>
              <a:ext uri="{FF2B5EF4-FFF2-40B4-BE49-F238E27FC236}">
                <a16:creationId xmlns:a16="http://schemas.microsoft.com/office/drawing/2014/main" id="{BD14CA89-4CC1-9543-802A-DF7EB212D5A7}"/>
              </a:ext>
            </a:extLst>
          </p:cNvPr>
          <p:cNvSpPr>
            <a:spLocks noGrp="1"/>
          </p:cNvSpPr>
          <p:nvPr>
            <p:ph type="ftr" sz="quarter" idx="11"/>
          </p:nvPr>
        </p:nvSpPr>
        <p:spPr/>
        <p:txBody>
          <a:bodyPr/>
          <a:lstStyle/>
          <a:p>
            <a:endParaRPr lang="fi-FI"/>
          </a:p>
        </p:txBody>
      </p:sp>
      <p:sp>
        <p:nvSpPr>
          <p:cNvPr id="9" name="Dian numeron paikkamerkki 8">
            <a:extLst>
              <a:ext uri="{FF2B5EF4-FFF2-40B4-BE49-F238E27FC236}">
                <a16:creationId xmlns:a16="http://schemas.microsoft.com/office/drawing/2014/main" id="{AB2CE77A-E8BB-894E-A1CA-3660D090295F}"/>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20389883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D2C53FE-CE91-F34E-BCF0-517205D6F57E}"/>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0C70CD41-5F1B-624C-8CEF-165F1C015775}"/>
              </a:ext>
            </a:extLst>
          </p:cNvPr>
          <p:cNvSpPr>
            <a:spLocks noGrp="1"/>
          </p:cNvSpPr>
          <p:nvPr>
            <p:ph type="dt" sz="half" idx="10"/>
          </p:nvPr>
        </p:nvSpPr>
        <p:spPr/>
        <p:txBody>
          <a:bodyPr/>
          <a:lstStyle/>
          <a:p>
            <a:fld id="{CABF0CA8-36C2-E144-BC48-2EF91C00445E}" type="datetimeFigureOut">
              <a:rPr lang="fi-FI" smtClean="0"/>
              <a:t>30.10.2019</a:t>
            </a:fld>
            <a:endParaRPr lang="fi-FI"/>
          </a:p>
        </p:txBody>
      </p:sp>
      <p:sp>
        <p:nvSpPr>
          <p:cNvPr id="4" name="Alatunnisteen paikkamerkki 3">
            <a:extLst>
              <a:ext uri="{FF2B5EF4-FFF2-40B4-BE49-F238E27FC236}">
                <a16:creationId xmlns:a16="http://schemas.microsoft.com/office/drawing/2014/main" id="{820D7A5D-8170-584B-8C22-E59D04FD33A1}"/>
              </a:ext>
            </a:extLst>
          </p:cNvPr>
          <p:cNvSpPr>
            <a:spLocks noGrp="1"/>
          </p:cNvSpPr>
          <p:nvPr>
            <p:ph type="ftr" sz="quarter" idx="11"/>
          </p:nvPr>
        </p:nvSpPr>
        <p:spPr/>
        <p:txBody>
          <a:bodyPr/>
          <a:lstStyle/>
          <a:p>
            <a:endParaRPr lang="fi-FI"/>
          </a:p>
        </p:txBody>
      </p:sp>
      <p:sp>
        <p:nvSpPr>
          <p:cNvPr id="5" name="Dian numeron paikkamerkki 4">
            <a:extLst>
              <a:ext uri="{FF2B5EF4-FFF2-40B4-BE49-F238E27FC236}">
                <a16:creationId xmlns:a16="http://schemas.microsoft.com/office/drawing/2014/main" id="{985F8898-BCD9-FC4E-A0DC-0BF010746CFC}"/>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30131800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EBA50149-CA31-A049-AF53-05B1C2E366C5}"/>
              </a:ext>
            </a:extLst>
          </p:cNvPr>
          <p:cNvSpPr>
            <a:spLocks noGrp="1"/>
          </p:cNvSpPr>
          <p:nvPr>
            <p:ph type="dt" sz="half" idx="10"/>
          </p:nvPr>
        </p:nvSpPr>
        <p:spPr/>
        <p:txBody>
          <a:bodyPr/>
          <a:lstStyle/>
          <a:p>
            <a:fld id="{CABF0CA8-36C2-E144-BC48-2EF91C00445E}" type="datetimeFigureOut">
              <a:rPr lang="fi-FI" smtClean="0"/>
              <a:t>30.10.2019</a:t>
            </a:fld>
            <a:endParaRPr lang="fi-FI"/>
          </a:p>
        </p:txBody>
      </p:sp>
      <p:sp>
        <p:nvSpPr>
          <p:cNvPr id="3" name="Alatunnisteen paikkamerkki 2">
            <a:extLst>
              <a:ext uri="{FF2B5EF4-FFF2-40B4-BE49-F238E27FC236}">
                <a16:creationId xmlns:a16="http://schemas.microsoft.com/office/drawing/2014/main" id="{CA8F5FFA-ACC6-2044-8F77-6D329B3EDF69}"/>
              </a:ext>
            </a:extLst>
          </p:cNvPr>
          <p:cNvSpPr>
            <a:spLocks noGrp="1"/>
          </p:cNvSpPr>
          <p:nvPr>
            <p:ph type="ftr" sz="quarter" idx="11"/>
          </p:nvPr>
        </p:nvSpPr>
        <p:spPr/>
        <p:txBody>
          <a:bodyPr/>
          <a:lstStyle/>
          <a:p>
            <a:endParaRPr lang="fi-FI"/>
          </a:p>
        </p:txBody>
      </p:sp>
      <p:sp>
        <p:nvSpPr>
          <p:cNvPr id="4" name="Dian numeron paikkamerkki 3">
            <a:extLst>
              <a:ext uri="{FF2B5EF4-FFF2-40B4-BE49-F238E27FC236}">
                <a16:creationId xmlns:a16="http://schemas.microsoft.com/office/drawing/2014/main" id="{5201DC23-0DBA-904C-8DA4-6D2374CA3477}"/>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5370108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09EFE94-8917-4048-AEC6-8629247CD887}"/>
              </a:ext>
            </a:extLst>
          </p:cNvPr>
          <p:cNvSpPr>
            <a:spLocks noGrp="1"/>
          </p:cNvSpPr>
          <p:nvPr>
            <p:ph type="title"/>
          </p:nvPr>
        </p:nvSpPr>
        <p:spPr>
          <a:xfrm>
            <a:off x="630238" y="342900"/>
            <a:ext cx="2949575" cy="120015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955EED2F-7B55-614C-A124-69CC38D15C97}"/>
              </a:ext>
            </a:extLst>
          </p:cNvPr>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i-FI"/>
              <a:t>Muokkaa tekstin perustyylejä
toinen taso
kolmas taso
neljäs taso
viides taso</a:t>
            </a:r>
          </a:p>
        </p:txBody>
      </p:sp>
      <p:sp>
        <p:nvSpPr>
          <p:cNvPr id="4" name="Tekstin paikkamerkki 3">
            <a:extLst>
              <a:ext uri="{FF2B5EF4-FFF2-40B4-BE49-F238E27FC236}">
                <a16:creationId xmlns:a16="http://schemas.microsoft.com/office/drawing/2014/main" id="{0960416B-F788-FF43-A3DD-B6C4C204B4E6}"/>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5ED2D561-CF7D-E04F-B9F6-2E97AE878E52}"/>
              </a:ext>
            </a:extLst>
          </p:cNvPr>
          <p:cNvSpPr>
            <a:spLocks noGrp="1"/>
          </p:cNvSpPr>
          <p:nvPr>
            <p:ph type="dt" sz="half" idx="10"/>
          </p:nvPr>
        </p:nvSpPr>
        <p:spPr/>
        <p:txBody>
          <a:bodyPr/>
          <a:lstStyle/>
          <a:p>
            <a:fld id="{CABF0CA8-36C2-E144-BC48-2EF91C00445E}" type="datetimeFigureOut">
              <a:rPr lang="fi-FI" smtClean="0"/>
              <a:t>30.10.2019</a:t>
            </a:fld>
            <a:endParaRPr lang="fi-FI"/>
          </a:p>
        </p:txBody>
      </p:sp>
      <p:sp>
        <p:nvSpPr>
          <p:cNvPr id="6" name="Alatunnisteen paikkamerkki 5">
            <a:extLst>
              <a:ext uri="{FF2B5EF4-FFF2-40B4-BE49-F238E27FC236}">
                <a16:creationId xmlns:a16="http://schemas.microsoft.com/office/drawing/2014/main" id="{764E8737-8298-4140-8AB0-66D07304DB9B}"/>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336DFBC7-8541-6048-9160-DB0A3922F038}"/>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11724147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B0FB831D-DF68-064E-9F1E-2C8CE8E79E33}"/>
              </a:ext>
            </a:extLst>
          </p:cNvPr>
          <p:cNvSpPr>
            <a:spLocks noGrp="1"/>
          </p:cNvSpPr>
          <p:nvPr>
            <p:ph type="title"/>
          </p:nvPr>
        </p:nvSpPr>
        <p:spPr>
          <a:xfrm>
            <a:off x="630238" y="342900"/>
            <a:ext cx="2949575" cy="120015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8FEB1749-E5A3-B543-80E3-B3ACE91081D2}"/>
              </a:ext>
            </a:extLst>
          </p:cNvPr>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7B5F1F2E-78EC-9E4C-AC42-F1354CFF3E28}"/>
              </a:ext>
            </a:extLst>
          </p:cNvPr>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a:t>Muokkaa tekstin perustyylejä
toinen taso
kolmas taso
neljäs taso
viides taso</a:t>
            </a:r>
          </a:p>
        </p:txBody>
      </p:sp>
      <p:sp>
        <p:nvSpPr>
          <p:cNvPr id="5" name="Päivämäärän paikkamerkki 4">
            <a:extLst>
              <a:ext uri="{FF2B5EF4-FFF2-40B4-BE49-F238E27FC236}">
                <a16:creationId xmlns:a16="http://schemas.microsoft.com/office/drawing/2014/main" id="{11BDD11B-317A-304B-896E-AF16416D7841}"/>
              </a:ext>
            </a:extLst>
          </p:cNvPr>
          <p:cNvSpPr>
            <a:spLocks noGrp="1"/>
          </p:cNvSpPr>
          <p:nvPr>
            <p:ph type="dt" sz="half" idx="10"/>
          </p:nvPr>
        </p:nvSpPr>
        <p:spPr/>
        <p:txBody>
          <a:bodyPr/>
          <a:lstStyle/>
          <a:p>
            <a:fld id="{CABF0CA8-36C2-E144-BC48-2EF91C00445E}" type="datetimeFigureOut">
              <a:rPr lang="fi-FI" smtClean="0"/>
              <a:t>30.10.2019</a:t>
            </a:fld>
            <a:endParaRPr lang="fi-FI"/>
          </a:p>
        </p:txBody>
      </p:sp>
      <p:sp>
        <p:nvSpPr>
          <p:cNvPr id="6" name="Alatunnisteen paikkamerkki 5">
            <a:extLst>
              <a:ext uri="{FF2B5EF4-FFF2-40B4-BE49-F238E27FC236}">
                <a16:creationId xmlns:a16="http://schemas.microsoft.com/office/drawing/2014/main" id="{6E75D157-0B5B-5744-BF3D-1D5029C2E602}"/>
              </a:ext>
            </a:extLst>
          </p:cNvPr>
          <p:cNvSpPr>
            <a:spLocks noGrp="1"/>
          </p:cNvSpPr>
          <p:nvPr>
            <p:ph type="ftr" sz="quarter" idx="11"/>
          </p:nvPr>
        </p:nvSpPr>
        <p:spPr/>
        <p:txBody>
          <a:bodyPr/>
          <a:lstStyle/>
          <a:p>
            <a:endParaRPr lang="fi-FI"/>
          </a:p>
        </p:txBody>
      </p:sp>
      <p:sp>
        <p:nvSpPr>
          <p:cNvPr id="7" name="Dian numeron paikkamerkki 6">
            <a:extLst>
              <a:ext uri="{FF2B5EF4-FFF2-40B4-BE49-F238E27FC236}">
                <a16:creationId xmlns:a16="http://schemas.microsoft.com/office/drawing/2014/main" id="{44E4DCCA-55E9-5B47-AE0A-A89D038B7846}"/>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23854740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F0F9B4-89D1-6844-97CD-F3304F86BFCD}"/>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64E90FAB-CF12-4240-B069-A3B4BC04F67B}"/>
              </a:ext>
            </a:extLst>
          </p:cNvPr>
          <p:cNvSpPr>
            <a:spLocks noGrp="1"/>
          </p:cNvSpPr>
          <p:nvPr>
            <p:ph type="body" orient="vert" idx="1"/>
          </p:nvPr>
        </p:nvSpPr>
        <p:spPr/>
        <p:txBody>
          <a:bodyPr vert="eaVert"/>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D8AC47BE-22D9-A14E-8719-8D01A93255A8}"/>
              </a:ext>
            </a:extLst>
          </p:cNvPr>
          <p:cNvSpPr>
            <a:spLocks noGrp="1"/>
          </p:cNvSpPr>
          <p:nvPr>
            <p:ph type="dt" sz="half" idx="10"/>
          </p:nvPr>
        </p:nvSpPr>
        <p:spPr/>
        <p:txBody>
          <a:bodyPr/>
          <a:lstStyle/>
          <a:p>
            <a:fld id="{CABF0CA8-36C2-E144-BC48-2EF91C00445E}" type="datetimeFigureOut">
              <a:rPr lang="fi-FI" smtClean="0"/>
              <a:t>30.10.2019</a:t>
            </a:fld>
            <a:endParaRPr lang="fi-FI"/>
          </a:p>
        </p:txBody>
      </p:sp>
      <p:sp>
        <p:nvSpPr>
          <p:cNvPr id="5" name="Alatunnisteen paikkamerkki 4">
            <a:extLst>
              <a:ext uri="{FF2B5EF4-FFF2-40B4-BE49-F238E27FC236}">
                <a16:creationId xmlns:a16="http://schemas.microsoft.com/office/drawing/2014/main" id="{8672CE7B-3DC2-2F49-AE63-4782060E501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57BE6F5D-E119-974C-A060-E13EED1736D0}"/>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20235068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3A026FE9-7DB0-1142-9ADE-7CFD03FFF47D}"/>
              </a:ext>
            </a:extLst>
          </p:cNvPr>
          <p:cNvSpPr>
            <a:spLocks noGrp="1"/>
          </p:cNvSpPr>
          <p:nvPr>
            <p:ph type="title" orient="vert"/>
          </p:nvPr>
        </p:nvSpPr>
        <p:spPr>
          <a:xfrm>
            <a:off x="6543675" y="274638"/>
            <a:ext cx="1971675" cy="4357687"/>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DC8C68B1-3218-FE49-8666-F7C989F57BBE}"/>
              </a:ext>
            </a:extLst>
          </p:cNvPr>
          <p:cNvSpPr>
            <a:spLocks noGrp="1"/>
          </p:cNvSpPr>
          <p:nvPr>
            <p:ph type="body" orient="vert" idx="1"/>
          </p:nvPr>
        </p:nvSpPr>
        <p:spPr>
          <a:xfrm>
            <a:off x="628650" y="274638"/>
            <a:ext cx="5762625" cy="4357687"/>
          </a:xfrm>
        </p:spPr>
        <p:txBody>
          <a:bodyPr vert="eaVert"/>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A6ECBA22-FA0F-3F46-8198-319AF1FABF2B}"/>
              </a:ext>
            </a:extLst>
          </p:cNvPr>
          <p:cNvSpPr>
            <a:spLocks noGrp="1"/>
          </p:cNvSpPr>
          <p:nvPr>
            <p:ph type="dt" sz="half" idx="10"/>
          </p:nvPr>
        </p:nvSpPr>
        <p:spPr/>
        <p:txBody>
          <a:bodyPr/>
          <a:lstStyle/>
          <a:p>
            <a:fld id="{CABF0CA8-36C2-E144-BC48-2EF91C00445E}" type="datetimeFigureOut">
              <a:rPr lang="fi-FI" smtClean="0"/>
              <a:t>30.10.2019</a:t>
            </a:fld>
            <a:endParaRPr lang="fi-FI"/>
          </a:p>
        </p:txBody>
      </p:sp>
      <p:sp>
        <p:nvSpPr>
          <p:cNvPr id="5" name="Alatunnisteen paikkamerkki 4">
            <a:extLst>
              <a:ext uri="{FF2B5EF4-FFF2-40B4-BE49-F238E27FC236}">
                <a16:creationId xmlns:a16="http://schemas.microsoft.com/office/drawing/2014/main" id="{7C1B295D-DCBE-4A4F-BD34-D51B3F384720}"/>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4654EB27-C333-384E-835A-F77D31EA4759}"/>
              </a:ext>
            </a:extLst>
          </p:cNvPr>
          <p:cNvSpPr>
            <a:spLocks noGrp="1"/>
          </p:cNvSpPr>
          <p:nvPr>
            <p:ph type="sldNum" sz="quarter" idx="12"/>
          </p:nvPr>
        </p:nvSpPr>
        <p:spPr/>
        <p:txBody>
          <a:bodyPr/>
          <a:lstStyle/>
          <a:p>
            <a:fld id="{FA124BE6-24DE-8048-A6EB-2DADDA765933}" type="slidenum">
              <a:rPr lang="fi-FI" smtClean="0"/>
              <a:t>‹#›</a:t>
            </a:fld>
            <a:endParaRPr lang="fi-FI"/>
          </a:p>
        </p:txBody>
      </p:sp>
    </p:spTree>
    <p:extLst>
      <p:ext uri="{BB962C8B-B14F-4D97-AF65-F5344CB8AC3E}">
        <p14:creationId xmlns:p14="http://schemas.microsoft.com/office/powerpoint/2010/main" val="250524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pPr/>
              <a:t>30.10.2019</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40788376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pPr/>
              <a:t>30.10.2019</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53235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a:t>Muokkaa perustyyl. napsautt.</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a:t>Muokkaa tekstin perustyylejä napsauttamalla</a:t>
            </a:r>
          </a:p>
          <a:p>
            <a:pPr lvl="1"/>
            <a:r>
              <a:rPr lang="fi-FI"/>
              <a:t>toinen taso</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pPr/>
              <a:t>30.10.2019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0856074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fi-FI"/>
              <a:t>Muokkaa perustyyl. napsautt.</a:t>
            </a:r>
            <a:endParaRPr lang="en-US" dirty="0"/>
          </a:p>
        </p:txBody>
      </p:sp>
      <p:sp>
        <p:nvSpPr>
          <p:cNvPr id="4" name="Date Placeholder 3"/>
          <p:cNvSpPr>
            <a:spLocks noGrp="1"/>
          </p:cNvSpPr>
          <p:nvPr>
            <p:ph type="dt" sz="half" idx="10"/>
          </p:nvPr>
        </p:nvSpPr>
        <p:spPr/>
        <p:txBody>
          <a:bodyPr/>
          <a:lstStyle/>
          <a:p>
            <a:fld id="{5351FF6A-88FE-4829-AABE-A8D19FDDA656}" type="datetime1">
              <a:rPr lang="fi-FI" smtClean="0"/>
              <a:pPr/>
              <a:t>30.10.2019</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337632871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fi-FI" dirty="0"/>
              <a:t>Muokkaa </a:t>
            </a:r>
            <a:r>
              <a:rPr lang="fi-FI" dirty="0" err="1"/>
              <a:t>perustyyl</a:t>
            </a:r>
            <a:r>
              <a:rPr lang="fi-FI" dirty="0"/>
              <a:t>. </a:t>
            </a:r>
            <a:r>
              <a:rPr lang="fi-FI" dirty="0" err="1"/>
              <a:t>napsautt</a:t>
            </a:r>
            <a:r>
              <a:rPr lang="fi-FI" dirty="0"/>
              <a: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7004A870-5DDB-45A8-A254-49DFCA16BCAA}" type="datetime1">
              <a:rPr lang="fi-FI" smtClean="0"/>
              <a:pPr/>
              <a:t>30.10.2019</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2772061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jp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2.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3.jp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a:t>Muokkaa perustyyl. napsautt.</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pPr/>
              <a:t>30.10.2019</a:t>
            </a:fld>
            <a:endParaRPr lang="fi-FI" noProof="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a:p>
        </p:txBody>
      </p:sp>
      <p:sp>
        <p:nvSpPr>
          <p:cNvPr id="76" name="Freeform 11"/>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a:p>
        </p:txBody>
      </p:sp>
      <p:sp>
        <p:nvSpPr>
          <p:cNvPr id="14" name="Freeform 6"/>
          <p:cNvSpPr>
            <a:spLocks/>
          </p:cNvSpPr>
          <p:nvPr/>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a:p>
        </p:txBody>
      </p:sp>
    </p:spTree>
    <p:extLst>
      <p:ext uri="{BB962C8B-B14F-4D97-AF65-F5344CB8AC3E}">
        <p14:creationId xmlns:p14="http://schemas.microsoft.com/office/powerpoint/2010/main" val="135925920"/>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60" r:id="rId3"/>
    <p:sldLayoutId id="2147483663" r:id="rId4"/>
    <p:sldLayoutId id="2147483650" r:id="rId5"/>
    <p:sldLayoutId id="2147483662" r:id="rId6"/>
    <p:sldLayoutId id="2147483656" r:id="rId7"/>
    <p:sldLayoutId id="2147483651" r:id="rId8"/>
    <p:sldLayoutId id="2147483661" r:id="rId9"/>
    <p:sldLayoutId id="2147483664" r:id="rId10"/>
    <p:sldLayoutId id="2147483652" r:id="rId11"/>
    <p:sldLayoutId id="2147483653" r:id="rId12"/>
    <p:sldLayoutId id="2147483659" r:id="rId13"/>
    <p:sldLayoutId id="2147483654" r:id="rId14"/>
    <p:sldLayoutId id="2147483658" r:id="rId15"/>
    <p:sldLayoutId id="2147483655" r:id="rId16"/>
  </p:sldLayoutIdLst>
  <p:transition spd="med">
    <p:fade/>
  </p:transition>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50C61BFB-9B4C-4641-A559-D506F2699B5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833EF1FD-081E-AC4D-B7C9-BA975F74D63C}"/>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5008B37F-32F1-FC49-90B1-48FCD3C62092}"/>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8632FF0-B042-884F-B370-C19E0C3EE859}" type="datetimeFigureOut">
              <a:rPr lang="fi-FI" smtClean="0"/>
              <a:t>30.10.2019</a:t>
            </a:fld>
            <a:endParaRPr lang="fi-FI"/>
          </a:p>
        </p:txBody>
      </p:sp>
      <p:sp>
        <p:nvSpPr>
          <p:cNvPr id="5" name="Alatunnisteen paikkamerkki 4">
            <a:extLst>
              <a:ext uri="{FF2B5EF4-FFF2-40B4-BE49-F238E27FC236}">
                <a16:creationId xmlns:a16="http://schemas.microsoft.com/office/drawing/2014/main" id="{DD982B2F-3CA4-3845-AE12-AB15B14472A2}"/>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6AD83B29-7F4E-954F-B671-14F471D042F8}"/>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E7FE1F55-F13F-3C48-99C4-A5EE67B73713}" type="slidenum">
              <a:rPr lang="fi-FI" smtClean="0"/>
              <a:t>‹#›</a:t>
            </a:fld>
            <a:endParaRPr lang="fi-FI"/>
          </a:p>
        </p:txBody>
      </p:sp>
      <p:pic>
        <p:nvPicPr>
          <p:cNvPr id="7" name="Kuva 6">
            <a:extLst>
              <a:ext uri="{FF2B5EF4-FFF2-40B4-BE49-F238E27FC236}">
                <a16:creationId xmlns:a16="http://schemas.microsoft.com/office/drawing/2014/main" id="{17093819-6CB8-5148-8A46-8432584B8003}"/>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726053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0B9B5E61-2CEC-1243-B2CD-BAC6C5E94B9A}"/>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a:extLst>
              <a:ext uri="{FF2B5EF4-FFF2-40B4-BE49-F238E27FC236}">
                <a16:creationId xmlns:a16="http://schemas.microsoft.com/office/drawing/2014/main" id="{0FB839EE-214E-9548-9FF6-6E68F72A35A7}"/>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F790E609-AB76-E34B-82AD-4F2DCD9D3DFC}"/>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00B7D276-497D-AA4F-89EC-AF2B46764692}" type="datetimeFigureOut">
              <a:rPr lang="fi-FI" smtClean="0"/>
              <a:t>30.10.2019</a:t>
            </a:fld>
            <a:endParaRPr lang="fi-FI"/>
          </a:p>
        </p:txBody>
      </p:sp>
      <p:sp>
        <p:nvSpPr>
          <p:cNvPr id="5" name="Alatunnisteen paikkamerkki 4">
            <a:extLst>
              <a:ext uri="{FF2B5EF4-FFF2-40B4-BE49-F238E27FC236}">
                <a16:creationId xmlns:a16="http://schemas.microsoft.com/office/drawing/2014/main" id="{0D719E5A-7219-3642-B8D3-FFD5CCB07423}"/>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5F212D38-7870-A741-8328-FA2C79441BD4}"/>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B21BC1B-3A36-1341-B977-DBDC921A8B0F}" type="slidenum">
              <a:rPr lang="fi-FI" smtClean="0"/>
              <a:t>‹#›</a:t>
            </a:fld>
            <a:endParaRPr lang="fi-FI"/>
          </a:p>
        </p:txBody>
      </p:sp>
      <p:pic>
        <p:nvPicPr>
          <p:cNvPr id="7" name="Kuva 6">
            <a:extLst>
              <a:ext uri="{FF2B5EF4-FFF2-40B4-BE49-F238E27FC236}">
                <a16:creationId xmlns:a16="http://schemas.microsoft.com/office/drawing/2014/main" id="{86CE7DC5-477C-B54D-A75F-E78D82F57EA8}"/>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601985"/>
            <a:ext cx="9144000" cy="6093794"/>
          </a:xfrm>
          <a:prstGeom prst="rect">
            <a:avLst/>
          </a:prstGeom>
        </p:spPr>
      </p:pic>
    </p:spTree>
    <p:extLst>
      <p:ext uri="{BB962C8B-B14F-4D97-AF65-F5344CB8AC3E}">
        <p14:creationId xmlns:p14="http://schemas.microsoft.com/office/powerpoint/2010/main" val="17934969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937859E3-6270-CA4B-9259-FCEEDC614C7B}"/>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Otsikon paikkamerkki 1">
            <a:extLst>
              <a:ext uri="{FF2B5EF4-FFF2-40B4-BE49-F238E27FC236}">
                <a16:creationId xmlns:a16="http://schemas.microsoft.com/office/drawing/2014/main" id="{D8B0F0DA-1A7E-724C-B71B-64CA6CCC97AC}"/>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55A72D92-82DA-B542-BEE1-5390E33950ED}"/>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r>
              <a:rPr lang="fi-FI"/>
              <a:t>Muokkaa tekstin perustyylejä
toinen taso
kolmas taso
neljäs taso
viides taso</a:t>
            </a:r>
          </a:p>
        </p:txBody>
      </p:sp>
      <p:sp>
        <p:nvSpPr>
          <p:cNvPr id="4" name="Päivämäärän paikkamerkki 3">
            <a:extLst>
              <a:ext uri="{FF2B5EF4-FFF2-40B4-BE49-F238E27FC236}">
                <a16:creationId xmlns:a16="http://schemas.microsoft.com/office/drawing/2014/main" id="{8BC64588-9A23-F741-B3B9-4CB8EC93A3C0}"/>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CABF0CA8-36C2-E144-BC48-2EF91C00445E}" type="datetimeFigureOut">
              <a:rPr lang="fi-FI" smtClean="0"/>
              <a:t>30.10.2019</a:t>
            </a:fld>
            <a:endParaRPr lang="fi-FI"/>
          </a:p>
        </p:txBody>
      </p:sp>
      <p:sp>
        <p:nvSpPr>
          <p:cNvPr id="5" name="Alatunnisteen paikkamerkki 4">
            <a:extLst>
              <a:ext uri="{FF2B5EF4-FFF2-40B4-BE49-F238E27FC236}">
                <a16:creationId xmlns:a16="http://schemas.microsoft.com/office/drawing/2014/main" id="{2DB3F8F1-549A-DE47-B1AC-D852676A1391}"/>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p>
        </p:txBody>
      </p:sp>
      <p:sp>
        <p:nvSpPr>
          <p:cNvPr id="6" name="Dian numeron paikkamerkki 5">
            <a:extLst>
              <a:ext uri="{FF2B5EF4-FFF2-40B4-BE49-F238E27FC236}">
                <a16:creationId xmlns:a16="http://schemas.microsoft.com/office/drawing/2014/main" id="{684DF541-B725-AD40-BFDE-B874FD5B2A1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FA124BE6-24DE-8048-A6EB-2DADDA765933}" type="slidenum">
              <a:rPr lang="fi-FI" smtClean="0"/>
              <a:t>‹#›</a:t>
            </a:fld>
            <a:endParaRPr lang="fi-FI"/>
          </a:p>
        </p:txBody>
      </p:sp>
      <p:sp>
        <p:nvSpPr>
          <p:cNvPr id="9" name="Freeform 7">
            <a:extLst>
              <a:ext uri="{FF2B5EF4-FFF2-40B4-BE49-F238E27FC236}">
                <a16:creationId xmlns:a16="http://schemas.microsoft.com/office/drawing/2014/main" id="{0BBD4CE7-3B1D-4040-919F-C26FA8A9E146}"/>
              </a:ext>
            </a:extLst>
          </p:cNvPr>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1">
            <a:extLst>
              <a:ext uri="{FF2B5EF4-FFF2-40B4-BE49-F238E27FC236}">
                <a16:creationId xmlns:a16="http://schemas.microsoft.com/office/drawing/2014/main" id="{FC8273EA-2755-9743-85F8-4E180D461CEE}"/>
              </a:ext>
            </a:extLst>
          </p:cNvPr>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5292837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avoindata.fi/en"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hyperlink" Target="https://www.liikennevirasto.fi/web/en/open-data" TargetMode="External"/><Relationship Id="rId4" Type="http://schemas.openxmlformats.org/officeDocument/2006/relationships/hyperlink" Target="http://metatieto.ymparisto.fi:8080/geoportal/catalog/main/home.page;jsessionid=7FBDCADD8ED19421184BF308943DE3E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www.kanta.fi/en/omakanta"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hyperlink" Target="https://studyinfo.fi/wp2/en/" TargetMode="External"/><Relationship Id="rId4" Type="http://schemas.openxmlformats.org/officeDocument/2006/relationships/hyperlink" Target="https://www.vero.fi/en/individual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1798A44D-0DC4-D647-A671-9C5CCEB8F0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Freeform 7"/>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11"/>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0" name="Rectangle 9"/>
          <p:cNvSpPr/>
          <p:nvPr/>
        </p:nvSpPr>
        <p:spPr>
          <a:xfrm>
            <a:off x="412794" y="1411757"/>
            <a:ext cx="8731206" cy="2425518"/>
          </a:xfrm>
          <a:prstGeom prst="rect">
            <a:avLst/>
          </a:prstGeom>
        </p:spPr>
        <p:txBody>
          <a:bodyPr wrap="square" lIns="0" tIns="0" rIns="0" bIns="0">
            <a:noAutofit/>
          </a:bodyPr>
          <a:lstStyle/>
          <a:p>
            <a:pPr>
              <a:lnSpc>
                <a:spcPts val="6020"/>
              </a:lnSpc>
              <a:tabLst>
                <a:tab pos="2147888" algn="l"/>
              </a:tabLst>
            </a:pPr>
            <a:r>
              <a:rPr lang="en-US" sz="7200" b="1" dirty="0">
                <a:solidFill>
                  <a:schemeClr val="bg1"/>
                </a:solidFill>
                <a:latin typeface="+mj-lt"/>
              </a:rPr>
              <a:t>FINLAND</a:t>
            </a:r>
            <a:r>
              <a:rPr lang="en-US" sz="7200" dirty="0">
                <a:solidFill>
                  <a:schemeClr val="bg1"/>
                </a:solidFill>
              </a:rPr>
              <a:t/>
            </a:r>
            <a:br>
              <a:rPr lang="en-US" sz="7200" dirty="0">
                <a:solidFill>
                  <a:schemeClr val="bg1"/>
                </a:solidFill>
              </a:rPr>
            </a:br>
            <a:r>
              <a:rPr lang="en-US" sz="7200" dirty="0">
                <a:solidFill>
                  <a:schemeClr val="bg1"/>
                </a:solidFill>
              </a:rPr>
              <a:t>   </a:t>
            </a:r>
            <a:r>
              <a:rPr lang="en-US" sz="7200" dirty="0" smtClean="0">
                <a:solidFill>
                  <a:schemeClr val="bg1"/>
                </a:solidFill>
              </a:rPr>
              <a:t>AS</a:t>
            </a:r>
            <a:r>
              <a:rPr lang="en-US" sz="7200" dirty="0" smtClean="0">
                <a:solidFill>
                  <a:schemeClr val="bg1"/>
                </a:solidFill>
              </a:rPr>
              <a:t> </a:t>
            </a:r>
            <a:r>
              <a:rPr lang="en-US" sz="7200" dirty="0">
                <a:solidFill>
                  <a:schemeClr val="bg1"/>
                </a:solidFill>
              </a:rPr>
              <a:t>A GLOBAL</a:t>
            </a:r>
          </a:p>
          <a:p>
            <a:pPr>
              <a:lnSpc>
                <a:spcPts val="6020"/>
              </a:lnSpc>
              <a:tabLst>
                <a:tab pos="2147888" algn="l"/>
              </a:tabLst>
            </a:pPr>
            <a:r>
              <a:rPr lang="en-US" sz="7200" dirty="0">
                <a:solidFill>
                  <a:schemeClr val="bg1"/>
                </a:solidFill>
              </a:rPr>
              <a:t>   LEADER </a:t>
            </a:r>
            <a:r>
              <a:rPr lang="en-US" sz="7200" dirty="0" smtClean="0">
                <a:solidFill>
                  <a:schemeClr val="bg1"/>
                </a:solidFill>
              </a:rPr>
              <a:t>OF</a:t>
            </a:r>
            <a:endParaRPr lang="en-US" sz="7200" dirty="0">
              <a:solidFill>
                <a:schemeClr val="bg1"/>
              </a:solidFill>
            </a:endParaRPr>
          </a:p>
          <a:p>
            <a:pPr>
              <a:lnSpc>
                <a:spcPts val="6020"/>
              </a:lnSpc>
              <a:tabLst>
                <a:tab pos="2147888" algn="l"/>
              </a:tabLst>
            </a:pPr>
            <a:r>
              <a:rPr lang="en-US" sz="7200" dirty="0">
                <a:solidFill>
                  <a:schemeClr val="bg1"/>
                </a:solidFill>
              </a:rPr>
              <a:t>   </a:t>
            </a:r>
            <a:r>
              <a:rPr lang="en-US" sz="7200" dirty="0" smtClean="0">
                <a:solidFill>
                  <a:schemeClr val="bg1"/>
                </a:solidFill>
              </a:rPr>
              <a:t>DIGITALISATION</a:t>
            </a:r>
            <a:endParaRPr lang="en-US" sz="7200" b="1" dirty="0">
              <a:solidFill>
                <a:schemeClr val="bg1"/>
              </a:solidFill>
              <a:latin typeface="+mj-lt"/>
              <a:ea typeface="Finlandica" charset="0"/>
              <a:cs typeface="Finlandica" charset="0"/>
            </a:endParaRPr>
          </a:p>
        </p:txBody>
      </p:sp>
    </p:spTree>
    <p:extLst>
      <p:ext uri="{BB962C8B-B14F-4D97-AF65-F5344CB8AC3E}">
        <p14:creationId xmlns:p14="http://schemas.microsoft.com/office/powerpoint/2010/main" val="47178950"/>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11299" y="2084532"/>
            <a:ext cx="6802383" cy="1295524"/>
          </a:xfrm>
        </p:spPr>
        <p:txBody>
          <a:bodyPr/>
          <a:lstStyle/>
          <a:p>
            <a:r>
              <a:rPr lang="en-US" sz="4000" b="0" dirty="0">
                <a:solidFill>
                  <a:schemeClr val="tx1"/>
                </a:solidFill>
              </a:rPr>
              <a:t>OPENNESS OF GOVERNMENT 	IS A </a:t>
            </a:r>
            <a:r>
              <a:rPr lang="en-US" sz="4000" dirty="0">
                <a:solidFill>
                  <a:schemeClr val="tx1"/>
                </a:solidFill>
              </a:rPr>
              <a:t>FUNDAMENTAL VALUE 	</a:t>
            </a:r>
            <a:r>
              <a:rPr lang="en-US" sz="4000" b="0" dirty="0">
                <a:solidFill>
                  <a:schemeClr val="tx1"/>
                </a:solidFill>
              </a:rPr>
              <a:t>IN FINLAND</a:t>
            </a:r>
          </a:p>
        </p:txBody>
      </p:sp>
    </p:spTree>
    <p:extLst>
      <p:ext uri="{BB962C8B-B14F-4D97-AF65-F5344CB8AC3E}">
        <p14:creationId xmlns:p14="http://schemas.microsoft.com/office/powerpoint/2010/main" val="680506580"/>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510567" y="1483118"/>
            <a:ext cx="5920248" cy="3473256"/>
          </a:xfrm>
        </p:spPr>
        <p:txBody>
          <a:bodyPr/>
          <a:lstStyle/>
          <a:p>
            <a:r>
              <a:rPr lang="en-US" sz="1600" dirty="0"/>
              <a:t>Openness and transparency in digitalization will ensure sustainable results. </a:t>
            </a:r>
          </a:p>
          <a:p>
            <a:r>
              <a:rPr lang="en-US" sz="1600" dirty="0"/>
              <a:t>A great deal of </a:t>
            </a:r>
            <a:r>
              <a:rPr lang="en-US" sz="1600" dirty="0" smtClean="0"/>
              <a:t>government </a:t>
            </a:r>
            <a:r>
              <a:rPr lang="en-US" sz="1600" dirty="0"/>
              <a:t>data </a:t>
            </a:r>
            <a:r>
              <a:rPr lang="en-US" sz="1600" dirty="0" smtClean="0"/>
              <a:t>is already</a:t>
            </a:r>
            <a:r>
              <a:rPr lang="en-US" sz="1600" dirty="0" smtClean="0"/>
              <a:t> open and more will be opened. The </a:t>
            </a:r>
            <a:r>
              <a:rPr lang="en-US" sz="1600" dirty="0"/>
              <a:t>datasets </a:t>
            </a:r>
            <a:r>
              <a:rPr lang="en-US" sz="1600" dirty="0" smtClean="0"/>
              <a:t>provide </a:t>
            </a:r>
            <a:r>
              <a:rPr lang="en-US" sz="1600" dirty="0"/>
              <a:t>added value for society.</a:t>
            </a:r>
          </a:p>
          <a:p>
            <a:r>
              <a:rPr lang="en-US" sz="1600" dirty="0"/>
              <a:t>A new policy area, </a:t>
            </a:r>
            <a:r>
              <a:rPr lang="en-US" sz="1600" b="1" dirty="0"/>
              <a:t>information policy</a:t>
            </a:r>
            <a:r>
              <a:rPr lang="en-US" sz="1600" dirty="0"/>
              <a:t>, increasing the value of data use in society</a:t>
            </a:r>
            <a:r>
              <a:rPr lang="en-US" sz="1600" dirty="0" smtClean="0"/>
              <a:t>.</a:t>
            </a:r>
            <a:br>
              <a:rPr lang="en-US" sz="1600" dirty="0" smtClean="0"/>
            </a:br>
            <a:endParaRPr lang="en-US" sz="1600" dirty="0"/>
          </a:p>
          <a:p>
            <a:pPr lvl="1"/>
            <a:r>
              <a:rPr lang="en-US" sz="1400" dirty="0"/>
              <a:t>open access of data, fluent exchange of data, </a:t>
            </a:r>
            <a:r>
              <a:rPr lang="en-US" sz="1400" dirty="0" smtClean="0"/>
              <a:t/>
            </a:r>
            <a:br>
              <a:rPr lang="en-US" sz="1400" dirty="0" smtClean="0"/>
            </a:br>
            <a:r>
              <a:rPr lang="en-US" sz="1400" dirty="0" smtClean="0"/>
              <a:t>defining </a:t>
            </a:r>
            <a:r>
              <a:rPr lang="en-US" sz="1400" dirty="0"/>
              <a:t>responsibilities and rights to use information and data, </a:t>
            </a:r>
            <a:r>
              <a:rPr lang="en-US" sz="1400" dirty="0" smtClean="0"/>
              <a:t/>
            </a:r>
            <a:br>
              <a:rPr lang="en-US" sz="1400" dirty="0" smtClean="0"/>
            </a:br>
            <a:r>
              <a:rPr lang="en-US" sz="1400" dirty="0" smtClean="0"/>
              <a:t>and </a:t>
            </a:r>
            <a:r>
              <a:rPr lang="en-US" sz="1400" dirty="0"/>
              <a:t>improving information </a:t>
            </a:r>
            <a:r>
              <a:rPr lang="en-US" sz="1400" dirty="0" smtClean="0"/>
              <a:t>literacy</a:t>
            </a:r>
            <a:endParaRPr lang="en-US" sz="1400" dirty="0"/>
          </a:p>
          <a:p>
            <a:endParaRPr lang="fi-FI" sz="1800" dirty="0"/>
          </a:p>
        </p:txBody>
      </p:sp>
      <p:sp>
        <p:nvSpPr>
          <p:cNvPr id="5" name="Otsikko 1"/>
          <p:cNvSpPr>
            <a:spLocks noGrp="1"/>
          </p:cNvSpPr>
          <p:nvPr>
            <p:ph type="title"/>
          </p:nvPr>
        </p:nvSpPr>
        <p:spPr>
          <a:xfrm>
            <a:off x="1510567" y="915581"/>
            <a:ext cx="6645926" cy="863427"/>
          </a:xfrm>
        </p:spPr>
        <p:txBody>
          <a:bodyPr>
            <a:normAutofit/>
          </a:bodyPr>
          <a:lstStyle/>
          <a:p>
            <a:r>
              <a:rPr lang="en-US" dirty="0"/>
              <a:t>OPENNESS</a:t>
            </a:r>
            <a:endParaRPr lang="fi-FI" dirty="0"/>
          </a:p>
        </p:txBody>
      </p:sp>
      <p:cxnSp>
        <p:nvCxnSpPr>
          <p:cNvPr id="7" name="Straight Connector 6"/>
          <p:cNvCxnSpPr/>
          <p:nvPr/>
        </p:nvCxnSpPr>
        <p:spPr>
          <a:xfrm>
            <a:off x="1515693" y="1308050"/>
            <a:ext cx="6153150"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6494939"/>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4294967295"/>
          </p:nvPr>
        </p:nvSpPr>
        <p:spPr>
          <a:xfrm>
            <a:off x="5054728" y="3670492"/>
            <a:ext cx="2808287" cy="800100"/>
          </a:xfrm>
        </p:spPr>
        <p:txBody>
          <a:bodyPr/>
          <a:lstStyle/>
          <a:p>
            <a:pPr marL="0" indent="0" algn="r">
              <a:buNone/>
            </a:pPr>
            <a:r>
              <a:rPr lang="en-GB" sz="1400" dirty="0">
                <a:solidFill>
                  <a:schemeClr val="bg1"/>
                </a:solidFill>
              </a:rPr>
              <a:t>The online national topographic maps of the National Land Survey of Finland are openly available to all.</a:t>
            </a:r>
          </a:p>
        </p:txBody>
      </p:sp>
      <p:sp>
        <p:nvSpPr>
          <p:cNvPr id="5" name="Title 1">
            <a:extLst>
              <a:ext uri="{FF2B5EF4-FFF2-40B4-BE49-F238E27FC236}">
                <a16:creationId xmlns:a16="http://schemas.microsoft.com/office/drawing/2014/main" id="{235C41A5-0408-1546-9139-37789083AD01}"/>
              </a:ext>
            </a:extLst>
          </p:cNvPr>
          <p:cNvSpPr txBox="1">
            <a:spLocks/>
          </p:cNvSpPr>
          <p:nvPr/>
        </p:nvSpPr>
        <p:spPr>
          <a:xfrm>
            <a:off x="1470762" y="227707"/>
            <a:ext cx="6696595" cy="649287"/>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5400" b="1" kern="1200" cap="all" baseline="0">
                <a:solidFill>
                  <a:schemeClr val="bg1"/>
                </a:solidFill>
                <a:latin typeface="+mj-lt"/>
                <a:ea typeface="+mj-ea"/>
                <a:cs typeface="+mj-cs"/>
              </a:defRPr>
            </a:lvl1pPr>
          </a:lstStyle>
          <a:p>
            <a:pPr>
              <a:lnSpc>
                <a:spcPct val="100000"/>
              </a:lnSpc>
            </a:pPr>
            <a:r>
              <a:rPr lang="fi-FI" sz="2400" dirty="0"/>
              <a:t>Examples</a:t>
            </a:r>
            <a:endParaRPr lang="en-US" sz="2400" dirty="0">
              <a:latin typeface="Finlandica Bold" panose="00000800000000000000" pitchFamily="2" charset="0"/>
            </a:endParaRPr>
          </a:p>
        </p:txBody>
      </p:sp>
      <p:sp>
        <p:nvSpPr>
          <p:cNvPr id="7" name="Freeform 7">
            <a:extLst>
              <a:ext uri="{FF2B5EF4-FFF2-40B4-BE49-F238E27FC236}">
                <a16:creationId xmlns:a16="http://schemas.microsoft.com/office/drawing/2014/main" id="{832860FA-8C4B-7444-9700-EBF14F7A3CFB}"/>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a:extLst>
              <a:ext uri="{FF2B5EF4-FFF2-40B4-BE49-F238E27FC236}">
                <a16:creationId xmlns:a16="http://schemas.microsoft.com/office/drawing/2014/main" id="{2C7E4DB2-8107-F24C-896C-A1EB1DA728AC}"/>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9" name="Kulmayhdysviiva 8">
            <a:extLst>
              <a:ext uri="{FF2B5EF4-FFF2-40B4-BE49-F238E27FC236}">
                <a16:creationId xmlns:a16="http://schemas.microsoft.com/office/drawing/2014/main" id="{E9813AFF-E0D1-DE42-AAC0-5A0B197F3FA3}"/>
              </a:ext>
            </a:extLst>
          </p:cNvPr>
          <p:cNvCxnSpPr>
            <a:cxnSpLocks/>
          </p:cNvCxnSpPr>
          <p:nvPr/>
        </p:nvCxnSpPr>
        <p:spPr>
          <a:xfrm flipV="1">
            <a:off x="0" y="1917120"/>
            <a:ext cx="6356874" cy="997668"/>
          </a:xfrm>
          <a:prstGeom prst="bentConnector3">
            <a:avLst>
              <a:gd name="adj1"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kstiruutu 1">
            <a:extLst>
              <a:ext uri="{FF2B5EF4-FFF2-40B4-BE49-F238E27FC236}">
                <a16:creationId xmlns:a16="http://schemas.microsoft.com/office/drawing/2014/main" id="{0A4E6948-C839-0E4D-B079-6E49B353466D}"/>
              </a:ext>
            </a:extLst>
          </p:cNvPr>
          <p:cNvSpPr txBox="1"/>
          <p:nvPr/>
        </p:nvSpPr>
        <p:spPr>
          <a:xfrm>
            <a:off x="493312" y="1917120"/>
            <a:ext cx="2462446" cy="1149921"/>
          </a:xfrm>
          <a:prstGeom prst="rect">
            <a:avLst/>
          </a:prstGeom>
          <a:noFill/>
        </p:spPr>
        <p:txBody>
          <a:bodyPr wrap="square" lIns="36000" tIns="36000" rIns="36000" bIns="36000" rtlCol="0">
            <a:spAutoFit/>
          </a:bodyPr>
          <a:lstStyle/>
          <a:p>
            <a:r>
              <a:rPr lang="en-GB" sz="1400">
                <a:solidFill>
                  <a:schemeClr val="bg1"/>
                </a:solidFill>
                <a:hlinkClick r:id="rId3"/>
              </a:rPr>
              <a:t>Avoindata.fi</a:t>
            </a:r>
            <a:r>
              <a:rPr lang="en-GB" sz="1400">
                <a:solidFill>
                  <a:schemeClr val="bg1"/>
                </a:solidFill>
              </a:rPr>
              <a:t> is a service for Finnish open data and interoperability standards and guidelines.</a:t>
            </a:r>
          </a:p>
          <a:p>
            <a:endParaRPr lang="fi-FI" sz="1400"/>
          </a:p>
        </p:txBody>
      </p:sp>
      <p:sp>
        <p:nvSpPr>
          <p:cNvPr id="10" name="Tekstiruutu 9">
            <a:extLst>
              <a:ext uri="{FF2B5EF4-FFF2-40B4-BE49-F238E27FC236}">
                <a16:creationId xmlns:a16="http://schemas.microsoft.com/office/drawing/2014/main" id="{FA55E7B0-7A2E-C746-9EB6-8698811AD143}"/>
              </a:ext>
            </a:extLst>
          </p:cNvPr>
          <p:cNvSpPr txBox="1"/>
          <p:nvPr/>
        </p:nvSpPr>
        <p:spPr>
          <a:xfrm>
            <a:off x="3178438" y="1161416"/>
            <a:ext cx="3280436" cy="934478"/>
          </a:xfrm>
          <a:prstGeom prst="rect">
            <a:avLst/>
          </a:prstGeom>
          <a:noFill/>
        </p:spPr>
        <p:txBody>
          <a:bodyPr wrap="square" lIns="36000" tIns="36000" rIns="36000" bIns="36000" rtlCol="0">
            <a:spAutoFit/>
          </a:bodyPr>
          <a:lstStyle/>
          <a:p>
            <a:r>
              <a:rPr lang="en-GB" sz="1400">
                <a:solidFill>
                  <a:schemeClr val="bg1"/>
                </a:solidFill>
              </a:rPr>
              <a:t>The </a:t>
            </a:r>
            <a:r>
              <a:rPr lang="en-GB" sz="1400">
                <a:solidFill>
                  <a:schemeClr val="bg1"/>
                </a:solidFill>
                <a:hlinkClick r:id="rId4"/>
              </a:rPr>
              <a:t>Metadata Portal </a:t>
            </a:r>
            <a:r>
              <a:rPr lang="en-GB" sz="1400">
                <a:solidFill>
                  <a:schemeClr val="bg1"/>
                </a:solidFill>
              </a:rPr>
              <a:t>includes descriptions of spatial datasets and data systems of the Finnish environmental administration.</a:t>
            </a:r>
          </a:p>
          <a:p>
            <a:endParaRPr lang="fi-FI" sz="1400"/>
          </a:p>
        </p:txBody>
      </p:sp>
      <p:sp>
        <p:nvSpPr>
          <p:cNvPr id="12" name="Tekstiruutu 11">
            <a:extLst>
              <a:ext uri="{FF2B5EF4-FFF2-40B4-BE49-F238E27FC236}">
                <a16:creationId xmlns:a16="http://schemas.microsoft.com/office/drawing/2014/main" id="{9BA09C68-48E6-F443-BF99-7A98ADBFBDE6}"/>
              </a:ext>
            </a:extLst>
          </p:cNvPr>
          <p:cNvSpPr txBox="1"/>
          <p:nvPr/>
        </p:nvSpPr>
        <p:spPr>
          <a:xfrm>
            <a:off x="6458872" y="2291900"/>
            <a:ext cx="2559999" cy="1149921"/>
          </a:xfrm>
          <a:prstGeom prst="rect">
            <a:avLst/>
          </a:prstGeom>
          <a:noFill/>
        </p:spPr>
        <p:txBody>
          <a:bodyPr wrap="square" lIns="36000" tIns="36000" rIns="36000" bIns="36000" rtlCol="0">
            <a:spAutoFit/>
          </a:bodyPr>
          <a:lstStyle/>
          <a:p>
            <a:r>
              <a:rPr lang="en-GB" sz="1400">
                <a:solidFill>
                  <a:schemeClr val="bg1"/>
                </a:solidFill>
              </a:rPr>
              <a:t>The </a:t>
            </a:r>
            <a:r>
              <a:rPr lang="en-GB" sz="1400">
                <a:solidFill>
                  <a:schemeClr val="bg1"/>
                </a:solidFill>
                <a:hlinkClick r:id="rId5"/>
              </a:rPr>
              <a:t>Finnish Transport Agency</a:t>
            </a:r>
            <a:r>
              <a:rPr lang="en-GB" sz="1400">
                <a:solidFill>
                  <a:schemeClr val="bg1"/>
                </a:solidFill>
              </a:rPr>
              <a:t> supports transport in Finland by offering its data openly for the public.</a:t>
            </a:r>
          </a:p>
          <a:p>
            <a:endParaRPr lang="fi-FI" sz="1400"/>
          </a:p>
        </p:txBody>
      </p:sp>
      <p:cxnSp>
        <p:nvCxnSpPr>
          <p:cNvPr id="14" name="Kulmayhdysviiva 13">
            <a:extLst>
              <a:ext uri="{FF2B5EF4-FFF2-40B4-BE49-F238E27FC236}">
                <a16:creationId xmlns:a16="http://schemas.microsoft.com/office/drawing/2014/main" id="{944C97C0-D015-534E-A34B-AB7FFC9329CA}"/>
              </a:ext>
            </a:extLst>
          </p:cNvPr>
          <p:cNvCxnSpPr>
            <a:cxnSpLocks/>
          </p:cNvCxnSpPr>
          <p:nvPr/>
        </p:nvCxnSpPr>
        <p:spPr>
          <a:xfrm rot="16200000" flipH="1">
            <a:off x="5560451" y="2720965"/>
            <a:ext cx="3218960" cy="1626114"/>
          </a:xfrm>
          <a:prstGeom prst="bentConnector3">
            <a:avLst>
              <a:gd name="adj1"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31759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DAA6EABF-C37D-3C40-9F25-0BB04E6E1D25}"/>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a:extLst>
              <a:ext uri="{FF2B5EF4-FFF2-40B4-BE49-F238E27FC236}">
                <a16:creationId xmlns:a16="http://schemas.microsoft.com/office/drawing/2014/main" id="{4690922C-2847-6946-A08C-13DB6D2AC088}"/>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12" name="Kuva 11">
            <a:extLst>
              <a:ext uri="{FF2B5EF4-FFF2-40B4-BE49-F238E27FC236}">
                <a16:creationId xmlns:a16="http://schemas.microsoft.com/office/drawing/2014/main" id="{87C2DCF1-8841-3E4E-9092-AFC72F1EE1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Freeform 11">
            <a:extLst>
              <a:ext uri="{FF2B5EF4-FFF2-40B4-BE49-F238E27FC236}">
                <a16:creationId xmlns:a16="http://schemas.microsoft.com/office/drawing/2014/main" id="{9FCD1840-8F37-7748-BACB-221E02424CE3}"/>
              </a:ext>
            </a:extLst>
          </p:cNvPr>
          <p:cNvSpPr>
            <a:spLocks noChangeAspect="1" noEditPoints="1"/>
          </p:cNvSpPr>
          <p:nvPr/>
        </p:nvSpPr>
        <p:spPr bwMode="auto">
          <a:xfrm>
            <a:off x="8135388" y="6365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a:p>
        </p:txBody>
      </p:sp>
      <p:sp>
        <p:nvSpPr>
          <p:cNvPr id="10" name="Freeform 6">
            <a:extLst>
              <a:ext uri="{FF2B5EF4-FFF2-40B4-BE49-F238E27FC236}">
                <a16:creationId xmlns:a16="http://schemas.microsoft.com/office/drawing/2014/main" id="{56A2E01F-08A8-A444-A955-B8BFDE6DDA46}"/>
              </a:ext>
            </a:extLst>
          </p:cNvPr>
          <p:cNvSpPr>
            <a:spLocks/>
          </p:cNvSpPr>
          <p:nvPr/>
        </p:nvSpPr>
        <p:spPr bwMode="auto">
          <a:xfrm>
            <a:off x="468313" y="484187"/>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a:p>
        </p:txBody>
      </p:sp>
      <p:sp>
        <p:nvSpPr>
          <p:cNvPr id="11" name="Sisällön paikkamerkki 8"/>
          <p:cNvSpPr txBox="1">
            <a:spLocks/>
          </p:cNvSpPr>
          <p:nvPr/>
        </p:nvSpPr>
        <p:spPr>
          <a:xfrm>
            <a:off x="6241770" y="2291695"/>
            <a:ext cx="2340768" cy="2448272"/>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pPr>
            <a:r>
              <a:rPr lang="en-US" sz="1500" b="1" cap="all" dirty="0" smtClean="0">
                <a:solidFill>
                  <a:schemeClr val="bg1"/>
                </a:solidFill>
              </a:rPr>
              <a:t>PEOPLE IN FINLAND HAVE A POSITIVE ATTITUDE TOWARDS TECHNOLOGY.</a:t>
            </a:r>
          </a:p>
          <a:p>
            <a:pPr marL="0" lvl="0" indent="0">
              <a:lnSpc>
                <a:spcPct val="100000"/>
              </a:lnSpc>
              <a:spcBef>
                <a:spcPts val="0"/>
              </a:spcBef>
              <a:buNone/>
            </a:pPr>
            <a:endParaRPr lang="fi-FI" sz="1500" b="1" cap="all" dirty="0">
              <a:solidFill>
                <a:schemeClr val="bg1"/>
              </a:solidFill>
            </a:endParaRPr>
          </a:p>
          <a:p>
            <a:pPr marL="0" lvl="0" indent="0">
              <a:lnSpc>
                <a:spcPct val="100000"/>
              </a:lnSpc>
              <a:spcBef>
                <a:spcPts val="0"/>
              </a:spcBef>
              <a:buNone/>
            </a:pPr>
            <a:r>
              <a:rPr lang="fi-FI" sz="1500" b="1" cap="all" dirty="0" smtClean="0">
                <a:solidFill>
                  <a:schemeClr val="bg1"/>
                </a:solidFill>
              </a:rPr>
              <a:t>IT’S</a:t>
            </a:r>
            <a:r>
              <a:rPr lang="fi-FI" sz="1500" b="1" cap="all" dirty="0" smtClean="0">
                <a:solidFill>
                  <a:schemeClr val="bg1"/>
                </a:solidFill>
              </a:rPr>
              <a:t> A POSSIBILITY, NOT A THREAT.</a:t>
            </a:r>
            <a:endParaRPr lang="en-US" sz="1500" b="1" cap="all" dirty="0" smtClean="0">
              <a:solidFill>
                <a:schemeClr val="bg1"/>
              </a:solidFill>
            </a:endParaRPr>
          </a:p>
          <a:p>
            <a:pPr marL="0" lvl="0" indent="0">
              <a:lnSpc>
                <a:spcPct val="100000"/>
              </a:lnSpc>
              <a:spcBef>
                <a:spcPts val="0"/>
              </a:spcBef>
              <a:buNone/>
            </a:pPr>
            <a:endParaRPr lang="en-GB" sz="800" b="1" dirty="0" smtClean="0">
              <a:solidFill>
                <a:schemeClr val="bg1"/>
              </a:solidFill>
            </a:endParaRPr>
          </a:p>
        </p:txBody>
      </p:sp>
    </p:spTree>
    <p:extLst>
      <p:ext uri="{BB962C8B-B14F-4D97-AF65-F5344CB8AC3E}">
        <p14:creationId xmlns:p14="http://schemas.microsoft.com/office/powerpoint/2010/main" val="661965673"/>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21809" y="1621140"/>
            <a:ext cx="6276867" cy="1994300"/>
          </a:xfrm>
          <a:effectLst/>
        </p:spPr>
        <p:txBody>
          <a:bodyPr/>
          <a:lstStyle/>
          <a:p>
            <a:r>
              <a:rPr lang="en-US" sz="4000" dirty="0">
                <a:solidFill>
                  <a:schemeClr val="tx1"/>
                </a:solidFill>
              </a:rPr>
              <a:t>LEARNING AND </a:t>
            </a:r>
            <a:br>
              <a:rPr lang="en-US" sz="4000" dirty="0">
                <a:solidFill>
                  <a:schemeClr val="tx1"/>
                </a:solidFill>
              </a:rPr>
            </a:br>
            <a:r>
              <a:rPr lang="en-US" sz="4000" dirty="0">
                <a:solidFill>
                  <a:schemeClr val="tx1"/>
                </a:solidFill>
              </a:rPr>
              <a:t>WORKING TOGETHER 	</a:t>
            </a:r>
            <a:br>
              <a:rPr lang="en-US" sz="4000" dirty="0">
                <a:solidFill>
                  <a:schemeClr val="tx1"/>
                </a:solidFill>
              </a:rPr>
            </a:br>
            <a:r>
              <a:rPr lang="en-US" sz="4000" dirty="0">
                <a:solidFill>
                  <a:schemeClr val="tx1"/>
                </a:solidFill>
              </a:rPr>
              <a:t>	</a:t>
            </a:r>
            <a:r>
              <a:rPr lang="en-US" sz="4000" b="0" dirty="0">
                <a:solidFill>
                  <a:schemeClr val="tx1"/>
                </a:solidFill>
              </a:rPr>
              <a:t>WITH OTHER COUNTRIES</a:t>
            </a:r>
            <a:endParaRPr lang="fi-FI" sz="4000" b="0" dirty="0">
              <a:solidFill>
                <a:schemeClr val="tx1"/>
              </a:solidFill>
            </a:endParaRPr>
          </a:p>
        </p:txBody>
      </p:sp>
      <p:sp>
        <p:nvSpPr>
          <p:cNvPr id="11" name="Freeform 7">
            <a:extLst>
              <a:ext uri="{FF2B5EF4-FFF2-40B4-BE49-F238E27FC236}">
                <a16:creationId xmlns:a16="http://schemas.microsoft.com/office/drawing/2014/main" id="{1F7DE00D-8E0C-7142-8530-1380F7A656A3}"/>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02436628"/>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510567" y="1487727"/>
            <a:ext cx="6340659" cy="2507531"/>
          </a:xfrm>
        </p:spPr>
        <p:txBody>
          <a:bodyPr/>
          <a:lstStyle/>
          <a:p>
            <a:r>
              <a:rPr lang="en-US" sz="1600" dirty="0"/>
              <a:t>The exchange of experiences, best practices and promising new practices supports the digitalization of government and public services in Finland. Finland is also happy to share its best practices and experiences of various digital services and solutions.</a:t>
            </a:r>
          </a:p>
          <a:p>
            <a:r>
              <a:rPr lang="en-US" sz="1600" dirty="0"/>
              <a:t>Cross-border information exchange requires interoperability at all levels (technical, semantic, process and legal). </a:t>
            </a:r>
          </a:p>
        </p:txBody>
      </p:sp>
      <p:sp>
        <p:nvSpPr>
          <p:cNvPr id="5" name="Otsikko 1">
            <a:extLst>
              <a:ext uri="{FF2B5EF4-FFF2-40B4-BE49-F238E27FC236}">
                <a16:creationId xmlns:a16="http://schemas.microsoft.com/office/drawing/2014/main" id="{3D2D3063-B75E-3645-8B3C-48D8863A46E6}"/>
              </a:ext>
            </a:extLst>
          </p:cNvPr>
          <p:cNvSpPr txBox="1">
            <a:spLocks/>
          </p:cNvSpPr>
          <p:nvPr/>
        </p:nvSpPr>
        <p:spPr>
          <a:xfrm>
            <a:off x="1510567" y="915581"/>
            <a:ext cx="6645926" cy="863427"/>
          </a:xfrm>
          <a:prstGeom prst="rect">
            <a:avLst/>
          </a:prstGeom>
        </p:spPr>
        <p:txBody>
          <a:bodyPr vert="horz" lIns="0" tIns="0" rIns="0" bIns="0" rtlCol="0" anchor="t" anchorCtr="0">
            <a:normAutofit/>
          </a:bodyPr>
          <a:lstStyle>
            <a:lvl1pPr algn="l" defTabSz="914400" rtl="0" eaLnBrk="1" latinLnBrk="0" hangingPunct="1">
              <a:spcBef>
                <a:spcPct val="0"/>
              </a:spcBef>
              <a:buNone/>
              <a:defRPr sz="2400" b="1" kern="1200">
                <a:solidFill>
                  <a:schemeClr val="accent1"/>
                </a:solidFill>
                <a:latin typeface="+mj-lt"/>
                <a:ea typeface="+mj-ea"/>
                <a:cs typeface="+mj-cs"/>
              </a:defRPr>
            </a:lvl1pPr>
          </a:lstStyle>
          <a:p>
            <a:r>
              <a:rPr lang="en-US" dirty="0"/>
              <a:t>TOGETHER</a:t>
            </a:r>
            <a:endParaRPr lang="fi-FI" dirty="0"/>
          </a:p>
        </p:txBody>
      </p:sp>
      <p:cxnSp>
        <p:nvCxnSpPr>
          <p:cNvPr id="6" name="Straight Connector 5"/>
          <p:cNvCxnSpPr/>
          <p:nvPr/>
        </p:nvCxnSpPr>
        <p:spPr>
          <a:xfrm>
            <a:off x="1515693" y="1308050"/>
            <a:ext cx="6153150"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
        <p:nvSpPr>
          <p:cNvPr id="7" name="Sisällön paikkamerkki 8"/>
          <p:cNvSpPr txBox="1">
            <a:spLocks/>
          </p:cNvSpPr>
          <p:nvPr/>
        </p:nvSpPr>
        <p:spPr>
          <a:xfrm>
            <a:off x="4543200" y="3954847"/>
            <a:ext cx="3125643" cy="740466"/>
          </a:xfrm>
          <a:prstGeom prst="rect">
            <a:avLst/>
          </a:prstGeom>
          <a:noFill/>
          <a:ln w="12700">
            <a:solidFill>
              <a:schemeClr val="tx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pPr>
            <a:r>
              <a:rPr lang="en-GB" sz="2400" b="1" dirty="0" smtClean="0">
                <a:solidFill>
                  <a:schemeClr val="tx1"/>
                </a:solidFill>
              </a:rPr>
              <a:t>SOLUTIONS FOR ALL</a:t>
            </a:r>
            <a:r>
              <a:rPr lang="en-GB" sz="2400" b="1" dirty="0" smtClean="0">
                <a:solidFill>
                  <a:schemeClr val="tx1"/>
                </a:solidFill>
              </a:rPr>
              <a:t>.</a:t>
            </a:r>
            <a:endParaRPr lang="en-GB" sz="2400" b="1" dirty="0" smtClean="0">
              <a:solidFill>
                <a:schemeClr val="tx1"/>
              </a:solidFill>
            </a:endParaRPr>
          </a:p>
        </p:txBody>
      </p:sp>
    </p:spTree>
    <p:extLst>
      <p:ext uri="{BB962C8B-B14F-4D97-AF65-F5344CB8AC3E}">
        <p14:creationId xmlns:p14="http://schemas.microsoft.com/office/powerpoint/2010/main" val="1324112946"/>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i 3"/>
          <p:cNvSpPr>
            <a:spLocks noChangeAspect="1"/>
          </p:cNvSpPr>
          <p:nvPr/>
        </p:nvSpPr>
        <p:spPr>
          <a:xfrm>
            <a:off x="6262598" y="2418602"/>
            <a:ext cx="961803" cy="879959"/>
          </a:xfrm>
          <a:prstGeom prst="ellipse">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a:latin typeface="Finlandica" pitchFamily="2" charset="77"/>
              </a:rPr>
              <a:t>EU</a:t>
            </a:r>
          </a:p>
        </p:txBody>
      </p:sp>
      <p:sp>
        <p:nvSpPr>
          <p:cNvPr id="5" name="Ellipsi 4"/>
          <p:cNvSpPr>
            <a:spLocks noChangeAspect="1"/>
          </p:cNvSpPr>
          <p:nvPr/>
        </p:nvSpPr>
        <p:spPr>
          <a:xfrm>
            <a:off x="5288401" y="3252837"/>
            <a:ext cx="1122035" cy="717518"/>
          </a:xfrm>
          <a:prstGeom prst="ellipse">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a:latin typeface="Finlandica" pitchFamily="2" charset="77"/>
              </a:rPr>
              <a:t>OECD</a:t>
            </a:r>
          </a:p>
        </p:txBody>
      </p:sp>
      <p:sp>
        <p:nvSpPr>
          <p:cNvPr id="6" name="Ellipsi 5"/>
          <p:cNvSpPr>
            <a:spLocks noChangeAspect="1"/>
          </p:cNvSpPr>
          <p:nvPr/>
        </p:nvSpPr>
        <p:spPr>
          <a:xfrm>
            <a:off x="6527051" y="1654684"/>
            <a:ext cx="959599" cy="439048"/>
          </a:xfrm>
          <a:prstGeom prst="ellipse">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600" b="1">
                <a:latin typeface="Finlandica" pitchFamily="2" charset="77"/>
              </a:rPr>
              <a:t>ICA</a:t>
            </a:r>
          </a:p>
        </p:txBody>
      </p:sp>
      <p:sp>
        <p:nvSpPr>
          <p:cNvPr id="9" name="Ellipsi 8"/>
          <p:cNvSpPr>
            <a:spLocks noChangeAspect="1"/>
          </p:cNvSpPr>
          <p:nvPr/>
        </p:nvSpPr>
        <p:spPr>
          <a:xfrm>
            <a:off x="2574883" y="2666516"/>
            <a:ext cx="1212217" cy="1130392"/>
          </a:xfrm>
          <a:prstGeom prst="ellipse">
            <a:avLst/>
          </a:prstGeom>
          <a:no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algn="ctr"/>
            <a:r>
              <a:rPr lang="en-GB" sz="1600" b="1">
                <a:latin typeface="Finlandica" pitchFamily="2" charset="77"/>
              </a:rPr>
              <a:t>Estonia</a:t>
            </a:r>
          </a:p>
        </p:txBody>
      </p:sp>
      <p:sp>
        <p:nvSpPr>
          <p:cNvPr id="10" name="Pyöristetty kuvaselitesuorakulmio 9"/>
          <p:cNvSpPr/>
          <p:nvPr/>
        </p:nvSpPr>
        <p:spPr>
          <a:xfrm>
            <a:off x="5260697" y="3826246"/>
            <a:ext cx="1266354" cy="652205"/>
          </a:xfrm>
          <a:prstGeom prst="wedgeRoundRectCallout">
            <a:avLst>
              <a:gd name="adj1" fmla="val 23397"/>
              <a:gd name="adj2" fmla="val -43081"/>
              <a:gd name="adj3" fmla="val 16667"/>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5720" rIns="72000" bIns="45720" numCol="1" spcCol="0" rtlCol="0" fromWordArt="0" anchor="ctr" anchorCtr="0" forceAA="0" compatLnSpc="1">
            <a:prstTxWarp prst="textNoShape">
              <a:avLst/>
            </a:prstTxWarp>
            <a:noAutofit/>
          </a:bodyPr>
          <a:lstStyle/>
          <a:p>
            <a:pPr algn="ctr"/>
            <a:r>
              <a:rPr lang="en-GB" sz="1200" dirty="0">
                <a:effectLst>
                  <a:outerShdw blurRad="127000" sx="103000" sy="103000" algn="ctr" rotWithShape="0">
                    <a:prstClr val="black">
                      <a:alpha val="40000"/>
                    </a:prstClr>
                  </a:outerShdw>
                </a:effectLst>
                <a:latin typeface="Finlandica" pitchFamily="2" charset="77"/>
              </a:rPr>
              <a:t>Digital Transformation, analysis</a:t>
            </a:r>
          </a:p>
        </p:txBody>
      </p:sp>
      <p:sp>
        <p:nvSpPr>
          <p:cNvPr id="13" name="Pyöristetty kuvaselitesuorakulmio 12"/>
          <p:cNvSpPr/>
          <p:nvPr/>
        </p:nvSpPr>
        <p:spPr>
          <a:xfrm>
            <a:off x="6833323" y="2659933"/>
            <a:ext cx="1496015" cy="712525"/>
          </a:xfrm>
          <a:prstGeom prst="wedgeRoundRectCallout">
            <a:avLst>
              <a:gd name="adj1" fmla="val -50366"/>
              <a:gd name="adj2" fmla="val -24224"/>
              <a:gd name="adj3" fmla="val 16667"/>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effectLst>
                  <a:outerShdw blurRad="241300" sx="110000" sy="110000" algn="ctr" rotWithShape="0">
                    <a:prstClr val="black">
                      <a:alpha val="40000"/>
                    </a:prstClr>
                  </a:outerShdw>
                </a:effectLst>
                <a:latin typeface="Finlandica" pitchFamily="2" charset="77"/>
              </a:rPr>
              <a:t>Legislation, Programmes,</a:t>
            </a:r>
          </a:p>
          <a:p>
            <a:pPr algn="ctr"/>
            <a:r>
              <a:rPr lang="en-GB" sz="1200" dirty="0">
                <a:effectLst>
                  <a:outerShdw blurRad="241300" sx="110000" sy="110000" algn="ctr" rotWithShape="0">
                    <a:prstClr val="black">
                      <a:alpha val="40000"/>
                    </a:prstClr>
                  </a:outerShdw>
                </a:effectLst>
                <a:latin typeface="Finlandica" pitchFamily="2" charset="77"/>
              </a:rPr>
              <a:t>Cross-border serv.</a:t>
            </a:r>
          </a:p>
        </p:txBody>
      </p:sp>
      <p:sp>
        <p:nvSpPr>
          <p:cNvPr id="12" name="Pyöristetty kuvaselitesuorakulmio 11"/>
          <p:cNvSpPr/>
          <p:nvPr>
            <p:extLst>
              <p:ext uri="{D42A27DB-BD31-4B8C-83A1-F6EECF244321}">
                <p14:modId xmlns:p14="http://schemas.microsoft.com/office/powerpoint/2010/main" val="230583203"/>
              </p:ext>
            </p:extLst>
          </p:nvPr>
        </p:nvSpPr>
        <p:spPr>
          <a:xfrm>
            <a:off x="2327413" y="3434210"/>
            <a:ext cx="1776421" cy="855098"/>
          </a:xfrm>
          <a:prstGeom prst="wedgeRoundRectCallout">
            <a:avLst>
              <a:gd name="adj1" fmla="val 48765"/>
              <a:gd name="adj2" fmla="val -21889"/>
              <a:gd name="adj3" fmla="val 16667"/>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effectLst>
                  <a:outerShdw blurRad="127000" sx="103000" sy="103000" algn="ctr" rotWithShape="0">
                    <a:prstClr val="black">
                      <a:alpha val="40000"/>
                    </a:prstClr>
                  </a:outerShdw>
                </a:effectLst>
                <a:latin typeface="Finlandica" pitchFamily="2" charset="77"/>
              </a:rPr>
              <a:t>Cross-border services (for every-day life) e.g. NIIS institute</a:t>
            </a:r>
          </a:p>
        </p:txBody>
      </p:sp>
      <p:sp>
        <p:nvSpPr>
          <p:cNvPr id="27" name="Pyöristetty kuvaselitesuorakulmio 26"/>
          <p:cNvSpPr/>
          <p:nvPr/>
        </p:nvSpPr>
        <p:spPr>
          <a:xfrm>
            <a:off x="846851" y="2652824"/>
            <a:ext cx="1185113" cy="578888"/>
          </a:xfrm>
          <a:prstGeom prst="wedgeRoundRectCallout">
            <a:avLst>
              <a:gd name="adj1" fmla="val 22256"/>
              <a:gd name="adj2" fmla="val -48080"/>
              <a:gd name="adj3" fmla="val 16667"/>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36000" rIns="91440" bIns="36000" numCol="1" spcCol="0" rtlCol="0" fromWordArt="0" anchor="ctr" anchorCtr="0" forceAA="0" compatLnSpc="1">
            <a:prstTxWarp prst="textNoShape">
              <a:avLst/>
            </a:prstTxWarp>
            <a:noAutofit/>
          </a:bodyPr>
          <a:lstStyle/>
          <a:p>
            <a:pPr algn="ctr"/>
            <a:r>
              <a:rPr lang="en-GB" sz="1200" dirty="0">
                <a:effectLst>
                  <a:outerShdw blurRad="127000" sx="103000" sy="103000" algn="ctr" rotWithShape="0">
                    <a:prstClr val="black">
                      <a:alpha val="40000"/>
                    </a:prstClr>
                  </a:outerShdw>
                </a:effectLst>
                <a:latin typeface="Finlandica" pitchFamily="2" charset="77"/>
              </a:rPr>
              <a:t>Cross-border services</a:t>
            </a:r>
          </a:p>
        </p:txBody>
      </p:sp>
      <p:sp>
        <p:nvSpPr>
          <p:cNvPr id="28" name="Pyöristetty kuvaselitesuorakulmio 27"/>
          <p:cNvSpPr/>
          <p:nvPr/>
        </p:nvSpPr>
        <p:spPr>
          <a:xfrm>
            <a:off x="7206417" y="1568962"/>
            <a:ext cx="1293460" cy="746817"/>
          </a:xfrm>
          <a:prstGeom prst="wedgeRoundRectCallout">
            <a:avLst>
              <a:gd name="adj1" fmla="val -24159"/>
              <a:gd name="adj2" fmla="val -45827"/>
              <a:gd name="adj3" fmla="val 16667"/>
            </a:avLst>
          </a:prstGeom>
          <a:no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effectLst>
                  <a:outerShdw blurRad="127000" sx="103000" sy="103000" algn="ctr" rotWithShape="0">
                    <a:prstClr val="black">
                      <a:alpha val="40000"/>
                    </a:prstClr>
                  </a:outerShdw>
                </a:effectLst>
                <a:latin typeface="Finlandica" pitchFamily="2" charset="77"/>
              </a:rPr>
              <a:t>CIO-networking – exchange of experiences</a:t>
            </a:r>
          </a:p>
        </p:txBody>
      </p:sp>
      <p:sp>
        <p:nvSpPr>
          <p:cNvPr id="23" name="Freeform 7">
            <a:extLst>
              <a:ext uri="{FF2B5EF4-FFF2-40B4-BE49-F238E27FC236}">
                <a16:creationId xmlns:a16="http://schemas.microsoft.com/office/drawing/2014/main" id="{BEAC4F36-4E02-AF4C-BE99-C2DC7AEC413D}"/>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1">
            <a:extLst>
              <a:ext uri="{FF2B5EF4-FFF2-40B4-BE49-F238E27FC236}">
                <a16:creationId xmlns:a16="http://schemas.microsoft.com/office/drawing/2014/main" id="{904F1E84-921D-3C4C-80D6-38FAC24C9345}"/>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Tekstiruutu 14">
            <a:extLst>
              <a:ext uri="{FF2B5EF4-FFF2-40B4-BE49-F238E27FC236}">
                <a16:creationId xmlns:a16="http://schemas.microsoft.com/office/drawing/2014/main" id="{EAD9F652-8475-6F42-8D20-A6BE5C8AA761}"/>
              </a:ext>
            </a:extLst>
          </p:cNvPr>
          <p:cNvSpPr txBox="1"/>
          <p:nvPr/>
        </p:nvSpPr>
        <p:spPr>
          <a:xfrm>
            <a:off x="823415" y="2087511"/>
            <a:ext cx="1262545" cy="811367"/>
          </a:xfrm>
          <a:prstGeom prst="rect">
            <a:avLst/>
          </a:prstGeom>
          <a:noFill/>
          <a:ln>
            <a:noFill/>
          </a:ln>
        </p:spPr>
        <p:txBody>
          <a:bodyPr wrap="square" lIns="36000" tIns="36000" rIns="36000" bIns="36000" rtlCol="0">
            <a:spAutoFit/>
          </a:bodyPr>
          <a:lstStyle/>
          <a:p>
            <a:pPr algn="ctr"/>
            <a:r>
              <a:rPr lang="en-GB" sz="1600" b="1" dirty="0">
                <a:solidFill>
                  <a:schemeClr val="bg1"/>
                </a:solidFill>
                <a:latin typeface="Finlandica" pitchFamily="2" charset="77"/>
              </a:rPr>
              <a:t>Nordic Cooperation</a:t>
            </a:r>
          </a:p>
          <a:p>
            <a:endParaRPr lang="fi-FI" sz="1600" b="1" dirty="0">
              <a:solidFill>
                <a:schemeClr val="bg1"/>
              </a:solidFill>
              <a:latin typeface="Finlandica" pitchFamily="2" charset="77"/>
            </a:endParaRPr>
          </a:p>
        </p:txBody>
      </p:sp>
      <p:cxnSp>
        <p:nvCxnSpPr>
          <p:cNvPr id="11" name="Kulmayhdysviiva 10">
            <a:extLst>
              <a:ext uri="{FF2B5EF4-FFF2-40B4-BE49-F238E27FC236}">
                <a16:creationId xmlns:a16="http://schemas.microsoft.com/office/drawing/2014/main" id="{B7D93396-564F-AE41-804E-AA1886513FAE}"/>
              </a:ext>
            </a:extLst>
          </p:cNvPr>
          <p:cNvCxnSpPr>
            <a:cxnSpLocks/>
          </p:cNvCxnSpPr>
          <p:nvPr/>
        </p:nvCxnSpPr>
        <p:spPr>
          <a:xfrm flipV="1">
            <a:off x="867726" y="1613485"/>
            <a:ext cx="2919374" cy="1053031"/>
          </a:xfrm>
          <a:prstGeom prst="bentConnector3">
            <a:avLst>
              <a:gd name="adj1" fmla="val 50000"/>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Kulmayhdysviiva 40">
            <a:extLst>
              <a:ext uri="{FF2B5EF4-FFF2-40B4-BE49-F238E27FC236}">
                <a16:creationId xmlns:a16="http://schemas.microsoft.com/office/drawing/2014/main" id="{7BAB4928-3BAD-564A-9975-D3E08EFA6E53}"/>
              </a:ext>
            </a:extLst>
          </p:cNvPr>
          <p:cNvCxnSpPr>
            <a:cxnSpLocks/>
          </p:cNvCxnSpPr>
          <p:nvPr/>
        </p:nvCxnSpPr>
        <p:spPr>
          <a:xfrm rot="10800000">
            <a:off x="5211734" y="1595149"/>
            <a:ext cx="1968712" cy="464072"/>
          </a:xfrm>
          <a:prstGeom prst="bentConnector3">
            <a:avLst>
              <a:gd name="adj1" fmla="val 68090"/>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Kulmayhdysviiva 43">
            <a:extLst>
              <a:ext uri="{FF2B5EF4-FFF2-40B4-BE49-F238E27FC236}">
                <a16:creationId xmlns:a16="http://schemas.microsoft.com/office/drawing/2014/main" id="{BCBC6C3F-A7FC-D04D-BFFC-54847DB7DAD7}"/>
              </a:ext>
            </a:extLst>
          </p:cNvPr>
          <p:cNvCxnSpPr>
            <a:cxnSpLocks/>
          </p:cNvCxnSpPr>
          <p:nvPr/>
        </p:nvCxnSpPr>
        <p:spPr>
          <a:xfrm rot="10800000">
            <a:off x="4963961" y="2212958"/>
            <a:ext cx="1903462" cy="810413"/>
          </a:xfrm>
          <a:prstGeom prst="bentConnector3">
            <a:avLst>
              <a:gd name="adj1" fmla="val 96016"/>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Kulmayhdysviiva 47">
            <a:extLst>
              <a:ext uri="{FF2B5EF4-FFF2-40B4-BE49-F238E27FC236}">
                <a16:creationId xmlns:a16="http://schemas.microsoft.com/office/drawing/2014/main" id="{33B5C762-13F7-2C49-B07E-23CD02088210}"/>
              </a:ext>
            </a:extLst>
          </p:cNvPr>
          <p:cNvCxnSpPr>
            <a:cxnSpLocks/>
          </p:cNvCxnSpPr>
          <p:nvPr/>
        </p:nvCxnSpPr>
        <p:spPr>
          <a:xfrm rot="16200000" flipV="1">
            <a:off x="4624742" y="2344264"/>
            <a:ext cx="1515408" cy="1389885"/>
          </a:xfrm>
          <a:prstGeom prst="bentConnector3">
            <a:avLst>
              <a:gd name="adj1" fmla="val 457"/>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Kulmayhdysviiva 50">
            <a:extLst>
              <a:ext uri="{FF2B5EF4-FFF2-40B4-BE49-F238E27FC236}">
                <a16:creationId xmlns:a16="http://schemas.microsoft.com/office/drawing/2014/main" id="{611DF289-15CB-1640-9324-1FBD24B4A66A}"/>
              </a:ext>
            </a:extLst>
          </p:cNvPr>
          <p:cNvCxnSpPr>
            <a:cxnSpLocks/>
          </p:cNvCxnSpPr>
          <p:nvPr/>
        </p:nvCxnSpPr>
        <p:spPr>
          <a:xfrm rot="5400000" flipH="1" flipV="1">
            <a:off x="2690811" y="2246898"/>
            <a:ext cx="1303026" cy="1071598"/>
          </a:xfrm>
          <a:prstGeom prst="bentConnector3">
            <a:avLst>
              <a:gd name="adj1" fmla="val 508"/>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itle 1">
            <a:extLst>
              <a:ext uri="{FF2B5EF4-FFF2-40B4-BE49-F238E27FC236}">
                <a16:creationId xmlns:a16="http://schemas.microsoft.com/office/drawing/2014/main" id="{E58588DE-B3D1-544A-A6B1-15DC5586F256}"/>
              </a:ext>
            </a:extLst>
          </p:cNvPr>
          <p:cNvSpPr txBox="1">
            <a:spLocks/>
          </p:cNvSpPr>
          <p:nvPr/>
        </p:nvSpPr>
        <p:spPr>
          <a:xfrm>
            <a:off x="1454686" y="575521"/>
            <a:ext cx="5803794" cy="649287"/>
          </a:xfrm>
          <a:prstGeom prst="rect">
            <a:avLst/>
          </a:prstGeom>
          <a:effectLst/>
        </p:spPr>
        <p:txBody>
          <a:bodyPr vert="horz" lIns="0" tIns="0" rIns="0" bIns="0" rtlCol="0" anchor="b" anchorCtr="0">
            <a:noAutofit/>
          </a:bodyPr>
          <a:lstStyle>
            <a:lvl1pPr algn="l" defTabSz="914400" rtl="0" eaLnBrk="1" latinLnBrk="0" hangingPunct="1">
              <a:lnSpc>
                <a:spcPct val="80000"/>
              </a:lnSpc>
              <a:spcBef>
                <a:spcPct val="0"/>
              </a:spcBef>
              <a:buNone/>
              <a:defRPr sz="5400" b="1" kern="1200" cap="all" baseline="0">
                <a:solidFill>
                  <a:schemeClr val="bg1"/>
                </a:solidFill>
                <a:latin typeface="+mj-lt"/>
                <a:ea typeface="+mj-ea"/>
                <a:cs typeface="+mj-cs"/>
              </a:defRPr>
            </a:lvl1pPr>
          </a:lstStyle>
          <a:p>
            <a:pPr>
              <a:lnSpc>
                <a:spcPct val="100000"/>
              </a:lnSpc>
            </a:pPr>
            <a:r>
              <a:rPr lang="en-GB" sz="2400" dirty="0">
                <a:latin typeface="Finlandica" pitchFamily="2" charset="77"/>
              </a:rPr>
              <a:t>COOPERATION WITH INTERNATIONAL PARTNERS</a:t>
            </a:r>
            <a:endParaRPr lang="en-US" sz="2400" dirty="0">
              <a:latin typeface="Finlandica Bold" panose="00000800000000000000" pitchFamily="2" charset="0"/>
            </a:endParaRPr>
          </a:p>
        </p:txBody>
      </p:sp>
      <p:sp>
        <p:nvSpPr>
          <p:cNvPr id="26" name="Freeform 7">
            <a:extLst>
              <a:ext uri="{FF2B5EF4-FFF2-40B4-BE49-F238E27FC236}">
                <a16:creationId xmlns:a16="http://schemas.microsoft.com/office/drawing/2014/main" id="{BB674537-C002-764F-93B6-1F2FBB1DAFA7}"/>
              </a:ext>
            </a:extLst>
          </p:cNvPr>
          <p:cNvSpPr>
            <a:spLocks noEditPoints="1"/>
          </p:cNvSpPr>
          <p:nvPr/>
        </p:nvSpPr>
        <p:spPr bwMode="auto">
          <a:xfrm>
            <a:off x="3689924" y="1448868"/>
            <a:ext cx="1656164" cy="1010479"/>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01639450"/>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7">
            <a:extLst>
              <a:ext uri="{FF2B5EF4-FFF2-40B4-BE49-F238E27FC236}">
                <a16:creationId xmlns:a16="http://schemas.microsoft.com/office/drawing/2014/main" id="{E2A49F7A-D3E5-BA4F-8AAC-452CBE8150E6}"/>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a:extLst>
              <a:ext uri="{FF2B5EF4-FFF2-40B4-BE49-F238E27FC236}">
                <a16:creationId xmlns:a16="http://schemas.microsoft.com/office/drawing/2014/main" id="{E0E03EA9-D585-C84C-80EC-34B0BE15557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Dian numeron paikkamerkki 3"/>
          <p:cNvSpPr>
            <a:spLocks noGrp="1"/>
          </p:cNvSpPr>
          <p:nvPr>
            <p:ph type="sldNum" sz="quarter" idx="12"/>
          </p:nvPr>
        </p:nvSpPr>
        <p:spPr/>
        <p:txBody>
          <a:bodyPr/>
          <a:lstStyle/>
          <a:p>
            <a:fld id="{52D72BAF-8CDA-4878-B74D-CAA2BE485765}" type="slidenum">
              <a:rPr lang="fi-FI" smtClean="0"/>
              <a:t>17</a:t>
            </a:fld>
            <a:endParaRPr lang="fi-FI"/>
          </a:p>
        </p:txBody>
      </p:sp>
      <p:sp>
        <p:nvSpPr>
          <p:cNvPr id="9" name="Sisällön paikkamerkki 8">
            <a:extLst>
              <a:ext uri="{FF2B5EF4-FFF2-40B4-BE49-F238E27FC236}">
                <a16:creationId xmlns:a16="http://schemas.microsoft.com/office/drawing/2014/main" id="{963D5540-B285-1248-AC42-0556EECFDDB1}"/>
              </a:ext>
            </a:extLst>
          </p:cNvPr>
          <p:cNvSpPr>
            <a:spLocks noGrp="1"/>
          </p:cNvSpPr>
          <p:nvPr>
            <p:ph idx="4294967295"/>
          </p:nvPr>
        </p:nvSpPr>
        <p:spPr>
          <a:xfrm>
            <a:off x="5473991" y="2682575"/>
            <a:ext cx="2828925" cy="993775"/>
          </a:xfrm>
        </p:spPr>
        <p:txBody>
          <a:bodyPr/>
          <a:lstStyle/>
          <a:p>
            <a:pPr marL="0" indent="-3175">
              <a:buNone/>
            </a:pPr>
            <a:r>
              <a:rPr lang="en-GB" sz="1400" dirty="0">
                <a:solidFill>
                  <a:schemeClr val="bg1"/>
                </a:solidFill>
                <a:cs typeface="Arial"/>
              </a:rPr>
              <a:t>Learning via international CIO networking, e.g. in the International Council for Information Technology in Government Administration (ICA).</a:t>
            </a:r>
          </a:p>
          <a:p>
            <a:pPr marL="0" indent="0">
              <a:buNone/>
            </a:pPr>
            <a:endParaRPr lang="fi-FI" sz="1400" dirty="0">
              <a:solidFill>
                <a:schemeClr val="bg1"/>
              </a:solidFill>
            </a:endParaRPr>
          </a:p>
        </p:txBody>
      </p:sp>
      <p:sp>
        <p:nvSpPr>
          <p:cNvPr id="5" name="Title 1">
            <a:extLst>
              <a:ext uri="{FF2B5EF4-FFF2-40B4-BE49-F238E27FC236}">
                <a16:creationId xmlns:a16="http://schemas.microsoft.com/office/drawing/2014/main" id="{11FE4514-553D-314E-9F39-1AF3332F00A1}"/>
              </a:ext>
            </a:extLst>
          </p:cNvPr>
          <p:cNvSpPr txBox="1">
            <a:spLocks/>
          </p:cNvSpPr>
          <p:nvPr/>
        </p:nvSpPr>
        <p:spPr>
          <a:xfrm>
            <a:off x="1524654" y="276620"/>
            <a:ext cx="6696595" cy="649287"/>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5400" b="1" kern="1200" cap="all" baseline="0">
                <a:solidFill>
                  <a:schemeClr val="bg1"/>
                </a:solidFill>
                <a:latin typeface="+mj-lt"/>
                <a:ea typeface="+mj-ea"/>
                <a:cs typeface="+mj-cs"/>
              </a:defRPr>
            </a:lvl1pPr>
          </a:lstStyle>
          <a:p>
            <a:pPr>
              <a:lnSpc>
                <a:spcPct val="100000"/>
              </a:lnSpc>
            </a:pPr>
            <a:r>
              <a:rPr lang="fi-FI" sz="2400" dirty="0"/>
              <a:t>Examples</a:t>
            </a:r>
            <a:endParaRPr lang="en-US" sz="2400" dirty="0">
              <a:latin typeface="Finlandica Bold" panose="00000800000000000000" pitchFamily="2" charset="0"/>
            </a:endParaRPr>
          </a:p>
        </p:txBody>
      </p:sp>
      <p:cxnSp>
        <p:nvCxnSpPr>
          <p:cNvPr id="11" name="Kulmayhdysviiva 10">
            <a:extLst>
              <a:ext uri="{FF2B5EF4-FFF2-40B4-BE49-F238E27FC236}">
                <a16:creationId xmlns:a16="http://schemas.microsoft.com/office/drawing/2014/main" id="{FE268411-F7B7-9D49-9A40-3AFBBF2EDCDE}"/>
              </a:ext>
            </a:extLst>
          </p:cNvPr>
          <p:cNvCxnSpPr>
            <a:cxnSpLocks/>
          </p:cNvCxnSpPr>
          <p:nvPr/>
        </p:nvCxnSpPr>
        <p:spPr>
          <a:xfrm>
            <a:off x="-9289" y="2246476"/>
            <a:ext cx="3358881" cy="1684057"/>
          </a:xfrm>
          <a:prstGeom prst="bentConnector3">
            <a:avLst>
              <a:gd name="adj1" fmla="val 5917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Kulmayhdysviiva 13">
            <a:extLst>
              <a:ext uri="{FF2B5EF4-FFF2-40B4-BE49-F238E27FC236}">
                <a16:creationId xmlns:a16="http://schemas.microsoft.com/office/drawing/2014/main" id="{56924996-90F3-D746-9D53-FD3C350A59B6}"/>
              </a:ext>
            </a:extLst>
          </p:cNvPr>
          <p:cNvCxnSpPr>
            <a:cxnSpLocks/>
          </p:cNvCxnSpPr>
          <p:nvPr/>
        </p:nvCxnSpPr>
        <p:spPr>
          <a:xfrm flipV="1">
            <a:off x="2021305" y="1292861"/>
            <a:ext cx="7122695" cy="2637672"/>
          </a:xfrm>
          <a:prstGeom prst="bentConnector3">
            <a:avLst>
              <a:gd name="adj1" fmla="val 4716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kstiruutu 15">
            <a:extLst>
              <a:ext uri="{FF2B5EF4-FFF2-40B4-BE49-F238E27FC236}">
                <a16:creationId xmlns:a16="http://schemas.microsoft.com/office/drawing/2014/main" id="{E7D75225-568A-934D-8B02-7CDF7B92C5C1}"/>
              </a:ext>
            </a:extLst>
          </p:cNvPr>
          <p:cNvSpPr txBox="1"/>
          <p:nvPr/>
        </p:nvSpPr>
        <p:spPr>
          <a:xfrm>
            <a:off x="354342" y="1412283"/>
            <a:ext cx="2631618" cy="934478"/>
          </a:xfrm>
          <a:prstGeom prst="rect">
            <a:avLst/>
          </a:prstGeom>
          <a:noFill/>
        </p:spPr>
        <p:txBody>
          <a:bodyPr wrap="square" lIns="36000" tIns="36000" rIns="36000" bIns="36000" rtlCol="0">
            <a:spAutoFit/>
          </a:bodyPr>
          <a:lstStyle/>
          <a:p>
            <a:r>
              <a:rPr lang="en-GB" sz="1400">
                <a:solidFill>
                  <a:schemeClr val="bg1"/>
                </a:solidFill>
                <a:cs typeface="Arial"/>
              </a:rPr>
              <a:t>Finland is an active and committed member of the European Union.</a:t>
            </a:r>
          </a:p>
          <a:p>
            <a:endParaRPr lang="fi-FI" sz="1400"/>
          </a:p>
        </p:txBody>
      </p:sp>
      <p:sp>
        <p:nvSpPr>
          <p:cNvPr id="17" name="Tekstiruutu 16">
            <a:extLst>
              <a:ext uri="{FF2B5EF4-FFF2-40B4-BE49-F238E27FC236}">
                <a16:creationId xmlns:a16="http://schemas.microsoft.com/office/drawing/2014/main" id="{E14F29E6-3D1B-AD4B-BD79-72F605139F48}"/>
              </a:ext>
            </a:extLst>
          </p:cNvPr>
          <p:cNvSpPr txBox="1"/>
          <p:nvPr/>
        </p:nvSpPr>
        <p:spPr>
          <a:xfrm>
            <a:off x="2089629" y="2233398"/>
            <a:ext cx="2883558" cy="1365365"/>
          </a:xfrm>
          <a:prstGeom prst="rect">
            <a:avLst/>
          </a:prstGeom>
          <a:noFill/>
        </p:spPr>
        <p:txBody>
          <a:bodyPr wrap="square" lIns="36000" tIns="36000" rIns="36000" bIns="36000" rtlCol="0">
            <a:spAutoFit/>
          </a:bodyPr>
          <a:lstStyle/>
          <a:p>
            <a:pPr indent="-101600"/>
            <a:r>
              <a:rPr lang="en-GB" sz="1400">
                <a:solidFill>
                  <a:schemeClr val="bg1"/>
                </a:solidFill>
              </a:rPr>
              <a:t>Finland and Estonia have jointly established the Nordic Institute for Interoperability Solutions (NIIS) to develop X-Road technology by focusing on practical collaboration. </a:t>
            </a:r>
          </a:p>
          <a:p>
            <a:endParaRPr lang="fi-FI" sz="1400"/>
          </a:p>
        </p:txBody>
      </p:sp>
      <p:sp>
        <p:nvSpPr>
          <p:cNvPr id="18" name="Tekstiruutu 17">
            <a:extLst>
              <a:ext uri="{FF2B5EF4-FFF2-40B4-BE49-F238E27FC236}">
                <a16:creationId xmlns:a16="http://schemas.microsoft.com/office/drawing/2014/main" id="{5BDEBDD9-ED08-AB44-BEA6-D74A3DB570A7}"/>
              </a:ext>
            </a:extLst>
          </p:cNvPr>
          <p:cNvSpPr txBox="1"/>
          <p:nvPr/>
        </p:nvSpPr>
        <p:spPr>
          <a:xfrm>
            <a:off x="1957896" y="4002877"/>
            <a:ext cx="4040757" cy="719034"/>
          </a:xfrm>
          <a:prstGeom prst="rect">
            <a:avLst/>
          </a:prstGeom>
          <a:noFill/>
        </p:spPr>
        <p:txBody>
          <a:bodyPr wrap="square" lIns="36000" tIns="36000" rIns="36000" bIns="36000" rtlCol="0">
            <a:spAutoFit/>
          </a:bodyPr>
          <a:lstStyle/>
          <a:p>
            <a:pPr indent="-101600"/>
            <a:r>
              <a:rPr lang="en-GB" sz="1400">
                <a:solidFill>
                  <a:schemeClr val="bg1"/>
                </a:solidFill>
              </a:rPr>
              <a:t>The Nordic and Baltic countries engage closely in digital cooperation. E.g. </a:t>
            </a:r>
            <a:r>
              <a:rPr lang="en-GB" sz="1400">
                <a:solidFill>
                  <a:schemeClr val="bg1"/>
                </a:solidFill>
                <a:cs typeface="Arial"/>
              </a:rPr>
              <a:t>demographic data has been exchanged with Sweden since the 1970s.</a:t>
            </a:r>
          </a:p>
        </p:txBody>
      </p:sp>
      <p:sp>
        <p:nvSpPr>
          <p:cNvPr id="19" name="Tekstiruutu 18">
            <a:extLst>
              <a:ext uri="{FF2B5EF4-FFF2-40B4-BE49-F238E27FC236}">
                <a16:creationId xmlns:a16="http://schemas.microsoft.com/office/drawing/2014/main" id="{1F4E0189-76E2-0942-8430-528C6033C198}"/>
              </a:ext>
            </a:extLst>
          </p:cNvPr>
          <p:cNvSpPr txBox="1"/>
          <p:nvPr/>
        </p:nvSpPr>
        <p:spPr>
          <a:xfrm>
            <a:off x="6888454" y="1339981"/>
            <a:ext cx="2136190" cy="719034"/>
          </a:xfrm>
          <a:prstGeom prst="rect">
            <a:avLst/>
          </a:prstGeom>
          <a:noFill/>
        </p:spPr>
        <p:txBody>
          <a:bodyPr wrap="square" lIns="36000" tIns="36000" rIns="36000" bIns="36000" rtlCol="0">
            <a:spAutoFit/>
          </a:bodyPr>
          <a:lstStyle/>
          <a:p>
            <a:pPr indent="-101600"/>
            <a:r>
              <a:rPr lang="en-GB" sz="1400" dirty="0">
                <a:solidFill>
                  <a:schemeClr val="bg1"/>
                </a:solidFill>
                <a:cs typeface="Arial"/>
              </a:rPr>
              <a:t>The EU’s ISA programme and eGovernment are key forums for collaboration.</a:t>
            </a:r>
          </a:p>
        </p:txBody>
      </p:sp>
    </p:spTree>
    <p:extLst>
      <p:ext uri="{BB962C8B-B14F-4D97-AF65-F5344CB8AC3E}">
        <p14:creationId xmlns:p14="http://schemas.microsoft.com/office/powerpoint/2010/main" val="2044506364"/>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Kuva 20">
            <a:extLst>
              <a:ext uri="{FF2B5EF4-FFF2-40B4-BE49-F238E27FC236}">
                <a16:creationId xmlns:a16="http://schemas.microsoft.com/office/drawing/2014/main" id="{8EA028FB-F6F1-A24E-A28F-A931D319C1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Dian numeron paikkamerkki 1"/>
          <p:cNvSpPr txBox="1">
            <a:spLocks/>
          </p:cNvSpPr>
          <p:nvPr/>
        </p:nvSpPr>
        <p:spPr>
          <a:xfrm>
            <a:off x="8488800" y="4822372"/>
            <a:ext cx="477416" cy="218735"/>
          </a:xfrm>
          <a:prstGeom prst="rect">
            <a:avLst/>
          </a:prstGeom>
        </p:spPr>
        <p:txBody>
          <a:bodyPr vert="horz" lIns="91436" tIns="45718" rIns="91436" bIns="45718" rtlCol="0" anchor="ctr"/>
          <a:lstStyle>
            <a:defPPr>
              <a:defRPr lang="fi-FI"/>
            </a:defPPr>
            <a:lvl1pPr marL="0" algn="r" defTabSz="914355" rtl="0" eaLnBrk="1" latinLnBrk="0" hangingPunct="1">
              <a:defRPr sz="800" kern="1200">
                <a:solidFill>
                  <a:schemeClr val="tx2"/>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a:lstStyle>
          <a:p>
            <a:fld id="{52D72BAF-8CDA-4878-B74D-CAA2BE485765}" type="slidenum">
              <a:rPr lang="en-GB" smtClean="0"/>
              <a:pPr/>
              <a:t>18</a:t>
            </a:fld>
            <a:endParaRPr lang="en-GB" dirty="0"/>
          </a:p>
        </p:txBody>
      </p:sp>
      <p:sp>
        <p:nvSpPr>
          <p:cNvPr id="12" name="Freeform 7">
            <a:extLst>
              <a:ext uri="{FF2B5EF4-FFF2-40B4-BE49-F238E27FC236}">
                <a16:creationId xmlns:a16="http://schemas.microsoft.com/office/drawing/2014/main" id="{CBC5CF07-BEC2-C740-8061-F7CFB4C33B4A}"/>
              </a:ext>
            </a:extLst>
          </p:cNvPr>
          <p:cNvSpPr>
            <a:spLocks noEditPoints="1"/>
          </p:cNvSpPr>
          <p:nvPr/>
        </p:nvSpPr>
        <p:spPr bwMode="auto">
          <a:xfrm>
            <a:off x="463831" y="484189"/>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3" name="Freeform 11">
            <a:extLst>
              <a:ext uri="{FF2B5EF4-FFF2-40B4-BE49-F238E27FC236}">
                <a16:creationId xmlns:a16="http://schemas.microsoft.com/office/drawing/2014/main" id="{EB5210A0-1216-914E-BE8C-BF912814BFC8}"/>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11" name="Sisällön paikkamerkki 2"/>
          <p:cNvSpPr txBox="1">
            <a:spLocks/>
          </p:cNvSpPr>
          <p:nvPr/>
        </p:nvSpPr>
        <p:spPr>
          <a:xfrm>
            <a:off x="685845" y="4119750"/>
            <a:ext cx="1873433" cy="701073"/>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accent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r>
              <a:rPr lang="en-GB" sz="2800" b="1" dirty="0" smtClean="0">
                <a:solidFill>
                  <a:schemeClr val="bg1"/>
                </a:solidFill>
              </a:rPr>
              <a:t>Thank you</a:t>
            </a:r>
            <a:endParaRPr lang="en-GB" sz="2800" b="1" dirty="0">
              <a:solidFill>
                <a:schemeClr val="bg1"/>
              </a:solidFill>
            </a:endParaRPr>
          </a:p>
        </p:txBody>
      </p:sp>
    </p:spTree>
    <p:extLst>
      <p:ext uri="{BB962C8B-B14F-4D97-AF65-F5344CB8AC3E}">
        <p14:creationId xmlns:p14="http://schemas.microsoft.com/office/powerpoint/2010/main" val="1546174727"/>
      </p:ext>
    </p:extLst>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6C9DEA5-8467-FE40-8D70-692E5A3CA0E1}"/>
              </a:ext>
            </a:extLst>
          </p:cNvPr>
          <p:cNvSpPr>
            <a:spLocks noGrp="1"/>
          </p:cNvSpPr>
          <p:nvPr>
            <p:ph type="title"/>
          </p:nvPr>
        </p:nvSpPr>
        <p:spPr/>
        <p:txBody>
          <a:bodyPr/>
          <a:lstStyle/>
          <a:p>
            <a:endParaRPr lang="fi-FI"/>
          </a:p>
        </p:txBody>
      </p:sp>
      <p:sp>
        <p:nvSpPr>
          <p:cNvPr id="3" name="Sisällön paikkamerkki 2">
            <a:extLst>
              <a:ext uri="{FF2B5EF4-FFF2-40B4-BE49-F238E27FC236}">
                <a16:creationId xmlns:a16="http://schemas.microsoft.com/office/drawing/2014/main" id="{DB00D961-2F6A-BC46-BDF3-D2BF4E1CDA7F}"/>
              </a:ext>
            </a:extLst>
          </p:cNvPr>
          <p:cNvSpPr>
            <a:spLocks noGrp="1"/>
          </p:cNvSpPr>
          <p:nvPr>
            <p:ph idx="1"/>
          </p:nvPr>
        </p:nvSpPr>
        <p:spPr/>
        <p:txBody>
          <a:bodyPr/>
          <a:lstStyle/>
          <a:p>
            <a:endParaRPr lang="fi-FI"/>
          </a:p>
        </p:txBody>
      </p:sp>
      <p:sp>
        <p:nvSpPr>
          <p:cNvPr id="4" name="Päivämäärän paikkamerkki 3">
            <a:extLst>
              <a:ext uri="{FF2B5EF4-FFF2-40B4-BE49-F238E27FC236}">
                <a16:creationId xmlns:a16="http://schemas.microsoft.com/office/drawing/2014/main" id="{C1DBA3F7-BC34-484F-ADE2-A5F1242113BC}"/>
              </a:ext>
            </a:extLst>
          </p:cNvPr>
          <p:cNvSpPr>
            <a:spLocks noGrp="1"/>
          </p:cNvSpPr>
          <p:nvPr>
            <p:ph type="dt" sz="half" idx="10"/>
          </p:nvPr>
        </p:nvSpPr>
        <p:spPr/>
        <p:txBody>
          <a:bodyPr/>
          <a:lstStyle/>
          <a:p>
            <a:fld id="{03D30AE1-D009-49A6-AFBC-48C836E46FD5}" type="datetime1">
              <a:rPr lang="fi-FI" smtClean="0"/>
              <a:pPr/>
              <a:t>30.10.2019</a:t>
            </a:fld>
            <a:endParaRPr lang="en-US"/>
          </a:p>
        </p:txBody>
      </p:sp>
      <p:sp>
        <p:nvSpPr>
          <p:cNvPr id="5" name="Alatunnisteen paikkamerkki 4">
            <a:extLst>
              <a:ext uri="{FF2B5EF4-FFF2-40B4-BE49-F238E27FC236}">
                <a16:creationId xmlns:a16="http://schemas.microsoft.com/office/drawing/2014/main" id="{4F94F4A8-893A-D944-A66C-936D991D1F54}"/>
              </a:ext>
            </a:extLst>
          </p:cNvPr>
          <p:cNvSpPr>
            <a:spLocks noGrp="1"/>
          </p:cNvSpPr>
          <p:nvPr>
            <p:ph type="ftr" sz="quarter" idx="11"/>
          </p:nvPr>
        </p:nvSpPr>
        <p:spPr/>
        <p:txBody>
          <a:bodyPr/>
          <a:lstStyle/>
          <a:p>
            <a:r>
              <a:rPr lang="en-US"/>
              <a:t>Footer Here</a:t>
            </a:r>
          </a:p>
        </p:txBody>
      </p:sp>
      <p:sp>
        <p:nvSpPr>
          <p:cNvPr id="6" name="Dian numeron paikkamerkki 5">
            <a:extLst>
              <a:ext uri="{FF2B5EF4-FFF2-40B4-BE49-F238E27FC236}">
                <a16:creationId xmlns:a16="http://schemas.microsoft.com/office/drawing/2014/main" id="{E687F2ED-1D7B-8346-A46C-DE1294336F9A}"/>
              </a:ext>
            </a:extLst>
          </p:cNvPr>
          <p:cNvSpPr>
            <a:spLocks noGrp="1"/>
          </p:cNvSpPr>
          <p:nvPr>
            <p:ph type="sldNum" sz="quarter" idx="12"/>
          </p:nvPr>
        </p:nvSpPr>
        <p:spPr/>
        <p:txBody>
          <a:bodyPr/>
          <a:lstStyle/>
          <a:p>
            <a:fld id="{E9DC2C14-6E95-4EF0-AB2C-A4DB63E63034}" type="slidenum">
              <a:rPr lang="en-US" smtClean="0"/>
              <a:pPr/>
              <a:t>19</a:t>
            </a:fld>
            <a:endParaRPr lang="en-US"/>
          </a:p>
        </p:txBody>
      </p:sp>
      <p:pic>
        <p:nvPicPr>
          <p:cNvPr id="7" name="Kuva 6">
            <a:extLst>
              <a:ext uri="{FF2B5EF4-FFF2-40B4-BE49-F238E27FC236}">
                <a16:creationId xmlns:a16="http://schemas.microsoft.com/office/drawing/2014/main" id="{52C47AE4-D880-884D-9C4E-A57DFB1578D3}"/>
              </a:ext>
            </a:extLst>
          </p:cNvPr>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60129900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Finland is among the most digital countries worldwide</a:t>
            </a:r>
            <a:endParaRPr lang="en-GB" dirty="0"/>
          </a:p>
        </p:txBody>
      </p:sp>
    </p:spTree>
    <p:extLst>
      <p:ext uri="{BB962C8B-B14F-4D97-AF65-F5344CB8AC3E}">
        <p14:creationId xmlns:p14="http://schemas.microsoft.com/office/powerpoint/2010/main" val="2114241204"/>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29709180"/>
              </p:ext>
            </p:extLst>
          </p:nvPr>
        </p:nvGraphicFramePr>
        <p:xfrm>
          <a:off x="373538" y="1425598"/>
          <a:ext cx="8396924" cy="3132612"/>
        </p:xfrm>
        <a:graphic>
          <a:graphicData uri="http://schemas.openxmlformats.org/drawingml/2006/table">
            <a:tbl>
              <a:tblPr firstRow="1" bandRow="1">
                <a:tableStyleId>{5C22544A-7EE6-4342-B048-85BDC9FD1C3A}</a:tableStyleId>
              </a:tblPr>
              <a:tblGrid>
                <a:gridCol w="849630">
                  <a:extLst>
                    <a:ext uri="{9D8B030D-6E8A-4147-A177-3AD203B41FA5}">
                      <a16:colId xmlns:a16="http://schemas.microsoft.com/office/drawing/2014/main" val="1408605414"/>
                    </a:ext>
                  </a:extLst>
                </a:gridCol>
                <a:gridCol w="582930">
                  <a:extLst>
                    <a:ext uri="{9D8B030D-6E8A-4147-A177-3AD203B41FA5}">
                      <a16:colId xmlns:a16="http://schemas.microsoft.com/office/drawing/2014/main" val="1555961285"/>
                    </a:ext>
                  </a:extLst>
                </a:gridCol>
                <a:gridCol w="576580">
                  <a:extLst>
                    <a:ext uri="{9D8B030D-6E8A-4147-A177-3AD203B41FA5}">
                      <a16:colId xmlns:a16="http://schemas.microsoft.com/office/drawing/2014/main" val="1730335332"/>
                    </a:ext>
                  </a:extLst>
                </a:gridCol>
                <a:gridCol w="3241993">
                  <a:extLst>
                    <a:ext uri="{9D8B030D-6E8A-4147-A177-3AD203B41FA5}">
                      <a16:colId xmlns:a16="http://schemas.microsoft.com/office/drawing/2014/main" val="894121947"/>
                    </a:ext>
                  </a:extLst>
                </a:gridCol>
                <a:gridCol w="990918">
                  <a:extLst>
                    <a:ext uri="{9D8B030D-6E8A-4147-A177-3AD203B41FA5}">
                      <a16:colId xmlns:a16="http://schemas.microsoft.com/office/drawing/2014/main" val="3922102675"/>
                    </a:ext>
                  </a:extLst>
                </a:gridCol>
                <a:gridCol w="1151255">
                  <a:extLst>
                    <a:ext uri="{9D8B030D-6E8A-4147-A177-3AD203B41FA5}">
                      <a16:colId xmlns:a16="http://schemas.microsoft.com/office/drawing/2014/main" val="2156779108"/>
                    </a:ext>
                  </a:extLst>
                </a:gridCol>
                <a:gridCol w="1003618">
                  <a:extLst>
                    <a:ext uri="{9D8B030D-6E8A-4147-A177-3AD203B41FA5}">
                      <a16:colId xmlns:a16="http://schemas.microsoft.com/office/drawing/2014/main" val="595828473"/>
                    </a:ext>
                  </a:extLst>
                </a:gridCol>
              </a:tblGrid>
              <a:tr h="640802">
                <a:tc>
                  <a:txBody>
                    <a:bodyPr/>
                    <a:lstStyle/>
                    <a:p>
                      <a:endParaRPr lang="en-GB" sz="1200" noProof="0" dirty="0" smtClean="0"/>
                    </a:p>
                    <a:p>
                      <a:r>
                        <a:rPr lang="en-GB" sz="1200" noProof="0" dirty="0" smtClean="0"/>
                        <a:t>TYPE</a:t>
                      </a:r>
                      <a:endParaRPr lang="en-GB" sz="1200" noProof="0" dirty="0"/>
                    </a:p>
                  </a:txBody>
                  <a:tcPr/>
                </a:tc>
                <a:tc>
                  <a:txBody>
                    <a:bodyPr/>
                    <a:lstStyle/>
                    <a:p>
                      <a:endParaRPr lang="en-GB" sz="1200" noProof="0" dirty="0" smtClean="0"/>
                    </a:p>
                    <a:p>
                      <a:r>
                        <a:rPr lang="en-GB" sz="1200" noProof="0" dirty="0" smtClean="0"/>
                        <a:t>BY</a:t>
                      </a:r>
                      <a:endParaRPr lang="en-GB" sz="1200" noProof="0" dirty="0"/>
                    </a:p>
                  </a:txBody>
                  <a:tcPr/>
                </a:tc>
                <a:tc>
                  <a:txBody>
                    <a:bodyPr/>
                    <a:lstStyle/>
                    <a:p>
                      <a:endParaRPr lang="en-GB" sz="1200" noProof="0" dirty="0" smtClean="0"/>
                    </a:p>
                    <a:p>
                      <a:r>
                        <a:rPr lang="en-GB" sz="1200" noProof="0" dirty="0" smtClean="0"/>
                        <a:t>YEAR</a:t>
                      </a:r>
                      <a:endParaRPr lang="en-GB" sz="1200" noProof="0" dirty="0"/>
                    </a:p>
                  </a:txBody>
                  <a:tcPr/>
                </a:tc>
                <a:tc>
                  <a:txBody>
                    <a:bodyPr/>
                    <a:lstStyle/>
                    <a:p>
                      <a:endParaRPr lang="en-GB" sz="1200" noProof="0" dirty="0" smtClean="0"/>
                    </a:p>
                    <a:p>
                      <a:r>
                        <a:rPr lang="en-GB" sz="1200" noProof="0" dirty="0" smtClean="0"/>
                        <a:t>INDEX</a:t>
                      </a:r>
                      <a:endParaRPr lang="en-GB" sz="1200" noProof="0" dirty="0"/>
                    </a:p>
                  </a:txBody>
                  <a:tcPr/>
                </a:tc>
                <a:tc>
                  <a:txBody>
                    <a:bodyPr/>
                    <a:lstStyle/>
                    <a:p>
                      <a:endParaRPr lang="en-GB" sz="1200" noProof="0" dirty="0" smtClean="0"/>
                    </a:p>
                    <a:p>
                      <a:r>
                        <a:rPr lang="en-GB" sz="1200" noProof="0" dirty="0" smtClean="0"/>
                        <a:t>COUNTRIES</a:t>
                      </a:r>
                      <a:endParaRPr lang="en-GB" sz="1200" noProof="0" dirty="0"/>
                    </a:p>
                  </a:txBody>
                  <a:tcPr/>
                </a:tc>
                <a:tc>
                  <a:txBody>
                    <a:bodyPr/>
                    <a:lstStyle/>
                    <a:p>
                      <a:r>
                        <a:rPr lang="en-GB" sz="1200" noProof="0" dirty="0" smtClean="0"/>
                        <a:t>FINLAND’S </a:t>
                      </a:r>
                    </a:p>
                    <a:p>
                      <a:r>
                        <a:rPr lang="en-GB" sz="1200" noProof="0" dirty="0" smtClean="0"/>
                        <a:t>RANK, </a:t>
                      </a:r>
                    </a:p>
                    <a:p>
                      <a:r>
                        <a:rPr lang="en-GB" sz="1200" noProof="0" dirty="0" smtClean="0"/>
                        <a:t>EUROPE</a:t>
                      </a:r>
                      <a:endParaRPr lang="en-GB" sz="1200" noProof="0" dirty="0"/>
                    </a:p>
                  </a:txBody>
                  <a:tcPr/>
                </a:tc>
                <a:tc>
                  <a:txBody>
                    <a:bodyPr/>
                    <a:lstStyle/>
                    <a:p>
                      <a:r>
                        <a:rPr lang="en-GB" sz="1200" noProof="0" dirty="0" smtClean="0"/>
                        <a:t>FINLAND’S </a:t>
                      </a:r>
                    </a:p>
                    <a:p>
                      <a:r>
                        <a:rPr lang="en-GB" sz="1200" noProof="0" dirty="0" smtClean="0"/>
                        <a:t>RANK, </a:t>
                      </a:r>
                    </a:p>
                    <a:p>
                      <a:r>
                        <a:rPr lang="en-GB" sz="1200" noProof="0" dirty="0" smtClean="0"/>
                        <a:t>WORLD</a:t>
                      </a:r>
                      <a:endParaRPr lang="en-GB" sz="1200" noProof="0" dirty="0"/>
                    </a:p>
                  </a:txBody>
                  <a:tcPr/>
                </a:tc>
                <a:extLst>
                  <a:ext uri="{0D108BD9-81ED-4DB2-BD59-A6C34878D82A}">
                    <a16:rowId xmlns:a16="http://schemas.microsoft.com/office/drawing/2014/main" val="585688870"/>
                  </a:ext>
                </a:extLst>
              </a:tr>
              <a:tr h="571570">
                <a:tc>
                  <a:txBody>
                    <a:bodyPr/>
                    <a:lstStyle/>
                    <a:p>
                      <a:endParaRPr lang="en-GB" sz="1200" noProof="0" dirty="0" smtClean="0"/>
                    </a:p>
                    <a:p>
                      <a:r>
                        <a:rPr lang="en-GB" sz="1200" noProof="0" dirty="0" smtClean="0"/>
                        <a:t>SOCIETY</a:t>
                      </a:r>
                      <a:endParaRPr lang="en-GB" sz="1200" noProof="0" dirty="0"/>
                    </a:p>
                  </a:txBody>
                  <a:tcPr/>
                </a:tc>
                <a:tc>
                  <a:txBody>
                    <a:bodyPr/>
                    <a:lstStyle/>
                    <a:p>
                      <a:r>
                        <a:rPr lang="en-GB" sz="1200" noProof="0" dirty="0" smtClean="0"/>
                        <a:t>EU</a:t>
                      </a:r>
                    </a:p>
                    <a:p>
                      <a:r>
                        <a:rPr lang="en-GB" sz="1200" noProof="0" dirty="0" smtClean="0"/>
                        <a:t>ETLA</a:t>
                      </a:r>
                    </a:p>
                    <a:p>
                      <a:r>
                        <a:rPr lang="en-GB" sz="1200" noProof="0" dirty="0" smtClean="0"/>
                        <a:t>WEF</a:t>
                      </a:r>
                      <a:endParaRPr lang="en-GB" sz="1200" noProof="0" dirty="0"/>
                    </a:p>
                  </a:txBody>
                  <a:tcPr/>
                </a:tc>
                <a:tc>
                  <a:txBody>
                    <a:bodyPr/>
                    <a:lstStyle/>
                    <a:p>
                      <a:r>
                        <a:rPr lang="en-GB" sz="1200" noProof="0" dirty="0" smtClean="0"/>
                        <a:t>2019</a:t>
                      </a:r>
                    </a:p>
                    <a:p>
                      <a:r>
                        <a:rPr lang="en-GB" sz="1200" noProof="0" dirty="0" smtClean="0"/>
                        <a:t>2017</a:t>
                      </a:r>
                    </a:p>
                    <a:p>
                      <a:r>
                        <a:rPr lang="en-GB" sz="1200" noProof="0" dirty="0" smtClean="0"/>
                        <a:t>2016</a:t>
                      </a:r>
                      <a:endParaRPr lang="en-GB" sz="1200" noProof="0" dirty="0"/>
                    </a:p>
                  </a:txBody>
                  <a:tcPr/>
                </a:tc>
                <a:tc>
                  <a:txBody>
                    <a:bodyPr/>
                    <a:lstStyle/>
                    <a:p>
                      <a:r>
                        <a:rPr lang="en-GB" sz="1200" noProof="0" dirty="0" smtClean="0"/>
                        <a:t>Digital</a:t>
                      </a:r>
                      <a:r>
                        <a:rPr lang="en-GB" sz="1200" baseline="0" noProof="0" dirty="0" smtClean="0"/>
                        <a:t> Public Services (DESI 2019)</a:t>
                      </a:r>
                    </a:p>
                    <a:p>
                      <a:r>
                        <a:rPr lang="en-GB" sz="1200" baseline="0" noProof="0" dirty="0" smtClean="0"/>
                        <a:t>Digibarometer 2017</a:t>
                      </a:r>
                    </a:p>
                    <a:p>
                      <a:r>
                        <a:rPr lang="en-GB" sz="1200" noProof="0" dirty="0" smtClean="0"/>
                        <a:t>Networked</a:t>
                      </a:r>
                      <a:r>
                        <a:rPr lang="en-GB" sz="1200" baseline="0" noProof="0" dirty="0" smtClean="0"/>
                        <a:t> Readiness Index</a:t>
                      </a:r>
                      <a:endParaRPr lang="en-GB" sz="1200" noProof="0" dirty="0"/>
                    </a:p>
                  </a:txBody>
                  <a:tcPr/>
                </a:tc>
                <a:tc>
                  <a:txBody>
                    <a:bodyPr/>
                    <a:lstStyle/>
                    <a:p>
                      <a:r>
                        <a:rPr lang="en-GB" sz="1200" noProof="0" dirty="0" smtClean="0"/>
                        <a:t>28</a:t>
                      </a:r>
                    </a:p>
                    <a:p>
                      <a:r>
                        <a:rPr lang="en-GB" sz="1200" noProof="0" dirty="0" smtClean="0"/>
                        <a:t>22</a:t>
                      </a:r>
                    </a:p>
                    <a:p>
                      <a:r>
                        <a:rPr lang="en-GB" sz="1200" noProof="0" dirty="0" smtClean="0"/>
                        <a:t>139</a:t>
                      </a:r>
                      <a:endParaRPr lang="en-GB" sz="1200" noProof="0" dirty="0"/>
                    </a:p>
                  </a:txBody>
                  <a:tcPr/>
                </a:tc>
                <a:tc>
                  <a:txBody>
                    <a:bodyPr/>
                    <a:lstStyle/>
                    <a:p>
                      <a:r>
                        <a:rPr lang="en-GB" sz="1200" noProof="0" dirty="0" smtClean="0"/>
                        <a:t>1.</a:t>
                      </a:r>
                    </a:p>
                    <a:p>
                      <a:r>
                        <a:rPr lang="en-GB" sz="1200" noProof="0" dirty="0" smtClean="0"/>
                        <a:t>2.</a:t>
                      </a:r>
                    </a:p>
                    <a:p>
                      <a:r>
                        <a:rPr lang="en-GB" sz="1200" noProof="0" dirty="0" smtClean="0"/>
                        <a:t>2.</a:t>
                      </a:r>
                      <a:endParaRPr lang="en-GB" sz="1200" noProof="0" dirty="0"/>
                    </a:p>
                  </a:txBody>
                  <a:tcPr/>
                </a:tc>
                <a:tc>
                  <a:txBody>
                    <a:bodyPr/>
                    <a:lstStyle/>
                    <a:p>
                      <a:r>
                        <a:rPr lang="en-GB" sz="1200" noProof="0" dirty="0" smtClean="0"/>
                        <a:t>n/a</a:t>
                      </a:r>
                    </a:p>
                    <a:p>
                      <a:r>
                        <a:rPr lang="en-GB" sz="1200" noProof="0" dirty="0" smtClean="0"/>
                        <a:t>2.</a:t>
                      </a:r>
                    </a:p>
                    <a:p>
                      <a:r>
                        <a:rPr lang="en-GB" sz="1200" noProof="0" dirty="0" smtClean="0"/>
                        <a:t>2.</a:t>
                      </a:r>
                    </a:p>
                  </a:txBody>
                  <a:tcPr/>
                </a:tc>
                <a:extLst>
                  <a:ext uri="{0D108BD9-81ED-4DB2-BD59-A6C34878D82A}">
                    <a16:rowId xmlns:a16="http://schemas.microsoft.com/office/drawing/2014/main" val="1455742747"/>
                  </a:ext>
                </a:extLst>
              </a:tr>
              <a:tr h="571570">
                <a:tc>
                  <a:txBody>
                    <a:bodyPr/>
                    <a:lstStyle/>
                    <a:p>
                      <a:endParaRPr lang="en-GB" sz="1200" noProof="0" dirty="0" smtClean="0"/>
                    </a:p>
                    <a:p>
                      <a:r>
                        <a:rPr lang="en-GB" sz="1200" noProof="0" dirty="0" smtClean="0"/>
                        <a:t>E-GOV</a:t>
                      </a:r>
                      <a:endParaRPr lang="en-GB" sz="1200" noProof="0" dirty="0"/>
                    </a:p>
                  </a:txBody>
                  <a:tcPr/>
                </a:tc>
                <a:tc>
                  <a:txBody>
                    <a:bodyPr/>
                    <a:lstStyle/>
                    <a:p>
                      <a:r>
                        <a:rPr lang="en-GB" sz="1200" noProof="0" dirty="0" smtClean="0"/>
                        <a:t>UN</a:t>
                      </a:r>
                    </a:p>
                    <a:p>
                      <a:r>
                        <a:rPr lang="en-GB" sz="1200" noProof="0" dirty="0" smtClean="0"/>
                        <a:t>EU</a:t>
                      </a:r>
                    </a:p>
                    <a:p>
                      <a:r>
                        <a:rPr lang="en-GB" sz="1200" noProof="0" dirty="0" smtClean="0"/>
                        <a:t>EU</a:t>
                      </a:r>
                      <a:endParaRPr lang="en-GB" sz="1200" noProof="0" dirty="0"/>
                    </a:p>
                  </a:txBody>
                  <a:tcPr/>
                </a:tc>
                <a:tc>
                  <a:txBody>
                    <a:bodyPr/>
                    <a:lstStyle/>
                    <a:p>
                      <a:r>
                        <a:rPr lang="en-GB" sz="1200" noProof="0" dirty="0" smtClean="0"/>
                        <a:t>2016</a:t>
                      </a:r>
                    </a:p>
                    <a:p>
                      <a:r>
                        <a:rPr lang="en-GB" sz="1200" noProof="0" dirty="0" smtClean="0"/>
                        <a:t>2017</a:t>
                      </a:r>
                    </a:p>
                    <a:p>
                      <a:r>
                        <a:rPr lang="en-GB" sz="1200" noProof="0" dirty="0" smtClean="0"/>
                        <a:t>2017</a:t>
                      </a:r>
                      <a:endParaRPr lang="en-GB" sz="1200" noProof="0" dirty="0"/>
                    </a:p>
                  </a:txBody>
                  <a:tcPr/>
                </a:tc>
                <a:tc>
                  <a:txBody>
                    <a:bodyPr/>
                    <a:lstStyle/>
                    <a:p>
                      <a:r>
                        <a:rPr lang="en-GB" sz="1200" noProof="0" dirty="0" smtClean="0"/>
                        <a:t>E-government Development Index (EDGI)</a:t>
                      </a:r>
                    </a:p>
                    <a:p>
                      <a:r>
                        <a:rPr lang="en-GB" sz="1200" noProof="0" dirty="0" smtClean="0"/>
                        <a:t>eGovernment Benchmark</a:t>
                      </a:r>
                    </a:p>
                    <a:p>
                      <a:r>
                        <a:rPr lang="en-GB" sz="1200" noProof="0" dirty="0" smtClean="0"/>
                        <a:t>Interoperability Framework</a:t>
                      </a:r>
                      <a:endParaRPr lang="en-GB" sz="1200" noProof="0" dirty="0"/>
                    </a:p>
                  </a:txBody>
                  <a:tcPr/>
                </a:tc>
                <a:tc>
                  <a:txBody>
                    <a:bodyPr/>
                    <a:lstStyle/>
                    <a:p>
                      <a:r>
                        <a:rPr lang="en-GB" sz="1200" noProof="0" dirty="0" smtClean="0"/>
                        <a:t>191</a:t>
                      </a:r>
                    </a:p>
                    <a:p>
                      <a:r>
                        <a:rPr lang="en-GB" sz="1200" noProof="0" dirty="0" smtClean="0"/>
                        <a:t>28</a:t>
                      </a:r>
                    </a:p>
                    <a:p>
                      <a:r>
                        <a:rPr lang="en-GB" sz="1200" noProof="0" dirty="0" smtClean="0"/>
                        <a:t>29</a:t>
                      </a:r>
                      <a:endParaRPr lang="en-GB" sz="1200" noProof="0" dirty="0"/>
                    </a:p>
                  </a:txBody>
                  <a:tcPr/>
                </a:tc>
                <a:tc>
                  <a:txBody>
                    <a:bodyPr/>
                    <a:lstStyle/>
                    <a:p>
                      <a:r>
                        <a:rPr lang="en-GB" sz="1200" noProof="0" dirty="0" smtClean="0"/>
                        <a:t>2.</a:t>
                      </a:r>
                    </a:p>
                    <a:p>
                      <a:r>
                        <a:rPr lang="en-GB" sz="1200" noProof="0" dirty="0" smtClean="0"/>
                        <a:t>Good/top</a:t>
                      </a:r>
                    </a:p>
                    <a:p>
                      <a:r>
                        <a:rPr lang="en-GB" sz="1200" noProof="0" dirty="0" smtClean="0"/>
                        <a:t>Above average</a:t>
                      </a:r>
                      <a:endParaRPr lang="en-GB" sz="1200" noProof="0" dirty="0"/>
                    </a:p>
                  </a:txBody>
                  <a:tcPr/>
                </a:tc>
                <a:tc>
                  <a:txBody>
                    <a:bodyPr/>
                    <a:lstStyle/>
                    <a:p>
                      <a:r>
                        <a:rPr lang="en-GB" sz="1200" noProof="0" dirty="0" smtClean="0"/>
                        <a:t>5.</a:t>
                      </a:r>
                    </a:p>
                    <a:p>
                      <a:r>
                        <a:rPr lang="en-GB" sz="1200" noProof="0" dirty="0" smtClean="0"/>
                        <a:t>n/a</a:t>
                      </a:r>
                    </a:p>
                    <a:p>
                      <a:r>
                        <a:rPr lang="en-GB" sz="1200" noProof="0" dirty="0" smtClean="0"/>
                        <a:t>n/a</a:t>
                      </a:r>
                      <a:endParaRPr lang="en-GB" sz="1200" noProof="0" dirty="0"/>
                    </a:p>
                  </a:txBody>
                  <a:tcPr/>
                </a:tc>
                <a:extLst>
                  <a:ext uri="{0D108BD9-81ED-4DB2-BD59-A6C34878D82A}">
                    <a16:rowId xmlns:a16="http://schemas.microsoft.com/office/drawing/2014/main" val="2718640608"/>
                  </a:ext>
                </a:extLst>
              </a:tr>
              <a:tr h="444554">
                <a:tc>
                  <a:txBody>
                    <a:bodyPr/>
                    <a:lstStyle/>
                    <a:p>
                      <a:endParaRPr lang="en-GB" sz="1200" noProof="0" dirty="0" smtClean="0"/>
                    </a:p>
                    <a:p>
                      <a:r>
                        <a:rPr lang="en-GB" sz="1200" noProof="0" dirty="0" smtClean="0"/>
                        <a:t>DATA</a:t>
                      </a:r>
                      <a:endParaRPr lang="en-GB" sz="1200" noProof="0" dirty="0"/>
                    </a:p>
                  </a:txBody>
                  <a:tcPr/>
                </a:tc>
                <a:tc>
                  <a:txBody>
                    <a:bodyPr/>
                    <a:lstStyle/>
                    <a:p>
                      <a:r>
                        <a:rPr lang="en-GB" sz="1200" noProof="0" dirty="0" smtClean="0"/>
                        <a:t>OKFN</a:t>
                      </a:r>
                    </a:p>
                    <a:p>
                      <a:r>
                        <a:rPr lang="en-GB" sz="1200" noProof="0" dirty="0" smtClean="0"/>
                        <a:t>WWWF</a:t>
                      </a:r>
                    </a:p>
                    <a:p>
                      <a:r>
                        <a:rPr lang="en-GB" sz="1200" noProof="0" dirty="0" smtClean="0"/>
                        <a:t>OECD</a:t>
                      </a:r>
                      <a:endParaRPr lang="en-GB" sz="1200" noProof="0" dirty="0"/>
                    </a:p>
                  </a:txBody>
                  <a:tcPr/>
                </a:tc>
                <a:tc>
                  <a:txBody>
                    <a:bodyPr/>
                    <a:lstStyle/>
                    <a:p>
                      <a:r>
                        <a:rPr lang="en-GB" sz="1200" noProof="0" dirty="0" smtClean="0"/>
                        <a:t>2016</a:t>
                      </a:r>
                    </a:p>
                    <a:p>
                      <a:r>
                        <a:rPr lang="en-GB" sz="1200" noProof="0" dirty="0" smtClean="0"/>
                        <a:t>2015</a:t>
                      </a:r>
                    </a:p>
                    <a:p>
                      <a:r>
                        <a:rPr lang="en-GB" sz="1200" noProof="0" dirty="0" smtClean="0"/>
                        <a:t>2015</a:t>
                      </a:r>
                      <a:endParaRPr lang="en-GB" sz="1200" noProof="0" dirty="0"/>
                    </a:p>
                  </a:txBody>
                  <a:tcPr/>
                </a:tc>
                <a:tc>
                  <a:txBody>
                    <a:bodyPr/>
                    <a:lstStyle/>
                    <a:p>
                      <a:r>
                        <a:rPr lang="en-GB" sz="1200" noProof="0" dirty="0" smtClean="0"/>
                        <a:t>Global Open Data Index</a:t>
                      </a:r>
                    </a:p>
                    <a:p>
                      <a:r>
                        <a:rPr lang="en-GB" sz="1200" noProof="0" dirty="0" smtClean="0"/>
                        <a:t>Open Data Barometer</a:t>
                      </a:r>
                    </a:p>
                    <a:p>
                      <a:r>
                        <a:rPr lang="en-GB" sz="1200" noProof="0" dirty="0" smtClean="0"/>
                        <a:t>OURdata</a:t>
                      </a:r>
                      <a:r>
                        <a:rPr lang="en-GB" sz="1200" baseline="0" noProof="0" dirty="0" smtClean="0"/>
                        <a:t> Index</a:t>
                      </a:r>
                      <a:endParaRPr lang="en-GB" sz="1200" noProof="0" dirty="0"/>
                    </a:p>
                  </a:txBody>
                  <a:tcPr/>
                </a:tc>
                <a:tc>
                  <a:txBody>
                    <a:bodyPr/>
                    <a:lstStyle/>
                    <a:p>
                      <a:r>
                        <a:rPr lang="en-GB" sz="1200" noProof="0" dirty="0" smtClean="0"/>
                        <a:t>94</a:t>
                      </a:r>
                    </a:p>
                    <a:p>
                      <a:r>
                        <a:rPr lang="en-GB" sz="1200" noProof="0" dirty="0" smtClean="0"/>
                        <a:t>92</a:t>
                      </a:r>
                    </a:p>
                    <a:p>
                      <a:r>
                        <a:rPr lang="en-GB" sz="1200" noProof="0" dirty="0" smtClean="0"/>
                        <a:t>29</a:t>
                      </a:r>
                    </a:p>
                  </a:txBody>
                  <a:tcPr/>
                </a:tc>
                <a:tc>
                  <a:txBody>
                    <a:bodyPr/>
                    <a:lstStyle/>
                    <a:p>
                      <a:r>
                        <a:rPr lang="en-GB" sz="1200" noProof="0" dirty="0" smtClean="0"/>
                        <a:t>3.</a:t>
                      </a:r>
                    </a:p>
                    <a:p>
                      <a:r>
                        <a:rPr lang="en-GB" sz="1200" noProof="0" dirty="0" smtClean="0"/>
                        <a:t>6.</a:t>
                      </a:r>
                    </a:p>
                    <a:p>
                      <a:r>
                        <a:rPr lang="en-GB" sz="1200" noProof="0" dirty="0" smtClean="0"/>
                        <a:t>6.</a:t>
                      </a:r>
                      <a:endParaRPr lang="en-GB" sz="1200" noProof="0" dirty="0"/>
                    </a:p>
                  </a:txBody>
                  <a:tcPr/>
                </a:tc>
                <a:tc>
                  <a:txBody>
                    <a:bodyPr/>
                    <a:lstStyle/>
                    <a:p>
                      <a:r>
                        <a:rPr lang="en-GB" sz="1200" noProof="0" dirty="0" smtClean="0"/>
                        <a:t>5.</a:t>
                      </a:r>
                    </a:p>
                    <a:p>
                      <a:r>
                        <a:rPr lang="en-GB" sz="1200" noProof="0" dirty="0" smtClean="0"/>
                        <a:t>11.</a:t>
                      </a:r>
                    </a:p>
                    <a:p>
                      <a:r>
                        <a:rPr lang="en-GB" sz="1200" noProof="0" dirty="0" smtClean="0"/>
                        <a:t>11.</a:t>
                      </a:r>
                    </a:p>
                  </a:txBody>
                  <a:tcPr/>
                </a:tc>
                <a:extLst>
                  <a:ext uri="{0D108BD9-81ED-4DB2-BD59-A6C34878D82A}">
                    <a16:rowId xmlns:a16="http://schemas.microsoft.com/office/drawing/2014/main" val="4160746073"/>
                  </a:ext>
                </a:extLst>
              </a:tr>
              <a:tr h="571570">
                <a:tc>
                  <a:txBody>
                    <a:bodyPr/>
                    <a:lstStyle/>
                    <a:p>
                      <a:endParaRPr lang="en-GB" sz="1200" noProof="0" dirty="0" smtClean="0"/>
                    </a:p>
                    <a:p>
                      <a:r>
                        <a:rPr lang="en-GB" sz="1200" noProof="0" dirty="0" smtClean="0"/>
                        <a:t>SECURITY</a:t>
                      </a:r>
                      <a:endParaRPr lang="en-GB" sz="1200" noProof="0" dirty="0"/>
                    </a:p>
                  </a:txBody>
                  <a:tcPr/>
                </a:tc>
                <a:tc>
                  <a:txBody>
                    <a:bodyPr/>
                    <a:lstStyle/>
                    <a:p>
                      <a:r>
                        <a:rPr lang="en-GB" sz="1200" noProof="0" dirty="0" smtClean="0"/>
                        <a:t>ITU</a:t>
                      </a:r>
                    </a:p>
                    <a:p>
                      <a:r>
                        <a:rPr lang="en-GB" sz="1200" noProof="0" dirty="0" smtClean="0"/>
                        <a:t>MS</a:t>
                      </a:r>
                      <a:endParaRPr lang="en-GB" sz="1200" noProof="0" dirty="0"/>
                    </a:p>
                  </a:txBody>
                  <a:tcPr/>
                </a:tc>
                <a:tc>
                  <a:txBody>
                    <a:bodyPr/>
                    <a:lstStyle/>
                    <a:p>
                      <a:r>
                        <a:rPr lang="en-GB" sz="1200" noProof="0" dirty="0" smtClean="0"/>
                        <a:t>2017</a:t>
                      </a:r>
                    </a:p>
                    <a:p>
                      <a:r>
                        <a:rPr lang="en-GB" sz="1200" noProof="0" dirty="0" smtClean="0"/>
                        <a:t>2016</a:t>
                      </a:r>
                      <a:endParaRPr lang="en-GB" sz="1200" noProof="0" dirty="0"/>
                    </a:p>
                  </a:txBody>
                  <a:tcPr/>
                </a:tc>
                <a:tc>
                  <a:txBody>
                    <a:bodyPr/>
                    <a:lstStyle/>
                    <a:p>
                      <a:r>
                        <a:rPr lang="en-GB" sz="1200" noProof="0" dirty="0" smtClean="0"/>
                        <a:t>Global Cyber Security Index</a:t>
                      </a:r>
                    </a:p>
                    <a:p>
                      <a:r>
                        <a:rPr lang="en-GB" sz="1200" noProof="0" dirty="0" smtClean="0"/>
                        <a:t>Malware Encounter Rate and Infection Rate</a:t>
                      </a:r>
                      <a:r>
                        <a:rPr lang="en-GB" sz="1200" baseline="0" noProof="0" dirty="0" smtClean="0"/>
                        <a:t> </a:t>
                      </a:r>
                      <a:r>
                        <a:rPr lang="en-GB" sz="1200" noProof="0" dirty="0" smtClean="0"/>
                        <a:t>2Q </a:t>
                      </a:r>
                      <a:endParaRPr lang="en-GB" sz="1200" noProof="0" dirty="0"/>
                    </a:p>
                  </a:txBody>
                  <a:tcPr/>
                </a:tc>
                <a:tc>
                  <a:txBody>
                    <a:bodyPr/>
                    <a:lstStyle/>
                    <a:p>
                      <a:r>
                        <a:rPr lang="en-GB" sz="1200" noProof="0" dirty="0" smtClean="0"/>
                        <a:t>165</a:t>
                      </a:r>
                      <a:endParaRPr lang="en-GB" sz="1200" noProof="0" dirty="0"/>
                    </a:p>
                  </a:txBody>
                  <a:tcPr/>
                </a:tc>
                <a:tc>
                  <a:txBody>
                    <a:bodyPr/>
                    <a:lstStyle/>
                    <a:p>
                      <a:r>
                        <a:rPr lang="en-GB" sz="1200" noProof="0" dirty="0" smtClean="0"/>
                        <a:t>6.</a:t>
                      </a:r>
                    </a:p>
                    <a:p>
                      <a:r>
                        <a:rPr lang="en-GB" sz="1200" noProof="0" dirty="0" smtClean="0"/>
                        <a:t>Top</a:t>
                      </a:r>
                      <a:endParaRPr lang="en-GB" sz="1200" noProof="0" dirty="0"/>
                    </a:p>
                  </a:txBody>
                  <a:tcPr/>
                </a:tc>
                <a:tc>
                  <a:txBody>
                    <a:bodyPr/>
                    <a:lstStyle/>
                    <a:p>
                      <a:r>
                        <a:rPr lang="en-GB" sz="1200" noProof="0" dirty="0" smtClean="0"/>
                        <a:t>16.</a:t>
                      </a:r>
                    </a:p>
                    <a:p>
                      <a:r>
                        <a:rPr lang="en-GB" sz="1200" noProof="0" dirty="0" smtClean="0"/>
                        <a:t>Good</a:t>
                      </a:r>
                      <a:endParaRPr lang="en-GB" sz="1200" noProof="0" dirty="0"/>
                    </a:p>
                  </a:txBody>
                  <a:tcPr/>
                </a:tc>
                <a:extLst>
                  <a:ext uri="{0D108BD9-81ED-4DB2-BD59-A6C34878D82A}">
                    <a16:rowId xmlns:a16="http://schemas.microsoft.com/office/drawing/2014/main" val="3304649873"/>
                  </a:ext>
                </a:extLst>
              </a:tr>
            </a:tbl>
          </a:graphicData>
        </a:graphic>
      </p:graphicFrame>
      <p:sp>
        <p:nvSpPr>
          <p:cNvPr id="6" name="Title 4"/>
          <p:cNvSpPr>
            <a:spLocks noGrp="1"/>
          </p:cNvSpPr>
          <p:nvPr>
            <p:ph type="title"/>
          </p:nvPr>
        </p:nvSpPr>
        <p:spPr>
          <a:xfrm>
            <a:off x="1835150" y="484187"/>
            <a:ext cx="5473700" cy="863427"/>
          </a:xfrm>
        </p:spPr>
        <p:txBody>
          <a:bodyPr/>
          <a:lstStyle/>
          <a:p>
            <a:r>
              <a:rPr lang="en-GB" dirty="0" smtClean="0"/>
              <a:t>Finland in digital rankings 2015–2019 </a:t>
            </a:r>
            <a:br>
              <a:rPr lang="en-GB" dirty="0" smtClean="0"/>
            </a:br>
            <a:endParaRPr lang="en-GB" dirty="0"/>
          </a:p>
        </p:txBody>
      </p:sp>
    </p:spTree>
    <p:extLst>
      <p:ext uri="{BB962C8B-B14F-4D97-AF65-F5344CB8AC3E}">
        <p14:creationId xmlns:p14="http://schemas.microsoft.com/office/powerpoint/2010/main" val="4502773"/>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an numeron paikkamerkki 5"/>
          <p:cNvSpPr>
            <a:spLocks noGrp="1"/>
          </p:cNvSpPr>
          <p:nvPr>
            <p:ph type="sldNum" sz="quarter" idx="12"/>
          </p:nvPr>
        </p:nvSpPr>
        <p:spPr/>
        <p:txBody>
          <a:bodyPr/>
          <a:lstStyle/>
          <a:p>
            <a:fld id="{E9DC2C14-6E95-4EF0-AB2C-A4DB63E63034}" type="slidenum">
              <a:rPr lang="en-US" smtClean="0"/>
              <a:pPr/>
              <a:t>4</a:t>
            </a:fld>
            <a:endParaRPr lang="en-US"/>
          </a:p>
        </p:txBody>
      </p:sp>
      <p:pic>
        <p:nvPicPr>
          <p:cNvPr id="7" name="Picture Placeholder 7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531552" y="0"/>
            <a:ext cx="10066571" cy="5143499"/>
          </a:xfrm>
          <a:prstGeom prst="rect">
            <a:avLst/>
          </a:prstGeom>
          <a:effectLst>
            <a:reflection stA="0" endPos="65000" dist="50800" dir="5400000" sy="-100000" algn="bl" rotWithShape="0"/>
          </a:effectLst>
        </p:spPr>
      </p:pic>
      <p:pic>
        <p:nvPicPr>
          <p:cNvPr id="8" name="Picture 17"/>
          <p:cNvPicPr>
            <a:picLocks noChangeAspect="1"/>
          </p:cNvPicPr>
          <p:nvPr/>
        </p:nvPicPr>
        <p:blipFill>
          <a:blip r:embed="rId3" cstate="email">
            <a:alphaModFix amt="90000"/>
            <a:extLst>
              <a:ext uri="{28A0092B-C50C-407E-A947-70E740481C1C}">
                <a14:useLocalDpi xmlns:a14="http://schemas.microsoft.com/office/drawing/2010/main"/>
              </a:ext>
            </a:extLst>
          </a:blip>
          <a:stretch>
            <a:fillRect/>
          </a:stretch>
        </p:blipFill>
        <p:spPr>
          <a:xfrm>
            <a:off x="581645" y="1498865"/>
            <a:ext cx="8070651" cy="3211447"/>
          </a:xfrm>
          <a:prstGeom prst="rect">
            <a:avLst/>
          </a:prstGeom>
        </p:spPr>
      </p:pic>
      <p:sp>
        <p:nvSpPr>
          <p:cNvPr id="9" name="TextBox 100"/>
          <p:cNvSpPr txBox="1"/>
          <p:nvPr/>
        </p:nvSpPr>
        <p:spPr>
          <a:xfrm>
            <a:off x="757789" y="2096554"/>
            <a:ext cx="1276790" cy="507831"/>
          </a:xfrm>
          <a:prstGeom prst="rect">
            <a:avLst/>
          </a:prstGeom>
          <a:noFill/>
        </p:spPr>
        <p:txBody>
          <a:bodyPr wrap="square" rtlCol="0" anchor="ctr">
            <a:spAutoFit/>
          </a:bodyPr>
          <a:lstStyle/>
          <a:p>
            <a:pPr algn="ctr"/>
            <a:r>
              <a:rPr lang="en-US" sz="900" b="1" dirty="0">
                <a:latin typeface="Finlandica" panose="00000500000000000000" pitchFamily="50" charset="0"/>
                <a:cs typeface="Finlandica Bold"/>
              </a:rPr>
              <a:t>TOP QUALITY BUSINESS ENVIRONMENT</a:t>
            </a:r>
          </a:p>
        </p:txBody>
      </p:sp>
      <p:sp>
        <p:nvSpPr>
          <p:cNvPr id="10" name="TextBox 116"/>
          <p:cNvSpPr txBox="1"/>
          <p:nvPr/>
        </p:nvSpPr>
        <p:spPr>
          <a:xfrm>
            <a:off x="1479032" y="3638606"/>
            <a:ext cx="1476871" cy="369332"/>
          </a:xfrm>
          <a:prstGeom prst="rect">
            <a:avLst/>
          </a:prstGeom>
          <a:noFill/>
        </p:spPr>
        <p:txBody>
          <a:bodyPr wrap="square" rtlCol="0" anchor="ctr">
            <a:spAutoFit/>
          </a:bodyPr>
          <a:lstStyle/>
          <a:p>
            <a:pPr algn="ctr"/>
            <a:r>
              <a:rPr lang="en-US" sz="900" b="1" dirty="0">
                <a:latin typeface="Finlandica" panose="00000500000000000000" pitchFamily="50" charset="0"/>
                <a:cs typeface="Finlandica Bold"/>
              </a:rPr>
              <a:t>COMPETENT PROFESSIONALS</a:t>
            </a:r>
          </a:p>
        </p:txBody>
      </p:sp>
      <p:sp>
        <p:nvSpPr>
          <p:cNvPr id="11" name="TextBox 121"/>
          <p:cNvSpPr txBox="1"/>
          <p:nvPr/>
        </p:nvSpPr>
        <p:spPr>
          <a:xfrm>
            <a:off x="3121300" y="3670794"/>
            <a:ext cx="1478387" cy="230832"/>
          </a:xfrm>
          <a:prstGeom prst="rect">
            <a:avLst/>
          </a:prstGeom>
          <a:noFill/>
        </p:spPr>
        <p:txBody>
          <a:bodyPr wrap="square" rtlCol="0" anchor="ctr">
            <a:spAutoFit/>
          </a:bodyPr>
          <a:lstStyle/>
          <a:p>
            <a:pPr algn="ctr"/>
            <a:r>
              <a:rPr lang="en-US" sz="900" b="1" dirty="0">
                <a:latin typeface="Finlandica" panose="00000500000000000000" pitchFamily="50" charset="0"/>
                <a:cs typeface="Finlandica Bold"/>
              </a:rPr>
              <a:t>CREATIVE SOLUTIONS</a:t>
            </a:r>
          </a:p>
        </p:txBody>
      </p:sp>
      <p:sp>
        <p:nvSpPr>
          <p:cNvPr id="12" name="TextBox 108"/>
          <p:cNvSpPr txBox="1"/>
          <p:nvPr/>
        </p:nvSpPr>
        <p:spPr>
          <a:xfrm>
            <a:off x="2301500" y="2096554"/>
            <a:ext cx="1473841" cy="507831"/>
          </a:xfrm>
          <a:prstGeom prst="rect">
            <a:avLst/>
          </a:prstGeom>
          <a:noFill/>
        </p:spPr>
        <p:txBody>
          <a:bodyPr wrap="square" rtlCol="0" anchor="ctr">
            <a:spAutoFit/>
          </a:bodyPr>
          <a:lstStyle/>
          <a:p>
            <a:pPr algn="ctr"/>
            <a:r>
              <a:rPr lang="en-US" sz="900" b="1" dirty="0">
                <a:latin typeface="Finlandica" panose="00000500000000000000" pitchFamily="50" charset="0"/>
                <a:cs typeface="Finlandica Bold"/>
              </a:rPr>
              <a:t>THE BEST AVAILABILITY FOR LATEST TECHNOLOGIES </a:t>
            </a:r>
          </a:p>
        </p:txBody>
      </p:sp>
      <p:sp>
        <p:nvSpPr>
          <p:cNvPr id="13" name="TextBox 126"/>
          <p:cNvSpPr txBox="1"/>
          <p:nvPr/>
        </p:nvSpPr>
        <p:spPr>
          <a:xfrm>
            <a:off x="4765084" y="3483725"/>
            <a:ext cx="1479903" cy="646331"/>
          </a:xfrm>
          <a:prstGeom prst="rect">
            <a:avLst/>
          </a:prstGeom>
          <a:noFill/>
        </p:spPr>
        <p:txBody>
          <a:bodyPr wrap="square" rtlCol="0" anchor="ctr">
            <a:spAutoFit/>
          </a:bodyPr>
          <a:lstStyle/>
          <a:p>
            <a:pPr algn="ctr"/>
            <a:r>
              <a:rPr lang="en-US" sz="900" b="1" dirty="0">
                <a:latin typeface="Finlandica" panose="00000500000000000000" pitchFamily="50" charset="0"/>
                <a:cs typeface="Finlandica Bold"/>
              </a:rPr>
              <a:t>THE MOST </a:t>
            </a:r>
            <a:br>
              <a:rPr lang="en-US" sz="900" b="1" dirty="0">
                <a:latin typeface="Finlandica" panose="00000500000000000000" pitchFamily="50" charset="0"/>
                <a:cs typeface="Finlandica Bold"/>
              </a:rPr>
            </a:br>
            <a:r>
              <a:rPr lang="en-US" sz="900" b="1" dirty="0">
                <a:latin typeface="Finlandica" panose="00000500000000000000" pitchFamily="50" charset="0"/>
                <a:cs typeface="Finlandica Bold"/>
              </a:rPr>
              <a:t>STABLE </a:t>
            </a:r>
            <a:br>
              <a:rPr lang="en-US" sz="900" b="1" dirty="0">
                <a:latin typeface="Finlandica" panose="00000500000000000000" pitchFamily="50" charset="0"/>
                <a:cs typeface="Finlandica Bold"/>
              </a:rPr>
            </a:br>
            <a:r>
              <a:rPr lang="en-US" sz="900" b="1" dirty="0">
                <a:latin typeface="Finlandica" panose="00000500000000000000" pitchFamily="50" charset="0"/>
                <a:cs typeface="Finlandica Bold"/>
              </a:rPr>
              <a:t>COUNTRY IN </a:t>
            </a:r>
            <a:br>
              <a:rPr lang="en-US" sz="900" b="1" dirty="0">
                <a:latin typeface="Finlandica" panose="00000500000000000000" pitchFamily="50" charset="0"/>
                <a:cs typeface="Finlandica Bold"/>
              </a:rPr>
            </a:br>
            <a:r>
              <a:rPr lang="en-US" sz="900" b="1" dirty="0">
                <a:latin typeface="Finlandica" panose="00000500000000000000" pitchFamily="50" charset="0"/>
                <a:cs typeface="Finlandica Bold"/>
              </a:rPr>
              <a:t>THE WORLD</a:t>
            </a:r>
          </a:p>
        </p:txBody>
      </p:sp>
      <p:sp>
        <p:nvSpPr>
          <p:cNvPr id="14" name="Text Placeholder 2">
            <a:extLst>
              <a:ext uri="{FF2B5EF4-FFF2-40B4-BE49-F238E27FC236}">
                <a16:creationId xmlns:a16="http://schemas.microsoft.com/office/drawing/2014/main" id="{8975E04D-6FB7-4F3F-9139-2FD9B8CB5F24}"/>
              </a:ext>
            </a:extLst>
          </p:cNvPr>
          <p:cNvSpPr txBox="1">
            <a:spLocks/>
          </p:cNvSpPr>
          <p:nvPr/>
        </p:nvSpPr>
        <p:spPr>
          <a:xfrm>
            <a:off x="115947" y="436373"/>
            <a:ext cx="5449106" cy="282932"/>
          </a:xfrm>
          <a:prstGeom prst="rect">
            <a:avLst/>
          </a:prstGeom>
        </p:spPr>
        <p:txBody>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indent="0">
              <a:buNone/>
            </a:pPr>
            <a:r>
              <a:rPr lang="fi-FI" sz="4000" dirty="0" smtClean="0">
                <a:solidFill>
                  <a:schemeClr val="bg1"/>
                </a:solidFill>
              </a:rPr>
              <a:t>WHY FINLAND</a:t>
            </a:r>
            <a:endParaRPr lang="fi-FI" sz="4000" dirty="0">
              <a:solidFill>
                <a:schemeClr val="bg1"/>
              </a:solidFill>
            </a:endParaRPr>
          </a:p>
        </p:txBody>
      </p:sp>
      <p:sp>
        <p:nvSpPr>
          <p:cNvPr id="15" name="TextBox 18"/>
          <p:cNvSpPr txBox="1"/>
          <p:nvPr/>
        </p:nvSpPr>
        <p:spPr>
          <a:xfrm>
            <a:off x="7164888" y="2112383"/>
            <a:ext cx="1481420" cy="507831"/>
          </a:xfrm>
          <a:prstGeom prst="rect">
            <a:avLst/>
          </a:prstGeom>
          <a:noFill/>
        </p:spPr>
        <p:txBody>
          <a:bodyPr wrap="square" rtlCol="0" anchor="ctr">
            <a:spAutoFit/>
          </a:bodyPr>
          <a:lstStyle/>
          <a:p>
            <a:pPr algn="ctr"/>
            <a:r>
              <a:rPr lang="en-US" sz="900" b="1" dirty="0">
                <a:latin typeface="Finlandica" panose="00000500000000000000" pitchFamily="50" charset="0"/>
                <a:cs typeface="Finlandica Bold"/>
              </a:rPr>
              <a:t>VIBRANT</a:t>
            </a:r>
          </a:p>
          <a:p>
            <a:pPr algn="ctr"/>
            <a:r>
              <a:rPr lang="en-US" sz="900" b="1" dirty="0">
                <a:latin typeface="Finlandica" panose="00000500000000000000" pitchFamily="50" charset="0"/>
                <a:cs typeface="Finlandica Bold"/>
              </a:rPr>
              <a:t>STARTUP</a:t>
            </a:r>
          </a:p>
          <a:p>
            <a:pPr algn="ctr"/>
            <a:r>
              <a:rPr lang="en-US" sz="900" b="1" dirty="0">
                <a:latin typeface="Finlandica" panose="00000500000000000000" pitchFamily="50" charset="0"/>
                <a:cs typeface="Finlandica Bold"/>
              </a:rPr>
              <a:t>SCENE</a:t>
            </a:r>
          </a:p>
        </p:txBody>
      </p:sp>
      <p:sp>
        <p:nvSpPr>
          <p:cNvPr id="16" name="TextBox 19"/>
          <p:cNvSpPr txBox="1"/>
          <p:nvPr/>
        </p:nvSpPr>
        <p:spPr>
          <a:xfrm>
            <a:off x="5537397" y="2170305"/>
            <a:ext cx="1473841" cy="507831"/>
          </a:xfrm>
          <a:prstGeom prst="rect">
            <a:avLst/>
          </a:prstGeom>
          <a:noFill/>
        </p:spPr>
        <p:txBody>
          <a:bodyPr wrap="square" rtlCol="0" anchor="ctr">
            <a:spAutoFit/>
          </a:bodyPr>
          <a:lstStyle/>
          <a:p>
            <a:pPr algn="ctr"/>
            <a:r>
              <a:rPr lang="en-US" sz="900" b="1" dirty="0">
                <a:latin typeface="Finlandica" panose="00000500000000000000" pitchFamily="50" charset="0"/>
                <a:cs typeface="Finlandica Bold"/>
              </a:rPr>
              <a:t>THE MOST ADVANCED DIGITAL ECONOMY IN THE EU</a:t>
            </a:r>
          </a:p>
        </p:txBody>
      </p:sp>
      <p:sp>
        <p:nvSpPr>
          <p:cNvPr id="17" name="TextBox 21"/>
          <p:cNvSpPr txBox="1"/>
          <p:nvPr/>
        </p:nvSpPr>
        <p:spPr>
          <a:xfrm>
            <a:off x="6359221" y="3225312"/>
            <a:ext cx="1473841" cy="1107996"/>
          </a:xfrm>
          <a:prstGeom prst="rect">
            <a:avLst/>
          </a:prstGeom>
          <a:noFill/>
        </p:spPr>
        <p:txBody>
          <a:bodyPr wrap="square" rtlCol="0" anchor="ctr">
            <a:spAutoFit/>
          </a:bodyPr>
          <a:lstStyle/>
          <a:p>
            <a:pPr algn="ctr"/>
            <a:r>
              <a:rPr lang="en-US" sz="1100" b="1" dirty="0">
                <a:latin typeface="Finlandica" panose="00000500000000000000" pitchFamily="50" charset="0"/>
                <a:cs typeface="Finlandica Bold"/>
              </a:rPr>
              <a:t>THE BEST UNIVERSITY- INDUSTRY RESEARCH COLLABORATION IN THE WORLD</a:t>
            </a:r>
          </a:p>
        </p:txBody>
      </p:sp>
      <p:sp>
        <p:nvSpPr>
          <p:cNvPr id="18" name="TextBox 22"/>
          <p:cNvSpPr txBox="1"/>
          <p:nvPr/>
        </p:nvSpPr>
        <p:spPr>
          <a:xfrm>
            <a:off x="3895856" y="2141411"/>
            <a:ext cx="1528628" cy="507831"/>
          </a:xfrm>
          <a:prstGeom prst="rect">
            <a:avLst/>
          </a:prstGeom>
          <a:noFill/>
        </p:spPr>
        <p:txBody>
          <a:bodyPr wrap="square" rtlCol="0" anchor="ctr">
            <a:spAutoFit/>
          </a:bodyPr>
          <a:lstStyle/>
          <a:p>
            <a:pPr algn="ctr"/>
            <a:r>
              <a:rPr lang="en-US" sz="900" b="1" dirty="0">
                <a:latin typeface="Finlandica" panose="00000500000000000000" pitchFamily="50" charset="0"/>
                <a:cs typeface="Finlandica Bold"/>
              </a:rPr>
              <a:t>FAST START </a:t>
            </a:r>
            <a:br>
              <a:rPr lang="en-US" sz="900" b="1" dirty="0">
                <a:latin typeface="Finlandica" panose="00000500000000000000" pitchFamily="50" charset="0"/>
                <a:cs typeface="Finlandica Bold"/>
              </a:rPr>
            </a:br>
            <a:r>
              <a:rPr lang="en-US" sz="900" b="1" dirty="0">
                <a:latin typeface="Finlandica" panose="00000500000000000000" pitchFamily="50" charset="0"/>
                <a:cs typeface="Finlandica Bold"/>
              </a:rPr>
              <a:t>FOR BUSINESS OPERATIONS</a:t>
            </a:r>
          </a:p>
        </p:txBody>
      </p:sp>
    </p:spTree>
    <p:extLst>
      <p:ext uri="{BB962C8B-B14F-4D97-AF65-F5344CB8AC3E}">
        <p14:creationId xmlns:p14="http://schemas.microsoft.com/office/powerpoint/2010/main" val="63172918"/>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a16="http://schemas.microsoft.com/office/drawing/2014/main" id="{FFE46D36-2F63-5A4D-98E1-CCDBFD8CBCE9}"/>
              </a:ext>
            </a:extLst>
          </p:cNvPr>
          <p:cNvSpPr>
            <a:spLocks noGrp="1"/>
          </p:cNvSpPr>
          <p:nvPr>
            <p:ph type="title"/>
          </p:nvPr>
        </p:nvSpPr>
        <p:spPr>
          <a:xfrm>
            <a:off x="1625778" y="2417160"/>
            <a:ext cx="6456796" cy="1295524"/>
          </a:xfrm>
          <a:prstGeom prst="rect">
            <a:avLst/>
          </a:prstGeom>
        </p:spPr>
        <p:txBody>
          <a:bodyPr wrap="square" lIns="0" tIns="0" rIns="0" bIns="0">
            <a:noAutofit/>
          </a:bodyPr>
          <a:lstStyle/>
          <a:p>
            <a:pPr>
              <a:lnSpc>
                <a:spcPts val="5200"/>
              </a:lnSpc>
            </a:pPr>
            <a:r>
              <a:rPr lang="en-US" sz="6000" b="0" baseline="30000" dirty="0">
                <a:solidFill>
                  <a:schemeClr val="tx1"/>
                </a:solidFill>
              </a:rPr>
              <a:t>FINLAND’S PUBLIC SERVICES     	</a:t>
            </a:r>
            <a:r>
              <a:rPr lang="en-US" sz="6000" baseline="30000" dirty="0" smtClean="0">
                <a:solidFill>
                  <a:schemeClr val="tx1"/>
                </a:solidFill>
              </a:rPr>
              <a:t>ARE</a:t>
            </a:r>
            <a:r>
              <a:rPr lang="en-US" sz="6000" baseline="30000" dirty="0" smtClean="0">
                <a:solidFill>
                  <a:schemeClr val="tx1"/>
                </a:solidFill>
              </a:rPr>
              <a:t> BECOMING </a:t>
            </a:r>
            <a:r>
              <a:rPr lang="en-US" sz="6000" baseline="30000" dirty="0">
                <a:solidFill>
                  <a:schemeClr val="tx1"/>
                </a:solidFill>
              </a:rPr>
              <a:t>	PRIMARILY DIGITAL</a:t>
            </a:r>
            <a:endParaRPr lang="en-US" sz="5500" b="1" dirty="0">
              <a:solidFill>
                <a:schemeClr val="tx1"/>
              </a:solidFill>
              <a:ea typeface="Finlandica" charset="0"/>
              <a:cs typeface="Finlandica" charset="0"/>
            </a:endParaRPr>
          </a:p>
        </p:txBody>
      </p:sp>
    </p:spTree>
    <p:extLst>
      <p:ext uri="{BB962C8B-B14F-4D97-AF65-F5344CB8AC3E}">
        <p14:creationId xmlns:p14="http://schemas.microsoft.com/office/powerpoint/2010/main" val="3532066008"/>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extLst/>
          </p:nvPr>
        </p:nvSpPr>
        <p:spPr>
          <a:xfrm>
            <a:off x="1414022" y="1456291"/>
            <a:ext cx="6255456" cy="3239022"/>
          </a:xfrm>
        </p:spPr>
        <p:txBody>
          <a:bodyPr vert="horz" lIns="91436" tIns="45718" rIns="91436" bIns="45718" rtlCol="0" anchor="t">
            <a:noAutofit/>
          </a:bodyPr>
          <a:lstStyle/>
          <a:p>
            <a:r>
              <a:rPr lang="en-US" sz="1400" dirty="0"/>
              <a:t>Government authorities are obligated to provide accessible, high-quality digital services to citizens and to corporate and other legal entities.</a:t>
            </a:r>
            <a:endParaRPr lang="fi-FI" sz="1400" dirty="0"/>
          </a:p>
          <a:p>
            <a:r>
              <a:rPr lang="en-US" sz="1400" dirty="0"/>
              <a:t>Businesses and organizations are required to transact their dealings with public authorities digitally.</a:t>
            </a:r>
          </a:p>
          <a:p>
            <a:pPr>
              <a:buSzPct val="110000"/>
            </a:pPr>
            <a:r>
              <a:rPr lang="en-US" sz="1400" dirty="0"/>
              <a:t>Citizens may transact with public authorities digitally, but they are not obliged to do so. </a:t>
            </a:r>
            <a:endParaRPr lang="en-US" sz="1400" dirty="0">
              <a:cs typeface="Arial"/>
            </a:endParaRPr>
          </a:p>
          <a:p>
            <a:pPr>
              <a:buSzPct val="110000"/>
            </a:pPr>
            <a:r>
              <a:rPr lang="en-US" sz="1400" dirty="0"/>
              <a:t>Cooperation and interoperability are essential objectives in Finland – both across government and with the private sector (e.g. in healthcare, free movement of data).</a:t>
            </a:r>
            <a:endParaRPr lang="en-US" sz="1400" dirty="0">
              <a:cs typeface="Arial"/>
            </a:endParaRPr>
          </a:p>
          <a:p>
            <a:pPr>
              <a:buSzPct val="110000"/>
            </a:pPr>
            <a:r>
              <a:rPr lang="en-US" sz="1400" dirty="0"/>
              <a:t>Privacy and data security are essential components in the provision of digital services; trust is the precondition.</a:t>
            </a:r>
          </a:p>
          <a:p>
            <a:pPr>
              <a:buSzPct val="110000"/>
            </a:pPr>
            <a:endParaRPr lang="en-US" sz="1400" dirty="0">
              <a:cs typeface="Arial"/>
            </a:endParaRPr>
          </a:p>
          <a:p>
            <a:pPr marL="354965" indent="-354965"/>
            <a:endParaRPr lang="en-US" sz="1400" dirty="0">
              <a:cs typeface="Arial"/>
            </a:endParaRPr>
          </a:p>
        </p:txBody>
      </p:sp>
      <p:sp>
        <p:nvSpPr>
          <p:cNvPr id="5" name="Otsikko 1"/>
          <p:cNvSpPr>
            <a:spLocks noGrp="1"/>
          </p:cNvSpPr>
          <p:nvPr>
            <p:ph type="title"/>
          </p:nvPr>
        </p:nvSpPr>
        <p:spPr>
          <a:xfrm>
            <a:off x="1510567" y="915581"/>
            <a:ext cx="6645926" cy="863427"/>
          </a:xfrm>
        </p:spPr>
        <p:txBody>
          <a:bodyPr>
            <a:normAutofit/>
          </a:bodyPr>
          <a:lstStyle/>
          <a:p>
            <a:r>
              <a:rPr lang="en-US" dirty="0"/>
              <a:t>PUBLIC SERVICES</a:t>
            </a:r>
            <a:endParaRPr lang="fi-FI" dirty="0"/>
          </a:p>
        </p:txBody>
      </p:sp>
      <p:cxnSp>
        <p:nvCxnSpPr>
          <p:cNvPr id="6" name="Straight Connector 5"/>
          <p:cNvCxnSpPr/>
          <p:nvPr/>
        </p:nvCxnSpPr>
        <p:spPr>
          <a:xfrm>
            <a:off x="1515693" y="1308050"/>
            <a:ext cx="6153150"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2733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orakulmio 5">
            <a:extLst>
              <a:ext uri="{FF2B5EF4-FFF2-40B4-BE49-F238E27FC236}">
                <a16:creationId xmlns:a16="http://schemas.microsoft.com/office/drawing/2014/main" id="{B52B84C6-84BD-1148-AB00-EEF50C994DCC}"/>
              </a:ext>
            </a:extLst>
          </p:cNvPr>
          <p:cNvSpPr/>
          <p:nvPr/>
        </p:nvSpPr>
        <p:spPr>
          <a:xfrm>
            <a:off x="0" y="-237"/>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solidFill>
                <a:schemeClr val="bg1"/>
              </a:solidFill>
            </a:endParaRPr>
          </a:p>
        </p:txBody>
      </p:sp>
      <p:sp>
        <p:nvSpPr>
          <p:cNvPr id="7" name="Freeform 7">
            <a:extLst>
              <a:ext uri="{FF2B5EF4-FFF2-40B4-BE49-F238E27FC236}">
                <a16:creationId xmlns:a16="http://schemas.microsoft.com/office/drawing/2014/main" id="{36341073-9D85-4D4D-B68B-683903D76F9C}"/>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8" name="Freeform 11">
            <a:extLst>
              <a:ext uri="{FF2B5EF4-FFF2-40B4-BE49-F238E27FC236}">
                <a16:creationId xmlns:a16="http://schemas.microsoft.com/office/drawing/2014/main" id="{C6DC0DFA-4B7C-9D4C-825B-73B3F2F24083}"/>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 name="Sisällön paikkamerkki 2"/>
          <p:cNvSpPr>
            <a:spLocks noGrp="1"/>
          </p:cNvSpPr>
          <p:nvPr>
            <p:ph idx="1"/>
          </p:nvPr>
        </p:nvSpPr>
        <p:spPr>
          <a:xfrm>
            <a:off x="7237822" y="2476740"/>
            <a:ext cx="1851352" cy="641877"/>
          </a:xfrm>
        </p:spPr>
        <p:txBody>
          <a:bodyPr/>
          <a:lstStyle/>
          <a:p>
            <a:pPr marL="0" indent="0">
              <a:buNone/>
            </a:pPr>
            <a:r>
              <a:rPr lang="en-GB" sz="1400" dirty="0">
                <a:solidFill>
                  <a:schemeClr val="bg1"/>
                </a:solidFill>
              </a:rPr>
              <a:t>Personal health records online (</a:t>
            </a:r>
            <a:r>
              <a:rPr lang="en-GB" sz="1400" dirty="0">
                <a:solidFill>
                  <a:schemeClr val="bg1"/>
                </a:solidFill>
                <a:hlinkClick r:id="rId3"/>
              </a:rPr>
              <a:t>kanta.fi)</a:t>
            </a:r>
          </a:p>
          <a:p>
            <a:pPr marL="0" indent="0">
              <a:buNone/>
            </a:pPr>
            <a:endParaRPr lang="fi-FI" sz="1400" dirty="0">
              <a:solidFill>
                <a:schemeClr val="bg1"/>
              </a:solidFill>
            </a:endParaRPr>
          </a:p>
        </p:txBody>
      </p:sp>
      <p:sp>
        <p:nvSpPr>
          <p:cNvPr id="5" name="Title 1">
            <a:extLst>
              <a:ext uri="{FF2B5EF4-FFF2-40B4-BE49-F238E27FC236}">
                <a16:creationId xmlns:a16="http://schemas.microsoft.com/office/drawing/2014/main" id="{5DBA7BDE-D764-A140-B483-A45B328400C0}"/>
              </a:ext>
            </a:extLst>
          </p:cNvPr>
          <p:cNvSpPr txBox="1">
            <a:spLocks/>
          </p:cNvSpPr>
          <p:nvPr/>
        </p:nvSpPr>
        <p:spPr>
          <a:xfrm>
            <a:off x="1466903" y="310917"/>
            <a:ext cx="6696595" cy="620110"/>
          </a:xfrm>
          <a:prstGeom prst="rect">
            <a:avLst/>
          </a:prstGeom>
        </p:spPr>
        <p:txBody>
          <a:bodyPr vert="horz" lIns="0" tIns="0" rIns="0" bIns="0" rtlCol="0" anchor="b" anchorCtr="0">
            <a:noAutofit/>
          </a:bodyPr>
          <a:lstStyle>
            <a:lvl1pPr algn="l" defTabSz="914400" rtl="0" eaLnBrk="1" latinLnBrk="0" hangingPunct="1">
              <a:lnSpc>
                <a:spcPct val="80000"/>
              </a:lnSpc>
              <a:spcBef>
                <a:spcPct val="0"/>
              </a:spcBef>
              <a:buNone/>
              <a:defRPr sz="5400" b="1" kern="1200" cap="all" baseline="0">
                <a:solidFill>
                  <a:schemeClr val="bg1"/>
                </a:solidFill>
                <a:latin typeface="+mj-lt"/>
                <a:ea typeface="+mj-ea"/>
                <a:cs typeface="+mj-cs"/>
              </a:defRPr>
            </a:lvl1pPr>
          </a:lstStyle>
          <a:p>
            <a:pPr>
              <a:lnSpc>
                <a:spcPct val="100000"/>
              </a:lnSpc>
            </a:pPr>
            <a:r>
              <a:rPr lang="fi-FI" sz="2400" dirty="0"/>
              <a:t>Examples</a:t>
            </a:r>
            <a:endParaRPr lang="en-US" sz="2400" dirty="0">
              <a:latin typeface="Finlandica Bold" panose="00000800000000000000" pitchFamily="2" charset="0"/>
            </a:endParaRPr>
          </a:p>
        </p:txBody>
      </p:sp>
      <p:cxnSp>
        <p:nvCxnSpPr>
          <p:cNvPr id="9" name="Kulmayhdysviiva 8">
            <a:extLst>
              <a:ext uri="{FF2B5EF4-FFF2-40B4-BE49-F238E27FC236}">
                <a16:creationId xmlns:a16="http://schemas.microsoft.com/office/drawing/2014/main" id="{EECB5FD3-6D59-E041-9954-95C9A60C6EA9}"/>
              </a:ext>
            </a:extLst>
          </p:cNvPr>
          <p:cNvCxnSpPr>
            <a:cxnSpLocks/>
          </p:cNvCxnSpPr>
          <p:nvPr/>
        </p:nvCxnSpPr>
        <p:spPr>
          <a:xfrm flipV="1">
            <a:off x="0" y="1843963"/>
            <a:ext cx="4460016" cy="390190"/>
          </a:xfrm>
          <a:prstGeom prst="bentConnector3">
            <a:avLst>
              <a:gd name="adj1" fmla="val 5465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kstiruutu 1">
            <a:extLst>
              <a:ext uri="{FF2B5EF4-FFF2-40B4-BE49-F238E27FC236}">
                <a16:creationId xmlns:a16="http://schemas.microsoft.com/office/drawing/2014/main" id="{B7A8AAC6-8CD8-4546-9CF7-82DDAB8F0E1D}"/>
              </a:ext>
            </a:extLst>
          </p:cNvPr>
          <p:cNvSpPr txBox="1"/>
          <p:nvPr/>
        </p:nvSpPr>
        <p:spPr>
          <a:xfrm>
            <a:off x="468313" y="1917120"/>
            <a:ext cx="2159384" cy="503590"/>
          </a:xfrm>
          <a:prstGeom prst="rect">
            <a:avLst/>
          </a:prstGeom>
          <a:noFill/>
        </p:spPr>
        <p:txBody>
          <a:bodyPr wrap="square" lIns="36000" tIns="36000" rIns="36000" bIns="36000" rtlCol="0">
            <a:spAutoFit/>
          </a:bodyPr>
          <a:lstStyle/>
          <a:p>
            <a:r>
              <a:rPr lang="en-GB" sz="1400" dirty="0">
                <a:solidFill>
                  <a:schemeClr val="bg1"/>
                </a:solidFill>
              </a:rPr>
              <a:t>Pre-completed tax return </a:t>
            </a:r>
          </a:p>
          <a:p>
            <a:endParaRPr lang="fi-FI" sz="1400" dirty="0"/>
          </a:p>
        </p:txBody>
      </p:sp>
      <p:sp>
        <p:nvSpPr>
          <p:cNvPr id="10" name="Tekstiruutu 9">
            <a:extLst>
              <a:ext uri="{FF2B5EF4-FFF2-40B4-BE49-F238E27FC236}">
                <a16:creationId xmlns:a16="http://schemas.microsoft.com/office/drawing/2014/main" id="{CC145D7E-548B-9245-9093-3084B9395E13}"/>
              </a:ext>
            </a:extLst>
          </p:cNvPr>
          <p:cNvSpPr txBox="1"/>
          <p:nvPr/>
        </p:nvSpPr>
        <p:spPr>
          <a:xfrm>
            <a:off x="2497085" y="1303976"/>
            <a:ext cx="1962931" cy="719034"/>
          </a:xfrm>
          <a:prstGeom prst="rect">
            <a:avLst/>
          </a:prstGeom>
          <a:noFill/>
        </p:spPr>
        <p:txBody>
          <a:bodyPr wrap="square" lIns="36000" tIns="36000" rIns="36000" bIns="36000" rtlCol="0">
            <a:spAutoFit/>
          </a:bodyPr>
          <a:lstStyle/>
          <a:p>
            <a:r>
              <a:rPr lang="en-GB" sz="1400" dirty="0">
                <a:solidFill>
                  <a:schemeClr val="bg1"/>
                </a:solidFill>
              </a:rPr>
              <a:t>Tax Card Online service (</a:t>
            </a:r>
            <a:r>
              <a:rPr lang="en-GB" sz="1400" dirty="0">
                <a:solidFill>
                  <a:schemeClr val="bg1"/>
                </a:solidFill>
                <a:hlinkClick r:id="rId4"/>
              </a:rPr>
              <a:t>vero.fi)</a:t>
            </a:r>
          </a:p>
          <a:p>
            <a:endParaRPr lang="fi-FI" sz="1400" dirty="0"/>
          </a:p>
        </p:txBody>
      </p:sp>
      <p:sp>
        <p:nvSpPr>
          <p:cNvPr id="11" name="Tekstiruutu 10">
            <a:extLst>
              <a:ext uri="{FF2B5EF4-FFF2-40B4-BE49-F238E27FC236}">
                <a16:creationId xmlns:a16="http://schemas.microsoft.com/office/drawing/2014/main" id="{5B9D721A-6479-ED47-A15E-73301EB44054}"/>
              </a:ext>
            </a:extLst>
          </p:cNvPr>
          <p:cNvSpPr txBox="1"/>
          <p:nvPr/>
        </p:nvSpPr>
        <p:spPr>
          <a:xfrm>
            <a:off x="4572000" y="1838148"/>
            <a:ext cx="2300438" cy="719034"/>
          </a:xfrm>
          <a:prstGeom prst="rect">
            <a:avLst/>
          </a:prstGeom>
          <a:noFill/>
        </p:spPr>
        <p:txBody>
          <a:bodyPr wrap="square" lIns="36000" tIns="36000" rIns="36000" bIns="36000" rtlCol="0">
            <a:spAutoFit/>
          </a:bodyPr>
          <a:lstStyle/>
          <a:p>
            <a:r>
              <a:rPr lang="en-GB" sz="1400" dirty="0">
                <a:solidFill>
                  <a:schemeClr val="bg1"/>
                </a:solidFill>
              </a:rPr>
              <a:t>Student applications 100% online (</a:t>
            </a:r>
            <a:r>
              <a:rPr lang="en-GB" sz="1400" dirty="0">
                <a:solidFill>
                  <a:schemeClr val="bg1"/>
                </a:solidFill>
                <a:hlinkClick r:id="rId5"/>
              </a:rPr>
              <a:t>studyinfo.fi)</a:t>
            </a:r>
          </a:p>
          <a:p>
            <a:endParaRPr lang="fi-FI" sz="1400" dirty="0"/>
          </a:p>
        </p:txBody>
      </p:sp>
      <p:sp>
        <p:nvSpPr>
          <p:cNvPr id="12" name="Tekstiruutu 11">
            <a:extLst>
              <a:ext uri="{FF2B5EF4-FFF2-40B4-BE49-F238E27FC236}">
                <a16:creationId xmlns:a16="http://schemas.microsoft.com/office/drawing/2014/main" id="{CC93E4F4-E7AE-3949-97FC-E22D929A87BB}"/>
              </a:ext>
            </a:extLst>
          </p:cNvPr>
          <p:cNvSpPr txBox="1"/>
          <p:nvPr/>
        </p:nvSpPr>
        <p:spPr>
          <a:xfrm>
            <a:off x="4572000" y="2939493"/>
            <a:ext cx="2002055" cy="719034"/>
          </a:xfrm>
          <a:prstGeom prst="rect">
            <a:avLst/>
          </a:prstGeom>
          <a:noFill/>
        </p:spPr>
        <p:txBody>
          <a:bodyPr wrap="square" lIns="36000" tIns="36000" rIns="36000" bIns="36000" rtlCol="0">
            <a:spAutoFit/>
          </a:bodyPr>
          <a:lstStyle/>
          <a:p>
            <a:r>
              <a:rPr lang="en-GB" sz="1400" dirty="0">
                <a:solidFill>
                  <a:schemeClr val="bg1"/>
                </a:solidFill>
              </a:rPr>
              <a:t>All prescriptions are now electronic prescriptions</a:t>
            </a:r>
          </a:p>
          <a:p>
            <a:endParaRPr lang="fi-FI" sz="1400" dirty="0"/>
          </a:p>
        </p:txBody>
      </p:sp>
      <p:cxnSp>
        <p:nvCxnSpPr>
          <p:cNvPr id="16" name="Kulmayhdysviiva 15">
            <a:extLst>
              <a:ext uri="{FF2B5EF4-FFF2-40B4-BE49-F238E27FC236}">
                <a16:creationId xmlns:a16="http://schemas.microsoft.com/office/drawing/2014/main" id="{EECB5FD3-6D59-E041-9954-95C9A60C6EA9}"/>
              </a:ext>
            </a:extLst>
          </p:cNvPr>
          <p:cNvCxnSpPr>
            <a:cxnSpLocks/>
          </p:cNvCxnSpPr>
          <p:nvPr/>
        </p:nvCxnSpPr>
        <p:spPr>
          <a:xfrm flipV="1">
            <a:off x="4460016" y="3072248"/>
            <a:ext cx="4683984" cy="422153"/>
          </a:xfrm>
          <a:prstGeom prst="bentConnector3">
            <a:avLst>
              <a:gd name="adj1" fmla="val 50000"/>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uora yhdysviiva 18">
            <a:extLst>
              <a:ext uri="{FF2B5EF4-FFF2-40B4-BE49-F238E27FC236}">
                <a16:creationId xmlns:a16="http://schemas.microsoft.com/office/drawing/2014/main" id="{8C9B1938-B4A2-A143-BD39-E2D897A457AC}"/>
              </a:ext>
            </a:extLst>
          </p:cNvPr>
          <p:cNvCxnSpPr>
            <a:cxnSpLocks/>
          </p:cNvCxnSpPr>
          <p:nvPr/>
        </p:nvCxnSpPr>
        <p:spPr>
          <a:xfrm flipV="1">
            <a:off x="4460016" y="1843963"/>
            <a:ext cx="0" cy="165043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5017977"/>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p:cNvSpPr>
            <a:spLocks noGrp="1"/>
          </p:cNvSpPr>
          <p:nvPr>
            <p:ph idx="1"/>
            <p:extLst/>
          </p:nvPr>
        </p:nvSpPr>
        <p:spPr>
          <a:xfrm>
            <a:off x="1414022" y="1456291"/>
            <a:ext cx="6255456" cy="3239022"/>
          </a:xfrm>
        </p:spPr>
        <p:txBody>
          <a:bodyPr vert="horz" lIns="91436" tIns="45718" rIns="91436" bIns="45718" rtlCol="0" anchor="t">
            <a:noAutofit/>
          </a:bodyPr>
          <a:lstStyle/>
          <a:p>
            <a:pPr>
              <a:buSzPct val="110000"/>
            </a:pPr>
            <a:r>
              <a:rPr lang="en-US" sz="1400" dirty="0">
                <a:cs typeface="Arial"/>
              </a:rPr>
              <a:t>Finland is the most stable country in the world  </a:t>
            </a:r>
          </a:p>
          <a:p>
            <a:pPr>
              <a:buSzPct val="110000"/>
            </a:pPr>
            <a:r>
              <a:rPr lang="en-US" sz="1400" dirty="0">
                <a:cs typeface="Arial"/>
              </a:rPr>
              <a:t>Business sector interaction with authorities works smoothly and </a:t>
            </a:r>
            <a:r>
              <a:rPr lang="en-US" sz="1400" dirty="0" smtClean="0">
                <a:cs typeface="Arial"/>
              </a:rPr>
              <a:t>easily</a:t>
            </a:r>
            <a:endParaRPr lang="en-US" sz="1200" dirty="0">
              <a:cs typeface="Arial"/>
            </a:endParaRPr>
          </a:p>
          <a:p>
            <a:pPr>
              <a:buSzPct val="110000"/>
            </a:pPr>
            <a:r>
              <a:rPr lang="en-US" sz="1400" dirty="0">
                <a:cs typeface="Arial"/>
              </a:rPr>
              <a:t>Trust-based society: authorities are trusted, and they, in turn, trust citizens and businesses</a:t>
            </a:r>
          </a:p>
          <a:p>
            <a:pPr>
              <a:buSzPct val="110000"/>
            </a:pPr>
            <a:r>
              <a:rPr lang="en-US" sz="1400" dirty="0">
                <a:cs typeface="Arial"/>
              </a:rPr>
              <a:t>Predictable public administration  </a:t>
            </a:r>
          </a:p>
          <a:p>
            <a:pPr>
              <a:buSzPct val="110000"/>
            </a:pPr>
            <a:r>
              <a:rPr lang="en-US" sz="1400" dirty="0">
                <a:cs typeface="Arial"/>
              </a:rPr>
              <a:t>Automated business reporting (e.g. tax authority)</a:t>
            </a:r>
          </a:p>
          <a:p>
            <a:pPr>
              <a:buSzPct val="110000"/>
            </a:pPr>
            <a:r>
              <a:rPr lang="en-US" sz="1400" dirty="0">
                <a:cs typeface="Arial"/>
              </a:rPr>
              <a:t>Highest level of XML e-invoices (next step will be e-receipts)</a:t>
            </a:r>
          </a:p>
          <a:p>
            <a:pPr marL="354965" indent="-354965"/>
            <a:endParaRPr lang="en-US" sz="1400" dirty="0">
              <a:cs typeface="Arial"/>
            </a:endParaRPr>
          </a:p>
        </p:txBody>
      </p:sp>
      <p:sp>
        <p:nvSpPr>
          <p:cNvPr id="5" name="Otsikko 1"/>
          <p:cNvSpPr>
            <a:spLocks noGrp="1"/>
          </p:cNvSpPr>
          <p:nvPr>
            <p:ph type="title"/>
          </p:nvPr>
        </p:nvSpPr>
        <p:spPr>
          <a:xfrm>
            <a:off x="1510567" y="915581"/>
            <a:ext cx="6645926" cy="863427"/>
          </a:xfrm>
        </p:spPr>
        <p:txBody>
          <a:bodyPr>
            <a:normAutofit/>
          </a:bodyPr>
          <a:lstStyle/>
          <a:p>
            <a:r>
              <a:rPr lang="fi-FI" dirty="0"/>
              <a:t>BUSINESS PERSPECTIVE</a:t>
            </a:r>
          </a:p>
        </p:txBody>
      </p:sp>
      <p:cxnSp>
        <p:nvCxnSpPr>
          <p:cNvPr id="6" name="Straight Connector 5"/>
          <p:cNvCxnSpPr/>
          <p:nvPr/>
        </p:nvCxnSpPr>
        <p:spPr>
          <a:xfrm>
            <a:off x="1515693" y="1308050"/>
            <a:ext cx="6153150"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
        <p:nvSpPr>
          <p:cNvPr id="7" name="Sisällön paikkamerkki 8"/>
          <p:cNvSpPr txBox="1">
            <a:spLocks/>
          </p:cNvSpPr>
          <p:nvPr/>
        </p:nvSpPr>
        <p:spPr>
          <a:xfrm>
            <a:off x="5063914" y="3954847"/>
            <a:ext cx="2604929" cy="740466"/>
          </a:xfrm>
          <a:prstGeom prst="rect">
            <a:avLst/>
          </a:prstGeom>
          <a:noFill/>
          <a:ln w="12700">
            <a:solidFill>
              <a:schemeClr val="tx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pPr>
            <a:r>
              <a:rPr lang="en-GB" sz="2400" b="1" dirty="0" smtClean="0">
                <a:solidFill>
                  <a:schemeClr val="tx1"/>
                </a:solidFill>
              </a:rPr>
              <a:t>FINLAND WORKS.</a:t>
            </a:r>
            <a:endParaRPr lang="en-GB" sz="2400" b="1" dirty="0" smtClean="0">
              <a:solidFill>
                <a:schemeClr val="tx1"/>
              </a:solidFill>
            </a:endParaRPr>
          </a:p>
        </p:txBody>
      </p:sp>
    </p:spTree>
    <p:extLst>
      <p:ext uri="{BB962C8B-B14F-4D97-AF65-F5344CB8AC3E}">
        <p14:creationId xmlns:p14="http://schemas.microsoft.com/office/powerpoint/2010/main" val="6712215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9B9C0-9DF1-4F96-B925-6ED2D784ABD9}" type="datetime1">
              <a:rPr lang="en-GB" smtClean="0"/>
              <a:pPr/>
              <a:t>30.10.2019</a:t>
            </a:fld>
            <a:endParaRPr lang="en-GB" dirty="0"/>
          </a:p>
        </p:txBody>
      </p:sp>
      <p:sp>
        <p:nvSpPr>
          <p:cNvPr id="3" name="Footer Placeholder 2"/>
          <p:cNvSpPr>
            <a:spLocks noGrp="1"/>
          </p:cNvSpPr>
          <p:nvPr>
            <p:ph type="ftr" sz="quarter" idx="11"/>
          </p:nvPr>
        </p:nvSpPr>
        <p:spPr/>
        <p:txBody>
          <a:bodyPr/>
          <a:lstStyle/>
          <a:p>
            <a:r>
              <a:rPr lang="en-GB" dirty="0" smtClean="0"/>
              <a:t>Footer Here</a:t>
            </a:r>
            <a:endParaRPr lang="en-GB" dirty="0"/>
          </a:p>
        </p:txBody>
      </p:sp>
      <p:sp>
        <p:nvSpPr>
          <p:cNvPr id="4" name="Slide Number Placeholder 3"/>
          <p:cNvSpPr>
            <a:spLocks noGrp="1"/>
          </p:cNvSpPr>
          <p:nvPr>
            <p:ph type="sldNum" sz="quarter" idx="12"/>
          </p:nvPr>
        </p:nvSpPr>
        <p:spPr/>
        <p:txBody>
          <a:bodyPr/>
          <a:lstStyle/>
          <a:p>
            <a:fld id="{E9DC2C14-6E95-4EF0-AB2C-A4DB63E63034}" type="slidenum">
              <a:rPr lang="en-GB" smtClean="0"/>
              <a:pPr/>
              <a:t>9</a:t>
            </a:fld>
            <a:endParaRPr lang="en-GB" dirty="0"/>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7505" b="7505"/>
          <a:stretch/>
        </p:blipFill>
        <p:spPr>
          <a:xfrm>
            <a:off x="-6350" y="-20539"/>
            <a:ext cx="9150350" cy="5184577"/>
          </a:xfrm>
          <a:prstGeom prst="rect">
            <a:avLst/>
          </a:prstGeom>
        </p:spPr>
      </p:pic>
      <p:sp>
        <p:nvSpPr>
          <p:cNvPr id="8" name="Sisällön paikkamerkki 8"/>
          <p:cNvSpPr txBox="1">
            <a:spLocks/>
          </p:cNvSpPr>
          <p:nvPr/>
        </p:nvSpPr>
        <p:spPr>
          <a:xfrm>
            <a:off x="531720" y="2239200"/>
            <a:ext cx="2535480" cy="2561367"/>
          </a:xfrm>
          <a:prstGeom prst="rect">
            <a:avLst/>
          </a:prstGeom>
          <a:noFill/>
          <a:ln w="12700">
            <a:solidFill>
              <a:schemeClr val="bg1"/>
            </a:solidFill>
          </a:ln>
        </p:spPr>
        <p:txBody>
          <a:bodyPr vert="horz" lIns="180000" tIns="144000" rIns="144000" bIns="144000" rtlCol="0" anchor="ctr" anchorCtr="0">
            <a:noAutofit/>
          </a:bodyPr>
          <a:lst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a:lstStyle>
          <a:p>
            <a:pPr marL="0" lvl="0" indent="0">
              <a:lnSpc>
                <a:spcPct val="100000"/>
              </a:lnSpc>
              <a:spcBef>
                <a:spcPts val="0"/>
              </a:spcBef>
              <a:buNone/>
            </a:pPr>
            <a:r>
              <a:rPr lang="en-GB" sz="1500" b="1" cap="all" dirty="0" smtClean="0">
                <a:solidFill>
                  <a:schemeClr val="bg1"/>
                </a:solidFill>
              </a:rPr>
              <a:t>FINLAND has some surprising infrastructure advantages such as a stable rock foundation and cool weather – ideal when establishing data centre. </a:t>
            </a:r>
          </a:p>
          <a:p>
            <a:pPr marL="0" lvl="0" indent="0">
              <a:lnSpc>
                <a:spcPct val="100000"/>
              </a:lnSpc>
              <a:spcBef>
                <a:spcPts val="0"/>
              </a:spcBef>
              <a:buNone/>
            </a:pPr>
            <a:endParaRPr lang="en-GB" sz="800" b="1" dirty="0" smtClean="0">
              <a:solidFill>
                <a:schemeClr val="bg1"/>
              </a:solidFill>
            </a:endParaRPr>
          </a:p>
        </p:txBody>
      </p:sp>
    </p:spTree>
    <p:extLst>
      <p:ext uri="{BB962C8B-B14F-4D97-AF65-F5344CB8AC3E}">
        <p14:creationId xmlns:p14="http://schemas.microsoft.com/office/powerpoint/2010/main" val="739503932"/>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Finland -the digital hub of Northern Europe_FINLANDICA">
  <a:themeElements>
    <a:clrScheme name="Custom 6">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FFFFFF"/>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theme>
</file>

<file path=ppt/theme/theme2.xml><?xml version="1.0" encoding="utf-8"?>
<a:theme xmlns:a="http://schemas.openxmlformats.org/drawingml/2006/main" name="2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Mukautettu suunnittelumalli">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2CDB0888CA80FD47B6B81A2830921788" ma:contentTypeVersion="" ma:contentTypeDescription="Luo uusi asiakirja." ma:contentTypeScope="" ma:versionID="72f73d0a6cdb541909064b02031744ad">
  <xsd:schema xmlns:xsd="http://www.w3.org/2001/XMLSchema" xmlns:xs="http://www.w3.org/2001/XMLSchema" xmlns:p="http://schemas.microsoft.com/office/2006/metadata/properties" xmlns:ns2="8d32d700-cf48-49cf-9c2e-94ab5e8de13f" targetNamespace="http://schemas.microsoft.com/office/2006/metadata/properties" ma:root="true" ma:fieldsID="97d32d31caae95076156526d7a042ce8" ns2:_="">
    <xsd:import namespace="8d32d700-cf48-49cf-9c2e-94ab5e8de13f"/>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32d700-cf48-49cf-9c2e-94ab5e8de13f" elementFormDefault="qualified">
    <xsd:import namespace="http://schemas.microsoft.com/office/2006/documentManagement/types"/>
    <xsd:import namespace="http://schemas.microsoft.com/office/infopath/2007/PartnerControls"/>
    <xsd:element name="SharedWithUsers" ma:index="9" nillable="true" ma:displayName="Jaettu"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ma:index="8" ma:displayName="Kommentit"/>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F570D79-9B98-4781-A415-91AB531FE7D2}">
  <ds:schemaRefs>
    <ds:schemaRef ds:uri="http://schemas.microsoft.com/sharepoint/v3/contenttype/forms"/>
  </ds:schemaRefs>
</ds:datastoreItem>
</file>

<file path=customXml/itemProps2.xml><?xml version="1.0" encoding="utf-8"?>
<ds:datastoreItem xmlns:ds="http://schemas.openxmlformats.org/officeDocument/2006/customXml" ds:itemID="{A351C47D-2266-4E2F-AD1B-6CC013E6F0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32d700-cf48-49cf-9c2e-94ab5e8de1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3473B6B-A494-4A3F-BC39-E590A5A40DB7}">
  <ds:schemaRefs>
    <ds:schemaRef ds:uri="http://purl.org/dc/terms/"/>
    <ds:schemaRef ds:uri="http://schemas.openxmlformats.org/package/2006/metadata/core-properties"/>
    <ds:schemaRef ds:uri="http://schemas.microsoft.com/office/2006/documentManagement/types"/>
    <ds:schemaRef ds:uri="8d32d700-cf48-49cf-9c2e-94ab5e8de13f"/>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Finland -the digital hub of Northern Europe_FINLANDICA</Template>
  <TotalTime>1317</TotalTime>
  <Words>825</Words>
  <Application>Microsoft Office PowerPoint</Application>
  <PresentationFormat>On-screen Show (16:9)</PresentationFormat>
  <Paragraphs>214</Paragraphs>
  <Slides>19</Slides>
  <Notes>10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19</vt:i4>
      </vt:variant>
    </vt:vector>
  </HeadingPairs>
  <TitlesOfParts>
    <vt:vector size="28" baseType="lpstr">
      <vt:lpstr>Finlandica Bold</vt:lpstr>
      <vt:lpstr>Arial</vt:lpstr>
      <vt:lpstr>Calibri Light</vt:lpstr>
      <vt:lpstr>Finlandica</vt:lpstr>
      <vt:lpstr>Calibri</vt:lpstr>
      <vt:lpstr>Finland -the digital hub of Northern Europe_FINLANDICA</vt:lpstr>
      <vt:lpstr>2_Mukautettu suunnittelumalli</vt:lpstr>
      <vt:lpstr>Mukautettu suunnittelumalli</vt:lpstr>
      <vt:lpstr>1_Mukautettu suunnittelumalli</vt:lpstr>
      <vt:lpstr>PowerPoint Presentation</vt:lpstr>
      <vt:lpstr>Finland is among the most digital countries worldwide</vt:lpstr>
      <vt:lpstr>Finland in digital rankings 2015–2019  </vt:lpstr>
      <vt:lpstr>PowerPoint Presentation</vt:lpstr>
      <vt:lpstr>FINLAND’S PUBLIC SERVICES      ARE BECOMING  PRIMARILY DIGITAL</vt:lpstr>
      <vt:lpstr>PUBLIC SERVICES</vt:lpstr>
      <vt:lpstr>PowerPoint Presentation</vt:lpstr>
      <vt:lpstr>BUSINESS PERSPECTIVE</vt:lpstr>
      <vt:lpstr>PowerPoint Presentation</vt:lpstr>
      <vt:lpstr>OPENNESS OF GOVERNMENT  IS A FUNDAMENTAL VALUE  IN FINLAND</vt:lpstr>
      <vt:lpstr>OPENNESS</vt:lpstr>
      <vt:lpstr>PowerPoint Presentation</vt:lpstr>
      <vt:lpstr>PowerPoint Presentation</vt:lpstr>
      <vt:lpstr>LEARNING AND  WORKING TOGETHER    WITH OTHER COUNTRIES</vt:lpstr>
      <vt:lpstr>PowerPoint Presentation</vt:lpstr>
      <vt:lpstr>PowerPoint Presentation</vt:lpstr>
      <vt:lpstr>PowerPoint Presentation</vt:lpstr>
      <vt:lpstr>PowerPoint Presentation</vt:lpstr>
      <vt:lpstr>PowerPoint Presentation</vt:lpstr>
    </vt:vector>
  </TitlesOfParts>
  <Manager>Hasan &amp; Partners</Manager>
  <Company>VIP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vnkbrandm</dc:creator>
  <cp:lastModifiedBy>Pappi Meira</cp:lastModifiedBy>
  <cp:revision>153</cp:revision>
  <cp:lastPrinted>2015-11-03T13:45:31Z</cp:lastPrinted>
  <dcterms:created xsi:type="dcterms:W3CDTF">2015-10-23T09:45:44Z</dcterms:created>
  <dcterms:modified xsi:type="dcterms:W3CDTF">2019-10-30T09:53:34Z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0x0101002CDB0888CA80FD47B6B81A2830921788</vt:lpwstr>
  </property>
</Properties>
</file>