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90" r:id="rId5"/>
    <p:sldMasterId id="2147483666" r:id="rId6"/>
    <p:sldMasterId id="2147483678" r:id="rId7"/>
  </p:sldMasterIdLst>
  <p:notesMasterIdLst>
    <p:notesMasterId r:id="rId27"/>
  </p:notesMasterIdLst>
  <p:handoutMasterIdLst>
    <p:handoutMasterId r:id="rId28"/>
  </p:handoutMasterIdLst>
  <p:sldIdLst>
    <p:sldId id="369" r:id="rId8"/>
    <p:sldId id="372" r:id="rId9"/>
    <p:sldId id="422" r:id="rId10"/>
    <p:sldId id="435" r:id="rId11"/>
    <p:sldId id="434" r:id="rId12"/>
    <p:sldId id="423" r:id="rId13"/>
    <p:sldId id="424" r:id="rId14"/>
    <p:sldId id="431" r:id="rId15"/>
    <p:sldId id="425" r:id="rId16"/>
    <p:sldId id="432" r:id="rId17"/>
    <p:sldId id="427" r:id="rId18"/>
    <p:sldId id="410" r:id="rId19"/>
    <p:sldId id="426" r:id="rId20"/>
    <p:sldId id="414" r:id="rId21"/>
    <p:sldId id="433" r:id="rId22"/>
    <p:sldId id="428" r:id="rId23"/>
    <p:sldId id="429" r:id="rId24"/>
    <p:sldId id="415" r:id="rId25"/>
    <p:sldId id="301" r:id="rId26"/>
  </p:sldIdLst>
  <p:sldSz cx="9144000" cy="5143500" type="screen16x9"/>
  <p:notesSz cx="6858000" cy="9144000"/>
  <p:embeddedFontLst>
    <p:embeddedFont>
      <p:font typeface="Finlandica" panose="00000500000000000000" pitchFamily="2" charset="0"/>
      <p:regular r:id="rId29"/>
      <p:bold r:id="rId30"/>
      <p:italic r:id="rId31"/>
      <p:boldItalic r:id="rId32"/>
    </p:embeddedFont>
    <p:embeddedFont>
      <p:font typeface="Calibri Light" panose="020F0302020204030204" pitchFamily="34" charset="0"/>
      <p:regular r:id="rId33"/>
      <p:italic r:id="rId34"/>
    </p:embeddedFont>
    <p:embeddedFont>
      <p:font typeface="Calibri" panose="020F0502020204030204" pitchFamily="34" charset="0"/>
      <p:regular r:id="rId35"/>
      <p:bold r:id="rId36"/>
      <p:italic r:id="rId37"/>
      <p:boldItalic r:id="rId38"/>
    </p:embeddedFont>
  </p:embeddedFont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305">
          <p15:clr>
            <a:srgbClr val="A4A3A4"/>
          </p15:clr>
        </p15:guide>
        <p15:guide id="3" orient="horz" pos="2754">
          <p15:clr>
            <a:srgbClr val="A4A3A4"/>
          </p15:clr>
        </p15:guide>
        <p15:guide id="4" orient="horz" pos="531">
          <p15:clr>
            <a:srgbClr val="A4A3A4"/>
          </p15:clr>
        </p15:guide>
        <p15:guide id="6" orient="horz" pos="849">
          <p15:clr>
            <a:srgbClr val="A4A3A4"/>
          </p15:clr>
        </p15:guide>
        <p15:guide id="7" orient="horz" pos="1756">
          <p15:clr>
            <a:srgbClr val="A4A3A4"/>
          </p15:clr>
        </p15:guide>
        <p15:guide id="8" pos="2880">
          <p15:clr>
            <a:srgbClr val="A4A3A4"/>
          </p15:clr>
        </p15:guide>
        <p15:guide id="9" pos="295">
          <p15:clr>
            <a:srgbClr val="A4A3A4"/>
          </p15:clr>
        </p15:guide>
        <p15:guide id="10" pos="5465">
          <p15:clr>
            <a:srgbClr val="A4A3A4"/>
          </p15:clr>
        </p15:guide>
        <p15:guide id="11" pos="1156">
          <p15:clr>
            <a:srgbClr val="A4A3A4"/>
          </p15:clr>
        </p15:guide>
        <p15:guide id="12" pos="1973">
          <p15:clr>
            <a:srgbClr val="A4A3A4"/>
          </p15:clr>
        </p15:guide>
        <p15:guide id="13" pos="3787">
          <p15:clr>
            <a:srgbClr val="A4A3A4"/>
          </p15:clr>
        </p15:guide>
        <p15:guide id="14" pos="4604">
          <p15:clr>
            <a:srgbClr val="A4A3A4"/>
          </p15:clr>
        </p15:guide>
        <p15:guide id="15" pos="975" userDrawn="1">
          <p15:clr>
            <a:srgbClr val="A4A3A4"/>
          </p15:clr>
        </p15:guide>
        <p15:guide id="16" orient="horz" pos="1053" userDrawn="1">
          <p15:clr>
            <a:srgbClr val="A4A3A4"/>
          </p15:clr>
        </p15:guide>
        <p15:guide id="17" orient="horz" pos="2747">
          <p15:clr>
            <a:srgbClr val="A4A3A4"/>
          </p15:clr>
        </p15:guide>
        <p15:guide id="18" orient="horz" pos="900">
          <p15:clr>
            <a:srgbClr val="A4A3A4"/>
          </p15:clr>
        </p15:guide>
        <p15:guide id="19" pos="220">
          <p15:clr>
            <a:srgbClr val="A4A3A4"/>
          </p15:clr>
        </p15:guide>
        <p15:guide id="20" pos="4994">
          <p15:clr>
            <a:srgbClr val="A4A3A4"/>
          </p15:clr>
        </p15:guide>
        <p15:guide id="21" pos="98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jo Hellma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73" autoAdjust="0"/>
    <p:restoredTop sz="86388" autoAdjust="0"/>
  </p:normalViewPr>
  <p:slideViewPr>
    <p:cSldViewPr snapToGrid="0" showGuides="1">
      <p:cViewPr varScale="1">
        <p:scale>
          <a:sx n="42" d="100"/>
          <a:sy n="42" d="100"/>
        </p:scale>
        <p:origin x="32" y="640"/>
      </p:cViewPr>
      <p:guideLst>
        <p:guide orient="horz" pos="1620"/>
        <p:guide orient="horz" pos="305"/>
        <p:guide orient="horz" pos="2754"/>
        <p:guide orient="horz" pos="531"/>
        <p:guide orient="horz" pos="849"/>
        <p:guide orient="horz" pos="1756"/>
        <p:guide pos="2880"/>
        <p:guide pos="295"/>
        <p:guide pos="5465"/>
        <p:guide pos="1156"/>
        <p:guide pos="1973"/>
        <p:guide pos="3787"/>
        <p:guide pos="4604"/>
        <p:guide pos="975"/>
        <p:guide orient="horz" pos="1053"/>
        <p:guide orient="horz" pos="2747"/>
        <p:guide orient="horz" pos="900"/>
        <p:guide pos="220"/>
        <p:guide pos="4994"/>
        <p:guide pos="981"/>
      </p:guideLst>
    </p:cSldViewPr>
  </p:slideViewPr>
  <p:outlineViewPr>
    <p:cViewPr>
      <p:scale>
        <a:sx n="20" d="100"/>
        <a:sy n="20" d="100"/>
      </p:scale>
      <p:origin x="0" y="-4212"/>
    </p:cViewPr>
    <p:sldLst>
      <p:sld r:id="rId1" collapse="1"/>
      <p:sld r:id="rId2" collapse="1"/>
      <p:sld r:id="rId3" collapse="1"/>
      <p:sld r:id="rId4" collapse="1"/>
      <p:sld r:id="rId5" collapse="1"/>
      <p:sld r:id="rId6" collapse="1"/>
      <p:sld r:id="rId7" collapse="1"/>
      <p:sld r:id="rId8" collapse="1"/>
      <p:sld r:id="rId9" collapse="1"/>
      <p:sld r:id="rId10" collapse="1"/>
    </p:sldLst>
  </p:outlineViewPr>
  <p:notesTextViewPr>
    <p:cViewPr>
      <p:scale>
        <a:sx n="1" d="1"/>
        <a:sy n="1" d="1"/>
      </p:scale>
      <p:origin x="0" y="0"/>
    </p:cViewPr>
  </p:notesTextViewPr>
  <p:notesViewPr>
    <p:cSldViewPr snapToGrid="0" showGuides="1">
      <p:cViewPr varScale="1">
        <p:scale>
          <a:sx n="86" d="100"/>
          <a:sy n="86" d="100"/>
        </p:scale>
        <p:origin x="-381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font" Target="fonts/font6.fntdata"/><Relationship Id="rId42"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font" Target="fonts/font5.fntdata"/><Relationship Id="rId38" Type="http://schemas.openxmlformats.org/officeDocument/2006/relationships/font" Target="fonts/font10.fntdata"/><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font" Target="fonts/font1.fntdata"/><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handoutMaster" Target="handoutMasters/handoutMaster1.xml"/><Relationship Id="rId36" Type="http://schemas.openxmlformats.org/officeDocument/2006/relationships/font" Target="fonts/font8.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ableStyles" Target="tableStyles.xml"/></Relationships>
</file>

<file path=ppt/_rels/viewProps.xml.rels><?xml version="1.0" encoding="UTF-8" standalone="yes"?>
<Relationships xmlns="http://schemas.openxmlformats.org/package/2006/relationships"><Relationship Id="rId8" Type="http://schemas.openxmlformats.org/officeDocument/2006/relationships/slide" Target="slides/slide13.xml"/><Relationship Id="rId3" Type="http://schemas.openxmlformats.org/officeDocument/2006/relationships/slide" Target="slides/slide5.xml"/><Relationship Id="rId7" Type="http://schemas.openxmlformats.org/officeDocument/2006/relationships/slide" Target="slides/slide11.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9.xml"/><Relationship Id="rId5" Type="http://schemas.openxmlformats.org/officeDocument/2006/relationships/slide" Target="slides/slide7.xml"/><Relationship Id="rId10" Type="http://schemas.openxmlformats.org/officeDocument/2006/relationships/slide" Target="slides/slide17.xml"/><Relationship Id="rId4" Type="http://schemas.openxmlformats.org/officeDocument/2006/relationships/slide" Target="slides/slide6.xml"/><Relationship Id="rId9" Type="http://schemas.openxmlformats.org/officeDocument/2006/relationships/slide" Target="slides/slide1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sz="80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90968A-C5CD-48D6-8084-81464DC378B1}" type="datetimeFigureOut">
              <a:rPr lang="fi-FI" sz="800" smtClean="0"/>
              <a:pPr/>
              <a:t>9.11.2020</a:t>
            </a:fld>
            <a:endParaRPr lang="fi-FI" sz="80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sz="80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022C6F-5F5C-45CE-A66E-8D600E059F7A}" type="slidenum">
              <a:rPr lang="fi-FI" sz="800" smtClean="0"/>
              <a:pPr/>
              <a:t>‹#›</a:t>
            </a:fld>
            <a:endParaRPr lang="fi-FI" sz="800"/>
          </a:p>
        </p:txBody>
      </p:sp>
    </p:spTree>
    <p:extLst>
      <p:ext uri="{BB962C8B-B14F-4D97-AF65-F5344CB8AC3E}">
        <p14:creationId xmlns:p14="http://schemas.microsoft.com/office/powerpoint/2010/main" val="3631649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800"/>
            </a:lvl1pPr>
          </a:lstStyle>
          <a:p>
            <a:endParaRPr lang="fi-F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800"/>
            </a:lvl1pPr>
          </a:lstStyle>
          <a:p>
            <a:fld id="{F012230E-46B9-4165-8898-A333A13AD8A2}" type="datetimeFigureOut">
              <a:rPr lang="fi-FI" smtClean="0"/>
              <a:pPr/>
              <a:t>9.11.2020</a:t>
            </a:fld>
            <a:endParaRPr lang="fi-FI"/>
          </a:p>
        </p:txBody>
      </p:sp>
      <p:sp>
        <p:nvSpPr>
          <p:cNvPr id="4" name="Slide Image Placeholder 3"/>
          <p:cNvSpPr>
            <a:spLocks noGrp="1" noRot="1" noChangeAspect="1"/>
          </p:cNvSpPr>
          <p:nvPr>
            <p:ph type="sldImg" idx="2"/>
          </p:nvPr>
        </p:nvSpPr>
        <p:spPr>
          <a:xfrm>
            <a:off x="692696" y="861129"/>
            <a:ext cx="5472608" cy="3078342"/>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800"/>
            </a:lvl1pPr>
          </a:lstStyle>
          <a:p>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vl1pPr>
          </a:lstStyle>
          <a:p>
            <a:fld id="{94EC3156-D817-4798-A24F-2085AE082267}" type="slidenum">
              <a:rPr lang="fi-FI" smtClean="0"/>
              <a:pPr/>
              <a:t>‹#›</a:t>
            </a:fld>
            <a:endParaRPr lang="fi-FI"/>
          </a:p>
        </p:txBody>
      </p:sp>
    </p:spTree>
    <p:extLst>
      <p:ext uri="{BB962C8B-B14F-4D97-AF65-F5344CB8AC3E}">
        <p14:creationId xmlns:p14="http://schemas.microsoft.com/office/powerpoint/2010/main" val="2613335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1</a:t>
            </a:fld>
            <a:endParaRPr lang="fi-FI"/>
          </a:p>
        </p:txBody>
      </p:sp>
    </p:spTree>
    <p:extLst>
      <p:ext uri="{BB962C8B-B14F-4D97-AF65-F5344CB8AC3E}">
        <p14:creationId xmlns:p14="http://schemas.microsoft.com/office/powerpoint/2010/main" val="2484315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Dian numeron paikkamerkki 3"/>
          <p:cNvSpPr>
            <a:spLocks noGrp="1"/>
          </p:cNvSpPr>
          <p:nvPr>
            <p:ph type="sldNum" sz="quarter" idx="10"/>
          </p:nvPr>
        </p:nvSpPr>
        <p:spPr/>
        <p:txBody>
          <a:bodyPr/>
          <a:lstStyle/>
          <a:p>
            <a:fld id="{94EC3156-D817-4798-A24F-2085AE082267}" type="slidenum">
              <a:rPr lang="fi-FI" smtClean="0"/>
              <a:pPr/>
              <a:t>10</a:t>
            </a:fld>
            <a:endParaRPr lang="fi-FI"/>
          </a:p>
        </p:txBody>
      </p:sp>
    </p:spTree>
    <p:extLst>
      <p:ext uri="{BB962C8B-B14F-4D97-AF65-F5344CB8AC3E}">
        <p14:creationId xmlns:p14="http://schemas.microsoft.com/office/powerpoint/2010/main" val="1956206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Finnish food exports have </a:t>
            </a:r>
            <a:r>
              <a:rPr lang="en-GB" sz="1200" kern="1200" dirty="0">
                <a:solidFill>
                  <a:schemeClr val="tx1"/>
                </a:solidFill>
                <a:effectLst/>
                <a:latin typeface="+mn-lt"/>
                <a:ea typeface="+mn-ea"/>
                <a:cs typeface="+mn-cs"/>
              </a:rPr>
              <a:t>grown in recent years, with their current value totalling EUR 1.75 </a:t>
            </a:r>
            <a:r>
              <a:rPr lang="en-GB" sz="1200" kern="1200" dirty="0" smtClean="0">
                <a:solidFill>
                  <a:schemeClr val="tx1"/>
                </a:solidFill>
                <a:effectLst/>
                <a:latin typeface="+mn-lt"/>
                <a:ea typeface="+mn-ea"/>
                <a:cs typeface="+mn-cs"/>
              </a:rPr>
              <a:t>billion (2019). </a:t>
            </a:r>
            <a:r>
              <a:rPr lang="en-GB" sz="1200" kern="1200" dirty="0">
                <a:solidFill>
                  <a:schemeClr val="tx1"/>
                </a:solidFill>
                <a:effectLst/>
                <a:latin typeface="+mn-lt"/>
                <a:ea typeface="+mn-ea"/>
                <a:cs typeface="+mn-cs"/>
              </a:rPr>
              <a:t>The majority of exports in this sector are agricultural products, beverages, meat products, sweets, and bakery goods.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Finland's high-quality nutritional expertise and excellent hygiene standards are appreciated worldwide. Clean northern nature produces unique raw materials, such as forest berries, which develop plenty of healthy, nutritional qualities during the light-filled summer months.</a:t>
            </a:r>
            <a:endParaRPr lang="en-US" sz="1200" kern="1200" dirty="0">
              <a:solidFill>
                <a:schemeClr val="tx1"/>
              </a:solidFill>
              <a:effectLst/>
              <a:latin typeface="+mn-lt"/>
              <a:ea typeface="+mn-ea"/>
              <a:cs typeface="+mn-cs"/>
            </a:endParaRPr>
          </a:p>
          <a:p>
            <a:endParaRPr lang="en-US" sz="1200" dirty="0">
              <a:latin typeface="+mn-lt"/>
              <a:cs typeface="Finlandica"/>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11</a:t>
            </a:fld>
            <a:endParaRPr lang="fi-FI"/>
          </a:p>
        </p:txBody>
      </p:sp>
    </p:spTree>
    <p:extLst>
      <p:ext uri="{BB962C8B-B14F-4D97-AF65-F5344CB8AC3E}">
        <p14:creationId xmlns:p14="http://schemas.microsoft.com/office/powerpoint/2010/main" val="2326253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High-quality products that attract global attention in the international marketplace do not emerge without </a:t>
            </a:r>
            <a:r>
              <a:rPr lang="en-GB" sz="1200" b="0" kern="1200" dirty="0">
                <a:solidFill>
                  <a:schemeClr val="tx1"/>
                </a:solidFill>
                <a:effectLst/>
                <a:latin typeface="+mn-lt"/>
                <a:ea typeface="+mn-ea"/>
                <a:cs typeface="+mn-cs"/>
              </a:rPr>
              <a:t>investments in innovation. In Finland</a:t>
            </a:r>
            <a:r>
              <a:rPr lang="en-GB" sz="1200" kern="1200" dirty="0">
                <a:solidFill>
                  <a:schemeClr val="tx1"/>
                </a:solidFill>
                <a:effectLst/>
                <a:latin typeface="+mn-lt"/>
                <a:ea typeface="+mn-ea"/>
                <a:cs typeface="+mn-cs"/>
              </a:rPr>
              <a:t>, public funding for innovation is directed at </a:t>
            </a:r>
            <a:r>
              <a:rPr lang="en-GB" sz="1200" kern="1200" dirty="0" err="1">
                <a:solidFill>
                  <a:schemeClr val="tx1"/>
                </a:solidFill>
                <a:effectLst/>
                <a:latin typeface="+mn-lt"/>
                <a:ea typeface="+mn-ea"/>
                <a:cs typeface="+mn-cs"/>
              </a:rPr>
              <a:t>cleantech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bioeconomy</a:t>
            </a:r>
            <a:r>
              <a:rPr lang="en-GB" sz="1200" kern="1200" dirty="0">
                <a:solidFill>
                  <a:schemeClr val="tx1"/>
                </a:solidFill>
                <a:effectLst/>
                <a:latin typeface="+mn-lt"/>
                <a:ea typeface="+mn-ea"/>
                <a:cs typeface="+mn-cs"/>
              </a:rPr>
              <a:t> and the circular economy, digitalisation, health and wellbeing, consumer business, and tourism.</a:t>
            </a:r>
            <a:endParaRPr lang="en-US" sz="1200" kern="1200" dirty="0">
              <a:solidFill>
                <a:schemeClr val="tx1"/>
              </a:solidFill>
              <a:effectLst/>
              <a:latin typeface="+mn-lt"/>
              <a:ea typeface="+mn-ea"/>
              <a:cs typeface="+mn-cs"/>
            </a:endParaRPr>
          </a:p>
        </p:txBody>
      </p:sp>
      <p:sp>
        <p:nvSpPr>
          <p:cNvPr id="4" name="Dian numeron paikkamerkki 3"/>
          <p:cNvSpPr>
            <a:spLocks noGrp="1"/>
          </p:cNvSpPr>
          <p:nvPr>
            <p:ph type="sldNum" sz="quarter" idx="10"/>
          </p:nvPr>
        </p:nvSpPr>
        <p:spPr/>
        <p:txBody>
          <a:bodyPr/>
          <a:lstStyle/>
          <a:p>
            <a:fld id="{94EC3156-D817-4798-A24F-2085AE082267}" type="slidenum">
              <a:rPr lang="fi-FI" smtClean="0"/>
              <a:pPr/>
              <a:t>12</a:t>
            </a:fld>
            <a:endParaRPr lang="fi-FI"/>
          </a:p>
        </p:txBody>
      </p:sp>
    </p:spTree>
    <p:extLst>
      <p:ext uri="{BB962C8B-B14F-4D97-AF65-F5344CB8AC3E}">
        <p14:creationId xmlns:p14="http://schemas.microsoft.com/office/powerpoint/2010/main" val="2810083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Mining is another </a:t>
            </a:r>
            <a:r>
              <a:rPr lang="en-GB" sz="1200" kern="1200" dirty="0">
                <a:solidFill>
                  <a:schemeClr val="tx1"/>
                </a:solidFill>
                <a:effectLst/>
                <a:latin typeface="+mn-lt"/>
                <a:ea typeface="+mn-ea"/>
                <a:cs typeface="+mn-cs"/>
              </a:rPr>
              <a:t>significant industry in Finland. The sector is engaged in intensive research activities and has top-level industrial expertise, with Finnish equipment and technology companies operating on the global markets.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Finland is the biggest producer of gold, platinum, and palladium among the EU member states. When it comes to steel production, Finland is one of the countries at the forefront in reducing the industry's carbon footprint</a:t>
            </a:r>
            <a:r>
              <a:rPr lang="en-GB"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13</a:t>
            </a:fld>
            <a:endParaRPr lang="fi-FI"/>
          </a:p>
        </p:txBody>
      </p:sp>
    </p:spTree>
    <p:extLst>
      <p:ext uri="{BB962C8B-B14F-4D97-AF65-F5344CB8AC3E}">
        <p14:creationId xmlns:p14="http://schemas.microsoft.com/office/powerpoint/2010/main" val="2386725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preconditions for success in economic and business activities are improved by the fact </a:t>
            </a:r>
            <a:r>
              <a:rPr lang="en-GB" sz="1200" i="0" kern="1200" dirty="0">
                <a:solidFill>
                  <a:schemeClr val="tx1"/>
                </a:solidFill>
                <a:effectLst/>
                <a:latin typeface="+mn-lt"/>
                <a:ea typeface="+mn-ea"/>
                <a:cs typeface="+mn-cs"/>
              </a:rPr>
              <a:t>that </a:t>
            </a:r>
            <a:r>
              <a:rPr lang="en-GB" sz="1200" b="0" i="0" kern="1200" dirty="0">
                <a:solidFill>
                  <a:schemeClr val="tx1"/>
                </a:solidFill>
                <a:effectLst/>
                <a:latin typeface="+mn-lt"/>
                <a:ea typeface="+mn-ea"/>
                <a:cs typeface="+mn-cs"/>
              </a:rPr>
              <a:t>Finland is among </a:t>
            </a:r>
            <a:r>
              <a:rPr lang="en-GB" sz="1200" b="0" kern="1200" dirty="0">
                <a:solidFill>
                  <a:schemeClr val="tx1"/>
                </a:solidFill>
                <a:effectLst/>
                <a:latin typeface="+mn-lt"/>
                <a:ea typeface="+mn-ea"/>
                <a:cs typeface="+mn-cs"/>
              </a:rPr>
              <a:t>the least corrupt countries </a:t>
            </a:r>
            <a:r>
              <a:rPr lang="en-GB" sz="1200" kern="1200" dirty="0">
                <a:solidFill>
                  <a:schemeClr val="tx1"/>
                </a:solidFill>
                <a:effectLst/>
                <a:latin typeface="+mn-lt"/>
                <a:ea typeface="+mn-ea"/>
                <a:cs typeface="+mn-cs"/>
              </a:rPr>
              <a:t>in the world, according to Transparency </a:t>
            </a:r>
            <a:r>
              <a:rPr lang="en-GB" sz="1200" kern="1200" dirty="0" smtClean="0">
                <a:solidFill>
                  <a:schemeClr val="tx1"/>
                </a:solidFill>
                <a:effectLst/>
                <a:latin typeface="+mn-lt"/>
                <a:ea typeface="+mn-ea"/>
                <a:cs typeface="+mn-cs"/>
              </a:rPr>
              <a:t>International (2020). </a:t>
            </a:r>
            <a:r>
              <a:rPr lang="en-GB" sz="1200" kern="1200" dirty="0">
                <a:solidFill>
                  <a:schemeClr val="tx1"/>
                </a:solidFill>
                <a:effectLst/>
                <a:latin typeface="+mn-lt"/>
                <a:ea typeface="+mn-ea"/>
                <a:cs typeface="+mn-cs"/>
              </a:rPr>
              <a:t>Additionally, a stable political system and good infrastructure lay a fruitful foundation for business activities.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14</a:t>
            </a:fld>
            <a:endParaRPr lang="fi-FI"/>
          </a:p>
        </p:txBody>
      </p:sp>
    </p:spTree>
    <p:extLst>
      <p:ext uri="{BB962C8B-B14F-4D97-AF65-F5344CB8AC3E}">
        <p14:creationId xmlns:p14="http://schemas.microsoft.com/office/powerpoint/2010/main" val="559559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Dian numeron paikkamerkki 3"/>
          <p:cNvSpPr>
            <a:spLocks noGrp="1"/>
          </p:cNvSpPr>
          <p:nvPr>
            <p:ph type="sldNum" sz="quarter" idx="10"/>
          </p:nvPr>
        </p:nvSpPr>
        <p:spPr/>
        <p:txBody>
          <a:bodyPr/>
          <a:lstStyle/>
          <a:p>
            <a:fld id="{94EC3156-D817-4798-A24F-2085AE082267}" type="slidenum">
              <a:rPr lang="fi-FI" smtClean="0"/>
              <a:pPr/>
              <a:t>15</a:t>
            </a:fld>
            <a:endParaRPr lang="fi-FI"/>
          </a:p>
        </p:txBody>
      </p:sp>
    </p:spTree>
    <p:extLst>
      <p:ext uri="{BB962C8B-B14F-4D97-AF65-F5344CB8AC3E}">
        <p14:creationId xmlns:p14="http://schemas.microsoft.com/office/powerpoint/2010/main" val="1103068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Equal </a:t>
            </a:r>
            <a:r>
              <a:rPr lang="en-GB" sz="1200" b="0" kern="1200" dirty="0">
                <a:solidFill>
                  <a:schemeClr val="tx1"/>
                </a:solidFill>
                <a:effectLst/>
                <a:latin typeface="+mn-lt"/>
                <a:ea typeface="+mn-ea"/>
                <a:cs typeface="+mn-cs"/>
              </a:rPr>
              <a:t>access to education for all has paved the way for success. Finland has performed well in the Programme for International Student Assessment (PISA), which produces data on the quality of education </a:t>
            </a:r>
            <a:r>
              <a:rPr lang="en-GB" sz="1200" kern="1200" dirty="0">
                <a:solidFill>
                  <a:schemeClr val="tx1"/>
                </a:solidFill>
                <a:effectLst/>
                <a:latin typeface="+mn-lt"/>
                <a:ea typeface="+mn-ea"/>
                <a:cs typeface="+mn-cs"/>
              </a:rPr>
              <a:t>around the globe.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Currently, 73% of working-age Finns have completed a post-secondary school degree following their basic education. The current level of people who have completed a university degree is approximately 41%. The majority of students in Finnish universities and higher education institutions are women.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16</a:t>
            </a:fld>
            <a:endParaRPr lang="fi-FI"/>
          </a:p>
        </p:txBody>
      </p:sp>
    </p:spTree>
    <p:extLst>
      <p:ext uri="{BB962C8B-B14F-4D97-AF65-F5344CB8AC3E}">
        <p14:creationId xmlns:p14="http://schemas.microsoft.com/office/powerpoint/2010/main" val="13740361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Another strong factor supporting Finland’s success lies in the fact that the majority the country's 5.5 million </a:t>
            </a:r>
            <a:r>
              <a:rPr lang="en-GB" sz="1200" b="0" kern="1200" dirty="0">
                <a:solidFill>
                  <a:schemeClr val="tx1"/>
                </a:solidFill>
                <a:effectLst/>
                <a:latin typeface="+mn-lt"/>
                <a:ea typeface="+mn-ea"/>
                <a:cs typeface="+mn-cs"/>
              </a:rPr>
              <a:t>people actively contribute to society.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Finland </a:t>
            </a:r>
            <a:r>
              <a:rPr lang="en-GB" sz="1200" kern="1200" dirty="0">
                <a:solidFill>
                  <a:schemeClr val="tx1"/>
                </a:solidFill>
                <a:effectLst/>
                <a:latin typeface="+mn-lt"/>
                <a:ea typeface="+mn-ea"/>
                <a:cs typeface="+mn-cs"/>
              </a:rPr>
              <a:t>is one of the most gender-equal countries in the world. Approximately </a:t>
            </a:r>
            <a:r>
              <a:rPr lang="en-GB" sz="1200" kern="1200" dirty="0" smtClean="0">
                <a:solidFill>
                  <a:schemeClr val="tx1"/>
                </a:solidFill>
                <a:effectLst/>
                <a:latin typeface="+mn-lt"/>
                <a:ea typeface="+mn-ea"/>
                <a:cs typeface="+mn-cs"/>
              </a:rPr>
              <a:t>73% </a:t>
            </a:r>
            <a:r>
              <a:rPr lang="en-GB" sz="1200" kern="1200" dirty="0">
                <a:solidFill>
                  <a:schemeClr val="tx1"/>
                </a:solidFill>
                <a:effectLst/>
                <a:latin typeface="+mn-lt"/>
                <a:ea typeface="+mn-ea"/>
                <a:cs typeface="+mn-cs"/>
              </a:rPr>
              <a:t>of women and men are </a:t>
            </a:r>
            <a:r>
              <a:rPr lang="en-GB" sz="1200" kern="1200" dirty="0" smtClean="0">
                <a:solidFill>
                  <a:schemeClr val="tx1"/>
                </a:solidFill>
                <a:effectLst/>
                <a:latin typeface="+mn-lt"/>
                <a:ea typeface="+mn-ea"/>
                <a:cs typeface="+mn-cs"/>
              </a:rPr>
              <a:t>employed (2019). </a:t>
            </a:r>
            <a:r>
              <a:rPr lang="en-GB" sz="1200" kern="1200" dirty="0">
                <a:solidFill>
                  <a:schemeClr val="tx1"/>
                </a:solidFill>
                <a:effectLst/>
                <a:latin typeface="+mn-lt"/>
                <a:ea typeface="+mn-ea"/>
                <a:cs typeface="+mn-cs"/>
              </a:rPr>
              <a:t>Finland's comprehensive day care system facilitates women’s participation in working life, which helps to balance work and family life.</a:t>
            </a:r>
            <a:endParaRPr lang="en-US" sz="1200" kern="1200" dirty="0">
              <a:solidFill>
                <a:schemeClr val="tx1"/>
              </a:solidFill>
              <a:effectLst/>
              <a:latin typeface="+mn-lt"/>
              <a:ea typeface="+mn-ea"/>
              <a:cs typeface="+mn-cs"/>
            </a:endParaRPr>
          </a:p>
          <a:p>
            <a:endParaRPr lang="en-US" sz="1200" dirty="0">
              <a:latin typeface="+mn-lt"/>
              <a:cs typeface="Finlandica"/>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17</a:t>
            </a:fld>
            <a:endParaRPr lang="fi-FI"/>
          </a:p>
        </p:txBody>
      </p:sp>
    </p:spTree>
    <p:extLst>
      <p:ext uri="{BB962C8B-B14F-4D97-AF65-F5344CB8AC3E}">
        <p14:creationId xmlns:p14="http://schemas.microsoft.com/office/powerpoint/2010/main" val="3752675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94EC3156-D817-4798-A24F-2085AE082267}" type="slidenum">
              <a:rPr lang="fi-FI" smtClean="0"/>
              <a:pPr/>
              <a:t>18</a:t>
            </a:fld>
            <a:endParaRPr lang="fi-FI"/>
          </a:p>
        </p:txBody>
      </p:sp>
    </p:spTree>
    <p:extLst>
      <p:ext uri="{BB962C8B-B14F-4D97-AF65-F5344CB8AC3E}">
        <p14:creationId xmlns:p14="http://schemas.microsoft.com/office/powerpoint/2010/main" val="3472951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94EC3156-D817-4798-A24F-2085AE082267}" type="slidenum">
              <a:rPr lang="fi-FI" smtClean="0"/>
              <a:pPr/>
              <a:t>2</a:t>
            </a:fld>
            <a:endParaRPr lang="fi-FI"/>
          </a:p>
        </p:txBody>
      </p:sp>
    </p:spTree>
    <p:extLst>
      <p:ext uri="{BB962C8B-B14F-4D97-AF65-F5344CB8AC3E}">
        <p14:creationId xmlns:p14="http://schemas.microsoft.com/office/powerpoint/2010/main" val="1527367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GB" sz="1200" b="0" dirty="0">
                <a:latin typeface="+mn-lt"/>
                <a:ea typeface="+mn-ea"/>
                <a:cs typeface="+mn-cs"/>
              </a:rPr>
              <a:t>Measured by many significant economic and wellbeing indicators, Finland is among the leading countries of the world. </a:t>
            </a:r>
            <a:br>
              <a:rPr lang="en-GB" sz="1200" b="0" dirty="0">
                <a:latin typeface="+mn-lt"/>
                <a:ea typeface="+mn-ea"/>
                <a:cs typeface="+mn-cs"/>
              </a:rPr>
            </a:br>
            <a:r>
              <a:rPr lang="en-GB" sz="1200" b="0" dirty="0">
                <a:latin typeface="+mn-lt"/>
                <a:ea typeface="+mn-ea"/>
                <a:cs typeface="+mn-cs"/>
              </a:rPr>
              <a:t/>
            </a:r>
            <a:br>
              <a:rPr lang="en-GB" sz="1200" b="0" dirty="0">
                <a:latin typeface="+mn-lt"/>
                <a:ea typeface="+mn-ea"/>
                <a:cs typeface="+mn-cs"/>
              </a:rPr>
            </a:br>
            <a:r>
              <a:rPr lang="en-GB" sz="1200" b="0" dirty="0">
                <a:latin typeface="+mn-lt"/>
                <a:ea typeface="+mn-ea"/>
                <a:cs typeface="+mn-cs"/>
              </a:rPr>
              <a:t>Finland’s gross national product (GNP) is EUR 240 billion, which equals EUR 43,500 per inhabitant. In international comparisons, Finland ranks among the 25–30 richest countries in the world. The income gap is narrow in international terms.</a:t>
            </a:r>
          </a:p>
          <a:p>
            <a:endParaRPr lang="en-GB"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Finland's path to a modern welfare state is a success story; wellbeing can be seen in people’s everyday lives. In the World Happiness Report, which surveys the state of </a:t>
            </a:r>
            <a:r>
              <a:rPr lang="en-GB" sz="1200" b="0" kern="1200" dirty="0">
                <a:solidFill>
                  <a:schemeClr val="tx1"/>
                </a:solidFill>
                <a:effectLst/>
                <a:latin typeface="+mn-lt"/>
                <a:ea typeface="+mn-ea"/>
                <a:cs typeface="+mn-cs"/>
              </a:rPr>
              <a:t>global happiness in 156 countries</a:t>
            </a:r>
            <a:r>
              <a:rPr lang="en-GB" sz="1200" kern="1200" dirty="0">
                <a:solidFill>
                  <a:schemeClr val="tx1"/>
                </a:solidFill>
                <a:effectLst/>
                <a:latin typeface="+mn-lt"/>
                <a:ea typeface="+mn-ea"/>
                <a:cs typeface="+mn-cs"/>
              </a:rPr>
              <a:t>, Finland has held top position for three consecutive years.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3</a:t>
            </a:fld>
            <a:endParaRPr lang="fi-FI"/>
          </a:p>
        </p:txBody>
      </p:sp>
    </p:spTree>
    <p:extLst>
      <p:ext uri="{BB962C8B-B14F-4D97-AF65-F5344CB8AC3E}">
        <p14:creationId xmlns:p14="http://schemas.microsoft.com/office/powerpoint/2010/main" val="3201546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GB" sz="1200" b="0" kern="1200" dirty="0">
                <a:solidFill>
                  <a:schemeClr val="tx1"/>
                </a:solidFill>
                <a:effectLst/>
                <a:latin typeface="+mn-lt"/>
                <a:ea typeface="+mn-ea"/>
                <a:cs typeface="+mn-cs"/>
              </a:rPr>
              <a:t>Today’s Finland is a service society. Almost three out of four Finnish wage earners work in the service sector, while one in five is employed in the industrial or construction sector. </a:t>
            </a:r>
          </a:p>
          <a:p>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“Forests are Finland's lifeline,</a:t>
            </a:r>
            <a:r>
              <a:rPr lang="en-GB" sz="1200" b="0" i="1"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 — the old saying still holds true to a large extent, as the forest sector continues to play an important role in the economy. It is true that modern mechanical forestry is less labour-intensive when it comes to timber harvesting and manufacturing products. Agriculture and forestry currently employ approximately 4% of the Finnish labour force.</a:t>
            </a: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4</a:t>
            </a:fld>
            <a:endParaRPr lang="fi-FI"/>
          </a:p>
        </p:txBody>
      </p:sp>
    </p:spTree>
    <p:extLst>
      <p:ext uri="{BB962C8B-B14F-4D97-AF65-F5344CB8AC3E}">
        <p14:creationId xmlns:p14="http://schemas.microsoft.com/office/powerpoint/2010/main" val="935371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Finland's wellbeing is largely </a:t>
            </a:r>
            <a:r>
              <a:rPr lang="en-GB" sz="1200" b="0" kern="1200" dirty="0">
                <a:solidFill>
                  <a:schemeClr val="tx1"/>
                </a:solidFill>
                <a:effectLst/>
                <a:latin typeface="+mn-lt"/>
                <a:ea typeface="+mn-ea"/>
                <a:cs typeface="+mn-cs"/>
              </a:rPr>
              <a:t>based on foreign trade. The ratio of exports </a:t>
            </a:r>
            <a:r>
              <a:rPr lang="en-GB" sz="1200" kern="1200" dirty="0">
                <a:solidFill>
                  <a:schemeClr val="tx1"/>
                </a:solidFill>
                <a:effectLst/>
                <a:latin typeface="+mn-lt"/>
                <a:ea typeface="+mn-ea"/>
                <a:cs typeface="+mn-cs"/>
              </a:rPr>
              <a:t>to GNP is approximately 39</a:t>
            </a:r>
            <a:r>
              <a:rPr lang="en-GB" sz="1200" kern="1200" dirty="0" smtClean="0">
                <a:solidFill>
                  <a:schemeClr val="tx1"/>
                </a:solidFill>
                <a:effectLst/>
                <a:latin typeface="+mn-lt"/>
                <a:ea typeface="+mn-ea"/>
                <a:cs typeface="+mn-cs"/>
              </a:rPr>
              <a:t>% (2019). </a:t>
            </a:r>
            <a:r>
              <a:rPr lang="en-GB" sz="1200" kern="1200" dirty="0">
                <a:solidFill>
                  <a:schemeClr val="tx1"/>
                </a:solidFill>
                <a:effectLst/>
                <a:latin typeface="+mn-lt"/>
                <a:ea typeface="+mn-ea"/>
                <a:cs typeface="+mn-cs"/>
              </a:rPr>
              <a:t>The value of goods exports is approximately EUR 65 billion, while the value of service exports is EUR 28 billion. Finland benefits from its highly educated population by exporting highly sophisticated products. At the same time, the importance of service exports is growing.</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Finland joined the EU in 1995. Approximately 60% of Finnish goods </a:t>
            </a:r>
            <a:r>
              <a:rPr lang="en-GB" sz="1200" b="0" kern="1200" dirty="0">
                <a:solidFill>
                  <a:schemeClr val="tx1"/>
                </a:solidFill>
                <a:effectLst/>
                <a:latin typeface="+mn-lt"/>
                <a:ea typeface="+mn-ea"/>
                <a:cs typeface="+mn-cs"/>
              </a:rPr>
              <a:t>exports</a:t>
            </a:r>
            <a:r>
              <a:rPr lang="en-GB" sz="1200" kern="1200" dirty="0">
                <a:solidFill>
                  <a:schemeClr val="tx1"/>
                </a:solidFill>
                <a:effectLst/>
                <a:latin typeface="+mn-lt"/>
                <a:ea typeface="+mn-ea"/>
                <a:cs typeface="+mn-cs"/>
              </a:rPr>
              <a:t> go to the EU single </a:t>
            </a:r>
            <a:r>
              <a:rPr lang="en-GB" sz="1200" kern="1200" dirty="0" smtClean="0">
                <a:solidFill>
                  <a:schemeClr val="tx1"/>
                </a:solidFill>
                <a:effectLst/>
                <a:latin typeface="+mn-lt"/>
                <a:ea typeface="+mn-ea"/>
                <a:cs typeface="+mn-cs"/>
              </a:rPr>
              <a:t>market (2019). </a:t>
            </a:r>
            <a:r>
              <a:rPr lang="en-GB" sz="1200" kern="1200" dirty="0">
                <a:solidFill>
                  <a:schemeClr val="tx1"/>
                </a:solidFill>
                <a:effectLst/>
                <a:latin typeface="+mn-lt"/>
                <a:ea typeface="+mn-ea"/>
                <a:cs typeface="+mn-cs"/>
              </a:rPr>
              <a:t>The main countries for Finnish exports are Germany, Sweden, and the Netherlands. Around 76% of Finnish exports are intermediate products, such as parts of machinery and equipment, and chemical industry products that are processed into end products elsewhere. Exports of Finnish intermediate products are mainly targeted at China and the United States.</a:t>
            </a:r>
            <a:endParaRPr lang="en-US" sz="1200" kern="1200" dirty="0">
              <a:solidFill>
                <a:schemeClr val="tx1"/>
              </a:solidFill>
              <a:effectLst/>
              <a:latin typeface="+mn-lt"/>
              <a:ea typeface="+mn-ea"/>
              <a:cs typeface="+mn-cs"/>
            </a:endParaRPr>
          </a:p>
          <a:p>
            <a:endParaRPr lang="en-US" sz="1200" dirty="0">
              <a:latin typeface="+mn-lt"/>
              <a:cs typeface="Finlandica"/>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5</a:t>
            </a:fld>
            <a:endParaRPr lang="fi-FI"/>
          </a:p>
        </p:txBody>
      </p:sp>
    </p:spTree>
    <p:extLst>
      <p:ext uri="{BB962C8B-B14F-4D97-AF65-F5344CB8AC3E}">
        <p14:creationId xmlns:p14="http://schemas.microsoft.com/office/powerpoint/2010/main" val="3665931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Technology industries are the biggest </a:t>
            </a:r>
            <a:r>
              <a:rPr lang="en-GB" sz="1200" kern="1200" dirty="0">
                <a:solidFill>
                  <a:schemeClr val="tx1"/>
                </a:solidFill>
                <a:effectLst/>
                <a:latin typeface="+mn-lt"/>
                <a:ea typeface="+mn-ea"/>
                <a:cs typeface="+mn-cs"/>
              </a:rPr>
              <a:t>export sector in Finland, accounting for approximately 50% of Finnish goods and service </a:t>
            </a:r>
            <a:r>
              <a:rPr lang="en-GB" sz="1200" kern="1200" dirty="0" smtClean="0">
                <a:solidFill>
                  <a:schemeClr val="tx1"/>
                </a:solidFill>
                <a:effectLst/>
                <a:latin typeface="+mn-lt"/>
                <a:ea typeface="+mn-ea"/>
                <a:cs typeface="+mn-cs"/>
              </a:rPr>
              <a:t>exports (2020). </a:t>
            </a:r>
            <a:r>
              <a:rPr lang="en-GB" sz="1200" kern="1200" dirty="0">
                <a:solidFill>
                  <a:schemeClr val="tx1"/>
                </a:solidFill>
                <a:effectLst/>
                <a:latin typeface="+mn-lt"/>
                <a:ea typeface="+mn-ea"/>
                <a:cs typeface="+mn-cs"/>
              </a:rPr>
              <a:t>Many leading smart technology companies in the world, including network equipment manufacturer Nokia, elevator and escalator manufacturer KONE, marine engine and power plant developer </a:t>
            </a:r>
            <a:r>
              <a:rPr lang="en-GB" sz="1200" kern="1200" dirty="0" err="1">
                <a:solidFill>
                  <a:schemeClr val="tx1"/>
                </a:solidFill>
                <a:effectLst/>
                <a:latin typeface="+mn-lt"/>
                <a:ea typeface="+mn-ea"/>
                <a:cs typeface="+mn-cs"/>
              </a:rPr>
              <a:t>Wärtsilä</a:t>
            </a:r>
            <a:r>
              <a:rPr lang="en-GB" sz="1200" kern="1200" dirty="0">
                <a:solidFill>
                  <a:schemeClr val="tx1"/>
                </a:solidFill>
                <a:effectLst/>
                <a:latin typeface="+mn-lt"/>
                <a:ea typeface="+mn-ea"/>
                <a:cs typeface="+mn-cs"/>
              </a:rPr>
              <a:t>, and several forestry-related technology companies have Finnish roots. </a:t>
            </a:r>
            <a:endParaRPr lang="en-US" sz="1200" kern="1200" dirty="0">
              <a:solidFill>
                <a:schemeClr val="tx1"/>
              </a:solidFill>
              <a:effectLst/>
              <a:latin typeface="+mn-lt"/>
              <a:ea typeface="+mn-ea"/>
              <a:cs typeface="+mn-cs"/>
            </a:endParaRPr>
          </a:p>
          <a:p>
            <a:endParaRPr lang="en-US" sz="1200" dirty="0">
              <a:latin typeface="+mn-lt"/>
              <a:cs typeface="Finlandica"/>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6</a:t>
            </a:fld>
            <a:endParaRPr lang="fi-FI"/>
          </a:p>
        </p:txBody>
      </p:sp>
    </p:spTree>
    <p:extLst>
      <p:ext uri="{BB962C8B-B14F-4D97-AF65-F5344CB8AC3E}">
        <p14:creationId xmlns:p14="http://schemas.microsoft.com/office/powerpoint/2010/main" val="204412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Finland also boasts state-of-the-art </a:t>
            </a:r>
            <a:r>
              <a:rPr lang="en-GB" sz="1200" b="0" kern="1200" dirty="0">
                <a:solidFill>
                  <a:schemeClr val="tx1"/>
                </a:solidFill>
                <a:effectLst/>
                <a:latin typeface="+mn-lt"/>
                <a:ea typeface="+mn-ea"/>
                <a:cs typeface="+mn-cs"/>
              </a:rPr>
              <a:t>expertise in the maritime sector. Almost 80</a:t>
            </a:r>
            <a:r>
              <a:rPr lang="en-GB" sz="1200" kern="1200" dirty="0">
                <a:solidFill>
                  <a:schemeClr val="tx1"/>
                </a:solidFill>
                <a:effectLst/>
                <a:latin typeface="+mn-lt"/>
                <a:ea typeface="+mn-ea"/>
                <a:cs typeface="+mn-cs"/>
              </a:rPr>
              <a:t>% of the world’s ice-breakers are designed in Finland, and of those approximately 60% are manufactured in Finnish shipyards.  Many of the biggest cruise ships are also made in Finland.</a:t>
            </a:r>
            <a:endParaRPr lang="en-US" sz="1200" kern="1200" dirty="0">
              <a:solidFill>
                <a:schemeClr val="tx1"/>
              </a:solidFill>
              <a:effectLst/>
              <a:latin typeface="+mn-lt"/>
              <a:ea typeface="+mn-ea"/>
              <a:cs typeface="+mn-cs"/>
            </a:endParaRPr>
          </a:p>
          <a:p>
            <a:endParaRPr lang="en-US" sz="1200" dirty="0">
              <a:latin typeface="+mn-lt"/>
              <a:cs typeface="Finlandica"/>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7</a:t>
            </a:fld>
            <a:endParaRPr lang="fi-FI"/>
          </a:p>
        </p:txBody>
      </p:sp>
    </p:spTree>
    <p:extLst>
      <p:ext uri="{BB962C8B-B14F-4D97-AF65-F5344CB8AC3E}">
        <p14:creationId xmlns:p14="http://schemas.microsoft.com/office/powerpoint/2010/main" val="514286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Dian numeron paikkamerkki 3"/>
          <p:cNvSpPr>
            <a:spLocks noGrp="1"/>
          </p:cNvSpPr>
          <p:nvPr>
            <p:ph type="sldNum" sz="quarter" idx="10"/>
          </p:nvPr>
        </p:nvSpPr>
        <p:spPr/>
        <p:txBody>
          <a:bodyPr/>
          <a:lstStyle/>
          <a:p>
            <a:fld id="{94EC3156-D817-4798-A24F-2085AE082267}" type="slidenum">
              <a:rPr lang="fi-FI" smtClean="0"/>
              <a:pPr/>
              <a:t>8</a:t>
            </a:fld>
            <a:endParaRPr lang="fi-FI"/>
          </a:p>
        </p:txBody>
      </p:sp>
    </p:spTree>
    <p:extLst>
      <p:ext uri="{BB962C8B-B14F-4D97-AF65-F5344CB8AC3E}">
        <p14:creationId xmlns:p14="http://schemas.microsoft.com/office/powerpoint/2010/main" val="858551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GB" sz="1200" b="0" kern="1200" dirty="0">
                <a:solidFill>
                  <a:schemeClr val="tx1"/>
                </a:solidFill>
                <a:effectLst/>
                <a:latin typeface="+mn-lt"/>
                <a:ea typeface="+mn-ea"/>
                <a:cs typeface="+mn-cs"/>
              </a:rPr>
              <a:t>Approximately 20% of Finnish goods exports are products manufactured for the chemical and forest industries. </a:t>
            </a:r>
            <a:r>
              <a:rPr lang="en-GB" sz="1200" b="0" kern="1200" dirty="0" err="1">
                <a:solidFill>
                  <a:schemeClr val="tx1"/>
                </a:solidFill>
                <a:effectLst/>
                <a:latin typeface="+mn-lt"/>
                <a:ea typeface="+mn-ea"/>
                <a:cs typeface="+mn-cs"/>
              </a:rPr>
              <a:t>Neste</a:t>
            </a:r>
            <a:r>
              <a:rPr lang="en-GB" sz="1200" b="0" kern="1200" dirty="0">
                <a:solidFill>
                  <a:schemeClr val="tx1"/>
                </a:solidFill>
                <a:effectLst/>
                <a:latin typeface="+mn-lt"/>
                <a:ea typeface="+mn-ea"/>
                <a:cs typeface="+mn-cs"/>
              </a:rPr>
              <a:t> is the biggest producer of high-quality renewable diesel and an important operator in the international oil refinery sector.</a:t>
            </a:r>
            <a:endParaRPr lang="en-US"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 </a:t>
            </a:r>
            <a:endParaRPr lang="en-US"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Approximately 78% of Finland’s surface area is forest, and the country has long been a key global player in the forestry sector. Finnish paper, cardboard, pulp, and wood industry products are used in various parts of the world. Finland's forest industry businesses are major global companies with production on several continents.</a:t>
            </a:r>
            <a:endParaRPr lang="en-US"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 </a:t>
            </a:r>
            <a:endParaRPr lang="en-US"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More than 10% of all European paper and cardboard is produced in Finland. A total of 67% of Finnish paper and cardboard exports are targeted at Europe, approximately 10% go to Asia and North America, and a small fraction to Africa. Approximately half of Finnish pulp exports go to Asia, while a slightly smaller amount is targeted at Europe.</a:t>
            </a:r>
            <a:endParaRPr lang="en-US" sz="1200" b="0" kern="1200" dirty="0">
              <a:solidFill>
                <a:schemeClr val="tx1"/>
              </a:solidFill>
              <a:effectLst/>
              <a:latin typeface="+mn-lt"/>
              <a:ea typeface="+mn-ea"/>
              <a:cs typeface="+mn-cs"/>
            </a:endParaRPr>
          </a:p>
          <a:p>
            <a:endParaRPr lang="en-US" sz="1200" b="0" dirty="0">
              <a:latin typeface="+mn-lt"/>
              <a:cs typeface="Finlandica"/>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9</a:t>
            </a:fld>
            <a:endParaRPr lang="fi-FI"/>
          </a:p>
        </p:txBody>
      </p:sp>
    </p:spTree>
    <p:extLst>
      <p:ext uri="{BB962C8B-B14F-4D97-AF65-F5344CB8AC3E}">
        <p14:creationId xmlns:p14="http://schemas.microsoft.com/office/powerpoint/2010/main" val="4254504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lag">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5EE882F-6FA4-46CF-A8EE-FAEC11772BB6}" type="datetime1">
              <a:rPr lang="fi-FI" smtClean="0"/>
              <a:pPr/>
              <a:t>9.11.2020</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pPr/>
              <a:t>‹#›</a:t>
            </a:fld>
            <a:endParaRPr lang="en-US"/>
          </a:p>
        </p:txBody>
      </p:sp>
      <p:grpSp>
        <p:nvGrpSpPr>
          <p:cNvPr id="14" name="Group 13"/>
          <p:cNvGrpSpPr>
            <a:grpSpLocks noChangeAspect="1"/>
          </p:cNvGrpSpPr>
          <p:nvPr userDrawn="1"/>
        </p:nvGrpSpPr>
        <p:grpSpPr>
          <a:xfrm>
            <a:off x="3131863" y="1693158"/>
            <a:ext cx="2880000" cy="1757183"/>
            <a:chOff x="6372200" y="3003798"/>
            <a:chExt cx="720725" cy="439738"/>
          </a:xfrm>
        </p:grpSpPr>
        <p:sp>
          <p:nvSpPr>
            <p:cNvPr id="15"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47160835"/>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icture">
    <p:bg>
      <p:bgPr>
        <a:solidFill>
          <a:schemeClr val="accent2"/>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baseline="0"/>
            </a:lvl1pPr>
          </a:lstStyle>
          <a:p>
            <a:r>
              <a:rPr lang="en-US"/>
              <a:t>Insert Picture</a:t>
            </a:r>
          </a:p>
        </p:txBody>
      </p:sp>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fi-FI"/>
              <a:t>Muokkaa perustyyl. napsautt.</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CB9FD55B-118D-43A4-8BE3-2671986A2DE9}" type="datetime1">
              <a:rPr lang="fi-FI" smtClean="0"/>
              <a:pPr/>
              <a:t>9.11.2020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47449490"/>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a:p>
        </p:txBody>
      </p:sp>
      <p:sp>
        <p:nvSpPr>
          <p:cNvPr id="3" name="Content Placeholder 2"/>
          <p:cNvSpPr>
            <a:spLocks noGrp="1"/>
          </p:cNvSpPr>
          <p:nvPr>
            <p:ph sz="half" idx="1"/>
          </p:nvPr>
        </p:nvSpPr>
        <p:spPr>
          <a:xfrm>
            <a:off x="1835150" y="1492250"/>
            <a:ext cx="2664842"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48200" y="1492250"/>
            <a:ext cx="2660650"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91514840-EC16-4AD9-9E63-131000EF363A}" type="datetime1">
              <a:rPr lang="fi-FI" smtClean="0"/>
              <a:pPr/>
              <a:t>9.11.2020</a:t>
            </a:fld>
            <a:endParaRPr lang="en-US"/>
          </a:p>
        </p:txBody>
      </p:sp>
      <p:sp>
        <p:nvSpPr>
          <p:cNvPr id="6" name="Footer Placeholder 5"/>
          <p:cNvSpPr>
            <a:spLocks noGrp="1"/>
          </p:cNvSpPr>
          <p:nvPr>
            <p:ph type="ftr" sz="quarter" idx="11"/>
          </p:nvPr>
        </p:nvSpPr>
        <p:spPr/>
        <p:txBody>
          <a:bodyPr/>
          <a:lstStyle/>
          <a:p>
            <a:r>
              <a:rPr lang="en-US"/>
              <a:t>Footer Here</a:t>
            </a:r>
          </a:p>
        </p:txBody>
      </p:sp>
      <p:sp>
        <p:nvSpPr>
          <p:cNvPr id="7" name="Slide Number Placeholder 6"/>
          <p:cNvSpPr>
            <a:spLocks noGrp="1"/>
          </p:cNvSpPr>
          <p:nvPr>
            <p:ph type="sldNum" sz="quarter" idx="12"/>
          </p:nvPr>
        </p:nvSpPr>
        <p:spPr/>
        <p:txBody>
          <a:bodyPr/>
          <a:lstStyle/>
          <a:p>
            <a:fld id="{E9DC2C14-6E95-4EF0-AB2C-A4DB63E63034}" type="slidenum">
              <a:rPr lang="en-US" smtClean="0"/>
              <a:pPr/>
              <a:t>‹#›</a:t>
            </a:fld>
            <a:endParaRPr lang="en-US"/>
          </a:p>
        </p:txBody>
      </p:sp>
    </p:spTree>
    <p:extLst>
      <p:ext uri="{BB962C8B-B14F-4D97-AF65-F5344CB8AC3E}">
        <p14:creationId xmlns:p14="http://schemas.microsoft.com/office/powerpoint/2010/main" val="178429083"/>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a:t>Muokkaa perustyyl. napsautt.</a:t>
            </a:r>
            <a:endParaRPr lang="en-US"/>
          </a:p>
        </p:txBody>
      </p:sp>
      <p:sp>
        <p:nvSpPr>
          <p:cNvPr id="3" name="Text Placeholder 2"/>
          <p:cNvSpPr>
            <a:spLocks noGrp="1"/>
          </p:cNvSpPr>
          <p:nvPr>
            <p:ph type="body" idx="1"/>
          </p:nvPr>
        </p:nvSpPr>
        <p:spPr>
          <a:xfrm>
            <a:off x="1835150"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1835150" y="1779662"/>
            <a:ext cx="2662238"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44009"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45027" y="1779662"/>
            <a:ext cx="2663824"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6B67D4C7-DC30-4D72-AD15-09A0FAF8FEF6}" type="datetime1">
              <a:rPr lang="fi-FI" smtClean="0"/>
              <a:pPr/>
              <a:t>9.11.2020</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pPr/>
              <a:t>‹#›</a:t>
            </a:fld>
            <a:endParaRPr lang="en-US"/>
          </a:p>
        </p:txBody>
      </p:sp>
    </p:spTree>
    <p:extLst>
      <p:ext uri="{BB962C8B-B14F-4D97-AF65-F5344CB8AC3E}">
        <p14:creationId xmlns:p14="http://schemas.microsoft.com/office/powerpoint/2010/main" val="2539765471"/>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Head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a:t>Muokkaa perustyyl. napsautt.</a:t>
            </a:r>
            <a:endParaRPr lang="en-US"/>
          </a:p>
        </p:txBody>
      </p:sp>
      <p:sp>
        <p:nvSpPr>
          <p:cNvPr id="3" name="Text Placeholder 2"/>
          <p:cNvSpPr>
            <a:spLocks noGrp="1"/>
          </p:cNvSpPr>
          <p:nvPr>
            <p:ph type="body" idx="1"/>
          </p:nvPr>
        </p:nvSpPr>
        <p:spPr>
          <a:xfrm>
            <a:off x="1835150" y="1492251"/>
            <a:ext cx="5473700"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1835150" y="1779662"/>
            <a:ext cx="5473700"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5E577A8-F06A-4763-B466-13C38868FF98}" type="datetime1">
              <a:rPr lang="fi-FI" smtClean="0"/>
              <a:pPr/>
              <a:t>9.11.2020</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pPr/>
              <a:t>‹#›</a:t>
            </a:fld>
            <a:endParaRPr lang="en-US"/>
          </a:p>
        </p:txBody>
      </p:sp>
    </p:spTree>
    <p:extLst>
      <p:ext uri="{BB962C8B-B14F-4D97-AF65-F5344CB8AC3E}">
        <p14:creationId xmlns:p14="http://schemas.microsoft.com/office/powerpoint/2010/main" val="1188417667"/>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a:p>
        </p:txBody>
      </p:sp>
      <p:sp>
        <p:nvSpPr>
          <p:cNvPr id="3" name="Date Placeholder 2"/>
          <p:cNvSpPr>
            <a:spLocks noGrp="1"/>
          </p:cNvSpPr>
          <p:nvPr>
            <p:ph type="dt" sz="half" idx="10"/>
          </p:nvPr>
        </p:nvSpPr>
        <p:spPr/>
        <p:txBody>
          <a:bodyPr/>
          <a:lstStyle/>
          <a:p>
            <a:fld id="{5A74A44B-B7C7-4272-B6C4-3F79201367F0}" type="datetime1">
              <a:rPr lang="fi-FI" smtClean="0"/>
              <a:pPr/>
              <a:t>9.11.2020</a:t>
            </a:fld>
            <a:endParaRPr lang="en-US"/>
          </a:p>
        </p:txBody>
      </p:sp>
      <p:sp>
        <p:nvSpPr>
          <p:cNvPr id="4" name="Footer Placeholder 3"/>
          <p:cNvSpPr>
            <a:spLocks noGrp="1"/>
          </p:cNvSpPr>
          <p:nvPr>
            <p:ph type="ftr" sz="quarter" idx="11"/>
          </p:nvPr>
        </p:nvSpPr>
        <p:spPr/>
        <p:txBody>
          <a:bodyPr/>
          <a:lstStyle/>
          <a:p>
            <a:r>
              <a:rPr lang="en-US"/>
              <a:t>Footer Here</a:t>
            </a:r>
          </a:p>
        </p:txBody>
      </p:sp>
      <p:sp>
        <p:nvSpPr>
          <p:cNvPr id="5" name="Slide Number Placeholder 4"/>
          <p:cNvSpPr>
            <a:spLocks noGrp="1"/>
          </p:cNvSpPr>
          <p:nvPr>
            <p:ph type="sldNum" sz="quarter" idx="12"/>
          </p:nvPr>
        </p:nvSpPr>
        <p:spPr/>
        <p:txBody>
          <a:bodyPr/>
          <a:lstStyle/>
          <a:p>
            <a:fld id="{E9DC2C14-6E95-4EF0-AB2C-A4DB63E63034}" type="slidenum">
              <a:rPr lang="en-US" smtClean="0"/>
              <a:pPr/>
              <a:t>‹#›</a:t>
            </a:fld>
            <a:endParaRPr lang="en-US"/>
          </a:p>
        </p:txBody>
      </p:sp>
    </p:spTree>
    <p:extLst>
      <p:ext uri="{BB962C8B-B14F-4D97-AF65-F5344CB8AC3E}">
        <p14:creationId xmlns:p14="http://schemas.microsoft.com/office/powerpoint/2010/main" val="752999426"/>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1835150" y="484187"/>
            <a:ext cx="2736850" cy="863427"/>
          </a:xfrm>
        </p:spPr>
        <p:txBody>
          <a:bodyPr/>
          <a:lstStyle/>
          <a:p>
            <a:r>
              <a:rPr lang="fi-FI"/>
              <a:t>Muokkaa perustyyl. napsautt.</a:t>
            </a:r>
            <a:endParaRPr lang="en-US" dirty="0"/>
          </a:p>
        </p:txBody>
      </p:sp>
      <p:sp>
        <p:nvSpPr>
          <p:cNvPr id="3" name="Content Placeholder 2"/>
          <p:cNvSpPr>
            <a:spLocks noGrp="1"/>
          </p:cNvSpPr>
          <p:nvPr>
            <p:ph idx="1"/>
          </p:nvPr>
        </p:nvSpPr>
        <p:spPr>
          <a:xfrm>
            <a:off x="1835150" y="1492249"/>
            <a:ext cx="2736850" cy="287970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9" name="Picture Placeholder 8"/>
          <p:cNvSpPr>
            <a:spLocks noGrp="1"/>
          </p:cNvSpPr>
          <p:nvPr>
            <p:ph type="pic" sz="quarter" idx="13" hasCustomPrompt="1"/>
          </p:nvPr>
        </p:nvSpPr>
        <p:spPr>
          <a:xfrm>
            <a:off x="5292725" y="0"/>
            <a:ext cx="3851275" cy="5143500"/>
          </a:xfrm>
          <a:solidFill>
            <a:schemeClr val="accent2"/>
          </a:solidFill>
        </p:spPr>
        <p:txBody>
          <a:bodyPr/>
          <a:lstStyle>
            <a:lvl1pPr marL="0" indent="0">
              <a:buFontTx/>
              <a:buNone/>
              <a:defRPr sz="1400"/>
            </a:lvl1pPr>
          </a:lstStyle>
          <a:p>
            <a:r>
              <a:rPr lang="en-US"/>
              <a:t>Insert Picture</a:t>
            </a:r>
          </a:p>
        </p:txBody>
      </p:sp>
      <p:sp>
        <p:nvSpPr>
          <p:cNvPr id="4" name="Date Placeholder 3"/>
          <p:cNvSpPr>
            <a:spLocks noGrp="1"/>
          </p:cNvSpPr>
          <p:nvPr>
            <p:ph type="dt" sz="half" idx="10"/>
          </p:nvPr>
        </p:nvSpPr>
        <p:spPr/>
        <p:txBody>
          <a:bodyPr/>
          <a:lstStyle/>
          <a:p>
            <a:fld id="{7B2964EC-1F92-439C-A334-93E67D933082}" type="datetime1">
              <a:rPr lang="fi-FI" smtClean="0"/>
              <a:pPr/>
              <a:t>9.11.2020</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pPr/>
              <a:t>‹#›</a:t>
            </a:fld>
            <a:endParaRPr lang="en-US"/>
          </a:p>
        </p:txBody>
      </p:sp>
    </p:spTree>
    <p:extLst>
      <p:ext uri="{BB962C8B-B14F-4D97-AF65-F5344CB8AC3E}">
        <p14:creationId xmlns:p14="http://schemas.microsoft.com/office/powerpoint/2010/main" val="3491297140"/>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E9B9C0-9DF1-4F96-B925-6ED2D784ABD9}" type="datetime1">
              <a:rPr lang="fi-FI" smtClean="0"/>
              <a:pPr/>
              <a:t>9.11.2020</a:t>
            </a:fld>
            <a:endParaRPr lang="en-US"/>
          </a:p>
        </p:txBody>
      </p:sp>
      <p:sp>
        <p:nvSpPr>
          <p:cNvPr id="3" name="Footer Placeholder 2"/>
          <p:cNvSpPr>
            <a:spLocks noGrp="1"/>
          </p:cNvSpPr>
          <p:nvPr>
            <p:ph type="ftr" sz="quarter" idx="11"/>
          </p:nvPr>
        </p:nvSpPr>
        <p:spPr/>
        <p:txBody>
          <a:bodyPr/>
          <a:lstStyle/>
          <a:p>
            <a:r>
              <a:rPr lang="en-US"/>
              <a:t>Footer Here</a:t>
            </a:r>
          </a:p>
        </p:txBody>
      </p:sp>
      <p:sp>
        <p:nvSpPr>
          <p:cNvPr id="4" name="Slide Number Placeholder 3"/>
          <p:cNvSpPr>
            <a:spLocks noGrp="1"/>
          </p:cNvSpPr>
          <p:nvPr>
            <p:ph type="sldNum" sz="quarter" idx="12"/>
          </p:nvPr>
        </p:nvSpPr>
        <p:spPr/>
        <p:txBody>
          <a:bodyPr/>
          <a:lstStyle/>
          <a:p>
            <a:fld id="{E9DC2C14-6E95-4EF0-AB2C-A4DB63E63034}" type="slidenum">
              <a:rPr lang="en-US" smtClean="0"/>
              <a:pPr/>
              <a:t>‹#›</a:t>
            </a:fld>
            <a:endParaRPr lang="en-US"/>
          </a:p>
        </p:txBody>
      </p:sp>
    </p:spTree>
    <p:extLst>
      <p:ext uri="{BB962C8B-B14F-4D97-AF65-F5344CB8AC3E}">
        <p14:creationId xmlns:p14="http://schemas.microsoft.com/office/powerpoint/2010/main" val="2990070616"/>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435E808-7100-FF43-9265-67A60B9104D4}"/>
              </a:ext>
            </a:extLst>
          </p:cNvPr>
          <p:cNvSpPr>
            <a:spLocks noGrp="1"/>
          </p:cNvSpPr>
          <p:nvPr>
            <p:ph type="ctrTitle"/>
          </p:nvPr>
        </p:nvSpPr>
        <p:spPr>
          <a:xfrm>
            <a:off x="1143000" y="841375"/>
            <a:ext cx="6858000" cy="17907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263C1083-0B53-1F48-B2F4-EDD0F4E054DA}"/>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563D0258-1CF3-EA4E-8D7E-707F4E3358A2}"/>
              </a:ext>
            </a:extLst>
          </p:cNvPr>
          <p:cNvSpPr>
            <a:spLocks noGrp="1"/>
          </p:cNvSpPr>
          <p:nvPr>
            <p:ph type="dt" sz="half" idx="10"/>
          </p:nvPr>
        </p:nvSpPr>
        <p:spPr/>
        <p:txBody>
          <a:bodyPr/>
          <a:lstStyle/>
          <a:p>
            <a:fld id="{58632FF0-B042-884F-B370-C19E0C3EE859}" type="datetimeFigureOut">
              <a:rPr lang="fi-FI" smtClean="0"/>
              <a:t>9.11.2020</a:t>
            </a:fld>
            <a:endParaRPr lang="fi-FI"/>
          </a:p>
        </p:txBody>
      </p:sp>
      <p:sp>
        <p:nvSpPr>
          <p:cNvPr id="5" name="Alatunnisteen paikkamerkki 4">
            <a:extLst>
              <a:ext uri="{FF2B5EF4-FFF2-40B4-BE49-F238E27FC236}">
                <a16:creationId xmlns:a16="http://schemas.microsoft.com/office/drawing/2014/main" id="{5F91C869-FDD4-7B4A-922E-8853BC56C7B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15F7B516-DD5E-EF45-9FB0-2A9EE0DEC199}"/>
              </a:ext>
            </a:extLst>
          </p:cNvPr>
          <p:cNvSpPr>
            <a:spLocks noGrp="1"/>
          </p:cNvSpPr>
          <p:nvPr>
            <p:ph type="sldNum" sz="quarter" idx="12"/>
          </p:nvPr>
        </p:nvSpPr>
        <p:spPr/>
        <p:txBody>
          <a:bodyPr/>
          <a:lstStyle/>
          <a:p>
            <a:fld id="{E7FE1F55-F13F-3C48-99C4-A5EE67B73713}" type="slidenum">
              <a:rPr lang="fi-FI" smtClean="0"/>
              <a:t>‹#›</a:t>
            </a:fld>
            <a:endParaRPr lang="fi-FI"/>
          </a:p>
        </p:txBody>
      </p:sp>
    </p:spTree>
    <p:extLst>
      <p:ext uri="{BB962C8B-B14F-4D97-AF65-F5344CB8AC3E}">
        <p14:creationId xmlns:p14="http://schemas.microsoft.com/office/powerpoint/2010/main" val="2339870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AAAABD7-E5D6-6B44-AE40-D41D33907C0E}"/>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D6EA4DBF-07BA-7A41-B622-A9D06503F63F}"/>
              </a:ext>
            </a:extLst>
          </p:cNvPr>
          <p:cNvSpPr>
            <a:spLocks noGrp="1"/>
          </p:cNvSpPr>
          <p:nvPr>
            <p:ph idx="1"/>
          </p:nvPr>
        </p:nvSpPr>
        <p:spPr/>
        <p:txBody>
          <a:bodyPr/>
          <a:lstStyle/>
          <a:p>
            <a:r>
              <a:rPr lang="fi-FI"/>
              <a:t>Muokkaa tekstin perustyylejä
toinen taso
kolmas taso
neljäs taso
viides taso</a:t>
            </a:r>
          </a:p>
        </p:txBody>
      </p:sp>
      <p:sp>
        <p:nvSpPr>
          <p:cNvPr id="4" name="Päivämäärän paikkamerkki 3">
            <a:extLst>
              <a:ext uri="{FF2B5EF4-FFF2-40B4-BE49-F238E27FC236}">
                <a16:creationId xmlns:a16="http://schemas.microsoft.com/office/drawing/2014/main" id="{782F05FE-A8B4-3B43-8686-9EE05624A9C2}"/>
              </a:ext>
            </a:extLst>
          </p:cNvPr>
          <p:cNvSpPr>
            <a:spLocks noGrp="1"/>
          </p:cNvSpPr>
          <p:nvPr>
            <p:ph type="dt" sz="half" idx="10"/>
          </p:nvPr>
        </p:nvSpPr>
        <p:spPr/>
        <p:txBody>
          <a:bodyPr/>
          <a:lstStyle/>
          <a:p>
            <a:fld id="{58632FF0-B042-884F-B370-C19E0C3EE859}" type="datetimeFigureOut">
              <a:rPr lang="fi-FI" smtClean="0"/>
              <a:t>9.11.2020</a:t>
            </a:fld>
            <a:endParaRPr lang="fi-FI"/>
          </a:p>
        </p:txBody>
      </p:sp>
      <p:sp>
        <p:nvSpPr>
          <p:cNvPr id="5" name="Alatunnisteen paikkamerkki 4">
            <a:extLst>
              <a:ext uri="{FF2B5EF4-FFF2-40B4-BE49-F238E27FC236}">
                <a16:creationId xmlns:a16="http://schemas.microsoft.com/office/drawing/2014/main" id="{68FF521C-0E8C-214F-BB2D-AD0CBD24CC5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ADFCF4E7-3EDA-9248-87EA-DF328A55FA57}"/>
              </a:ext>
            </a:extLst>
          </p:cNvPr>
          <p:cNvSpPr>
            <a:spLocks noGrp="1"/>
          </p:cNvSpPr>
          <p:nvPr>
            <p:ph type="sldNum" sz="quarter" idx="12"/>
          </p:nvPr>
        </p:nvSpPr>
        <p:spPr/>
        <p:txBody>
          <a:bodyPr/>
          <a:lstStyle/>
          <a:p>
            <a:fld id="{E7FE1F55-F13F-3C48-99C4-A5EE67B73713}" type="slidenum">
              <a:rPr lang="fi-FI" smtClean="0"/>
              <a:t>‹#›</a:t>
            </a:fld>
            <a:endParaRPr lang="fi-FI"/>
          </a:p>
        </p:txBody>
      </p:sp>
    </p:spTree>
    <p:extLst>
      <p:ext uri="{BB962C8B-B14F-4D97-AF65-F5344CB8AC3E}">
        <p14:creationId xmlns:p14="http://schemas.microsoft.com/office/powerpoint/2010/main" val="17894509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C0FDA71-5C32-F244-8835-47F21C1623BB}"/>
              </a:ext>
            </a:extLst>
          </p:cNvPr>
          <p:cNvSpPr>
            <a:spLocks noGrp="1"/>
          </p:cNvSpPr>
          <p:nvPr>
            <p:ph type="title"/>
          </p:nvPr>
        </p:nvSpPr>
        <p:spPr>
          <a:xfrm>
            <a:off x="623888" y="1282700"/>
            <a:ext cx="7886700" cy="2139950"/>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1965DDF2-F2BF-7247-8053-75BB55A38E84}"/>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a:t>Muokkaa tekstin perustyylejä
toinen taso
kolmas taso
neljäs taso
viides taso</a:t>
            </a:r>
          </a:p>
        </p:txBody>
      </p:sp>
      <p:sp>
        <p:nvSpPr>
          <p:cNvPr id="4" name="Päivämäärän paikkamerkki 3">
            <a:extLst>
              <a:ext uri="{FF2B5EF4-FFF2-40B4-BE49-F238E27FC236}">
                <a16:creationId xmlns:a16="http://schemas.microsoft.com/office/drawing/2014/main" id="{B3192C73-B208-A24A-BDBF-6C49840A3CA2}"/>
              </a:ext>
            </a:extLst>
          </p:cNvPr>
          <p:cNvSpPr>
            <a:spLocks noGrp="1"/>
          </p:cNvSpPr>
          <p:nvPr>
            <p:ph type="dt" sz="half" idx="10"/>
          </p:nvPr>
        </p:nvSpPr>
        <p:spPr/>
        <p:txBody>
          <a:bodyPr/>
          <a:lstStyle/>
          <a:p>
            <a:fld id="{58632FF0-B042-884F-B370-C19E0C3EE859}" type="datetimeFigureOut">
              <a:rPr lang="fi-FI" smtClean="0"/>
              <a:t>9.11.2020</a:t>
            </a:fld>
            <a:endParaRPr lang="fi-FI"/>
          </a:p>
        </p:txBody>
      </p:sp>
      <p:sp>
        <p:nvSpPr>
          <p:cNvPr id="5" name="Alatunnisteen paikkamerkki 4">
            <a:extLst>
              <a:ext uri="{FF2B5EF4-FFF2-40B4-BE49-F238E27FC236}">
                <a16:creationId xmlns:a16="http://schemas.microsoft.com/office/drawing/2014/main" id="{D59D80BF-71C1-BB44-BC1F-A8445A59620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49780C8-CD46-E148-90BF-E58E5D348E4D}"/>
              </a:ext>
            </a:extLst>
          </p:cNvPr>
          <p:cNvSpPr>
            <a:spLocks noGrp="1"/>
          </p:cNvSpPr>
          <p:nvPr>
            <p:ph type="sldNum" sz="quarter" idx="12"/>
          </p:nvPr>
        </p:nvSpPr>
        <p:spPr/>
        <p:txBody>
          <a:bodyPr/>
          <a:lstStyle/>
          <a:p>
            <a:fld id="{E7FE1F55-F13F-3C48-99C4-A5EE67B73713}" type="slidenum">
              <a:rPr lang="fi-FI" smtClean="0"/>
              <a:t>‹#›</a:t>
            </a:fld>
            <a:endParaRPr lang="fi-FI"/>
          </a:p>
        </p:txBody>
      </p:sp>
    </p:spTree>
    <p:extLst>
      <p:ext uri="{BB962C8B-B14F-4D97-AF65-F5344CB8AC3E}">
        <p14:creationId xmlns:p14="http://schemas.microsoft.com/office/powerpoint/2010/main" val="903706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614"/>
            <a:ext cx="5473700" cy="1440161"/>
          </a:xfrm>
        </p:spPr>
        <p:txBody>
          <a:bodyPr anchor="b" anchorCtr="0"/>
          <a:lstStyle>
            <a:lvl1pPr>
              <a:lnSpc>
                <a:spcPct val="80000"/>
              </a:lnSpc>
              <a:defRPr sz="5400" cap="all" baseline="0"/>
            </a:lvl1pPr>
          </a:lstStyle>
          <a:p>
            <a:r>
              <a:rPr lang="en-US" dirty="0"/>
              <a:t>headline</a:t>
            </a:r>
          </a:p>
        </p:txBody>
      </p:sp>
      <p:sp>
        <p:nvSpPr>
          <p:cNvPr id="3" name="Subtitle 2"/>
          <p:cNvSpPr>
            <a:spLocks noGrp="1"/>
          </p:cNvSpPr>
          <p:nvPr>
            <p:ph type="subTitle" idx="1"/>
          </p:nvPr>
        </p:nvSpPr>
        <p:spPr>
          <a:xfrm>
            <a:off x="1835150" y="2787774"/>
            <a:ext cx="5473700" cy="648072"/>
          </a:xfrm>
        </p:spPr>
        <p:txBody>
          <a:bodyPr/>
          <a:lstStyle>
            <a:lvl1pPr marL="0" indent="0" algn="l">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34E0D005-A54C-4DFE-9765-2BED80465EA0}" type="datetime1">
              <a:rPr lang="fi-FI" smtClean="0"/>
              <a:pPr/>
              <a:t>9.11.2020</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pPr/>
              <a:t>‹#›</a:t>
            </a:fld>
            <a:endParaRPr lang="en-US"/>
          </a:p>
        </p:txBody>
      </p:sp>
    </p:spTree>
    <p:extLst>
      <p:ext uri="{BB962C8B-B14F-4D97-AF65-F5344CB8AC3E}">
        <p14:creationId xmlns:p14="http://schemas.microsoft.com/office/powerpoint/2010/main" val="1530879057"/>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3DD7C4A-B278-994A-965F-A0D58707FE70}"/>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50D79C8D-ED42-474C-ADF3-C00F577D319B}"/>
              </a:ext>
            </a:extLst>
          </p:cNvPr>
          <p:cNvSpPr>
            <a:spLocks noGrp="1"/>
          </p:cNvSpPr>
          <p:nvPr>
            <p:ph sz="half" idx="1"/>
          </p:nvPr>
        </p:nvSpPr>
        <p:spPr>
          <a:xfrm>
            <a:off x="628650" y="1370013"/>
            <a:ext cx="3867150" cy="3262312"/>
          </a:xfrm>
        </p:spPr>
        <p:txBody>
          <a:bodyPr/>
          <a:lstStyle/>
          <a:p>
            <a:r>
              <a:rPr lang="fi-FI"/>
              <a:t>Muokkaa tekstin perustyylejä
toinen taso
kolmas taso
neljäs taso
viides taso</a:t>
            </a:r>
          </a:p>
        </p:txBody>
      </p:sp>
      <p:sp>
        <p:nvSpPr>
          <p:cNvPr id="4" name="Sisällön paikkamerkki 3">
            <a:extLst>
              <a:ext uri="{FF2B5EF4-FFF2-40B4-BE49-F238E27FC236}">
                <a16:creationId xmlns:a16="http://schemas.microsoft.com/office/drawing/2014/main" id="{90C2B92B-0FFA-2746-A4D3-8A13A2783853}"/>
              </a:ext>
            </a:extLst>
          </p:cNvPr>
          <p:cNvSpPr>
            <a:spLocks noGrp="1"/>
          </p:cNvSpPr>
          <p:nvPr>
            <p:ph sz="half" idx="2"/>
          </p:nvPr>
        </p:nvSpPr>
        <p:spPr>
          <a:xfrm>
            <a:off x="4648200" y="1370013"/>
            <a:ext cx="3867150" cy="3262312"/>
          </a:xfrm>
        </p:spPr>
        <p:txBody>
          <a:bodyPr/>
          <a:lstStyle/>
          <a:p>
            <a:r>
              <a:rPr lang="fi-FI"/>
              <a:t>Muokkaa tekstin perustyylejä
toinen taso
kolmas taso
neljäs taso
viides taso</a:t>
            </a:r>
          </a:p>
        </p:txBody>
      </p:sp>
      <p:sp>
        <p:nvSpPr>
          <p:cNvPr id="5" name="Päivämäärän paikkamerkki 4">
            <a:extLst>
              <a:ext uri="{FF2B5EF4-FFF2-40B4-BE49-F238E27FC236}">
                <a16:creationId xmlns:a16="http://schemas.microsoft.com/office/drawing/2014/main" id="{8AB4CFB3-045B-4F40-9570-F2C9DBFB1DBF}"/>
              </a:ext>
            </a:extLst>
          </p:cNvPr>
          <p:cNvSpPr>
            <a:spLocks noGrp="1"/>
          </p:cNvSpPr>
          <p:nvPr>
            <p:ph type="dt" sz="half" idx="10"/>
          </p:nvPr>
        </p:nvSpPr>
        <p:spPr/>
        <p:txBody>
          <a:bodyPr/>
          <a:lstStyle/>
          <a:p>
            <a:fld id="{58632FF0-B042-884F-B370-C19E0C3EE859}" type="datetimeFigureOut">
              <a:rPr lang="fi-FI" smtClean="0"/>
              <a:t>9.11.2020</a:t>
            </a:fld>
            <a:endParaRPr lang="fi-FI"/>
          </a:p>
        </p:txBody>
      </p:sp>
      <p:sp>
        <p:nvSpPr>
          <p:cNvPr id="6" name="Alatunnisteen paikkamerkki 5">
            <a:extLst>
              <a:ext uri="{FF2B5EF4-FFF2-40B4-BE49-F238E27FC236}">
                <a16:creationId xmlns:a16="http://schemas.microsoft.com/office/drawing/2014/main" id="{380B80C7-CFE6-6C41-816E-0DC803BB0355}"/>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8E2DE968-DF2F-7A47-82A4-752E29A096FB}"/>
              </a:ext>
            </a:extLst>
          </p:cNvPr>
          <p:cNvSpPr>
            <a:spLocks noGrp="1"/>
          </p:cNvSpPr>
          <p:nvPr>
            <p:ph type="sldNum" sz="quarter" idx="12"/>
          </p:nvPr>
        </p:nvSpPr>
        <p:spPr/>
        <p:txBody>
          <a:bodyPr/>
          <a:lstStyle/>
          <a:p>
            <a:fld id="{E7FE1F55-F13F-3C48-99C4-A5EE67B73713}" type="slidenum">
              <a:rPr lang="fi-FI" smtClean="0"/>
              <a:t>‹#›</a:t>
            </a:fld>
            <a:endParaRPr lang="fi-FI"/>
          </a:p>
        </p:txBody>
      </p:sp>
    </p:spTree>
    <p:extLst>
      <p:ext uri="{BB962C8B-B14F-4D97-AF65-F5344CB8AC3E}">
        <p14:creationId xmlns:p14="http://schemas.microsoft.com/office/powerpoint/2010/main" val="39276048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137E426-5856-6240-9A30-4B7F535605D7}"/>
              </a:ext>
            </a:extLst>
          </p:cNvPr>
          <p:cNvSpPr>
            <a:spLocks noGrp="1"/>
          </p:cNvSpPr>
          <p:nvPr>
            <p:ph type="title"/>
          </p:nvPr>
        </p:nvSpPr>
        <p:spPr>
          <a:xfrm>
            <a:off x="630238" y="274638"/>
            <a:ext cx="7886700" cy="993775"/>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19D1935B-6EBA-624E-963C-8064EC64851C}"/>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i-FI"/>
              <a:t>Muokkaa tekstin perustyylejä
toinen taso
kolmas taso
neljäs taso
viides taso</a:t>
            </a:r>
          </a:p>
        </p:txBody>
      </p:sp>
      <p:sp>
        <p:nvSpPr>
          <p:cNvPr id="4" name="Sisällön paikkamerkki 3">
            <a:extLst>
              <a:ext uri="{FF2B5EF4-FFF2-40B4-BE49-F238E27FC236}">
                <a16:creationId xmlns:a16="http://schemas.microsoft.com/office/drawing/2014/main" id="{E3BDD750-FC81-794F-B536-E7F9AE61A4FD}"/>
              </a:ext>
            </a:extLst>
          </p:cNvPr>
          <p:cNvSpPr>
            <a:spLocks noGrp="1"/>
          </p:cNvSpPr>
          <p:nvPr>
            <p:ph sz="half" idx="2"/>
          </p:nvPr>
        </p:nvSpPr>
        <p:spPr>
          <a:xfrm>
            <a:off x="630238" y="1879600"/>
            <a:ext cx="3868737" cy="2762250"/>
          </a:xfrm>
        </p:spPr>
        <p:txBody>
          <a:bodyPr/>
          <a:lstStyle/>
          <a:p>
            <a:r>
              <a:rPr lang="fi-FI"/>
              <a:t>Muokkaa tekstin perustyylejä
toinen taso
kolmas taso
neljäs taso
viides taso</a:t>
            </a:r>
          </a:p>
        </p:txBody>
      </p:sp>
      <p:sp>
        <p:nvSpPr>
          <p:cNvPr id="5" name="Tekstin paikkamerkki 4">
            <a:extLst>
              <a:ext uri="{FF2B5EF4-FFF2-40B4-BE49-F238E27FC236}">
                <a16:creationId xmlns:a16="http://schemas.microsoft.com/office/drawing/2014/main" id="{F94DDC05-3921-C540-8A2C-ADD1129639BD}"/>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i-FI"/>
              <a:t>Muokkaa tekstin perustyylejä
toinen taso
kolmas taso
neljäs taso
viides taso</a:t>
            </a:r>
          </a:p>
        </p:txBody>
      </p:sp>
      <p:sp>
        <p:nvSpPr>
          <p:cNvPr id="6" name="Sisällön paikkamerkki 5">
            <a:extLst>
              <a:ext uri="{FF2B5EF4-FFF2-40B4-BE49-F238E27FC236}">
                <a16:creationId xmlns:a16="http://schemas.microsoft.com/office/drawing/2014/main" id="{27B9ADB5-FDF2-A146-9453-8A593D541A9C}"/>
              </a:ext>
            </a:extLst>
          </p:cNvPr>
          <p:cNvSpPr>
            <a:spLocks noGrp="1"/>
          </p:cNvSpPr>
          <p:nvPr>
            <p:ph sz="quarter" idx="4"/>
          </p:nvPr>
        </p:nvSpPr>
        <p:spPr>
          <a:xfrm>
            <a:off x="4629150" y="1879600"/>
            <a:ext cx="3887788" cy="2762250"/>
          </a:xfrm>
        </p:spPr>
        <p:txBody>
          <a:bodyPr/>
          <a:lstStyle/>
          <a:p>
            <a:r>
              <a:rPr lang="fi-FI"/>
              <a:t>Muokkaa tekstin perustyylejä
toinen taso
kolmas taso
neljäs taso
viides taso</a:t>
            </a:r>
          </a:p>
        </p:txBody>
      </p:sp>
      <p:sp>
        <p:nvSpPr>
          <p:cNvPr id="7" name="Päivämäärän paikkamerkki 6">
            <a:extLst>
              <a:ext uri="{FF2B5EF4-FFF2-40B4-BE49-F238E27FC236}">
                <a16:creationId xmlns:a16="http://schemas.microsoft.com/office/drawing/2014/main" id="{85BBAE18-4599-D24A-929A-B426CA0872AF}"/>
              </a:ext>
            </a:extLst>
          </p:cNvPr>
          <p:cNvSpPr>
            <a:spLocks noGrp="1"/>
          </p:cNvSpPr>
          <p:nvPr>
            <p:ph type="dt" sz="half" idx="10"/>
          </p:nvPr>
        </p:nvSpPr>
        <p:spPr/>
        <p:txBody>
          <a:bodyPr/>
          <a:lstStyle/>
          <a:p>
            <a:fld id="{58632FF0-B042-884F-B370-C19E0C3EE859}" type="datetimeFigureOut">
              <a:rPr lang="fi-FI" smtClean="0"/>
              <a:t>9.11.2020</a:t>
            </a:fld>
            <a:endParaRPr lang="fi-FI"/>
          </a:p>
        </p:txBody>
      </p:sp>
      <p:sp>
        <p:nvSpPr>
          <p:cNvPr id="8" name="Alatunnisteen paikkamerkki 7">
            <a:extLst>
              <a:ext uri="{FF2B5EF4-FFF2-40B4-BE49-F238E27FC236}">
                <a16:creationId xmlns:a16="http://schemas.microsoft.com/office/drawing/2014/main" id="{E0B610A8-CCDF-5344-998F-BA7071B4FB09}"/>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01F52021-FEEB-C44D-B526-FCD1EF762EC9}"/>
              </a:ext>
            </a:extLst>
          </p:cNvPr>
          <p:cNvSpPr>
            <a:spLocks noGrp="1"/>
          </p:cNvSpPr>
          <p:nvPr>
            <p:ph type="sldNum" sz="quarter" idx="12"/>
          </p:nvPr>
        </p:nvSpPr>
        <p:spPr/>
        <p:txBody>
          <a:bodyPr/>
          <a:lstStyle/>
          <a:p>
            <a:fld id="{E7FE1F55-F13F-3C48-99C4-A5EE67B73713}" type="slidenum">
              <a:rPr lang="fi-FI" smtClean="0"/>
              <a:t>‹#›</a:t>
            </a:fld>
            <a:endParaRPr lang="fi-FI"/>
          </a:p>
        </p:txBody>
      </p:sp>
    </p:spTree>
    <p:extLst>
      <p:ext uri="{BB962C8B-B14F-4D97-AF65-F5344CB8AC3E}">
        <p14:creationId xmlns:p14="http://schemas.microsoft.com/office/powerpoint/2010/main" val="7507084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DE0A22E-8B11-C044-95B9-86B3036F6DC4}"/>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D02AB8B4-480C-D349-9D1F-78704A192B75}"/>
              </a:ext>
            </a:extLst>
          </p:cNvPr>
          <p:cNvSpPr>
            <a:spLocks noGrp="1"/>
          </p:cNvSpPr>
          <p:nvPr>
            <p:ph type="dt" sz="half" idx="10"/>
          </p:nvPr>
        </p:nvSpPr>
        <p:spPr/>
        <p:txBody>
          <a:bodyPr/>
          <a:lstStyle/>
          <a:p>
            <a:fld id="{58632FF0-B042-884F-B370-C19E0C3EE859}" type="datetimeFigureOut">
              <a:rPr lang="fi-FI" smtClean="0"/>
              <a:t>9.11.2020</a:t>
            </a:fld>
            <a:endParaRPr lang="fi-FI"/>
          </a:p>
        </p:txBody>
      </p:sp>
      <p:sp>
        <p:nvSpPr>
          <p:cNvPr id="4" name="Alatunnisteen paikkamerkki 3">
            <a:extLst>
              <a:ext uri="{FF2B5EF4-FFF2-40B4-BE49-F238E27FC236}">
                <a16:creationId xmlns:a16="http://schemas.microsoft.com/office/drawing/2014/main" id="{900D6377-A652-014B-9FE1-D627B1BF316C}"/>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E38F8FAF-CA68-4442-B27B-609AC0CF8A6A}"/>
              </a:ext>
            </a:extLst>
          </p:cNvPr>
          <p:cNvSpPr>
            <a:spLocks noGrp="1"/>
          </p:cNvSpPr>
          <p:nvPr>
            <p:ph type="sldNum" sz="quarter" idx="12"/>
          </p:nvPr>
        </p:nvSpPr>
        <p:spPr/>
        <p:txBody>
          <a:bodyPr/>
          <a:lstStyle/>
          <a:p>
            <a:fld id="{E7FE1F55-F13F-3C48-99C4-A5EE67B73713}" type="slidenum">
              <a:rPr lang="fi-FI" smtClean="0"/>
              <a:t>‹#›</a:t>
            </a:fld>
            <a:endParaRPr lang="fi-FI"/>
          </a:p>
        </p:txBody>
      </p:sp>
    </p:spTree>
    <p:extLst>
      <p:ext uri="{BB962C8B-B14F-4D97-AF65-F5344CB8AC3E}">
        <p14:creationId xmlns:p14="http://schemas.microsoft.com/office/powerpoint/2010/main" val="37633151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5B20C65C-5F20-254D-BDEE-71B9B9E63578}"/>
              </a:ext>
            </a:extLst>
          </p:cNvPr>
          <p:cNvSpPr>
            <a:spLocks noGrp="1"/>
          </p:cNvSpPr>
          <p:nvPr>
            <p:ph type="dt" sz="half" idx="10"/>
          </p:nvPr>
        </p:nvSpPr>
        <p:spPr/>
        <p:txBody>
          <a:bodyPr/>
          <a:lstStyle/>
          <a:p>
            <a:fld id="{58632FF0-B042-884F-B370-C19E0C3EE859}" type="datetimeFigureOut">
              <a:rPr lang="fi-FI" smtClean="0"/>
              <a:t>9.11.2020</a:t>
            </a:fld>
            <a:endParaRPr lang="fi-FI"/>
          </a:p>
        </p:txBody>
      </p:sp>
      <p:sp>
        <p:nvSpPr>
          <p:cNvPr id="3" name="Alatunnisteen paikkamerkki 2">
            <a:extLst>
              <a:ext uri="{FF2B5EF4-FFF2-40B4-BE49-F238E27FC236}">
                <a16:creationId xmlns:a16="http://schemas.microsoft.com/office/drawing/2014/main" id="{FF60E013-05DD-DD45-9DD9-6D17299100CC}"/>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8D7C187C-DE16-A54C-94D9-718941402492}"/>
              </a:ext>
            </a:extLst>
          </p:cNvPr>
          <p:cNvSpPr>
            <a:spLocks noGrp="1"/>
          </p:cNvSpPr>
          <p:nvPr>
            <p:ph type="sldNum" sz="quarter" idx="12"/>
          </p:nvPr>
        </p:nvSpPr>
        <p:spPr/>
        <p:txBody>
          <a:bodyPr/>
          <a:lstStyle/>
          <a:p>
            <a:fld id="{E7FE1F55-F13F-3C48-99C4-A5EE67B73713}" type="slidenum">
              <a:rPr lang="fi-FI" smtClean="0"/>
              <a:t>‹#›</a:t>
            </a:fld>
            <a:endParaRPr lang="fi-FI"/>
          </a:p>
        </p:txBody>
      </p:sp>
    </p:spTree>
    <p:extLst>
      <p:ext uri="{BB962C8B-B14F-4D97-AF65-F5344CB8AC3E}">
        <p14:creationId xmlns:p14="http://schemas.microsoft.com/office/powerpoint/2010/main" val="37214281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234DE0-F164-8E48-9C64-2A11BD6D61F4}"/>
              </a:ext>
            </a:extLst>
          </p:cNvPr>
          <p:cNvSpPr>
            <a:spLocks noGrp="1"/>
          </p:cNvSpPr>
          <p:nvPr>
            <p:ph type="title"/>
          </p:nvPr>
        </p:nvSpPr>
        <p:spPr>
          <a:xfrm>
            <a:off x="630238" y="342900"/>
            <a:ext cx="2949575" cy="120015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78AC8EE3-4D50-0C4C-9355-70D3969DAB04}"/>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i-FI"/>
              <a:t>Muokkaa tekstin perustyylejä
toinen taso
kolmas taso
neljäs taso
viides taso</a:t>
            </a:r>
          </a:p>
        </p:txBody>
      </p:sp>
      <p:sp>
        <p:nvSpPr>
          <p:cNvPr id="4" name="Tekstin paikkamerkki 3">
            <a:extLst>
              <a:ext uri="{FF2B5EF4-FFF2-40B4-BE49-F238E27FC236}">
                <a16:creationId xmlns:a16="http://schemas.microsoft.com/office/drawing/2014/main" id="{9CF53D46-042B-DD48-8B15-E996DC9F2F5C}"/>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i-FI"/>
              <a:t>Muokkaa tekstin perustyylejä
toinen taso
kolmas taso
neljäs taso
viides taso</a:t>
            </a:r>
          </a:p>
        </p:txBody>
      </p:sp>
      <p:sp>
        <p:nvSpPr>
          <p:cNvPr id="5" name="Päivämäärän paikkamerkki 4">
            <a:extLst>
              <a:ext uri="{FF2B5EF4-FFF2-40B4-BE49-F238E27FC236}">
                <a16:creationId xmlns:a16="http://schemas.microsoft.com/office/drawing/2014/main" id="{26629D5B-3FFD-1147-BE64-878705235787}"/>
              </a:ext>
            </a:extLst>
          </p:cNvPr>
          <p:cNvSpPr>
            <a:spLocks noGrp="1"/>
          </p:cNvSpPr>
          <p:nvPr>
            <p:ph type="dt" sz="half" idx="10"/>
          </p:nvPr>
        </p:nvSpPr>
        <p:spPr/>
        <p:txBody>
          <a:bodyPr/>
          <a:lstStyle/>
          <a:p>
            <a:fld id="{58632FF0-B042-884F-B370-C19E0C3EE859}" type="datetimeFigureOut">
              <a:rPr lang="fi-FI" smtClean="0"/>
              <a:t>9.11.2020</a:t>
            </a:fld>
            <a:endParaRPr lang="fi-FI"/>
          </a:p>
        </p:txBody>
      </p:sp>
      <p:sp>
        <p:nvSpPr>
          <p:cNvPr id="6" name="Alatunnisteen paikkamerkki 5">
            <a:extLst>
              <a:ext uri="{FF2B5EF4-FFF2-40B4-BE49-F238E27FC236}">
                <a16:creationId xmlns:a16="http://schemas.microsoft.com/office/drawing/2014/main" id="{DF5F7214-64B5-1349-BFFA-121FE79239CC}"/>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6683CE5B-2717-9A4D-AD4A-CBEE7EF42A6B}"/>
              </a:ext>
            </a:extLst>
          </p:cNvPr>
          <p:cNvSpPr>
            <a:spLocks noGrp="1"/>
          </p:cNvSpPr>
          <p:nvPr>
            <p:ph type="sldNum" sz="quarter" idx="12"/>
          </p:nvPr>
        </p:nvSpPr>
        <p:spPr/>
        <p:txBody>
          <a:bodyPr/>
          <a:lstStyle/>
          <a:p>
            <a:fld id="{E7FE1F55-F13F-3C48-99C4-A5EE67B73713}" type="slidenum">
              <a:rPr lang="fi-FI" smtClean="0"/>
              <a:t>‹#›</a:t>
            </a:fld>
            <a:endParaRPr lang="fi-FI"/>
          </a:p>
        </p:txBody>
      </p:sp>
    </p:spTree>
    <p:extLst>
      <p:ext uri="{BB962C8B-B14F-4D97-AF65-F5344CB8AC3E}">
        <p14:creationId xmlns:p14="http://schemas.microsoft.com/office/powerpoint/2010/main" val="3571246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6E21A88-FE78-6146-A828-19CAFEB7041D}"/>
              </a:ext>
            </a:extLst>
          </p:cNvPr>
          <p:cNvSpPr>
            <a:spLocks noGrp="1"/>
          </p:cNvSpPr>
          <p:nvPr>
            <p:ph type="title"/>
          </p:nvPr>
        </p:nvSpPr>
        <p:spPr>
          <a:xfrm>
            <a:off x="630238" y="342900"/>
            <a:ext cx="2949575" cy="120015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CC678CE3-680A-0541-8334-0C331CF2EE02}"/>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6F169788-CBFC-F14D-88ED-43505C72E954}"/>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i-FI"/>
              <a:t>Muokkaa tekstin perustyylejä
toinen taso
kolmas taso
neljäs taso
viides taso</a:t>
            </a:r>
          </a:p>
        </p:txBody>
      </p:sp>
      <p:sp>
        <p:nvSpPr>
          <p:cNvPr id="5" name="Päivämäärän paikkamerkki 4">
            <a:extLst>
              <a:ext uri="{FF2B5EF4-FFF2-40B4-BE49-F238E27FC236}">
                <a16:creationId xmlns:a16="http://schemas.microsoft.com/office/drawing/2014/main" id="{8AE7BF75-AE66-2644-8A38-37C0395B50D1}"/>
              </a:ext>
            </a:extLst>
          </p:cNvPr>
          <p:cNvSpPr>
            <a:spLocks noGrp="1"/>
          </p:cNvSpPr>
          <p:nvPr>
            <p:ph type="dt" sz="half" idx="10"/>
          </p:nvPr>
        </p:nvSpPr>
        <p:spPr/>
        <p:txBody>
          <a:bodyPr/>
          <a:lstStyle/>
          <a:p>
            <a:fld id="{58632FF0-B042-884F-B370-C19E0C3EE859}" type="datetimeFigureOut">
              <a:rPr lang="fi-FI" smtClean="0"/>
              <a:t>9.11.2020</a:t>
            </a:fld>
            <a:endParaRPr lang="fi-FI"/>
          </a:p>
        </p:txBody>
      </p:sp>
      <p:sp>
        <p:nvSpPr>
          <p:cNvPr id="6" name="Alatunnisteen paikkamerkki 5">
            <a:extLst>
              <a:ext uri="{FF2B5EF4-FFF2-40B4-BE49-F238E27FC236}">
                <a16:creationId xmlns:a16="http://schemas.microsoft.com/office/drawing/2014/main" id="{953B064C-0A4D-6C45-B9F9-70A555328030}"/>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AA07B07F-958B-C443-810F-A07D628180BA}"/>
              </a:ext>
            </a:extLst>
          </p:cNvPr>
          <p:cNvSpPr>
            <a:spLocks noGrp="1"/>
          </p:cNvSpPr>
          <p:nvPr>
            <p:ph type="sldNum" sz="quarter" idx="12"/>
          </p:nvPr>
        </p:nvSpPr>
        <p:spPr/>
        <p:txBody>
          <a:bodyPr/>
          <a:lstStyle/>
          <a:p>
            <a:fld id="{E7FE1F55-F13F-3C48-99C4-A5EE67B73713}" type="slidenum">
              <a:rPr lang="fi-FI" smtClean="0"/>
              <a:t>‹#›</a:t>
            </a:fld>
            <a:endParaRPr lang="fi-FI"/>
          </a:p>
        </p:txBody>
      </p:sp>
    </p:spTree>
    <p:extLst>
      <p:ext uri="{BB962C8B-B14F-4D97-AF65-F5344CB8AC3E}">
        <p14:creationId xmlns:p14="http://schemas.microsoft.com/office/powerpoint/2010/main" val="11083637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3379282-5B2B-2444-A916-5A27DA1C14E4}"/>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37531F2E-99CD-C048-B02E-F04B331B9D7E}"/>
              </a:ext>
            </a:extLst>
          </p:cNvPr>
          <p:cNvSpPr>
            <a:spLocks noGrp="1"/>
          </p:cNvSpPr>
          <p:nvPr>
            <p:ph type="body" orient="vert" idx="1"/>
          </p:nvPr>
        </p:nvSpPr>
        <p:spPr/>
        <p:txBody>
          <a:bodyPr vert="eaVert"/>
          <a:lstStyle/>
          <a:p>
            <a:r>
              <a:rPr lang="fi-FI"/>
              <a:t>Muokkaa tekstin perustyylejä
toinen taso
kolmas taso
neljäs taso
viides taso</a:t>
            </a:r>
          </a:p>
        </p:txBody>
      </p:sp>
      <p:sp>
        <p:nvSpPr>
          <p:cNvPr id="4" name="Päivämäärän paikkamerkki 3">
            <a:extLst>
              <a:ext uri="{FF2B5EF4-FFF2-40B4-BE49-F238E27FC236}">
                <a16:creationId xmlns:a16="http://schemas.microsoft.com/office/drawing/2014/main" id="{FC21A9A8-21B6-6847-B100-27940B558548}"/>
              </a:ext>
            </a:extLst>
          </p:cNvPr>
          <p:cNvSpPr>
            <a:spLocks noGrp="1"/>
          </p:cNvSpPr>
          <p:nvPr>
            <p:ph type="dt" sz="half" idx="10"/>
          </p:nvPr>
        </p:nvSpPr>
        <p:spPr/>
        <p:txBody>
          <a:bodyPr/>
          <a:lstStyle/>
          <a:p>
            <a:fld id="{58632FF0-B042-884F-B370-C19E0C3EE859}" type="datetimeFigureOut">
              <a:rPr lang="fi-FI" smtClean="0"/>
              <a:t>9.11.2020</a:t>
            </a:fld>
            <a:endParaRPr lang="fi-FI"/>
          </a:p>
        </p:txBody>
      </p:sp>
      <p:sp>
        <p:nvSpPr>
          <p:cNvPr id="5" name="Alatunnisteen paikkamerkki 4">
            <a:extLst>
              <a:ext uri="{FF2B5EF4-FFF2-40B4-BE49-F238E27FC236}">
                <a16:creationId xmlns:a16="http://schemas.microsoft.com/office/drawing/2014/main" id="{823A4033-AD8F-D94F-BA12-8E41DCF404C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9B79521-10A1-6447-8019-C19CC35F7DF4}"/>
              </a:ext>
            </a:extLst>
          </p:cNvPr>
          <p:cNvSpPr>
            <a:spLocks noGrp="1"/>
          </p:cNvSpPr>
          <p:nvPr>
            <p:ph type="sldNum" sz="quarter" idx="12"/>
          </p:nvPr>
        </p:nvSpPr>
        <p:spPr/>
        <p:txBody>
          <a:bodyPr/>
          <a:lstStyle/>
          <a:p>
            <a:fld id="{E7FE1F55-F13F-3C48-99C4-A5EE67B73713}" type="slidenum">
              <a:rPr lang="fi-FI" smtClean="0"/>
              <a:t>‹#›</a:t>
            </a:fld>
            <a:endParaRPr lang="fi-FI"/>
          </a:p>
        </p:txBody>
      </p:sp>
    </p:spTree>
    <p:extLst>
      <p:ext uri="{BB962C8B-B14F-4D97-AF65-F5344CB8AC3E}">
        <p14:creationId xmlns:p14="http://schemas.microsoft.com/office/powerpoint/2010/main" val="27028857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AC660F72-AADA-8642-998B-9741D1246A0C}"/>
              </a:ext>
            </a:extLst>
          </p:cNvPr>
          <p:cNvSpPr>
            <a:spLocks noGrp="1"/>
          </p:cNvSpPr>
          <p:nvPr>
            <p:ph type="title" orient="vert"/>
          </p:nvPr>
        </p:nvSpPr>
        <p:spPr>
          <a:xfrm>
            <a:off x="6543675" y="274638"/>
            <a:ext cx="1971675" cy="4357687"/>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C9FC1FAB-EC27-2447-91B2-E42127F418C6}"/>
              </a:ext>
            </a:extLst>
          </p:cNvPr>
          <p:cNvSpPr>
            <a:spLocks noGrp="1"/>
          </p:cNvSpPr>
          <p:nvPr>
            <p:ph type="body" orient="vert" idx="1"/>
          </p:nvPr>
        </p:nvSpPr>
        <p:spPr>
          <a:xfrm>
            <a:off x="628650" y="274638"/>
            <a:ext cx="5762625" cy="4357687"/>
          </a:xfrm>
        </p:spPr>
        <p:txBody>
          <a:bodyPr vert="eaVert"/>
          <a:lstStyle/>
          <a:p>
            <a:r>
              <a:rPr lang="fi-FI"/>
              <a:t>Muokkaa tekstin perustyylejä
toinen taso
kolmas taso
neljäs taso
viides taso</a:t>
            </a:r>
          </a:p>
        </p:txBody>
      </p:sp>
      <p:sp>
        <p:nvSpPr>
          <p:cNvPr id="4" name="Päivämäärän paikkamerkki 3">
            <a:extLst>
              <a:ext uri="{FF2B5EF4-FFF2-40B4-BE49-F238E27FC236}">
                <a16:creationId xmlns:a16="http://schemas.microsoft.com/office/drawing/2014/main" id="{1C25223E-55A9-BB45-9302-EA20D3994ED8}"/>
              </a:ext>
            </a:extLst>
          </p:cNvPr>
          <p:cNvSpPr>
            <a:spLocks noGrp="1"/>
          </p:cNvSpPr>
          <p:nvPr>
            <p:ph type="dt" sz="half" idx="10"/>
          </p:nvPr>
        </p:nvSpPr>
        <p:spPr/>
        <p:txBody>
          <a:bodyPr/>
          <a:lstStyle/>
          <a:p>
            <a:fld id="{58632FF0-B042-884F-B370-C19E0C3EE859}" type="datetimeFigureOut">
              <a:rPr lang="fi-FI" smtClean="0"/>
              <a:t>9.11.2020</a:t>
            </a:fld>
            <a:endParaRPr lang="fi-FI"/>
          </a:p>
        </p:txBody>
      </p:sp>
      <p:sp>
        <p:nvSpPr>
          <p:cNvPr id="5" name="Alatunnisteen paikkamerkki 4">
            <a:extLst>
              <a:ext uri="{FF2B5EF4-FFF2-40B4-BE49-F238E27FC236}">
                <a16:creationId xmlns:a16="http://schemas.microsoft.com/office/drawing/2014/main" id="{14078CB8-3F19-834A-841D-15D67F7AAB0F}"/>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AD3F4488-2943-3247-AAD1-D7719E58452B}"/>
              </a:ext>
            </a:extLst>
          </p:cNvPr>
          <p:cNvSpPr>
            <a:spLocks noGrp="1"/>
          </p:cNvSpPr>
          <p:nvPr>
            <p:ph type="sldNum" sz="quarter" idx="12"/>
          </p:nvPr>
        </p:nvSpPr>
        <p:spPr/>
        <p:txBody>
          <a:bodyPr/>
          <a:lstStyle/>
          <a:p>
            <a:fld id="{E7FE1F55-F13F-3C48-99C4-A5EE67B73713}" type="slidenum">
              <a:rPr lang="fi-FI" smtClean="0"/>
              <a:t>‹#›</a:t>
            </a:fld>
            <a:endParaRPr lang="fi-FI"/>
          </a:p>
        </p:txBody>
      </p:sp>
    </p:spTree>
    <p:extLst>
      <p:ext uri="{BB962C8B-B14F-4D97-AF65-F5344CB8AC3E}">
        <p14:creationId xmlns:p14="http://schemas.microsoft.com/office/powerpoint/2010/main" val="14282758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AC97746-2FBB-5D45-A19B-1A780E1D074F}"/>
              </a:ext>
            </a:extLst>
          </p:cNvPr>
          <p:cNvSpPr>
            <a:spLocks noGrp="1"/>
          </p:cNvSpPr>
          <p:nvPr>
            <p:ph type="ctrTitle"/>
          </p:nvPr>
        </p:nvSpPr>
        <p:spPr>
          <a:xfrm>
            <a:off x="1143000" y="841375"/>
            <a:ext cx="6858000" cy="1790700"/>
          </a:xfrm>
        </p:spPr>
        <p:txBody>
          <a:bodyPr anchor="b"/>
          <a:lstStyle>
            <a:lvl1pPr algn="ctr">
              <a:defRPr sz="6000"/>
            </a:lvl1pPr>
          </a:lstStyle>
          <a:p>
            <a:r>
              <a:rPr lang="fi-FI"/>
              <a:t>Muokkaa perustyyl. napsautt.</a:t>
            </a:r>
          </a:p>
        </p:txBody>
      </p:sp>
      <p:sp>
        <p:nvSpPr>
          <p:cNvPr id="3" name="Alaotsikko 2">
            <a:extLst>
              <a:ext uri="{FF2B5EF4-FFF2-40B4-BE49-F238E27FC236}">
                <a16:creationId xmlns:a16="http://schemas.microsoft.com/office/drawing/2014/main" id="{5DF1D908-5627-1047-8494-EDAFCF82A87A}"/>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napsauttamalla</a:t>
            </a:r>
          </a:p>
        </p:txBody>
      </p:sp>
      <p:sp>
        <p:nvSpPr>
          <p:cNvPr id="4" name="Päivämäärän paikkamerkki 3">
            <a:extLst>
              <a:ext uri="{FF2B5EF4-FFF2-40B4-BE49-F238E27FC236}">
                <a16:creationId xmlns:a16="http://schemas.microsoft.com/office/drawing/2014/main" id="{D0B52101-FF36-2A40-8256-CA1282A5F2F1}"/>
              </a:ext>
            </a:extLst>
          </p:cNvPr>
          <p:cNvSpPr>
            <a:spLocks noGrp="1"/>
          </p:cNvSpPr>
          <p:nvPr>
            <p:ph type="dt" sz="half" idx="10"/>
          </p:nvPr>
        </p:nvSpPr>
        <p:spPr/>
        <p:txBody>
          <a:bodyPr/>
          <a:lstStyle/>
          <a:p>
            <a:fld id="{00B7D276-497D-AA4F-89EC-AF2B46764692}" type="datetimeFigureOut">
              <a:rPr lang="fi-FI" smtClean="0"/>
              <a:t>9.11.2020</a:t>
            </a:fld>
            <a:endParaRPr lang="fi-FI"/>
          </a:p>
        </p:txBody>
      </p:sp>
      <p:sp>
        <p:nvSpPr>
          <p:cNvPr id="5" name="Alatunnisteen paikkamerkki 4">
            <a:extLst>
              <a:ext uri="{FF2B5EF4-FFF2-40B4-BE49-F238E27FC236}">
                <a16:creationId xmlns:a16="http://schemas.microsoft.com/office/drawing/2014/main" id="{810A0015-DDCC-4947-8E05-3238FF2BDA1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312D7E2E-CF3C-C941-B46F-C0D62B85953F}"/>
              </a:ext>
            </a:extLst>
          </p:cNvPr>
          <p:cNvSpPr>
            <a:spLocks noGrp="1"/>
          </p:cNvSpPr>
          <p:nvPr>
            <p:ph type="sldNum" sz="quarter" idx="12"/>
          </p:nvPr>
        </p:nvSpPr>
        <p:spPr/>
        <p:txBody>
          <a:bodyPr/>
          <a:lstStyle/>
          <a:p>
            <a:fld id="{AB21BC1B-3A36-1341-B977-DBDC921A8B0F}" type="slidenum">
              <a:rPr lang="fi-FI" smtClean="0"/>
              <a:t>‹#›</a:t>
            </a:fld>
            <a:endParaRPr lang="fi-FI"/>
          </a:p>
        </p:txBody>
      </p:sp>
    </p:spTree>
    <p:extLst>
      <p:ext uri="{BB962C8B-B14F-4D97-AF65-F5344CB8AC3E}">
        <p14:creationId xmlns:p14="http://schemas.microsoft.com/office/powerpoint/2010/main" val="41246449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9F3F89-B137-4C4E-9C57-417700FB899E}"/>
              </a:ext>
            </a:extLst>
          </p:cNvPr>
          <p:cNvSpPr>
            <a:spLocks noGrp="1"/>
          </p:cNvSpPr>
          <p:nvPr>
            <p:ph type="title"/>
          </p:nvPr>
        </p:nvSpPr>
        <p:spPr/>
        <p:txBody>
          <a:bodyPr/>
          <a:lstStyle/>
          <a:p>
            <a:r>
              <a:rPr lang="fi-FI"/>
              <a:t>Muokkaa perustyyl. napsautt.</a:t>
            </a:r>
          </a:p>
        </p:txBody>
      </p:sp>
      <p:sp>
        <p:nvSpPr>
          <p:cNvPr id="3" name="Sisällön paikkamerkki 2">
            <a:extLst>
              <a:ext uri="{FF2B5EF4-FFF2-40B4-BE49-F238E27FC236}">
                <a16:creationId xmlns:a16="http://schemas.microsoft.com/office/drawing/2014/main" id="{35C39434-D810-7446-8E16-D7618AD9618B}"/>
              </a:ext>
            </a:extLst>
          </p:cNvPr>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139687FB-795E-C843-8BA4-47A2A596ED33}"/>
              </a:ext>
            </a:extLst>
          </p:cNvPr>
          <p:cNvSpPr>
            <a:spLocks noGrp="1"/>
          </p:cNvSpPr>
          <p:nvPr>
            <p:ph type="dt" sz="half" idx="10"/>
          </p:nvPr>
        </p:nvSpPr>
        <p:spPr/>
        <p:txBody>
          <a:bodyPr/>
          <a:lstStyle/>
          <a:p>
            <a:fld id="{00B7D276-497D-AA4F-89EC-AF2B46764692}" type="datetimeFigureOut">
              <a:rPr lang="fi-FI" smtClean="0"/>
              <a:t>9.11.2020</a:t>
            </a:fld>
            <a:endParaRPr lang="fi-FI"/>
          </a:p>
        </p:txBody>
      </p:sp>
      <p:sp>
        <p:nvSpPr>
          <p:cNvPr id="5" name="Alatunnisteen paikkamerkki 4">
            <a:extLst>
              <a:ext uri="{FF2B5EF4-FFF2-40B4-BE49-F238E27FC236}">
                <a16:creationId xmlns:a16="http://schemas.microsoft.com/office/drawing/2014/main" id="{6768BF10-F836-EF4C-9463-64BE05CE284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805D043C-99A1-4D46-9204-A54A6530D3C1}"/>
              </a:ext>
            </a:extLst>
          </p:cNvPr>
          <p:cNvSpPr>
            <a:spLocks noGrp="1"/>
          </p:cNvSpPr>
          <p:nvPr>
            <p:ph type="sldNum" sz="quarter" idx="12"/>
          </p:nvPr>
        </p:nvSpPr>
        <p:spPr/>
        <p:txBody>
          <a:bodyPr/>
          <a:lstStyle/>
          <a:p>
            <a:fld id="{AB21BC1B-3A36-1341-B977-DBDC921A8B0F}" type="slidenum">
              <a:rPr lang="fi-FI" smtClean="0"/>
              <a:t>‹#›</a:t>
            </a:fld>
            <a:endParaRPr lang="fi-FI"/>
          </a:p>
        </p:txBody>
      </p:sp>
    </p:spTree>
    <p:extLst>
      <p:ext uri="{BB962C8B-B14F-4D97-AF65-F5344CB8AC3E}">
        <p14:creationId xmlns:p14="http://schemas.microsoft.com/office/powerpoint/2010/main" val="1158167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ue ">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dirty="0"/>
              <a:t>headline</a:t>
            </a:r>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B49E4EB1-FA89-4A39-96C3-37483AE5CEE2}" type="datetime1">
              <a:rPr lang="fi-FI" smtClean="0"/>
              <a:pPr/>
              <a:t>9.11.2020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15695385"/>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2E04986-0F0D-1245-99A8-ED9AAC28394A}"/>
              </a:ext>
            </a:extLst>
          </p:cNvPr>
          <p:cNvSpPr>
            <a:spLocks noGrp="1"/>
          </p:cNvSpPr>
          <p:nvPr>
            <p:ph type="title"/>
          </p:nvPr>
        </p:nvSpPr>
        <p:spPr>
          <a:xfrm>
            <a:off x="623888" y="1282700"/>
            <a:ext cx="7886700" cy="2139950"/>
          </a:xfrm>
        </p:spPr>
        <p:txBody>
          <a:bodyPr anchor="b"/>
          <a:lstStyle>
            <a:lvl1pPr>
              <a:defRPr sz="6000"/>
            </a:lvl1pPr>
          </a:lstStyle>
          <a:p>
            <a:r>
              <a:rPr lang="fi-FI"/>
              <a:t>Muokkaa perustyyl. napsautt.</a:t>
            </a:r>
          </a:p>
        </p:txBody>
      </p:sp>
      <p:sp>
        <p:nvSpPr>
          <p:cNvPr id="3" name="Tekstin paikkamerkki 2">
            <a:extLst>
              <a:ext uri="{FF2B5EF4-FFF2-40B4-BE49-F238E27FC236}">
                <a16:creationId xmlns:a16="http://schemas.microsoft.com/office/drawing/2014/main" id="{94796308-98B1-9A44-8029-1E1FFA3257B9}"/>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a:t>
            </a:r>
          </a:p>
        </p:txBody>
      </p:sp>
      <p:sp>
        <p:nvSpPr>
          <p:cNvPr id="4" name="Päivämäärän paikkamerkki 3">
            <a:extLst>
              <a:ext uri="{FF2B5EF4-FFF2-40B4-BE49-F238E27FC236}">
                <a16:creationId xmlns:a16="http://schemas.microsoft.com/office/drawing/2014/main" id="{C5AE23D8-5C3A-CC42-9E4F-0E6093513894}"/>
              </a:ext>
            </a:extLst>
          </p:cNvPr>
          <p:cNvSpPr>
            <a:spLocks noGrp="1"/>
          </p:cNvSpPr>
          <p:nvPr>
            <p:ph type="dt" sz="half" idx="10"/>
          </p:nvPr>
        </p:nvSpPr>
        <p:spPr/>
        <p:txBody>
          <a:bodyPr/>
          <a:lstStyle/>
          <a:p>
            <a:fld id="{00B7D276-497D-AA4F-89EC-AF2B46764692}" type="datetimeFigureOut">
              <a:rPr lang="fi-FI" smtClean="0"/>
              <a:t>9.11.2020</a:t>
            </a:fld>
            <a:endParaRPr lang="fi-FI"/>
          </a:p>
        </p:txBody>
      </p:sp>
      <p:sp>
        <p:nvSpPr>
          <p:cNvPr id="5" name="Alatunnisteen paikkamerkki 4">
            <a:extLst>
              <a:ext uri="{FF2B5EF4-FFF2-40B4-BE49-F238E27FC236}">
                <a16:creationId xmlns:a16="http://schemas.microsoft.com/office/drawing/2014/main" id="{7875E4F8-76EA-714C-ABD3-0EA8593EAA5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106B9C41-72D2-144E-BB2A-B796DD86D34B}"/>
              </a:ext>
            </a:extLst>
          </p:cNvPr>
          <p:cNvSpPr>
            <a:spLocks noGrp="1"/>
          </p:cNvSpPr>
          <p:nvPr>
            <p:ph type="sldNum" sz="quarter" idx="12"/>
          </p:nvPr>
        </p:nvSpPr>
        <p:spPr/>
        <p:txBody>
          <a:bodyPr/>
          <a:lstStyle/>
          <a:p>
            <a:fld id="{AB21BC1B-3A36-1341-B977-DBDC921A8B0F}" type="slidenum">
              <a:rPr lang="fi-FI" smtClean="0"/>
              <a:t>‹#›</a:t>
            </a:fld>
            <a:endParaRPr lang="fi-FI"/>
          </a:p>
        </p:txBody>
      </p:sp>
    </p:spTree>
    <p:extLst>
      <p:ext uri="{BB962C8B-B14F-4D97-AF65-F5344CB8AC3E}">
        <p14:creationId xmlns:p14="http://schemas.microsoft.com/office/powerpoint/2010/main" val="2259915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7A1358F-B956-784F-903F-FFC51A78D726}"/>
              </a:ext>
            </a:extLst>
          </p:cNvPr>
          <p:cNvSpPr>
            <a:spLocks noGrp="1"/>
          </p:cNvSpPr>
          <p:nvPr>
            <p:ph type="title"/>
          </p:nvPr>
        </p:nvSpPr>
        <p:spPr/>
        <p:txBody>
          <a:bodyPr/>
          <a:lstStyle/>
          <a:p>
            <a:r>
              <a:rPr lang="fi-FI"/>
              <a:t>Muokkaa perustyyl. napsautt.</a:t>
            </a:r>
          </a:p>
        </p:txBody>
      </p:sp>
      <p:sp>
        <p:nvSpPr>
          <p:cNvPr id="3" name="Sisällön paikkamerkki 2">
            <a:extLst>
              <a:ext uri="{FF2B5EF4-FFF2-40B4-BE49-F238E27FC236}">
                <a16:creationId xmlns:a16="http://schemas.microsoft.com/office/drawing/2014/main" id="{C7268ED5-11F9-1A43-821F-F74BCE986305}"/>
              </a:ext>
            </a:extLst>
          </p:cNvPr>
          <p:cNvSpPr>
            <a:spLocks noGrp="1"/>
          </p:cNvSpPr>
          <p:nvPr>
            <p:ph sz="half" idx="1"/>
          </p:nvPr>
        </p:nvSpPr>
        <p:spPr>
          <a:xfrm>
            <a:off x="628650" y="1370013"/>
            <a:ext cx="3867150" cy="3262312"/>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4E207D9E-B2CE-7749-8641-84FF22050657}"/>
              </a:ext>
            </a:extLst>
          </p:cNvPr>
          <p:cNvSpPr>
            <a:spLocks noGrp="1"/>
          </p:cNvSpPr>
          <p:nvPr>
            <p:ph sz="half" idx="2"/>
          </p:nvPr>
        </p:nvSpPr>
        <p:spPr>
          <a:xfrm>
            <a:off x="4648200" y="1370013"/>
            <a:ext cx="3867150" cy="3262312"/>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0B077C0B-373B-8648-956B-A573318DA83F}"/>
              </a:ext>
            </a:extLst>
          </p:cNvPr>
          <p:cNvSpPr>
            <a:spLocks noGrp="1"/>
          </p:cNvSpPr>
          <p:nvPr>
            <p:ph type="dt" sz="half" idx="10"/>
          </p:nvPr>
        </p:nvSpPr>
        <p:spPr/>
        <p:txBody>
          <a:bodyPr/>
          <a:lstStyle/>
          <a:p>
            <a:fld id="{00B7D276-497D-AA4F-89EC-AF2B46764692}" type="datetimeFigureOut">
              <a:rPr lang="fi-FI" smtClean="0"/>
              <a:t>9.11.2020</a:t>
            </a:fld>
            <a:endParaRPr lang="fi-FI"/>
          </a:p>
        </p:txBody>
      </p:sp>
      <p:sp>
        <p:nvSpPr>
          <p:cNvPr id="6" name="Alatunnisteen paikkamerkki 5">
            <a:extLst>
              <a:ext uri="{FF2B5EF4-FFF2-40B4-BE49-F238E27FC236}">
                <a16:creationId xmlns:a16="http://schemas.microsoft.com/office/drawing/2014/main" id="{6698A9A4-CDAA-2D47-875F-6FA9C3CA83CD}"/>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4B3FD844-3526-1E43-BD1E-B324AF6CF9FD}"/>
              </a:ext>
            </a:extLst>
          </p:cNvPr>
          <p:cNvSpPr>
            <a:spLocks noGrp="1"/>
          </p:cNvSpPr>
          <p:nvPr>
            <p:ph type="sldNum" sz="quarter" idx="12"/>
          </p:nvPr>
        </p:nvSpPr>
        <p:spPr/>
        <p:txBody>
          <a:bodyPr/>
          <a:lstStyle/>
          <a:p>
            <a:fld id="{AB21BC1B-3A36-1341-B977-DBDC921A8B0F}" type="slidenum">
              <a:rPr lang="fi-FI" smtClean="0"/>
              <a:t>‹#›</a:t>
            </a:fld>
            <a:endParaRPr lang="fi-FI"/>
          </a:p>
        </p:txBody>
      </p:sp>
    </p:spTree>
    <p:extLst>
      <p:ext uri="{BB962C8B-B14F-4D97-AF65-F5344CB8AC3E}">
        <p14:creationId xmlns:p14="http://schemas.microsoft.com/office/powerpoint/2010/main" val="437853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93CE0E0-D62D-E94C-8ABC-2D9F439826B2}"/>
              </a:ext>
            </a:extLst>
          </p:cNvPr>
          <p:cNvSpPr>
            <a:spLocks noGrp="1"/>
          </p:cNvSpPr>
          <p:nvPr>
            <p:ph type="title"/>
          </p:nvPr>
        </p:nvSpPr>
        <p:spPr>
          <a:xfrm>
            <a:off x="630238" y="274638"/>
            <a:ext cx="7886700" cy="993775"/>
          </a:xfrm>
        </p:spPr>
        <p:txBody>
          <a:bodyPr/>
          <a:lstStyle/>
          <a:p>
            <a:r>
              <a:rPr lang="fi-FI"/>
              <a:t>Muokkaa perustyyl. napsautt.</a:t>
            </a:r>
          </a:p>
        </p:txBody>
      </p:sp>
      <p:sp>
        <p:nvSpPr>
          <p:cNvPr id="3" name="Tekstin paikkamerkki 2">
            <a:extLst>
              <a:ext uri="{FF2B5EF4-FFF2-40B4-BE49-F238E27FC236}">
                <a16:creationId xmlns:a16="http://schemas.microsoft.com/office/drawing/2014/main" id="{3AB0129D-8D1C-1E4B-8DD0-800DD7412041}"/>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4" name="Sisällön paikkamerkki 3">
            <a:extLst>
              <a:ext uri="{FF2B5EF4-FFF2-40B4-BE49-F238E27FC236}">
                <a16:creationId xmlns:a16="http://schemas.microsoft.com/office/drawing/2014/main" id="{9758EDEC-60FD-BC4E-9F15-593B97057878}"/>
              </a:ext>
            </a:extLst>
          </p:cNvPr>
          <p:cNvSpPr>
            <a:spLocks noGrp="1"/>
          </p:cNvSpPr>
          <p:nvPr>
            <p:ph sz="half" idx="2"/>
          </p:nvPr>
        </p:nvSpPr>
        <p:spPr>
          <a:xfrm>
            <a:off x="630238" y="1879600"/>
            <a:ext cx="3868737" cy="276225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0ECFE511-6B8F-AD44-BB49-63C78450EA80}"/>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6" name="Sisällön paikkamerkki 5">
            <a:extLst>
              <a:ext uri="{FF2B5EF4-FFF2-40B4-BE49-F238E27FC236}">
                <a16:creationId xmlns:a16="http://schemas.microsoft.com/office/drawing/2014/main" id="{DFD9B24A-CF24-7D4F-9061-5A34A68DC4C0}"/>
              </a:ext>
            </a:extLst>
          </p:cNvPr>
          <p:cNvSpPr>
            <a:spLocks noGrp="1"/>
          </p:cNvSpPr>
          <p:nvPr>
            <p:ph sz="quarter" idx="4"/>
          </p:nvPr>
        </p:nvSpPr>
        <p:spPr>
          <a:xfrm>
            <a:off x="4629150" y="1879600"/>
            <a:ext cx="3887788" cy="276225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2EEEB343-F6D0-BD4C-A007-787027AC69AD}"/>
              </a:ext>
            </a:extLst>
          </p:cNvPr>
          <p:cNvSpPr>
            <a:spLocks noGrp="1"/>
          </p:cNvSpPr>
          <p:nvPr>
            <p:ph type="dt" sz="half" idx="10"/>
          </p:nvPr>
        </p:nvSpPr>
        <p:spPr/>
        <p:txBody>
          <a:bodyPr/>
          <a:lstStyle/>
          <a:p>
            <a:fld id="{00B7D276-497D-AA4F-89EC-AF2B46764692}" type="datetimeFigureOut">
              <a:rPr lang="fi-FI" smtClean="0"/>
              <a:t>9.11.2020</a:t>
            </a:fld>
            <a:endParaRPr lang="fi-FI"/>
          </a:p>
        </p:txBody>
      </p:sp>
      <p:sp>
        <p:nvSpPr>
          <p:cNvPr id="8" name="Alatunnisteen paikkamerkki 7">
            <a:extLst>
              <a:ext uri="{FF2B5EF4-FFF2-40B4-BE49-F238E27FC236}">
                <a16:creationId xmlns:a16="http://schemas.microsoft.com/office/drawing/2014/main" id="{3CC91562-E049-2C47-ACE4-52394FD004D4}"/>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2012E4A0-D790-9A40-AA3C-F4DF8D9FC6E2}"/>
              </a:ext>
            </a:extLst>
          </p:cNvPr>
          <p:cNvSpPr>
            <a:spLocks noGrp="1"/>
          </p:cNvSpPr>
          <p:nvPr>
            <p:ph type="sldNum" sz="quarter" idx="12"/>
          </p:nvPr>
        </p:nvSpPr>
        <p:spPr/>
        <p:txBody>
          <a:bodyPr/>
          <a:lstStyle/>
          <a:p>
            <a:fld id="{AB21BC1B-3A36-1341-B977-DBDC921A8B0F}" type="slidenum">
              <a:rPr lang="fi-FI" smtClean="0"/>
              <a:t>‹#›</a:t>
            </a:fld>
            <a:endParaRPr lang="fi-FI"/>
          </a:p>
        </p:txBody>
      </p:sp>
    </p:spTree>
    <p:extLst>
      <p:ext uri="{BB962C8B-B14F-4D97-AF65-F5344CB8AC3E}">
        <p14:creationId xmlns:p14="http://schemas.microsoft.com/office/powerpoint/2010/main" val="29901634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CF0C0FB-49D9-384F-A144-128B268573D5}"/>
              </a:ext>
            </a:extLst>
          </p:cNvPr>
          <p:cNvSpPr>
            <a:spLocks noGrp="1"/>
          </p:cNvSpPr>
          <p:nvPr>
            <p:ph type="title"/>
          </p:nvPr>
        </p:nvSpPr>
        <p:spPr/>
        <p:txBody>
          <a:bodyPr/>
          <a:lstStyle/>
          <a:p>
            <a:r>
              <a:rPr lang="fi-FI"/>
              <a:t>Muokkaa perustyyl. napsautt.</a:t>
            </a:r>
          </a:p>
        </p:txBody>
      </p:sp>
      <p:sp>
        <p:nvSpPr>
          <p:cNvPr id="3" name="Päivämäärän paikkamerkki 2">
            <a:extLst>
              <a:ext uri="{FF2B5EF4-FFF2-40B4-BE49-F238E27FC236}">
                <a16:creationId xmlns:a16="http://schemas.microsoft.com/office/drawing/2014/main" id="{FBA54378-00AD-B348-BD18-7F9C04791578}"/>
              </a:ext>
            </a:extLst>
          </p:cNvPr>
          <p:cNvSpPr>
            <a:spLocks noGrp="1"/>
          </p:cNvSpPr>
          <p:nvPr>
            <p:ph type="dt" sz="half" idx="10"/>
          </p:nvPr>
        </p:nvSpPr>
        <p:spPr/>
        <p:txBody>
          <a:bodyPr/>
          <a:lstStyle/>
          <a:p>
            <a:fld id="{00B7D276-497D-AA4F-89EC-AF2B46764692}" type="datetimeFigureOut">
              <a:rPr lang="fi-FI" smtClean="0"/>
              <a:t>9.11.2020</a:t>
            </a:fld>
            <a:endParaRPr lang="fi-FI"/>
          </a:p>
        </p:txBody>
      </p:sp>
      <p:sp>
        <p:nvSpPr>
          <p:cNvPr id="4" name="Alatunnisteen paikkamerkki 3">
            <a:extLst>
              <a:ext uri="{FF2B5EF4-FFF2-40B4-BE49-F238E27FC236}">
                <a16:creationId xmlns:a16="http://schemas.microsoft.com/office/drawing/2014/main" id="{1560E508-5F0B-A742-9CDB-37B08C372413}"/>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EC5EBF42-87CC-A541-8320-5189CEBC5A4B}"/>
              </a:ext>
            </a:extLst>
          </p:cNvPr>
          <p:cNvSpPr>
            <a:spLocks noGrp="1"/>
          </p:cNvSpPr>
          <p:nvPr>
            <p:ph type="sldNum" sz="quarter" idx="12"/>
          </p:nvPr>
        </p:nvSpPr>
        <p:spPr/>
        <p:txBody>
          <a:bodyPr/>
          <a:lstStyle/>
          <a:p>
            <a:fld id="{AB21BC1B-3A36-1341-B977-DBDC921A8B0F}" type="slidenum">
              <a:rPr lang="fi-FI" smtClean="0"/>
              <a:t>‹#›</a:t>
            </a:fld>
            <a:endParaRPr lang="fi-FI"/>
          </a:p>
        </p:txBody>
      </p:sp>
    </p:spTree>
    <p:extLst>
      <p:ext uri="{BB962C8B-B14F-4D97-AF65-F5344CB8AC3E}">
        <p14:creationId xmlns:p14="http://schemas.microsoft.com/office/powerpoint/2010/main" val="8111974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CF1F2432-E726-4349-94E2-8C5E297B7AC9}"/>
              </a:ext>
            </a:extLst>
          </p:cNvPr>
          <p:cNvSpPr>
            <a:spLocks noGrp="1"/>
          </p:cNvSpPr>
          <p:nvPr>
            <p:ph type="dt" sz="half" idx="10"/>
          </p:nvPr>
        </p:nvSpPr>
        <p:spPr/>
        <p:txBody>
          <a:bodyPr/>
          <a:lstStyle/>
          <a:p>
            <a:fld id="{00B7D276-497D-AA4F-89EC-AF2B46764692}" type="datetimeFigureOut">
              <a:rPr lang="fi-FI" smtClean="0"/>
              <a:t>9.11.2020</a:t>
            </a:fld>
            <a:endParaRPr lang="fi-FI"/>
          </a:p>
        </p:txBody>
      </p:sp>
      <p:sp>
        <p:nvSpPr>
          <p:cNvPr id="3" name="Alatunnisteen paikkamerkki 2">
            <a:extLst>
              <a:ext uri="{FF2B5EF4-FFF2-40B4-BE49-F238E27FC236}">
                <a16:creationId xmlns:a16="http://schemas.microsoft.com/office/drawing/2014/main" id="{E8C40D6B-3361-7043-B05A-754CC37A92F8}"/>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B726206D-CB37-D947-8099-175D1C542777}"/>
              </a:ext>
            </a:extLst>
          </p:cNvPr>
          <p:cNvSpPr>
            <a:spLocks noGrp="1"/>
          </p:cNvSpPr>
          <p:nvPr>
            <p:ph type="sldNum" sz="quarter" idx="12"/>
          </p:nvPr>
        </p:nvSpPr>
        <p:spPr/>
        <p:txBody>
          <a:bodyPr/>
          <a:lstStyle/>
          <a:p>
            <a:fld id="{AB21BC1B-3A36-1341-B977-DBDC921A8B0F}" type="slidenum">
              <a:rPr lang="fi-FI" smtClean="0"/>
              <a:t>‹#›</a:t>
            </a:fld>
            <a:endParaRPr lang="fi-FI"/>
          </a:p>
        </p:txBody>
      </p:sp>
    </p:spTree>
    <p:extLst>
      <p:ext uri="{BB962C8B-B14F-4D97-AF65-F5344CB8AC3E}">
        <p14:creationId xmlns:p14="http://schemas.microsoft.com/office/powerpoint/2010/main" val="24171104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007ACA9-AFDB-B34F-9A77-133A29FB7348}"/>
              </a:ext>
            </a:extLst>
          </p:cNvPr>
          <p:cNvSpPr>
            <a:spLocks noGrp="1"/>
          </p:cNvSpPr>
          <p:nvPr>
            <p:ph type="title"/>
          </p:nvPr>
        </p:nvSpPr>
        <p:spPr>
          <a:xfrm>
            <a:off x="630238" y="342900"/>
            <a:ext cx="2949575" cy="1200150"/>
          </a:xfrm>
        </p:spPr>
        <p:txBody>
          <a:bodyPr anchor="b"/>
          <a:lstStyle>
            <a:lvl1pPr>
              <a:defRPr sz="3200"/>
            </a:lvl1pPr>
          </a:lstStyle>
          <a:p>
            <a:r>
              <a:rPr lang="fi-FI"/>
              <a:t>Muokkaa perustyyl. napsautt.</a:t>
            </a:r>
          </a:p>
        </p:txBody>
      </p:sp>
      <p:sp>
        <p:nvSpPr>
          <p:cNvPr id="3" name="Sisällön paikkamerkki 2">
            <a:extLst>
              <a:ext uri="{FF2B5EF4-FFF2-40B4-BE49-F238E27FC236}">
                <a16:creationId xmlns:a16="http://schemas.microsoft.com/office/drawing/2014/main" id="{63722974-D0B3-AC4F-93BB-1DECF4F8040B}"/>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3A6E5177-C2E1-5B42-884E-28221CDB9DFA}"/>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Päivämäärän paikkamerkki 4">
            <a:extLst>
              <a:ext uri="{FF2B5EF4-FFF2-40B4-BE49-F238E27FC236}">
                <a16:creationId xmlns:a16="http://schemas.microsoft.com/office/drawing/2014/main" id="{8C588C4C-4089-9F43-A8BA-AF0DF0BB5A04}"/>
              </a:ext>
            </a:extLst>
          </p:cNvPr>
          <p:cNvSpPr>
            <a:spLocks noGrp="1"/>
          </p:cNvSpPr>
          <p:nvPr>
            <p:ph type="dt" sz="half" idx="10"/>
          </p:nvPr>
        </p:nvSpPr>
        <p:spPr/>
        <p:txBody>
          <a:bodyPr/>
          <a:lstStyle/>
          <a:p>
            <a:fld id="{00B7D276-497D-AA4F-89EC-AF2B46764692}" type="datetimeFigureOut">
              <a:rPr lang="fi-FI" smtClean="0"/>
              <a:t>9.11.2020</a:t>
            </a:fld>
            <a:endParaRPr lang="fi-FI"/>
          </a:p>
        </p:txBody>
      </p:sp>
      <p:sp>
        <p:nvSpPr>
          <p:cNvPr id="6" name="Alatunnisteen paikkamerkki 5">
            <a:extLst>
              <a:ext uri="{FF2B5EF4-FFF2-40B4-BE49-F238E27FC236}">
                <a16:creationId xmlns:a16="http://schemas.microsoft.com/office/drawing/2014/main" id="{F739B739-15E8-2C4D-82DA-4A9994C78F92}"/>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11839DCC-AFAD-FF46-A3CA-62572A5839F5}"/>
              </a:ext>
            </a:extLst>
          </p:cNvPr>
          <p:cNvSpPr>
            <a:spLocks noGrp="1"/>
          </p:cNvSpPr>
          <p:nvPr>
            <p:ph type="sldNum" sz="quarter" idx="12"/>
          </p:nvPr>
        </p:nvSpPr>
        <p:spPr/>
        <p:txBody>
          <a:bodyPr/>
          <a:lstStyle/>
          <a:p>
            <a:fld id="{AB21BC1B-3A36-1341-B977-DBDC921A8B0F}" type="slidenum">
              <a:rPr lang="fi-FI" smtClean="0"/>
              <a:t>‹#›</a:t>
            </a:fld>
            <a:endParaRPr lang="fi-FI"/>
          </a:p>
        </p:txBody>
      </p:sp>
    </p:spTree>
    <p:extLst>
      <p:ext uri="{BB962C8B-B14F-4D97-AF65-F5344CB8AC3E}">
        <p14:creationId xmlns:p14="http://schemas.microsoft.com/office/powerpoint/2010/main" val="29657764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D2E1693-FA59-DC42-B904-1DF4BD868269}"/>
              </a:ext>
            </a:extLst>
          </p:cNvPr>
          <p:cNvSpPr>
            <a:spLocks noGrp="1"/>
          </p:cNvSpPr>
          <p:nvPr>
            <p:ph type="title"/>
          </p:nvPr>
        </p:nvSpPr>
        <p:spPr>
          <a:xfrm>
            <a:off x="630238" y="342900"/>
            <a:ext cx="2949575" cy="1200150"/>
          </a:xfrm>
        </p:spPr>
        <p:txBody>
          <a:bodyPr anchor="b"/>
          <a:lstStyle>
            <a:lvl1pPr>
              <a:defRPr sz="3200"/>
            </a:lvl1pPr>
          </a:lstStyle>
          <a:p>
            <a:r>
              <a:rPr lang="fi-FI"/>
              <a:t>Muokkaa perustyyl. napsautt.</a:t>
            </a:r>
          </a:p>
        </p:txBody>
      </p:sp>
      <p:sp>
        <p:nvSpPr>
          <p:cNvPr id="3" name="Kuvan paikkamerkki 2">
            <a:extLst>
              <a:ext uri="{FF2B5EF4-FFF2-40B4-BE49-F238E27FC236}">
                <a16:creationId xmlns:a16="http://schemas.microsoft.com/office/drawing/2014/main" id="{72A4CE24-90EF-A74C-B21A-DD9AB4B8A851}"/>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1DB744EC-AED1-9D40-89F4-DD59D922790F}"/>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Päivämäärän paikkamerkki 4">
            <a:extLst>
              <a:ext uri="{FF2B5EF4-FFF2-40B4-BE49-F238E27FC236}">
                <a16:creationId xmlns:a16="http://schemas.microsoft.com/office/drawing/2014/main" id="{5F2114F8-FF3F-5D42-BBC4-4B4F80DDFDC1}"/>
              </a:ext>
            </a:extLst>
          </p:cNvPr>
          <p:cNvSpPr>
            <a:spLocks noGrp="1"/>
          </p:cNvSpPr>
          <p:nvPr>
            <p:ph type="dt" sz="half" idx="10"/>
          </p:nvPr>
        </p:nvSpPr>
        <p:spPr/>
        <p:txBody>
          <a:bodyPr/>
          <a:lstStyle/>
          <a:p>
            <a:fld id="{00B7D276-497D-AA4F-89EC-AF2B46764692}" type="datetimeFigureOut">
              <a:rPr lang="fi-FI" smtClean="0"/>
              <a:t>9.11.2020</a:t>
            </a:fld>
            <a:endParaRPr lang="fi-FI"/>
          </a:p>
        </p:txBody>
      </p:sp>
      <p:sp>
        <p:nvSpPr>
          <p:cNvPr id="6" name="Alatunnisteen paikkamerkki 5">
            <a:extLst>
              <a:ext uri="{FF2B5EF4-FFF2-40B4-BE49-F238E27FC236}">
                <a16:creationId xmlns:a16="http://schemas.microsoft.com/office/drawing/2014/main" id="{E0A2D627-7707-9045-93B7-1B03F0E18FB5}"/>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957CC2D4-59AB-DD4A-AE0C-AFA362393AB8}"/>
              </a:ext>
            </a:extLst>
          </p:cNvPr>
          <p:cNvSpPr>
            <a:spLocks noGrp="1"/>
          </p:cNvSpPr>
          <p:nvPr>
            <p:ph type="sldNum" sz="quarter" idx="12"/>
          </p:nvPr>
        </p:nvSpPr>
        <p:spPr/>
        <p:txBody>
          <a:bodyPr/>
          <a:lstStyle/>
          <a:p>
            <a:fld id="{AB21BC1B-3A36-1341-B977-DBDC921A8B0F}" type="slidenum">
              <a:rPr lang="fi-FI" smtClean="0"/>
              <a:t>‹#›</a:t>
            </a:fld>
            <a:endParaRPr lang="fi-FI"/>
          </a:p>
        </p:txBody>
      </p:sp>
    </p:spTree>
    <p:extLst>
      <p:ext uri="{BB962C8B-B14F-4D97-AF65-F5344CB8AC3E}">
        <p14:creationId xmlns:p14="http://schemas.microsoft.com/office/powerpoint/2010/main" val="20598144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8BAAC0B-D533-0042-986F-A2EF7E4609E2}"/>
              </a:ext>
            </a:extLst>
          </p:cNvPr>
          <p:cNvSpPr>
            <a:spLocks noGrp="1"/>
          </p:cNvSpPr>
          <p:nvPr>
            <p:ph type="title"/>
          </p:nvPr>
        </p:nvSpPr>
        <p:spPr/>
        <p:txBody>
          <a:bodyPr/>
          <a:lstStyle/>
          <a:p>
            <a:r>
              <a:rPr lang="fi-FI"/>
              <a:t>Muokkaa perustyyl. napsautt.</a:t>
            </a:r>
          </a:p>
        </p:txBody>
      </p:sp>
      <p:sp>
        <p:nvSpPr>
          <p:cNvPr id="3" name="Pystysuoran tekstin paikkamerkki 2">
            <a:extLst>
              <a:ext uri="{FF2B5EF4-FFF2-40B4-BE49-F238E27FC236}">
                <a16:creationId xmlns:a16="http://schemas.microsoft.com/office/drawing/2014/main" id="{1B6B3C6B-8DAA-1C4B-9EF2-81DDE034110B}"/>
              </a:ext>
            </a:extLst>
          </p:cNvPr>
          <p:cNvSpPr>
            <a:spLocks noGrp="1"/>
          </p:cNvSpPr>
          <p:nvPr>
            <p:ph type="body" orient="vert" idx="1"/>
          </p:nvPr>
        </p:nvSpPr>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C41343C-B650-5D41-8AC3-6B6DF0F9D93A}"/>
              </a:ext>
            </a:extLst>
          </p:cNvPr>
          <p:cNvSpPr>
            <a:spLocks noGrp="1"/>
          </p:cNvSpPr>
          <p:nvPr>
            <p:ph type="dt" sz="half" idx="10"/>
          </p:nvPr>
        </p:nvSpPr>
        <p:spPr/>
        <p:txBody>
          <a:bodyPr/>
          <a:lstStyle/>
          <a:p>
            <a:fld id="{00B7D276-497D-AA4F-89EC-AF2B46764692}" type="datetimeFigureOut">
              <a:rPr lang="fi-FI" smtClean="0"/>
              <a:t>9.11.2020</a:t>
            </a:fld>
            <a:endParaRPr lang="fi-FI"/>
          </a:p>
        </p:txBody>
      </p:sp>
      <p:sp>
        <p:nvSpPr>
          <p:cNvPr id="5" name="Alatunnisteen paikkamerkki 4">
            <a:extLst>
              <a:ext uri="{FF2B5EF4-FFF2-40B4-BE49-F238E27FC236}">
                <a16:creationId xmlns:a16="http://schemas.microsoft.com/office/drawing/2014/main" id="{5F8CA5C2-77EF-FB42-94E0-B528C4C0E20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35CCE02-A7AE-9740-B08B-5F72FB7DE058}"/>
              </a:ext>
            </a:extLst>
          </p:cNvPr>
          <p:cNvSpPr>
            <a:spLocks noGrp="1"/>
          </p:cNvSpPr>
          <p:nvPr>
            <p:ph type="sldNum" sz="quarter" idx="12"/>
          </p:nvPr>
        </p:nvSpPr>
        <p:spPr/>
        <p:txBody>
          <a:bodyPr/>
          <a:lstStyle/>
          <a:p>
            <a:fld id="{AB21BC1B-3A36-1341-B977-DBDC921A8B0F}" type="slidenum">
              <a:rPr lang="fi-FI" smtClean="0"/>
              <a:t>‹#›</a:t>
            </a:fld>
            <a:endParaRPr lang="fi-FI"/>
          </a:p>
        </p:txBody>
      </p:sp>
    </p:spTree>
    <p:extLst>
      <p:ext uri="{BB962C8B-B14F-4D97-AF65-F5344CB8AC3E}">
        <p14:creationId xmlns:p14="http://schemas.microsoft.com/office/powerpoint/2010/main" val="33030787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10FCAA20-6641-F448-91F0-D57845597BF9}"/>
              </a:ext>
            </a:extLst>
          </p:cNvPr>
          <p:cNvSpPr>
            <a:spLocks noGrp="1"/>
          </p:cNvSpPr>
          <p:nvPr>
            <p:ph type="title" orient="vert"/>
          </p:nvPr>
        </p:nvSpPr>
        <p:spPr>
          <a:xfrm>
            <a:off x="6543675" y="274638"/>
            <a:ext cx="1971675" cy="4357687"/>
          </a:xfrm>
        </p:spPr>
        <p:txBody>
          <a:bodyPr vert="eaVert"/>
          <a:lstStyle/>
          <a:p>
            <a:r>
              <a:rPr lang="fi-FI"/>
              <a:t>Muokkaa perustyyl. napsautt.</a:t>
            </a:r>
          </a:p>
        </p:txBody>
      </p:sp>
      <p:sp>
        <p:nvSpPr>
          <p:cNvPr id="3" name="Pystysuoran tekstin paikkamerkki 2">
            <a:extLst>
              <a:ext uri="{FF2B5EF4-FFF2-40B4-BE49-F238E27FC236}">
                <a16:creationId xmlns:a16="http://schemas.microsoft.com/office/drawing/2014/main" id="{80C608D4-5130-2847-AF8F-7573DF1CA6AE}"/>
              </a:ext>
            </a:extLst>
          </p:cNvPr>
          <p:cNvSpPr>
            <a:spLocks noGrp="1"/>
          </p:cNvSpPr>
          <p:nvPr>
            <p:ph type="body" orient="vert" idx="1"/>
          </p:nvPr>
        </p:nvSpPr>
        <p:spPr>
          <a:xfrm>
            <a:off x="628650" y="274638"/>
            <a:ext cx="5762625" cy="4357687"/>
          </a:xfrm>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01374497-D761-0E44-9FF5-4B1CCA772379}"/>
              </a:ext>
            </a:extLst>
          </p:cNvPr>
          <p:cNvSpPr>
            <a:spLocks noGrp="1"/>
          </p:cNvSpPr>
          <p:nvPr>
            <p:ph type="dt" sz="half" idx="10"/>
          </p:nvPr>
        </p:nvSpPr>
        <p:spPr/>
        <p:txBody>
          <a:bodyPr/>
          <a:lstStyle/>
          <a:p>
            <a:fld id="{00B7D276-497D-AA4F-89EC-AF2B46764692}" type="datetimeFigureOut">
              <a:rPr lang="fi-FI" smtClean="0"/>
              <a:t>9.11.2020</a:t>
            </a:fld>
            <a:endParaRPr lang="fi-FI"/>
          </a:p>
        </p:txBody>
      </p:sp>
      <p:sp>
        <p:nvSpPr>
          <p:cNvPr id="5" name="Alatunnisteen paikkamerkki 4">
            <a:extLst>
              <a:ext uri="{FF2B5EF4-FFF2-40B4-BE49-F238E27FC236}">
                <a16:creationId xmlns:a16="http://schemas.microsoft.com/office/drawing/2014/main" id="{1013E57A-A44B-2042-94FB-0C24239A3717}"/>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77B90E0-786D-A94D-BED5-E12E1B68C79E}"/>
              </a:ext>
            </a:extLst>
          </p:cNvPr>
          <p:cNvSpPr>
            <a:spLocks noGrp="1"/>
          </p:cNvSpPr>
          <p:nvPr>
            <p:ph type="sldNum" sz="quarter" idx="12"/>
          </p:nvPr>
        </p:nvSpPr>
        <p:spPr/>
        <p:txBody>
          <a:bodyPr/>
          <a:lstStyle/>
          <a:p>
            <a:fld id="{AB21BC1B-3A36-1341-B977-DBDC921A8B0F}" type="slidenum">
              <a:rPr lang="fi-FI" smtClean="0"/>
              <a:t>‹#›</a:t>
            </a:fld>
            <a:endParaRPr lang="fi-FI"/>
          </a:p>
        </p:txBody>
      </p:sp>
    </p:spTree>
    <p:extLst>
      <p:ext uri="{BB962C8B-B14F-4D97-AF65-F5344CB8AC3E}">
        <p14:creationId xmlns:p14="http://schemas.microsoft.com/office/powerpoint/2010/main" val="27974708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D2B0015-F8FB-B64A-9AF4-F1D949B98314}"/>
              </a:ext>
            </a:extLst>
          </p:cNvPr>
          <p:cNvSpPr>
            <a:spLocks noGrp="1"/>
          </p:cNvSpPr>
          <p:nvPr>
            <p:ph type="ctrTitle"/>
          </p:nvPr>
        </p:nvSpPr>
        <p:spPr>
          <a:xfrm>
            <a:off x="1143000" y="841375"/>
            <a:ext cx="6858000" cy="17907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6FEBD810-E30A-6D4C-9198-63C29817AA59}"/>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12081FC6-FE4E-8A48-87CE-7541EA878ABC}"/>
              </a:ext>
            </a:extLst>
          </p:cNvPr>
          <p:cNvSpPr>
            <a:spLocks noGrp="1"/>
          </p:cNvSpPr>
          <p:nvPr>
            <p:ph type="dt" sz="half" idx="10"/>
          </p:nvPr>
        </p:nvSpPr>
        <p:spPr/>
        <p:txBody>
          <a:bodyPr/>
          <a:lstStyle/>
          <a:p>
            <a:fld id="{CABF0CA8-36C2-E144-BC48-2EF91C00445E}" type="datetimeFigureOut">
              <a:rPr lang="fi-FI" smtClean="0"/>
              <a:t>9.11.2020</a:t>
            </a:fld>
            <a:endParaRPr lang="fi-FI"/>
          </a:p>
        </p:txBody>
      </p:sp>
      <p:sp>
        <p:nvSpPr>
          <p:cNvPr id="5" name="Alatunnisteen paikkamerkki 4">
            <a:extLst>
              <a:ext uri="{FF2B5EF4-FFF2-40B4-BE49-F238E27FC236}">
                <a16:creationId xmlns:a16="http://schemas.microsoft.com/office/drawing/2014/main" id="{DF425706-AB19-1446-9975-A9704E75633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2CA25DA-0022-AC49-8107-8C95D9D5B4A5}"/>
              </a:ext>
            </a:extLst>
          </p:cNvPr>
          <p:cNvSpPr>
            <a:spLocks noGrp="1"/>
          </p:cNvSpPr>
          <p:nvPr>
            <p:ph type="sldNum" sz="quarter" idx="12"/>
          </p:nvPr>
        </p:nvSpPr>
        <p:spPr/>
        <p:txBody>
          <a:bodyPr/>
          <a:lstStyle/>
          <a:p>
            <a:fld id="{FA124BE6-24DE-8048-A6EB-2DADDA765933}" type="slidenum">
              <a:rPr lang="fi-FI" smtClean="0"/>
              <a:t>‹#›</a:t>
            </a:fld>
            <a:endParaRPr lang="fi-FI"/>
          </a:p>
        </p:txBody>
      </p:sp>
    </p:spTree>
    <p:extLst>
      <p:ext uri="{BB962C8B-B14F-4D97-AF65-F5344CB8AC3E}">
        <p14:creationId xmlns:p14="http://schemas.microsoft.com/office/powerpoint/2010/main" val="3261420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bg>
      <p:bgPr>
        <a:solidFill>
          <a:schemeClr val="accent2"/>
        </a:soli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a:lvl1pPr>
          </a:lstStyle>
          <a:p>
            <a:r>
              <a:rPr lang="en-US"/>
              <a:t>Insert Picture</a:t>
            </a:r>
          </a:p>
        </p:txBody>
      </p:sp>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dirty="0"/>
              <a:t>headline</a:t>
            </a:r>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endParaRPr lang="en-US" dirty="0"/>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Päivämäärän paikkamerkki 6">
            <a:extLst>
              <a:ext uri="{FF2B5EF4-FFF2-40B4-BE49-F238E27FC236}">
                <a16:creationId xmlns:a16="http://schemas.microsoft.com/office/drawing/2014/main" id="{74D6D222-9F56-E548-84C5-F561C16F7162}"/>
              </a:ext>
            </a:extLst>
          </p:cNvPr>
          <p:cNvSpPr>
            <a:spLocks noGrp="1"/>
          </p:cNvSpPr>
          <p:nvPr>
            <p:ph type="dt" sz="half" idx="14"/>
          </p:nvPr>
        </p:nvSpPr>
        <p:spPr/>
        <p:txBody>
          <a:bodyPr/>
          <a:lstStyle/>
          <a:p>
            <a:fld id="{E1373DCC-2263-4F88-B652-EFBDCB9320F8}" type="datetime1">
              <a:rPr lang="fi-FI" noProof="0" smtClean="0"/>
              <a:pPr/>
              <a:t>9.11.2020</a:t>
            </a:fld>
            <a:endParaRPr lang="fi-FI" noProof="0"/>
          </a:p>
        </p:txBody>
      </p:sp>
      <p:sp>
        <p:nvSpPr>
          <p:cNvPr id="8" name="Alatunnisteen paikkamerkki 7">
            <a:extLst>
              <a:ext uri="{FF2B5EF4-FFF2-40B4-BE49-F238E27FC236}">
                <a16:creationId xmlns:a16="http://schemas.microsoft.com/office/drawing/2014/main" id="{6636D0C2-7062-7049-93F6-EE57CC292995}"/>
              </a:ext>
            </a:extLst>
          </p:cNvPr>
          <p:cNvSpPr>
            <a:spLocks noGrp="1"/>
          </p:cNvSpPr>
          <p:nvPr>
            <p:ph type="ftr" sz="quarter" idx="15"/>
          </p:nvPr>
        </p:nvSpPr>
        <p:spPr/>
        <p:txBody>
          <a:bodyPr/>
          <a:lstStyle/>
          <a:p>
            <a:r>
              <a:rPr lang="fi-FI" noProof="0"/>
              <a:t>Footer Here</a:t>
            </a:r>
          </a:p>
        </p:txBody>
      </p:sp>
      <p:sp>
        <p:nvSpPr>
          <p:cNvPr id="13" name="Dian numeron paikkamerkki 12">
            <a:extLst>
              <a:ext uri="{FF2B5EF4-FFF2-40B4-BE49-F238E27FC236}">
                <a16:creationId xmlns:a16="http://schemas.microsoft.com/office/drawing/2014/main" id="{6268AAFF-068C-3440-AD95-2A068BD35D1F}"/>
              </a:ext>
            </a:extLst>
          </p:cNvPr>
          <p:cNvSpPr>
            <a:spLocks noGrp="1"/>
          </p:cNvSpPr>
          <p:nvPr>
            <p:ph type="sldNum" sz="quarter" idx="16"/>
          </p:nvPr>
        </p:nvSpPr>
        <p:spPr/>
        <p:txBody>
          <a:bodyPr/>
          <a:lstStyle/>
          <a:p>
            <a:fld id="{E9DC2C14-6E95-4EF0-AB2C-A4DB63E63034}" type="slidenum">
              <a:rPr lang="fi-FI" noProof="0" smtClean="0"/>
              <a:pPr/>
              <a:t>‹#›</a:t>
            </a:fld>
            <a:endParaRPr lang="fi-FI" noProof="0"/>
          </a:p>
        </p:txBody>
      </p:sp>
    </p:spTree>
    <p:extLst>
      <p:ext uri="{BB962C8B-B14F-4D97-AF65-F5344CB8AC3E}">
        <p14:creationId xmlns:p14="http://schemas.microsoft.com/office/powerpoint/2010/main" val="2444803484"/>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665A64B-5179-8B42-87D0-97A80A308D2C}"/>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3A351F7C-FD6A-154B-8107-E64D03D012B2}"/>
              </a:ext>
            </a:extLst>
          </p:cNvPr>
          <p:cNvSpPr>
            <a:spLocks noGrp="1"/>
          </p:cNvSpPr>
          <p:nvPr>
            <p:ph idx="1"/>
          </p:nvPr>
        </p:nvSpPr>
        <p:spPr/>
        <p:txBody>
          <a:bodyPr/>
          <a:lstStyle/>
          <a:p>
            <a:r>
              <a:rPr lang="fi-FI"/>
              <a:t>Muokkaa tekstin perustyylejä
toinen taso
kolmas taso
neljäs taso
viides taso</a:t>
            </a:r>
          </a:p>
        </p:txBody>
      </p:sp>
      <p:sp>
        <p:nvSpPr>
          <p:cNvPr id="4" name="Päivämäärän paikkamerkki 3">
            <a:extLst>
              <a:ext uri="{FF2B5EF4-FFF2-40B4-BE49-F238E27FC236}">
                <a16:creationId xmlns:a16="http://schemas.microsoft.com/office/drawing/2014/main" id="{AC804481-39BF-B640-B2BA-C7E44229781E}"/>
              </a:ext>
            </a:extLst>
          </p:cNvPr>
          <p:cNvSpPr>
            <a:spLocks noGrp="1"/>
          </p:cNvSpPr>
          <p:nvPr>
            <p:ph type="dt" sz="half" idx="10"/>
          </p:nvPr>
        </p:nvSpPr>
        <p:spPr/>
        <p:txBody>
          <a:bodyPr/>
          <a:lstStyle/>
          <a:p>
            <a:fld id="{CABF0CA8-36C2-E144-BC48-2EF91C00445E}" type="datetimeFigureOut">
              <a:rPr lang="fi-FI" smtClean="0"/>
              <a:t>9.11.2020</a:t>
            </a:fld>
            <a:endParaRPr lang="fi-FI"/>
          </a:p>
        </p:txBody>
      </p:sp>
      <p:sp>
        <p:nvSpPr>
          <p:cNvPr id="5" name="Alatunnisteen paikkamerkki 4">
            <a:extLst>
              <a:ext uri="{FF2B5EF4-FFF2-40B4-BE49-F238E27FC236}">
                <a16:creationId xmlns:a16="http://schemas.microsoft.com/office/drawing/2014/main" id="{1C6E637B-0522-9548-B3F7-5CC76BCBCA49}"/>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0F065BDD-1BE0-114B-A15F-CF3EFBD075C5}"/>
              </a:ext>
            </a:extLst>
          </p:cNvPr>
          <p:cNvSpPr>
            <a:spLocks noGrp="1"/>
          </p:cNvSpPr>
          <p:nvPr>
            <p:ph type="sldNum" sz="quarter" idx="12"/>
          </p:nvPr>
        </p:nvSpPr>
        <p:spPr/>
        <p:txBody>
          <a:bodyPr/>
          <a:lstStyle/>
          <a:p>
            <a:fld id="{FA124BE6-24DE-8048-A6EB-2DADDA765933}" type="slidenum">
              <a:rPr lang="fi-FI" smtClean="0"/>
              <a:t>‹#›</a:t>
            </a:fld>
            <a:endParaRPr lang="fi-FI"/>
          </a:p>
        </p:txBody>
      </p:sp>
    </p:spTree>
    <p:extLst>
      <p:ext uri="{BB962C8B-B14F-4D97-AF65-F5344CB8AC3E}">
        <p14:creationId xmlns:p14="http://schemas.microsoft.com/office/powerpoint/2010/main" val="12205432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C1E10E6-9D1B-FC4A-8353-FC442CD57664}"/>
              </a:ext>
            </a:extLst>
          </p:cNvPr>
          <p:cNvSpPr>
            <a:spLocks noGrp="1"/>
          </p:cNvSpPr>
          <p:nvPr>
            <p:ph type="title"/>
          </p:nvPr>
        </p:nvSpPr>
        <p:spPr>
          <a:xfrm>
            <a:off x="623888" y="1282700"/>
            <a:ext cx="7886700" cy="2139950"/>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971CA021-F613-6D41-BECF-740D358A160B}"/>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a:t>Muokkaa tekstin perustyylejä
toinen taso
kolmas taso
neljäs taso
viides taso</a:t>
            </a:r>
          </a:p>
        </p:txBody>
      </p:sp>
      <p:sp>
        <p:nvSpPr>
          <p:cNvPr id="4" name="Päivämäärän paikkamerkki 3">
            <a:extLst>
              <a:ext uri="{FF2B5EF4-FFF2-40B4-BE49-F238E27FC236}">
                <a16:creationId xmlns:a16="http://schemas.microsoft.com/office/drawing/2014/main" id="{7FC4FE94-65E2-A44A-AA4F-4AA121BFAA67}"/>
              </a:ext>
            </a:extLst>
          </p:cNvPr>
          <p:cNvSpPr>
            <a:spLocks noGrp="1"/>
          </p:cNvSpPr>
          <p:nvPr>
            <p:ph type="dt" sz="half" idx="10"/>
          </p:nvPr>
        </p:nvSpPr>
        <p:spPr/>
        <p:txBody>
          <a:bodyPr/>
          <a:lstStyle/>
          <a:p>
            <a:fld id="{CABF0CA8-36C2-E144-BC48-2EF91C00445E}" type="datetimeFigureOut">
              <a:rPr lang="fi-FI" smtClean="0"/>
              <a:t>9.11.2020</a:t>
            </a:fld>
            <a:endParaRPr lang="fi-FI"/>
          </a:p>
        </p:txBody>
      </p:sp>
      <p:sp>
        <p:nvSpPr>
          <p:cNvPr id="5" name="Alatunnisteen paikkamerkki 4">
            <a:extLst>
              <a:ext uri="{FF2B5EF4-FFF2-40B4-BE49-F238E27FC236}">
                <a16:creationId xmlns:a16="http://schemas.microsoft.com/office/drawing/2014/main" id="{819C734D-E81E-6D41-94B9-9C6442E4682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9DC6D6B0-211C-D343-8598-0A4A9833A203}"/>
              </a:ext>
            </a:extLst>
          </p:cNvPr>
          <p:cNvSpPr>
            <a:spLocks noGrp="1"/>
          </p:cNvSpPr>
          <p:nvPr>
            <p:ph type="sldNum" sz="quarter" idx="12"/>
          </p:nvPr>
        </p:nvSpPr>
        <p:spPr/>
        <p:txBody>
          <a:bodyPr/>
          <a:lstStyle/>
          <a:p>
            <a:fld id="{FA124BE6-24DE-8048-A6EB-2DADDA765933}" type="slidenum">
              <a:rPr lang="fi-FI" smtClean="0"/>
              <a:t>‹#›</a:t>
            </a:fld>
            <a:endParaRPr lang="fi-FI"/>
          </a:p>
        </p:txBody>
      </p:sp>
    </p:spTree>
    <p:extLst>
      <p:ext uri="{BB962C8B-B14F-4D97-AF65-F5344CB8AC3E}">
        <p14:creationId xmlns:p14="http://schemas.microsoft.com/office/powerpoint/2010/main" val="8393380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E3D3054-3783-E64D-941C-D39D41DBA8BF}"/>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9AE5B338-5784-6847-95C5-62BC4E12D031}"/>
              </a:ext>
            </a:extLst>
          </p:cNvPr>
          <p:cNvSpPr>
            <a:spLocks noGrp="1"/>
          </p:cNvSpPr>
          <p:nvPr>
            <p:ph sz="half" idx="1"/>
          </p:nvPr>
        </p:nvSpPr>
        <p:spPr>
          <a:xfrm>
            <a:off x="628650" y="1370013"/>
            <a:ext cx="3867150" cy="3262312"/>
          </a:xfrm>
        </p:spPr>
        <p:txBody>
          <a:bodyPr/>
          <a:lstStyle/>
          <a:p>
            <a:r>
              <a:rPr lang="fi-FI"/>
              <a:t>Muokkaa tekstin perustyylejä
toinen taso
kolmas taso
neljäs taso
viides taso</a:t>
            </a:r>
          </a:p>
        </p:txBody>
      </p:sp>
      <p:sp>
        <p:nvSpPr>
          <p:cNvPr id="4" name="Sisällön paikkamerkki 3">
            <a:extLst>
              <a:ext uri="{FF2B5EF4-FFF2-40B4-BE49-F238E27FC236}">
                <a16:creationId xmlns:a16="http://schemas.microsoft.com/office/drawing/2014/main" id="{40E5C544-6447-AD41-BB4F-0F46C4EE6093}"/>
              </a:ext>
            </a:extLst>
          </p:cNvPr>
          <p:cNvSpPr>
            <a:spLocks noGrp="1"/>
          </p:cNvSpPr>
          <p:nvPr>
            <p:ph sz="half" idx="2"/>
          </p:nvPr>
        </p:nvSpPr>
        <p:spPr>
          <a:xfrm>
            <a:off x="4648200" y="1370013"/>
            <a:ext cx="3867150" cy="3262312"/>
          </a:xfrm>
        </p:spPr>
        <p:txBody>
          <a:bodyPr/>
          <a:lstStyle/>
          <a:p>
            <a:r>
              <a:rPr lang="fi-FI"/>
              <a:t>Muokkaa tekstin perustyylejä
toinen taso
kolmas taso
neljäs taso
viides taso</a:t>
            </a:r>
          </a:p>
        </p:txBody>
      </p:sp>
      <p:sp>
        <p:nvSpPr>
          <p:cNvPr id="5" name="Päivämäärän paikkamerkki 4">
            <a:extLst>
              <a:ext uri="{FF2B5EF4-FFF2-40B4-BE49-F238E27FC236}">
                <a16:creationId xmlns:a16="http://schemas.microsoft.com/office/drawing/2014/main" id="{7FCE0E81-38CE-D14C-82A9-9D506EE426EC}"/>
              </a:ext>
            </a:extLst>
          </p:cNvPr>
          <p:cNvSpPr>
            <a:spLocks noGrp="1"/>
          </p:cNvSpPr>
          <p:nvPr>
            <p:ph type="dt" sz="half" idx="10"/>
          </p:nvPr>
        </p:nvSpPr>
        <p:spPr/>
        <p:txBody>
          <a:bodyPr/>
          <a:lstStyle/>
          <a:p>
            <a:fld id="{CABF0CA8-36C2-E144-BC48-2EF91C00445E}" type="datetimeFigureOut">
              <a:rPr lang="fi-FI" smtClean="0"/>
              <a:t>9.11.2020</a:t>
            </a:fld>
            <a:endParaRPr lang="fi-FI"/>
          </a:p>
        </p:txBody>
      </p:sp>
      <p:sp>
        <p:nvSpPr>
          <p:cNvPr id="6" name="Alatunnisteen paikkamerkki 5">
            <a:extLst>
              <a:ext uri="{FF2B5EF4-FFF2-40B4-BE49-F238E27FC236}">
                <a16:creationId xmlns:a16="http://schemas.microsoft.com/office/drawing/2014/main" id="{8D723202-5042-EA4A-ABF7-3B5C4B53A9D2}"/>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BD5D4F37-7210-574B-A701-D0D02F5980B9}"/>
              </a:ext>
            </a:extLst>
          </p:cNvPr>
          <p:cNvSpPr>
            <a:spLocks noGrp="1"/>
          </p:cNvSpPr>
          <p:nvPr>
            <p:ph type="sldNum" sz="quarter" idx="12"/>
          </p:nvPr>
        </p:nvSpPr>
        <p:spPr/>
        <p:txBody>
          <a:bodyPr/>
          <a:lstStyle/>
          <a:p>
            <a:fld id="{FA124BE6-24DE-8048-A6EB-2DADDA765933}" type="slidenum">
              <a:rPr lang="fi-FI" smtClean="0"/>
              <a:t>‹#›</a:t>
            </a:fld>
            <a:endParaRPr lang="fi-FI"/>
          </a:p>
        </p:txBody>
      </p:sp>
    </p:spTree>
    <p:extLst>
      <p:ext uri="{BB962C8B-B14F-4D97-AF65-F5344CB8AC3E}">
        <p14:creationId xmlns:p14="http://schemas.microsoft.com/office/powerpoint/2010/main" val="22152699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909DDBC-484C-3A4C-AE49-011044C28B12}"/>
              </a:ext>
            </a:extLst>
          </p:cNvPr>
          <p:cNvSpPr>
            <a:spLocks noGrp="1"/>
          </p:cNvSpPr>
          <p:nvPr>
            <p:ph type="title"/>
          </p:nvPr>
        </p:nvSpPr>
        <p:spPr>
          <a:xfrm>
            <a:off x="630238" y="274638"/>
            <a:ext cx="7886700" cy="993775"/>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FEAFE355-AAF2-8C4D-8869-0B96B1142109}"/>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i-FI"/>
              <a:t>Muokkaa tekstin perustyylejä
toinen taso
kolmas taso
neljäs taso
viides taso</a:t>
            </a:r>
          </a:p>
        </p:txBody>
      </p:sp>
      <p:sp>
        <p:nvSpPr>
          <p:cNvPr id="4" name="Sisällön paikkamerkki 3">
            <a:extLst>
              <a:ext uri="{FF2B5EF4-FFF2-40B4-BE49-F238E27FC236}">
                <a16:creationId xmlns:a16="http://schemas.microsoft.com/office/drawing/2014/main" id="{20EFFC38-913D-B241-9993-9838D0CF651D}"/>
              </a:ext>
            </a:extLst>
          </p:cNvPr>
          <p:cNvSpPr>
            <a:spLocks noGrp="1"/>
          </p:cNvSpPr>
          <p:nvPr>
            <p:ph sz="half" idx="2"/>
          </p:nvPr>
        </p:nvSpPr>
        <p:spPr>
          <a:xfrm>
            <a:off x="630238" y="1879600"/>
            <a:ext cx="3868737" cy="2762250"/>
          </a:xfrm>
        </p:spPr>
        <p:txBody>
          <a:bodyPr/>
          <a:lstStyle/>
          <a:p>
            <a:r>
              <a:rPr lang="fi-FI"/>
              <a:t>Muokkaa tekstin perustyylejä
toinen taso
kolmas taso
neljäs taso
viides taso</a:t>
            </a:r>
          </a:p>
        </p:txBody>
      </p:sp>
      <p:sp>
        <p:nvSpPr>
          <p:cNvPr id="5" name="Tekstin paikkamerkki 4">
            <a:extLst>
              <a:ext uri="{FF2B5EF4-FFF2-40B4-BE49-F238E27FC236}">
                <a16:creationId xmlns:a16="http://schemas.microsoft.com/office/drawing/2014/main" id="{B3F32537-63B7-534F-940E-469A183F2369}"/>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i-FI"/>
              <a:t>Muokkaa tekstin perustyylejä
toinen taso
kolmas taso
neljäs taso
viides taso</a:t>
            </a:r>
          </a:p>
        </p:txBody>
      </p:sp>
      <p:sp>
        <p:nvSpPr>
          <p:cNvPr id="6" name="Sisällön paikkamerkki 5">
            <a:extLst>
              <a:ext uri="{FF2B5EF4-FFF2-40B4-BE49-F238E27FC236}">
                <a16:creationId xmlns:a16="http://schemas.microsoft.com/office/drawing/2014/main" id="{7EA3BBC6-061D-D24D-9151-96B6C2762EB4}"/>
              </a:ext>
            </a:extLst>
          </p:cNvPr>
          <p:cNvSpPr>
            <a:spLocks noGrp="1"/>
          </p:cNvSpPr>
          <p:nvPr>
            <p:ph sz="quarter" idx="4"/>
          </p:nvPr>
        </p:nvSpPr>
        <p:spPr>
          <a:xfrm>
            <a:off x="4629150" y="1879600"/>
            <a:ext cx="3887788" cy="2762250"/>
          </a:xfrm>
        </p:spPr>
        <p:txBody>
          <a:bodyPr/>
          <a:lstStyle/>
          <a:p>
            <a:r>
              <a:rPr lang="fi-FI"/>
              <a:t>Muokkaa tekstin perustyylejä
toinen taso
kolmas taso
neljäs taso
viides taso</a:t>
            </a:r>
          </a:p>
        </p:txBody>
      </p:sp>
      <p:sp>
        <p:nvSpPr>
          <p:cNvPr id="7" name="Päivämäärän paikkamerkki 6">
            <a:extLst>
              <a:ext uri="{FF2B5EF4-FFF2-40B4-BE49-F238E27FC236}">
                <a16:creationId xmlns:a16="http://schemas.microsoft.com/office/drawing/2014/main" id="{F89C99B3-48EC-0C45-B131-63D570E00E93}"/>
              </a:ext>
            </a:extLst>
          </p:cNvPr>
          <p:cNvSpPr>
            <a:spLocks noGrp="1"/>
          </p:cNvSpPr>
          <p:nvPr>
            <p:ph type="dt" sz="half" idx="10"/>
          </p:nvPr>
        </p:nvSpPr>
        <p:spPr/>
        <p:txBody>
          <a:bodyPr/>
          <a:lstStyle/>
          <a:p>
            <a:fld id="{CABF0CA8-36C2-E144-BC48-2EF91C00445E}" type="datetimeFigureOut">
              <a:rPr lang="fi-FI" smtClean="0"/>
              <a:t>9.11.2020</a:t>
            </a:fld>
            <a:endParaRPr lang="fi-FI"/>
          </a:p>
        </p:txBody>
      </p:sp>
      <p:sp>
        <p:nvSpPr>
          <p:cNvPr id="8" name="Alatunnisteen paikkamerkki 7">
            <a:extLst>
              <a:ext uri="{FF2B5EF4-FFF2-40B4-BE49-F238E27FC236}">
                <a16:creationId xmlns:a16="http://schemas.microsoft.com/office/drawing/2014/main" id="{BD14CA89-4CC1-9543-802A-DF7EB212D5A7}"/>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AB2CE77A-E8BB-894E-A1CA-3660D090295F}"/>
              </a:ext>
            </a:extLst>
          </p:cNvPr>
          <p:cNvSpPr>
            <a:spLocks noGrp="1"/>
          </p:cNvSpPr>
          <p:nvPr>
            <p:ph type="sldNum" sz="quarter" idx="12"/>
          </p:nvPr>
        </p:nvSpPr>
        <p:spPr/>
        <p:txBody>
          <a:bodyPr/>
          <a:lstStyle/>
          <a:p>
            <a:fld id="{FA124BE6-24DE-8048-A6EB-2DADDA765933}" type="slidenum">
              <a:rPr lang="fi-FI" smtClean="0"/>
              <a:t>‹#›</a:t>
            </a:fld>
            <a:endParaRPr lang="fi-FI"/>
          </a:p>
        </p:txBody>
      </p:sp>
    </p:spTree>
    <p:extLst>
      <p:ext uri="{BB962C8B-B14F-4D97-AF65-F5344CB8AC3E}">
        <p14:creationId xmlns:p14="http://schemas.microsoft.com/office/powerpoint/2010/main" val="20389883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D2C53FE-CE91-F34E-BCF0-517205D6F57E}"/>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0C70CD41-5F1B-624C-8CEF-165F1C015775}"/>
              </a:ext>
            </a:extLst>
          </p:cNvPr>
          <p:cNvSpPr>
            <a:spLocks noGrp="1"/>
          </p:cNvSpPr>
          <p:nvPr>
            <p:ph type="dt" sz="half" idx="10"/>
          </p:nvPr>
        </p:nvSpPr>
        <p:spPr/>
        <p:txBody>
          <a:bodyPr/>
          <a:lstStyle/>
          <a:p>
            <a:fld id="{CABF0CA8-36C2-E144-BC48-2EF91C00445E}" type="datetimeFigureOut">
              <a:rPr lang="fi-FI" smtClean="0"/>
              <a:t>9.11.2020</a:t>
            </a:fld>
            <a:endParaRPr lang="fi-FI"/>
          </a:p>
        </p:txBody>
      </p:sp>
      <p:sp>
        <p:nvSpPr>
          <p:cNvPr id="4" name="Alatunnisteen paikkamerkki 3">
            <a:extLst>
              <a:ext uri="{FF2B5EF4-FFF2-40B4-BE49-F238E27FC236}">
                <a16:creationId xmlns:a16="http://schemas.microsoft.com/office/drawing/2014/main" id="{820D7A5D-8170-584B-8C22-E59D04FD33A1}"/>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985F8898-BCD9-FC4E-A0DC-0BF010746CFC}"/>
              </a:ext>
            </a:extLst>
          </p:cNvPr>
          <p:cNvSpPr>
            <a:spLocks noGrp="1"/>
          </p:cNvSpPr>
          <p:nvPr>
            <p:ph type="sldNum" sz="quarter" idx="12"/>
          </p:nvPr>
        </p:nvSpPr>
        <p:spPr/>
        <p:txBody>
          <a:bodyPr/>
          <a:lstStyle/>
          <a:p>
            <a:fld id="{FA124BE6-24DE-8048-A6EB-2DADDA765933}" type="slidenum">
              <a:rPr lang="fi-FI" smtClean="0"/>
              <a:t>‹#›</a:t>
            </a:fld>
            <a:endParaRPr lang="fi-FI"/>
          </a:p>
        </p:txBody>
      </p:sp>
    </p:spTree>
    <p:extLst>
      <p:ext uri="{BB962C8B-B14F-4D97-AF65-F5344CB8AC3E}">
        <p14:creationId xmlns:p14="http://schemas.microsoft.com/office/powerpoint/2010/main" val="30131800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EBA50149-CA31-A049-AF53-05B1C2E366C5}"/>
              </a:ext>
            </a:extLst>
          </p:cNvPr>
          <p:cNvSpPr>
            <a:spLocks noGrp="1"/>
          </p:cNvSpPr>
          <p:nvPr>
            <p:ph type="dt" sz="half" idx="10"/>
          </p:nvPr>
        </p:nvSpPr>
        <p:spPr/>
        <p:txBody>
          <a:bodyPr/>
          <a:lstStyle/>
          <a:p>
            <a:fld id="{CABF0CA8-36C2-E144-BC48-2EF91C00445E}" type="datetimeFigureOut">
              <a:rPr lang="fi-FI" smtClean="0"/>
              <a:t>9.11.2020</a:t>
            </a:fld>
            <a:endParaRPr lang="fi-FI"/>
          </a:p>
        </p:txBody>
      </p:sp>
      <p:sp>
        <p:nvSpPr>
          <p:cNvPr id="3" name="Alatunnisteen paikkamerkki 2">
            <a:extLst>
              <a:ext uri="{FF2B5EF4-FFF2-40B4-BE49-F238E27FC236}">
                <a16:creationId xmlns:a16="http://schemas.microsoft.com/office/drawing/2014/main" id="{CA8F5FFA-ACC6-2044-8F77-6D329B3EDF69}"/>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5201DC23-0DBA-904C-8DA4-6D2374CA3477}"/>
              </a:ext>
            </a:extLst>
          </p:cNvPr>
          <p:cNvSpPr>
            <a:spLocks noGrp="1"/>
          </p:cNvSpPr>
          <p:nvPr>
            <p:ph type="sldNum" sz="quarter" idx="12"/>
          </p:nvPr>
        </p:nvSpPr>
        <p:spPr/>
        <p:txBody>
          <a:bodyPr/>
          <a:lstStyle/>
          <a:p>
            <a:fld id="{FA124BE6-24DE-8048-A6EB-2DADDA765933}" type="slidenum">
              <a:rPr lang="fi-FI" smtClean="0"/>
              <a:t>‹#›</a:t>
            </a:fld>
            <a:endParaRPr lang="fi-FI"/>
          </a:p>
        </p:txBody>
      </p:sp>
    </p:spTree>
    <p:extLst>
      <p:ext uri="{BB962C8B-B14F-4D97-AF65-F5344CB8AC3E}">
        <p14:creationId xmlns:p14="http://schemas.microsoft.com/office/powerpoint/2010/main" val="5370108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09EFE94-8917-4048-AEC6-8629247CD887}"/>
              </a:ext>
            </a:extLst>
          </p:cNvPr>
          <p:cNvSpPr>
            <a:spLocks noGrp="1"/>
          </p:cNvSpPr>
          <p:nvPr>
            <p:ph type="title"/>
          </p:nvPr>
        </p:nvSpPr>
        <p:spPr>
          <a:xfrm>
            <a:off x="630238" y="342900"/>
            <a:ext cx="2949575" cy="120015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955EED2F-7B55-614C-A124-69CC38D15C97}"/>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i-FI"/>
              <a:t>Muokkaa tekstin perustyylejä
toinen taso
kolmas taso
neljäs taso
viides taso</a:t>
            </a:r>
          </a:p>
        </p:txBody>
      </p:sp>
      <p:sp>
        <p:nvSpPr>
          <p:cNvPr id="4" name="Tekstin paikkamerkki 3">
            <a:extLst>
              <a:ext uri="{FF2B5EF4-FFF2-40B4-BE49-F238E27FC236}">
                <a16:creationId xmlns:a16="http://schemas.microsoft.com/office/drawing/2014/main" id="{0960416B-F788-FF43-A3DD-B6C4C204B4E6}"/>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i-FI"/>
              <a:t>Muokkaa tekstin perustyylejä
toinen taso
kolmas taso
neljäs taso
viides taso</a:t>
            </a:r>
          </a:p>
        </p:txBody>
      </p:sp>
      <p:sp>
        <p:nvSpPr>
          <p:cNvPr id="5" name="Päivämäärän paikkamerkki 4">
            <a:extLst>
              <a:ext uri="{FF2B5EF4-FFF2-40B4-BE49-F238E27FC236}">
                <a16:creationId xmlns:a16="http://schemas.microsoft.com/office/drawing/2014/main" id="{5ED2D561-CF7D-E04F-B9F6-2E97AE878E52}"/>
              </a:ext>
            </a:extLst>
          </p:cNvPr>
          <p:cNvSpPr>
            <a:spLocks noGrp="1"/>
          </p:cNvSpPr>
          <p:nvPr>
            <p:ph type="dt" sz="half" idx="10"/>
          </p:nvPr>
        </p:nvSpPr>
        <p:spPr/>
        <p:txBody>
          <a:bodyPr/>
          <a:lstStyle/>
          <a:p>
            <a:fld id="{CABF0CA8-36C2-E144-BC48-2EF91C00445E}" type="datetimeFigureOut">
              <a:rPr lang="fi-FI" smtClean="0"/>
              <a:t>9.11.2020</a:t>
            </a:fld>
            <a:endParaRPr lang="fi-FI"/>
          </a:p>
        </p:txBody>
      </p:sp>
      <p:sp>
        <p:nvSpPr>
          <p:cNvPr id="6" name="Alatunnisteen paikkamerkki 5">
            <a:extLst>
              <a:ext uri="{FF2B5EF4-FFF2-40B4-BE49-F238E27FC236}">
                <a16:creationId xmlns:a16="http://schemas.microsoft.com/office/drawing/2014/main" id="{764E8737-8298-4140-8AB0-66D07304DB9B}"/>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336DFBC7-8541-6048-9160-DB0A3922F038}"/>
              </a:ext>
            </a:extLst>
          </p:cNvPr>
          <p:cNvSpPr>
            <a:spLocks noGrp="1"/>
          </p:cNvSpPr>
          <p:nvPr>
            <p:ph type="sldNum" sz="quarter" idx="12"/>
          </p:nvPr>
        </p:nvSpPr>
        <p:spPr/>
        <p:txBody>
          <a:bodyPr/>
          <a:lstStyle/>
          <a:p>
            <a:fld id="{FA124BE6-24DE-8048-A6EB-2DADDA765933}" type="slidenum">
              <a:rPr lang="fi-FI" smtClean="0"/>
              <a:t>‹#›</a:t>
            </a:fld>
            <a:endParaRPr lang="fi-FI"/>
          </a:p>
        </p:txBody>
      </p:sp>
    </p:spTree>
    <p:extLst>
      <p:ext uri="{BB962C8B-B14F-4D97-AF65-F5344CB8AC3E}">
        <p14:creationId xmlns:p14="http://schemas.microsoft.com/office/powerpoint/2010/main" val="11724147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0FB831D-DF68-064E-9F1E-2C8CE8E79E33}"/>
              </a:ext>
            </a:extLst>
          </p:cNvPr>
          <p:cNvSpPr>
            <a:spLocks noGrp="1"/>
          </p:cNvSpPr>
          <p:nvPr>
            <p:ph type="title"/>
          </p:nvPr>
        </p:nvSpPr>
        <p:spPr>
          <a:xfrm>
            <a:off x="630238" y="342900"/>
            <a:ext cx="2949575" cy="120015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8FEB1749-E5A3-B543-80E3-B3ACE91081D2}"/>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7B5F1F2E-78EC-9E4C-AC42-F1354CFF3E28}"/>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i-FI"/>
              <a:t>Muokkaa tekstin perustyylejä
toinen taso
kolmas taso
neljäs taso
viides taso</a:t>
            </a:r>
          </a:p>
        </p:txBody>
      </p:sp>
      <p:sp>
        <p:nvSpPr>
          <p:cNvPr id="5" name="Päivämäärän paikkamerkki 4">
            <a:extLst>
              <a:ext uri="{FF2B5EF4-FFF2-40B4-BE49-F238E27FC236}">
                <a16:creationId xmlns:a16="http://schemas.microsoft.com/office/drawing/2014/main" id="{11BDD11B-317A-304B-896E-AF16416D7841}"/>
              </a:ext>
            </a:extLst>
          </p:cNvPr>
          <p:cNvSpPr>
            <a:spLocks noGrp="1"/>
          </p:cNvSpPr>
          <p:nvPr>
            <p:ph type="dt" sz="half" idx="10"/>
          </p:nvPr>
        </p:nvSpPr>
        <p:spPr/>
        <p:txBody>
          <a:bodyPr/>
          <a:lstStyle/>
          <a:p>
            <a:fld id="{CABF0CA8-36C2-E144-BC48-2EF91C00445E}" type="datetimeFigureOut">
              <a:rPr lang="fi-FI" smtClean="0"/>
              <a:t>9.11.2020</a:t>
            </a:fld>
            <a:endParaRPr lang="fi-FI"/>
          </a:p>
        </p:txBody>
      </p:sp>
      <p:sp>
        <p:nvSpPr>
          <p:cNvPr id="6" name="Alatunnisteen paikkamerkki 5">
            <a:extLst>
              <a:ext uri="{FF2B5EF4-FFF2-40B4-BE49-F238E27FC236}">
                <a16:creationId xmlns:a16="http://schemas.microsoft.com/office/drawing/2014/main" id="{6E75D157-0B5B-5744-BF3D-1D5029C2E602}"/>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44E4DCCA-55E9-5B47-AE0A-A89D038B7846}"/>
              </a:ext>
            </a:extLst>
          </p:cNvPr>
          <p:cNvSpPr>
            <a:spLocks noGrp="1"/>
          </p:cNvSpPr>
          <p:nvPr>
            <p:ph type="sldNum" sz="quarter" idx="12"/>
          </p:nvPr>
        </p:nvSpPr>
        <p:spPr/>
        <p:txBody>
          <a:bodyPr/>
          <a:lstStyle/>
          <a:p>
            <a:fld id="{FA124BE6-24DE-8048-A6EB-2DADDA765933}" type="slidenum">
              <a:rPr lang="fi-FI" smtClean="0"/>
              <a:t>‹#›</a:t>
            </a:fld>
            <a:endParaRPr lang="fi-FI"/>
          </a:p>
        </p:txBody>
      </p:sp>
    </p:spTree>
    <p:extLst>
      <p:ext uri="{BB962C8B-B14F-4D97-AF65-F5344CB8AC3E}">
        <p14:creationId xmlns:p14="http://schemas.microsoft.com/office/powerpoint/2010/main" val="23854740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BF0F9B4-89D1-6844-97CD-F3304F86BFCD}"/>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64E90FAB-CF12-4240-B069-A3B4BC04F67B}"/>
              </a:ext>
            </a:extLst>
          </p:cNvPr>
          <p:cNvSpPr>
            <a:spLocks noGrp="1"/>
          </p:cNvSpPr>
          <p:nvPr>
            <p:ph type="body" orient="vert" idx="1"/>
          </p:nvPr>
        </p:nvSpPr>
        <p:spPr/>
        <p:txBody>
          <a:bodyPr vert="eaVert"/>
          <a:lstStyle/>
          <a:p>
            <a:r>
              <a:rPr lang="fi-FI"/>
              <a:t>Muokkaa tekstin perustyylejä
toinen taso
kolmas taso
neljäs taso
viides taso</a:t>
            </a:r>
          </a:p>
        </p:txBody>
      </p:sp>
      <p:sp>
        <p:nvSpPr>
          <p:cNvPr id="4" name="Päivämäärän paikkamerkki 3">
            <a:extLst>
              <a:ext uri="{FF2B5EF4-FFF2-40B4-BE49-F238E27FC236}">
                <a16:creationId xmlns:a16="http://schemas.microsoft.com/office/drawing/2014/main" id="{D8AC47BE-22D9-A14E-8719-8D01A93255A8}"/>
              </a:ext>
            </a:extLst>
          </p:cNvPr>
          <p:cNvSpPr>
            <a:spLocks noGrp="1"/>
          </p:cNvSpPr>
          <p:nvPr>
            <p:ph type="dt" sz="half" idx="10"/>
          </p:nvPr>
        </p:nvSpPr>
        <p:spPr/>
        <p:txBody>
          <a:bodyPr/>
          <a:lstStyle/>
          <a:p>
            <a:fld id="{CABF0CA8-36C2-E144-BC48-2EF91C00445E}" type="datetimeFigureOut">
              <a:rPr lang="fi-FI" smtClean="0"/>
              <a:t>9.11.2020</a:t>
            </a:fld>
            <a:endParaRPr lang="fi-FI"/>
          </a:p>
        </p:txBody>
      </p:sp>
      <p:sp>
        <p:nvSpPr>
          <p:cNvPr id="5" name="Alatunnisteen paikkamerkki 4">
            <a:extLst>
              <a:ext uri="{FF2B5EF4-FFF2-40B4-BE49-F238E27FC236}">
                <a16:creationId xmlns:a16="http://schemas.microsoft.com/office/drawing/2014/main" id="{8672CE7B-3DC2-2F49-AE63-4782060E501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7BE6F5D-E119-974C-A060-E13EED1736D0}"/>
              </a:ext>
            </a:extLst>
          </p:cNvPr>
          <p:cNvSpPr>
            <a:spLocks noGrp="1"/>
          </p:cNvSpPr>
          <p:nvPr>
            <p:ph type="sldNum" sz="quarter" idx="12"/>
          </p:nvPr>
        </p:nvSpPr>
        <p:spPr/>
        <p:txBody>
          <a:bodyPr/>
          <a:lstStyle/>
          <a:p>
            <a:fld id="{FA124BE6-24DE-8048-A6EB-2DADDA765933}" type="slidenum">
              <a:rPr lang="fi-FI" smtClean="0"/>
              <a:t>‹#›</a:t>
            </a:fld>
            <a:endParaRPr lang="fi-FI"/>
          </a:p>
        </p:txBody>
      </p:sp>
    </p:spTree>
    <p:extLst>
      <p:ext uri="{BB962C8B-B14F-4D97-AF65-F5344CB8AC3E}">
        <p14:creationId xmlns:p14="http://schemas.microsoft.com/office/powerpoint/2010/main" val="20235068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3A026FE9-7DB0-1142-9ADE-7CFD03FFF47D}"/>
              </a:ext>
            </a:extLst>
          </p:cNvPr>
          <p:cNvSpPr>
            <a:spLocks noGrp="1"/>
          </p:cNvSpPr>
          <p:nvPr>
            <p:ph type="title" orient="vert"/>
          </p:nvPr>
        </p:nvSpPr>
        <p:spPr>
          <a:xfrm>
            <a:off x="6543675" y="274638"/>
            <a:ext cx="1971675" cy="4357687"/>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DC8C68B1-3218-FE49-8666-F7C989F57BBE}"/>
              </a:ext>
            </a:extLst>
          </p:cNvPr>
          <p:cNvSpPr>
            <a:spLocks noGrp="1"/>
          </p:cNvSpPr>
          <p:nvPr>
            <p:ph type="body" orient="vert" idx="1"/>
          </p:nvPr>
        </p:nvSpPr>
        <p:spPr>
          <a:xfrm>
            <a:off x="628650" y="274638"/>
            <a:ext cx="5762625" cy="4357687"/>
          </a:xfrm>
        </p:spPr>
        <p:txBody>
          <a:bodyPr vert="eaVert"/>
          <a:lstStyle/>
          <a:p>
            <a:r>
              <a:rPr lang="fi-FI"/>
              <a:t>Muokkaa tekstin perustyylejä
toinen taso
kolmas taso
neljäs taso
viides taso</a:t>
            </a:r>
          </a:p>
        </p:txBody>
      </p:sp>
      <p:sp>
        <p:nvSpPr>
          <p:cNvPr id="4" name="Päivämäärän paikkamerkki 3">
            <a:extLst>
              <a:ext uri="{FF2B5EF4-FFF2-40B4-BE49-F238E27FC236}">
                <a16:creationId xmlns:a16="http://schemas.microsoft.com/office/drawing/2014/main" id="{A6ECBA22-FA0F-3F46-8198-319AF1FABF2B}"/>
              </a:ext>
            </a:extLst>
          </p:cNvPr>
          <p:cNvSpPr>
            <a:spLocks noGrp="1"/>
          </p:cNvSpPr>
          <p:nvPr>
            <p:ph type="dt" sz="half" idx="10"/>
          </p:nvPr>
        </p:nvSpPr>
        <p:spPr/>
        <p:txBody>
          <a:bodyPr/>
          <a:lstStyle/>
          <a:p>
            <a:fld id="{CABF0CA8-36C2-E144-BC48-2EF91C00445E}" type="datetimeFigureOut">
              <a:rPr lang="fi-FI" smtClean="0"/>
              <a:t>9.11.2020</a:t>
            </a:fld>
            <a:endParaRPr lang="fi-FI"/>
          </a:p>
        </p:txBody>
      </p:sp>
      <p:sp>
        <p:nvSpPr>
          <p:cNvPr id="5" name="Alatunnisteen paikkamerkki 4">
            <a:extLst>
              <a:ext uri="{FF2B5EF4-FFF2-40B4-BE49-F238E27FC236}">
                <a16:creationId xmlns:a16="http://schemas.microsoft.com/office/drawing/2014/main" id="{7C1B295D-DCBE-4A4F-BD34-D51B3F38472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4654EB27-C333-384E-835A-F77D31EA4759}"/>
              </a:ext>
            </a:extLst>
          </p:cNvPr>
          <p:cNvSpPr>
            <a:spLocks noGrp="1"/>
          </p:cNvSpPr>
          <p:nvPr>
            <p:ph type="sldNum" sz="quarter" idx="12"/>
          </p:nvPr>
        </p:nvSpPr>
        <p:spPr/>
        <p:txBody>
          <a:bodyPr/>
          <a:lstStyle/>
          <a:p>
            <a:fld id="{FA124BE6-24DE-8048-A6EB-2DADDA765933}" type="slidenum">
              <a:rPr lang="fi-FI" smtClean="0"/>
              <a:t>‹#›</a:t>
            </a:fld>
            <a:endParaRPr lang="fi-FI"/>
          </a:p>
        </p:txBody>
      </p:sp>
    </p:spTree>
    <p:extLst>
      <p:ext uri="{BB962C8B-B14F-4D97-AF65-F5344CB8AC3E}">
        <p14:creationId xmlns:p14="http://schemas.microsoft.com/office/powerpoint/2010/main" val="2505243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03D30AE1-D009-49A6-AFBC-48C836E46FD5}" type="datetime1">
              <a:rPr lang="fi-FI" smtClean="0"/>
              <a:pPr/>
              <a:t>9.11.2020</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pPr/>
              <a:t>‹#›</a:t>
            </a:fld>
            <a:endParaRPr lang="en-US"/>
          </a:p>
        </p:txBody>
      </p:sp>
    </p:spTree>
    <p:extLst>
      <p:ext uri="{BB962C8B-B14F-4D97-AF65-F5344CB8AC3E}">
        <p14:creationId xmlns:p14="http://schemas.microsoft.com/office/powerpoint/2010/main" val="1407883767"/>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48CB6E6A-F1BF-4D0B-8E96-152A3DAE3272}" type="datetime1">
              <a:rPr lang="fi-FI" smtClean="0"/>
              <a:pPr/>
              <a:t>9.11.2020</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pPr/>
              <a:t>‹#›</a:t>
            </a:fld>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9" name="Group 8"/>
          <p:cNvGrpSpPr>
            <a:grpSpLocks noChangeAspect="1"/>
          </p:cNvGrpSpPr>
          <p:nvPr userDrawn="1"/>
        </p:nvGrpSpPr>
        <p:grpSpPr>
          <a:xfrm>
            <a:off x="468313" y="484188"/>
            <a:ext cx="588028" cy="358775"/>
            <a:chOff x="6372200" y="3003798"/>
            <a:chExt cx="720725" cy="439738"/>
          </a:xfrm>
        </p:grpSpPr>
        <p:sp>
          <p:nvSpPr>
            <p:cNvPr id="10"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1532355"/>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fi-FI"/>
              <a:t>Muokkaa perustyyl. napsautt.</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fi-FI"/>
              <a:t>Muokkaa tekstin perustyylejä napsauttamalla</a:t>
            </a:r>
          </a:p>
          <a:p>
            <a:pPr lvl="1"/>
            <a:r>
              <a:rPr lang="fi-FI"/>
              <a:t>toinen taso</a:t>
            </a:r>
          </a:p>
        </p:txBody>
      </p:sp>
      <p:sp>
        <p:nvSpPr>
          <p:cNvPr id="4" name="Date Placeholder 3"/>
          <p:cNvSpPr>
            <a:spLocks noGrp="1"/>
          </p:cNvSpPr>
          <p:nvPr>
            <p:ph type="dt" sz="half" idx="10"/>
          </p:nvPr>
        </p:nvSpPr>
        <p:spPr/>
        <p:txBody>
          <a:bodyPr/>
          <a:lstStyle>
            <a:lvl1pPr>
              <a:defRPr>
                <a:solidFill>
                  <a:schemeClr val="bg1"/>
                </a:solidFill>
              </a:defRPr>
            </a:lvl1pPr>
          </a:lstStyle>
          <a:p>
            <a:fld id="{BB7EA1DF-865A-4043-89D3-51B1EE7AF1CF}" type="datetime1">
              <a:rPr lang="fi-FI" smtClean="0"/>
              <a:pPr/>
              <a:t>9.11.2020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108560746"/>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lvl1pPr>
          </a:lstStyle>
          <a:p>
            <a:r>
              <a:rPr lang="fi-FI"/>
              <a:t>Muokkaa perustyyl. napsautt.</a:t>
            </a:r>
            <a:endParaRPr lang="en-US" dirty="0"/>
          </a:p>
        </p:txBody>
      </p:sp>
      <p:sp>
        <p:nvSpPr>
          <p:cNvPr id="4" name="Date Placeholder 3"/>
          <p:cNvSpPr>
            <a:spLocks noGrp="1"/>
          </p:cNvSpPr>
          <p:nvPr>
            <p:ph type="dt" sz="half" idx="10"/>
          </p:nvPr>
        </p:nvSpPr>
        <p:spPr/>
        <p:txBody>
          <a:bodyPr/>
          <a:lstStyle/>
          <a:p>
            <a:fld id="{5351FF6A-88FE-4829-AABE-A8D19FDDA656}" type="datetime1">
              <a:rPr lang="fi-FI" smtClean="0"/>
              <a:pPr/>
              <a:t>9.11.2020</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pPr/>
              <a:t>‹#›</a:t>
            </a:fld>
            <a:endParaRPr lang="en-US"/>
          </a:p>
        </p:txBody>
      </p:sp>
    </p:spTree>
    <p:extLst>
      <p:ext uri="{BB962C8B-B14F-4D97-AF65-F5344CB8AC3E}">
        <p14:creationId xmlns:p14="http://schemas.microsoft.com/office/powerpoint/2010/main" val="3376328719"/>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7004A870-5DDB-45A8-A254-49DFCA16BCAA}" type="datetime1">
              <a:rPr lang="fi-FI" smtClean="0"/>
              <a:pPr/>
              <a:t>9.11.2020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27720614"/>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jp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2.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3.jp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fi-FI" noProof="0"/>
              <a:t>Muokkaa perustyyl. napsautt.</a:t>
            </a:r>
            <a:endParaRPr lang="fi-FI" noProof="0" dirty="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E1373DCC-2263-4F88-B652-EFBDCB9320F8}" type="datetime1">
              <a:rPr lang="fi-FI" noProof="0" smtClean="0"/>
              <a:pPr/>
              <a:t>9.11.2020</a:t>
            </a:fld>
            <a:endParaRPr lang="fi-FI" noProof="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a:t>Footer Here</a:t>
            </a:r>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a:p>
        </p:txBody>
      </p:sp>
      <p:sp>
        <p:nvSpPr>
          <p:cNvPr id="76" name="Freeform 11"/>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a:p>
        </p:txBody>
      </p:sp>
      <p:sp>
        <p:nvSpPr>
          <p:cNvPr id="14" name="Freeform 6"/>
          <p:cNvSpPr>
            <a:spLocks/>
          </p:cNvSpPr>
          <p:nvPr/>
        </p:nvSpPr>
        <p:spPr bwMode="auto">
          <a:xfrm>
            <a:off x="468313" y="484188"/>
            <a:ext cx="588028" cy="358775"/>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a:p>
        </p:txBody>
      </p:sp>
    </p:spTree>
    <p:extLst>
      <p:ext uri="{BB962C8B-B14F-4D97-AF65-F5344CB8AC3E}">
        <p14:creationId xmlns:p14="http://schemas.microsoft.com/office/powerpoint/2010/main" val="135925920"/>
      </p:ext>
    </p:extLst>
  </p:cSld>
  <p:clrMap bg1="lt1" tx1="dk1" bg2="lt2" tx2="dk2" accent1="accent1" accent2="accent2" accent3="accent3" accent4="accent4" accent5="accent5" accent6="accent6" hlink="hlink" folHlink="folHlink"/>
  <p:sldLayoutIdLst>
    <p:sldLayoutId id="2147483657" r:id="rId1"/>
    <p:sldLayoutId id="2147483649" r:id="rId2"/>
    <p:sldLayoutId id="2147483660" r:id="rId3"/>
    <p:sldLayoutId id="2147483663" r:id="rId4"/>
    <p:sldLayoutId id="2147483650" r:id="rId5"/>
    <p:sldLayoutId id="2147483662" r:id="rId6"/>
    <p:sldLayoutId id="2147483656" r:id="rId7"/>
    <p:sldLayoutId id="2147483651" r:id="rId8"/>
    <p:sldLayoutId id="2147483661" r:id="rId9"/>
    <p:sldLayoutId id="2147483664" r:id="rId10"/>
    <p:sldLayoutId id="2147483652" r:id="rId11"/>
    <p:sldLayoutId id="2147483653" r:id="rId12"/>
    <p:sldLayoutId id="2147483659" r:id="rId13"/>
    <p:sldLayoutId id="2147483654" r:id="rId14"/>
    <p:sldLayoutId id="2147483658" r:id="rId15"/>
    <p:sldLayoutId id="2147483655" r:id="rId16"/>
  </p:sldLayoutIdLst>
  <p:transition spd="med">
    <p:fade/>
  </p:transition>
  <p:hf hdr="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50C61BFB-9B4C-4641-A559-D506F2699B5A}"/>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833EF1FD-081E-AC4D-B7C9-BA975F74D63C}"/>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r>
              <a:rPr lang="fi-FI"/>
              <a:t>Muokkaa tekstin perustyylejä
toinen taso
kolmas taso
neljäs taso
viides taso</a:t>
            </a:r>
          </a:p>
        </p:txBody>
      </p:sp>
      <p:sp>
        <p:nvSpPr>
          <p:cNvPr id="4" name="Päivämäärän paikkamerkki 3">
            <a:extLst>
              <a:ext uri="{FF2B5EF4-FFF2-40B4-BE49-F238E27FC236}">
                <a16:creationId xmlns:a16="http://schemas.microsoft.com/office/drawing/2014/main" id="{5008B37F-32F1-FC49-90B1-48FCD3C62092}"/>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58632FF0-B042-884F-B370-C19E0C3EE859}" type="datetimeFigureOut">
              <a:rPr lang="fi-FI" smtClean="0"/>
              <a:t>9.11.2020</a:t>
            </a:fld>
            <a:endParaRPr lang="fi-FI"/>
          </a:p>
        </p:txBody>
      </p:sp>
      <p:sp>
        <p:nvSpPr>
          <p:cNvPr id="5" name="Alatunnisteen paikkamerkki 4">
            <a:extLst>
              <a:ext uri="{FF2B5EF4-FFF2-40B4-BE49-F238E27FC236}">
                <a16:creationId xmlns:a16="http://schemas.microsoft.com/office/drawing/2014/main" id="{DD982B2F-3CA4-3845-AE12-AB15B14472A2}"/>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6AD83B29-7F4E-954F-B671-14F471D042F8}"/>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E7FE1F55-F13F-3C48-99C4-A5EE67B73713}" type="slidenum">
              <a:rPr lang="fi-FI" smtClean="0"/>
              <a:t>‹#›</a:t>
            </a:fld>
            <a:endParaRPr lang="fi-FI"/>
          </a:p>
        </p:txBody>
      </p:sp>
      <p:pic>
        <p:nvPicPr>
          <p:cNvPr id="7" name="Kuva 6">
            <a:extLst>
              <a:ext uri="{FF2B5EF4-FFF2-40B4-BE49-F238E27FC236}">
                <a16:creationId xmlns:a16="http://schemas.microsoft.com/office/drawing/2014/main" id="{17093819-6CB8-5148-8A46-8432584B800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7726053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0B9B5E61-2CEC-1243-B2CD-BAC6C5E94B9A}"/>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a:extLst>
              <a:ext uri="{FF2B5EF4-FFF2-40B4-BE49-F238E27FC236}">
                <a16:creationId xmlns:a16="http://schemas.microsoft.com/office/drawing/2014/main" id="{0FB839EE-214E-9548-9FF6-6E68F72A35A7}"/>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F790E609-AB76-E34B-82AD-4F2DCD9D3DFC}"/>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00B7D276-497D-AA4F-89EC-AF2B46764692}" type="datetimeFigureOut">
              <a:rPr lang="fi-FI" smtClean="0"/>
              <a:t>9.11.2020</a:t>
            </a:fld>
            <a:endParaRPr lang="fi-FI"/>
          </a:p>
        </p:txBody>
      </p:sp>
      <p:sp>
        <p:nvSpPr>
          <p:cNvPr id="5" name="Alatunnisteen paikkamerkki 4">
            <a:extLst>
              <a:ext uri="{FF2B5EF4-FFF2-40B4-BE49-F238E27FC236}">
                <a16:creationId xmlns:a16="http://schemas.microsoft.com/office/drawing/2014/main" id="{0D719E5A-7219-3642-B8D3-FFD5CCB07423}"/>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5F212D38-7870-A741-8328-FA2C79441BD4}"/>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AB21BC1B-3A36-1341-B977-DBDC921A8B0F}" type="slidenum">
              <a:rPr lang="fi-FI" smtClean="0"/>
              <a:t>‹#›</a:t>
            </a:fld>
            <a:endParaRPr lang="fi-FI"/>
          </a:p>
        </p:txBody>
      </p:sp>
      <p:pic>
        <p:nvPicPr>
          <p:cNvPr id="7" name="Kuva 6">
            <a:extLst>
              <a:ext uri="{FF2B5EF4-FFF2-40B4-BE49-F238E27FC236}">
                <a16:creationId xmlns:a16="http://schemas.microsoft.com/office/drawing/2014/main" id="{86CE7DC5-477C-B54D-A75F-E78D82F57EA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601985"/>
            <a:ext cx="9144000" cy="6093794"/>
          </a:xfrm>
          <a:prstGeom prst="rect">
            <a:avLst/>
          </a:prstGeom>
        </p:spPr>
      </p:pic>
    </p:spTree>
    <p:extLst>
      <p:ext uri="{BB962C8B-B14F-4D97-AF65-F5344CB8AC3E}">
        <p14:creationId xmlns:p14="http://schemas.microsoft.com/office/powerpoint/2010/main" val="17934969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Kuva 11">
            <a:extLst>
              <a:ext uri="{FF2B5EF4-FFF2-40B4-BE49-F238E27FC236}">
                <a16:creationId xmlns:a16="http://schemas.microsoft.com/office/drawing/2014/main" id="{937859E3-6270-CA4B-9259-FCEEDC614C7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Otsikon paikkamerkki 1">
            <a:extLst>
              <a:ext uri="{FF2B5EF4-FFF2-40B4-BE49-F238E27FC236}">
                <a16:creationId xmlns:a16="http://schemas.microsoft.com/office/drawing/2014/main" id="{D8B0F0DA-1A7E-724C-B71B-64CA6CCC97AC}"/>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55A72D92-82DA-B542-BEE1-5390E33950ED}"/>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r>
              <a:rPr lang="fi-FI"/>
              <a:t>Muokkaa tekstin perustyylejä
toinen taso
kolmas taso
neljäs taso
viides taso</a:t>
            </a:r>
          </a:p>
        </p:txBody>
      </p:sp>
      <p:sp>
        <p:nvSpPr>
          <p:cNvPr id="4" name="Päivämäärän paikkamerkki 3">
            <a:extLst>
              <a:ext uri="{FF2B5EF4-FFF2-40B4-BE49-F238E27FC236}">
                <a16:creationId xmlns:a16="http://schemas.microsoft.com/office/drawing/2014/main" id="{8BC64588-9A23-F741-B3B9-4CB8EC93A3C0}"/>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CABF0CA8-36C2-E144-BC48-2EF91C00445E}" type="datetimeFigureOut">
              <a:rPr lang="fi-FI" smtClean="0"/>
              <a:t>9.11.2020</a:t>
            </a:fld>
            <a:endParaRPr lang="fi-FI"/>
          </a:p>
        </p:txBody>
      </p:sp>
      <p:sp>
        <p:nvSpPr>
          <p:cNvPr id="5" name="Alatunnisteen paikkamerkki 4">
            <a:extLst>
              <a:ext uri="{FF2B5EF4-FFF2-40B4-BE49-F238E27FC236}">
                <a16:creationId xmlns:a16="http://schemas.microsoft.com/office/drawing/2014/main" id="{2DB3F8F1-549A-DE47-B1AC-D852676A1391}"/>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684DF541-B725-AD40-BFDE-B874FD5B2A1A}"/>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FA124BE6-24DE-8048-A6EB-2DADDA765933}" type="slidenum">
              <a:rPr lang="fi-FI" smtClean="0"/>
              <a:t>‹#›</a:t>
            </a:fld>
            <a:endParaRPr lang="fi-FI"/>
          </a:p>
        </p:txBody>
      </p:sp>
      <p:sp>
        <p:nvSpPr>
          <p:cNvPr id="9" name="Freeform 7">
            <a:extLst>
              <a:ext uri="{FF2B5EF4-FFF2-40B4-BE49-F238E27FC236}">
                <a16:creationId xmlns:a16="http://schemas.microsoft.com/office/drawing/2014/main" id="{0BBD4CE7-3B1D-4040-919F-C26FA8A9E146}"/>
              </a:ext>
            </a:extLst>
          </p:cNvPr>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11">
            <a:extLst>
              <a:ext uri="{FF2B5EF4-FFF2-40B4-BE49-F238E27FC236}">
                <a16:creationId xmlns:a16="http://schemas.microsoft.com/office/drawing/2014/main" id="{FC8273EA-2755-9743-85F8-4E180D461CEE}"/>
              </a:ext>
            </a:extLst>
          </p:cNvPr>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55292837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308653"/>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orest machine is grabbing the trunk of a pine tre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60329" cy="6106886"/>
          </a:xfrm>
          <a:prstGeom prst="rect">
            <a:avLst/>
          </a:prstGeom>
        </p:spPr>
      </p:pic>
      <p:sp>
        <p:nvSpPr>
          <p:cNvPr id="7" name="Freeform 7">
            <a:extLst>
              <a:ext uri="{C183D7F6-B498-43B3-948B-1728B52AA6E4}">
                <adec:decorative xmlns:adec="http://schemas.microsoft.com/office/drawing/2017/decorative" xmlns="" val="1"/>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Freeform 11">
            <a:extLst>
              <a:ext uri="{C183D7F6-B498-43B3-948B-1728B52AA6E4}">
                <adec:decorative xmlns:adec="http://schemas.microsoft.com/office/drawing/2017/decorative" xmlns="" val="1"/>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155261339"/>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idx="4294967295"/>
          </p:nvPr>
        </p:nvSpPr>
        <p:spPr>
          <a:xfrm>
            <a:off x="895984" y="1208088"/>
            <a:ext cx="4154987" cy="34496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fi-FI" sz="1800" dirty="0" err="1">
                <a:ea typeface="+mn-ea"/>
                <a:cs typeface="+mn-cs"/>
              </a:rPr>
              <a:t>Finnish</a:t>
            </a:r>
            <a:r>
              <a:rPr lang="fi-FI" sz="1800" dirty="0">
                <a:ea typeface="+mn-ea"/>
                <a:cs typeface="+mn-cs"/>
              </a:rPr>
              <a:t> food </a:t>
            </a:r>
            <a:r>
              <a:rPr lang="fi-FI" sz="1800" dirty="0" err="1">
                <a:ea typeface="+mn-ea"/>
                <a:cs typeface="+mn-cs"/>
              </a:rPr>
              <a:t>exports</a:t>
            </a:r>
            <a:r>
              <a:rPr lang="en-US" sz="1800" b="0" dirty="0"/>
              <a:t/>
            </a:r>
            <a:br>
              <a:rPr lang="en-US" sz="1800" b="0" dirty="0"/>
            </a:br>
            <a:r>
              <a:rPr lang="en-US" sz="1800" b="0" dirty="0"/>
              <a:t/>
            </a:r>
            <a:br>
              <a:rPr lang="en-US" sz="1800" b="0" dirty="0"/>
            </a:br>
            <a:r>
              <a:rPr lang="en-US" sz="1800" b="0" dirty="0"/>
              <a:t/>
            </a:r>
            <a:br>
              <a:rPr lang="en-US" sz="1800" b="0" dirty="0"/>
            </a:br>
            <a:r>
              <a:rPr lang="en-GB" sz="1800" b="0" dirty="0">
                <a:latin typeface="+mn-lt"/>
              </a:rPr>
              <a:t>Finnish food exports have grown in recent years, with their current value totalling EUR 1.75 </a:t>
            </a:r>
            <a:r>
              <a:rPr lang="en-GB" sz="1800" b="0" dirty="0" smtClean="0">
                <a:latin typeface="+mn-lt"/>
              </a:rPr>
              <a:t>billion (2019). </a:t>
            </a:r>
            <a:r>
              <a:rPr lang="en-GB" sz="1800" b="0" dirty="0">
                <a:latin typeface="+mn-lt"/>
              </a:rPr>
              <a:t/>
            </a:r>
            <a:br>
              <a:rPr lang="en-GB" sz="1800" b="0" dirty="0">
                <a:latin typeface="+mn-lt"/>
              </a:rPr>
            </a:br>
            <a:r>
              <a:rPr lang="en-GB" sz="1800" b="0" dirty="0">
                <a:latin typeface="+mn-lt"/>
              </a:rPr>
              <a:t/>
            </a:r>
            <a:br>
              <a:rPr lang="en-GB" sz="1800" b="0" dirty="0">
                <a:latin typeface="+mn-lt"/>
              </a:rPr>
            </a:br>
            <a:r>
              <a:rPr lang="en-GB" sz="1800" b="0" dirty="0">
                <a:latin typeface="+mn-lt"/>
              </a:rPr>
              <a:t>Finland's high-quality nutritional expertise and excellent hygiene standards are appreciated worldwide. </a:t>
            </a:r>
            <a:r>
              <a:rPr lang="en-US" sz="1800" b="0" dirty="0">
                <a:latin typeface="+mn-lt"/>
              </a:rPr>
              <a:t/>
            </a:r>
            <a:br>
              <a:rPr lang="en-US" sz="1800" b="0" dirty="0">
                <a:latin typeface="+mn-lt"/>
              </a:rPr>
            </a:br>
            <a:r>
              <a:rPr lang="en-US" sz="1800" b="0" dirty="0">
                <a:latin typeface="+mn-lt"/>
              </a:rPr>
              <a:t/>
            </a:r>
            <a:br>
              <a:rPr lang="en-US" sz="1800" b="0" dirty="0">
                <a:latin typeface="+mn-lt"/>
              </a:rPr>
            </a:br>
            <a:r>
              <a:rPr lang="en-US" sz="1800" b="0" dirty="0">
                <a:latin typeface="+mn-lt"/>
              </a:rPr>
              <a:t/>
            </a:r>
            <a:br>
              <a:rPr lang="en-US" sz="1800" b="0" dirty="0">
                <a:latin typeface="+mn-lt"/>
              </a:rPr>
            </a:br>
            <a:r>
              <a:rPr lang="en-US" sz="1800" b="0" dirty="0">
                <a:latin typeface="+mn-lt"/>
              </a:rPr>
              <a:t/>
            </a:r>
            <a:br>
              <a:rPr lang="en-US" sz="1800" b="0" dirty="0">
                <a:latin typeface="+mn-lt"/>
              </a:rPr>
            </a:br>
            <a:r>
              <a:rPr lang="en-US" sz="1800" b="0" dirty="0">
                <a:latin typeface="+mn-lt"/>
              </a:rPr>
              <a:t/>
            </a:r>
            <a:br>
              <a:rPr lang="en-US" sz="1800" b="0" dirty="0">
                <a:latin typeface="+mn-lt"/>
              </a:rPr>
            </a:br>
            <a:endParaRPr lang="en-US" sz="1800" b="0" dirty="0">
              <a:latin typeface="+mn-lt"/>
            </a:endParaRPr>
          </a:p>
        </p:txBody>
      </p:sp>
      <p:pic>
        <p:nvPicPr>
          <p:cNvPr id="4" name="Picture 3" descr="A plate that has two pieces of rye bread on with salmon and chive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0"/>
            <a:ext cx="3429000" cy="5143500"/>
          </a:xfrm>
          <a:prstGeom prst="rect">
            <a:avLst/>
          </a:prstGeom>
        </p:spPr>
      </p:pic>
    </p:spTree>
    <p:extLst>
      <p:ext uri="{BB962C8B-B14F-4D97-AF65-F5344CB8AC3E}">
        <p14:creationId xmlns:p14="http://schemas.microsoft.com/office/powerpoint/2010/main" val="104354737"/>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n wearing virtual reality glasses is looking up.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3544"/>
            <a:ext cx="9144000" cy="6096000"/>
          </a:xfrm>
          <a:prstGeom prst="rect">
            <a:avLst/>
          </a:prstGeom>
        </p:spPr>
      </p:pic>
      <p:sp>
        <p:nvSpPr>
          <p:cNvPr id="7" name="Freeform 7">
            <a:extLst>
              <a:ext uri="{C183D7F6-B498-43B3-948B-1728B52AA6E4}">
                <adec:decorative xmlns:adec="http://schemas.microsoft.com/office/drawing/2017/decorative" xmlns="" val="1"/>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Freeform 11">
            <a:extLst>
              <a:ext uri="{C183D7F6-B498-43B3-948B-1728B52AA6E4}">
                <adec:decorative xmlns:adec="http://schemas.microsoft.com/office/drawing/2017/decorative" xmlns="" val="1"/>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292010314"/>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idx="4294967295"/>
          </p:nvPr>
        </p:nvSpPr>
        <p:spPr>
          <a:xfrm>
            <a:off x="895984" y="1208088"/>
            <a:ext cx="5710556" cy="34496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fi-FI" sz="1800" dirty="0">
                <a:ea typeface="+mn-ea"/>
                <a:cs typeface="+mn-cs"/>
              </a:rPr>
              <a:t>Mining</a:t>
            </a:r>
            <a:r>
              <a:rPr lang="en-US" sz="1800" b="0" dirty="0"/>
              <a:t/>
            </a:r>
            <a:br>
              <a:rPr lang="en-US" sz="1800" b="0" dirty="0"/>
            </a:br>
            <a:r>
              <a:rPr lang="en-US" sz="1800" b="0" dirty="0"/>
              <a:t/>
            </a:r>
            <a:br>
              <a:rPr lang="en-US" sz="1800" b="0" dirty="0"/>
            </a:br>
            <a:r>
              <a:rPr lang="en-US" sz="1800" b="0" dirty="0"/>
              <a:t/>
            </a:r>
            <a:br>
              <a:rPr lang="en-US" sz="1800" b="0" dirty="0"/>
            </a:br>
            <a:r>
              <a:rPr lang="en-GB" sz="1800" b="0" dirty="0">
                <a:latin typeface="+mn-lt"/>
              </a:rPr>
              <a:t>Mining is another significant industry in Finland. Mining is another significant industry in Finland. </a:t>
            </a:r>
            <a:r>
              <a:rPr lang="en-US" sz="1800" b="0" dirty="0">
                <a:latin typeface="+mn-lt"/>
              </a:rPr>
              <a:t/>
            </a:r>
            <a:br>
              <a:rPr lang="en-US" sz="1800" b="0" dirty="0">
                <a:latin typeface="+mn-lt"/>
              </a:rPr>
            </a:br>
            <a:r>
              <a:rPr lang="en-US" sz="1800" b="0" dirty="0">
                <a:latin typeface="+mn-lt"/>
              </a:rPr>
              <a:t/>
            </a:r>
            <a:br>
              <a:rPr lang="en-US" sz="1800" b="0" dirty="0">
                <a:latin typeface="+mn-lt"/>
              </a:rPr>
            </a:br>
            <a:r>
              <a:rPr lang="en-GB" sz="1800" b="0" dirty="0">
                <a:latin typeface="+mn-lt"/>
              </a:rPr>
              <a:t>Finland is one of the countries at the forefront in reducing the steel production industry's carbon footprint.</a:t>
            </a:r>
            <a:r>
              <a:rPr lang="en-US" sz="1800" b="0" dirty="0">
                <a:latin typeface="+mn-lt"/>
              </a:rPr>
              <a:t/>
            </a:r>
            <a:br>
              <a:rPr lang="en-US" sz="1800" b="0" dirty="0">
                <a:latin typeface="+mn-lt"/>
              </a:rPr>
            </a:br>
            <a:endParaRPr lang="en-US" sz="1800" b="0" dirty="0">
              <a:latin typeface="+mn-lt"/>
            </a:endParaRPr>
          </a:p>
        </p:txBody>
      </p:sp>
    </p:spTree>
    <p:extLst>
      <p:ext uri="{BB962C8B-B14F-4D97-AF65-F5344CB8AC3E}">
        <p14:creationId xmlns:p14="http://schemas.microsoft.com/office/powerpoint/2010/main" val="335183996"/>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ruutu 3">
            <a:extLst>
              <a:ext uri="{FF2B5EF4-FFF2-40B4-BE49-F238E27FC236}">
                <a16:creationId xmlns:a16="http://schemas.microsoft.com/office/drawing/2014/main" id="{31060049-0426-45FC-926E-874B1DFC2228}"/>
              </a:ext>
            </a:extLst>
          </p:cNvPr>
          <p:cNvSpPr txBox="1"/>
          <p:nvPr/>
        </p:nvSpPr>
        <p:spPr>
          <a:xfrm>
            <a:off x="891540" y="2087099"/>
            <a:ext cx="7360920" cy="1827030"/>
          </a:xfrm>
          <a:prstGeom prst="rect">
            <a:avLst/>
          </a:prstGeom>
          <a:noFill/>
        </p:spPr>
        <p:txBody>
          <a:bodyPr wrap="square" lIns="36000" tIns="36000" rIns="36000" bIns="36000" rtlCol="0">
            <a:spAutoFit/>
          </a:bodyPr>
          <a:lstStyle/>
          <a:p>
            <a:r>
              <a:rPr lang="en-GB" sz="2400" dirty="0"/>
              <a:t>The preconditions for success in economic and business activities are improved by the fact that Finland is among the </a:t>
            </a:r>
            <a:r>
              <a:rPr lang="en-GB" sz="2400" b="1" dirty="0"/>
              <a:t>least corrupt</a:t>
            </a:r>
            <a:r>
              <a:rPr lang="en-GB" sz="2400" dirty="0"/>
              <a:t> countries in the world</a:t>
            </a:r>
            <a:r>
              <a:rPr lang="en-GB" sz="2400" dirty="0" smtClean="0"/>
              <a:t>.</a:t>
            </a:r>
          </a:p>
          <a:p>
            <a:endParaRPr lang="en-GB" sz="2400" dirty="0"/>
          </a:p>
          <a:p>
            <a:r>
              <a:rPr lang="en-GB" dirty="0"/>
              <a:t>Transparency International (2020) </a:t>
            </a:r>
            <a:endParaRPr lang="en-US" dirty="0"/>
          </a:p>
        </p:txBody>
      </p:sp>
    </p:spTree>
    <p:extLst>
      <p:ext uri="{BB962C8B-B14F-4D97-AF65-F5344CB8AC3E}">
        <p14:creationId xmlns:p14="http://schemas.microsoft.com/office/powerpoint/2010/main" val="3090197819"/>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five men and a woman sit in a circle and make notes into a notenook.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53768"/>
            <a:ext cx="9144000" cy="6097268"/>
          </a:xfrm>
          <a:prstGeom prst="rect">
            <a:avLst/>
          </a:prstGeom>
        </p:spPr>
      </p:pic>
      <p:sp>
        <p:nvSpPr>
          <p:cNvPr id="7" name="Freeform 7">
            <a:extLst>
              <a:ext uri="{C183D7F6-B498-43B3-948B-1728B52AA6E4}">
                <adec:decorative xmlns:adec="http://schemas.microsoft.com/office/drawing/2017/decorative" xmlns="" val="1"/>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Freeform 11">
            <a:extLst>
              <a:ext uri="{C183D7F6-B498-43B3-948B-1728B52AA6E4}">
                <adec:decorative xmlns:adec="http://schemas.microsoft.com/office/drawing/2017/decorative" xmlns="" val="1"/>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063909016"/>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idx="4294967295"/>
          </p:nvPr>
        </p:nvSpPr>
        <p:spPr>
          <a:xfrm>
            <a:off x="895984" y="1208088"/>
            <a:ext cx="3458302" cy="34496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fi-FI" sz="1800" dirty="0" err="1">
                <a:ea typeface="+mn-ea"/>
                <a:cs typeface="+mn-cs"/>
              </a:rPr>
              <a:t>Education</a:t>
            </a:r>
            <a:r>
              <a:rPr lang="en-US" sz="1800" b="0" dirty="0"/>
              <a:t/>
            </a:r>
            <a:br>
              <a:rPr lang="en-US" sz="1800" b="0" dirty="0"/>
            </a:br>
            <a:r>
              <a:rPr lang="en-US" sz="1800" b="0" dirty="0"/>
              <a:t/>
            </a:r>
            <a:br>
              <a:rPr lang="en-US" sz="1800" b="0" dirty="0"/>
            </a:br>
            <a:r>
              <a:rPr lang="en-GB" sz="1800" b="0" dirty="0">
                <a:latin typeface="+mn-lt"/>
              </a:rPr>
              <a:t>Currently, </a:t>
            </a:r>
            <a:r>
              <a:rPr lang="en-GB" sz="1800" b="0" dirty="0" smtClean="0">
                <a:latin typeface="+mn-lt"/>
              </a:rPr>
              <a:t>74% of </a:t>
            </a:r>
            <a:r>
              <a:rPr lang="en-GB" sz="1800" b="0" dirty="0">
                <a:latin typeface="+mn-lt"/>
              </a:rPr>
              <a:t>working-age Finns have completed a post-secondary school </a:t>
            </a:r>
            <a:r>
              <a:rPr lang="en-GB" sz="1800" b="0" dirty="0" smtClean="0">
                <a:latin typeface="+mn-lt"/>
              </a:rPr>
              <a:t>degree</a:t>
            </a:r>
            <a:r>
              <a:rPr lang="en-GB" sz="1800" b="0" dirty="0">
                <a:latin typeface="+mn-lt"/>
              </a:rPr>
              <a:t> following their basic </a:t>
            </a:r>
            <a:r>
              <a:rPr lang="en-GB" sz="1800" b="0" dirty="0" smtClean="0">
                <a:latin typeface="+mn-lt"/>
              </a:rPr>
              <a:t>education (2019). </a:t>
            </a:r>
            <a:r>
              <a:rPr lang="en-US" sz="1800" b="0" dirty="0">
                <a:latin typeface="+mn-lt"/>
              </a:rPr>
              <a:t/>
            </a:r>
            <a:br>
              <a:rPr lang="en-US" sz="1800" b="0" dirty="0">
                <a:latin typeface="+mn-lt"/>
              </a:rPr>
            </a:br>
            <a:r>
              <a:rPr lang="en-US" sz="1800" b="0" dirty="0"/>
              <a:t/>
            </a:r>
            <a:br>
              <a:rPr lang="en-US" sz="1800" b="0" dirty="0"/>
            </a:br>
            <a:r>
              <a:rPr lang="en-GB" sz="1800" b="0" dirty="0">
                <a:latin typeface="+mn-lt"/>
              </a:rPr>
              <a:t>Equal access to education for all has paved the way for success. </a:t>
            </a:r>
            <a:endParaRPr lang="en-US" sz="1800" b="0" dirty="0">
              <a:latin typeface="+mn-lt"/>
            </a:endParaRPr>
          </a:p>
        </p:txBody>
      </p:sp>
      <p:pic>
        <p:nvPicPr>
          <p:cNvPr id="2" name="Picture 1" descr="Four girls in a class room, one is taking notes from a tablet. "/>
          <p:cNvPicPr>
            <a:picLocks noChangeAspect="1"/>
          </p:cNvPicPr>
          <p:nvPr/>
        </p:nvPicPr>
        <p:blipFill rotWithShape="1">
          <a:blip r:embed="rId3" cstate="print">
            <a:extLst>
              <a:ext uri="{28A0092B-C50C-407E-A947-70E740481C1C}">
                <a14:useLocalDpi xmlns:a14="http://schemas.microsoft.com/office/drawing/2010/main" val="0"/>
              </a:ext>
            </a:extLst>
          </a:blip>
          <a:srcRect l="13783" r="29355"/>
          <a:stretch/>
        </p:blipFill>
        <p:spPr>
          <a:xfrm>
            <a:off x="4757058" y="0"/>
            <a:ext cx="4386942" cy="5143500"/>
          </a:xfrm>
          <a:prstGeom prst="rect">
            <a:avLst/>
          </a:prstGeom>
        </p:spPr>
      </p:pic>
    </p:spTree>
    <p:extLst>
      <p:ext uri="{BB962C8B-B14F-4D97-AF65-F5344CB8AC3E}">
        <p14:creationId xmlns:p14="http://schemas.microsoft.com/office/powerpoint/2010/main" val="1635487649"/>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idx="4294967295"/>
          </p:nvPr>
        </p:nvSpPr>
        <p:spPr>
          <a:xfrm>
            <a:off x="895984" y="1208088"/>
            <a:ext cx="3763102" cy="34496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fi-FI" sz="1800" dirty="0" err="1">
                <a:ea typeface="+mn-ea"/>
                <a:cs typeface="+mn-cs"/>
              </a:rPr>
              <a:t>Finnish</a:t>
            </a:r>
            <a:r>
              <a:rPr lang="fi-FI" sz="1800" dirty="0">
                <a:ea typeface="+mn-ea"/>
                <a:cs typeface="+mn-cs"/>
              </a:rPr>
              <a:t> </a:t>
            </a:r>
            <a:r>
              <a:rPr lang="fi-FI" sz="1800" dirty="0" err="1">
                <a:ea typeface="+mn-ea"/>
                <a:cs typeface="+mn-cs"/>
              </a:rPr>
              <a:t>society</a:t>
            </a:r>
            <a:r>
              <a:rPr lang="fi-FI" sz="1800" dirty="0">
                <a:ea typeface="+mn-ea"/>
                <a:cs typeface="+mn-cs"/>
              </a:rPr>
              <a:t> </a:t>
            </a:r>
            <a:r>
              <a:rPr lang="fi-FI" sz="1800" dirty="0" err="1">
                <a:ea typeface="+mn-ea"/>
                <a:cs typeface="+mn-cs"/>
              </a:rPr>
              <a:t>makes</a:t>
            </a:r>
            <a:r>
              <a:rPr lang="fi-FI" sz="1800" dirty="0">
                <a:ea typeface="+mn-ea"/>
                <a:cs typeface="+mn-cs"/>
              </a:rPr>
              <a:t> it </a:t>
            </a:r>
            <a:r>
              <a:rPr lang="fi-FI" sz="1800" dirty="0" err="1">
                <a:ea typeface="+mn-ea"/>
                <a:cs typeface="+mn-cs"/>
              </a:rPr>
              <a:t>possible</a:t>
            </a:r>
            <a:r>
              <a:rPr lang="fi-FI" sz="1800" dirty="0">
                <a:ea typeface="+mn-ea"/>
                <a:cs typeface="+mn-cs"/>
              </a:rPr>
              <a:t/>
            </a:r>
            <a:br>
              <a:rPr lang="fi-FI" sz="1800" dirty="0">
                <a:ea typeface="+mn-ea"/>
                <a:cs typeface="+mn-cs"/>
              </a:rPr>
            </a:br>
            <a:r>
              <a:rPr lang="en-US" sz="1800" b="0" dirty="0"/>
              <a:t/>
            </a:r>
            <a:br>
              <a:rPr lang="en-US" sz="1800" b="0" dirty="0"/>
            </a:br>
            <a:r>
              <a:rPr lang="en-GB" sz="1800" b="0" dirty="0">
                <a:latin typeface="+mn-lt"/>
              </a:rPr>
              <a:t>Another strong factor supporting Finland’s success lies in the fact that the majority the country's 5.5 million people actively contribute to society. </a:t>
            </a:r>
            <a:br>
              <a:rPr lang="en-GB" sz="1800" b="0" dirty="0">
                <a:latin typeface="+mn-lt"/>
              </a:rPr>
            </a:br>
            <a:r>
              <a:rPr lang="en-GB" sz="1800" b="0" dirty="0">
                <a:latin typeface="+mn-lt"/>
              </a:rPr>
              <a:t/>
            </a:r>
            <a:br>
              <a:rPr lang="en-GB" sz="1800" b="0" dirty="0">
                <a:latin typeface="+mn-lt"/>
              </a:rPr>
            </a:br>
            <a:r>
              <a:rPr lang="en-GB" sz="1800" b="0" dirty="0">
                <a:latin typeface="+mn-lt"/>
              </a:rPr>
              <a:t>Finland is one of the most gender-equal countries in the world. </a:t>
            </a:r>
            <a:r>
              <a:rPr lang="en-US" sz="1800" b="0" dirty="0">
                <a:latin typeface="+mn-lt"/>
              </a:rPr>
              <a:t/>
            </a:r>
            <a:br>
              <a:rPr lang="en-US" sz="1800" b="0" dirty="0">
                <a:latin typeface="+mn-lt"/>
              </a:rPr>
            </a:br>
            <a:r>
              <a:rPr lang="en-US" sz="1800" b="0" dirty="0">
                <a:latin typeface="+mn-lt"/>
              </a:rPr>
              <a:t/>
            </a:r>
            <a:br>
              <a:rPr lang="en-US" sz="1800" b="0" dirty="0">
                <a:latin typeface="+mn-lt"/>
              </a:rPr>
            </a:br>
            <a:r>
              <a:rPr lang="en-US" sz="1800" b="0" dirty="0">
                <a:latin typeface="+mn-lt"/>
              </a:rPr>
              <a:t/>
            </a:r>
            <a:br>
              <a:rPr lang="en-US" sz="1800" b="0" dirty="0">
                <a:latin typeface="+mn-lt"/>
              </a:rPr>
            </a:br>
            <a:r>
              <a:rPr lang="en-US" sz="1800" b="0" dirty="0">
                <a:latin typeface="+mn-lt"/>
              </a:rPr>
              <a:t/>
            </a:r>
            <a:br>
              <a:rPr lang="en-US" sz="1800" b="0" dirty="0">
                <a:latin typeface="+mn-lt"/>
              </a:rPr>
            </a:br>
            <a:endParaRPr lang="en-US" sz="1800" b="0" dirty="0">
              <a:latin typeface="+mn-lt"/>
            </a:endParaRPr>
          </a:p>
        </p:txBody>
      </p:sp>
      <p:pic>
        <p:nvPicPr>
          <p:cNvPr id="4" name="Picture 3" descr="Three children hanging from a climbing fram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6140" y="0"/>
            <a:ext cx="3857860" cy="5143500"/>
          </a:xfrm>
          <a:prstGeom prst="rect">
            <a:avLst/>
          </a:prstGeom>
        </p:spPr>
      </p:pic>
    </p:spTree>
    <p:extLst>
      <p:ext uri="{BB962C8B-B14F-4D97-AF65-F5344CB8AC3E}">
        <p14:creationId xmlns:p14="http://schemas.microsoft.com/office/powerpoint/2010/main" val="425110406"/>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orange boat is surrounded by ic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52500"/>
            <a:ext cx="9144000" cy="6096000"/>
          </a:xfrm>
          <a:prstGeom prst="rect">
            <a:avLst/>
          </a:prstGeom>
        </p:spPr>
      </p:pic>
      <p:sp>
        <p:nvSpPr>
          <p:cNvPr id="7" name="Freeform 7">
            <a:extLst>
              <a:ext uri="{C183D7F6-B498-43B3-948B-1728B52AA6E4}">
                <adec:decorative xmlns:adec="http://schemas.microsoft.com/office/drawing/2017/decorative" xmlns="" val="1"/>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Freeform 11">
            <a:extLst>
              <a:ext uri="{C183D7F6-B498-43B3-948B-1728B52AA6E4}">
                <adec:decorative xmlns:adec="http://schemas.microsoft.com/office/drawing/2017/decorative" xmlns="" val="1"/>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n w="0"/>
              <a:solidFill>
                <a:schemeClr val="accent1"/>
              </a:solidFill>
              <a:effectLst>
                <a:outerShdw blurRad="38100" dist="25400" dir="5400000" algn="ctr" rotWithShape="0">
                  <a:srgbClr val="6E747A">
                    <a:alpha val="43000"/>
                  </a:srgbClr>
                </a:outerShdw>
              </a:effectLst>
            </a:endParaRPr>
          </a:p>
        </p:txBody>
      </p:sp>
      <p:sp>
        <p:nvSpPr>
          <p:cNvPr id="6" name="Sisällön paikkamerkki 2"/>
          <p:cNvSpPr txBox="1">
            <a:spLocks/>
          </p:cNvSpPr>
          <p:nvPr/>
        </p:nvSpPr>
        <p:spPr>
          <a:xfrm>
            <a:off x="598401" y="4007303"/>
            <a:ext cx="3005084" cy="851807"/>
          </a:xfrm>
          <a:prstGeom prst="rect">
            <a:avLst/>
          </a:prstGeom>
        </p:spPr>
        <p:txBody>
          <a:bodyPr vert="horz" lIns="0" tIns="0" rIns="0" bIns="0" rtlCol="0" anchor="t" anchorCtr="0">
            <a:noAutofit/>
          </a:bodyPr>
          <a:lstStyle>
            <a:lvl1pPr marL="0" indent="0" algn="l" defTabSz="914400" rtl="0" eaLnBrk="1" latinLnBrk="0" hangingPunct="1">
              <a:lnSpc>
                <a:spcPct val="120000"/>
              </a:lnSpc>
              <a:spcBef>
                <a:spcPts val="200"/>
              </a:spcBef>
              <a:buFont typeface="Arial" panose="020B0604020202020204" pitchFamily="34" charset="0"/>
              <a:buNone/>
              <a:defRPr sz="1800" kern="1200">
                <a:solidFill>
                  <a:schemeClr val="accent1"/>
                </a:solidFill>
                <a:latin typeface="+mn-lt"/>
                <a:ea typeface="+mn-ea"/>
                <a:cs typeface="+mn-cs"/>
              </a:defRPr>
            </a:lvl1pPr>
            <a:lvl2pPr marL="457200" indent="0" algn="ctr" defTabSz="914400" rtl="0" eaLnBrk="1" latinLnBrk="0" hangingPunct="1">
              <a:lnSpc>
                <a:spcPct val="120000"/>
              </a:lnSpc>
              <a:spcBef>
                <a:spcPts val="200"/>
              </a:spcBef>
              <a:buFont typeface="Arial" panose="020B0604020202020204" pitchFamily="34" charset="0"/>
              <a:buNone/>
              <a:defRPr sz="1600" kern="1200">
                <a:solidFill>
                  <a:schemeClr val="tx1">
                    <a:tint val="75000"/>
                  </a:schemeClr>
                </a:solidFill>
                <a:latin typeface="+mn-lt"/>
                <a:ea typeface="+mn-ea"/>
                <a:cs typeface="+mn-cs"/>
              </a:defRPr>
            </a:lvl2pPr>
            <a:lvl3pPr marL="914400" indent="0" algn="ctr" defTabSz="914400" rtl="0" eaLnBrk="1" latinLnBrk="0" hangingPunct="1">
              <a:lnSpc>
                <a:spcPct val="120000"/>
              </a:lnSpc>
              <a:spcBef>
                <a:spcPts val="200"/>
              </a:spcBef>
              <a:buFont typeface="Arial" panose="020B0604020202020204" pitchFamily="34" charset="0"/>
              <a:buNone/>
              <a:defRPr sz="1400" kern="1200">
                <a:solidFill>
                  <a:schemeClr val="tx1">
                    <a:tint val="75000"/>
                  </a:schemeClr>
                </a:solidFill>
                <a:latin typeface="+mn-lt"/>
                <a:ea typeface="+mn-ea"/>
                <a:cs typeface="+mn-cs"/>
              </a:defRPr>
            </a:lvl3pPr>
            <a:lvl4pPr marL="1371600" indent="0" algn="ctr" defTabSz="914400" rtl="0" eaLnBrk="1" latinLnBrk="0" hangingPunct="1">
              <a:lnSpc>
                <a:spcPct val="120000"/>
              </a:lnSpc>
              <a:spcBef>
                <a:spcPts val="200"/>
              </a:spcBef>
              <a:buFont typeface="Arial" panose="020B0604020202020204" pitchFamily="34" charset="0"/>
              <a:buNone/>
              <a:defRPr sz="1200" kern="1200">
                <a:solidFill>
                  <a:schemeClr val="tx1">
                    <a:tint val="75000"/>
                  </a:schemeClr>
                </a:solidFill>
                <a:latin typeface="+mn-lt"/>
                <a:ea typeface="+mn-ea"/>
                <a:cs typeface="+mn-cs"/>
              </a:defRPr>
            </a:lvl4pPr>
            <a:lvl5pPr marL="1828800" indent="0" algn="ctr" defTabSz="914400" rtl="0" eaLnBrk="1" latinLnBrk="0" hangingPunct="1">
              <a:lnSpc>
                <a:spcPct val="120000"/>
              </a:lnSpc>
              <a:spcBef>
                <a:spcPts val="200"/>
              </a:spcBef>
              <a:buFont typeface="Arial" panose="020B0604020202020204" pitchFamily="34" charset="0"/>
              <a:buNone/>
              <a:defRPr sz="1000" kern="1200">
                <a:solidFill>
                  <a:schemeClr val="tx1">
                    <a:tint val="75000"/>
                  </a:schemeClr>
                </a:solidFill>
                <a:latin typeface="+mn-lt"/>
                <a:ea typeface="+mn-ea"/>
                <a:cs typeface="+mn-cs"/>
              </a:defRPr>
            </a:lvl5pPr>
            <a:lvl6pPr marL="2286000" indent="0" algn="ctr" defTabSz="914400" rtl="0" eaLnBrk="1" latinLnBrk="0" hangingPunct="1">
              <a:lnSpc>
                <a:spcPct val="120000"/>
              </a:lnSpc>
              <a:spcBef>
                <a:spcPts val="200"/>
              </a:spcBef>
              <a:buFont typeface="Arial" panose="020B0604020202020204" pitchFamily="34" charset="0"/>
              <a:buNone/>
              <a:defRPr sz="1000" kern="1200">
                <a:solidFill>
                  <a:schemeClr val="tx1">
                    <a:tint val="75000"/>
                  </a:schemeClr>
                </a:solidFill>
                <a:latin typeface="+mn-lt"/>
                <a:ea typeface="+mn-ea"/>
                <a:cs typeface="+mn-cs"/>
              </a:defRPr>
            </a:lvl6pPr>
            <a:lvl7pPr marL="2743200" indent="0" algn="ctr" defTabSz="914400" rtl="0" eaLnBrk="1" latinLnBrk="0" hangingPunct="1">
              <a:lnSpc>
                <a:spcPct val="120000"/>
              </a:lnSpc>
              <a:spcBef>
                <a:spcPts val="200"/>
              </a:spcBef>
              <a:buFont typeface="Arial" panose="020B0604020202020204" pitchFamily="34" charset="0"/>
              <a:buNone/>
              <a:defRPr sz="1000" kern="1200">
                <a:solidFill>
                  <a:schemeClr val="tx1">
                    <a:tint val="75000"/>
                  </a:schemeClr>
                </a:solidFill>
                <a:latin typeface="+mn-lt"/>
                <a:ea typeface="+mn-ea"/>
                <a:cs typeface="+mn-cs"/>
              </a:defRPr>
            </a:lvl7pPr>
            <a:lvl8pPr marL="3200400" indent="0" algn="ctr" defTabSz="914400" rtl="0" eaLnBrk="1" latinLnBrk="0" hangingPunct="1">
              <a:lnSpc>
                <a:spcPct val="120000"/>
              </a:lnSpc>
              <a:spcBef>
                <a:spcPts val="200"/>
              </a:spcBef>
              <a:buFont typeface="Arial" panose="020B0604020202020204" pitchFamily="34" charset="0"/>
              <a:buNone/>
              <a:defRPr sz="1000" kern="1200">
                <a:solidFill>
                  <a:schemeClr val="tx1">
                    <a:tint val="75000"/>
                  </a:schemeClr>
                </a:solidFill>
                <a:latin typeface="+mn-lt"/>
                <a:ea typeface="+mn-ea"/>
                <a:cs typeface="+mn-cs"/>
              </a:defRPr>
            </a:lvl8pPr>
            <a:lvl9pPr marL="3657600" indent="0" algn="ctr" defTabSz="914400" rtl="0" eaLnBrk="1" latinLnBrk="0" hangingPunct="1">
              <a:lnSpc>
                <a:spcPct val="120000"/>
              </a:lnSpc>
              <a:spcBef>
                <a:spcPts val="200"/>
              </a:spcBef>
              <a:buFont typeface="Arial" panose="020B0604020202020204" pitchFamily="34" charset="0"/>
              <a:buNone/>
              <a:defRPr sz="1000" kern="1200">
                <a:solidFill>
                  <a:schemeClr val="tx1">
                    <a:tint val="75000"/>
                  </a:schemeClr>
                </a:solidFill>
                <a:latin typeface="+mn-lt"/>
                <a:ea typeface="+mn-ea"/>
                <a:cs typeface="+mn-cs"/>
              </a:defRPr>
            </a:lvl9pPr>
          </a:lstStyle>
          <a:p>
            <a:r>
              <a:rPr lang="en-GB" sz="4800" b="1" dirty="0">
                <a:solidFill>
                  <a:schemeClr val="bg1"/>
                </a:solidFill>
                <a:effectLst>
                  <a:outerShdw blurRad="38100" dist="38100" dir="2700000" algn="tl">
                    <a:srgbClr val="000000">
                      <a:alpha val="43137"/>
                    </a:srgbClr>
                  </a:outerShdw>
                </a:effectLst>
              </a:rPr>
              <a:t>Thank you</a:t>
            </a:r>
          </a:p>
        </p:txBody>
      </p:sp>
    </p:spTree>
    <p:extLst>
      <p:ext uri="{BB962C8B-B14F-4D97-AF65-F5344CB8AC3E}">
        <p14:creationId xmlns:p14="http://schemas.microsoft.com/office/powerpoint/2010/main" val="4011241535"/>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DB00D961-2F6A-BC46-BDF3-D2BF4E1CDA7F}"/>
              </a:ext>
            </a:extLst>
          </p:cNvPr>
          <p:cNvSpPr>
            <a:spLocks noGrp="1"/>
          </p:cNvSpPr>
          <p:nvPr>
            <p:ph idx="1"/>
          </p:nvPr>
        </p:nvSpPr>
        <p:spPr/>
        <p:txBody>
          <a:bodyPr/>
          <a:lstStyle/>
          <a:p>
            <a:endParaRPr lang="fi-FI"/>
          </a:p>
        </p:txBody>
      </p:sp>
      <p:sp>
        <p:nvSpPr>
          <p:cNvPr id="4" name="Päivämäärän paikkamerkki 3">
            <a:extLst>
              <a:ext uri="{FF2B5EF4-FFF2-40B4-BE49-F238E27FC236}">
                <a16:creationId xmlns:a16="http://schemas.microsoft.com/office/drawing/2014/main" id="{C1DBA3F7-BC34-484F-ADE2-A5F1242113BC}"/>
              </a:ext>
            </a:extLst>
          </p:cNvPr>
          <p:cNvSpPr>
            <a:spLocks noGrp="1"/>
          </p:cNvSpPr>
          <p:nvPr>
            <p:ph type="dt" sz="half" idx="10"/>
          </p:nvPr>
        </p:nvSpPr>
        <p:spPr/>
        <p:txBody>
          <a:bodyPr/>
          <a:lstStyle/>
          <a:p>
            <a:fld id="{03D30AE1-D009-49A6-AFBC-48C836E46FD5}" type="datetime1">
              <a:rPr lang="fi-FI" smtClean="0"/>
              <a:pPr/>
              <a:t>9.11.2020</a:t>
            </a:fld>
            <a:endParaRPr lang="en-US"/>
          </a:p>
        </p:txBody>
      </p:sp>
      <p:sp>
        <p:nvSpPr>
          <p:cNvPr id="5" name="Alatunnisteen paikkamerkki 4">
            <a:extLst>
              <a:ext uri="{FF2B5EF4-FFF2-40B4-BE49-F238E27FC236}">
                <a16:creationId xmlns:a16="http://schemas.microsoft.com/office/drawing/2014/main" id="{4F94F4A8-893A-D944-A66C-936D991D1F54}"/>
              </a:ext>
            </a:extLst>
          </p:cNvPr>
          <p:cNvSpPr>
            <a:spLocks noGrp="1"/>
          </p:cNvSpPr>
          <p:nvPr>
            <p:ph type="ftr" sz="quarter" idx="11"/>
          </p:nvPr>
        </p:nvSpPr>
        <p:spPr/>
        <p:txBody>
          <a:bodyPr/>
          <a:lstStyle/>
          <a:p>
            <a:r>
              <a:rPr lang="en-US"/>
              <a:t>Footer Here</a:t>
            </a:r>
          </a:p>
        </p:txBody>
      </p:sp>
      <p:sp>
        <p:nvSpPr>
          <p:cNvPr id="6" name="Dian numeron paikkamerkki 5">
            <a:extLst>
              <a:ext uri="{FF2B5EF4-FFF2-40B4-BE49-F238E27FC236}">
                <a16:creationId xmlns:a16="http://schemas.microsoft.com/office/drawing/2014/main" id="{E687F2ED-1D7B-8346-A46C-DE1294336F9A}"/>
              </a:ext>
            </a:extLst>
          </p:cNvPr>
          <p:cNvSpPr>
            <a:spLocks noGrp="1"/>
          </p:cNvSpPr>
          <p:nvPr>
            <p:ph type="sldNum" sz="quarter" idx="12"/>
          </p:nvPr>
        </p:nvSpPr>
        <p:spPr/>
        <p:txBody>
          <a:bodyPr/>
          <a:lstStyle/>
          <a:p>
            <a:fld id="{E9DC2C14-6E95-4EF0-AB2C-A4DB63E63034}" type="slidenum">
              <a:rPr lang="en-US" smtClean="0"/>
              <a:pPr/>
              <a:t>19</a:t>
            </a:fld>
            <a:endParaRPr lang="en-US"/>
          </a:p>
        </p:txBody>
      </p:sp>
      <p:pic>
        <p:nvPicPr>
          <p:cNvPr id="7" name="Kuva 6">
            <a:extLst>
              <a:ext uri="{FF2B5EF4-FFF2-40B4-BE49-F238E27FC236}">
                <a16:creationId xmlns:a16="http://schemas.microsoft.com/office/drawing/2014/main" id="{52C47AE4-D880-884D-9C4E-A57DFB1578D3}"/>
              </a:ext>
              <a:ext uri="{C183D7F6-B498-43B3-948B-1728B52AA6E4}">
                <adec:decorative xmlns:adec="http://schemas.microsoft.com/office/drawing/2017/decorative" xmlns="" val="1"/>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601299001"/>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men stand on a crane next to a glass building. "/>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239489"/>
            <a:ext cx="9144000" cy="6099048"/>
          </a:xfrm>
          <a:prstGeom prst="rect">
            <a:avLst/>
          </a:prstGeom>
        </p:spPr>
      </p:pic>
      <p:sp>
        <p:nvSpPr>
          <p:cNvPr id="7" name="Freeform 7">
            <a:extLst>
              <a:ext uri="{C183D7F6-B498-43B3-948B-1728B52AA6E4}">
                <adec:decorative xmlns:adec="http://schemas.microsoft.com/office/drawing/2017/decorative" xmlns="" val="1"/>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Freeform 11">
            <a:extLst>
              <a:ext uri="{C183D7F6-B498-43B3-948B-1728B52AA6E4}">
                <adec:decorative xmlns:adec="http://schemas.microsoft.com/office/drawing/2017/decorative" xmlns="" val="1"/>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n w="0"/>
              <a:solidFill>
                <a:schemeClr val="accent1"/>
              </a:solidFill>
              <a:effectLst>
                <a:outerShdw blurRad="38100" dist="25400" dir="5400000" algn="ctr" rotWithShape="0">
                  <a:srgbClr val="6E747A">
                    <a:alpha val="43000"/>
                  </a:srgbClr>
                </a:outerShdw>
              </a:effectLst>
            </a:endParaRPr>
          </a:p>
        </p:txBody>
      </p:sp>
      <p:sp>
        <p:nvSpPr>
          <p:cNvPr id="5" name="Content Placeholder 2"/>
          <p:cNvSpPr txBox="1">
            <a:spLocks noGrp="1"/>
          </p:cNvSpPr>
          <p:nvPr>
            <p:ph type="title" idx="4294967295"/>
          </p:nvPr>
        </p:nvSpPr>
        <p:spPr>
          <a:xfrm>
            <a:off x="1763713" y="824095"/>
            <a:ext cx="5767387" cy="34671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marL="0" marR="0" lvl="0" indent="0" algn="l" defTabSz="914400" rtl="0" eaLnBrk="1" fontAlgn="auto" latinLnBrk="0" hangingPunct="1">
              <a:lnSpc>
                <a:spcPct val="120000"/>
              </a:lnSpc>
              <a:spcBef>
                <a:spcPts val="200"/>
              </a:spcBef>
              <a:spcAft>
                <a:spcPts val="0"/>
              </a:spcAft>
              <a:buClrTx/>
              <a:buSzTx/>
              <a:buFontTx/>
              <a:buNone/>
              <a:tabLst/>
              <a:defRPr/>
            </a:pPr>
            <a:r>
              <a:rPr kumimoji="0" lang="en-GB" sz="4800" b="1" i="0" u="none" strike="noStrike" kern="1200" cap="none" spc="0" normalizeH="0" baseline="0" noProof="0" dirty="0">
                <a:ln>
                  <a:noFill/>
                </a:ln>
                <a:solidFill>
                  <a:schemeClr val="bg1"/>
                </a:solidFill>
                <a:effectLst/>
                <a:uLnTx/>
                <a:uFillTx/>
                <a:latin typeface="+mj-lt"/>
                <a:ea typeface="+mj-ea"/>
                <a:cs typeface="+mj-cs"/>
              </a:rPr>
              <a:t>HIGH-QUALITY FINNISH PRODUCTS ON THE GLOBAL MARKETS</a:t>
            </a:r>
            <a:r>
              <a:rPr kumimoji="0" lang="en-US" sz="4800" b="1" i="0" u="none" strike="noStrike" kern="1200" cap="none" spc="0" normalizeH="0" baseline="0" noProof="0" dirty="0">
                <a:ln>
                  <a:noFill/>
                </a:ln>
                <a:solidFill>
                  <a:schemeClr val="bg1"/>
                </a:solidFill>
                <a:effectLst/>
                <a:uLnTx/>
                <a:uFillTx/>
                <a:latin typeface="+mj-lt"/>
                <a:ea typeface="+mj-ea"/>
                <a:cs typeface="+mj-cs"/>
              </a:rPr>
              <a:t/>
            </a:r>
            <a:br>
              <a:rPr kumimoji="0" lang="en-US" sz="4800" b="1" i="0" u="none" strike="noStrike" kern="1200" cap="none" spc="0" normalizeH="0" baseline="0" noProof="0" dirty="0">
                <a:ln>
                  <a:noFill/>
                </a:ln>
                <a:solidFill>
                  <a:schemeClr val="bg1"/>
                </a:solidFill>
                <a:effectLst/>
                <a:uLnTx/>
                <a:uFillTx/>
                <a:latin typeface="+mj-lt"/>
                <a:ea typeface="+mj-ea"/>
                <a:cs typeface="+mj-cs"/>
              </a:rPr>
            </a:br>
            <a:r>
              <a:rPr kumimoji="0" lang="en-US" sz="4800" b="1" i="0" u="none" strike="noStrike" kern="1200" cap="none" spc="0" normalizeH="0" baseline="0" noProof="0" dirty="0">
                <a:ln>
                  <a:noFill/>
                </a:ln>
                <a:solidFill>
                  <a:schemeClr val="bg1"/>
                </a:solidFill>
                <a:effectLst/>
                <a:uLnTx/>
                <a:uFillTx/>
                <a:latin typeface="+mj-lt"/>
                <a:ea typeface="+mj-ea"/>
                <a:cs typeface="+mj-cs"/>
              </a:rPr>
              <a:t/>
            </a:r>
            <a:br>
              <a:rPr kumimoji="0" lang="en-US" sz="4800" b="1" i="0" u="none" strike="noStrike" kern="1200" cap="none" spc="0" normalizeH="0" baseline="0" noProof="0" dirty="0">
                <a:ln>
                  <a:noFill/>
                </a:ln>
                <a:solidFill>
                  <a:schemeClr val="bg1"/>
                </a:solidFill>
                <a:effectLst/>
                <a:uLnTx/>
                <a:uFillTx/>
                <a:latin typeface="+mj-lt"/>
                <a:ea typeface="+mj-ea"/>
                <a:cs typeface="+mj-cs"/>
              </a:rPr>
            </a:br>
            <a:endParaRPr kumimoji="0" lang="en-GB" sz="4800" b="1"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p14="http://schemas.microsoft.com/office/powerpoint/2010/main" val="1057113664"/>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idx="4294967295"/>
          </p:nvPr>
        </p:nvSpPr>
        <p:spPr>
          <a:xfrm>
            <a:off x="895983" y="1208088"/>
            <a:ext cx="6125303" cy="34496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lnSpc>
                <a:spcPct val="120000"/>
              </a:lnSpc>
              <a:spcBef>
                <a:spcPts val="200"/>
              </a:spcBef>
              <a:defRPr/>
            </a:pPr>
            <a:r>
              <a:rPr lang="fi-FI" sz="1800" dirty="0" err="1"/>
              <a:t>Finnish</a:t>
            </a:r>
            <a:r>
              <a:rPr lang="fi-FI" sz="1800" dirty="0"/>
              <a:t> </a:t>
            </a:r>
            <a:r>
              <a:rPr lang="fi-FI" sz="1800" dirty="0" err="1"/>
              <a:t>economy</a:t>
            </a:r>
            <a:r>
              <a:rPr lang="en-GB" sz="1800" b="0" dirty="0"/>
              <a:t> </a:t>
            </a:r>
            <a:br>
              <a:rPr lang="en-GB" sz="1800" b="0" dirty="0"/>
            </a:br>
            <a:r>
              <a:rPr lang="en-GB" sz="1800" b="0" dirty="0"/>
              <a:t/>
            </a:r>
            <a:br>
              <a:rPr lang="en-GB" sz="1800" b="0" dirty="0"/>
            </a:br>
            <a:r>
              <a:rPr lang="en-GB" sz="1800" b="0" dirty="0"/>
              <a:t>Finland’s gross national product (GNP) is EUR 240 </a:t>
            </a:r>
            <a:r>
              <a:rPr lang="en-GB" sz="1800" b="0" dirty="0" smtClean="0"/>
              <a:t>billion (2019), </a:t>
            </a:r>
            <a:r>
              <a:rPr lang="en-GB" sz="1800" b="0" dirty="0"/>
              <a:t>which equals EUR 43,500 per inhabitant. </a:t>
            </a:r>
            <a:br>
              <a:rPr lang="en-GB" sz="1800" b="0" dirty="0"/>
            </a:br>
            <a:r>
              <a:rPr lang="en-GB" sz="1800" b="0" dirty="0"/>
              <a:t/>
            </a:r>
            <a:br>
              <a:rPr lang="en-GB" sz="1800" b="0" dirty="0"/>
            </a:br>
            <a:r>
              <a:rPr lang="en-GB" sz="1800" b="0" dirty="0"/>
              <a:t>In international comparisons, Finland ranks among the 25–30 richest countries in the world. </a:t>
            </a:r>
            <a:r>
              <a:rPr lang="en-US" sz="1800" b="0" dirty="0">
                <a:latin typeface="+mn-lt"/>
              </a:rPr>
              <a:t/>
            </a:r>
            <a:br>
              <a:rPr lang="en-US" sz="1800" b="0" dirty="0">
                <a:latin typeface="+mn-lt"/>
              </a:rPr>
            </a:br>
            <a:r>
              <a:rPr lang="en-US" sz="1800" b="0" dirty="0">
                <a:latin typeface="+mn-lt"/>
              </a:rPr>
              <a:t/>
            </a:r>
            <a:br>
              <a:rPr lang="en-US" sz="1800" b="0" dirty="0">
                <a:latin typeface="+mn-lt"/>
              </a:rPr>
            </a:br>
            <a:r>
              <a:rPr lang="en-US" sz="1800" b="0" dirty="0">
                <a:latin typeface="+mn-lt"/>
              </a:rPr>
              <a:t/>
            </a:r>
            <a:br>
              <a:rPr lang="en-US" sz="1800" b="0" dirty="0">
                <a:latin typeface="+mn-lt"/>
              </a:rPr>
            </a:br>
            <a:r>
              <a:rPr lang="en-US" sz="1800" b="0" dirty="0">
                <a:latin typeface="+mn-lt"/>
              </a:rPr>
              <a:t/>
            </a:r>
            <a:br>
              <a:rPr lang="en-US" sz="1800" b="0" dirty="0">
                <a:latin typeface="+mn-lt"/>
              </a:rPr>
            </a:br>
            <a:endParaRPr lang="en-US" sz="1800" b="0" dirty="0">
              <a:latin typeface="+mn-lt"/>
            </a:endParaRPr>
          </a:p>
        </p:txBody>
      </p:sp>
    </p:spTree>
    <p:extLst>
      <p:ext uri="{BB962C8B-B14F-4D97-AF65-F5344CB8AC3E}">
        <p14:creationId xmlns:p14="http://schemas.microsoft.com/office/powerpoint/2010/main" val="2227595077"/>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idx="4294967295"/>
          </p:nvPr>
        </p:nvSpPr>
        <p:spPr>
          <a:xfrm>
            <a:off x="895984" y="1208088"/>
            <a:ext cx="3904616" cy="34496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1800" dirty="0"/>
              <a:t>Finland – a service society</a:t>
            </a:r>
            <a:br>
              <a:rPr lang="en-US" sz="1800" dirty="0"/>
            </a:br>
            <a:r>
              <a:rPr lang="en-US" sz="1800" dirty="0"/>
              <a:t/>
            </a:r>
            <a:br>
              <a:rPr lang="en-US" sz="1800" dirty="0"/>
            </a:br>
            <a:r>
              <a:rPr lang="en-GB" sz="1800" b="0" dirty="0">
                <a:solidFill>
                  <a:schemeClr val="tx1"/>
                </a:solidFill>
              </a:rPr>
              <a:t>Almost three out of four Finnish wage earners work in the service sector, while one in five is employed in the industrial or construction sector. </a:t>
            </a:r>
            <a:br>
              <a:rPr lang="en-GB" sz="1800" b="0" dirty="0">
                <a:solidFill>
                  <a:schemeClr val="tx1"/>
                </a:solidFill>
              </a:rPr>
            </a:br>
            <a:r>
              <a:rPr lang="en-GB" sz="1800" b="0" dirty="0">
                <a:solidFill>
                  <a:schemeClr val="tx1"/>
                </a:solidFill>
              </a:rPr>
              <a:t/>
            </a:r>
            <a:br>
              <a:rPr lang="en-GB" sz="1800" b="0" dirty="0">
                <a:solidFill>
                  <a:schemeClr val="tx1"/>
                </a:solidFill>
              </a:rPr>
            </a:br>
            <a:r>
              <a:rPr lang="en-GB" sz="1800" b="0" dirty="0">
                <a:solidFill>
                  <a:schemeClr val="tx1"/>
                </a:solidFill>
              </a:rPr>
              <a:t>The forest sector still has an important role in the economy.</a:t>
            </a:r>
            <a:r>
              <a:rPr lang="en-US" sz="1800" b="0" dirty="0">
                <a:latin typeface="+mn-lt"/>
              </a:rPr>
              <a:t/>
            </a:r>
            <a:br>
              <a:rPr lang="en-US" sz="1800" b="0" dirty="0">
                <a:latin typeface="+mn-lt"/>
              </a:rPr>
            </a:br>
            <a:r>
              <a:rPr lang="en-US" sz="1800" b="0" dirty="0">
                <a:latin typeface="+mn-lt"/>
              </a:rPr>
              <a:t/>
            </a:r>
            <a:br>
              <a:rPr lang="en-US" sz="1800" b="0" dirty="0">
                <a:latin typeface="+mn-lt"/>
              </a:rPr>
            </a:br>
            <a:r>
              <a:rPr lang="en-US" sz="1800" b="0" dirty="0">
                <a:latin typeface="+mn-lt"/>
              </a:rPr>
              <a:t/>
            </a:r>
            <a:br>
              <a:rPr lang="en-US" sz="1800" b="0" dirty="0">
                <a:latin typeface="+mn-lt"/>
              </a:rPr>
            </a:br>
            <a:r>
              <a:rPr lang="en-US" sz="1800" b="0" dirty="0">
                <a:latin typeface="+mn-lt"/>
              </a:rPr>
              <a:t/>
            </a:r>
            <a:br>
              <a:rPr lang="en-US" sz="1800" b="0" dirty="0">
                <a:latin typeface="+mn-lt"/>
              </a:rPr>
            </a:br>
            <a:endParaRPr lang="en-US" sz="1800" b="0" dirty="0">
              <a:latin typeface="+mn-lt"/>
            </a:endParaRPr>
          </a:p>
        </p:txBody>
      </p:sp>
      <p:pic>
        <p:nvPicPr>
          <p:cNvPr id="4" name="Picture 3" descr="A smiling woman opens the door to a hair salon.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6140" y="0"/>
            <a:ext cx="3857860" cy="5143500"/>
          </a:xfrm>
          <a:prstGeom prst="rect">
            <a:avLst/>
          </a:prstGeom>
        </p:spPr>
      </p:pic>
    </p:spTree>
    <p:extLst>
      <p:ext uri="{BB962C8B-B14F-4D97-AF65-F5344CB8AC3E}">
        <p14:creationId xmlns:p14="http://schemas.microsoft.com/office/powerpoint/2010/main" val="1349586184"/>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idx="4294967295"/>
          </p:nvPr>
        </p:nvSpPr>
        <p:spPr>
          <a:xfrm>
            <a:off x="895984" y="1208088"/>
            <a:ext cx="5710556" cy="34496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1800" dirty="0">
                <a:ea typeface="+mn-ea"/>
                <a:cs typeface="+mn-cs"/>
              </a:rPr>
              <a:t>Foreign trade </a:t>
            </a:r>
            <a:r>
              <a:rPr lang="en-US" sz="1800" b="0" dirty="0"/>
              <a:t/>
            </a:r>
            <a:br>
              <a:rPr lang="en-US" sz="1800" b="0" dirty="0"/>
            </a:br>
            <a:r>
              <a:rPr lang="en-US" sz="1800" b="0" dirty="0"/>
              <a:t/>
            </a:r>
            <a:br>
              <a:rPr lang="en-US" sz="1800" b="0" dirty="0"/>
            </a:br>
            <a:r>
              <a:rPr lang="en-GB" sz="1800" b="0" dirty="0">
                <a:latin typeface="+mn-lt"/>
              </a:rPr>
              <a:t>Finland's wellbeing is largely based on foreign trade. </a:t>
            </a:r>
            <a:r>
              <a:rPr lang="en-GB" sz="1800" b="0" dirty="0">
                <a:solidFill>
                  <a:schemeClr val="tx1"/>
                </a:solidFill>
              </a:rPr>
              <a:t>The ratio of exports to GNP is approximately 39</a:t>
            </a:r>
            <a:r>
              <a:rPr lang="en-GB" sz="1800" b="0" dirty="0" smtClean="0">
                <a:solidFill>
                  <a:schemeClr val="tx1"/>
                </a:solidFill>
              </a:rPr>
              <a:t>% (2019). </a:t>
            </a:r>
            <a:r>
              <a:rPr lang="en-GB" sz="1800" b="0" dirty="0">
                <a:latin typeface="+mn-lt"/>
              </a:rPr>
              <a:t/>
            </a:r>
            <a:br>
              <a:rPr lang="en-GB" sz="1800" b="0" dirty="0">
                <a:latin typeface="+mn-lt"/>
              </a:rPr>
            </a:br>
            <a:r>
              <a:rPr lang="en-GB" sz="1800" b="0" dirty="0">
                <a:latin typeface="+mn-lt"/>
              </a:rPr>
              <a:t/>
            </a:r>
            <a:br>
              <a:rPr lang="en-GB" sz="1800" b="0" dirty="0">
                <a:latin typeface="+mn-lt"/>
              </a:rPr>
            </a:br>
            <a:r>
              <a:rPr lang="en-GB" sz="1800" b="0" dirty="0">
                <a:latin typeface="+mn-lt"/>
              </a:rPr>
              <a:t>Approximately 60% of Finnish goods exports go to the EU single </a:t>
            </a:r>
            <a:r>
              <a:rPr lang="en-GB" sz="1800" b="0" dirty="0" smtClean="0">
                <a:latin typeface="+mn-lt"/>
              </a:rPr>
              <a:t>market (2019). </a:t>
            </a:r>
            <a:r>
              <a:rPr lang="en-GB" sz="1800" b="0" dirty="0">
                <a:latin typeface="+mn-lt"/>
              </a:rPr>
              <a:t/>
            </a:r>
            <a:br>
              <a:rPr lang="en-GB" sz="1800" b="0" dirty="0">
                <a:latin typeface="+mn-lt"/>
              </a:rPr>
            </a:br>
            <a:r>
              <a:rPr lang="en-GB" sz="1800" b="0" dirty="0">
                <a:latin typeface="+mn-lt"/>
              </a:rPr>
              <a:t/>
            </a:r>
            <a:br>
              <a:rPr lang="en-GB" sz="1800" b="0" dirty="0">
                <a:latin typeface="+mn-lt"/>
              </a:rPr>
            </a:br>
            <a:r>
              <a:rPr lang="en-GB" sz="1800" b="0" dirty="0">
                <a:latin typeface="+mn-lt"/>
              </a:rPr>
              <a:t>The main countries for Finnish exports are Germany, Sweden, and the Netherlands.</a:t>
            </a:r>
            <a:r>
              <a:rPr lang="en-US" sz="1800" b="0" dirty="0">
                <a:latin typeface="+mn-lt"/>
              </a:rPr>
              <a:t/>
            </a:r>
            <a:br>
              <a:rPr lang="en-US" sz="1800" b="0" dirty="0">
                <a:latin typeface="+mn-lt"/>
              </a:rPr>
            </a:br>
            <a:r>
              <a:rPr lang="en-US" sz="1800" b="0" dirty="0">
                <a:latin typeface="+mn-lt"/>
              </a:rPr>
              <a:t/>
            </a:r>
            <a:br>
              <a:rPr lang="en-US" sz="1800" b="0" dirty="0">
                <a:latin typeface="+mn-lt"/>
              </a:rPr>
            </a:br>
            <a:r>
              <a:rPr lang="en-US" sz="1800" b="0" dirty="0">
                <a:latin typeface="+mn-lt"/>
              </a:rPr>
              <a:t/>
            </a:r>
            <a:br>
              <a:rPr lang="en-US" sz="1800" b="0" dirty="0">
                <a:latin typeface="+mn-lt"/>
              </a:rPr>
            </a:br>
            <a:r>
              <a:rPr lang="en-US" sz="1800" b="0" dirty="0">
                <a:latin typeface="+mn-lt"/>
              </a:rPr>
              <a:t/>
            </a:r>
            <a:br>
              <a:rPr lang="en-US" sz="1800" b="0" dirty="0">
                <a:latin typeface="+mn-lt"/>
              </a:rPr>
            </a:br>
            <a:endParaRPr lang="en-US" sz="1800" b="0" dirty="0">
              <a:latin typeface="+mn-lt"/>
            </a:endParaRPr>
          </a:p>
        </p:txBody>
      </p:sp>
    </p:spTree>
    <p:extLst>
      <p:ext uri="{BB962C8B-B14F-4D97-AF65-F5344CB8AC3E}">
        <p14:creationId xmlns:p14="http://schemas.microsoft.com/office/powerpoint/2010/main" val="1916133059"/>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idx="4294967295"/>
          </p:nvPr>
        </p:nvSpPr>
        <p:spPr>
          <a:xfrm>
            <a:off x="895984" y="1208088"/>
            <a:ext cx="3904616" cy="34496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GB" sz="1800" dirty="0">
                <a:solidFill>
                  <a:schemeClr val="tx1"/>
                </a:solidFill>
              </a:rPr>
              <a:t>Technology industries </a:t>
            </a:r>
            <a:r>
              <a:rPr lang="en-US" sz="1800" b="0" dirty="0"/>
              <a:t/>
            </a:r>
            <a:br>
              <a:rPr lang="en-US" sz="1800" b="0" dirty="0"/>
            </a:br>
            <a:r>
              <a:rPr lang="en-US" sz="1800" b="0" dirty="0"/>
              <a:t/>
            </a:r>
            <a:br>
              <a:rPr lang="en-US" sz="1800" b="0" dirty="0"/>
            </a:br>
            <a:r>
              <a:rPr lang="en-GB" sz="1800" b="0" dirty="0">
                <a:latin typeface="+mn-lt"/>
              </a:rPr>
              <a:t>Technology industries are the biggest export sector in Finland, accounting for approximately 50% of Finnish goods and service </a:t>
            </a:r>
            <a:r>
              <a:rPr lang="en-GB" sz="1800" b="0" dirty="0" smtClean="0">
                <a:latin typeface="+mn-lt"/>
              </a:rPr>
              <a:t>exports (2020). </a:t>
            </a:r>
            <a:r>
              <a:rPr lang="en-GB" sz="1800" b="0" dirty="0">
                <a:latin typeface="+mn-lt"/>
              </a:rPr>
              <a:t/>
            </a:r>
            <a:br>
              <a:rPr lang="en-GB" sz="1800" b="0" dirty="0">
                <a:latin typeface="+mn-lt"/>
              </a:rPr>
            </a:br>
            <a:r>
              <a:rPr lang="en-GB" sz="1800" b="0" dirty="0">
                <a:latin typeface="+mn-lt"/>
              </a:rPr>
              <a:t/>
            </a:r>
            <a:br>
              <a:rPr lang="en-GB" sz="1800" b="0" dirty="0">
                <a:latin typeface="+mn-lt"/>
              </a:rPr>
            </a:br>
            <a:r>
              <a:rPr lang="en-GB" sz="1800" b="0" dirty="0">
                <a:latin typeface="+mn-lt"/>
              </a:rPr>
              <a:t>Some well known Finnish companies in technology industry are for example Nokia, KONE and </a:t>
            </a:r>
            <a:r>
              <a:rPr lang="en-GB" sz="1800" b="0" dirty="0" err="1">
                <a:latin typeface="+mn-lt"/>
              </a:rPr>
              <a:t>Wärtsilä</a:t>
            </a:r>
            <a:r>
              <a:rPr lang="en-GB" sz="1800" b="0" dirty="0">
                <a:latin typeface="+mn-lt"/>
              </a:rPr>
              <a:t>.</a:t>
            </a:r>
            <a:r>
              <a:rPr lang="en-US" sz="1800" b="0" dirty="0">
                <a:latin typeface="+mn-lt"/>
              </a:rPr>
              <a:t/>
            </a:r>
            <a:br>
              <a:rPr lang="en-US" sz="1800" b="0" dirty="0">
                <a:latin typeface="+mn-lt"/>
              </a:rPr>
            </a:br>
            <a:r>
              <a:rPr lang="en-US" sz="1800" b="0" dirty="0"/>
              <a:t/>
            </a:r>
            <a:br>
              <a:rPr lang="en-US" sz="1800" b="0" dirty="0"/>
            </a:br>
            <a:r>
              <a:rPr lang="en-US" sz="1800" b="0" dirty="0"/>
              <a:t/>
            </a:r>
            <a:br>
              <a:rPr lang="en-US" sz="1800" b="0" dirty="0"/>
            </a:br>
            <a:r>
              <a:rPr lang="en-US" sz="1800" b="0" dirty="0"/>
              <a:t/>
            </a:r>
            <a:br>
              <a:rPr lang="en-US" sz="1800" b="0" dirty="0"/>
            </a:br>
            <a:endParaRPr kumimoji="0" lang="en-US" sz="1800" b="0" i="0" u="none" strike="noStrike" kern="1200" cap="none" spc="0" normalizeH="0" baseline="0" noProof="0" dirty="0">
              <a:ln>
                <a:noFill/>
              </a:ln>
              <a:solidFill>
                <a:schemeClr val="accent1"/>
              </a:solidFill>
              <a:effectLst/>
              <a:uLnTx/>
              <a:uFillTx/>
              <a:latin typeface="+mn-lt"/>
              <a:ea typeface="+mn-ea"/>
              <a:cs typeface="+mn-cs"/>
            </a:endParaRPr>
          </a:p>
        </p:txBody>
      </p:sp>
      <p:pic>
        <p:nvPicPr>
          <p:cNvPr id="2" name="Picture 1" descr="A glass elevator with a person in it.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6375" y="0"/>
            <a:ext cx="3857625" cy="5143500"/>
          </a:xfrm>
          <a:prstGeom prst="rect">
            <a:avLst/>
          </a:prstGeom>
        </p:spPr>
      </p:pic>
    </p:spTree>
    <p:extLst>
      <p:ext uri="{BB962C8B-B14F-4D97-AF65-F5344CB8AC3E}">
        <p14:creationId xmlns:p14="http://schemas.microsoft.com/office/powerpoint/2010/main" val="1042524315"/>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idx="4294967295"/>
          </p:nvPr>
        </p:nvSpPr>
        <p:spPr>
          <a:xfrm>
            <a:off x="895984" y="1208088"/>
            <a:ext cx="6693536" cy="34496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1800" dirty="0">
                <a:ea typeface="+mn-ea"/>
                <a:cs typeface="+mn-cs"/>
              </a:rPr>
              <a:t>Maritime sector</a:t>
            </a:r>
            <a:r>
              <a:rPr lang="en-US" sz="1800" b="0" dirty="0"/>
              <a:t/>
            </a:r>
            <a:br>
              <a:rPr lang="en-US" sz="1800" b="0" dirty="0"/>
            </a:br>
            <a:r>
              <a:rPr lang="en-US" sz="1800" b="0" dirty="0"/>
              <a:t/>
            </a:r>
            <a:br>
              <a:rPr lang="en-US" sz="1800" b="0" dirty="0"/>
            </a:br>
            <a:r>
              <a:rPr lang="en-GB" sz="1800" b="0" dirty="0">
                <a:latin typeface="+mn-lt"/>
              </a:rPr>
              <a:t>Finland also boasts state-of-the-art expertise in the maritime sector. </a:t>
            </a:r>
            <a:br>
              <a:rPr lang="en-GB" sz="1800" b="0" dirty="0">
                <a:latin typeface="+mn-lt"/>
              </a:rPr>
            </a:br>
            <a:r>
              <a:rPr lang="en-GB" sz="1800" b="0" dirty="0">
                <a:latin typeface="+mn-lt"/>
              </a:rPr>
              <a:t/>
            </a:r>
            <a:br>
              <a:rPr lang="en-GB" sz="1800" b="0" dirty="0">
                <a:latin typeface="+mn-lt"/>
              </a:rPr>
            </a:br>
            <a:r>
              <a:rPr lang="en-GB" sz="1800" b="0" dirty="0">
                <a:latin typeface="+mn-lt"/>
              </a:rPr>
              <a:t>Almost 80% of the world’s ice-breakers are designed in Finland, and of those approximately 60% are manufactured in Finnish shipyards. </a:t>
            </a:r>
            <a:br>
              <a:rPr lang="en-GB" sz="1800" b="0" dirty="0">
                <a:latin typeface="+mn-lt"/>
              </a:rPr>
            </a:br>
            <a:r>
              <a:rPr lang="en-GB" sz="1800" b="0" dirty="0">
                <a:latin typeface="+mn-lt"/>
              </a:rPr>
              <a:t/>
            </a:r>
            <a:br>
              <a:rPr lang="en-GB" sz="1800" b="0" dirty="0">
                <a:latin typeface="+mn-lt"/>
              </a:rPr>
            </a:br>
            <a:r>
              <a:rPr lang="en-GB" sz="1800" b="0" dirty="0">
                <a:latin typeface="+mn-lt"/>
              </a:rPr>
              <a:t>Many of the biggest cruise ships are also made in Finland.</a:t>
            </a:r>
            <a:r>
              <a:rPr lang="en-US" sz="1800" b="0" dirty="0">
                <a:latin typeface="+mn-lt"/>
              </a:rPr>
              <a:t/>
            </a:r>
            <a:br>
              <a:rPr lang="en-US" sz="1800" b="0" dirty="0">
                <a:latin typeface="+mn-lt"/>
              </a:rPr>
            </a:br>
            <a:r>
              <a:rPr lang="en-US" sz="1800" b="0" dirty="0">
                <a:latin typeface="+mn-lt"/>
              </a:rPr>
              <a:t/>
            </a:r>
            <a:br>
              <a:rPr lang="en-US" sz="1800" b="0" dirty="0">
                <a:latin typeface="+mn-lt"/>
              </a:rPr>
            </a:br>
            <a:r>
              <a:rPr lang="en-US" sz="1800" b="0" dirty="0">
                <a:latin typeface="+mn-lt"/>
              </a:rPr>
              <a:t/>
            </a:r>
            <a:br>
              <a:rPr lang="en-US" sz="1800" b="0" dirty="0">
                <a:latin typeface="+mn-lt"/>
              </a:rPr>
            </a:br>
            <a:r>
              <a:rPr lang="en-US" sz="1800" b="0" dirty="0">
                <a:latin typeface="+mn-lt"/>
              </a:rPr>
              <a:t/>
            </a:r>
            <a:br>
              <a:rPr lang="en-US" sz="1800" b="0" dirty="0">
                <a:latin typeface="+mn-lt"/>
              </a:rPr>
            </a:br>
            <a:r>
              <a:rPr lang="en-US" sz="1800" b="0" dirty="0">
                <a:latin typeface="+mn-lt"/>
              </a:rPr>
              <a:t/>
            </a:r>
            <a:br>
              <a:rPr lang="en-US" sz="1800" b="0" dirty="0">
                <a:latin typeface="+mn-lt"/>
              </a:rPr>
            </a:br>
            <a:endParaRPr lang="en-US" sz="1800" b="0" dirty="0">
              <a:latin typeface="+mn-lt"/>
            </a:endParaRPr>
          </a:p>
        </p:txBody>
      </p:sp>
    </p:spTree>
    <p:extLst>
      <p:ext uri="{BB962C8B-B14F-4D97-AF65-F5344CB8AC3E}">
        <p14:creationId xmlns:p14="http://schemas.microsoft.com/office/powerpoint/2010/main" val="1026294232"/>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icebreaker ship over the frozen sea.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00745"/>
            <a:ext cx="9144000" cy="6096000"/>
          </a:xfrm>
          <a:prstGeom prst="rect">
            <a:avLst/>
          </a:prstGeom>
        </p:spPr>
      </p:pic>
      <p:sp>
        <p:nvSpPr>
          <p:cNvPr id="7" name="Freeform 7">
            <a:extLst>
              <a:ext uri="{C183D7F6-B498-43B3-948B-1728B52AA6E4}">
                <adec:decorative xmlns:adec="http://schemas.microsoft.com/office/drawing/2017/decorative" xmlns="" val="1"/>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Freeform 11">
            <a:extLst>
              <a:ext uri="{C183D7F6-B498-43B3-948B-1728B52AA6E4}">
                <adec:decorative xmlns:adec="http://schemas.microsoft.com/office/drawing/2017/decorative" xmlns="" val="1"/>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098136822"/>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idx="4294967295"/>
          </p:nvPr>
        </p:nvSpPr>
        <p:spPr>
          <a:xfrm>
            <a:off x="895983" y="1208088"/>
            <a:ext cx="6767559" cy="34496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1800" dirty="0">
                <a:ea typeface="+mn-ea"/>
                <a:cs typeface="+mn-cs"/>
              </a:rPr>
              <a:t>C</a:t>
            </a:r>
            <a:r>
              <a:rPr lang="en-GB" sz="1800" dirty="0" err="1">
                <a:ea typeface="+mn-ea"/>
                <a:cs typeface="+mn-cs"/>
              </a:rPr>
              <a:t>hemical</a:t>
            </a:r>
            <a:r>
              <a:rPr lang="en-GB" sz="1800" dirty="0">
                <a:ea typeface="+mn-ea"/>
                <a:cs typeface="+mn-cs"/>
              </a:rPr>
              <a:t> and forest industries</a:t>
            </a:r>
            <a:r>
              <a:rPr lang="en-US" sz="1800" b="0" dirty="0"/>
              <a:t/>
            </a:r>
            <a:br>
              <a:rPr lang="en-US" sz="1800" b="0" dirty="0"/>
            </a:br>
            <a:r>
              <a:rPr lang="en-US" sz="1800" b="0" dirty="0"/>
              <a:t/>
            </a:r>
            <a:br>
              <a:rPr lang="en-US" sz="1800" b="0" dirty="0"/>
            </a:br>
            <a:r>
              <a:rPr lang="en-GB" sz="1800" b="0" dirty="0">
                <a:latin typeface="+mn-lt"/>
              </a:rPr>
              <a:t>Approximately 20% </a:t>
            </a:r>
            <a:r>
              <a:rPr lang="en-GB" sz="1800" b="0" dirty="0" smtClean="0">
                <a:latin typeface="+mn-lt"/>
              </a:rPr>
              <a:t>(2019) of </a:t>
            </a:r>
            <a:r>
              <a:rPr lang="en-GB" sz="1800" b="0" dirty="0">
                <a:latin typeface="+mn-lt"/>
              </a:rPr>
              <a:t>Finnish goods exports are products manufactured for the chemical and forest industries. </a:t>
            </a:r>
            <a:br>
              <a:rPr lang="en-GB" sz="1800" b="0" dirty="0">
                <a:latin typeface="+mn-lt"/>
              </a:rPr>
            </a:br>
            <a:r>
              <a:rPr lang="en-GB" sz="1800" b="0" dirty="0">
                <a:latin typeface="+mn-lt"/>
              </a:rPr>
              <a:t/>
            </a:r>
            <a:br>
              <a:rPr lang="en-GB" sz="1800" b="0" dirty="0">
                <a:latin typeface="+mn-lt"/>
              </a:rPr>
            </a:br>
            <a:r>
              <a:rPr lang="en-GB" sz="1800" b="0" dirty="0">
                <a:solidFill>
                  <a:schemeClr val="tx1"/>
                </a:solidFill>
              </a:rPr>
              <a:t>About </a:t>
            </a:r>
            <a:r>
              <a:rPr lang="en-GB" sz="1800" b="0" dirty="0" smtClean="0">
                <a:solidFill>
                  <a:schemeClr val="tx1"/>
                </a:solidFill>
              </a:rPr>
              <a:t>75% (2019) </a:t>
            </a:r>
            <a:r>
              <a:rPr lang="en-GB" sz="1800" b="0" dirty="0">
                <a:solidFill>
                  <a:schemeClr val="tx1"/>
                </a:solidFill>
              </a:rPr>
              <a:t>of Finland’s surface area is forest, and the country has long been a key global player in the forestry sector.</a:t>
            </a:r>
            <a:r>
              <a:rPr lang="en-GB" sz="1800" b="0" dirty="0">
                <a:latin typeface="+mn-lt"/>
              </a:rPr>
              <a:t/>
            </a:r>
            <a:br>
              <a:rPr lang="en-GB" sz="1800" b="0" dirty="0">
                <a:latin typeface="+mn-lt"/>
              </a:rPr>
            </a:br>
            <a:r>
              <a:rPr lang="en-GB" sz="1800" b="0" dirty="0">
                <a:latin typeface="+mn-lt"/>
              </a:rPr>
              <a:t/>
            </a:r>
            <a:br>
              <a:rPr lang="en-GB" sz="1800" b="0" dirty="0">
                <a:latin typeface="+mn-lt"/>
              </a:rPr>
            </a:br>
            <a:r>
              <a:rPr lang="en-GB" sz="1800" b="0" dirty="0">
                <a:solidFill>
                  <a:schemeClr val="tx1"/>
                </a:solidFill>
              </a:rPr>
              <a:t>More than 10% of all European paper and cardboard is produced in Finland.</a:t>
            </a:r>
            <a:r>
              <a:rPr lang="en-US" sz="1800" b="0" dirty="0">
                <a:latin typeface="+mn-lt"/>
              </a:rPr>
              <a:t/>
            </a:r>
            <a:br>
              <a:rPr lang="en-US" sz="1800" b="0" dirty="0">
                <a:latin typeface="+mn-lt"/>
              </a:rPr>
            </a:br>
            <a:r>
              <a:rPr lang="en-US" sz="1800" b="0" dirty="0">
                <a:latin typeface="+mn-lt"/>
              </a:rPr>
              <a:t/>
            </a:r>
            <a:br>
              <a:rPr lang="en-US" sz="1800" b="0" dirty="0">
                <a:latin typeface="+mn-lt"/>
              </a:rPr>
            </a:br>
            <a:r>
              <a:rPr lang="en-US" sz="1800" b="0" dirty="0">
                <a:latin typeface="+mn-lt"/>
              </a:rPr>
              <a:t/>
            </a:r>
            <a:br>
              <a:rPr lang="en-US" sz="1800" b="0" dirty="0">
                <a:latin typeface="+mn-lt"/>
              </a:rPr>
            </a:br>
            <a:r>
              <a:rPr lang="en-US" sz="1800" b="0" dirty="0">
                <a:latin typeface="+mn-lt"/>
              </a:rPr>
              <a:t/>
            </a:r>
            <a:br>
              <a:rPr lang="en-US" sz="1800" b="0" dirty="0">
                <a:latin typeface="+mn-lt"/>
              </a:rPr>
            </a:br>
            <a:r>
              <a:rPr lang="en-US" sz="1800" b="0" dirty="0">
                <a:latin typeface="+mn-lt"/>
              </a:rPr>
              <a:t/>
            </a:r>
            <a:br>
              <a:rPr lang="en-US" sz="1800" b="0" dirty="0">
                <a:latin typeface="+mn-lt"/>
              </a:rPr>
            </a:br>
            <a:endParaRPr lang="en-US" sz="1800" b="0" dirty="0">
              <a:latin typeface="+mn-lt"/>
            </a:endParaRPr>
          </a:p>
        </p:txBody>
      </p:sp>
    </p:spTree>
    <p:extLst>
      <p:ext uri="{BB962C8B-B14F-4D97-AF65-F5344CB8AC3E}">
        <p14:creationId xmlns:p14="http://schemas.microsoft.com/office/powerpoint/2010/main" val="2353366518"/>
      </p:ext>
    </p:extLst>
  </p:cSld>
  <p:clrMapOvr>
    <a:masterClrMapping/>
  </p:clrMapOvr>
  <p:transition spd="med">
    <p:fade/>
  </p:transition>
</p:sld>
</file>

<file path=ppt/theme/theme1.xml><?xml version="1.0" encoding="utf-8"?>
<a:theme xmlns:a="http://schemas.openxmlformats.org/drawingml/2006/main" name="Finland -the digital hub of Northern Europe_FINLANDICA">
  <a:themeElements>
    <a:clrScheme name="Custom 6">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FFFFFF"/>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theme>
</file>

<file path=ppt/theme/theme2.xml><?xml version="1.0" encoding="utf-8"?>
<a:theme xmlns:a="http://schemas.openxmlformats.org/drawingml/2006/main" name="2_Mukautettu suunnittelumall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ukautettu suunnittelumall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Mukautettu suunnittelumall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2CDB0888CA80FD47B6B81A2830921788" ma:contentTypeVersion="" ma:contentTypeDescription="Luo uusi asiakirja." ma:contentTypeScope="" ma:versionID="72f73d0a6cdb541909064b02031744ad">
  <xsd:schema xmlns:xsd="http://www.w3.org/2001/XMLSchema" xmlns:xs="http://www.w3.org/2001/XMLSchema" xmlns:p="http://schemas.microsoft.com/office/2006/metadata/properties" xmlns:ns2="8d32d700-cf48-49cf-9c2e-94ab5e8de13f" targetNamespace="http://schemas.microsoft.com/office/2006/metadata/properties" ma:root="true" ma:fieldsID="97d32d31caae95076156526d7a042ce8" ns2:_="">
    <xsd:import namespace="8d32d700-cf48-49cf-9c2e-94ab5e8de13f"/>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32d700-cf48-49cf-9c2e-94ab5e8de13f" elementFormDefault="qualified">
    <xsd:import namespace="http://schemas.microsoft.com/office/2006/documentManagement/types"/>
    <xsd:import namespace="http://schemas.microsoft.com/office/infopath/2007/PartnerControls"/>
    <xsd:element name="SharedWithUsers" ma:index="9" nillable="true" ma:displayName="Jaettu"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ma:index="8" ma:displayName="Kommentit"/>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F570D79-9B98-4781-A415-91AB531FE7D2}">
  <ds:schemaRefs>
    <ds:schemaRef ds:uri="http://schemas.microsoft.com/sharepoint/v3/contenttype/forms"/>
  </ds:schemaRefs>
</ds:datastoreItem>
</file>

<file path=customXml/itemProps2.xml><?xml version="1.0" encoding="utf-8"?>
<ds:datastoreItem xmlns:ds="http://schemas.openxmlformats.org/officeDocument/2006/customXml" ds:itemID="{A351C47D-2266-4E2F-AD1B-6CC013E6F0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32d700-cf48-49cf-9c2e-94ab5e8de1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3473B6B-A494-4A3F-BC39-E590A5A40DB7}">
  <ds:schemaRefs>
    <ds:schemaRef ds:uri="http://purl.org/dc/terms/"/>
    <ds:schemaRef ds:uri="http://schemas.openxmlformats.org/package/2006/metadata/core-properties"/>
    <ds:schemaRef ds:uri="http://schemas.microsoft.com/office/2006/documentManagement/types"/>
    <ds:schemaRef ds:uri="8d32d700-cf48-49cf-9c2e-94ab5e8de13f"/>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Finland -the digital hub of Northern Europe_FINLANDICA</Template>
  <TotalTime>16302</TotalTime>
  <Words>1637</Words>
  <Application>Microsoft Office PowerPoint</Application>
  <PresentationFormat>On-screen Show (16:9)</PresentationFormat>
  <Paragraphs>66</Paragraphs>
  <Slides>19</Slides>
  <Notes>18</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19</vt:i4>
      </vt:variant>
    </vt:vector>
  </HeadingPairs>
  <TitlesOfParts>
    <vt:vector size="27" baseType="lpstr">
      <vt:lpstr>Finlandica</vt:lpstr>
      <vt:lpstr>Calibri Light</vt:lpstr>
      <vt:lpstr>Arial</vt:lpstr>
      <vt:lpstr>Calibri</vt:lpstr>
      <vt:lpstr>Finland -the digital hub of Northern Europe_FINLANDICA</vt:lpstr>
      <vt:lpstr>2_Mukautettu suunnittelumalli</vt:lpstr>
      <vt:lpstr>Mukautettu suunnittelumalli</vt:lpstr>
      <vt:lpstr>1_Mukautettu suunnittelumalli</vt:lpstr>
      <vt:lpstr>PowerPoint Presentation</vt:lpstr>
      <vt:lpstr>HIGH-QUALITY FINNISH PRODUCTS ON THE GLOBAL MARKETS  </vt:lpstr>
      <vt:lpstr>Finnish economy   Finland’s gross national product (GNP) is EUR 240 billion (2019), which equals EUR 43,500 per inhabitant.   In international comparisons, Finland ranks among the 25–30 richest countries in the world.     </vt:lpstr>
      <vt:lpstr>Finland – a service society  Almost three out of four Finnish wage earners work in the service sector, while one in five is employed in the industrial or construction sector.   The forest sector still has an important role in the economy.    </vt:lpstr>
      <vt:lpstr>Foreign trade   Finland's wellbeing is largely based on foreign trade. The ratio of exports to GNP is approximately 39% (2019).   Approximately 60% of Finnish goods exports go to the EU single market (2019).   The main countries for Finnish exports are Germany, Sweden, and the Netherlands.    </vt:lpstr>
      <vt:lpstr>Technology industries   Technology industries are the biggest export sector in Finland, accounting for approximately 50% of Finnish goods and service exports (2020).   Some well known Finnish companies in technology industry are for example Nokia, KONE and Wärtsilä.    </vt:lpstr>
      <vt:lpstr>Maritime sector  Finland also boasts state-of-the-art expertise in the maritime sector.   Almost 80% of the world’s ice-breakers are designed in Finland, and of those approximately 60% are manufactured in Finnish shipyards.   Many of the biggest cruise ships are also made in Finland.     </vt:lpstr>
      <vt:lpstr>PowerPoint Presentation</vt:lpstr>
      <vt:lpstr>Chemical and forest industries  Approximately 20% (2019) of Finnish goods exports are products manufactured for the chemical and forest industries.   About 75% (2019) of Finland’s surface area is forest, and the country has long been a key global player in the forestry sector.  More than 10% of all European paper and cardboard is produced in Finland.     </vt:lpstr>
      <vt:lpstr>PowerPoint Presentation</vt:lpstr>
      <vt:lpstr>Finnish food exports   Finnish food exports have grown in recent years, with their current value totalling EUR 1.75 billion (2019).   Finland's high-quality nutritional expertise and excellent hygiene standards are appreciated worldwide.      </vt:lpstr>
      <vt:lpstr>PowerPoint Presentation</vt:lpstr>
      <vt:lpstr>Mining   Mining is another significant industry in Finland. Mining is another significant industry in Finland.   Finland is one of the countries at the forefront in reducing the steel production industry's carbon footprint. </vt:lpstr>
      <vt:lpstr>PowerPoint Presentation</vt:lpstr>
      <vt:lpstr>PowerPoint Presentation</vt:lpstr>
      <vt:lpstr>Education  Currently, 74% of working-age Finns have completed a post-secondary school degree following their basic education (2019).   Equal access to education for all has paved the way for success. </vt:lpstr>
      <vt:lpstr>Finnish society makes it possible  Another strong factor supporting Finland’s success lies in the fact that the majority the country's 5.5 million people actively contribute to society.   Finland is one of the most gender-equal countries in the world.     </vt:lpstr>
      <vt:lpstr>PowerPoint Presentation</vt:lpstr>
      <vt:lpstr>PowerPoint Presentation</vt:lpstr>
    </vt:vector>
  </TitlesOfParts>
  <Manager>Hasan &amp; Partners</Manager>
  <Company>VIP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 quality Finnish products on the global markets</dc:title>
  <dc:creator>vnkbrandm</dc:creator>
  <cp:lastModifiedBy>Tuovinen Evita</cp:lastModifiedBy>
  <cp:revision>360</cp:revision>
  <cp:lastPrinted>2015-11-03T13:45:31Z</cp:lastPrinted>
  <dcterms:created xsi:type="dcterms:W3CDTF">2015-10-23T09:45:44Z</dcterms:created>
  <dcterms:modified xsi:type="dcterms:W3CDTF">2020-11-09T13:37:36Z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0x0101002CDB0888CA80FD47B6B81A2830921788</vt:lpwstr>
  </property>
</Properties>
</file>