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2" r:id="rId2"/>
  </p:sldMasterIdLst>
  <p:notesMasterIdLst>
    <p:notesMasterId r:id="rId24"/>
  </p:notesMasterIdLst>
  <p:sldIdLst>
    <p:sldId id="256" r:id="rId3"/>
    <p:sldId id="257" r:id="rId4"/>
    <p:sldId id="258" r:id="rId5"/>
    <p:sldId id="259" r:id="rId6"/>
    <p:sldId id="260" r:id="rId7"/>
    <p:sldId id="275" r:id="rId8"/>
    <p:sldId id="261" r:id="rId9"/>
    <p:sldId id="277" r:id="rId10"/>
    <p:sldId id="262" r:id="rId11"/>
    <p:sldId id="276" r:id="rId12"/>
    <p:sldId id="263" r:id="rId13"/>
    <p:sldId id="264" r:id="rId14"/>
    <p:sldId id="265" r:id="rId15"/>
    <p:sldId id="266" r:id="rId16"/>
    <p:sldId id="267" r:id="rId17"/>
    <p:sldId id="268" r:id="rId18"/>
    <p:sldId id="269" r:id="rId19"/>
    <p:sldId id="270" r:id="rId20"/>
    <p:sldId id="271" r:id="rId21"/>
    <p:sldId id="272" r:id="rId22"/>
    <p:sldId id="273" r:id="rId23"/>
  </p:sldIdLst>
  <p:sldSz cx="51435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orient="horz" pos="407">
          <p15:clr>
            <a:srgbClr val="A4A3A4"/>
          </p15:clr>
        </p15:guide>
        <p15:guide id="3" orient="horz" pos="3672">
          <p15:clr>
            <a:srgbClr val="A4A3A4"/>
          </p15:clr>
        </p15:guide>
        <p15:guide id="4" orient="horz" pos="708">
          <p15:clr>
            <a:srgbClr val="A4A3A4"/>
          </p15:clr>
        </p15:guide>
        <p15:guide id="5" orient="horz" pos="1253">
          <p15:clr>
            <a:srgbClr val="A4A3A4"/>
          </p15:clr>
        </p15:guide>
        <p15:guide id="6" orient="horz" pos="1132">
          <p15:clr>
            <a:srgbClr val="A4A3A4"/>
          </p15:clr>
        </p15:guide>
        <p15:guide id="7" orient="horz" pos="2341">
          <p15:clr>
            <a:srgbClr val="A4A3A4"/>
          </p15:clr>
        </p15:guide>
        <p15:guide id="8" pos="1620">
          <p15:clr>
            <a:srgbClr val="A4A3A4"/>
          </p15:clr>
        </p15:guide>
        <p15:guide id="9" pos="166">
          <p15:clr>
            <a:srgbClr val="A4A3A4"/>
          </p15:clr>
        </p15:guide>
        <p15:guide id="10" pos="3074">
          <p15:clr>
            <a:srgbClr val="A4A3A4"/>
          </p15:clr>
        </p15:guide>
        <p15:guide id="11" pos="650">
          <p15:clr>
            <a:srgbClr val="A4A3A4"/>
          </p15:clr>
        </p15:guide>
        <p15:guide id="12" pos="1110">
          <p15:clr>
            <a:srgbClr val="A4A3A4"/>
          </p15:clr>
        </p15:guide>
        <p15:guide id="13" pos="2130">
          <p15:clr>
            <a:srgbClr val="A4A3A4"/>
          </p15:clr>
        </p15:guide>
        <p15:guide id="14" pos="259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5" roundtripDataSignature="AMtx7mih6P6l9k3nKsNmrnSx086WGcmUjw=="/>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id" initials="D" lastIdx="1" clrIdx="0">
    <p:extLst>
      <p:ext uri="{19B8F6BF-5375-455C-9EA6-DF929625EA0E}">
        <p15:presenceInfo xmlns:p15="http://schemas.microsoft.com/office/powerpoint/2012/main" userId="Davi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944" y="52"/>
      </p:cViewPr>
      <p:guideLst>
        <p:guide orient="horz" pos="2160"/>
        <p:guide orient="horz" pos="407"/>
        <p:guide orient="horz" pos="3672"/>
        <p:guide orient="horz" pos="708"/>
        <p:guide orient="horz" pos="1253"/>
        <p:guide orient="horz" pos="1132"/>
        <p:guide orient="horz" pos="2341"/>
        <p:guide pos="1620"/>
        <p:guide pos="166"/>
        <p:guide pos="3074"/>
        <p:guide pos="650"/>
        <p:guide pos="1110"/>
        <p:guide pos="2130"/>
        <p:guide pos="259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100" d="100"/>
          <a:sy n="100"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customschemas.google.com/relationships/presentationmetadata" Target="metadata"/><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2273300" y="860425"/>
            <a:ext cx="2311400" cy="30797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800"/>
              <a:buFont typeface="Arial"/>
              <a:buNone/>
            </a:pPr>
            <a:fld id="{00000000-1234-1234-1234-123412341234}" type="slidenum">
              <a:rPr lang="en-US" sz="800" b="0" i="0" u="none" strike="noStrike" cap="none">
                <a:solidFill>
                  <a:schemeClr val="dk1"/>
                </a:solidFill>
                <a:latin typeface="Arial"/>
                <a:ea typeface="Arial"/>
                <a:cs typeface="Arial"/>
                <a:sym typeface="Arial"/>
              </a:rPr>
              <a:t>‹#›</a:t>
            </a:fld>
            <a:endParaRPr sz="8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6" name="Google Shape;156;p1:notes"/>
          <p:cNvSpPr>
            <a:spLocks noGrp="1" noRot="1" noChangeAspect="1"/>
          </p:cNvSpPr>
          <p:nvPr>
            <p:ph type="sldImg" idx="2"/>
          </p:nvPr>
        </p:nvSpPr>
        <p:spPr>
          <a:xfrm>
            <a:off x="2273300" y="860425"/>
            <a:ext cx="2311400" cy="30797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44" name="Google Shape;244;p10:notes"/>
          <p:cNvSpPr>
            <a:spLocks noGrp="1" noRot="1" noChangeAspect="1"/>
          </p:cNvSpPr>
          <p:nvPr>
            <p:ph type="sldImg" idx="2"/>
          </p:nvPr>
        </p:nvSpPr>
        <p:spPr>
          <a:xfrm>
            <a:off x="2273300" y="860425"/>
            <a:ext cx="2311400" cy="30797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p1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53" name="Google Shape;253;p11:notes"/>
          <p:cNvSpPr>
            <a:spLocks noGrp="1" noRot="1" noChangeAspect="1"/>
          </p:cNvSpPr>
          <p:nvPr>
            <p:ph type="sldImg" idx="2"/>
          </p:nvPr>
        </p:nvSpPr>
        <p:spPr>
          <a:xfrm>
            <a:off x="2273300" y="860425"/>
            <a:ext cx="2311400" cy="30797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p12:notes"/>
          <p:cNvSpPr>
            <a:spLocks noGrp="1" noRot="1" noChangeAspect="1"/>
          </p:cNvSpPr>
          <p:nvPr>
            <p:ph type="sldImg" idx="2"/>
          </p:nvPr>
        </p:nvSpPr>
        <p:spPr>
          <a:xfrm>
            <a:off x="2273300" y="860425"/>
            <a:ext cx="2311400" cy="30797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9" name="Google Shape;259;p1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60" name="Google Shape;260;p1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15</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p1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69" name="Google Shape;269;p13:notes"/>
          <p:cNvSpPr>
            <a:spLocks noGrp="1" noRot="1" noChangeAspect="1"/>
          </p:cNvSpPr>
          <p:nvPr>
            <p:ph type="sldImg" idx="2"/>
          </p:nvPr>
        </p:nvSpPr>
        <p:spPr>
          <a:xfrm>
            <a:off x="2273300" y="860425"/>
            <a:ext cx="2311400" cy="30797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p14:notes"/>
          <p:cNvSpPr>
            <a:spLocks noGrp="1" noRot="1" noChangeAspect="1"/>
          </p:cNvSpPr>
          <p:nvPr>
            <p:ph type="sldImg" idx="2"/>
          </p:nvPr>
        </p:nvSpPr>
        <p:spPr>
          <a:xfrm>
            <a:off x="2273300" y="860425"/>
            <a:ext cx="2311400" cy="30797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8" name="Google Shape;278;p1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79" name="Google Shape;279;p1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17</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p1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88" name="Google Shape;288;p15:notes"/>
          <p:cNvSpPr>
            <a:spLocks noGrp="1" noRot="1" noChangeAspect="1"/>
          </p:cNvSpPr>
          <p:nvPr>
            <p:ph type="sldImg" idx="2"/>
          </p:nvPr>
        </p:nvSpPr>
        <p:spPr>
          <a:xfrm>
            <a:off x="2273300" y="860425"/>
            <a:ext cx="2311400" cy="30797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p1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99" name="Google Shape;299;p16:notes"/>
          <p:cNvSpPr>
            <a:spLocks noGrp="1" noRot="1" noChangeAspect="1"/>
          </p:cNvSpPr>
          <p:nvPr>
            <p:ph type="sldImg" idx="2"/>
          </p:nvPr>
        </p:nvSpPr>
        <p:spPr>
          <a:xfrm>
            <a:off x="2273300" y="860425"/>
            <a:ext cx="2311400" cy="30797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p1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05" name="Google Shape;305;p17:notes"/>
          <p:cNvSpPr>
            <a:spLocks noGrp="1" noRot="1" noChangeAspect="1"/>
          </p:cNvSpPr>
          <p:nvPr>
            <p:ph type="sldImg" idx="2"/>
          </p:nvPr>
        </p:nvSpPr>
        <p:spPr>
          <a:xfrm>
            <a:off x="2273300" y="860425"/>
            <a:ext cx="2311400" cy="30797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p1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11" name="Google Shape;311;p18:notes"/>
          <p:cNvSpPr>
            <a:spLocks noGrp="1" noRot="1" noChangeAspect="1"/>
          </p:cNvSpPr>
          <p:nvPr>
            <p:ph type="sldImg" idx="2"/>
          </p:nvPr>
        </p:nvSpPr>
        <p:spPr>
          <a:xfrm>
            <a:off x="2273300" y="860425"/>
            <a:ext cx="2311400" cy="30797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3" name="Google Shape;163;p2:notes"/>
          <p:cNvSpPr>
            <a:spLocks noGrp="1" noRot="1" noChangeAspect="1"/>
          </p:cNvSpPr>
          <p:nvPr>
            <p:ph type="sldImg" idx="2"/>
          </p:nvPr>
        </p:nvSpPr>
        <p:spPr>
          <a:xfrm>
            <a:off x="2273300" y="860425"/>
            <a:ext cx="2311400" cy="30797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3:notes"/>
          <p:cNvSpPr>
            <a:spLocks noGrp="1" noRot="1" noChangeAspect="1"/>
          </p:cNvSpPr>
          <p:nvPr>
            <p:ph type="sldImg" idx="2"/>
          </p:nvPr>
        </p:nvSpPr>
        <p:spPr>
          <a:xfrm>
            <a:off x="2273300" y="860425"/>
            <a:ext cx="2311400" cy="30797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9" name="Google Shape;169;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0" name="Google Shape;170;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2" name="Google Shape;182;p4:notes"/>
          <p:cNvSpPr>
            <a:spLocks noGrp="1" noRot="1" noChangeAspect="1"/>
          </p:cNvSpPr>
          <p:nvPr>
            <p:ph type="sldImg" idx="2"/>
          </p:nvPr>
        </p:nvSpPr>
        <p:spPr>
          <a:xfrm>
            <a:off x="2273300" y="860425"/>
            <a:ext cx="2311400" cy="30797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5:notes"/>
          <p:cNvSpPr>
            <a:spLocks noGrp="1" noRot="1" noChangeAspect="1"/>
          </p:cNvSpPr>
          <p:nvPr>
            <p:ph type="sldImg" idx="2"/>
          </p:nvPr>
        </p:nvSpPr>
        <p:spPr>
          <a:xfrm>
            <a:off x="2273300" y="860425"/>
            <a:ext cx="2311400" cy="30797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1" name="Google Shape;191;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2" name="Google Shape;192;p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1" name="Google Shape;201;p6:notes"/>
          <p:cNvSpPr>
            <a:spLocks noGrp="1" noRot="1" noChangeAspect="1"/>
          </p:cNvSpPr>
          <p:nvPr>
            <p:ph type="sldImg" idx="2"/>
          </p:nvPr>
        </p:nvSpPr>
        <p:spPr>
          <a:xfrm>
            <a:off x="2273300" y="860425"/>
            <a:ext cx="2311400" cy="30797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0" name="Google Shape;210;p7:notes"/>
          <p:cNvSpPr>
            <a:spLocks noGrp="1" noRot="1" noChangeAspect="1"/>
          </p:cNvSpPr>
          <p:nvPr>
            <p:ph type="sldImg" idx="2"/>
          </p:nvPr>
        </p:nvSpPr>
        <p:spPr>
          <a:xfrm>
            <a:off x="2273300" y="860425"/>
            <a:ext cx="2311400" cy="30797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21" name="Google Shape;221;p8:notes"/>
          <p:cNvSpPr>
            <a:spLocks noGrp="1" noRot="1" noChangeAspect="1"/>
          </p:cNvSpPr>
          <p:nvPr>
            <p:ph type="sldImg" idx="2"/>
          </p:nvPr>
        </p:nvSpPr>
        <p:spPr>
          <a:xfrm>
            <a:off x="2273300" y="860425"/>
            <a:ext cx="2311400" cy="30797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32" name="Google Shape;232;p9:notes"/>
          <p:cNvSpPr>
            <a:spLocks noGrp="1" noRot="1" noChangeAspect="1"/>
          </p:cNvSpPr>
          <p:nvPr>
            <p:ph type="sldImg" idx="2"/>
          </p:nvPr>
        </p:nvSpPr>
        <p:spPr>
          <a:xfrm>
            <a:off x="2273300" y="860425"/>
            <a:ext cx="2311400" cy="30797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and Content Gray" type="obj">
  <p:cSld name="OBJECT">
    <p:bg>
      <p:bgPr>
        <a:solidFill>
          <a:schemeClr val="accent2"/>
        </a:solidFill>
        <a:effectLst/>
      </p:bgPr>
    </p:bg>
    <p:spTree>
      <p:nvGrpSpPr>
        <p:cNvPr id="1" name="Shape 15"/>
        <p:cNvGrpSpPr/>
        <p:nvPr/>
      </p:nvGrpSpPr>
      <p:grpSpPr>
        <a:xfrm>
          <a:off x="0" y="0"/>
          <a:ext cx="0" cy="0"/>
          <a:chOff x="0" y="0"/>
          <a:chExt cx="0" cy="0"/>
        </a:xfrm>
      </p:grpSpPr>
      <p:sp>
        <p:nvSpPr>
          <p:cNvPr id="16" name="Google Shape;16;p20"/>
          <p:cNvSpPr txBox="1">
            <a:spLocks noGrp="1"/>
          </p:cNvSpPr>
          <p:nvPr>
            <p:ph type="title"/>
          </p:nvPr>
        </p:nvSpPr>
        <p:spPr>
          <a:xfrm>
            <a:off x="1032273" y="645586"/>
            <a:ext cx="3078956" cy="1151236"/>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20"/>
          <p:cNvSpPr txBox="1">
            <a:spLocks noGrp="1"/>
          </p:cNvSpPr>
          <p:nvPr>
            <p:ph type="body" idx="1"/>
          </p:nvPr>
        </p:nvSpPr>
        <p:spPr>
          <a:xfrm>
            <a:off x="1032273" y="1989666"/>
            <a:ext cx="3078956" cy="3839601"/>
          </a:xfrm>
          <a:prstGeom prst="rect">
            <a:avLst/>
          </a:prstGeom>
          <a:noFill/>
          <a:ln>
            <a:noFill/>
          </a:ln>
        </p:spPr>
        <p:txBody>
          <a:bodyPr spcFirstLastPara="1" wrap="square" lIns="0" tIns="0" rIns="0" bIns="0" anchor="t" anchorCtr="0">
            <a:noAutofit/>
          </a:bodyPr>
          <a:lstStyle>
            <a:lvl1pPr marL="457200" lvl="0" indent="-342900" algn="l">
              <a:lnSpc>
                <a:spcPct val="120000"/>
              </a:lnSpc>
              <a:spcBef>
                <a:spcPts val="113"/>
              </a:spcBef>
              <a:spcAft>
                <a:spcPts val="0"/>
              </a:spcAft>
              <a:buClr>
                <a:schemeClr val="accent1"/>
              </a:buClr>
              <a:buSzPts val="1800"/>
              <a:buChar char="•"/>
              <a:defRPr/>
            </a:lvl1pPr>
            <a:lvl2pPr marL="914400" lvl="1" indent="-342900" algn="l">
              <a:lnSpc>
                <a:spcPct val="120000"/>
              </a:lnSpc>
              <a:spcBef>
                <a:spcPts val="113"/>
              </a:spcBef>
              <a:spcAft>
                <a:spcPts val="0"/>
              </a:spcAft>
              <a:buClr>
                <a:schemeClr val="accent1"/>
              </a:buClr>
              <a:buSzPts val="1800"/>
              <a:buChar char="–"/>
              <a:defRPr/>
            </a:lvl2pPr>
            <a:lvl3pPr marL="1371600" lvl="2" indent="-342900" algn="l">
              <a:lnSpc>
                <a:spcPct val="120000"/>
              </a:lnSpc>
              <a:spcBef>
                <a:spcPts val="113"/>
              </a:spcBef>
              <a:spcAft>
                <a:spcPts val="0"/>
              </a:spcAft>
              <a:buClr>
                <a:schemeClr val="accent1"/>
              </a:buClr>
              <a:buSzPts val="1800"/>
              <a:buChar char="•"/>
              <a:defRPr/>
            </a:lvl3pPr>
            <a:lvl4pPr marL="1828800" lvl="3" indent="-342900" algn="l">
              <a:lnSpc>
                <a:spcPct val="120000"/>
              </a:lnSpc>
              <a:spcBef>
                <a:spcPts val="113"/>
              </a:spcBef>
              <a:spcAft>
                <a:spcPts val="0"/>
              </a:spcAft>
              <a:buClr>
                <a:schemeClr val="accent1"/>
              </a:buClr>
              <a:buSzPts val="1800"/>
              <a:buChar char="–"/>
              <a:defRPr/>
            </a:lvl4pPr>
            <a:lvl5pPr marL="2286000" lvl="4" indent="-342900" algn="l">
              <a:lnSpc>
                <a:spcPct val="120000"/>
              </a:lnSpc>
              <a:spcBef>
                <a:spcPts val="113"/>
              </a:spcBef>
              <a:spcAft>
                <a:spcPts val="0"/>
              </a:spcAft>
              <a:buClr>
                <a:schemeClr val="accent1"/>
              </a:buClr>
              <a:buSzPts val="1800"/>
              <a:buChar char="•"/>
              <a:defRPr/>
            </a:lvl5pPr>
            <a:lvl6pPr marL="2743200" lvl="5" indent="-342900" algn="l">
              <a:lnSpc>
                <a:spcPct val="120000"/>
              </a:lnSpc>
              <a:spcBef>
                <a:spcPts val="113"/>
              </a:spcBef>
              <a:spcAft>
                <a:spcPts val="0"/>
              </a:spcAft>
              <a:buClr>
                <a:schemeClr val="accent1"/>
              </a:buClr>
              <a:buSzPts val="1800"/>
              <a:buChar char="•"/>
              <a:defRPr/>
            </a:lvl6pPr>
            <a:lvl7pPr marL="3200400" lvl="6" indent="-342900" algn="l">
              <a:lnSpc>
                <a:spcPct val="120000"/>
              </a:lnSpc>
              <a:spcBef>
                <a:spcPts val="113"/>
              </a:spcBef>
              <a:spcAft>
                <a:spcPts val="0"/>
              </a:spcAft>
              <a:buClr>
                <a:schemeClr val="accent1"/>
              </a:buClr>
              <a:buSzPts val="1800"/>
              <a:buChar char="•"/>
              <a:defRPr/>
            </a:lvl7pPr>
            <a:lvl8pPr marL="3657600" lvl="7" indent="-342900" algn="l">
              <a:lnSpc>
                <a:spcPct val="120000"/>
              </a:lnSpc>
              <a:spcBef>
                <a:spcPts val="113"/>
              </a:spcBef>
              <a:spcAft>
                <a:spcPts val="0"/>
              </a:spcAft>
              <a:buClr>
                <a:schemeClr val="accent1"/>
              </a:buClr>
              <a:buSzPts val="1800"/>
              <a:buChar char="•"/>
              <a:defRPr/>
            </a:lvl8pPr>
            <a:lvl9pPr marL="4114800" lvl="8" indent="-342900" algn="l">
              <a:lnSpc>
                <a:spcPct val="120000"/>
              </a:lnSpc>
              <a:spcBef>
                <a:spcPts val="113"/>
              </a:spcBef>
              <a:spcAft>
                <a:spcPts val="0"/>
              </a:spcAft>
              <a:buClr>
                <a:schemeClr val="accent1"/>
              </a:buClr>
              <a:buSzPts val="1800"/>
              <a:buChar char="•"/>
              <a:defRPr/>
            </a:lvl9pPr>
          </a:lstStyle>
          <a:p>
            <a:endParaRPr/>
          </a:p>
        </p:txBody>
      </p:sp>
      <p:sp>
        <p:nvSpPr>
          <p:cNvPr id="18" name="Google Shape;18;p20"/>
          <p:cNvSpPr txBox="1">
            <a:spLocks noGrp="1"/>
          </p:cNvSpPr>
          <p:nvPr>
            <p:ph type="dt" idx="10"/>
          </p:nvPr>
        </p:nvSpPr>
        <p:spPr>
          <a:xfrm>
            <a:off x="263426" y="6021293"/>
            <a:ext cx="768846" cy="191129"/>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20"/>
          <p:cNvSpPr txBox="1">
            <a:spLocks noGrp="1"/>
          </p:cNvSpPr>
          <p:nvPr>
            <p:ph type="ftr" idx="11"/>
          </p:nvPr>
        </p:nvSpPr>
        <p:spPr>
          <a:xfrm>
            <a:off x="1032273" y="6021293"/>
            <a:ext cx="3443288" cy="191129"/>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20"/>
          <p:cNvSpPr txBox="1">
            <a:spLocks noGrp="1"/>
          </p:cNvSpPr>
          <p:nvPr>
            <p:ph type="sldNum" idx="12"/>
          </p:nvPr>
        </p:nvSpPr>
        <p:spPr>
          <a:xfrm>
            <a:off x="4475559" y="6021293"/>
            <a:ext cx="404696" cy="19112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Agenda">
  <p:cSld name="Agenda">
    <p:bg>
      <p:bgPr>
        <a:solidFill>
          <a:schemeClr val="accent1"/>
        </a:solidFill>
        <a:effectLst/>
      </p:bgPr>
    </p:bg>
    <p:spTree>
      <p:nvGrpSpPr>
        <p:cNvPr id="1" name="Shape 87"/>
        <p:cNvGrpSpPr/>
        <p:nvPr/>
      </p:nvGrpSpPr>
      <p:grpSpPr>
        <a:xfrm>
          <a:off x="0" y="0"/>
          <a:ext cx="0" cy="0"/>
          <a:chOff x="0" y="0"/>
          <a:chExt cx="0" cy="0"/>
        </a:xfrm>
      </p:grpSpPr>
      <p:sp>
        <p:nvSpPr>
          <p:cNvPr id="88" name="Google Shape;88;p30"/>
          <p:cNvSpPr txBox="1">
            <a:spLocks noGrp="1"/>
          </p:cNvSpPr>
          <p:nvPr>
            <p:ph type="title"/>
          </p:nvPr>
        </p:nvSpPr>
        <p:spPr>
          <a:xfrm>
            <a:off x="1032273" y="645586"/>
            <a:ext cx="3078956" cy="1151236"/>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Clr>
                <a:schemeClr val="lt1"/>
              </a:buClr>
              <a:buSzPts val="1350"/>
              <a:buFont typeface="Arial"/>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9" name="Google Shape;89;p30"/>
          <p:cNvSpPr txBox="1">
            <a:spLocks noGrp="1"/>
          </p:cNvSpPr>
          <p:nvPr>
            <p:ph type="body" idx="1"/>
          </p:nvPr>
        </p:nvSpPr>
        <p:spPr>
          <a:xfrm>
            <a:off x="1032273" y="1989666"/>
            <a:ext cx="3078956" cy="3839601"/>
          </a:xfrm>
          <a:prstGeom prst="rect">
            <a:avLst/>
          </a:prstGeom>
          <a:noFill/>
          <a:ln>
            <a:noFill/>
          </a:ln>
        </p:spPr>
        <p:txBody>
          <a:bodyPr spcFirstLastPara="1" wrap="square" lIns="0" tIns="0" rIns="0" bIns="0" anchor="t" anchorCtr="0">
            <a:noAutofit/>
          </a:bodyPr>
          <a:lstStyle>
            <a:lvl1pPr marL="457200" lvl="0" indent="-292925" algn="l">
              <a:lnSpc>
                <a:spcPct val="120000"/>
              </a:lnSpc>
              <a:spcBef>
                <a:spcPts val="113"/>
              </a:spcBef>
              <a:spcAft>
                <a:spcPts val="0"/>
              </a:spcAft>
              <a:buClr>
                <a:schemeClr val="lt1"/>
              </a:buClr>
              <a:buSzPts val="1013"/>
              <a:buFont typeface="Arial"/>
              <a:buAutoNum type="arabicPeriod"/>
              <a:defRPr b="1">
                <a:solidFill>
                  <a:schemeClr val="lt1"/>
                </a:solidFill>
              </a:defRPr>
            </a:lvl1pPr>
            <a:lvl2pPr marL="914400" lvl="1" indent="-285750" algn="l">
              <a:lnSpc>
                <a:spcPct val="120000"/>
              </a:lnSpc>
              <a:spcBef>
                <a:spcPts val="113"/>
              </a:spcBef>
              <a:spcAft>
                <a:spcPts val="0"/>
              </a:spcAft>
              <a:buClr>
                <a:schemeClr val="lt1"/>
              </a:buClr>
              <a:buSzPts val="900"/>
              <a:buChar char="–"/>
              <a:defRPr>
                <a:solidFill>
                  <a:schemeClr val="lt1"/>
                </a:solidFill>
              </a:defRPr>
            </a:lvl2pPr>
            <a:lvl3pPr marL="1371600" lvl="2" indent="-342900" algn="l">
              <a:lnSpc>
                <a:spcPct val="120000"/>
              </a:lnSpc>
              <a:spcBef>
                <a:spcPts val="113"/>
              </a:spcBef>
              <a:spcAft>
                <a:spcPts val="0"/>
              </a:spcAft>
              <a:buClr>
                <a:schemeClr val="accent1"/>
              </a:buClr>
              <a:buSzPts val="1800"/>
              <a:buChar char="•"/>
              <a:defRPr/>
            </a:lvl3pPr>
            <a:lvl4pPr marL="1828800" lvl="3" indent="-342900" algn="l">
              <a:lnSpc>
                <a:spcPct val="120000"/>
              </a:lnSpc>
              <a:spcBef>
                <a:spcPts val="113"/>
              </a:spcBef>
              <a:spcAft>
                <a:spcPts val="0"/>
              </a:spcAft>
              <a:buClr>
                <a:schemeClr val="accent1"/>
              </a:buClr>
              <a:buSzPts val="1800"/>
              <a:buChar char="–"/>
              <a:defRPr/>
            </a:lvl4pPr>
            <a:lvl5pPr marL="2286000" lvl="4" indent="-342900" algn="l">
              <a:lnSpc>
                <a:spcPct val="120000"/>
              </a:lnSpc>
              <a:spcBef>
                <a:spcPts val="113"/>
              </a:spcBef>
              <a:spcAft>
                <a:spcPts val="0"/>
              </a:spcAft>
              <a:buClr>
                <a:schemeClr val="accent1"/>
              </a:buClr>
              <a:buSzPts val="1800"/>
              <a:buChar char="•"/>
              <a:defRPr/>
            </a:lvl5pPr>
            <a:lvl6pPr marL="2743200" lvl="5" indent="-342900" algn="l">
              <a:lnSpc>
                <a:spcPct val="120000"/>
              </a:lnSpc>
              <a:spcBef>
                <a:spcPts val="113"/>
              </a:spcBef>
              <a:spcAft>
                <a:spcPts val="0"/>
              </a:spcAft>
              <a:buClr>
                <a:schemeClr val="accent1"/>
              </a:buClr>
              <a:buSzPts val="1800"/>
              <a:buChar char="•"/>
              <a:defRPr/>
            </a:lvl6pPr>
            <a:lvl7pPr marL="3200400" lvl="6" indent="-342900" algn="l">
              <a:lnSpc>
                <a:spcPct val="120000"/>
              </a:lnSpc>
              <a:spcBef>
                <a:spcPts val="113"/>
              </a:spcBef>
              <a:spcAft>
                <a:spcPts val="0"/>
              </a:spcAft>
              <a:buClr>
                <a:schemeClr val="accent1"/>
              </a:buClr>
              <a:buSzPts val="1800"/>
              <a:buChar char="•"/>
              <a:defRPr/>
            </a:lvl7pPr>
            <a:lvl8pPr marL="3657600" lvl="7" indent="-342900" algn="l">
              <a:lnSpc>
                <a:spcPct val="120000"/>
              </a:lnSpc>
              <a:spcBef>
                <a:spcPts val="113"/>
              </a:spcBef>
              <a:spcAft>
                <a:spcPts val="0"/>
              </a:spcAft>
              <a:buClr>
                <a:schemeClr val="accent1"/>
              </a:buClr>
              <a:buSzPts val="1800"/>
              <a:buChar char="•"/>
              <a:defRPr/>
            </a:lvl8pPr>
            <a:lvl9pPr marL="4114800" lvl="8" indent="-342900" algn="l">
              <a:lnSpc>
                <a:spcPct val="120000"/>
              </a:lnSpc>
              <a:spcBef>
                <a:spcPts val="113"/>
              </a:spcBef>
              <a:spcAft>
                <a:spcPts val="0"/>
              </a:spcAft>
              <a:buClr>
                <a:schemeClr val="accent1"/>
              </a:buClr>
              <a:buSzPts val="1800"/>
              <a:buChar char="•"/>
              <a:defRPr/>
            </a:lvl9pPr>
          </a:lstStyle>
          <a:p>
            <a:endParaRPr/>
          </a:p>
        </p:txBody>
      </p:sp>
      <p:sp>
        <p:nvSpPr>
          <p:cNvPr id="90" name="Google Shape;90;p30"/>
          <p:cNvSpPr txBox="1">
            <a:spLocks noGrp="1"/>
          </p:cNvSpPr>
          <p:nvPr>
            <p:ph type="dt" idx="10"/>
          </p:nvPr>
        </p:nvSpPr>
        <p:spPr>
          <a:xfrm>
            <a:off x="263426" y="6021293"/>
            <a:ext cx="768846" cy="191129"/>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p30"/>
          <p:cNvSpPr txBox="1">
            <a:spLocks noGrp="1"/>
          </p:cNvSpPr>
          <p:nvPr>
            <p:ph type="ftr" idx="11"/>
          </p:nvPr>
        </p:nvSpPr>
        <p:spPr>
          <a:xfrm>
            <a:off x="1032273" y="6021293"/>
            <a:ext cx="3443288" cy="191129"/>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2" name="Google Shape;92;p30"/>
          <p:cNvSpPr txBox="1">
            <a:spLocks noGrp="1"/>
          </p:cNvSpPr>
          <p:nvPr>
            <p:ph type="sldNum" idx="12"/>
          </p:nvPr>
        </p:nvSpPr>
        <p:spPr>
          <a:xfrm>
            <a:off x="4475559" y="6021293"/>
            <a:ext cx="404696" cy="19112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450"/>
              <a:buFont typeface="Arial"/>
              <a:buNone/>
              <a:defRPr sz="45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50"/>
              <a:buFont typeface="Arial"/>
              <a:buNone/>
              <a:defRPr sz="45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50"/>
              <a:buFont typeface="Arial"/>
              <a:buNone/>
              <a:defRPr sz="45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50"/>
              <a:buFont typeface="Arial"/>
              <a:buNone/>
              <a:defRPr sz="45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50"/>
              <a:buFont typeface="Arial"/>
              <a:buNone/>
              <a:defRPr sz="45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50"/>
              <a:buFont typeface="Arial"/>
              <a:buNone/>
              <a:defRPr sz="45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50"/>
              <a:buFont typeface="Arial"/>
              <a:buNone/>
              <a:defRPr sz="45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50"/>
              <a:buFont typeface="Arial"/>
              <a:buNone/>
              <a:defRPr sz="45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50"/>
              <a:buFont typeface="Arial"/>
              <a:buNone/>
              <a:defRPr sz="45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93" name="Google Shape;93;p30"/>
          <p:cNvSpPr/>
          <p:nvPr/>
        </p:nvSpPr>
        <p:spPr>
          <a:xfrm>
            <a:off x="263427" y="645587"/>
            <a:ext cx="330766" cy="478367"/>
          </a:xfrm>
          <a:custGeom>
            <a:avLst/>
            <a:gdLst/>
            <a:ahLst/>
            <a:cxnLst/>
            <a:rect l="l" t="t" r="r" b="b"/>
            <a:pathLst>
              <a:path w="454" h="277" extrusionOk="0">
                <a:moveTo>
                  <a:pt x="202" y="101"/>
                </a:moveTo>
                <a:lnTo>
                  <a:pt x="454" y="101"/>
                </a:lnTo>
                <a:lnTo>
                  <a:pt x="454" y="0"/>
                </a:lnTo>
                <a:lnTo>
                  <a:pt x="202" y="0"/>
                </a:lnTo>
                <a:lnTo>
                  <a:pt x="202" y="101"/>
                </a:lnTo>
                <a:close/>
                <a:moveTo>
                  <a:pt x="0" y="277"/>
                </a:moveTo>
                <a:lnTo>
                  <a:pt x="126" y="277"/>
                </a:lnTo>
                <a:lnTo>
                  <a:pt x="126" y="176"/>
                </a:lnTo>
                <a:lnTo>
                  <a:pt x="0" y="176"/>
                </a:lnTo>
                <a:lnTo>
                  <a:pt x="0" y="277"/>
                </a:lnTo>
                <a:close/>
                <a:moveTo>
                  <a:pt x="0" y="101"/>
                </a:moveTo>
                <a:lnTo>
                  <a:pt x="126" y="101"/>
                </a:lnTo>
                <a:lnTo>
                  <a:pt x="126" y="0"/>
                </a:lnTo>
                <a:lnTo>
                  <a:pt x="0" y="0"/>
                </a:lnTo>
                <a:lnTo>
                  <a:pt x="0" y="101"/>
                </a:lnTo>
                <a:close/>
                <a:moveTo>
                  <a:pt x="202" y="277"/>
                </a:moveTo>
                <a:lnTo>
                  <a:pt x="454" y="277"/>
                </a:lnTo>
                <a:lnTo>
                  <a:pt x="454" y="176"/>
                </a:lnTo>
                <a:lnTo>
                  <a:pt x="202" y="176"/>
                </a:lnTo>
                <a:lnTo>
                  <a:pt x="202" y="277"/>
                </a:lnTo>
                <a:close/>
              </a:path>
            </a:pathLst>
          </a:custGeom>
          <a:solidFill>
            <a:schemeClr val="lt1"/>
          </a:solidFill>
          <a:ln>
            <a:noFill/>
          </a:ln>
        </p:spPr>
        <p:txBody>
          <a:bodyPr spcFirstLastPara="1" wrap="square" lIns="51425" tIns="25700" rIns="51425" bIns="25700" anchor="t" anchorCtr="0">
            <a:noAutofit/>
          </a:bodyPr>
          <a:lstStyle/>
          <a:p>
            <a:pPr marL="0" marR="0" lvl="0" indent="0" algn="l" rtl="0">
              <a:lnSpc>
                <a:spcPct val="100000"/>
              </a:lnSpc>
              <a:spcBef>
                <a:spcPts val="0"/>
              </a:spcBef>
              <a:spcAft>
                <a:spcPts val="0"/>
              </a:spcAft>
              <a:buClr>
                <a:srgbClr val="000000"/>
              </a:buClr>
              <a:buSzPts val="1013"/>
              <a:buFont typeface="Arial"/>
              <a:buNone/>
            </a:pPr>
            <a:endParaRPr sz="1013" b="0" i="0" u="none" strike="noStrike" cap="none">
              <a:solidFill>
                <a:schemeClr val="dk1"/>
              </a:solidFill>
              <a:latin typeface="Arial"/>
              <a:ea typeface="Arial"/>
              <a:cs typeface="Arial"/>
              <a:sym typeface="Arial"/>
            </a:endParaRPr>
          </a:p>
        </p:txBody>
      </p:sp>
      <p:sp>
        <p:nvSpPr>
          <p:cNvPr id="94" name="Google Shape;94;p30"/>
          <p:cNvSpPr/>
          <p:nvPr/>
        </p:nvSpPr>
        <p:spPr>
          <a:xfrm>
            <a:off x="4490432" y="645586"/>
            <a:ext cx="389644" cy="478365"/>
          </a:xfrm>
          <a:custGeom>
            <a:avLst/>
            <a:gdLst/>
            <a:ahLst/>
            <a:cxnLst/>
            <a:rect l="l" t="t" r="r" b="b"/>
            <a:pathLst>
              <a:path w="2732" h="1415" extrusionOk="0">
                <a:moveTo>
                  <a:pt x="188" y="0"/>
                </a:moveTo>
                <a:lnTo>
                  <a:pt x="177" y="0"/>
                </a:lnTo>
                <a:lnTo>
                  <a:pt x="166" y="1"/>
                </a:lnTo>
                <a:lnTo>
                  <a:pt x="156" y="2"/>
                </a:lnTo>
                <a:lnTo>
                  <a:pt x="146" y="3"/>
                </a:lnTo>
                <a:lnTo>
                  <a:pt x="136" y="4"/>
                </a:lnTo>
                <a:lnTo>
                  <a:pt x="126" y="6"/>
                </a:lnTo>
                <a:lnTo>
                  <a:pt x="109" y="11"/>
                </a:lnTo>
                <a:lnTo>
                  <a:pt x="100" y="14"/>
                </a:lnTo>
                <a:lnTo>
                  <a:pt x="92" y="17"/>
                </a:lnTo>
                <a:lnTo>
                  <a:pt x="77" y="25"/>
                </a:lnTo>
                <a:lnTo>
                  <a:pt x="64" y="33"/>
                </a:lnTo>
                <a:lnTo>
                  <a:pt x="58" y="38"/>
                </a:lnTo>
                <a:lnTo>
                  <a:pt x="52" y="43"/>
                </a:lnTo>
                <a:lnTo>
                  <a:pt x="41" y="54"/>
                </a:lnTo>
                <a:lnTo>
                  <a:pt x="36" y="60"/>
                </a:lnTo>
                <a:lnTo>
                  <a:pt x="32" y="66"/>
                </a:lnTo>
                <a:lnTo>
                  <a:pt x="28" y="72"/>
                </a:lnTo>
                <a:lnTo>
                  <a:pt x="24" y="79"/>
                </a:lnTo>
                <a:lnTo>
                  <a:pt x="21" y="86"/>
                </a:lnTo>
                <a:lnTo>
                  <a:pt x="18" y="93"/>
                </a:lnTo>
                <a:lnTo>
                  <a:pt x="15" y="100"/>
                </a:lnTo>
                <a:lnTo>
                  <a:pt x="13" y="107"/>
                </a:lnTo>
                <a:lnTo>
                  <a:pt x="11" y="115"/>
                </a:lnTo>
                <a:lnTo>
                  <a:pt x="9" y="123"/>
                </a:lnTo>
                <a:lnTo>
                  <a:pt x="8" y="131"/>
                </a:lnTo>
                <a:lnTo>
                  <a:pt x="7" y="140"/>
                </a:lnTo>
                <a:lnTo>
                  <a:pt x="7" y="148"/>
                </a:lnTo>
                <a:lnTo>
                  <a:pt x="7" y="157"/>
                </a:lnTo>
                <a:lnTo>
                  <a:pt x="7" y="165"/>
                </a:lnTo>
                <a:lnTo>
                  <a:pt x="7" y="173"/>
                </a:lnTo>
                <a:lnTo>
                  <a:pt x="9" y="188"/>
                </a:lnTo>
                <a:lnTo>
                  <a:pt x="11" y="195"/>
                </a:lnTo>
                <a:lnTo>
                  <a:pt x="13" y="202"/>
                </a:lnTo>
                <a:lnTo>
                  <a:pt x="15" y="209"/>
                </a:lnTo>
                <a:lnTo>
                  <a:pt x="17" y="215"/>
                </a:lnTo>
                <a:lnTo>
                  <a:pt x="23" y="228"/>
                </a:lnTo>
                <a:lnTo>
                  <a:pt x="30" y="239"/>
                </a:lnTo>
                <a:lnTo>
                  <a:pt x="38" y="249"/>
                </a:lnTo>
                <a:lnTo>
                  <a:pt x="43" y="254"/>
                </a:lnTo>
                <a:lnTo>
                  <a:pt x="47" y="258"/>
                </a:lnTo>
                <a:lnTo>
                  <a:pt x="52" y="263"/>
                </a:lnTo>
                <a:lnTo>
                  <a:pt x="57" y="267"/>
                </a:lnTo>
                <a:lnTo>
                  <a:pt x="62" y="270"/>
                </a:lnTo>
                <a:lnTo>
                  <a:pt x="68" y="274"/>
                </a:lnTo>
                <a:lnTo>
                  <a:pt x="80" y="281"/>
                </a:lnTo>
                <a:lnTo>
                  <a:pt x="92" y="286"/>
                </a:lnTo>
                <a:lnTo>
                  <a:pt x="105" y="291"/>
                </a:lnTo>
                <a:lnTo>
                  <a:pt x="118" y="295"/>
                </a:lnTo>
                <a:lnTo>
                  <a:pt x="133" y="298"/>
                </a:lnTo>
                <a:lnTo>
                  <a:pt x="147" y="301"/>
                </a:lnTo>
                <a:lnTo>
                  <a:pt x="174" y="304"/>
                </a:lnTo>
                <a:lnTo>
                  <a:pt x="181" y="305"/>
                </a:lnTo>
                <a:lnTo>
                  <a:pt x="187" y="307"/>
                </a:lnTo>
                <a:lnTo>
                  <a:pt x="194" y="309"/>
                </a:lnTo>
                <a:lnTo>
                  <a:pt x="199" y="311"/>
                </a:lnTo>
                <a:lnTo>
                  <a:pt x="204" y="314"/>
                </a:lnTo>
                <a:lnTo>
                  <a:pt x="209" y="317"/>
                </a:lnTo>
                <a:lnTo>
                  <a:pt x="213" y="320"/>
                </a:lnTo>
                <a:lnTo>
                  <a:pt x="215" y="322"/>
                </a:lnTo>
                <a:lnTo>
                  <a:pt x="217" y="324"/>
                </a:lnTo>
                <a:lnTo>
                  <a:pt x="221" y="328"/>
                </a:lnTo>
                <a:lnTo>
                  <a:pt x="224" y="332"/>
                </a:lnTo>
                <a:lnTo>
                  <a:pt x="226" y="336"/>
                </a:lnTo>
                <a:lnTo>
                  <a:pt x="228" y="341"/>
                </a:lnTo>
                <a:lnTo>
                  <a:pt x="230" y="346"/>
                </a:lnTo>
                <a:lnTo>
                  <a:pt x="231" y="352"/>
                </a:lnTo>
                <a:lnTo>
                  <a:pt x="232" y="358"/>
                </a:lnTo>
                <a:lnTo>
                  <a:pt x="232" y="364"/>
                </a:lnTo>
                <a:lnTo>
                  <a:pt x="232" y="371"/>
                </a:lnTo>
                <a:lnTo>
                  <a:pt x="231" y="377"/>
                </a:lnTo>
                <a:lnTo>
                  <a:pt x="229" y="384"/>
                </a:lnTo>
                <a:lnTo>
                  <a:pt x="227" y="389"/>
                </a:lnTo>
                <a:lnTo>
                  <a:pt x="224" y="395"/>
                </a:lnTo>
                <a:lnTo>
                  <a:pt x="220" y="400"/>
                </a:lnTo>
                <a:lnTo>
                  <a:pt x="216" y="404"/>
                </a:lnTo>
                <a:lnTo>
                  <a:pt x="211" y="408"/>
                </a:lnTo>
                <a:lnTo>
                  <a:pt x="206" y="412"/>
                </a:lnTo>
                <a:lnTo>
                  <a:pt x="201" y="415"/>
                </a:lnTo>
                <a:lnTo>
                  <a:pt x="194" y="417"/>
                </a:lnTo>
                <a:lnTo>
                  <a:pt x="188" y="419"/>
                </a:lnTo>
                <a:lnTo>
                  <a:pt x="181" y="421"/>
                </a:lnTo>
                <a:lnTo>
                  <a:pt x="173" y="422"/>
                </a:lnTo>
                <a:lnTo>
                  <a:pt x="166" y="423"/>
                </a:lnTo>
                <a:lnTo>
                  <a:pt x="157" y="423"/>
                </a:lnTo>
                <a:lnTo>
                  <a:pt x="140" y="423"/>
                </a:lnTo>
                <a:lnTo>
                  <a:pt x="132" y="422"/>
                </a:lnTo>
                <a:lnTo>
                  <a:pt x="124" y="421"/>
                </a:lnTo>
                <a:lnTo>
                  <a:pt x="116" y="420"/>
                </a:lnTo>
                <a:lnTo>
                  <a:pt x="109" y="418"/>
                </a:lnTo>
                <a:lnTo>
                  <a:pt x="102" y="416"/>
                </a:lnTo>
                <a:lnTo>
                  <a:pt x="94" y="414"/>
                </a:lnTo>
                <a:lnTo>
                  <a:pt x="80" y="409"/>
                </a:lnTo>
                <a:lnTo>
                  <a:pt x="65" y="403"/>
                </a:lnTo>
                <a:lnTo>
                  <a:pt x="50" y="395"/>
                </a:lnTo>
                <a:lnTo>
                  <a:pt x="33" y="385"/>
                </a:lnTo>
                <a:lnTo>
                  <a:pt x="0" y="477"/>
                </a:lnTo>
                <a:lnTo>
                  <a:pt x="9" y="482"/>
                </a:lnTo>
                <a:lnTo>
                  <a:pt x="18" y="488"/>
                </a:lnTo>
                <a:lnTo>
                  <a:pt x="27" y="492"/>
                </a:lnTo>
                <a:lnTo>
                  <a:pt x="36" y="497"/>
                </a:lnTo>
                <a:lnTo>
                  <a:pt x="45" y="501"/>
                </a:lnTo>
                <a:lnTo>
                  <a:pt x="55" y="505"/>
                </a:lnTo>
                <a:lnTo>
                  <a:pt x="64" y="508"/>
                </a:lnTo>
                <a:lnTo>
                  <a:pt x="74" y="512"/>
                </a:lnTo>
                <a:lnTo>
                  <a:pt x="83" y="514"/>
                </a:lnTo>
                <a:lnTo>
                  <a:pt x="93" y="517"/>
                </a:lnTo>
                <a:lnTo>
                  <a:pt x="104" y="519"/>
                </a:lnTo>
                <a:lnTo>
                  <a:pt x="114" y="520"/>
                </a:lnTo>
                <a:lnTo>
                  <a:pt x="125" y="521"/>
                </a:lnTo>
                <a:lnTo>
                  <a:pt x="136" y="522"/>
                </a:lnTo>
                <a:lnTo>
                  <a:pt x="148" y="523"/>
                </a:lnTo>
                <a:lnTo>
                  <a:pt x="160" y="523"/>
                </a:lnTo>
                <a:lnTo>
                  <a:pt x="171" y="523"/>
                </a:lnTo>
                <a:lnTo>
                  <a:pt x="181" y="522"/>
                </a:lnTo>
                <a:lnTo>
                  <a:pt x="191" y="521"/>
                </a:lnTo>
                <a:lnTo>
                  <a:pt x="201" y="520"/>
                </a:lnTo>
                <a:lnTo>
                  <a:pt x="220" y="517"/>
                </a:lnTo>
                <a:lnTo>
                  <a:pt x="224" y="516"/>
                </a:lnTo>
                <a:lnTo>
                  <a:pt x="228" y="515"/>
                </a:lnTo>
                <a:lnTo>
                  <a:pt x="237" y="512"/>
                </a:lnTo>
                <a:lnTo>
                  <a:pt x="245" y="510"/>
                </a:lnTo>
                <a:lnTo>
                  <a:pt x="253" y="507"/>
                </a:lnTo>
                <a:lnTo>
                  <a:pt x="261" y="503"/>
                </a:lnTo>
                <a:lnTo>
                  <a:pt x="268" y="499"/>
                </a:lnTo>
                <a:lnTo>
                  <a:pt x="275" y="495"/>
                </a:lnTo>
                <a:lnTo>
                  <a:pt x="278" y="493"/>
                </a:lnTo>
                <a:lnTo>
                  <a:pt x="281" y="491"/>
                </a:lnTo>
                <a:lnTo>
                  <a:pt x="288" y="486"/>
                </a:lnTo>
                <a:lnTo>
                  <a:pt x="294" y="481"/>
                </a:lnTo>
                <a:lnTo>
                  <a:pt x="299" y="476"/>
                </a:lnTo>
                <a:lnTo>
                  <a:pt x="304" y="470"/>
                </a:lnTo>
                <a:lnTo>
                  <a:pt x="309" y="464"/>
                </a:lnTo>
                <a:lnTo>
                  <a:pt x="314" y="458"/>
                </a:lnTo>
                <a:lnTo>
                  <a:pt x="318" y="451"/>
                </a:lnTo>
                <a:lnTo>
                  <a:pt x="320" y="448"/>
                </a:lnTo>
                <a:lnTo>
                  <a:pt x="322" y="445"/>
                </a:lnTo>
                <a:lnTo>
                  <a:pt x="325" y="437"/>
                </a:lnTo>
                <a:lnTo>
                  <a:pt x="329" y="430"/>
                </a:lnTo>
                <a:lnTo>
                  <a:pt x="331" y="422"/>
                </a:lnTo>
                <a:lnTo>
                  <a:pt x="334" y="414"/>
                </a:lnTo>
                <a:lnTo>
                  <a:pt x="336" y="405"/>
                </a:lnTo>
                <a:lnTo>
                  <a:pt x="338" y="397"/>
                </a:lnTo>
                <a:lnTo>
                  <a:pt x="339" y="388"/>
                </a:lnTo>
                <a:lnTo>
                  <a:pt x="340" y="378"/>
                </a:lnTo>
                <a:lnTo>
                  <a:pt x="340" y="369"/>
                </a:lnTo>
                <a:lnTo>
                  <a:pt x="341" y="359"/>
                </a:lnTo>
                <a:lnTo>
                  <a:pt x="340" y="350"/>
                </a:lnTo>
                <a:lnTo>
                  <a:pt x="340" y="342"/>
                </a:lnTo>
                <a:lnTo>
                  <a:pt x="339" y="334"/>
                </a:lnTo>
                <a:lnTo>
                  <a:pt x="338" y="326"/>
                </a:lnTo>
                <a:lnTo>
                  <a:pt x="337" y="319"/>
                </a:lnTo>
                <a:lnTo>
                  <a:pt x="335" y="311"/>
                </a:lnTo>
                <a:lnTo>
                  <a:pt x="331" y="297"/>
                </a:lnTo>
                <a:lnTo>
                  <a:pt x="325" y="284"/>
                </a:lnTo>
                <a:lnTo>
                  <a:pt x="322" y="278"/>
                </a:lnTo>
                <a:lnTo>
                  <a:pt x="318" y="271"/>
                </a:lnTo>
                <a:lnTo>
                  <a:pt x="310" y="260"/>
                </a:lnTo>
                <a:lnTo>
                  <a:pt x="306" y="255"/>
                </a:lnTo>
                <a:lnTo>
                  <a:pt x="301" y="249"/>
                </a:lnTo>
                <a:lnTo>
                  <a:pt x="291" y="240"/>
                </a:lnTo>
                <a:lnTo>
                  <a:pt x="286" y="235"/>
                </a:lnTo>
                <a:lnTo>
                  <a:pt x="280" y="231"/>
                </a:lnTo>
                <a:lnTo>
                  <a:pt x="268" y="223"/>
                </a:lnTo>
                <a:lnTo>
                  <a:pt x="261" y="220"/>
                </a:lnTo>
                <a:lnTo>
                  <a:pt x="254" y="217"/>
                </a:lnTo>
                <a:lnTo>
                  <a:pt x="240" y="211"/>
                </a:lnTo>
                <a:lnTo>
                  <a:pt x="225" y="206"/>
                </a:lnTo>
                <a:lnTo>
                  <a:pt x="216" y="204"/>
                </a:lnTo>
                <a:lnTo>
                  <a:pt x="208" y="203"/>
                </a:lnTo>
                <a:lnTo>
                  <a:pt x="199" y="201"/>
                </a:lnTo>
                <a:lnTo>
                  <a:pt x="191" y="200"/>
                </a:lnTo>
                <a:lnTo>
                  <a:pt x="162" y="196"/>
                </a:lnTo>
                <a:lnTo>
                  <a:pt x="151" y="194"/>
                </a:lnTo>
                <a:lnTo>
                  <a:pt x="146" y="193"/>
                </a:lnTo>
                <a:lnTo>
                  <a:pt x="142" y="192"/>
                </a:lnTo>
                <a:lnTo>
                  <a:pt x="134" y="187"/>
                </a:lnTo>
                <a:lnTo>
                  <a:pt x="130" y="185"/>
                </a:lnTo>
                <a:lnTo>
                  <a:pt x="127" y="182"/>
                </a:lnTo>
                <a:lnTo>
                  <a:pt x="125" y="179"/>
                </a:lnTo>
                <a:lnTo>
                  <a:pt x="122" y="176"/>
                </a:lnTo>
                <a:lnTo>
                  <a:pt x="120" y="172"/>
                </a:lnTo>
                <a:lnTo>
                  <a:pt x="118" y="169"/>
                </a:lnTo>
                <a:lnTo>
                  <a:pt x="117" y="164"/>
                </a:lnTo>
                <a:lnTo>
                  <a:pt x="116" y="160"/>
                </a:lnTo>
                <a:lnTo>
                  <a:pt x="115" y="155"/>
                </a:lnTo>
                <a:lnTo>
                  <a:pt x="115" y="150"/>
                </a:lnTo>
                <a:lnTo>
                  <a:pt x="116" y="145"/>
                </a:lnTo>
                <a:lnTo>
                  <a:pt x="116" y="140"/>
                </a:lnTo>
                <a:lnTo>
                  <a:pt x="118" y="136"/>
                </a:lnTo>
                <a:lnTo>
                  <a:pt x="119" y="131"/>
                </a:lnTo>
                <a:lnTo>
                  <a:pt x="122" y="127"/>
                </a:lnTo>
                <a:lnTo>
                  <a:pt x="125" y="123"/>
                </a:lnTo>
                <a:lnTo>
                  <a:pt x="128" y="119"/>
                </a:lnTo>
                <a:lnTo>
                  <a:pt x="133" y="115"/>
                </a:lnTo>
                <a:lnTo>
                  <a:pt x="137" y="112"/>
                </a:lnTo>
                <a:lnTo>
                  <a:pt x="143" y="109"/>
                </a:lnTo>
                <a:lnTo>
                  <a:pt x="149" y="106"/>
                </a:lnTo>
                <a:lnTo>
                  <a:pt x="156" y="104"/>
                </a:lnTo>
                <a:lnTo>
                  <a:pt x="164" y="102"/>
                </a:lnTo>
                <a:lnTo>
                  <a:pt x="173" y="101"/>
                </a:lnTo>
                <a:lnTo>
                  <a:pt x="182" y="100"/>
                </a:lnTo>
                <a:lnTo>
                  <a:pt x="192" y="100"/>
                </a:lnTo>
                <a:lnTo>
                  <a:pt x="206" y="100"/>
                </a:lnTo>
                <a:lnTo>
                  <a:pt x="220" y="102"/>
                </a:lnTo>
                <a:lnTo>
                  <a:pt x="233" y="104"/>
                </a:lnTo>
                <a:lnTo>
                  <a:pt x="246" y="107"/>
                </a:lnTo>
                <a:lnTo>
                  <a:pt x="259" y="110"/>
                </a:lnTo>
                <a:lnTo>
                  <a:pt x="272" y="115"/>
                </a:lnTo>
                <a:lnTo>
                  <a:pt x="285" y="120"/>
                </a:lnTo>
                <a:lnTo>
                  <a:pt x="298" y="127"/>
                </a:lnTo>
                <a:lnTo>
                  <a:pt x="330" y="41"/>
                </a:lnTo>
                <a:lnTo>
                  <a:pt x="318" y="33"/>
                </a:lnTo>
                <a:lnTo>
                  <a:pt x="311" y="29"/>
                </a:lnTo>
                <a:lnTo>
                  <a:pt x="304" y="25"/>
                </a:lnTo>
                <a:lnTo>
                  <a:pt x="297" y="22"/>
                </a:lnTo>
                <a:lnTo>
                  <a:pt x="289" y="18"/>
                </a:lnTo>
                <a:lnTo>
                  <a:pt x="281" y="15"/>
                </a:lnTo>
                <a:lnTo>
                  <a:pt x="272" y="12"/>
                </a:lnTo>
                <a:lnTo>
                  <a:pt x="263" y="10"/>
                </a:lnTo>
                <a:lnTo>
                  <a:pt x="253" y="7"/>
                </a:lnTo>
                <a:lnTo>
                  <a:pt x="243" y="5"/>
                </a:lnTo>
                <a:lnTo>
                  <a:pt x="233" y="3"/>
                </a:lnTo>
                <a:lnTo>
                  <a:pt x="223" y="2"/>
                </a:lnTo>
                <a:lnTo>
                  <a:pt x="212" y="1"/>
                </a:lnTo>
                <a:lnTo>
                  <a:pt x="200" y="0"/>
                </a:lnTo>
                <a:lnTo>
                  <a:pt x="188" y="0"/>
                </a:lnTo>
                <a:close/>
                <a:moveTo>
                  <a:pt x="759" y="9"/>
                </a:moveTo>
                <a:lnTo>
                  <a:pt x="641" y="9"/>
                </a:lnTo>
                <a:lnTo>
                  <a:pt x="641" y="361"/>
                </a:lnTo>
                <a:lnTo>
                  <a:pt x="640" y="368"/>
                </a:lnTo>
                <a:lnTo>
                  <a:pt x="640" y="374"/>
                </a:lnTo>
                <a:lnTo>
                  <a:pt x="638" y="380"/>
                </a:lnTo>
                <a:lnTo>
                  <a:pt x="636" y="386"/>
                </a:lnTo>
                <a:lnTo>
                  <a:pt x="634" y="391"/>
                </a:lnTo>
                <a:lnTo>
                  <a:pt x="631" y="396"/>
                </a:lnTo>
                <a:lnTo>
                  <a:pt x="628" y="400"/>
                </a:lnTo>
                <a:lnTo>
                  <a:pt x="625" y="404"/>
                </a:lnTo>
                <a:lnTo>
                  <a:pt x="620" y="408"/>
                </a:lnTo>
                <a:lnTo>
                  <a:pt x="616" y="411"/>
                </a:lnTo>
                <a:lnTo>
                  <a:pt x="611" y="414"/>
                </a:lnTo>
                <a:lnTo>
                  <a:pt x="606" y="417"/>
                </a:lnTo>
                <a:lnTo>
                  <a:pt x="601" y="418"/>
                </a:lnTo>
                <a:lnTo>
                  <a:pt x="595" y="420"/>
                </a:lnTo>
                <a:lnTo>
                  <a:pt x="589" y="421"/>
                </a:lnTo>
                <a:lnTo>
                  <a:pt x="583" y="421"/>
                </a:lnTo>
                <a:lnTo>
                  <a:pt x="576" y="421"/>
                </a:lnTo>
                <a:lnTo>
                  <a:pt x="570" y="420"/>
                </a:lnTo>
                <a:lnTo>
                  <a:pt x="564" y="418"/>
                </a:lnTo>
                <a:lnTo>
                  <a:pt x="559" y="417"/>
                </a:lnTo>
                <a:lnTo>
                  <a:pt x="553" y="414"/>
                </a:lnTo>
                <a:lnTo>
                  <a:pt x="548" y="411"/>
                </a:lnTo>
                <a:lnTo>
                  <a:pt x="544" y="408"/>
                </a:lnTo>
                <a:lnTo>
                  <a:pt x="540" y="404"/>
                </a:lnTo>
                <a:lnTo>
                  <a:pt x="536" y="400"/>
                </a:lnTo>
                <a:lnTo>
                  <a:pt x="533" y="396"/>
                </a:lnTo>
                <a:lnTo>
                  <a:pt x="530" y="391"/>
                </a:lnTo>
                <a:lnTo>
                  <a:pt x="528" y="386"/>
                </a:lnTo>
                <a:lnTo>
                  <a:pt x="526" y="380"/>
                </a:lnTo>
                <a:lnTo>
                  <a:pt x="524" y="374"/>
                </a:lnTo>
                <a:lnTo>
                  <a:pt x="524" y="371"/>
                </a:lnTo>
                <a:lnTo>
                  <a:pt x="524" y="368"/>
                </a:lnTo>
                <a:lnTo>
                  <a:pt x="523" y="361"/>
                </a:lnTo>
                <a:lnTo>
                  <a:pt x="525" y="9"/>
                </a:lnTo>
                <a:lnTo>
                  <a:pt x="407" y="9"/>
                </a:lnTo>
                <a:lnTo>
                  <a:pt x="407" y="359"/>
                </a:lnTo>
                <a:lnTo>
                  <a:pt x="408" y="368"/>
                </a:lnTo>
                <a:lnTo>
                  <a:pt x="408" y="377"/>
                </a:lnTo>
                <a:lnTo>
                  <a:pt x="409" y="386"/>
                </a:lnTo>
                <a:lnTo>
                  <a:pt x="411" y="394"/>
                </a:lnTo>
                <a:lnTo>
                  <a:pt x="413" y="402"/>
                </a:lnTo>
                <a:lnTo>
                  <a:pt x="415" y="410"/>
                </a:lnTo>
                <a:lnTo>
                  <a:pt x="417" y="418"/>
                </a:lnTo>
                <a:lnTo>
                  <a:pt x="420" y="426"/>
                </a:lnTo>
                <a:lnTo>
                  <a:pt x="424" y="433"/>
                </a:lnTo>
                <a:lnTo>
                  <a:pt x="427" y="440"/>
                </a:lnTo>
                <a:lnTo>
                  <a:pt x="431" y="447"/>
                </a:lnTo>
                <a:lnTo>
                  <a:pt x="436" y="454"/>
                </a:lnTo>
                <a:lnTo>
                  <a:pt x="440" y="460"/>
                </a:lnTo>
                <a:lnTo>
                  <a:pt x="445" y="466"/>
                </a:lnTo>
                <a:lnTo>
                  <a:pt x="451" y="472"/>
                </a:lnTo>
                <a:lnTo>
                  <a:pt x="456" y="478"/>
                </a:lnTo>
                <a:lnTo>
                  <a:pt x="462" y="483"/>
                </a:lnTo>
                <a:lnTo>
                  <a:pt x="468" y="488"/>
                </a:lnTo>
                <a:lnTo>
                  <a:pt x="475" y="492"/>
                </a:lnTo>
                <a:lnTo>
                  <a:pt x="482" y="497"/>
                </a:lnTo>
                <a:lnTo>
                  <a:pt x="489" y="501"/>
                </a:lnTo>
                <a:lnTo>
                  <a:pt x="496" y="505"/>
                </a:lnTo>
                <a:lnTo>
                  <a:pt x="504" y="508"/>
                </a:lnTo>
                <a:lnTo>
                  <a:pt x="512" y="511"/>
                </a:lnTo>
                <a:lnTo>
                  <a:pt x="520" y="514"/>
                </a:lnTo>
                <a:lnTo>
                  <a:pt x="528" y="516"/>
                </a:lnTo>
                <a:lnTo>
                  <a:pt x="546" y="520"/>
                </a:lnTo>
                <a:lnTo>
                  <a:pt x="555" y="521"/>
                </a:lnTo>
                <a:lnTo>
                  <a:pt x="564" y="522"/>
                </a:lnTo>
                <a:lnTo>
                  <a:pt x="583" y="523"/>
                </a:lnTo>
                <a:lnTo>
                  <a:pt x="592" y="523"/>
                </a:lnTo>
                <a:lnTo>
                  <a:pt x="602" y="522"/>
                </a:lnTo>
                <a:lnTo>
                  <a:pt x="611" y="521"/>
                </a:lnTo>
                <a:lnTo>
                  <a:pt x="620" y="520"/>
                </a:lnTo>
                <a:lnTo>
                  <a:pt x="628" y="518"/>
                </a:lnTo>
                <a:lnTo>
                  <a:pt x="637" y="516"/>
                </a:lnTo>
                <a:lnTo>
                  <a:pt x="645" y="514"/>
                </a:lnTo>
                <a:lnTo>
                  <a:pt x="653" y="511"/>
                </a:lnTo>
                <a:lnTo>
                  <a:pt x="661" y="508"/>
                </a:lnTo>
                <a:lnTo>
                  <a:pt x="668" y="505"/>
                </a:lnTo>
                <a:lnTo>
                  <a:pt x="683" y="497"/>
                </a:lnTo>
                <a:lnTo>
                  <a:pt x="690" y="492"/>
                </a:lnTo>
                <a:lnTo>
                  <a:pt x="696" y="488"/>
                </a:lnTo>
                <a:lnTo>
                  <a:pt x="703" y="483"/>
                </a:lnTo>
                <a:lnTo>
                  <a:pt x="708" y="478"/>
                </a:lnTo>
                <a:lnTo>
                  <a:pt x="714" y="472"/>
                </a:lnTo>
                <a:lnTo>
                  <a:pt x="719" y="466"/>
                </a:lnTo>
                <a:lnTo>
                  <a:pt x="724" y="460"/>
                </a:lnTo>
                <a:lnTo>
                  <a:pt x="729" y="454"/>
                </a:lnTo>
                <a:lnTo>
                  <a:pt x="733" y="447"/>
                </a:lnTo>
                <a:lnTo>
                  <a:pt x="737" y="440"/>
                </a:lnTo>
                <a:lnTo>
                  <a:pt x="744" y="426"/>
                </a:lnTo>
                <a:lnTo>
                  <a:pt x="747" y="418"/>
                </a:lnTo>
                <a:lnTo>
                  <a:pt x="749" y="410"/>
                </a:lnTo>
                <a:lnTo>
                  <a:pt x="752" y="402"/>
                </a:lnTo>
                <a:lnTo>
                  <a:pt x="753" y="394"/>
                </a:lnTo>
                <a:lnTo>
                  <a:pt x="755" y="386"/>
                </a:lnTo>
                <a:lnTo>
                  <a:pt x="756" y="377"/>
                </a:lnTo>
                <a:lnTo>
                  <a:pt x="757" y="368"/>
                </a:lnTo>
                <a:lnTo>
                  <a:pt x="757" y="359"/>
                </a:lnTo>
                <a:lnTo>
                  <a:pt x="759" y="9"/>
                </a:lnTo>
                <a:close/>
                <a:moveTo>
                  <a:pt x="1029" y="0"/>
                </a:moveTo>
                <a:lnTo>
                  <a:pt x="1010" y="1"/>
                </a:lnTo>
                <a:lnTo>
                  <a:pt x="992" y="3"/>
                </a:lnTo>
                <a:lnTo>
                  <a:pt x="983" y="5"/>
                </a:lnTo>
                <a:lnTo>
                  <a:pt x="974" y="7"/>
                </a:lnTo>
                <a:lnTo>
                  <a:pt x="965" y="9"/>
                </a:lnTo>
                <a:lnTo>
                  <a:pt x="956" y="12"/>
                </a:lnTo>
                <a:lnTo>
                  <a:pt x="948" y="15"/>
                </a:lnTo>
                <a:lnTo>
                  <a:pt x="939" y="19"/>
                </a:lnTo>
                <a:lnTo>
                  <a:pt x="931" y="23"/>
                </a:lnTo>
                <a:lnTo>
                  <a:pt x="923" y="28"/>
                </a:lnTo>
                <a:lnTo>
                  <a:pt x="916" y="33"/>
                </a:lnTo>
                <a:lnTo>
                  <a:pt x="908" y="38"/>
                </a:lnTo>
                <a:lnTo>
                  <a:pt x="901" y="44"/>
                </a:lnTo>
                <a:lnTo>
                  <a:pt x="894" y="51"/>
                </a:lnTo>
                <a:lnTo>
                  <a:pt x="888" y="57"/>
                </a:lnTo>
                <a:lnTo>
                  <a:pt x="882" y="64"/>
                </a:lnTo>
                <a:lnTo>
                  <a:pt x="876" y="71"/>
                </a:lnTo>
                <a:lnTo>
                  <a:pt x="871" y="79"/>
                </a:lnTo>
                <a:lnTo>
                  <a:pt x="868" y="84"/>
                </a:lnTo>
                <a:lnTo>
                  <a:pt x="866" y="88"/>
                </a:lnTo>
                <a:lnTo>
                  <a:pt x="861" y="97"/>
                </a:lnTo>
                <a:lnTo>
                  <a:pt x="857" y="108"/>
                </a:lnTo>
                <a:lnTo>
                  <a:pt x="853" y="119"/>
                </a:lnTo>
                <a:lnTo>
                  <a:pt x="849" y="132"/>
                </a:lnTo>
                <a:lnTo>
                  <a:pt x="846" y="146"/>
                </a:lnTo>
                <a:lnTo>
                  <a:pt x="844" y="161"/>
                </a:lnTo>
                <a:lnTo>
                  <a:pt x="841" y="178"/>
                </a:lnTo>
                <a:lnTo>
                  <a:pt x="839" y="196"/>
                </a:lnTo>
                <a:lnTo>
                  <a:pt x="838" y="216"/>
                </a:lnTo>
                <a:lnTo>
                  <a:pt x="837" y="238"/>
                </a:lnTo>
                <a:lnTo>
                  <a:pt x="837" y="262"/>
                </a:lnTo>
                <a:lnTo>
                  <a:pt x="837" y="286"/>
                </a:lnTo>
                <a:lnTo>
                  <a:pt x="838" y="308"/>
                </a:lnTo>
                <a:lnTo>
                  <a:pt x="839" y="328"/>
                </a:lnTo>
                <a:lnTo>
                  <a:pt x="841" y="347"/>
                </a:lnTo>
                <a:lnTo>
                  <a:pt x="844" y="363"/>
                </a:lnTo>
                <a:lnTo>
                  <a:pt x="846" y="379"/>
                </a:lnTo>
                <a:lnTo>
                  <a:pt x="849" y="393"/>
                </a:lnTo>
                <a:lnTo>
                  <a:pt x="853" y="405"/>
                </a:lnTo>
                <a:lnTo>
                  <a:pt x="857" y="417"/>
                </a:lnTo>
                <a:lnTo>
                  <a:pt x="861" y="427"/>
                </a:lnTo>
                <a:lnTo>
                  <a:pt x="866" y="436"/>
                </a:lnTo>
                <a:lnTo>
                  <a:pt x="871" y="445"/>
                </a:lnTo>
                <a:lnTo>
                  <a:pt x="876" y="453"/>
                </a:lnTo>
                <a:lnTo>
                  <a:pt x="882" y="460"/>
                </a:lnTo>
                <a:lnTo>
                  <a:pt x="888" y="467"/>
                </a:lnTo>
                <a:lnTo>
                  <a:pt x="894" y="474"/>
                </a:lnTo>
                <a:lnTo>
                  <a:pt x="901" y="480"/>
                </a:lnTo>
                <a:lnTo>
                  <a:pt x="908" y="486"/>
                </a:lnTo>
                <a:lnTo>
                  <a:pt x="916" y="492"/>
                </a:lnTo>
                <a:lnTo>
                  <a:pt x="923" y="497"/>
                </a:lnTo>
                <a:lnTo>
                  <a:pt x="931" y="501"/>
                </a:lnTo>
                <a:lnTo>
                  <a:pt x="939" y="505"/>
                </a:lnTo>
                <a:lnTo>
                  <a:pt x="948" y="509"/>
                </a:lnTo>
                <a:lnTo>
                  <a:pt x="956" y="512"/>
                </a:lnTo>
                <a:lnTo>
                  <a:pt x="965" y="515"/>
                </a:lnTo>
                <a:lnTo>
                  <a:pt x="974" y="518"/>
                </a:lnTo>
                <a:lnTo>
                  <a:pt x="992" y="522"/>
                </a:lnTo>
                <a:lnTo>
                  <a:pt x="1001" y="523"/>
                </a:lnTo>
                <a:lnTo>
                  <a:pt x="1010" y="524"/>
                </a:lnTo>
                <a:lnTo>
                  <a:pt x="1029" y="524"/>
                </a:lnTo>
                <a:lnTo>
                  <a:pt x="1048" y="524"/>
                </a:lnTo>
                <a:lnTo>
                  <a:pt x="1066" y="522"/>
                </a:lnTo>
                <a:lnTo>
                  <a:pt x="1075" y="520"/>
                </a:lnTo>
                <a:lnTo>
                  <a:pt x="1084" y="518"/>
                </a:lnTo>
                <a:lnTo>
                  <a:pt x="1093" y="515"/>
                </a:lnTo>
                <a:lnTo>
                  <a:pt x="1102" y="512"/>
                </a:lnTo>
                <a:lnTo>
                  <a:pt x="1110" y="509"/>
                </a:lnTo>
                <a:lnTo>
                  <a:pt x="1119" y="505"/>
                </a:lnTo>
                <a:lnTo>
                  <a:pt x="1127" y="501"/>
                </a:lnTo>
                <a:lnTo>
                  <a:pt x="1135" y="497"/>
                </a:lnTo>
                <a:lnTo>
                  <a:pt x="1142" y="492"/>
                </a:lnTo>
                <a:lnTo>
                  <a:pt x="1150" y="486"/>
                </a:lnTo>
                <a:lnTo>
                  <a:pt x="1157" y="480"/>
                </a:lnTo>
                <a:lnTo>
                  <a:pt x="1164" y="474"/>
                </a:lnTo>
                <a:lnTo>
                  <a:pt x="1170" y="467"/>
                </a:lnTo>
                <a:lnTo>
                  <a:pt x="1176" y="460"/>
                </a:lnTo>
                <a:lnTo>
                  <a:pt x="1182" y="453"/>
                </a:lnTo>
                <a:lnTo>
                  <a:pt x="1187" y="445"/>
                </a:lnTo>
                <a:lnTo>
                  <a:pt x="1192" y="436"/>
                </a:lnTo>
                <a:lnTo>
                  <a:pt x="1197" y="427"/>
                </a:lnTo>
                <a:lnTo>
                  <a:pt x="1201" y="417"/>
                </a:lnTo>
                <a:lnTo>
                  <a:pt x="1205" y="405"/>
                </a:lnTo>
                <a:lnTo>
                  <a:pt x="1209" y="393"/>
                </a:lnTo>
                <a:lnTo>
                  <a:pt x="1212" y="379"/>
                </a:lnTo>
                <a:lnTo>
                  <a:pt x="1215" y="363"/>
                </a:lnTo>
                <a:lnTo>
                  <a:pt x="1217" y="347"/>
                </a:lnTo>
                <a:lnTo>
                  <a:pt x="1219" y="328"/>
                </a:lnTo>
                <a:lnTo>
                  <a:pt x="1220" y="308"/>
                </a:lnTo>
                <a:lnTo>
                  <a:pt x="1221" y="286"/>
                </a:lnTo>
                <a:lnTo>
                  <a:pt x="1221" y="262"/>
                </a:lnTo>
                <a:lnTo>
                  <a:pt x="1221" y="238"/>
                </a:lnTo>
                <a:lnTo>
                  <a:pt x="1220" y="216"/>
                </a:lnTo>
                <a:lnTo>
                  <a:pt x="1219" y="196"/>
                </a:lnTo>
                <a:lnTo>
                  <a:pt x="1217" y="178"/>
                </a:lnTo>
                <a:lnTo>
                  <a:pt x="1215" y="161"/>
                </a:lnTo>
                <a:lnTo>
                  <a:pt x="1212" y="146"/>
                </a:lnTo>
                <a:lnTo>
                  <a:pt x="1209" y="132"/>
                </a:lnTo>
                <a:lnTo>
                  <a:pt x="1205" y="119"/>
                </a:lnTo>
                <a:lnTo>
                  <a:pt x="1201" y="108"/>
                </a:lnTo>
                <a:lnTo>
                  <a:pt x="1197" y="97"/>
                </a:lnTo>
                <a:lnTo>
                  <a:pt x="1192" y="88"/>
                </a:lnTo>
                <a:lnTo>
                  <a:pt x="1187" y="79"/>
                </a:lnTo>
                <a:lnTo>
                  <a:pt x="1182" y="71"/>
                </a:lnTo>
                <a:lnTo>
                  <a:pt x="1176" y="64"/>
                </a:lnTo>
                <a:lnTo>
                  <a:pt x="1170" y="57"/>
                </a:lnTo>
                <a:lnTo>
                  <a:pt x="1164" y="51"/>
                </a:lnTo>
                <a:lnTo>
                  <a:pt x="1157" y="44"/>
                </a:lnTo>
                <a:lnTo>
                  <a:pt x="1150" y="38"/>
                </a:lnTo>
                <a:lnTo>
                  <a:pt x="1142" y="33"/>
                </a:lnTo>
                <a:lnTo>
                  <a:pt x="1135" y="28"/>
                </a:lnTo>
                <a:lnTo>
                  <a:pt x="1127" y="23"/>
                </a:lnTo>
                <a:lnTo>
                  <a:pt x="1119" y="19"/>
                </a:lnTo>
                <a:lnTo>
                  <a:pt x="1110" y="15"/>
                </a:lnTo>
                <a:lnTo>
                  <a:pt x="1102" y="12"/>
                </a:lnTo>
                <a:lnTo>
                  <a:pt x="1093" y="9"/>
                </a:lnTo>
                <a:lnTo>
                  <a:pt x="1084" y="7"/>
                </a:lnTo>
                <a:lnTo>
                  <a:pt x="1066" y="3"/>
                </a:lnTo>
                <a:lnTo>
                  <a:pt x="1057" y="2"/>
                </a:lnTo>
                <a:lnTo>
                  <a:pt x="1048" y="1"/>
                </a:lnTo>
                <a:lnTo>
                  <a:pt x="1029" y="0"/>
                </a:lnTo>
                <a:close/>
                <a:moveTo>
                  <a:pt x="1029" y="102"/>
                </a:moveTo>
                <a:lnTo>
                  <a:pt x="1037" y="102"/>
                </a:lnTo>
                <a:lnTo>
                  <a:pt x="1044" y="103"/>
                </a:lnTo>
                <a:lnTo>
                  <a:pt x="1051" y="105"/>
                </a:lnTo>
                <a:lnTo>
                  <a:pt x="1057" y="107"/>
                </a:lnTo>
                <a:lnTo>
                  <a:pt x="1063" y="110"/>
                </a:lnTo>
                <a:lnTo>
                  <a:pt x="1069" y="113"/>
                </a:lnTo>
                <a:lnTo>
                  <a:pt x="1074" y="117"/>
                </a:lnTo>
                <a:lnTo>
                  <a:pt x="1079" y="121"/>
                </a:lnTo>
                <a:lnTo>
                  <a:pt x="1084" y="126"/>
                </a:lnTo>
                <a:lnTo>
                  <a:pt x="1088" y="131"/>
                </a:lnTo>
                <a:lnTo>
                  <a:pt x="1091" y="137"/>
                </a:lnTo>
                <a:lnTo>
                  <a:pt x="1094" y="143"/>
                </a:lnTo>
                <a:lnTo>
                  <a:pt x="1097" y="150"/>
                </a:lnTo>
                <a:lnTo>
                  <a:pt x="1099" y="157"/>
                </a:lnTo>
                <a:lnTo>
                  <a:pt x="1100" y="165"/>
                </a:lnTo>
                <a:lnTo>
                  <a:pt x="1100" y="169"/>
                </a:lnTo>
                <a:lnTo>
                  <a:pt x="1101" y="173"/>
                </a:lnTo>
                <a:lnTo>
                  <a:pt x="1102" y="194"/>
                </a:lnTo>
                <a:lnTo>
                  <a:pt x="1103" y="216"/>
                </a:lnTo>
                <a:lnTo>
                  <a:pt x="1104" y="239"/>
                </a:lnTo>
                <a:lnTo>
                  <a:pt x="1104" y="262"/>
                </a:lnTo>
                <a:lnTo>
                  <a:pt x="1104" y="285"/>
                </a:lnTo>
                <a:lnTo>
                  <a:pt x="1103" y="308"/>
                </a:lnTo>
                <a:lnTo>
                  <a:pt x="1101" y="351"/>
                </a:lnTo>
                <a:lnTo>
                  <a:pt x="1100" y="359"/>
                </a:lnTo>
                <a:lnTo>
                  <a:pt x="1099" y="367"/>
                </a:lnTo>
                <a:lnTo>
                  <a:pt x="1097" y="374"/>
                </a:lnTo>
                <a:lnTo>
                  <a:pt x="1094" y="381"/>
                </a:lnTo>
                <a:lnTo>
                  <a:pt x="1091" y="387"/>
                </a:lnTo>
                <a:lnTo>
                  <a:pt x="1088" y="393"/>
                </a:lnTo>
                <a:lnTo>
                  <a:pt x="1086" y="396"/>
                </a:lnTo>
                <a:lnTo>
                  <a:pt x="1084" y="399"/>
                </a:lnTo>
                <a:lnTo>
                  <a:pt x="1079" y="403"/>
                </a:lnTo>
                <a:lnTo>
                  <a:pt x="1074" y="408"/>
                </a:lnTo>
                <a:lnTo>
                  <a:pt x="1069" y="412"/>
                </a:lnTo>
                <a:lnTo>
                  <a:pt x="1063" y="415"/>
                </a:lnTo>
                <a:lnTo>
                  <a:pt x="1057" y="417"/>
                </a:lnTo>
                <a:lnTo>
                  <a:pt x="1051" y="420"/>
                </a:lnTo>
                <a:lnTo>
                  <a:pt x="1044" y="421"/>
                </a:lnTo>
                <a:lnTo>
                  <a:pt x="1037" y="422"/>
                </a:lnTo>
                <a:lnTo>
                  <a:pt x="1029" y="422"/>
                </a:lnTo>
                <a:lnTo>
                  <a:pt x="1022" y="422"/>
                </a:lnTo>
                <a:lnTo>
                  <a:pt x="1014" y="421"/>
                </a:lnTo>
                <a:lnTo>
                  <a:pt x="1008" y="420"/>
                </a:lnTo>
                <a:lnTo>
                  <a:pt x="1001" y="417"/>
                </a:lnTo>
                <a:lnTo>
                  <a:pt x="995" y="415"/>
                </a:lnTo>
                <a:lnTo>
                  <a:pt x="989" y="412"/>
                </a:lnTo>
                <a:lnTo>
                  <a:pt x="984" y="408"/>
                </a:lnTo>
                <a:lnTo>
                  <a:pt x="979" y="403"/>
                </a:lnTo>
                <a:lnTo>
                  <a:pt x="975" y="399"/>
                </a:lnTo>
                <a:lnTo>
                  <a:pt x="971" y="393"/>
                </a:lnTo>
                <a:lnTo>
                  <a:pt x="967" y="387"/>
                </a:lnTo>
                <a:lnTo>
                  <a:pt x="964" y="381"/>
                </a:lnTo>
                <a:lnTo>
                  <a:pt x="962" y="374"/>
                </a:lnTo>
                <a:lnTo>
                  <a:pt x="960" y="367"/>
                </a:lnTo>
                <a:lnTo>
                  <a:pt x="958" y="359"/>
                </a:lnTo>
                <a:lnTo>
                  <a:pt x="958" y="355"/>
                </a:lnTo>
                <a:lnTo>
                  <a:pt x="957" y="351"/>
                </a:lnTo>
                <a:lnTo>
                  <a:pt x="956" y="330"/>
                </a:lnTo>
                <a:lnTo>
                  <a:pt x="955" y="308"/>
                </a:lnTo>
                <a:lnTo>
                  <a:pt x="954" y="285"/>
                </a:lnTo>
                <a:lnTo>
                  <a:pt x="954" y="262"/>
                </a:lnTo>
                <a:lnTo>
                  <a:pt x="954" y="239"/>
                </a:lnTo>
                <a:lnTo>
                  <a:pt x="955" y="216"/>
                </a:lnTo>
                <a:lnTo>
                  <a:pt x="957" y="173"/>
                </a:lnTo>
                <a:lnTo>
                  <a:pt x="958" y="165"/>
                </a:lnTo>
                <a:lnTo>
                  <a:pt x="960" y="157"/>
                </a:lnTo>
                <a:lnTo>
                  <a:pt x="962" y="150"/>
                </a:lnTo>
                <a:lnTo>
                  <a:pt x="964" y="143"/>
                </a:lnTo>
                <a:lnTo>
                  <a:pt x="967" y="137"/>
                </a:lnTo>
                <a:lnTo>
                  <a:pt x="971" y="131"/>
                </a:lnTo>
                <a:lnTo>
                  <a:pt x="973" y="129"/>
                </a:lnTo>
                <a:lnTo>
                  <a:pt x="975" y="126"/>
                </a:lnTo>
                <a:lnTo>
                  <a:pt x="979" y="121"/>
                </a:lnTo>
                <a:lnTo>
                  <a:pt x="984" y="117"/>
                </a:lnTo>
                <a:lnTo>
                  <a:pt x="989" y="113"/>
                </a:lnTo>
                <a:lnTo>
                  <a:pt x="995" y="110"/>
                </a:lnTo>
                <a:lnTo>
                  <a:pt x="1001" y="107"/>
                </a:lnTo>
                <a:lnTo>
                  <a:pt x="1008" y="105"/>
                </a:lnTo>
                <a:lnTo>
                  <a:pt x="1014" y="103"/>
                </a:lnTo>
                <a:lnTo>
                  <a:pt x="1022" y="102"/>
                </a:lnTo>
                <a:lnTo>
                  <a:pt x="1029" y="102"/>
                </a:lnTo>
                <a:close/>
                <a:moveTo>
                  <a:pt x="1683" y="516"/>
                </a:moveTo>
                <a:lnTo>
                  <a:pt x="1683" y="9"/>
                </a:lnTo>
                <a:lnTo>
                  <a:pt x="1589" y="9"/>
                </a:lnTo>
                <a:lnTo>
                  <a:pt x="1494" y="188"/>
                </a:lnTo>
                <a:lnTo>
                  <a:pt x="1493" y="190"/>
                </a:lnTo>
                <a:lnTo>
                  <a:pt x="1491" y="191"/>
                </a:lnTo>
                <a:lnTo>
                  <a:pt x="1489" y="192"/>
                </a:lnTo>
                <a:lnTo>
                  <a:pt x="1488" y="192"/>
                </a:lnTo>
                <a:lnTo>
                  <a:pt x="1486" y="192"/>
                </a:lnTo>
                <a:lnTo>
                  <a:pt x="1484" y="191"/>
                </a:lnTo>
                <a:lnTo>
                  <a:pt x="1482" y="190"/>
                </a:lnTo>
                <a:lnTo>
                  <a:pt x="1481" y="188"/>
                </a:lnTo>
                <a:lnTo>
                  <a:pt x="1386" y="9"/>
                </a:lnTo>
                <a:lnTo>
                  <a:pt x="1292" y="9"/>
                </a:lnTo>
                <a:lnTo>
                  <a:pt x="1292" y="516"/>
                </a:lnTo>
                <a:lnTo>
                  <a:pt x="1401" y="516"/>
                </a:lnTo>
                <a:lnTo>
                  <a:pt x="1401" y="306"/>
                </a:lnTo>
                <a:lnTo>
                  <a:pt x="1390" y="242"/>
                </a:lnTo>
                <a:lnTo>
                  <a:pt x="1390" y="239"/>
                </a:lnTo>
                <a:lnTo>
                  <a:pt x="1391" y="237"/>
                </a:lnTo>
                <a:lnTo>
                  <a:pt x="1392" y="235"/>
                </a:lnTo>
                <a:lnTo>
                  <a:pt x="1394" y="234"/>
                </a:lnTo>
                <a:lnTo>
                  <a:pt x="1396" y="234"/>
                </a:lnTo>
                <a:lnTo>
                  <a:pt x="1398" y="234"/>
                </a:lnTo>
                <a:lnTo>
                  <a:pt x="1400" y="235"/>
                </a:lnTo>
                <a:lnTo>
                  <a:pt x="1401" y="236"/>
                </a:lnTo>
                <a:lnTo>
                  <a:pt x="1402" y="238"/>
                </a:lnTo>
                <a:lnTo>
                  <a:pt x="1466" y="350"/>
                </a:lnTo>
                <a:lnTo>
                  <a:pt x="1503" y="350"/>
                </a:lnTo>
                <a:lnTo>
                  <a:pt x="1573" y="238"/>
                </a:lnTo>
                <a:lnTo>
                  <a:pt x="1575" y="235"/>
                </a:lnTo>
                <a:lnTo>
                  <a:pt x="1577" y="234"/>
                </a:lnTo>
                <a:lnTo>
                  <a:pt x="1579" y="234"/>
                </a:lnTo>
                <a:lnTo>
                  <a:pt x="1581" y="234"/>
                </a:lnTo>
                <a:lnTo>
                  <a:pt x="1583" y="235"/>
                </a:lnTo>
                <a:lnTo>
                  <a:pt x="1584" y="237"/>
                </a:lnTo>
                <a:lnTo>
                  <a:pt x="1585" y="239"/>
                </a:lnTo>
                <a:lnTo>
                  <a:pt x="1585" y="242"/>
                </a:lnTo>
                <a:lnTo>
                  <a:pt x="1574" y="306"/>
                </a:lnTo>
                <a:lnTo>
                  <a:pt x="1574" y="516"/>
                </a:lnTo>
                <a:lnTo>
                  <a:pt x="1683" y="516"/>
                </a:lnTo>
                <a:close/>
                <a:moveTo>
                  <a:pt x="2011" y="103"/>
                </a:moveTo>
                <a:lnTo>
                  <a:pt x="2011" y="9"/>
                </a:lnTo>
                <a:lnTo>
                  <a:pt x="1763" y="9"/>
                </a:lnTo>
                <a:lnTo>
                  <a:pt x="1763" y="103"/>
                </a:lnTo>
                <a:lnTo>
                  <a:pt x="1829" y="103"/>
                </a:lnTo>
                <a:lnTo>
                  <a:pt x="1829" y="422"/>
                </a:lnTo>
                <a:lnTo>
                  <a:pt x="1763" y="422"/>
                </a:lnTo>
                <a:lnTo>
                  <a:pt x="1763" y="516"/>
                </a:lnTo>
                <a:lnTo>
                  <a:pt x="2011" y="516"/>
                </a:lnTo>
                <a:lnTo>
                  <a:pt x="2011" y="422"/>
                </a:lnTo>
                <a:lnTo>
                  <a:pt x="1945" y="422"/>
                </a:lnTo>
                <a:lnTo>
                  <a:pt x="1945" y="103"/>
                </a:lnTo>
                <a:lnTo>
                  <a:pt x="2011" y="103"/>
                </a:lnTo>
                <a:close/>
                <a:moveTo>
                  <a:pt x="330" y="1009"/>
                </a:moveTo>
                <a:lnTo>
                  <a:pt x="330" y="908"/>
                </a:lnTo>
                <a:lnTo>
                  <a:pt x="18" y="908"/>
                </a:lnTo>
                <a:lnTo>
                  <a:pt x="18" y="1415"/>
                </a:lnTo>
                <a:lnTo>
                  <a:pt x="134" y="1415"/>
                </a:lnTo>
                <a:lnTo>
                  <a:pt x="134" y="1212"/>
                </a:lnTo>
                <a:lnTo>
                  <a:pt x="317" y="1212"/>
                </a:lnTo>
                <a:lnTo>
                  <a:pt x="317" y="1111"/>
                </a:lnTo>
                <a:lnTo>
                  <a:pt x="134" y="1111"/>
                </a:lnTo>
                <a:lnTo>
                  <a:pt x="134" y="1009"/>
                </a:lnTo>
                <a:lnTo>
                  <a:pt x="330" y="1009"/>
                </a:lnTo>
                <a:close/>
                <a:moveTo>
                  <a:pt x="651" y="1002"/>
                </a:moveTo>
                <a:lnTo>
                  <a:pt x="651" y="908"/>
                </a:lnTo>
                <a:lnTo>
                  <a:pt x="402" y="908"/>
                </a:lnTo>
                <a:lnTo>
                  <a:pt x="402" y="1002"/>
                </a:lnTo>
                <a:lnTo>
                  <a:pt x="469" y="1002"/>
                </a:lnTo>
                <a:lnTo>
                  <a:pt x="469" y="1321"/>
                </a:lnTo>
                <a:lnTo>
                  <a:pt x="402" y="1321"/>
                </a:lnTo>
                <a:lnTo>
                  <a:pt x="402" y="1415"/>
                </a:lnTo>
                <a:lnTo>
                  <a:pt x="651" y="1415"/>
                </a:lnTo>
                <a:lnTo>
                  <a:pt x="651" y="1321"/>
                </a:lnTo>
                <a:lnTo>
                  <a:pt x="584" y="1321"/>
                </a:lnTo>
                <a:lnTo>
                  <a:pt x="584" y="1002"/>
                </a:lnTo>
                <a:lnTo>
                  <a:pt x="651" y="1002"/>
                </a:lnTo>
                <a:close/>
                <a:moveTo>
                  <a:pt x="1096" y="1415"/>
                </a:moveTo>
                <a:lnTo>
                  <a:pt x="1096" y="908"/>
                </a:lnTo>
                <a:lnTo>
                  <a:pt x="987" y="908"/>
                </a:lnTo>
                <a:lnTo>
                  <a:pt x="987" y="1118"/>
                </a:lnTo>
                <a:lnTo>
                  <a:pt x="998" y="1182"/>
                </a:lnTo>
                <a:lnTo>
                  <a:pt x="998" y="1184"/>
                </a:lnTo>
                <a:lnTo>
                  <a:pt x="997" y="1187"/>
                </a:lnTo>
                <a:lnTo>
                  <a:pt x="996" y="1188"/>
                </a:lnTo>
                <a:lnTo>
                  <a:pt x="994" y="1189"/>
                </a:lnTo>
                <a:lnTo>
                  <a:pt x="992" y="1190"/>
                </a:lnTo>
                <a:lnTo>
                  <a:pt x="990" y="1190"/>
                </a:lnTo>
                <a:lnTo>
                  <a:pt x="988" y="1188"/>
                </a:lnTo>
                <a:lnTo>
                  <a:pt x="987" y="1187"/>
                </a:lnTo>
                <a:lnTo>
                  <a:pt x="986" y="1186"/>
                </a:lnTo>
                <a:lnTo>
                  <a:pt x="828" y="908"/>
                </a:lnTo>
                <a:lnTo>
                  <a:pt x="733" y="908"/>
                </a:lnTo>
                <a:lnTo>
                  <a:pt x="733" y="1415"/>
                </a:lnTo>
                <a:lnTo>
                  <a:pt x="842" y="1415"/>
                </a:lnTo>
                <a:lnTo>
                  <a:pt x="842" y="1205"/>
                </a:lnTo>
                <a:lnTo>
                  <a:pt x="832" y="1141"/>
                </a:lnTo>
                <a:lnTo>
                  <a:pt x="832" y="1139"/>
                </a:lnTo>
                <a:lnTo>
                  <a:pt x="833" y="1137"/>
                </a:lnTo>
                <a:lnTo>
                  <a:pt x="834" y="1135"/>
                </a:lnTo>
                <a:lnTo>
                  <a:pt x="836" y="1134"/>
                </a:lnTo>
                <a:lnTo>
                  <a:pt x="838" y="1133"/>
                </a:lnTo>
                <a:lnTo>
                  <a:pt x="840" y="1134"/>
                </a:lnTo>
                <a:lnTo>
                  <a:pt x="842" y="1135"/>
                </a:lnTo>
                <a:lnTo>
                  <a:pt x="843" y="1136"/>
                </a:lnTo>
                <a:lnTo>
                  <a:pt x="844" y="1137"/>
                </a:lnTo>
                <a:lnTo>
                  <a:pt x="1001" y="1415"/>
                </a:lnTo>
                <a:lnTo>
                  <a:pt x="1096" y="1415"/>
                </a:lnTo>
                <a:close/>
                <a:moveTo>
                  <a:pt x="1299" y="1314"/>
                </a:moveTo>
                <a:lnTo>
                  <a:pt x="1299" y="908"/>
                </a:lnTo>
                <a:lnTo>
                  <a:pt x="1183" y="908"/>
                </a:lnTo>
                <a:lnTo>
                  <a:pt x="1183" y="1415"/>
                </a:lnTo>
                <a:lnTo>
                  <a:pt x="1439" y="1415"/>
                </a:lnTo>
                <a:lnTo>
                  <a:pt x="1439" y="1314"/>
                </a:lnTo>
                <a:lnTo>
                  <a:pt x="1299" y="1314"/>
                </a:lnTo>
                <a:close/>
                <a:moveTo>
                  <a:pt x="1738" y="1298"/>
                </a:moveTo>
                <a:lnTo>
                  <a:pt x="1763" y="1415"/>
                </a:lnTo>
                <a:lnTo>
                  <a:pt x="1878" y="1415"/>
                </a:lnTo>
                <a:lnTo>
                  <a:pt x="1755" y="908"/>
                </a:lnTo>
                <a:lnTo>
                  <a:pt x="1519" y="908"/>
                </a:lnTo>
                <a:lnTo>
                  <a:pt x="1519" y="1002"/>
                </a:lnTo>
                <a:lnTo>
                  <a:pt x="1572" y="1002"/>
                </a:lnTo>
                <a:lnTo>
                  <a:pt x="1472" y="1415"/>
                </a:lnTo>
                <a:lnTo>
                  <a:pt x="1588" y="1415"/>
                </a:lnTo>
                <a:lnTo>
                  <a:pt x="1612" y="1298"/>
                </a:lnTo>
                <a:lnTo>
                  <a:pt x="1738" y="1298"/>
                </a:lnTo>
                <a:close/>
                <a:moveTo>
                  <a:pt x="1719" y="1204"/>
                </a:moveTo>
                <a:lnTo>
                  <a:pt x="1632" y="1204"/>
                </a:lnTo>
                <a:lnTo>
                  <a:pt x="1664" y="1055"/>
                </a:lnTo>
                <a:lnTo>
                  <a:pt x="1669" y="1009"/>
                </a:lnTo>
                <a:lnTo>
                  <a:pt x="1669" y="1008"/>
                </a:lnTo>
                <a:lnTo>
                  <a:pt x="1669" y="1007"/>
                </a:lnTo>
                <a:lnTo>
                  <a:pt x="1671" y="1005"/>
                </a:lnTo>
                <a:lnTo>
                  <a:pt x="1673" y="1003"/>
                </a:lnTo>
                <a:lnTo>
                  <a:pt x="1675" y="1003"/>
                </a:lnTo>
                <a:lnTo>
                  <a:pt x="1677" y="1003"/>
                </a:lnTo>
                <a:lnTo>
                  <a:pt x="1679" y="1005"/>
                </a:lnTo>
                <a:lnTo>
                  <a:pt x="1681" y="1007"/>
                </a:lnTo>
                <a:lnTo>
                  <a:pt x="1681" y="1008"/>
                </a:lnTo>
                <a:lnTo>
                  <a:pt x="1682" y="1009"/>
                </a:lnTo>
                <a:lnTo>
                  <a:pt x="1687" y="1055"/>
                </a:lnTo>
                <a:lnTo>
                  <a:pt x="1719" y="1204"/>
                </a:lnTo>
                <a:close/>
                <a:moveTo>
                  <a:pt x="2291" y="1415"/>
                </a:moveTo>
                <a:lnTo>
                  <a:pt x="2291" y="908"/>
                </a:lnTo>
                <a:lnTo>
                  <a:pt x="2183" y="908"/>
                </a:lnTo>
                <a:lnTo>
                  <a:pt x="2183" y="1118"/>
                </a:lnTo>
                <a:lnTo>
                  <a:pt x="2193" y="1182"/>
                </a:lnTo>
                <a:lnTo>
                  <a:pt x="2193" y="1184"/>
                </a:lnTo>
                <a:lnTo>
                  <a:pt x="2193" y="1187"/>
                </a:lnTo>
                <a:lnTo>
                  <a:pt x="2191" y="1188"/>
                </a:lnTo>
                <a:lnTo>
                  <a:pt x="2190" y="1189"/>
                </a:lnTo>
                <a:lnTo>
                  <a:pt x="2188" y="1190"/>
                </a:lnTo>
                <a:lnTo>
                  <a:pt x="2186" y="1190"/>
                </a:lnTo>
                <a:lnTo>
                  <a:pt x="2184" y="1188"/>
                </a:lnTo>
                <a:lnTo>
                  <a:pt x="2183" y="1187"/>
                </a:lnTo>
                <a:lnTo>
                  <a:pt x="2182" y="1186"/>
                </a:lnTo>
                <a:lnTo>
                  <a:pt x="2022" y="908"/>
                </a:lnTo>
                <a:lnTo>
                  <a:pt x="1928" y="908"/>
                </a:lnTo>
                <a:lnTo>
                  <a:pt x="1928" y="1415"/>
                </a:lnTo>
                <a:lnTo>
                  <a:pt x="2037" y="1415"/>
                </a:lnTo>
                <a:lnTo>
                  <a:pt x="2037" y="1205"/>
                </a:lnTo>
                <a:lnTo>
                  <a:pt x="2026" y="1141"/>
                </a:lnTo>
                <a:lnTo>
                  <a:pt x="2026" y="1139"/>
                </a:lnTo>
                <a:lnTo>
                  <a:pt x="2027" y="1137"/>
                </a:lnTo>
                <a:lnTo>
                  <a:pt x="2028" y="1135"/>
                </a:lnTo>
                <a:lnTo>
                  <a:pt x="2030" y="1134"/>
                </a:lnTo>
                <a:lnTo>
                  <a:pt x="2032" y="1133"/>
                </a:lnTo>
                <a:lnTo>
                  <a:pt x="2034" y="1134"/>
                </a:lnTo>
                <a:lnTo>
                  <a:pt x="2036" y="1135"/>
                </a:lnTo>
                <a:lnTo>
                  <a:pt x="2037" y="1136"/>
                </a:lnTo>
                <a:lnTo>
                  <a:pt x="2038" y="1137"/>
                </a:lnTo>
                <a:lnTo>
                  <a:pt x="2197" y="1415"/>
                </a:lnTo>
                <a:lnTo>
                  <a:pt x="2291" y="1415"/>
                </a:lnTo>
                <a:close/>
                <a:moveTo>
                  <a:pt x="2379" y="908"/>
                </a:moveTo>
                <a:lnTo>
                  <a:pt x="2379" y="1415"/>
                </a:lnTo>
                <a:lnTo>
                  <a:pt x="2527" y="1415"/>
                </a:lnTo>
                <a:lnTo>
                  <a:pt x="2538" y="1415"/>
                </a:lnTo>
                <a:lnTo>
                  <a:pt x="2550" y="1414"/>
                </a:lnTo>
                <a:lnTo>
                  <a:pt x="2560" y="1413"/>
                </a:lnTo>
                <a:lnTo>
                  <a:pt x="2571" y="1412"/>
                </a:lnTo>
                <a:lnTo>
                  <a:pt x="2581" y="1411"/>
                </a:lnTo>
                <a:lnTo>
                  <a:pt x="2591" y="1408"/>
                </a:lnTo>
                <a:lnTo>
                  <a:pt x="2610" y="1403"/>
                </a:lnTo>
                <a:lnTo>
                  <a:pt x="2619" y="1400"/>
                </a:lnTo>
                <a:lnTo>
                  <a:pt x="2628" y="1397"/>
                </a:lnTo>
                <a:lnTo>
                  <a:pt x="2636" y="1393"/>
                </a:lnTo>
                <a:lnTo>
                  <a:pt x="2644" y="1389"/>
                </a:lnTo>
                <a:lnTo>
                  <a:pt x="2651" y="1385"/>
                </a:lnTo>
                <a:lnTo>
                  <a:pt x="2658" y="1380"/>
                </a:lnTo>
                <a:lnTo>
                  <a:pt x="2665" y="1375"/>
                </a:lnTo>
                <a:lnTo>
                  <a:pt x="2672" y="1370"/>
                </a:lnTo>
                <a:lnTo>
                  <a:pt x="2678" y="1365"/>
                </a:lnTo>
                <a:lnTo>
                  <a:pt x="2683" y="1359"/>
                </a:lnTo>
                <a:lnTo>
                  <a:pt x="2689" y="1353"/>
                </a:lnTo>
                <a:lnTo>
                  <a:pt x="2694" y="1346"/>
                </a:lnTo>
                <a:lnTo>
                  <a:pt x="2703" y="1332"/>
                </a:lnTo>
                <a:lnTo>
                  <a:pt x="2707" y="1325"/>
                </a:lnTo>
                <a:lnTo>
                  <a:pt x="2711" y="1318"/>
                </a:lnTo>
                <a:lnTo>
                  <a:pt x="2714" y="1310"/>
                </a:lnTo>
                <a:lnTo>
                  <a:pt x="2717" y="1302"/>
                </a:lnTo>
                <a:lnTo>
                  <a:pt x="2720" y="1294"/>
                </a:lnTo>
                <a:lnTo>
                  <a:pt x="2722" y="1285"/>
                </a:lnTo>
                <a:lnTo>
                  <a:pt x="2724" y="1276"/>
                </a:lnTo>
                <a:lnTo>
                  <a:pt x="2726" y="1267"/>
                </a:lnTo>
                <a:lnTo>
                  <a:pt x="2727" y="1258"/>
                </a:lnTo>
                <a:lnTo>
                  <a:pt x="2728" y="1248"/>
                </a:lnTo>
                <a:lnTo>
                  <a:pt x="2731" y="1206"/>
                </a:lnTo>
                <a:lnTo>
                  <a:pt x="2731" y="1183"/>
                </a:lnTo>
                <a:lnTo>
                  <a:pt x="2732" y="1162"/>
                </a:lnTo>
                <a:lnTo>
                  <a:pt x="2731" y="1140"/>
                </a:lnTo>
                <a:lnTo>
                  <a:pt x="2731" y="1117"/>
                </a:lnTo>
                <a:lnTo>
                  <a:pt x="2729" y="1095"/>
                </a:lnTo>
                <a:lnTo>
                  <a:pt x="2728" y="1075"/>
                </a:lnTo>
                <a:lnTo>
                  <a:pt x="2727" y="1065"/>
                </a:lnTo>
                <a:lnTo>
                  <a:pt x="2726" y="1056"/>
                </a:lnTo>
                <a:lnTo>
                  <a:pt x="2724" y="1047"/>
                </a:lnTo>
                <a:lnTo>
                  <a:pt x="2722" y="1038"/>
                </a:lnTo>
                <a:lnTo>
                  <a:pt x="2717" y="1021"/>
                </a:lnTo>
                <a:lnTo>
                  <a:pt x="2714" y="1013"/>
                </a:lnTo>
                <a:lnTo>
                  <a:pt x="2711" y="1006"/>
                </a:lnTo>
                <a:lnTo>
                  <a:pt x="2707" y="998"/>
                </a:lnTo>
                <a:lnTo>
                  <a:pt x="2703" y="991"/>
                </a:lnTo>
                <a:lnTo>
                  <a:pt x="2698" y="984"/>
                </a:lnTo>
                <a:lnTo>
                  <a:pt x="2694" y="977"/>
                </a:lnTo>
                <a:lnTo>
                  <a:pt x="2689" y="971"/>
                </a:lnTo>
                <a:lnTo>
                  <a:pt x="2683" y="964"/>
                </a:lnTo>
                <a:lnTo>
                  <a:pt x="2677" y="959"/>
                </a:lnTo>
                <a:lnTo>
                  <a:pt x="2671" y="953"/>
                </a:lnTo>
                <a:lnTo>
                  <a:pt x="2665" y="948"/>
                </a:lnTo>
                <a:lnTo>
                  <a:pt x="2658" y="943"/>
                </a:lnTo>
                <a:lnTo>
                  <a:pt x="2651" y="938"/>
                </a:lnTo>
                <a:lnTo>
                  <a:pt x="2643" y="934"/>
                </a:lnTo>
                <a:lnTo>
                  <a:pt x="2636" y="930"/>
                </a:lnTo>
                <a:lnTo>
                  <a:pt x="2627" y="926"/>
                </a:lnTo>
                <a:lnTo>
                  <a:pt x="2619" y="923"/>
                </a:lnTo>
                <a:lnTo>
                  <a:pt x="2610" y="920"/>
                </a:lnTo>
                <a:lnTo>
                  <a:pt x="2601" y="917"/>
                </a:lnTo>
                <a:lnTo>
                  <a:pt x="2591" y="915"/>
                </a:lnTo>
                <a:lnTo>
                  <a:pt x="2581" y="913"/>
                </a:lnTo>
                <a:lnTo>
                  <a:pt x="2571" y="911"/>
                </a:lnTo>
                <a:lnTo>
                  <a:pt x="2560" y="910"/>
                </a:lnTo>
                <a:lnTo>
                  <a:pt x="2550" y="909"/>
                </a:lnTo>
                <a:lnTo>
                  <a:pt x="2538" y="908"/>
                </a:lnTo>
                <a:lnTo>
                  <a:pt x="2527" y="908"/>
                </a:lnTo>
                <a:lnTo>
                  <a:pt x="2379" y="908"/>
                </a:lnTo>
                <a:close/>
                <a:moveTo>
                  <a:pt x="2495" y="1002"/>
                </a:moveTo>
                <a:lnTo>
                  <a:pt x="2527" y="1002"/>
                </a:lnTo>
                <a:lnTo>
                  <a:pt x="2538" y="1003"/>
                </a:lnTo>
                <a:lnTo>
                  <a:pt x="2548" y="1004"/>
                </a:lnTo>
                <a:lnTo>
                  <a:pt x="2558" y="1006"/>
                </a:lnTo>
                <a:lnTo>
                  <a:pt x="2567" y="1009"/>
                </a:lnTo>
                <a:lnTo>
                  <a:pt x="2575" y="1013"/>
                </a:lnTo>
                <a:lnTo>
                  <a:pt x="2583" y="1017"/>
                </a:lnTo>
                <a:lnTo>
                  <a:pt x="2586" y="1019"/>
                </a:lnTo>
                <a:lnTo>
                  <a:pt x="2590" y="1022"/>
                </a:lnTo>
                <a:lnTo>
                  <a:pt x="2596" y="1028"/>
                </a:lnTo>
                <a:lnTo>
                  <a:pt x="2601" y="1034"/>
                </a:lnTo>
                <a:lnTo>
                  <a:pt x="2606" y="1040"/>
                </a:lnTo>
                <a:lnTo>
                  <a:pt x="2610" y="1048"/>
                </a:lnTo>
                <a:lnTo>
                  <a:pt x="2614" y="1055"/>
                </a:lnTo>
                <a:lnTo>
                  <a:pt x="2616" y="1063"/>
                </a:lnTo>
                <a:lnTo>
                  <a:pt x="2619" y="1072"/>
                </a:lnTo>
                <a:lnTo>
                  <a:pt x="2620" y="1081"/>
                </a:lnTo>
                <a:lnTo>
                  <a:pt x="2621" y="1090"/>
                </a:lnTo>
                <a:lnTo>
                  <a:pt x="2623" y="1110"/>
                </a:lnTo>
                <a:lnTo>
                  <a:pt x="2624" y="1127"/>
                </a:lnTo>
                <a:lnTo>
                  <a:pt x="2624" y="1162"/>
                </a:lnTo>
                <a:lnTo>
                  <a:pt x="2624" y="1196"/>
                </a:lnTo>
                <a:lnTo>
                  <a:pt x="2623" y="1213"/>
                </a:lnTo>
                <a:lnTo>
                  <a:pt x="2621" y="1233"/>
                </a:lnTo>
                <a:lnTo>
                  <a:pt x="2620" y="1242"/>
                </a:lnTo>
                <a:lnTo>
                  <a:pt x="2618" y="1251"/>
                </a:lnTo>
                <a:lnTo>
                  <a:pt x="2616" y="1260"/>
                </a:lnTo>
                <a:lnTo>
                  <a:pt x="2615" y="1264"/>
                </a:lnTo>
                <a:lnTo>
                  <a:pt x="2613" y="1268"/>
                </a:lnTo>
                <a:lnTo>
                  <a:pt x="2610" y="1275"/>
                </a:lnTo>
                <a:lnTo>
                  <a:pt x="2606" y="1283"/>
                </a:lnTo>
                <a:lnTo>
                  <a:pt x="2601" y="1289"/>
                </a:lnTo>
                <a:lnTo>
                  <a:pt x="2595" y="1296"/>
                </a:lnTo>
                <a:lnTo>
                  <a:pt x="2589" y="1301"/>
                </a:lnTo>
                <a:lnTo>
                  <a:pt x="2583" y="1306"/>
                </a:lnTo>
                <a:lnTo>
                  <a:pt x="2575" y="1311"/>
                </a:lnTo>
                <a:lnTo>
                  <a:pt x="2567" y="1314"/>
                </a:lnTo>
                <a:lnTo>
                  <a:pt x="2558" y="1317"/>
                </a:lnTo>
                <a:lnTo>
                  <a:pt x="2548" y="1319"/>
                </a:lnTo>
                <a:lnTo>
                  <a:pt x="2538" y="1321"/>
                </a:lnTo>
                <a:lnTo>
                  <a:pt x="2527" y="1321"/>
                </a:lnTo>
                <a:lnTo>
                  <a:pt x="2495" y="1321"/>
                </a:lnTo>
                <a:lnTo>
                  <a:pt x="2495" y="1002"/>
                </a:lnTo>
                <a:close/>
              </a:path>
            </a:pathLst>
          </a:custGeom>
          <a:solidFill>
            <a:schemeClr val="lt1"/>
          </a:solidFill>
          <a:ln>
            <a:noFill/>
          </a:ln>
        </p:spPr>
        <p:txBody>
          <a:bodyPr spcFirstLastPara="1" wrap="square" lIns="51425" tIns="25700" rIns="51425" bIns="25700" anchor="t" anchorCtr="0">
            <a:noAutofit/>
          </a:bodyPr>
          <a:lstStyle/>
          <a:p>
            <a:pPr marL="0" marR="0" lvl="0" indent="0" algn="l" rtl="0">
              <a:lnSpc>
                <a:spcPct val="100000"/>
              </a:lnSpc>
              <a:spcBef>
                <a:spcPts val="0"/>
              </a:spcBef>
              <a:spcAft>
                <a:spcPts val="0"/>
              </a:spcAft>
              <a:buClr>
                <a:srgbClr val="000000"/>
              </a:buClr>
              <a:buSzPts val="1013"/>
              <a:buFont typeface="Arial"/>
              <a:buNone/>
            </a:pPr>
            <a:endParaRPr sz="1013" b="0" i="0" u="none" strike="noStrike" cap="none">
              <a:solidFill>
                <a:schemeClr val="dk1"/>
              </a:solidFill>
              <a:latin typeface="Arial"/>
              <a:ea typeface="Arial"/>
              <a:cs typeface="Arial"/>
              <a:sym typeface="Arial"/>
            </a:endParaRPr>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ection Header ">
  <p:cSld name="Section Header ">
    <p:spTree>
      <p:nvGrpSpPr>
        <p:cNvPr id="1" name="Shape 95"/>
        <p:cNvGrpSpPr/>
        <p:nvPr/>
      </p:nvGrpSpPr>
      <p:grpSpPr>
        <a:xfrm>
          <a:off x="0" y="0"/>
          <a:ext cx="0" cy="0"/>
          <a:chOff x="0" y="0"/>
          <a:chExt cx="0" cy="0"/>
        </a:xfrm>
      </p:grpSpPr>
      <p:sp>
        <p:nvSpPr>
          <p:cNvPr id="96" name="Google Shape;96;p31"/>
          <p:cNvSpPr txBox="1">
            <a:spLocks noGrp="1"/>
          </p:cNvSpPr>
          <p:nvPr>
            <p:ph type="title"/>
          </p:nvPr>
        </p:nvSpPr>
        <p:spPr>
          <a:xfrm>
            <a:off x="1032274" y="1989667"/>
            <a:ext cx="3078957" cy="1727365"/>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accent1"/>
              </a:buClr>
              <a:buSzPts val="1575"/>
              <a:buFont typeface="Arial"/>
              <a:buNone/>
              <a:defRPr sz="1575"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7" name="Google Shape;97;p31"/>
          <p:cNvSpPr txBox="1">
            <a:spLocks noGrp="1"/>
          </p:cNvSpPr>
          <p:nvPr>
            <p:ph type="dt" idx="10"/>
          </p:nvPr>
        </p:nvSpPr>
        <p:spPr>
          <a:xfrm>
            <a:off x="263426" y="6021293"/>
            <a:ext cx="768846" cy="191129"/>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8" name="Google Shape;98;p31"/>
          <p:cNvSpPr txBox="1">
            <a:spLocks noGrp="1"/>
          </p:cNvSpPr>
          <p:nvPr>
            <p:ph type="ftr" idx="11"/>
          </p:nvPr>
        </p:nvSpPr>
        <p:spPr>
          <a:xfrm>
            <a:off x="1032273" y="6021293"/>
            <a:ext cx="3443288" cy="191129"/>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9" name="Google Shape;99;p31"/>
          <p:cNvSpPr txBox="1">
            <a:spLocks noGrp="1"/>
          </p:cNvSpPr>
          <p:nvPr>
            <p:ph type="sldNum" idx="12"/>
          </p:nvPr>
        </p:nvSpPr>
        <p:spPr>
          <a:xfrm>
            <a:off x="4475559" y="6021293"/>
            <a:ext cx="404696" cy="19112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Section Header Blue">
  <p:cSld name="Section Header Blue">
    <p:bg>
      <p:bgPr>
        <a:solidFill>
          <a:schemeClr val="accent1"/>
        </a:solidFill>
        <a:effectLst/>
      </p:bgPr>
    </p:bg>
    <p:spTree>
      <p:nvGrpSpPr>
        <p:cNvPr id="1" name="Shape 100"/>
        <p:cNvGrpSpPr/>
        <p:nvPr/>
      </p:nvGrpSpPr>
      <p:grpSpPr>
        <a:xfrm>
          <a:off x="0" y="0"/>
          <a:ext cx="0" cy="0"/>
          <a:chOff x="0" y="0"/>
          <a:chExt cx="0" cy="0"/>
        </a:xfrm>
      </p:grpSpPr>
      <p:sp>
        <p:nvSpPr>
          <p:cNvPr id="101" name="Google Shape;101;p32"/>
          <p:cNvSpPr txBox="1">
            <a:spLocks noGrp="1"/>
          </p:cNvSpPr>
          <p:nvPr>
            <p:ph type="title"/>
          </p:nvPr>
        </p:nvSpPr>
        <p:spPr>
          <a:xfrm>
            <a:off x="1032274" y="1989667"/>
            <a:ext cx="3078957" cy="1727365"/>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lt1"/>
              </a:buClr>
              <a:buSzPts val="1575"/>
              <a:buFont typeface="Arial"/>
              <a:buNone/>
              <a:defRPr sz="1575" b="1" cap="none">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2" name="Google Shape;102;p32"/>
          <p:cNvSpPr txBox="1">
            <a:spLocks noGrp="1"/>
          </p:cNvSpPr>
          <p:nvPr>
            <p:ph type="dt" idx="10"/>
          </p:nvPr>
        </p:nvSpPr>
        <p:spPr>
          <a:xfrm>
            <a:off x="263426" y="6021293"/>
            <a:ext cx="768846" cy="191129"/>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3" name="Google Shape;103;p32"/>
          <p:cNvSpPr txBox="1">
            <a:spLocks noGrp="1"/>
          </p:cNvSpPr>
          <p:nvPr>
            <p:ph type="ftr" idx="11"/>
          </p:nvPr>
        </p:nvSpPr>
        <p:spPr>
          <a:xfrm>
            <a:off x="1032273" y="6021293"/>
            <a:ext cx="3443288" cy="191129"/>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4" name="Google Shape;104;p32"/>
          <p:cNvSpPr txBox="1">
            <a:spLocks noGrp="1"/>
          </p:cNvSpPr>
          <p:nvPr>
            <p:ph type="sldNum" idx="12"/>
          </p:nvPr>
        </p:nvSpPr>
        <p:spPr>
          <a:xfrm>
            <a:off x="4475559" y="6021293"/>
            <a:ext cx="404696" cy="19112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450"/>
              <a:buFont typeface="Arial"/>
              <a:buNone/>
              <a:defRPr sz="45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50"/>
              <a:buFont typeface="Arial"/>
              <a:buNone/>
              <a:defRPr sz="45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50"/>
              <a:buFont typeface="Arial"/>
              <a:buNone/>
              <a:defRPr sz="45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50"/>
              <a:buFont typeface="Arial"/>
              <a:buNone/>
              <a:defRPr sz="45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50"/>
              <a:buFont typeface="Arial"/>
              <a:buNone/>
              <a:defRPr sz="45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50"/>
              <a:buFont typeface="Arial"/>
              <a:buNone/>
              <a:defRPr sz="45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50"/>
              <a:buFont typeface="Arial"/>
              <a:buNone/>
              <a:defRPr sz="45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50"/>
              <a:buFont typeface="Arial"/>
              <a:buNone/>
              <a:defRPr sz="45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50"/>
              <a:buFont typeface="Arial"/>
              <a:buNone/>
              <a:defRPr sz="45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05" name="Google Shape;105;p32"/>
          <p:cNvSpPr/>
          <p:nvPr/>
        </p:nvSpPr>
        <p:spPr>
          <a:xfrm>
            <a:off x="263427" y="645587"/>
            <a:ext cx="330766" cy="478367"/>
          </a:xfrm>
          <a:custGeom>
            <a:avLst/>
            <a:gdLst/>
            <a:ahLst/>
            <a:cxnLst/>
            <a:rect l="l" t="t" r="r" b="b"/>
            <a:pathLst>
              <a:path w="454" h="277" extrusionOk="0">
                <a:moveTo>
                  <a:pt x="202" y="101"/>
                </a:moveTo>
                <a:lnTo>
                  <a:pt x="454" y="101"/>
                </a:lnTo>
                <a:lnTo>
                  <a:pt x="454" y="0"/>
                </a:lnTo>
                <a:lnTo>
                  <a:pt x="202" y="0"/>
                </a:lnTo>
                <a:lnTo>
                  <a:pt x="202" y="101"/>
                </a:lnTo>
                <a:close/>
                <a:moveTo>
                  <a:pt x="0" y="277"/>
                </a:moveTo>
                <a:lnTo>
                  <a:pt x="126" y="277"/>
                </a:lnTo>
                <a:lnTo>
                  <a:pt x="126" y="176"/>
                </a:lnTo>
                <a:lnTo>
                  <a:pt x="0" y="176"/>
                </a:lnTo>
                <a:lnTo>
                  <a:pt x="0" y="277"/>
                </a:lnTo>
                <a:close/>
                <a:moveTo>
                  <a:pt x="0" y="101"/>
                </a:moveTo>
                <a:lnTo>
                  <a:pt x="126" y="101"/>
                </a:lnTo>
                <a:lnTo>
                  <a:pt x="126" y="0"/>
                </a:lnTo>
                <a:lnTo>
                  <a:pt x="0" y="0"/>
                </a:lnTo>
                <a:lnTo>
                  <a:pt x="0" y="101"/>
                </a:lnTo>
                <a:close/>
                <a:moveTo>
                  <a:pt x="202" y="277"/>
                </a:moveTo>
                <a:lnTo>
                  <a:pt x="454" y="277"/>
                </a:lnTo>
                <a:lnTo>
                  <a:pt x="454" y="176"/>
                </a:lnTo>
                <a:lnTo>
                  <a:pt x="202" y="176"/>
                </a:lnTo>
                <a:lnTo>
                  <a:pt x="202" y="277"/>
                </a:lnTo>
                <a:close/>
              </a:path>
            </a:pathLst>
          </a:custGeom>
          <a:solidFill>
            <a:schemeClr val="lt1"/>
          </a:solidFill>
          <a:ln>
            <a:noFill/>
          </a:ln>
        </p:spPr>
        <p:txBody>
          <a:bodyPr spcFirstLastPara="1" wrap="square" lIns="51425" tIns="25700" rIns="51425" bIns="25700" anchor="t" anchorCtr="0">
            <a:noAutofit/>
          </a:bodyPr>
          <a:lstStyle/>
          <a:p>
            <a:pPr marL="0" marR="0" lvl="0" indent="0" algn="l" rtl="0">
              <a:lnSpc>
                <a:spcPct val="100000"/>
              </a:lnSpc>
              <a:spcBef>
                <a:spcPts val="0"/>
              </a:spcBef>
              <a:spcAft>
                <a:spcPts val="0"/>
              </a:spcAft>
              <a:buClr>
                <a:srgbClr val="000000"/>
              </a:buClr>
              <a:buSzPts val="1013"/>
              <a:buFont typeface="Arial"/>
              <a:buNone/>
            </a:pPr>
            <a:endParaRPr sz="1013" b="0" i="0" u="none" strike="noStrike" cap="none">
              <a:solidFill>
                <a:schemeClr val="dk1"/>
              </a:solidFill>
              <a:latin typeface="Arial"/>
              <a:ea typeface="Arial"/>
              <a:cs typeface="Arial"/>
              <a:sym typeface="Arial"/>
            </a:endParaRPr>
          </a:p>
        </p:txBody>
      </p:sp>
      <p:sp>
        <p:nvSpPr>
          <p:cNvPr id="106" name="Google Shape;106;p32"/>
          <p:cNvSpPr/>
          <p:nvPr/>
        </p:nvSpPr>
        <p:spPr>
          <a:xfrm>
            <a:off x="4490432" y="645586"/>
            <a:ext cx="389644" cy="478365"/>
          </a:xfrm>
          <a:custGeom>
            <a:avLst/>
            <a:gdLst/>
            <a:ahLst/>
            <a:cxnLst/>
            <a:rect l="l" t="t" r="r" b="b"/>
            <a:pathLst>
              <a:path w="2732" h="1415" extrusionOk="0">
                <a:moveTo>
                  <a:pt x="188" y="0"/>
                </a:moveTo>
                <a:lnTo>
                  <a:pt x="177" y="0"/>
                </a:lnTo>
                <a:lnTo>
                  <a:pt x="166" y="1"/>
                </a:lnTo>
                <a:lnTo>
                  <a:pt x="156" y="2"/>
                </a:lnTo>
                <a:lnTo>
                  <a:pt x="146" y="3"/>
                </a:lnTo>
                <a:lnTo>
                  <a:pt x="136" y="4"/>
                </a:lnTo>
                <a:lnTo>
                  <a:pt x="126" y="6"/>
                </a:lnTo>
                <a:lnTo>
                  <a:pt x="109" y="11"/>
                </a:lnTo>
                <a:lnTo>
                  <a:pt x="100" y="14"/>
                </a:lnTo>
                <a:lnTo>
                  <a:pt x="92" y="17"/>
                </a:lnTo>
                <a:lnTo>
                  <a:pt x="77" y="25"/>
                </a:lnTo>
                <a:lnTo>
                  <a:pt x="64" y="33"/>
                </a:lnTo>
                <a:lnTo>
                  <a:pt x="58" y="38"/>
                </a:lnTo>
                <a:lnTo>
                  <a:pt x="52" y="43"/>
                </a:lnTo>
                <a:lnTo>
                  <a:pt x="41" y="54"/>
                </a:lnTo>
                <a:lnTo>
                  <a:pt x="36" y="60"/>
                </a:lnTo>
                <a:lnTo>
                  <a:pt x="32" y="66"/>
                </a:lnTo>
                <a:lnTo>
                  <a:pt x="28" y="72"/>
                </a:lnTo>
                <a:lnTo>
                  <a:pt x="24" y="79"/>
                </a:lnTo>
                <a:lnTo>
                  <a:pt x="21" y="86"/>
                </a:lnTo>
                <a:lnTo>
                  <a:pt x="18" y="93"/>
                </a:lnTo>
                <a:lnTo>
                  <a:pt x="15" y="100"/>
                </a:lnTo>
                <a:lnTo>
                  <a:pt x="13" y="107"/>
                </a:lnTo>
                <a:lnTo>
                  <a:pt x="11" y="115"/>
                </a:lnTo>
                <a:lnTo>
                  <a:pt x="9" y="123"/>
                </a:lnTo>
                <a:lnTo>
                  <a:pt x="8" y="131"/>
                </a:lnTo>
                <a:lnTo>
                  <a:pt x="7" y="140"/>
                </a:lnTo>
                <a:lnTo>
                  <a:pt x="7" y="148"/>
                </a:lnTo>
                <a:lnTo>
                  <a:pt x="7" y="157"/>
                </a:lnTo>
                <a:lnTo>
                  <a:pt x="7" y="165"/>
                </a:lnTo>
                <a:lnTo>
                  <a:pt x="7" y="173"/>
                </a:lnTo>
                <a:lnTo>
                  <a:pt x="9" y="188"/>
                </a:lnTo>
                <a:lnTo>
                  <a:pt x="11" y="195"/>
                </a:lnTo>
                <a:lnTo>
                  <a:pt x="13" y="202"/>
                </a:lnTo>
                <a:lnTo>
                  <a:pt x="15" y="209"/>
                </a:lnTo>
                <a:lnTo>
                  <a:pt x="17" y="215"/>
                </a:lnTo>
                <a:lnTo>
                  <a:pt x="23" y="228"/>
                </a:lnTo>
                <a:lnTo>
                  <a:pt x="30" y="239"/>
                </a:lnTo>
                <a:lnTo>
                  <a:pt x="38" y="249"/>
                </a:lnTo>
                <a:lnTo>
                  <a:pt x="43" y="254"/>
                </a:lnTo>
                <a:lnTo>
                  <a:pt x="47" y="258"/>
                </a:lnTo>
                <a:lnTo>
                  <a:pt x="52" y="263"/>
                </a:lnTo>
                <a:lnTo>
                  <a:pt x="57" y="267"/>
                </a:lnTo>
                <a:lnTo>
                  <a:pt x="62" y="270"/>
                </a:lnTo>
                <a:lnTo>
                  <a:pt x="68" y="274"/>
                </a:lnTo>
                <a:lnTo>
                  <a:pt x="80" y="281"/>
                </a:lnTo>
                <a:lnTo>
                  <a:pt x="92" y="286"/>
                </a:lnTo>
                <a:lnTo>
                  <a:pt x="105" y="291"/>
                </a:lnTo>
                <a:lnTo>
                  <a:pt x="118" y="295"/>
                </a:lnTo>
                <a:lnTo>
                  <a:pt x="133" y="298"/>
                </a:lnTo>
                <a:lnTo>
                  <a:pt x="147" y="301"/>
                </a:lnTo>
                <a:lnTo>
                  <a:pt x="174" y="304"/>
                </a:lnTo>
                <a:lnTo>
                  <a:pt x="181" y="305"/>
                </a:lnTo>
                <a:lnTo>
                  <a:pt x="187" y="307"/>
                </a:lnTo>
                <a:lnTo>
                  <a:pt x="194" y="309"/>
                </a:lnTo>
                <a:lnTo>
                  <a:pt x="199" y="311"/>
                </a:lnTo>
                <a:lnTo>
                  <a:pt x="204" y="314"/>
                </a:lnTo>
                <a:lnTo>
                  <a:pt x="209" y="317"/>
                </a:lnTo>
                <a:lnTo>
                  <a:pt x="213" y="320"/>
                </a:lnTo>
                <a:lnTo>
                  <a:pt x="215" y="322"/>
                </a:lnTo>
                <a:lnTo>
                  <a:pt x="217" y="324"/>
                </a:lnTo>
                <a:lnTo>
                  <a:pt x="221" y="328"/>
                </a:lnTo>
                <a:lnTo>
                  <a:pt x="224" y="332"/>
                </a:lnTo>
                <a:lnTo>
                  <a:pt x="226" y="336"/>
                </a:lnTo>
                <a:lnTo>
                  <a:pt x="228" y="341"/>
                </a:lnTo>
                <a:lnTo>
                  <a:pt x="230" y="346"/>
                </a:lnTo>
                <a:lnTo>
                  <a:pt x="231" y="352"/>
                </a:lnTo>
                <a:lnTo>
                  <a:pt x="232" y="358"/>
                </a:lnTo>
                <a:lnTo>
                  <a:pt x="232" y="364"/>
                </a:lnTo>
                <a:lnTo>
                  <a:pt x="232" y="371"/>
                </a:lnTo>
                <a:lnTo>
                  <a:pt x="231" y="377"/>
                </a:lnTo>
                <a:lnTo>
                  <a:pt x="229" y="384"/>
                </a:lnTo>
                <a:lnTo>
                  <a:pt x="227" y="389"/>
                </a:lnTo>
                <a:lnTo>
                  <a:pt x="224" y="395"/>
                </a:lnTo>
                <a:lnTo>
                  <a:pt x="220" y="400"/>
                </a:lnTo>
                <a:lnTo>
                  <a:pt x="216" y="404"/>
                </a:lnTo>
                <a:lnTo>
                  <a:pt x="211" y="408"/>
                </a:lnTo>
                <a:lnTo>
                  <a:pt x="206" y="412"/>
                </a:lnTo>
                <a:lnTo>
                  <a:pt x="201" y="415"/>
                </a:lnTo>
                <a:lnTo>
                  <a:pt x="194" y="417"/>
                </a:lnTo>
                <a:lnTo>
                  <a:pt x="188" y="419"/>
                </a:lnTo>
                <a:lnTo>
                  <a:pt x="181" y="421"/>
                </a:lnTo>
                <a:lnTo>
                  <a:pt x="173" y="422"/>
                </a:lnTo>
                <a:lnTo>
                  <a:pt x="166" y="423"/>
                </a:lnTo>
                <a:lnTo>
                  <a:pt x="157" y="423"/>
                </a:lnTo>
                <a:lnTo>
                  <a:pt x="140" y="423"/>
                </a:lnTo>
                <a:lnTo>
                  <a:pt x="132" y="422"/>
                </a:lnTo>
                <a:lnTo>
                  <a:pt x="124" y="421"/>
                </a:lnTo>
                <a:lnTo>
                  <a:pt x="116" y="420"/>
                </a:lnTo>
                <a:lnTo>
                  <a:pt x="109" y="418"/>
                </a:lnTo>
                <a:lnTo>
                  <a:pt x="102" y="416"/>
                </a:lnTo>
                <a:lnTo>
                  <a:pt x="94" y="414"/>
                </a:lnTo>
                <a:lnTo>
                  <a:pt x="80" y="409"/>
                </a:lnTo>
                <a:lnTo>
                  <a:pt x="65" y="403"/>
                </a:lnTo>
                <a:lnTo>
                  <a:pt x="50" y="395"/>
                </a:lnTo>
                <a:lnTo>
                  <a:pt x="33" y="385"/>
                </a:lnTo>
                <a:lnTo>
                  <a:pt x="0" y="477"/>
                </a:lnTo>
                <a:lnTo>
                  <a:pt x="9" y="482"/>
                </a:lnTo>
                <a:lnTo>
                  <a:pt x="18" y="488"/>
                </a:lnTo>
                <a:lnTo>
                  <a:pt x="27" y="492"/>
                </a:lnTo>
                <a:lnTo>
                  <a:pt x="36" y="497"/>
                </a:lnTo>
                <a:lnTo>
                  <a:pt x="45" y="501"/>
                </a:lnTo>
                <a:lnTo>
                  <a:pt x="55" y="505"/>
                </a:lnTo>
                <a:lnTo>
                  <a:pt x="64" y="508"/>
                </a:lnTo>
                <a:lnTo>
                  <a:pt x="74" y="512"/>
                </a:lnTo>
                <a:lnTo>
                  <a:pt x="83" y="514"/>
                </a:lnTo>
                <a:lnTo>
                  <a:pt x="93" y="517"/>
                </a:lnTo>
                <a:lnTo>
                  <a:pt x="104" y="519"/>
                </a:lnTo>
                <a:lnTo>
                  <a:pt x="114" y="520"/>
                </a:lnTo>
                <a:lnTo>
                  <a:pt x="125" y="521"/>
                </a:lnTo>
                <a:lnTo>
                  <a:pt x="136" y="522"/>
                </a:lnTo>
                <a:lnTo>
                  <a:pt x="148" y="523"/>
                </a:lnTo>
                <a:lnTo>
                  <a:pt x="160" y="523"/>
                </a:lnTo>
                <a:lnTo>
                  <a:pt x="171" y="523"/>
                </a:lnTo>
                <a:lnTo>
                  <a:pt x="181" y="522"/>
                </a:lnTo>
                <a:lnTo>
                  <a:pt x="191" y="521"/>
                </a:lnTo>
                <a:lnTo>
                  <a:pt x="201" y="520"/>
                </a:lnTo>
                <a:lnTo>
                  <a:pt x="220" y="517"/>
                </a:lnTo>
                <a:lnTo>
                  <a:pt x="224" y="516"/>
                </a:lnTo>
                <a:lnTo>
                  <a:pt x="228" y="515"/>
                </a:lnTo>
                <a:lnTo>
                  <a:pt x="237" y="512"/>
                </a:lnTo>
                <a:lnTo>
                  <a:pt x="245" y="510"/>
                </a:lnTo>
                <a:lnTo>
                  <a:pt x="253" y="507"/>
                </a:lnTo>
                <a:lnTo>
                  <a:pt x="261" y="503"/>
                </a:lnTo>
                <a:lnTo>
                  <a:pt x="268" y="499"/>
                </a:lnTo>
                <a:lnTo>
                  <a:pt x="275" y="495"/>
                </a:lnTo>
                <a:lnTo>
                  <a:pt x="278" y="493"/>
                </a:lnTo>
                <a:lnTo>
                  <a:pt x="281" y="491"/>
                </a:lnTo>
                <a:lnTo>
                  <a:pt x="288" y="486"/>
                </a:lnTo>
                <a:lnTo>
                  <a:pt x="294" y="481"/>
                </a:lnTo>
                <a:lnTo>
                  <a:pt x="299" y="476"/>
                </a:lnTo>
                <a:lnTo>
                  <a:pt x="304" y="470"/>
                </a:lnTo>
                <a:lnTo>
                  <a:pt x="309" y="464"/>
                </a:lnTo>
                <a:lnTo>
                  <a:pt x="314" y="458"/>
                </a:lnTo>
                <a:lnTo>
                  <a:pt x="318" y="451"/>
                </a:lnTo>
                <a:lnTo>
                  <a:pt x="320" y="448"/>
                </a:lnTo>
                <a:lnTo>
                  <a:pt x="322" y="445"/>
                </a:lnTo>
                <a:lnTo>
                  <a:pt x="325" y="437"/>
                </a:lnTo>
                <a:lnTo>
                  <a:pt x="329" y="430"/>
                </a:lnTo>
                <a:lnTo>
                  <a:pt x="331" y="422"/>
                </a:lnTo>
                <a:lnTo>
                  <a:pt x="334" y="414"/>
                </a:lnTo>
                <a:lnTo>
                  <a:pt x="336" y="405"/>
                </a:lnTo>
                <a:lnTo>
                  <a:pt x="338" y="397"/>
                </a:lnTo>
                <a:lnTo>
                  <a:pt x="339" y="388"/>
                </a:lnTo>
                <a:lnTo>
                  <a:pt x="340" y="378"/>
                </a:lnTo>
                <a:lnTo>
                  <a:pt x="340" y="369"/>
                </a:lnTo>
                <a:lnTo>
                  <a:pt x="341" y="359"/>
                </a:lnTo>
                <a:lnTo>
                  <a:pt x="340" y="350"/>
                </a:lnTo>
                <a:lnTo>
                  <a:pt x="340" y="342"/>
                </a:lnTo>
                <a:lnTo>
                  <a:pt x="339" y="334"/>
                </a:lnTo>
                <a:lnTo>
                  <a:pt x="338" y="326"/>
                </a:lnTo>
                <a:lnTo>
                  <a:pt x="337" y="319"/>
                </a:lnTo>
                <a:lnTo>
                  <a:pt x="335" y="311"/>
                </a:lnTo>
                <a:lnTo>
                  <a:pt x="331" y="297"/>
                </a:lnTo>
                <a:lnTo>
                  <a:pt x="325" y="284"/>
                </a:lnTo>
                <a:lnTo>
                  <a:pt x="322" y="278"/>
                </a:lnTo>
                <a:lnTo>
                  <a:pt x="318" y="271"/>
                </a:lnTo>
                <a:lnTo>
                  <a:pt x="310" y="260"/>
                </a:lnTo>
                <a:lnTo>
                  <a:pt x="306" y="255"/>
                </a:lnTo>
                <a:lnTo>
                  <a:pt x="301" y="249"/>
                </a:lnTo>
                <a:lnTo>
                  <a:pt x="291" y="240"/>
                </a:lnTo>
                <a:lnTo>
                  <a:pt x="286" y="235"/>
                </a:lnTo>
                <a:lnTo>
                  <a:pt x="280" y="231"/>
                </a:lnTo>
                <a:lnTo>
                  <a:pt x="268" y="223"/>
                </a:lnTo>
                <a:lnTo>
                  <a:pt x="261" y="220"/>
                </a:lnTo>
                <a:lnTo>
                  <a:pt x="254" y="217"/>
                </a:lnTo>
                <a:lnTo>
                  <a:pt x="240" y="211"/>
                </a:lnTo>
                <a:lnTo>
                  <a:pt x="225" y="206"/>
                </a:lnTo>
                <a:lnTo>
                  <a:pt x="216" y="204"/>
                </a:lnTo>
                <a:lnTo>
                  <a:pt x="208" y="203"/>
                </a:lnTo>
                <a:lnTo>
                  <a:pt x="199" y="201"/>
                </a:lnTo>
                <a:lnTo>
                  <a:pt x="191" y="200"/>
                </a:lnTo>
                <a:lnTo>
                  <a:pt x="162" y="196"/>
                </a:lnTo>
                <a:lnTo>
                  <a:pt x="151" y="194"/>
                </a:lnTo>
                <a:lnTo>
                  <a:pt x="146" y="193"/>
                </a:lnTo>
                <a:lnTo>
                  <a:pt x="142" y="192"/>
                </a:lnTo>
                <a:lnTo>
                  <a:pt x="134" y="187"/>
                </a:lnTo>
                <a:lnTo>
                  <a:pt x="130" y="185"/>
                </a:lnTo>
                <a:lnTo>
                  <a:pt x="127" y="182"/>
                </a:lnTo>
                <a:lnTo>
                  <a:pt x="125" y="179"/>
                </a:lnTo>
                <a:lnTo>
                  <a:pt x="122" y="176"/>
                </a:lnTo>
                <a:lnTo>
                  <a:pt x="120" y="172"/>
                </a:lnTo>
                <a:lnTo>
                  <a:pt x="118" y="169"/>
                </a:lnTo>
                <a:lnTo>
                  <a:pt x="117" y="164"/>
                </a:lnTo>
                <a:lnTo>
                  <a:pt x="116" y="160"/>
                </a:lnTo>
                <a:lnTo>
                  <a:pt x="115" y="155"/>
                </a:lnTo>
                <a:lnTo>
                  <a:pt x="115" y="150"/>
                </a:lnTo>
                <a:lnTo>
                  <a:pt x="116" y="145"/>
                </a:lnTo>
                <a:lnTo>
                  <a:pt x="116" y="140"/>
                </a:lnTo>
                <a:lnTo>
                  <a:pt x="118" y="136"/>
                </a:lnTo>
                <a:lnTo>
                  <a:pt x="119" y="131"/>
                </a:lnTo>
                <a:lnTo>
                  <a:pt x="122" y="127"/>
                </a:lnTo>
                <a:lnTo>
                  <a:pt x="125" y="123"/>
                </a:lnTo>
                <a:lnTo>
                  <a:pt x="128" y="119"/>
                </a:lnTo>
                <a:lnTo>
                  <a:pt x="133" y="115"/>
                </a:lnTo>
                <a:lnTo>
                  <a:pt x="137" y="112"/>
                </a:lnTo>
                <a:lnTo>
                  <a:pt x="143" y="109"/>
                </a:lnTo>
                <a:lnTo>
                  <a:pt x="149" y="106"/>
                </a:lnTo>
                <a:lnTo>
                  <a:pt x="156" y="104"/>
                </a:lnTo>
                <a:lnTo>
                  <a:pt x="164" y="102"/>
                </a:lnTo>
                <a:lnTo>
                  <a:pt x="173" y="101"/>
                </a:lnTo>
                <a:lnTo>
                  <a:pt x="182" y="100"/>
                </a:lnTo>
                <a:lnTo>
                  <a:pt x="192" y="100"/>
                </a:lnTo>
                <a:lnTo>
                  <a:pt x="206" y="100"/>
                </a:lnTo>
                <a:lnTo>
                  <a:pt x="220" y="102"/>
                </a:lnTo>
                <a:lnTo>
                  <a:pt x="233" y="104"/>
                </a:lnTo>
                <a:lnTo>
                  <a:pt x="246" y="107"/>
                </a:lnTo>
                <a:lnTo>
                  <a:pt x="259" y="110"/>
                </a:lnTo>
                <a:lnTo>
                  <a:pt x="272" y="115"/>
                </a:lnTo>
                <a:lnTo>
                  <a:pt x="285" y="120"/>
                </a:lnTo>
                <a:lnTo>
                  <a:pt x="298" y="127"/>
                </a:lnTo>
                <a:lnTo>
                  <a:pt x="330" y="41"/>
                </a:lnTo>
                <a:lnTo>
                  <a:pt x="318" y="33"/>
                </a:lnTo>
                <a:lnTo>
                  <a:pt x="311" y="29"/>
                </a:lnTo>
                <a:lnTo>
                  <a:pt x="304" y="25"/>
                </a:lnTo>
                <a:lnTo>
                  <a:pt x="297" y="22"/>
                </a:lnTo>
                <a:lnTo>
                  <a:pt x="289" y="18"/>
                </a:lnTo>
                <a:lnTo>
                  <a:pt x="281" y="15"/>
                </a:lnTo>
                <a:lnTo>
                  <a:pt x="272" y="12"/>
                </a:lnTo>
                <a:lnTo>
                  <a:pt x="263" y="10"/>
                </a:lnTo>
                <a:lnTo>
                  <a:pt x="253" y="7"/>
                </a:lnTo>
                <a:lnTo>
                  <a:pt x="243" y="5"/>
                </a:lnTo>
                <a:lnTo>
                  <a:pt x="233" y="3"/>
                </a:lnTo>
                <a:lnTo>
                  <a:pt x="223" y="2"/>
                </a:lnTo>
                <a:lnTo>
                  <a:pt x="212" y="1"/>
                </a:lnTo>
                <a:lnTo>
                  <a:pt x="200" y="0"/>
                </a:lnTo>
                <a:lnTo>
                  <a:pt x="188" y="0"/>
                </a:lnTo>
                <a:close/>
                <a:moveTo>
                  <a:pt x="759" y="9"/>
                </a:moveTo>
                <a:lnTo>
                  <a:pt x="641" y="9"/>
                </a:lnTo>
                <a:lnTo>
                  <a:pt x="641" y="361"/>
                </a:lnTo>
                <a:lnTo>
                  <a:pt x="640" y="368"/>
                </a:lnTo>
                <a:lnTo>
                  <a:pt x="640" y="374"/>
                </a:lnTo>
                <a:lnTo>
                  <a:pt x="638" y="380"/>
                </a:lnTo>
                <a:lnTo>
                  <a:pt x="636" y="386"/>
                </a:lnTo>
                <a:lnTo>
                  <a:pt x="634" y="391"/>
                </a:lnTo>
                <a:lnTo>
                  <a:pt x="631" y="396"/>
                </a:lnTo>
                <a:lnTo>
                  <a:pt x="628" y="400"/>
                </a:lnTo>
                <a:lnTo>
                  <a:pt x="625" y="404"/>
                </a:lnTo>
                <a:lnTo>
                  <a:pt x="620" y="408"/>
                </a:lnTo>
                <a:lnTo>
                  <a:pt x="616" y="411"/>
                </a:lnTo>
                <a:lnTo>
                  <a:pt x="611" y="414"/>
                </a:lnTo>
                <a:lnTo>
                  <a:pt x="606" y="417"/>
                </a:lnTo>
                <a:lnTo>
                  <a:pt x="601" y="418"/>
                </a:lnTo>
                <a:lnTo>
                  <a:pt x="595" y="420"/>
                </a:lnTo>
                <a:lnTo>
                  <a:pt x="589" y="421"/>
                </a:lnTo>
                <a:lnTo>
                  <a:pt x="583" y="421"/>
                </a:lnTo>
                <a:lnTo>
                  <a:pt x="576" y="421"/>
                </a:lnTo>
                <a:lnTo>
                  <a:pt x="570" y="420"/>
                </a:lnTo>
                <a:lnTo>
                  <a:pt x="564" y="418"/>
                </a:lnTo>
                <a:lnTo>
                  <a:pt x="559" y="417"/>
                </a:lnTo>
                <a:lnTo>
                  <a:pt x="553" y="414"/>
                </a:lnTo>
                <a:lnTo>
                  <a:pt x="548" y="411"/>
                </a:lnTo>
                <a:lnTo>
                  <a:pt x="544" y="408"/>
                </a:lnTo>
                <a:lnTo>
                  <a:pt x="540" y="404"/>
                </a:lnTo>
                <a:lnTo>
                  <a:pt x="536" y="400"/>
                </a:lnTo>
                <a:lnTo>
                  <a:pt x="533" y="396"/>
                </a:lnTo>
                <a:lnTo>
                  <a:pt x="530" y="391"/>
                </a:lnTo>
                <a:lnTo>
                  <a:pt x="528" y="386"/>
                </a:lnTo>
                <a:lnTo>
                  <a:pt x="526" y="380"/>
                </a:lnTo>
                <a:lnTo>
                  <a:pt x="524" y="374"/>
                </a:lnTo>
                <a:lnTo>
                  <a:pt x="524" y="371"/>
                </a:lnTo>
                <a:lnTo>
                  <a:pt x="524" y="368"/>
                </a:lnTo>
                <a:lnTo>
                  <a:pt x="523" y="361"/>
                </a:lnTo>
                <a:lnTo>
                  <a:pt x="525" y="9"/>
                </a:lnTo>
                <a:lnTo>
                  <a:pt x="407" y="9"/>
                </a:lnTo>
                <a:lnTo>
                  <a:pt x="407" y="359"/>
                </a:lnTo>
                <a:lnTo>
                  <a:pt x="408" y="368"/>
                </a:lnTo>
                <a:lnTo>
                  <a:pt x="408" y="377"/>
                </a:lnTo>
                <a:lnTo>
                  <a:pt x="409" y="386"/>
                </a:lnTo>
                <a:lnTo>
                  <a:pt x="411" y="394"/>
                </a:lnTo>
                <a:lnTo>
                  <a:pt x="413" y="402"/>
                </a:lnTo>
                <a:lnTo>
                  <a:pt x="415" y="410"/>
                </a:lnTo>
                <a:lnTo>
                  <a:pt x="417" y="418"/>
                </a:lnTo>
                <a:lnTo>
                  <a:pt x="420" y="426"/>
                </a:lnTo>
                <a:lnTo>
                  <a:pt x="424" y="433"/>
                </a:lnTo>
                <a:lnTo>
                  <a:pt x="427" y="440"/>
                </a:lnTo>
                <a:lnTo>
                  <a:pt x="431" y="447"/>
                </a:lnTo>
                <a:lnTo>
                  <a:pt x="436" y="454"/>
                </a:lnTo>
                <a:lnTo>
                  <a:pt x="440" y="460"/>
                </a:lnTo>
                <a:lnTo>
                  <a:pt x="445" y="466"/>
                </a:lnTo>
                <a:lnTo>
                  <a:pt x="451" y="472"/>
                </a:lnTo>
                <a:lnTo>
                  <a:pt x="456" y="478"/>
                </a:lnTo>
                <a:lnTo>
                  <a:pt x="462" y="483"/>
                </a:lnTo>
                <a:lnTo>
                  <a:pt x="468" y="488"/>
                </a:lnTo>
                <a:lnTo>
                  <a:pt x="475" y="492"/>
                </a:lnTo>
                <a:lnTo>
                  <a:pt x="482" y="497"/>
                </a:lnTo>
                <a:lnTo>
                  <a:pt x="489" y="501"/>
                </a:lnTo>
                <a:lnTo>
                  <a:pt x="496" y="505"/>
                </a:lnTo>
                <a:lnTo>
                  <a:pt x="504" y="508"/>
                </a:lnTo>
                <a:lnTo>
                  <a:pt x="512" y="511"/>
                </a:lnTo>
                <a:lnTo>
                  <a:pt x="520" y="514"/>
                </a:lnTo>
                <a:lnTo>
                  <a:pt x="528" y="516"/>
                </a:lnTo>
                <a:lnTo>
                  <a:pt x="546" y="520"/>
                </a:lnTo>
                <a:lnTo>
                  <a:pt x="555" y="521"/>
                </a:lnTo>
                <a:lnTo>
                  <a:pt x="564" y="522"/>
                </a:lnTo>
                <a:lnTo>
                  <a:pt x="583" y="523"/>
                </a:lnTo>
                <a:lnTo>
                  <a:pt x="592" y="523"/>
                </a:lnTo>
                <a:lnTo>
                  <a:pt x="602" y="522"/>
                </a:lnTo>
                <a:lnTo>
                  <a:pt x="611" y="521"/>
                </a:lnTo>
                <a:lnTo>
                  <a:pt x="620" y="520"/>
                </a:lnTo>
                <a:lnTo>
                  <a:pt x="628" y="518"/>
                </a:lnTo>
                <a:lnTo>
                  <a:pt x="637" y="516"/>
                </a:lnTo>
                <a:lnTo>
                  <a:pt x="645" y="514"/>
                </a:lnTo>
                <a:lnTo>
                  <a:pt x="653" y="511"/>
                </a:lnTo>
                <a:lnTo>
                  <a:pt x="661" y="508"/>
                </a:lnTo>
                <a:lnTo>
                  <a:pt x="668" y="505"/>
                </a:lnTo>
                <a:lnTo>
                  <a:pt x="683" y="497"/>
                </a:lnTo>
                <a:lnTo>
                  <a:pt x="690" y="492"/>
                </a:lnTo>
                <a:lnTo>
                  <a:pt x="696" y="488"/>
                </a:lnTo>
                <a:lnTo>
                  <a:pt x="703" y="483"/>
                </a:lnTo>
                <a:lnTo>
                  <a:pt x="708" y="478"/>
                </a:lnTo>
                <a:lnTo>
                  <a:pt x="714" y="472"/>
                </a:lnTo>
                <a:lnTo>
                  <a:pt x="719" y="466"/>
                </a:lnTo>
                <a:lnTo>
                  <a:pt x="724" y="460"/>
                </a:lnTo>
                <a:lnTo>
                  <a:pt x="729" y="454"/>
                </a:lnTo>
                <a:lnTo>
                  <a:pt x="733" y="447"/>
                </a:lnTo>
                <a:lnTo>
                  <a:pt x="737" y="440"/>
                </a:lnTo>
                <a:lnTo>
                  <a:pt x="744" y="426"/>
                </a:lnTo>
                <a:lnTo>
                  <a:pt x="747" y="418"/>
                </a:lnTo>
                <a:lnTo>
                  <a:pt x="749" y="410"/>
                </a:lnTo>
                <a:lnTo>
                  <a:pt x="752" y="402"/>
                </a:lnTo>
                <a:lnTo>
                  <a:pt x="753" y="394"/>
                </a:lnTo>
                <a:lnTo>
                  <a:pt x="755" y="386"/>
                </a:lnTo>
                <a:lnTo>
                  <a:pt x="756" y="377"/>
                </a:lnTo>
                <a:lnTo>
                  <a:pt x="757" y="368"/>
                </a:lnTo>
                <a:lnTo>
                  <a:pt x="757" y="359"/>
                </a:lnTo>
                <a:lnTo>
                  <a:pt x="759" y="9"/>
                </a:lnTo>
                <a:close/>
                <a:moveTo>
                  <a:pt x="1029" y="0"/>
                </a:moveTo>
                <a:lnTo>
                  <a:pt x="1010" y="1"/>
                </a:lnTo>
                <a:lnTo>
                  <a:pt x="992" y="3"/>
                </a:lnTo>
                <a:lnTo>
                  <a:pt x="983" y="5"/>
                </a:lnTo>
                <a:lnTo>
                  <a:pt x="974" y="7"/>
                </a:lnTo>
                <a:lnTo>
                  <a:pt x="965" y="9"/>
                </a:lnTo>
                <a:lnTo>
                  <a:pt x="956" y="12"/>
                </a:lnTo>
                <a:lnTo>
                  <a:pt x="948" y="15"/>
                </a:lnTo>
                <a:lnTo>
                  <a:pt x="939" y="19"/>
                </a:lnTo>
                <a:lnTo>
                  <a:pt x="931" y="23"/>
                </a:lnTo>
                <a:lnTo>
                  <a:pt x="923" y="28"/>
                </a:lnTo>
                <a:lnTo>
                  <a:pt x="916" y="33"/>
                </a:lnTo>
                <a:lnTo>
                  <a:pt x="908" y="38"/>
                </a:lnTo>
                <a:lnTo>
                  <a:pt x="901" y="44"/>
                </a:lnTo>
                <a:lnTo>
                  <a:pt x="894" y="51"/>
                </a:lnTo>
                <a:lnTo>
                  <a:pt x="888" y="57"/>
                </a:lnTo>
                <a:lnTo>
                  <a:pt x="882" y="64"/>
                </a:lnTo>
                <a:lnTo>
                  <a:pt x="876" y="71"/>
                </a:lnTo>
                <a:lnTo>
                  <a:pt x="871" y="79"/>
                </a:lnTo>
                <a:lnTo>
                  <a:pt x="868" y="84"/>
                </a:lnTo>
                <a:lnTo>
                  <a:pt x="866" y="88"/>
                </a:lnTo>
                <a:lnTo>
                  <a:pt x="861" y="97"/>
                </a:lnTo>
                <a:lnTo>
                  <a:pt x="857" y="108"/>
                </a:lnTo>
                <a:lnTo>
                  <a:pt x="853" y="119"/>
                </a:lnTo>
                <a:lnTo>
                  <a:pt x="849" y="132"/>
                </a:lnTo>
                <a:lnTo>
                  <a:pt x="846" y="146"/>
                </a:lnTo>
                <a:lnTo>
                  <a:pt x="844" y="161"/>
                </a:lnTo>
                <a:lnTo>
                  <a:pt x="841" y="178"/>
                </a:lnTo>
                <a:lnTo>
                  <a:pt x="839" y="196"/>
                </a:lnTo>
                <a:lnTo>
                  <a:pt x="838" y="216"/>
                </a:lnTo>
                <a:lnTo>
                  <a:pt x="837" y="238"/>
                </a:lnTo>
                <a:lnTo>
                  <a:pt x="837" y="262"/>
                </a:lnTo>
                <a:lnTo>
                  <a:pt x="837" y="286"/>
                </a:lnTo>
                <a:lnTo>
                  <a:pt x="838" y="308"/>
                </a:lnTo>
                <a:lnTo>
                  <a:pt x="839" y="328"/>
                </a:lnTo>
                <a:lnTo>
                  <a:pt x="841" y="347"/>
                </a:lnTo>
                <a:lnTo>
                  <a:pt x="844" y="363"/>
                </a:lnTo>
                <a:lnTo>
                  <a:pt x="846" y="379"/>
                </a:lnTo>
                <a:lnTo>
                  <a:pt x="849" y="393"/>
                </a:lnTo>
                <a:lnTo>
                  <a:pt x="853" y="405"/>
                </a:lnTo>
                <a:lnTo>
                  <a:pt x="857" y="417"/>
                </a:lnTo>
                <a:lnTo>
                  <a:pt x="861" y="427"/>
                </a:lnTo>
                <a:lnTo>
                  <a:pt x="866" y="436"/>
                </a:lnTo>
                <a:lnTo>
                  <a:pt x="871" y="445"/>
                </a:lnTo>
                <a:lnTo>
                  <a:pt x="876" y="453"/>
                </a:lnTo>
                <a:lnTo>
                  <a:pt x="882" y="460"/>
                </a:lnTo>
                <a:lnTo>
                  <a:pt x="888" y="467"/>
                </a:lnTo>
                <a:lnTo>
                  <a:pt x="894" y="474"/>
                </a:lnTo>
                <a:lnTo>
                  <a:pt x="901" y="480"/>
                </a:lnTo>
                <a:lnTo>
                  <a:pt x="908" y="486"/>
                </a:lnTo>
                <a:lnTo>
                  <a:pt x="916" y="492"/>
                </a:lnTo>
                <a:lnTo>
                  <a:pt x="923" y="497"/>
                </a:lnTo>
                <a:lnTo>
                  <a:pt x="931" y="501"/>
                </a:lnTo>
                <a:lnTo>
                  <a:pt x="939" y="505"/>
                </a:lnTo>
                <a:lnTo>
                  <a:pt x="948" y="509"/>
                </a:lnTo>
                <a:lnTo>
                  <a:pt x="956" y="512"/>
                </a:lnTo>
                <a:lnTo>
                  <a:pt x="965" y="515"/>
                </a:lnTo>
                <a:lnTo>
                  <a:pt x="974" y="518"/>
                </a:lnTo>
                <a:lnTo>
                  <a:pt x="992" y="522"/>
                </a:lnTo>
                <a:lnTo>
                  <a:pt x="1001" y="523"/>
                </a:lnTo>
                <a:lnTo>
                  <a:pt x="1010" y="524"/>
                </a:lnTo>
                <a:lnTo>
                  <a:pt x="1029" y="524"/>
                </a:lnTo>
                <a:lnTo>
                  <a:pt x="1048" y="524"/>
                </a:lnTo>
                <a:lnTo>
                  <a:pt x="1066" y="522"/>
                </a:lnTo>
                <a:lnTo>
                  <a:pt x="1075" y="520"/>
                </a:lnTo>
                <a:lnTo>
                  <a:pt x="1084" y="518"/>
                </a:lnTo>
                <a:lnTo>
                  <a:pt x="1093" y="515"/>
                </a:lnTo>
                <a:lnTo>
                  <a:pt x="1102" y="512"/>
                </a:lnTo>
                <a:lnTo>
                  <a:pt x="1110" y="509"/>
                </a:lnTo>
                <a:lnTo>
                  <a:pt x="1119" y="505"/>
                </a:lnTo>
                <a:lnTo>
                  <a:pt x="1127" y="501"/>
                </a:lnTo>
                <a:lnTo>
                  <a:pt x="1135" y="497"/>
                </a:lnTo>
                <a:lnTo>
                  <a:pt x="1142" y="492"/>
                </a:lnTo>
                <a:lnTo>
                  <a:pt x="1150" y="486"/>
                </a:lnTo>
                <a:lnTo>
                  <a:pt x="1157" y="480"/>
                </a:lnTo>
                <a:lnTo>
                  <a:pt x="1164" y="474"/>
                </a:lnTo>
                <a:lnTo>
                  <a:pt x="1170" y="467"/>
                </a:lnTo>
                <a:lnTo>
                  <a:pt x="1176" y="460"/>
                </a:lnTo>
                <a:lnTo>
                  <a:pt x="1182" y="453"/>
                </a:lnTo>
                <a:lnTo>
                  <a:pt x="1187" y="445"/>
                </a:lnTo>
                <a:lnTo>
                  <a:pt x="1192" y="436"/>
                </a:lnTo>
                <a:lnTo>
                  <a:pt x="1197" y="427"/>
                </a:lnTo>
                <a:lnTo>
                  <a:pt x="1201" y="417"/>
                </a:lnTo>
                <a:lnTo>
                  <a:pt x="1205" y="405"/>
                </a:lnTo>
                <a:lnTo>
                  <a:pt x="1209" y="393"/>
                </a:lnTo>
                <a:lnTo>
                  <a:pt x="1212" y="379"/>
                </a:lnTo>
                <a:lnTo>
                  <a:pt x="1215" y="363"/>
                </a:lnTo>
                <a:lnTo>
                  <a:pt x="1217" y="347"/>
                </a:lnTo>
                <a:lnTo>
                  <a:pt x="1219" y="328"/>
                </a:lnTo>
                <a:lnTo>
                  <a:pt x="1220" y="308"/>
                </a:lnTo>
                <a:lnTo>
                  <a:pt x="1221" y="286"/>
                </a:lnTo>
                <a:lnTo>
                  <a:pt x="1221" y="262"/>
                </a:lnTo>
                <a:lnTo>
                  <a:pt x="1221" y="238"/>
                </a:lnTo>
                <a:lnTo>
                  <a:pt x="1220" y="216"/>
                </a:lnTo>
                <a:lnTo>
                  <a:pt x="1219" y="196"/>
                </a:lnTo>
                <a:lnTo>
                  <a:pt x="1217" y="178"/>
                </a:lnTo>
                <a:lnTo>
                  <a:pt x="1215" y="161"/>
                </a:lnTo>
                <a:lnTo>
                  <a:pt x="1212" y="146"/>
                </a:lnTo>
                <a:lnTo>
                  <a:pt x="1209" y="132"/>
                </a:lnTo>
                <a:lnTo>
                  <a:pt x="1205" y="119"/>
                </a:lnTo>
                <a:lnTo>
                  <a:pt x="1201" y="108"/>
                </a:lnTo>
                <a:lnTo>
                  <a:pt x="1197" y="97"/>
                </a:lnTo>
                <a:lnTo>
                  <a:pt x="1192" y="88"/>
                </a:lnTo>
                <a:lnTo>
                  <a:pt x="1187" y="79"/>
                </a:lnTo>
                <a:lnTo>
                  <a:pt x="1182" y="71"/>
                </a:lnTo>
                <a:lnTo>
                  <a:pt x="1176" y="64"/>
                </a:lnTo>
                <a:lnTo>
                  <a:pt x="1170" y="57"/>
                </a:lnTo>
                <a:lnTo>
                  <a:pt x="1164" y="51"/>
                </a:lnTo>
                <a:lnTo>
                  <a:pt x="1157" y="44"/>
                </a:lnTo>
                <a:lnTo>
                  <a:pt x="1150" y="38"/>
                </a:lnTo>
                <a:lnTo>
                  <a:pt x="1142" y="33"/>
                </a:lnTo>
                <a:lnTo>
                  <a:pt x="1135" y="28"/>
                </a:lnTo>
                <a:lnTo>
                  <a:pt x="1127" y="23"/>
                </a:lnTo>
                <a:lnTo>
                  <a:pt x="1119" y="19"/>
                </a:lnTo>
                <a:lnTo>
                  <a:pt x="1110" y="15"/>
                </a:lnTo>
                <a:lnTo>
                  <a:pt x="1102" y="12"/>
                </a:lnTo>
                <a:lnTo>
                  <a:pt x="1093" y="9"/>
                </a:lnTo>
                <a:lnTo>
                  <a:pt x="1084" y="7"/>
                </a:lnTo>
                <a:lnTo>
                  <a:pt x="1066" y="3"/>
                </a:lnTo>
                <a:lnTo>
                  <a:pt x="1057" y="2"/>
                </a:lnTo>
                <a:lnTo>
                  <a:pt x="1048" y="1"/>
                </a:lnTo>
                <a:lnTo>
                  <a:pt x="1029" y="0"/>
                </a:lnTo>
                <a:close/>
                <a:moveTo>
                  <a:pt x="1029" y="102"/>
                </a:moveTo>
                <a:lnTo>
                  <a:pt x="1037" y="102"/>
                </a:lnTo>
                <a:lnTo>
                  <a:pt x="1044" y="103"/>
                </a:lnTo>
                <a:lnTo>
                  <a:pt x="1051" y="105"/>
                </a:lnTo>
                <a:lnTo>
                  <a:pt x="1057" y="107"/>
                </a:lnTo>
                <a:lnTo>
                  <a:pt x="1063" y="110"/>
                </a:lnTo>
                <a:lnTo>
                  <a:pt x="1069" y="113"/>
                </a:lnTo>
                <a:lnTo>
                  <a:pt x="1074" y="117"/>
                </a:lnTo>
                <a:lnTo>
                  <a:pt x="1079" y="121"/>
                </a:lnTo>
                <a:lnTo>
                  <a:pt x="1084" y="126"/>
                </a:lnTo>
                <a:lnTo>
                  <a:pt x="1088" y="131"/>
                </a:lnTo>
                <a:lnTo>
                  <a:pt x="1091" y="137"/>
                </a:lnTo>
                <a:lnTo>
                  <a:pt x="1094" y="143"/>
                </a:lnTo>
                <a:lnTo>
                  <a:pt x="1097" y="150"/>
                </a:lnTo>
                <a:lnTo>
                  <a:pt x="1099" y="157"/>
                </a:lnTo>
                <a:lnTo>
                  <a:pt x="1100" y="165"/>
                </a:lnTo>
                <a:lnTo>
                  <a:pt x="1100" y="169"/>
                </a:lnTo>
                <a:lnTo>
                  <a:pt x="1101" y="173"/>
                </a:lnTo>
                <a:lnTo>
                  <a:pt x="1102" y="194"/>
                </a:lnTo>
                <a:lnTo>
                  <a:pt x="1103" y="216"/>
                </a:lnTo>
                <a:lnTo>
                  <a:pt x="1104" y="239"/>
                </a:lnTo>
                <a:lnTo>
                  <a:pt x="1104" y="262"/>
                </a:lnTo>
                <a:lnTo>
                  <a:pt x="1104" y="285"/>
                </a:lnTo>
                <a:lnTo>
                  <a:pt x="1103" y="308"/>
                </a:lnTo>
                <a:lnTo>
                  <a:pt x="1101" y="351"/>
                </a:lnTo>
                <a:lnTo>
                  <a:pt x="1100" y="359"/>
                </a:lnTo>
                <a:lnTo>
                  <a:pt x="1099" y="367"/>
                </a:lnTo>
                <a:lnTo>
                  <a:pt x="1097" y="374"/>
                </a:lnTo>
                <a:lnTo>
                  <a:pt x="1094" y="381"/>
                </a:lnTo>
                <a:lnTo>
                  <a:pt x="1091" y="387"/>
                </a:lnTo>
                <a:lnTo>
                  <a:pt x="1088" y="393"/>
                </a:lnTo>
                <a:lnTo>
                  <a:pt x="1086" y="396"/>
                </a:lnTo>
                <a:lnTo>
                  <a:pt x="1084" y="399"/>
                </a:lnTo>
                <a:lnTo>
                  <a:pt x="1079" y="403"/>
                </a:lnTo>
                <a:lnTo>
                  <a:pt x="1074" y="408"/>
                </a:lnTo>
                <a:lnTo>
                  <a:pt x="1069" y="412"/>
                </a:lnTo>
                <a:lnTo>
                  <a:pt x="1063" y="415"/>
                </a:lnTo>
                <a:lnTo>
                  <a:pt x="1057" y="417"/>
                </a:lnTo>
                <a:lnTo>
                  <a:pt x="1051" y="420"/>
                </a:lnTo>
                <a:lnTo>
                  <a:pt x="1044" y="421"/>
                </a:lnTo>
                <a:lnTo>
                  <a:pt x="1037" y="422"/>
                </a:lnTo>
                <a:lnTo>
                  <a:pt x="1029" y="422"/>
                </a:lnTo>
                <a:lnTo>
                  <a:pt x="1022" y="422"/>
                </a:lnTo>
                <a:lnTo>
                  <a:pt x="1014" y="421"/>
                </a:lnTo>
                <a:lnTo>
                  <a:pt x="1008" y="420"/>
                </a:lnTo>
                <a:lnTo>
                  <a:pt x="1001" y="417"/>
                </a:lnTo>
                <a:lnTo>
                  <a:pt x="995" y="415"/>
                </a:lnTo>
                <a:lnTo>
                  <a:pt x="989" y="412"/>
                </a:lnTo>
                <a:lnTo>
                  <a:pt x="984" y="408"/>
                </a:lnTo>
                <a:lnTo>
                  <a:pt x="979" y="403"/>
                </a:lnTo>
                <a:lnTo>
                  <a:pt x="975" y="399"/>
                </a:lnTo>
                <a:lnTo>
                  <a:pt x="971" y="393"/>
                </a:lnTo>
                <a:lnTo>
                  <a:pt x="967" y="387"/>
                </a:lnTo>
                <a:lnTo>
                  <a:pt x="964" y="381"/>
                </a:lnTo>
                <a:lnTo>
                  <a:pt x="962" y="374"/>
                </a:lnTo>
                <a:lnTo>
                  <a:pt x="960" y="367"/>
                </a:lnTo>
                <a:lnTo>
                  <a:pt x="958" y="359"/>
                </a:lnTo>
                <a:lnTo>
                  <a:pt x="958" y="355"/>
                </a:lnTo>
                <a:lnTo>
                  <a:pt x="957" y="351"/>
                </a:lnTo>
                <a:lnTo>
                  <a:pt x="956" y="330"/>
                </a:lnTo>
                <a:lnTo>
                  <a:pt x="955" y="308"/>
                </a:lnTo>
                <a:lnTo>
                  <a:pt x="954" y="285"/>
                </a:lnTo>
                <a:lnTo>
                  <a:pt x="954" y="262"/>
                </a:lnTo>
                <a:lnTo>
                  <a:pt x="954" y="239"/>
                </a:lnTo>
                <a:lnTo>
                  <a:pt x="955" y="216"/>
                </a:lnTo>
                <a:lnTo>
                  <a:pt x="957" y="173"/>
                </a:lnTo>
                <a:lnTo>
                  <a:pt x="958" y="165"/>
                </a:lnTo>
                <a:lnTo>
                  <a:pt x="960" y="157"/>
                </a:lnTo>
                <a:lnTo>
                  <a:pt x="962" y="150"/>
                </a:lnTo>
                <a:lnTo>
                  <a:pt x="964" y="143"/>
                </a:lnTo>
                <a:lnTo>
                  <a:pt x="967" y="137"/>
                </a:lnTo>
                <a:lnTo>
                  <a:pt x="971" y="131"/>
                </a:lnTo>
                <a:lnTo>
                  <a:pt x="973" y="129"/>
                </a:lnTo>
                <a:lnTo>
                  <a:pt x="975" y="126"/>
                </a:lnTo>
                <a:lnTo>
                  <a:pt x="979" y="121"/>
                </a:lnTo>
                <a:lnTo>
                  <a:pt x="984" y="117"/>
                </a:lnTo>
                <a:lnTo>
                  <a:pt x="989" y="113"/>
                </a:lnTo>
                <a:lnTo>
                  <a:pt x="995" y="110"/>
                </a:lnTo>
                <a:lnTo>
                  <a:pt x="1001" y="107"/>
                </a:lnTo>
                <a:lnTo>
                  <a:pt x="1008" y="105"/>
                </a:lnTo>
                <a:lnTo>
                  <a:pt x="1014" y="103"/>
                </a:lnTo>
                <a:lnTo>
                  <a:pt x="1022" y="102"/>
                </a:lnTo>
                <a:lnTo>
                  <a:pt x="1029" y="102"/>
                </a:lnTo>
                <a:close/>
                <a:moveTo>
                  <a:pt x="1683" y="516"/>
                </a:moveTo>
                <a:lnTo>
                  <a:pt x="1683" y="9"/>
                </a:lnTo>
                <a:lnTo>
                  <a:pt x="1589" y="9"/>
                </a:lnTo>
                <a:lnTo>
                  <a:pt x="1494" y="188"/>
                </a:lnTo>
                <a:lnTo>
                  <a:pt x="1493" y="190"/>
                </a:lnTo>
                <a:lnTo>
                  <a:pt x="1491" y="191"/>
                </a:lnTo>
                <a:lnTo>
                  <a:pt x="1489" y="192"/>
                </a:lnTo>
                <a:lnTo>
                  <a:pt x="1488" y="192"/>
                </a:lnTo>
                <a:lnTo>
                  <a:pt x="1486" y="192"/>
                </a:lnTo>
                <a:lnTo>
                  <a:pt x="1484" y="191"/>
                </a:lnTo>
                <a:lnTo>
                  <a:pt x="1482" y="190"/>
                </a:lnTo>
                <a:lnTo>
                  <a:pt x="1481" y="188"/>
                </a:lnTo>
                <a:lnTo>
                  <a:pt x="1386" y="9"/>
                </a:lnTo>
                <a:lnTo>
                  <a:pt x="1292" y="9"/>
                </a:lnTo>
                <a:lnTo>
                  <a:pt x="1292" y="516"/>
                </a:lnTo>
                <a:lnTo>
                  <a:pt x="1401" y="516"/>
                </a:lnTo>
                <a:lnTo>
                  <a:pt x="1401" y="306"/>
                </a:lnTo>
                <a:lnTo>
                  <a:pt x="1390" y="242"/>
                </a:lnTo>
                <a:lnTo>
                  <a:pt x="1390" y="239"/>
                </a:lnTo>
                <a:lnTo>
                  <a:pt x="1391" y="237"/>
                </a:lnTo>
                <a:lnTo>
                  <a:pt x="1392" y="235"/>
                </a:lnTo>
                <a:lnTo>
                  <a:pt x="1394" y="234"/>
                </a:lnTo>
                <a:lnTo>
                  <a:pt x="1396" y="234"/>
                </a:lnTo>
                <a:lnTo>
                  <a:pt x="1398" y="234"/>
                </a:lnTo>
                <a:lnTo>
                  <a:pt x="1400" y="235"/>
                </a:lnTo>
                <a:lnTo>
                  <a:pt x="1401" y="236"/>
                </a:lnTo>
                <a:lnTo>
                  <a:pt x="1402" y="238"/>
                </a:lnTo>
                <a:lnTo>
                  <a:pt x="1466" y="350"/>
                </a:lnTo>
                <a:lnTo>
                  <a:pt x="1503" y="350"/>
                </a:lnTo>
                <a:lnTo>
                  <a:pt x="1573" y="238"/>
                </a:lnTo>
                <a:lnTo>
                  <a:pt x="1575" y="235"/>
                </a:lnTo>
                <a:lnTo>
                  <a:pt x="1577" y="234"/>
                </a:lnTo>
                <a:lnTo>
                  <a:pt x="1579" y="234"/>
                </a:lnTo>
                <a:lnTo>
                  <a:pt x="1581" y="234"/>
                </a:lnTo>
                <a:lnTo>
                  <a:pt x="1583" y="235"/>
                </a:lnTo>
                <a:lnTo>
                  <a:pt x="1584" y="237"/>
                </a:lnTo>
                <a:lnTo>
                  <a:pt x="1585" y="239"/>
                </a:lnTo>
                <a:lnTo>
                  <a:pt x="1585" y="242"/>
                </a:lnTo>
                <a:lnTo>
                  <a:pt x="1574" y="306"/>
                </a:lnTo>
                <a:lnTo>
                  <a:pt x="1574" y="516"/>
                </a:lnTo>
                <a:lnTo>
                  <a:pt x="1683" y="516"/>
                </a:lnTo>
                <a:close/>
                <a:moveTo>
                  <a:pt x="2011" y="103"/>
                </a:moveTo>
                <a:lnTo>
                  <a:pt x="2011" y="9"/>
                </a:lnTo>
                <a:lnTo>
                  <a:pt x="1763" y="9"/>
                </a:lnTo>
                <a:lnTo>
                  <a:pt x="1763" y="103"/>
                </a:lnTo>
                <a:lnTo>
                  <a:pt x="1829" y="103"/>
                </a:lnTo>
                <a:lnTo>
                  <a:pt x="1829" y="422"/>
                </a:lnTo>
                <a:lnTo>
                  <a:pt x="1763" y="422"/>
                </a:lnTo>
                <a:lnTo>
                  <a:pt x="1763" y="516"/>
                </a:lnTo>
                <a:lnTo>
                  <a:pt x="2011" y="516"/>
                </a:lnTo>
                <a:lnTo>
                  <a:pt x="2011" y="422"/>
                </a:lnTo>
                <a:lnTo>
                  <a:pt x="1945" y="422"/>
                </a:lnTo>
                <a:lnTo>
                  <a:pt x="1945" y="103"/>
                </a:lnTo>
                <a:lnTo>
                  <a:pt x="2011" y="103"/>
                </a:lnTo>
                <a:close/>
                <a:moveTo>
                  <a:pt x="330" y="1009"/>
                </a:moveTo>
                <a:lnTo>
                  <a:pt x="330" y="908"/>
                </a:lnTo>
                <a:lnTo>
                  <a:pt x="18" y="908"/>
                </a:lnTo>
                <a:lnTo>
                  <a:pt x="18" y="1415"/>
                </a:lnTo>
                <a:lnTo>
                  <a:pt x="134" y="1415"/>
                </a:lnTo>
                <a:lnTo>
                  <a:pt x="134" y="1212"/>
                </a:lnTo>
                <a:lnTo>
                  <a:pt x="317" y="1212"/>
                </a:lnTo>
                <a:lnTo>
                  <a:pt x="317" y="1111"/>
                </a:lnTo>
                <a:lnTo>
                  <a:pt x="134" y="1111"/>
                </a:lnTo>
                <a:lnTo>
                  <a:pt x="134" y="1009"/>
                </a:lnTo>
                <a:lnTo>
                  <a:pt x="330" y="1009"/>
                </a:lnTo>
                <a:close/>
                <a:moveTo>
                  <a:pt x="651" y="1002"/>
                </a:moveTo>
                <a:lnTo>
                  <a:pt x="651" y="908"/>
                </a:lnTo>
                <a:lnTo>
                  <a:pt x="402" y="908"/>
                </a:lnTo>
                <a:lnTo>
                  <a:pt x="402" y="1002"/>
                </a:lnTo>
                <a:lnTo>
                  <a:pt x="469" y="1002"/>
                </a:lnTo>
                <a:lnTo>
                  <a:pt x="469" y="1321"/>
                </a:lnTo>
                <a:lnTo>
                  <a:pt x="402" y="1321"/>
                </a:lnTo>
                <a:lnTo>
                  <a:pt x="402" y="1415"/>
                </a:lnTo>
                <a:lnTo>
                  <a:pt x="651" y="1415"/>
                </a:lnTo>
                <a:lnTo>
                  <a:pt x="651" y="1321"/>
                </a:lnTo>
                <a:lnTo>
                  <a:pt x="584" y="1321"/>
                </a:lnTo>
                <a:lnTo>
                  <a:pt x="584" y="1002"/>
                </a:lnTo>
                <a:lnTo>
                  <a:pt x="651" y="1002"/>
                </a:lnTo>
                <a:close/>
                <a:moveTo>
                  <a:pt x="1096" y="1415"/>
                </a:moveTo>
                <a:lnTo>
                  <a:pt x="1096" y="908"/>
                </a:lnTo>
                <a:lnTo>
                  <a:pt x="987" y="908"/>
                </a:lnTo>
                <a:lnTo>
                  <a:pt x="987" y="1118"/>
                </a:lnTo>
                <a:lnTo>
                  <a:pt x="998" y="1182"/>
                </a:lnTo>
                <a:lnTo>
                  <a:pt x="998" y="1184"/>
                </a:lnTo>
                <a:lnTo>
                  <a:pt x="997" y="1187"/>
                </a:lnTo>
                <a:lnTo>
                  <a:pt x="996" y="1188"/>
                </a:lnTo>
                <a:lnTo>
                  <a:pt x="994" y="1189"/>
                </a:lnTo>
                <a:lnTo>
                  <a:pt x="992" y="1190"/>
                </a:lnTo>
                <a:lnTo>
                  <a:pt x="990" y="1190"/>
                </a:lnTo>
                <a:lnTo>
                  <a:pt x="988" y="1188"/>
                </a:lnTo>
                <a:lnTo>
                  <a:pt x="987" y="1187"/>
                </a:lnTo>
                <a:lnTo>
                  <a:pt x="986" y="1186"/>
                </a:lnTo>
                <a:lnTo>
                  <a:pt x="828" y="908"/>
                </a:lnTo>
                <a:lnTo>
                  <a:pt x="733" y="908"/>
                </a:lnTo>
                <a:lnTo>
                  <a:pt x="733" y="1415"/>
                </a:lnTo>
                <a:lnTo>
                  <a:pt x="842" y="1415"/>
                </a:lnTo>
                <a:lnTo>
                  <a:pt x="842" y="1205"/>
                </a:lnTo>
                <a:lnTo>
                  <a:pt x="832" y="1141"/>
                </a:lnTo>
                <a:lnTo>
                  <a:pt x="832" y="1139"/>
                </a:lnTo>
                <a:lnTo>
                  <a:pt x="833" y="1137"/>
                </a:lnTo>
                <a:lnTo>
                  <a:pt x="834" y="1135"/>
                </a:lnTo>
                <a:lnTo>
                  <a:pt x="836" y="1134"/>
                </a:lnTo>
                <a:lnTo>
                  <a:pt x="838" y="1133"/>
                </a:lnTo>
                <a:lnTo>
                  <a:pt x="840" y="1134"/>
                </a:lnTo>
                <a:lnTo>
                  <a:pt x="842" y="1135"/>
                </a:lnTo>
                <a:lnTo>
                  <a:pt x="843" y="1136"/>
                </a:lnTo>
                <a:lnTo>
                  <a:pt x="844" y="1137"/>
                </a:lnTo>
                <a:lnTo>
                  <a:pt x="1001" y="1415"/>
                </a:lnTo>
                <a:lnTo>
                  <a:pt x="1096" y="1415"/>
                </a:lnTo>
                <a:close/>
                <a:moveTo>
                  <a:pt x="1299" y="1314"/>
                </a:moveTo>
                <a:lnTo>
                  <a:pt x="1299" y="908"/>
                </a:lnTo>
                <a:lnTo>
                  <a:pt x="1183" y="908"/>
                </a:lnTo>
                <a:lnTo>
                  <a:pt x="1183" y="1415"/>
                </a:lnTo>
                <a:lnTo>
                  <a:pt x="1439" y="1415"/>
                </a:lnTo>
                <a:lnTo>
                  <a:pt x="1439" y="1314"/>
                </a:lnTo>
                <a:lnTo>
                  <a:pt x="1299" y="1314"/>
                </a:lnTo>
                <a:close/>
                <a:moveTo>
                  <a:pt x="1738" y="1298"/>
                </a:moveTo>
                <a:lnTo>
                  <a:pt x="1763" y="1415"/>
                </a:lnTo>
                <a:lnTo>
                  <a:pt x="1878" y="1415"/>
                </a:lnTo>
                <a:lnTo>
                  <a:pt x="1755" y="908"/>
                </a:lnTo>
                <a:lnTo>
                  <a:pt x="1519" y="908"/>
                </a:lnTo>
                <a:lnTo>
                  <a:pt x="1519" y="1002"/>
                </a:lnTo>
                <a:lnTo>
                  <a:pt x="1572" y="1002"/>
                </a:lnTo>
                <a:lnTo>
                  <a:pt x="1472" y="1415"/>
                </a:lnTo>
                <a:lnTo>
                  <a:pt x="1588" y="1415"/>
                </a:lnTo>
                <a:lnTo>
                  <a:pt x="1612" y="1298"/>
                </a:lnTo>
                <a:lnTo>
                  <a:pt x="1738" y="1298"/>
                </a:lnTo>
                <a:close/>
                <a:moveTo>
                  <a:pt x="1719" y="1204"/>
                </a:moveTo>
                <a:lnTo>
                  <a:pt x="1632" y="1204"/>
                </a:lnTo>
                <a:lnTo>
                  <a:pt x="1664" y="1055"/>
                </a:lnTo>
                <a:lnTo>
                  <a:pt x="1669" y="1009"/>
                </a:lnTo>
                <a:lnTo>
                  <a:pt x="1669" y="1008"/>
                </a:lnTo>
                <a:lnTo>
                  <a:pt x="1669" y="1007"/>
                </a:lnTo>
                <a:lnTo>
                  <a:pt x="1671" y="1005"/>
                </a:lnTo>
                <a:lnTo>
                  <a:pt x="1673" y="1003"/>
                </a:lnTo>
                <a:lnTo>
                  <a:pt x="1675" y="1003"/>
                </a:lnTo>
                <a:lnTo>
                  <a:pt x="1677" y="1003"/>
                </a:lnTo>
                <a:lnTo>
                  <a:pt x="1679" y="1005"/>
                </a:lnTo>
                <a:lnTo>
                  <a:pt x="1681" y="1007"/>
                </a:lnTo>
                <a:lnTo>
                  <a:pt x="1681" y="1008"/>
                </a:lnTo>
                <a:lnTo>
                  <a:pt x="1682" y="1009"/>
                </a:lnTo>
                <a:lnTo>
                  <a:pt x="1687" y="1055"/>
                </a:lnTo>
                <a:lnTo>
                  <a:pt x="1719" y="1204"/>
                </a:lnTo>
                <a:close/>
                <a:moveTo>
                  <a:pt x="2291" y="1415"/>
                </a:moveTo>
                <a:lnTo>
                  <a:pt x="2291" y="908"/>
                </a:lnTo>
                <a:lnTo>
                  <a:pt x="2183" y="908"/>
                </a:lnTo>
                <a:lnTo>
                  <a:pt x="2183" y="1118"/>
                </a:lnTo>
                <a:lnTo>
                  <a:pt x="2193" y="1182"/>
                </a:lnTo>
                <a:lnTo>
                  <a:pt x="2193" y="1184"/>
                </a:lnTo>
                <a:lnTo>
                  <a:pt x="2193" y="1187"/>
                </a:lnTo>
                <a:lnTo>
                  <a:pt x="2191" y="1188"/>
                </a:lnTo>
                <a:lnTo>
                  <a:pt x="2190" y="1189"/>
                </a:lnTo>
                <a:lnTo>
                  <a:pt x="2188" y="1190"/>
                </a:lnTo>
                <a:lnTo>
                  <a:pt x="2186" y="1190"/>
                </a:lnTo>
                <a:lnTo>
                  <a:pt x="2184" y="1188"/>
                </a:lnTo>
                <a:lnTo>
                  <a:pt x="2183" y="1187"/>
                </a:lnTo>
                <a:lnTo>
                  <a:pt x="2182" y="1186"/>
                </a:lnTo>
                <a:lnTo>
                  <a:pt x="2022" y="908"/>
                </a:lnTo>
                <a:lnTo>
                  <a:pt x="1928" y="908"/>
                </a:lnTo>
                <a:lnTo>
                  <a:pt x="1928" y="1415"/>
                </a:lnTo>
                <a:lnTo>
                  <a:pt x="2037" y="1415"/>
                </a:lnTo>
                <a:lnTo>
                  <a:pt x="2037" y="1205"/>
                </a:lnTo>
                <a:lnTo>
                  <a:pt x="2026" y="1141"/>
                </a:lnTo>
                <a:lnTo>
                  <a:pt x="2026" y="1139"/>
                </a:lnTo>
                <a:lnTo>
                  <a:pt x="2027" y="1137"/>
                </a:lnTo>
                <a:lnTo>
                  <a:pt x="2028" y="1135"/>
                </a:lnTo>
                <a:lnTo>
                  <a:pt x="2030" y="1134"/>
                </a:lnTo>
                <a:lnTo>
                  <a:pt x="2032" y="1133"/>
                </a:lnTo>
                <a:lnTo>
                  <a:pt x="2034" y="1134"/>
                </a:lnTo>
                <a:lnTo>
                  <a:pt x="2036" y="1135"/>
                </a:lnTo>
                <a:lnTo>
                  <a:pt x="2037" y="1136"/>
                </a:lnTo>
                <a:lnTo>
                  <a:pt x="2038" y="1137"/>
                </a:lnTo>
                <a:lnTo>
                  <a:pt x="2197" y="1415"/>
                </a:lnTo>
                <a:lnTo>
                  <a:pt x="2291" y="1415"/>
                </a:lnTo>
                <a:close/>
                <a:moveTo>
                  <a:pt x="2379" y="908"/>
                </a:moveTo>
                <a:lnTo>
                  <a:pt x="2379" y="1415"/>
                </a:lnTo>
                <a:lnTo>
                  <a:pt x="2527" y="1415"/>
                </a:lnTo>
                <a:lnTo>
                  <a:pt x="2538" y="1415"/>
                </a:lnTo>
                <a:lnTo>
                  <a:pt x="2550" y="1414"/>
                </a:lnTo>
                <a:lnTo>
                  <a:pt x="2560" y="1413"/>
                </a:lnTo>
                <a:lnTo>
                  <a:pt x="2571" y="1412"/>
                </a:lnTo>
                <a:lnTo>
                  <a:pt x="2581" y="1411"/>
                </a:lnTo>
                <a:lnTo>
                  <a:pt x="2591" y="1408"/>
                </a:lnTo>
                <a:lnTo>
                  <a:pt x="2610" y="1403"/>
                </a:lnTo>
                <a:lnTo>
                  <a:pt x="2619" y="1400"/>
                </a:lnTo>
                <a:lnTo>
                  <a:pt x="2628" y="1397"/>
                </a:lnTo>
                <a:lnTo>
                  <a:pt x="2636" y="1393"/>
                </a:lnTo>
                <a:lnTo>
                  <a:pt x="2644" y="1389"/>
                </a:lnTo>
                <a:lnTo>
                  <a:pt x="2651" y="1385"/>
                </a:lnTo>
                <a:lnTo>
                  <a:pt x="2658" y="1380"/>
                </a:lnTo>
                <a:lnTo>
                  <a:pt x="2665" y="1375"/>
                </a:lnTo>
                <a:lnTo>
                  <a:pt x="2672" y="1370"/>
                </a:lnTo>
                <a:lnTo>
                  <a:pt x="2678" y="1365"/>
                </a:lnTo>
                <a:lnTo>
                  <a:pt x="2683" y="1359"/>
                </a:lnTo>
                <a:lnTo>
                  <a:pt x="2689" y="1353"/>
                </a:lnTo>
                <a:lnTo>
                  <a:pt x="2694" y="1346"/>
                </a:lnTo>
                <a:lnTo>
                  <a:pt x="2703" y="1332"/>
                </a:lnTo>
                <a:lnTo>
                  <a:pt x="2707" y="1325"/>
                </a:lnTo>
                <a:lnTo>
                  <a:pt x="2711" y="1318"/>
                </a:lnTo>
                <a:lnTo>
                  <a:pt x="2714" y="1310"/>
                </a:lnTo>
                <a:lnTo>
                  <a:pt x="2717" y="1302"/>
                </a:lnTo>
                <a:lnTo>
                  <a:pt x="2720" y="1294"/>
                </a:lnTo>
                <a:lnTo>
                  <a:pt x="2722" y="1285"/>
                </a:lnTo>
                <a:lnTo>
                  <a:pt x="2724" y="1276"/>
                </a:lnTo>
                <a:lnTo>
                  <a:pt x="2726" y="1267"/>
                </a:lnTo>
                <a:lnTo>
                  <a:pt x="2727" y="1258"/>
                </a:lnTo>
                <a:lnTo>
                  <a:pt x="2728" y="1248"/>
                </a:lnTo>
                <a:lnTo>
                  <a:pt x="2731" y="1206"/>
                </a:lnTo>
                <a:lnTo>
                  <a:pt x="2731" y="1183"/>
                </a:lnTo>
                <a:lnTo>
                  <a:pt x="2732" y="1162"/>
                </a:lnTo>
                <a:lnTo>
                  <a:pt x="2731" y="1140"/>
                </a:lnTo>
                <a:lnTo>
                  <a:pt x="2731" y="1117"/>
                </a:lnTo>
                <a:lnTo>
                  <a:pt x="2729" y="1095"/>
                </a:lnTo>
                <a:lnTo>
                  <a:pt x="2728" y="1075"/>
                </a:lnTo>
                <a:lnTo>
                  <a:pt x="2727" y="1065"/>
                </a:lnTo>
                <a:lnTo>
                  <a:pt x="2726" y="1056"/>
                </a:lnTo>
                <a:lnTo>
                  <a:pt x="2724" y="1047"/>
                </a:lnTo>
                <a:lnTo>
                  <a:pt x="2722" y="1038"/>
                </a:lnTo>
                <a:lnTo>
                  <a:pt x="2717" y="1021"/>
                </a:lnTo>
                <a:lnTo>
                  <a:pt x="2714" y="1013"/>
                </a:lnTo>
                <a:lnTo>
                  <a:pt x="2711" y="1006"/>
                </a:lnTo>
                <a:lnTo>
                  <a:pt x="2707" y="998"/>
                </a:lnTo>
                <a:lnTo>
                  <a:pt x="2703" y="991"/>
                </a:lnTo>
                <a:lnTo>
                  <a:pt x="2698" y="984"/>
                </a:lnTo>
                <a:lnTo>
                  <a:pt x="2694" y="977"/>
                </a:lnTo>
                <a:lnTo>
                  <a:pt x="2689" y="971"/>
                </a:lnTo>
                <a:lnTo>
                  <a:pt x="2683" y="964"/>
                </a:lnTo>
                <a:lnTo>
                  <a:pt x="2677" y="959"/>
                </a:lnTo>
                <a:lnTo>
                  <a:pt x="2671" y="953"/>
                </a:lnTo>
                <a:lnTo>
                  <a:pt x="2665" y="948"/>
                </a:lnTo>
                <a:lnTo>
                  <a:pt x="2658" y="943"/>
                </a:lnTo>
                <a:lnTo>
                  <a:pt x="2651" y="938"/>
                </a:lnTo>
                <a:lnTo>
                  <a:pt x="2643" y="934"/>
                </a:lnTo>
                <a:lnTo>
                  <a:pt x="2636" y="930"/>
                </a:lnTo>
                <a:lnTo>
                  <a:pt x="2627" y="926"/>
                </a:lnTo>
                <a:lnTo>
                  <a:pt x="2619" y="923"/>
                </a:lnTo>
                <a:lnTo>
                  <a:pt x="2610" y="920"/>
                </a:lnTo>
                <a:lnTo>
                  <a:pt x="2601" y="917"/>
                </a:lnTo>
                <a:lnTo>
                  <a:pt x="2591" y="915"/>
                </a:lnTo>
                <a:lnTo>
                  <a:pt x="2581" y="913"/>
                </a:lnTo>
                <a:lnTo>
                  <a:pt x="2571" y="911"/>
                </a:lnTo>
                <a:lnTo>
                  <a:pt x="2560" y="910"/>
                </a:lnTo>
                <a:lnTo>
                  <a:pt x="2550" y="909"/>
                </a:lnTo>
                <a:lnTo>
                  <a:pt x="2538" y="908"/>
                </a:lnTo>
                <a:lnTo>
                  <a:pt x="2527" y="908"/>
                </a:lnTo>
                <a:lnTo>
                  <a:pt x="2379" y="908"/>
                </a:lnTo>
                <a:close/>
                <a:moveTo>
                  <a:pt x="2495" y="1002"/>
                </a:moveTo>
                <a:lnTo>
                  <a:pt x="2527" y="1002"/>
                </a:lnTo>
                <a:lnTo>
                  <a:pt x="2538" y="1003"/>
                </a:lnTo>
                <a:lnTo>
                  <a:pt x="2548" y="1004"/>
                </a:lnTo>
                <a:lnTo>
                  <a:pt x="2558" y="1006"/>
                </a:lnTo>
                <a:lnTo>
                  <a:pt x="2567" y="1009"/>
                </a:lnTo>
                <a:lnTo>
                  <a:pt x="2575" y="1013"/>
                </a:lnTo>
                <a:lnTo>
                  <a:pt x="2583" y="1017"/>
                </a:lnTo>
                <a:lnTo>
                  <a:pt x="2586" y="1019"/>
                </a:lnTo>
                <a:lnTo>
                  <a:pt x="2590" y="1022"/>
                </a:lnTo>
                <a:lnTo>
                  <a:pt x="2596" y="1028"/>
                </a:lnTo>
                <a:lnTo>
                  <a:pt x="2601" y="1034"/>
                </a:lnTo>
                <a:lnTo>
                  <a:pt x="2606" y="1040"/>
                </a:lnTo>
                <a:lnTo>
                  <a:pt x="2610" y="1048"/>
                </a:lnTo>
                <a:lnTo>
                  <a:pt x="2614" y="1055"/>
                </a:lnTo>
                <a:lnTo>
                  <a:pt x="2616" y="1063"/>
                </a:lnTo>
                <a:lnTo>
                  <a:pt x="2619" y="1072"/>
                </a:lnTo>
                <a:lnTo>
                  <a:pt x="2620" y="1081"/>
                </a:lnTo>
                <a:lnTo>
                  <a:pt x="2621" y="1090"/>
                </a:lnTo>
                <a:lnTo>
                  <a:pt x="2623" y="1110"/>
                </a:lnTo>
                <a:lnTo>
                  <a:pt x="2624" y="1127"/>
                </a:lnTo>
                <a:lnTo>
                  <a:pt x="2624" y="1162"/>
                </a:lnTo>
                <a:lnTo>
                  <a:pt x="2624" y="1196"/>
                </a:lnTo>
                <a:lnTo>
                  <a:pt x="2623" y="1213"/>
                </a:lnTo>
                <a:lnTo>
                  <a:pt x="2621" y="1233"/>
                </a:lnTo>
                <a:lnTo>
                  <a:pt x="2620" y="1242"/>
                </a:lnTo>
                <a:lnTo>
                  <a:pt x="2618" y="1251"/>
                </a:lnTo>
                <a:lnTo>
                  <a:pt x="2616" y="1260"/>
                </a:lnTo>
                <a:lnTo>
                  <a:pt x="2615" y="1264"/>
                </a:lnTo>
                <a:lnTo>
                  <a:pt x="2613" y="1268"/>
                </a:lnTo>
                <a:lnTo>
                  <a:pt x="2610" y="1275"/>
                </a:lnTo>
                <a:lnTo>
                  <a:pt x="2606" y="1283"/>
                </a:lnTo>
                <a:lnTo>
                  <a:pt x="2601" y="1289"/>
                </a:lnTo>
                <a:lnTo>
                  <a:pt x="2595" y="1296"/>
                </a:lnTo>
                <a:lnTo>
                  <a:pt x="2589" y="1301"/>
                </a:lnTo>
                <a:lnTo>
                  <a:pt x="2583" y="1306"/>
                </a:lnTo>
                <a:lnTo>
                  <a:pt x="2575" y="1311"/>
                </a:lnTo>
                <a:lnTo>
                  <a:pt x="2567" y="1314"/>
                </a:lnTo>
                <a:lnTo>
                  <a:pt x="2558" y="1317"/>
                </a:lnTo>
                <a:lnTo>
                  <a:pt x="2548" y="1319"/>
                </a:lnTo>
                <a:lnTo>
                  <a:pt x="2538" y="1321"/>
                </a:lnTo>
                <a:lnTo>
                  <a:pt x="2527" y="1321"/>
                </a:lnTo>
                <a:lnTo>
                  <a:pt x="2495" y="1321"/>
                </a:lnTo>
                <a:lnTo>
                  <a:pt x="2495" y="1002"/>
                </a:lnTo>
                <a:close/>
              </a:path>
            </a:pathLst>
          </a:custGeom>
          <a:solidFill>
            <a:schemeClr val="lt1"/>
          </a:solidFill>
          <a:ln>
            <a:noFill/>
          </a:ln>
        </p:spPr>
        <p:txBody>
          <a:bodyPr spcFirstLastPara="1" wrap="square" lIns="51425" tIns="25700" rIns="51425" bIns="25700" anchor="t" anchorCtr="0">
            <a:noAutofit/>
          </a:bodyPr>
          <a:lstStyle/>
          <a:p>
            <a:pPr marL="0" marR="0" lvl="0" indent="0" algn="l" rtl="0">
              <a:lnSpc>
                <a:spcPct val="100000"/>
              </a:lnSpc>
              <a:spcBef>
                <a:spcPts val="0"/>
              </a:spcBef>
              <a:spcAft>
                <a:spcPts val="0"/>
              </a:spcAft>
              <a:buClr>
                <a:srgbClr val="000000"/>
              </a:buClr>
              <a:buSzPts val="1013"/>
              <a:buFont typeface="Arial"/>
              <a:buNone/>
            </a:pPr>
            <a:endParaRPr sz="1013" b="0" i="0" u="none" strike="noStrike" cap="none">
              <a:solidFill>
                <a:schemeClr val="dk1"/>
              </a:solidFill>
              <a:latin typeface="Arial"/>
              <a:ea typeface="Arial"/>
              <a:cs typeface="Arial"/>
              <a:sym typeface="Arial"/>
            </a:endParaRPr>
          </a:p>
        </p:txBody>
      </p:sp>
    </p:spTree>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Section Header with Picture">
  <p:cSld name="Section Header with Picture">
    <p:bg>
      <p:bgPr>
        <a:solidFill>
          <a:schemeClr val="accent2"/>
        </a:solidFill>
        <a:effectLst/>
      </p:bgPr>
    </p:bg>
    <p:spTree>
      <p:nvGrpSpPr>
        <p:cNvPr id="1" name="Shape 107"/>
        <p:cNvGrpSpPr/>
        <p:nvPr/>
      </p:nvGrpSpPr>
      <p:grpSpPr>
        <a:xfrm>
          <a:off x="0" y="0"/>
          <a:ext cx="0" cy="0"/>
          <a:chOff x="0" y="0"/>
          <a:chExt cx="0" cy="0"/>
        </a:xfrm>
      </p:grpSpPr>
      <p:sp>
        <p:nvSpPr>
          <p:cNvPr id="108" name="Google Shape;108;p33"/>
          <p:cNvSpPr>
            <a:spLocks noGrp="1"/>
          </p:cNvSpPr>
          <p:nvPr>
            <p:ph type="pic" idx="2"/>
          </p:nvPr>
        </p:nvSpPr>
        <p:spPr>
          <a:xfrm>
            <a:off x="0" y="0"/>
            <a:ext cx="5143500" cy="6858000"/>
          </a:xfrm>
          <a:prstGeom prst="rect">
            <a:avLst/>
          </a:prstGeom>
          <a:solidFill>
            <a:schemeClr val="accent2"/>
          </a:solidFill>
          <a:ln>
            <a:noFill/>
          </a:ln>
        </p:spPr>
        <p:txBody>
          <a:bodyPr spcFirstLastPara="1" wrap="square" lIns="0" tIns="0" rIns="0" bIns="0" anchor="t" anchorCtr="0">
            <a:noAutofit/>
          </a:bodyPr>
          <a:lstStyle>
            <a:lvl1pPr marR="0" lvl="0" algn="l" rtl="0">
              <a:lnSpc>
                <a:spcPct val="120000"/>
              </a:lnSpc>
              <a:spcBef>
                <a:spcPts val="113"/>
              </a:spcBef>
              <a:spcAft>
                <a:spcPts val="0"/>
              </a:spcAft>
              <a:buClr>
                <a:schemeClr val="accent1"/>
              </a:buClr>
              <a:buSzPts val="675"/>
              <a:buFont typeface="Arial"/>
              <a:buNone/>
              <a:defRPr sz="675" b="0" i="0" u="none" strike="noStrike" cap="none">
                <a:solidFill>
                  <a:schemeClr val="accent1"/>
                </a:solidFill>
                <a:latin typeface="Arial"/>
                <a:ea typeface="Arial"/>
                <a:cs typeface="Arial"/>
                <a:sym typeface="Arial"/>
              </a:defRPr>
            </a:lvl1pPr>
            <a:lvl2pPr marR="0" lvl="1" algn="l" rtl="0">
              <a:lnSpc>
                <a:spcPct val="120000"/>
              </a:lnSpc>
              <a:spcBef>
                <a:spcPts val="113"/>
              </a:spcBef>
              <a:spcAft>
                <a:spcPts val="0"/>
              </a:spcAft>
              <a:buClr>
                <a:schemeClr val="accent1"/>
              </a:buClr>
              <a:buSzPts val="900"/>
              <a:buFont typeface="Arial"/>
              <a:buChar char="–"/>
              <a:defRPr sz="900" b="0" i="0" u="none" strike="noStrike" cap="none">
                <a:solidFill>
                  <a:schemeClr val="accent1"/>
                </a:solidFill>
                <a:latin typeface="Arial"/>
                <a:ea typeface="Arial"/>
                <a:cs typeface="Arial"/>
                <a:sym typeface="Arial"/>
              </a:defRPr>
            </a:lvl2pPr>
            <a:lvl3pPr marR="0" lvl="2" algn="l" rtl="0">
              <a:lnSpc>
                <a:spcPct val="120000"/>
              </a:lnSpc>
              <a:spcBef>
                <a:spcPts val="113"/>
              </a:spcBef>
              <a:spcAft>
                <a:spcPts val="0"/>
              </a:spcAft>
              <a:buClr>
                <a:schemeClr val="accent1"/>
              </a:buClr>
              <a:buSzPts val="788"/>
              <a:buFont typeface="Arial"/>
              <a:buChar char="•"/>
              <a:defRPr sz="788" b="0" i="0" u="none" strike="noStrike" cap="none">
                <a:solidFill>
                  <a:schemeClr val="accent1"/>
                </a:solidFill>
                <a:latin typeface="Arial"/>
                <a:ea typeface="Arial"/>
                <a:cs typeface="Arial"/>
                <a:sym typeface="Arial"/>
              </a:defRPr>
            </a:lvl3pPr>
            <a:lvl4pPr marR="0" lvl="3" algn="l" rtl="0">
              <a:lnSpc>
                <a:spcPct val="120000"/>
              </a:lnSpc>
              <a:spcBef>
                <a:spcPts val="113"/>
              </a:spcBef>
              <a:spcAft>
                <a:spcPts val="0"/>
              </a:spcAft>
              <a:buClr>
                <a:schemeClr val="accent1"/>
              </a:buClr>
              <a:buSzPts val="675"/>
              <a:buFont typeface="Arial"/>
              <a:buChar char="–"/>
              <a:defRPr sz="675" b="0" i="0" u="none" strike="noStrike" cap="none">
                <a:solidFill>
                  <a:schemeClr val="accent1"/>
                </a:solidFill>
                <a:latin typeface="Arial"/>
                <a:ea typeface="Arial"/>
                <a:cs typeface="Arial"/>
                <a:sym typeface="Arial"/>
              </a:defRPr>
            </a:lvl4pPr>
            <a:lvl5pPr marR="0" lvl="4" algn="l" rtl="0">
              <a:lnSpc>
                <a:spcPct val="120000"/>
              </a:lnSpc>
              <a:spcBef>
                <a:spcPts val="113"/>
              </a:spcBef>
              <a:spcAft>
                <a:spcPts val="0"/>
              </a:spcAft>
              <a:buClr>
                <a:schemeClr val="accent1"/>
              </a:buClr>
              <a:buSzPts val="563"/>
              <a:buFont typeface="Arial"/>
              <a:buChar char="•"/>
              <a:defRPr sz="563" b="0" i="0" u="none" strike="noStrike" cap="none">
                <a:solidFill>
                  <a:schemeClr val="accent1"/>
                </a:solidFill>
                <a:latin typeface="Arial"/>
                <a:ea typeface="Arial"/>
                <a:cs typeface="Arial"/>
                <a:sym typeface="Arial"/>
              </a:defRPr>
            </a:lvl5pPr>
            <a:lvl6pPr marR="0" lvl="5" algn="l" rtl="0">
              <a:lnSpc>
                <a:spcPct val="120000"/>
              </a:lnSpc>
              <a:spcBef>
                <a:spcPts val="113"/>
              </a:spcBef>
              <a:spcAft>
                <a:spcPts val="0"/>
              </a:spcAft>
              <a:buClr>
                <a:schemeClr val="accent1"/>
              </a:buClr>
              <a:buSzPts val="563"/>
              <a:buFont typeface="Arial"/>
              <a:buChar char="•"/>
              <a:defRPr sz="563" b="0" i="0" u="none" strike="noStrike" cap="none">
                <a:solidFill>
                  <a:schemeClr val="accent1"/>
                </a:solidFill>
                <a:latin typeface="Arial"/>
                <a:ea typeface="Arial"/>
                <a:cs typeface="Arial"/>
                <a:sym typeface="Arial"/>
              </a:defRPr>
            </a:lvl6pPr>
            <a:lvl7pPr marR="0" lvl="6" algn="l" rtl="0">
              <a:lnSpc>
                <a:spcPct val="120000"/>
              </a:lnSpc>
              <a:spcBef>
                <a:spcPts val="113"/>
              </a:spcBef>
              <a:spcAft>
                <a:spcPts val="0"/>
              </a:spcAft>
              <a:buClr>
                <a:schemeClr val="accent1"/>
              </a:buClr>
              <a:buSzPts val="563"/>
              <a:buFont typeface="Arial"/>
              <a:buChar char="•"/>
              <a:defRPr sz="563" b="0" i="0" u="none" strike="noStrike" cap="none">
                <a:solidFill>
                  <a:schemeClr val="accent1"/>
                </a:solidFill>
                <a:latin typeface="Arial"/>
                <a:ea typeface="Arial"/>
                <a:cs typeface="Arial"/>
                <a:sym typeface="Arial"/>
              </a:defRPr>
            </a:lvl7pPr>
            <a:lvl8pPr marR="0" lvl="7" algn="l" rtl="0">
              <a:lnSpc>
                <a:spcPct val="120000"/>
              </a:lnSpc>
              <a:spcBef>
                <a:spcPts val="113"/>
              </a:spcBef>
              <a:spcAft>
                <a:spcPts val="0"/>
              </a:spcAft>
              <a:buClr>
                <a:schemeClr val="accent1"/>
              </a:buClr>
              <a:buSzPts val="563"/>
              <a:buFont typeface="Arial"/>
              <a:buChar char="•"/>
              <a:defRPr sz="563" b="0" i="0" u="none" strike="noStrike" cap="none">
                <a:solidFill>
                  <a:schemeClr val="accent1"/>
                </a:solidFill>
                <a:latin typeface="Arial"/>
                <a:ea typeface="Arial"/>
                <a:cs typeface="Arial"/>
                <a:sym typeface="Arial"/>
              </a:defRPr>
            </a:lvl8pPr>
            <a:lvl9pPr marR="0" lvl="8" algn="l" rtl="0">
              <a:lnSpc>
                <a:spcPct val="120000"/>
              </a:lnSpc>
              <a:spcBef>
                <a:spcPts val="113"/>
              </a:spcBef>
              <a:spcAft>
                <a:spcPts val="0"/>
              </a:spcAft>
              <a:buClr>
                <a:schemeClr val="accent1"/>
              </a:buClr>
              <a:buSzPts val="563"/>
              <a:buFont typeface="Arial"/>
              <a:buChar char="•"/>
              <a:defRPr sz="563" b="0" i="0" u="none" strike="noStrike" cap="none">
                <a:solidFill>
                  <a:schemeClr val="accent1"/>
                </a:solidFill>
                <a:latin typeface="Arial"/>
                <a:ea typeface="Arial"/>
                <a:cs typeface="Arial"/>
                <a:sym typeface="Arial"/>
              </a:defRPr>
            </a:lvl9pPr>
          </a:lstStyle>
          <a:p>
            <a:endParaRPr/>
          </a:p>
        </p:txBody>
      </p:sp>
      <p:sp>
        <p:nvSpPr>
          <p:cNvPr id="109" name="Google Shape;109;p33"/>
          <p:cNvSpPr txBox="1">
            <a:spLocks noGrp="1"/>
          </p:cNvSpPr>
          <p:nvPr>
            <p:ph type="title"/>
          </p:nvPr>
        </p:nvSpPr>
        <p:spPr>
          <a:xfrm>
            <a:off x="1032274" y="1989667"/>
            <a:ext cx="3078957" cy="1727365"/>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lt1"/>
              </a:buClr>
              <a:buSzPts val="1575"/>
              <a:buFont typeface="Arial"/>
              <a:buNone/>
              <a:defRPr sz="1575" b="1" cap="none">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0" name="Google Shape;110;p33"/>
          <p:cNvSpPr txBox="1">
            <a:spLocks noGrp="1"/>
          </p:cNvSpPr>
          <p:nvPr>
            <p:ph type="dt" idx="10"/>
          </p:nvPr>
        </p:nvSpPr>
        <p:spPr>
          <a:xfrm>
            <a:off x="263426" y="6021293"/>
            <a:ext cx="768846" cy="191129"/>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1" name="Google Shape;111;p33"/>
          <p:cNvSpPr txBox="1">
            <a:spLocks noGrp="1"/>
          </p:cNvSpPr>
          <p:nvPr>
            <p:ph type="ftr" idx="11"/>
          </p:nvPr>
        </p:nvSpPr>
        <p:spPr>
          <a:xfrm>
            <a:off x="1032273" y="6021293"/>
            <a:ext cx="3443288" cy="191129"/>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2" name="Google Shape;112;p33"/>
          <p:cNvSpPr txBox="1">
            <a:spLocks noGrp="1"/>
          </p:cNvSpPr>
          <p:nvPr>
            <p:ph type="sldNum" idx="12"/>
          </p:nvPr>
        </p:nvSpPr>
        <p:spPr>
          <a:xfrm>
            <a:off x="4475559" y="6021293"/>
            <a:ext cx="404696" cy="19112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450"/>
              <a:buFont typeface="Arial"/>
              <a:buNone/>
              <a:defRPr sz="45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50"/>
              <a:buFont typeface="Arial"/>
              <a:buNone/>
              <a:defRPr sz="45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50"/>
              <a:buFont typeface="Arial"/>
              <a:buNone/>
              <a:defRPr sz="45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50"/>
              <a:buFont typeface="Arial"/>
              <a:buNone/>
              <a:defRPr sz="45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50"/>
              <a:buFont typeface="Arial"/>
              <a:buNone/>
              <a:defRPr sz="45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50"/>
              <a:buFont typeface="Arial"/>
              <a:buNone/>
              <a:defRPr sz="45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50"/>
              <a:buFont typeface="Arial"/>
              <a:buNone/>
              <a:defRPr sz="45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50"/>
              <a:buFont typeface="Arial"/>
              <a:buNone/>
              <a:defRPr sz="45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50"/>
              <a:buFont typeface="Arial"/>
              <a:buNone/>
              <a:defRPr sz="45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13" name="Google Shape;113;p33"/>
          <p:cNvSpPr/>
          <p:nvPr/>
        </p:nvSpPr>
        <p:spPr>
          <a:xfrm>
            <a:off x="263427" y="645587"/>
            <a:ext cx="330766" cy="478367"/>
          </a:xfrm>
          <a:custGeom>
            <a:avLst/>
            <a:gdLst/>
            <a:ahLst/>
            <a:cxnLst/>
            <a:rect l="l" t="t" r="r" b="b"/>
            <a:pathLst>
              <a:path w="454" h="277" extrusionOk="0">
                <a:moveTo>
                  <a:pt x="202" y="101"/>
                </a:moveTo>
                <a:lnTo>
                  <a:pt x="454" y="101"/>
                </a:lnTo>
                <a:lnTo>
                  <a:pt x="454" y="0"/>
                </a:lnTo>
                <a:lnTo>
                  <a:pt x="202" y="0"/>
                </a:lnTo>
                <a:lnTo>
                  <a:pt x="202" y="101"/>
                </a:lnTo>
                <a:close/>
                <a:moveTo>
                  <a:pt x="0" y="277"/>
                </a:moveTo>
                <a:lnTo>
                  <a:pt x="126" y="277"/>
                </a:lnTo>
                <a:lnTo>
                  <a:pt x="126" y="176"/>
                </a:lnTo>
                <a:lnTo>
                  <a:pt x="0" y="176"/>
                </a:lnTo>
                <a:lnTo>
                  <a:pt x="0" y="277"/>
                </a:lnTo>
                <a:close/>
                <a:moveTo>
                  <a:pt x="0" y="101"/>
                </a:moveTo>
                <a:lnTo>
                  <a:pt x="126" y="101"/>
                </a:lnTo>
                <a:lnTo>
                  <a:pt x="126" y="0"/>
                </a:lnTo>
                <a:lnTo>
                  <a:pt x="0" y="0"/>
                </a:lnTo>
                <a:lnTo>
                  <a:pt x="0" y="101"/>
                </a:lnTo>
                <a:close/>
                <a:moveTo>
                  <a:pt x="202" y="277"/>
                </a:moveTo>
                <a:lnTo>
                  <a:pt x="454" y="277"/>
                </a:lnTo>
                <a:lnTo>
                  <a:pt x="454" y="176"/>
                </a:lnTo>
                <a:lnTo>
                  <a:pt x="202" y="176"/>
                </a:lnTo>
                <a:lnTo>
                  <a:pt x="202" y="277"/>
                </a:lnTo>
                <a:close/>
              </a:path>
            </a:pathLst>
          </a:custGeom>
          <a:solidFill>
            <a:schemeClr val="lt1"/>
          </a:solidFill>
          <a:ln>
            <a:noFill/>
          </a:ln>
        </p:spPr>
        <p:txBody>
          <a:bodyPr spcFirstLastPara="1" wrap="square" lIns="51425" tIns="25700" rIns="51425" bIns="25700" anchor="t" anchorCtr="0">
            <a:noAutofit/>
          </a:bodyPr>
          <a:lstStyle/>
          <a:p>
            <a:pPr marL="0" marR="0" lvl="0" indent="0" algn="l" rtl="0">
              <a:lnSpc>
                <a:spcPct val="100000"/>
              </a:lnSpc>
              <a:spcBef>
                <a:spcPts val="0"/>
              </a:spcBef>
              <a:spcAft>
                <a:spcPts val="0"/>
              </a:spcAft>
              <a:buClr>
                <a:srgbClr val="000000"/>
              </a:buClr>
              <a:buSzPts val="1013"/>
              <a:buFont typeface="Arial"/>
              <a:buNone/>
            </a:pPr>
            <a:endParaRPr sz="1013" b="0" i="0" u="none" strike="noStrike" cap="none">
              <a:solidFill>
                <a:schemeClr val="dk1"/>
              </a:solidFill>
              <a:latin typeface="Arial"/>
              <a:ea typeface="Arial"/>
              <a:cs typeface="Arial"/>
              <a:sym typeface="Arial"/>
            </a:endParaRPr>
          </a:p>
        </p:txBody>
      </p:sp>
      <p:sp>
        <p:nvSpPr>
          <p:cNvPr id="114" name="Google Shape;114;p33"/>
          <p:cNvSpPr/>
          <p:nvPr/>
        </p:nvSpPr>
        <p:spPr>
          <a:xfrm>
            <a:off x="4490432" y="645586"/>
            <a:ext cx="389644" cy="478365"/>
          </a:xfrm>
          <a:custGeom>
            <a:avLst/>
            <a:gdLst/>
            <a:ahLst/>
            <a:cxnLst/>
            <a:rect l="l" t="t" r="r" b="b"/>
            <a:pathLst>
              <a:path w="2732" h="1415" extrusionOk="0">
                <a:moveTo>
                  <a:pt x="188" y="0"/>
                </a:moveTo>
                <a:lnTo>
                  <a:pt x="177" y="0"/>
                </a:lnTo>
                <a:lnTo>
                  <a:pt x="166" y="1"/>
                </a:lnTo>
                <a:lnTo>
                  <a:pt x="156" y="2"/>
                </a:lnTo>
                <a:lnTo>
                  <a:pt x="146" y="3"/>
                </a:lnTo>
                <a:lnTo>
                  <a:pt x="136" y="4"/>
                </a:lnTo>
                <a:lnTo>
                  <a:pt x="126" y="6"/>
                </a:lnTo>
                <a:lnTo>
                  <a:pt x="109" y="11"/>
                </a:lnTo>
                <a:lnTo>
                  <a:pt x="100" y="14"/>
                </a:lnTo>
                <a:lnTo>
                  <a:pt x="92" y="17"/>
                </a:lnTo>
                <a:lnTo>
                  <a:pt x="77" y="25"/>
                </a:lnTo>
                <a:lnTo>
                  <a:pt x="64" y="33"/>
                </a:lnTo>
                <a:lnTo>
                  <a:pt x="58" y="38"/>
                </a:lnTo>
                <a:lnTo>
                  <a:pt x="52" y="43"/>
                </a:lnTo>
                <a:lnTo>
                  <a:pt x="41" y="54"/>
                </a:lnTo>
                <a:lnTo>
                  <a:pt x="36" y="60"/>
                </a:lnTo>
                <a:lnTo>
                  <a:pt x="32" y="66"/>
                </a:lnTo>
                <a:lnTo>
                  <a:pt x="28" y="72"/>
                </a:lnTo>
                <a:lnTo>
                  <a:pt x="24" y="79"/>
                </a:lnTo>
                <a:lnTo>
                  <a:pt x="21" y="86"/>
                </a:lnTo>
                <a:lnTo>
                  <a:pt x="18" y="93"/>
                </a:lnTo>
                <a:lnTo>
                  <a:pt x="15" y="100"/>
                </a:lnTo>
                <a:lnTo>
                  <a:pt x="13" y="107"/>
                </a:lnTo>
                <a:lnTo>
                  <a:pt x="11" y="115"/>
                </a:lnTo>
                <a:lnTo>
                  <a:pt x="9" y="123"/>
                </a:lnTo>
                <a:lnTo>
                  <a:pt x="8" y="131"/>
                </a:lnTo>
                <a:lnTo>
                  <a:pt x="7" y="140"/>
                </a:lnTo>
                <a:lnTo>
                  <a:pt x="7" y="148"/>
                </a:lnTo>
                <a:lnTo>
                  <a:pt x="7" y="157"/>
                </a:lnTo>
                <a:lnTo>
                  <a:pt x="7" y="165"/>
                </a:lnTo>
                <a:lnTo>
                  <a:pt x="7" y="173"/>
                </a:lnTo>
                <a:lnTo>
                  <a:pt x="9" y="188"/>
                </a:lnTo>
                <a:lnTo>
                  <a:pt x="11" y="195"/>
                </a:lnTo>
                <a:lnTo>
                  <a:pt x="13" y="202"/>
                </a:lnTo>
                <a:lnTo>
                  <a:pt x="15" y="209"/>
                </a:lnTo>
                <a:lnTo>
                  <a:pt x="17" y="215"/>
                </a:lnTo>
                <a:lnTo>
                  <a:pt x="23" y="228"/>
                </a:lnTo>
                <a:lnTo>
                  <a:pt x="30" y="239"/>
                </a:lnTo>
                <a:lnTo>
                  <a:pt x="38" y="249"/>
                </a:lnTo>
                <a:lnTo>
                  <a:pt x="43" y="254"/>
                </a:lnTo>
                <a:lnTo>
                  <a:pt x="47" y="258"/>
                </a:lnTo>
                <a:lnTo>
                  <a:pt x="52" y="263"/>
                </a:lnTo>
                <a:lnTo>
                  <a:pt x="57" y="267"/>
                </a:lnTo>
                <a:lnTo>
                  <a:pt x="62" y="270"/>
                </a:lnTo>
                <a:lnTo>
                  <a:pt x="68" y="274"/>
                </a:lnTo>
                <a:lnTo>
                  <a:pt x="80" y="281"/>
                </a:lnTo>
                <a:lnTo>
                  <a:pt x="92" y="286"/>
                </a:lnTo>
                <a:lnTo>
                  <a:pt x="105" y="291"/>
                </a:lnTo>
                <a:lnTo>
                  <a:pt x="118" y="295"/>
                </a:lnTo>
                <a:lnTo>
                  <a:pt x="133" y="298"/>
                </a:lnTo>
                <a:lnTo>
                  <a:pt x="147" y="301"/>
                </a:lnTo>
                <a:lnTo>
                  <a:pt x="174" y="304"/>
                </a:lnTo>
                <a:lnTo>
                  <a:pt x="181" y="305"/>
                </a:lnTo>
                <a:lnTo>
                  <a:pt x="187" y="307"/>
                </a:lnTo>
                <a:lnTo>
                  <a:pt x="194" y="309"/>
                </a:lnTo>
                <a:lnTo>
                  <a:pt x="199" y="311"/>
                </a:lnTo>
                <a:lnTo>
                  <a:pt x="204" y="314"/>
                </a:lnTo>
                <a:lnTo>
                  <a:pt x="209" y="317"/>
                </a:lnTo>
                <a:lnTo>
                  <a:pt x="213" y="320"/>
                </a:lnTo>
                <a:lnTo>
                  <a:pt x="215" y="322"/>
                </a:lnTo>
                <a:lnTo>
                  <a:pt x="217" y="324"/>
                </a:lnTo>
                <a:lnTo>
                  <a:pt x="221" y="328"/>
                </a:lnTo>
                <a:lnTo>
                  <a:pt x="224" y="332"/>
                </a:lnTo>
                <a:lnTo>
                  <a:pt x="226" y="336"/>
                </a:lnTo>
                <a:lnTo>
                  <a:pt x="228" y="341"/>
                </a:lnTo>
                <a:lnTo>
                  <a:pt x="230" y="346"/>
                </a:lnTo>
                <a:lnTo>
                  <a:pt x="231" y="352"/>
                </a:lnTo>
                <a:lnTo>
                  <a:pt x="232" y="358"/>
                </a:lnTo>
                <a:lnTo>
                  <a:pt x="232" y="364"/>
                </a:lnTo>
                <a:lnTo>
                  <a:pt x="232" y="371"/>
                </a:lnTo>
                <a:lnTo>
                  <a:pt x="231" y="377"/>
                </a:lnTo>
                <a:lnTo>
                  <a:pt x="229" y="384"/>
                </a:lnTo>
                <a:lnTo>
                  <a:pt x="227" y="389"/>
                </a:lnTo>
                <a:lnTo>
                  <a:pt x="224" y="395"/>
                </a:lnTo>
                <a:lnTo>
                  <a:pt x="220" y="400"/>
                </a:lnTo>
                <a:lnTo>
                  <a:pt x="216" y="404"/>
                </a:lnTo>
                <a:lnTo>
                  <a:pt x="211" y="408"/>
                </a:lnTo>
                <a:lnTo>
                  <a:pt x="206" y="412"/>
                </a:lnTo>
                <a:lnTo>
                  <a:pt x="201" y="415"/>
                </a:lnTo>
                <a:lnTo>
                  <a:pt x="194" y="417"/>
                </a:lnTo>
                <a:lnTo>
                  <a:pt x="188" y="419"/>
                </a:lnTo>
                <a:lnTo>
                  <a:pt x="181" y="421"/>
                </a:lnTo>
                <a:lnTo>
                  <a:pt x="173" y="422"/>
                </a:lnTo>
                <a:lnTo>
                  <a:pt x="166" y="423"/>
                </a:lnTo>
                <a:lnTo>
                  <a:pt x="157" y="423"/>
                </a:lnTo>
                <a:lnTo>
                  <a:pt x="140" y="423"/>
                </a:lnTo>
                <a:lnTo>
                  <a:pt x="132" y="422"/>
                </a:lnTo>
                <a:lnTo>
                  <a:pt x="124" y="421"/>
                </a:lnTo>
                <a:lnTo>
                  <a:pt x="116" y="420"/>
                </a:lnTo>
                <a:lnTo>
                  <a:pt x="109" y="418"/>
                </a:lnTo>
                <a:lnTo>
                  <a:pt x="102" y="416"/>
                </a:lnTo>
                <a:lnTo>
                  <a:pt x="94" y="414"/>
                </a:lnTo>
                <a:lnTo>
                  <a:pt x="80" y="409"/>
                </a:lnTo>
                <a:lnTo>
                  <a:pt x="65" y="403"/>
                </a:lnTo>
                <a:lnTo>
                  <a:pt x="50" y="395"/>
                </a:lnTo>
                <a:lnTo>
                  <a:pt x="33" y="385"/>
                </a:lnTo>
                <a:lnTo>
                  <a:pt x="0" y="477"/>
                </a:lnTo>
                <a:lnTo>
                  <a:pt x="9" y="482"/>
                </a:lnTo>
                <a:lnTo>
                  <a:pt x="18" y="488"/>
                </a:lnTo>
                <a:lnTo>
                  <a:pt x="27" y="492"/>
                </a:lnTo>
                <a:lnTo>
                  <a:pt x="36" y="497"/>
                </a:lnTo>
                <a:lnTo>
                  <a:pt x="45" y="501"/>
                </a:lnTo>
                <a:lnTo>
                  <a:pt x="55" y="505"/>
                </a:lnTo>
                <a:lnTo>
                  <a:pt x="64" y="508"/>
                </a:lnTo>
                <a:lnTo>
                  <a:pt x="74" y="512"/>
                </a:lnTo>
                <a:lnTo>
                  <a:pt x="83" y="514"/>
                </a:lnTo>
                <a:lnTo>
                  <a:pt x="93" y="517"/>
                </a:lnTo>
                <a:lnTo>
                  <a:pt x="104" y="519"/>
                </a:lnTo>
                <a:lnTo>
                  <a:pt x="114" y="520"/>
                </a:lnTo>
                <a:lnTo>
                  <a:pt x="125" y="521"/>
                </a:lnTo>
                <a:lnTo>
                  <a:pt x="136" y="522"/>
                </a:lnTo>
                <a:lnTo>
                  <a:pt x="148" y="523"/>
                </a:lnTo>
                <a:lnTo>
                  <a:pt x="160" y="523"/>
                </a:lnTo>
                <a:lnTo>
                  <a:pt x="171" y="523"/>
                </a:lnTo>
                <a:lnTo>
                  <a:pt x="181" y="522"/>
                </a:lnTo>
                <a:lnTo>
                  <a:pt x="191" y="521"/>
                </a:lnTo>
                <a:lnTo>
                  <a:pt x="201" y="520"/>
                </a:lnTo>
                <a:lnTo>
                  <a:pt x="220" y="517"/>
                </a:lnTo>
                <a:lnTo>
                  <a:pt x="224" y="516"/>
                </a:lnTo>
                <a:lnTo>
                  <a:pt x="228" y="515"/>
                </a:lnTo>
                <a:lnTo>
                  <a:pt x="237" y="512"/>
                </a:lnTo>
                <a:lnTo>
                  <a:pt x="245" y="510"/>
                </a:lnTo>
                <a:lnTo>
                  <a:pt x="253" y="507"/>
                </a:lnTo>
                <a:lnTo>
                  <a:pt x="261" y="503"/>
                </a:lnTo>
                <a:lnTo>
                  <a:pt x="268" y="499"/>
                </a:lnTo>
                <a:lnTo>
                  <a:pt x="275" y="495"/>
                </a:lnTo>
                <a:lnTo>
                  <a:pt x="278" y="493"/>
                </a:lnTo>
                <a:lnTo>
                  <a:pt x="281" y="491"/>
                </a:lnTo>
                <a:lnTo>
                  <a:pt x="288" y="486"/>
                </a:lnTo>
                <a:lnTo>
                  <a:pt x="294" y="481"/>
                </a:lnTo>
                <a:lnTo>
                  <a:pt x="299" y="476"/>
                </a:lnTo>
                <a:lnTo>
                  <a:pt x="304" y="470"/>
                </a:lnTo>
                <a:lnTo>
                  <a:pt x="309" y="464"/>
                </a:lnTo>
                <a:lnTo>
                  <a:pt x="314" y="458"/>
                </a:lnTo>
                <a:lnTo>
                  <a:pt x="318" y="451"/>
                </a:lnTo>
                <a:lnTo>
                  <a:pt x="320" y="448"/>
                </a:lnTo>
                <a:lnTo>
                  <a:pt x="322" y="445"/>
                </a:lnTo>
                <a:lnTo>
                  <a:pt x="325" y="437"/>
                </a:lnTo>
                <a:lnTo>
                  <a:pt x="329" y="430"/>
                </a:lnTo>
                <a:lnTo>
                  <a:pt x="331" y="422"/>
                </a:lnTo>
                <a:lnTo>
                  <a:pt x="334" y="414"/>
                </a:lnTo>
                <a:lnTo>
                  <a:pt x="336" y="405"/>
                </a:lnTo>
                <a:lnTo>
                  <a:pt x="338" y="397"/>
                </a:lnTo>
                <a:lnTo>
                  <a:pt x="339" y="388"/>
                </a:lnTo>
                <a:lnTo>
                  <a:pt x="340" y="378"/>
                </a:lnTo>
                <a:lnTo>
                  <a:pt x="340" y="369"/>
                </a:lnTo>
                <a:lnTo>
                  <a:pt x="341" y="359"/>
                </a:lnTo>
                <a:lnTo>
                  <a:pt x="340" y="350"/>
                </a:lnTo>
                <a:lnTo>
                  <a:pt x="340" y="342"/>
                </a:lnTo>
                <a:lnTo>
                  <a:pt x="339" y="334"/>
                </a:lnTo>
                <a:lnTo>
                  <a:pt x="338" y="326"/>
                </a:lnTo>
                <a:lnTo>
                  <a:pt x="337" y="319"/>
                </a:lnTo>
                <a:lnTo>
                  <a:pt x="335" y="311"/>
                </a:lnTo>
                <a:lnTo>
                  <a:pt x="331" y="297"/>
                </a:lnTo>
                <a:lnTo>
                  <a:pt x="325" y="284"/>
                </a:lnTo>
                <a:lnTo>
                  <a:pt x="322" y="278"/>
                </a:lnTo>
                <a:lnTo>
                  <a:pt x="318" y="271"/>
                </a:lnTo>
                <a:lnTo>
                  <a:pt x="310" y="260"/>
                </a:lnTo>
                <a:lnTo>
                  <a:pt x="306" y="255"/>
                </a:lnTo>
                <a:lnTo>
                  <a:pt x="301" y="249"/>
                </a:lnTo>
                <a:lnTo>
                  <a:pt x="291" y="240"/>
                </a:lnTo>
                <a:lnTo>
                  <a:pt x="286" y="235"/>
                </a:lnTo>
                <a:lnTo>
                  <a:pt x="280" y="231"/>
                </a:lnTo>
                <a:lnTo>
                  <a:pt x="268" y="223"/>
                </a:lnTo>
                <a:lnTo>
                  <a:pt x="261" y="220"/>
                </a:lnTo>
                <a:lnTo>
                  <a:pt x="254" y="217"/>
                </a:lnTo>
                <a:lnTo>
                  <a:pt x="240" y="211"/>
                </a:lnTo>
                <a:lnTo>
                  <a:pt x="225" y="206"/>
                </a:lnTo>
                <a:lnTo>
                  <a:pt x="216" y="204"/>
                </a:lnTo>
                <a:lnTo>
                  <a:pt x="208" y="203"/>
                </a:lnTo>
                <a:lnTo>
                  <a:pt x="199" y="201"/>
                </a:lnTo>
                <a:lnTo>
                  <a:pt x="191" y="200"/>
                </a:lnTo>
                <a:lnTo>
                  <a:pt x="162" y="196"/>
                </a:lnTo>
                <a:lnTo>
                  <a:pt x="151" y="194"/>
                </a:lnTo>
                <a:lnTo>
                  <a:pt x="146" y="193"/>
                </a:lnTo>
                <a:lnTo>
                  <a:pt x="142" y="192"/>
                </a:lnTo>
                <a:lnTo>
                  <a:pt x="134" y="187"/>
                </a:lnTo>
                <a:lnTo>
                  <a:pt x="130" y="185"/>
                </a:lnTo>
                <a:lnTo>
                  <a:pt x="127" y="182"/>
                </a:lnTo>
                <a:lnTo>
                  <a:pt x="125" y="179"/>
                </a:lnTo>
                <a:lnTo>
                  <a:pt x="122" y="176"/>
                </a:lnTo>
                <a:lnTo>
                  <a:pt x="120" y="172"/>
                </a:lnTo>
                <a:lnTo>
                  <a:pt x="118" y="169"/>
                </a:lnTo>
                <a:lnTo>
                  <a:pt x="117" y="164"/>
                </a:lnTo>
                <a:lnTo>
                  <a:pt x="116" y="160"/>
                </a:lnTo>
                <a:lnTo>
                  <a:pt x="115" y="155"/>
                </a:lnTo>
                <a:lnTo>
                  <a:pt x="115" y="150"/>
                </a:lnTo>
                <a:lnTo>
                  <a:pt x="116" y="145"/>
                </a:lnTo>
                <a:lnTo>
                  <a:pt x="116" y="140"/>
                </a:lnTo>
                <a:lnTo>
                  <a:pt x="118" y="136"/>
                </a:lnTo>
                <a:lnTo>
                  <a:pt x="119" y="131"/>
                </a:lnTo>
                <a:lnTo>
                  <a:pt x="122" y="127"/>
                </a:lnTo>
                <a:lnTo>
                  <a:pt x="125" y="123"/>
                </a:lnTo>
                <a:lnTo>
                  <a:pt x="128" y="119"/>
                </a:lnTo>
                <a:lnTo>
                  <a:pt x="133" y="115"/>
                </a:lnTo>
                <a:lnTo>
                  <a:pt x="137" y="112"/>
                </a:lnTo>
                <a:lnTo>
                  <a:pt x="143" y="109"/>
                </a:lnTo>
                <a:lnTo>
                  <a:pt x="149" y="106"/>
                </a:lnTo>
                <a:lnTo>
                  <a:pt x="156" y="104"/>
                </a:lnTo>
                <a:lnTo>
                  <a:pt x="164" y="102"/>
                </a:lnTo>
                <a:lnTo>
                  <a:pt x="173" y="101"/>
                </a:lnTo>
                <a:lnTo>
                  <a:pt x="182" y="100"/>
                </a:lnTo>
                <a:lnTo>
                  <a:pt x="192" y="100"/>
                </a:lnTo>
                <a:lnTo>
                  <a:pt x="206" y="100"/>
                </a:lnTo>
                <a:lnTo>
                  <a:pt x="220" y="102"/>
                </a:lnTo>
                <a:lnTo>
                  <a:pt x="233" y="104"/>
                </a:lnTo>
                <a:lnTo>
                  <a:pt x="246" y="107"/>
                </a:lnTo>
                <a:lnTo>
                  <a:pt x="259" y="110"/>
                </a:lnTo>
                <a:lnTo>
                  <a:pt x="272" y="115"/>
                </a:lnTo>
                <a:lnTo>
                  <a:pt x="285" y="120"/>
                </a:lnTo>
                <a:lnTo>
                  <a:pt x="298" y="127"/>
                </a:lnTo>
                <a:lnTo>
                  <a:pt x="330" y="41"/>
                </a:lnTo>
                <a:lnTo>
                  <a:pt x="318" y="33"/>
                </a:lnTo>
                <a:lnTo>
                  <a:pt x="311" y="29"/>
                </a:lnTo>
                <a:lnTo>
                  <a:pt x="304" y="25"/>
                </a:lnTo>
                <a:lnTo>
                  <a:pt x="297" y="22"/>
                </a:lnTo>
                <a:lnTo>
                  <a:pt x="289" y="18"/>
                </a:lnTo>
                <a:lnTo>
                  <a:pt x="281" y="15"/>
                </a:lnTo>
                <a:lnTo>
                  <a:pt x="272" y="12"/>
                </a:lnTo>
                <a:lnTo>
                  <a:pt x="263" y="10"/>
                </a:lnTo>
                <a:lnTo>
                  <a:pt x="253" y="7"/>
                </a:lnTo>
                <a:lnTo>
                  <a:pt x="243" y="5"/>
                </a:lnTo>
                <a:lnTo>
                  <a:pt x="233" y="3"/>
                </a:lnTo>
                <a:lnTo>
                  <a:pt x="223" y="2"/>
                </a:lnTo>
                <a:lnTo>
                  <a:pt x="212" y="1"/>
                </a:lnTo>
                <a:lnTo>
                  <a:pt x="200" y="0"/>
                </a:lnTo>
                <a:lnTo>
                  <a:pt x="188" y="0"/>
                </a:lnTo>
                <a:close/>
                <a:moveTo>
                  <a:pt x="759" y="9"/>
                </a:moveTo>
                <a:lnTo>
                  <a:pt x="641" y="9"/>
                </a:lnTo>
                <a:lnTo>
                  <a:pt x="641" y="361"/>
                </a:lnTo>
                <a:lnTo>
                  <a:pt x="640" y="368"/>
                </a:lnTo>
                <a:lnTo>
                  <a:pt x="640" y="374"/>
                </a:lnTo>
                <a:lnTo>
                  <a:pt x="638" y="380"/>
                </a:lnTo>
                <a:lnTo>
                  <a:pt x="636" y="386"/>
                </a:lnTo>
                <a:lnTo>
                  <a:pt x="634" y="391"/>
                </a:lnTo>
                <a:lnTo>
                  <a:pt x="631" y="396"/>
                </a:lnTo>
                <a:lnTo>
                  <a:pt x="628" y="400"/>
                </a:lnTo>
                <a:lnTo>
                  <a:pt x="625" y="404"/>
                </a:lnTo>
                <a:lnTo>
                  <a:pt x="620" y="408"/>
                </a:lnTo>
                <a:lnTo>
                  <a:pt x="616" y="411"/>
                </a:lnTo>
                <a:lnTo>
                  <a:pt x="611" y="414"/>
                </a:lnTo>
                <a:lnTo>
                  <a:pt x="606" y="417"/>
                </a:lnTo>
                <a:lnTo>
                  <a:pt x="601" y="418"/>
                </a:lnTo>
                <a:lnTo>
                  <a:pt x="595" y="420"/>
                </a:lnTo>
                <a:lnTo>
                  <a:pt x="589" y="421"/>
                </a:lnTo>
                <a:lnTo>
                  <a:pt x="583" y="421"/>
                </a:lnTo>
                <a:lnTo>
                  <a:pt x="576" y="421"/>
                </a:lnTo>
                <a:lnTo>
                  <a:pt x="570" y="420"/>
                </a:lnTo>
                <a:lnTo>
                  <a:pt x="564" y="418"/>
                </a:lnTo>
                <a:lnTo>
                  <a:pt x="559" y="417"/>
                </a:lnTo>
                <a:lnTo>
                  <a:pt x="553" y="414"/>
                </a:lnTo>
                <a:lnTo>
                  <a:pt x="548" y="411"/>
                </a:lnTo>
                <a:lnTo>
                  <a:pt x="544" y="408"/>
                </a:lnTo>
                <a:lnTo>
                  <a:pt x="540" y="404"/>
                </a:lnTo>
                <a:lnTo>
                  <a:pt x="536" y="400"/>
                </a:lnTo>
                <a:lnTo>
                  <a:pt x="533" y="396"/>
                </a:lnTo>
                <a:lnTo>
                  <a:pt x="530" y="391"/>
                </a:lnTo>
                <a:lnTo>
                  <a:pt x="528" y="386"/>
                </a:lnTo>
                <a:lnTo>
                  <a:pt x="526" y="380"/>
                </a:lnTo>
                <a:lnTo>
                  <a:pt x="524" y="374"/>
                </a:lnTo>
                <a:lnTo>
                  <a:pt x="524" y="371"/>
                </a:lnTo>
                <a:lnTo>
                  <a:pt x="524" y="368"/>
                </a:lnTo>
                <a:lnTo>
                  <a:pt x="523" y="361"/>
                </a:lnTo>
                <a:lnTo>
                  <a:pt x="525" y="9"/>
                </a:lnTo>
                <a:lnTo>
                  <a:pt x="407" y="9"/>
                </a:lnTo>
                <a:lnTo>
                  <a:pt x="407" y="359"/>
                </a:lnTo>
                <a:lnTo>
                  <a:pt x="408" y="368"/>
                </a:lnTo>
                <a:lnTo>
                  <a:pt x="408" y="377"/>
                </a:lnTo>
                <a:lnTo>
                  <a:pt x="409" y="386"/>
                </a:lnTo>
                <a:lnTo>
                  <a:pt x="411" y="394"/>
                </a:lnTo>
                <a:lnTo>
                  <a:pt x="413" y="402"/>
                </a:lnTo>
                <a:lnTo>
                  <a:pt x="415" y="410"/>
                </a:lnTo>
                <a:lnTo>
                  <a:pt x="417" y="418"/>
                </a:lnTo>
                <a:lnTo>
                  <a:pt x="420" y="426"/>
                </a:lnTo>
                <a:lnTo>
                  <a:pt x="424" y="433"/>
                </a:lnTo>
                <a:lnTo>
                  <a:pt x="427" y="440"/>
                </a:lnTo>
                <a:lnTo>
                  <a:pt x="431" y="447"/>
                </a:lnTo>
                <a:lnTo>
                  <a:pt x="436" y="454"/>
                </a:lnTo>
                <a:lnTo>
                  <a:pt x="440" y="460"/>
                </a:lnTo>
                <a:lnTo>
                  <a:pt x="445" y="466"/>
                </a:lnTo>
                <a:lnTo>
                  <a:pt x="451" y="472"/>
                </a:lnTo>
                <a:lnTo>
                  <a:pt x="456" y="478"/>
                </a:lnTo>
                <a:lnTo>
                  <a:pt x="462" y="483"/>
                </a:lnTo>
                <a:lnTo>
                  <a:pt x="468" y="488"/>
                </a:lnTo>
                <a:lnTo>
                  <a:pt x="475" y="492"/>
                </a:lnTo>
                <a:lnTo>
                  <a:pt x="482" y="497"/>
                </a:lnTo>
                <a:lnTo>
                  <a:pt x="489" y="501"/>
                </a:lnTo>
                <a:lnTo>
                  <a:pt x="496" y="505"/>
                </a:lnTo>
                <a:lnTo>
                  <a:pt x="504" y="508"/>
                </a:lnTo>
                <a:lnTo>
                  <a:pt x="512" y="511"/>
                </a:lnTo>
                <a:lnTo>
                  <a:pt x="520" y="514"/>
                </a:lnTo>
                <a:lnTo>
                  <a:pt x="528" y="516"/>
                </a:lnTo>
                <a:lnTo>
                  <a:pt x="546" y="520"/>
                </a:lnTo>
                <a:lnTo>
                  <a:pt x="555" y="521"/>
                </a:lnTo>
                <a:lnTo>
                  <a:pt x="564" y="522"/>
                </a:lnTo>
                <a:lnTo>
                  <a:pt x="583" y="523"/>
                </a:lnTo>
                <a:lnTo>
                  <a:pt x="592" y="523"/>
                </a:lnTo>
                <a:lnTo>
                  <a:pt x="602" y="522"/>
                </a:lnTo>
                <a:lnTo>
                  <a:pt x="611" y="521"/>
                </a:lnTo>
                <a:lnTo>
                  <a:pt x="620" y="520"/>
                </a:lnTo>
                <a:lnTo>
                  <a:pt x="628" y="518"/>
                </a:lnTo>
                <a:lnTo>
                  <a:pt x="637" y="516"/>
                </a:lnTo>
                <a:lnTo>
                  <a:pt x="645" y="514"/>
                </a:lnTo>
                <a:lnTo>
                  <a:pt x="653" y="511"/>
                </a:lnTo>
                <a:lnTo>
                  <a:pt x="661" y="508"/>
                </a:lnTo>
                <a:lnTo>
                  <a:pt x="668" y="505"/>
                </a:lnTo>
                <a:lnTo>
                  <a:pt x="683" y="497"/>
                </a:lnTo>
                <a:lnTo>
                  <a:pt x="690" y="492"/>
                </a:lnTo>
                <a:lnTo>
                  <a:pt x="696" y="488"/>
                </a:lnTo>
                <a:lnTo>
                  <a:pt x="703" y="483"/>
                </a:lnTo>
                <a:lnTo>
                  <a:pt x="708" y="478"/>
                </a:lnTo>
                <a:lnTo>
                  <a:pt x="714" y="472"/>
                </a:lnTo>
                <a:lnTo>
                  <a:pt x="719" y="466"/>
                </a:lnTo>
                <a:lnTo>
                  <a:pt x="724" y="460"/>
                </a:lnTo>
                <a:lnTo>
                  <a:pt x="729" y="454"/>
                </a:lnTo>
                <a:lnTo>
                  <a:pt x="733" y="447"/>
                </a:lnTo>
                <a:lnTo>
                  <a:pt x="737" y="440"/>
                </a:lnTo>
                <a:lnTo>
                  <a:pt x="744" y="426"/>
                </a:lnTo>
                <a:lnTo>
                  <a:pt x="747" y="418"/>
                </a:lnTo>
                <a:lnTo>
                  <a:pt x="749" y="410"/>
                </a:lnTo>
                <a:lnTo>
                  <a:pt x="752" y="402"/>
                </a:lnTo>
                <a:lnTo>
                  <a:pt x="753" y="394"/>
                </a:lnTo>
                <a:lnTo>
                  <a:pt x="755" y="386"/>
                </a:lnTo>
                <a:lnTo>
                  <a:pt x="756" y="377"/>
                </a:lnTo>
                <a:lnTo>
                  <a:pt x="757" y="368"/>
                </a:lnTo>
                <a:lnTo>
                  <a:pt x="757" y="359"/>
                </a:lnTo>
                <a:lnTo>
                  <a:pt x="759" y="9"/>
                </a:lnTo>
                <a:close/>
                <a:moveTo>
                  <a:pt x="1029" y="0"/>
                </a:moveTo>
                <a:lnTo>
                  <a:pt x="1010" y="1"/>
                </a:lnTo>
                <a:lnTo>
                  <a:pt x="992" y="3"/>
                </a:lnTo>
                <a:lnTo>
                  <a:pt x="983" y="5"/>
                </a:lnTo>
                <a:lnTo>
                  <a:pt x="974" y="7"/>
                </a:lnTo>
                <a:lnTo>
                  <a:pt x="965" y="9"/>
                </a:lnTo>
                <a:lnTo>
                  <a:pt x="956" y="12"/>
                </a:lnTo>
                <a:lnTo>
                  <a:pt x="948" y="15"/>
                </a:lnTo>
                <a:lnTo>
                  <a:pt x="939" y="19"/>
                </a:lnTo>
                <a:lnTo>
                  <a:pt x="931" y="23"/>
                </a:lnTo>
                <a:lnTo>
                  <a:pt x="923" y="28"/>
                </a:lnTo>
                <a:lnTo>
                  <a:pt x="916" y="33"/>
                </a:lnTo>
                <a:lnTo>
                  <a:pt x="908" y="38"/>
                </a:lnTo>
                <a:lnTo>
                  <a:pt x="901" y="44"/>
                </a:lnTo>
                <a:lnTo>
                  <a:pt x="894" y="51"/>
                </a:lnTo>
                <a:lnTo>
                  <a:pt x="888" y="57"/>
                </a:lnTo>
                <a:lnTo>
                  <a:pt x="882" y="64"/>
                </a:lnTo>
                <a:lnTo>
                  <a:pt x="876" y="71"/>
                </a:lnTo>
                <a:lnTo>
                  <a:pt x="871" y="79"/>
                </a:lnTo>
                <a:lnTo>
                  <a:pt x="868" y="84"/>
                </a:lnTo>
                <a:lnTo>
                  <a:pt x="866" y="88"/>
                </a:lnTo>
                <a:lnTo>
                  <a:pt x="861" y="97"/>
                </a:lnTo>
                <a:lnTo>
                  <a:pt x="857" y="108"/>
                </a:lnTo>
                <a:lnTo>
                  <a:pt x="853" y="119"/>
                </a:lnTo>
                <a:lnTo>
                  <a:pt x="849" y="132"/>
                </a:lnTo>
                <a:lnTo>
                  <a:pt x="846" y="146"/>
                </a:lnTo>
                <a:lnTo>
                  <a:pt x="844" y="161"/>
                </a:lnTo>
                <a:lnTo>
                  <a:pt x="841" y="178"/>
                </a:lnTo>
                <a:lnTo>
                  <a:pt x="839" y="196"/>
                </a:lnTo>
                <a:lnTo>
                  <a:pt x="838" y="216"/>
                </a:lnTo>
                <a:lnTo>
                  <a:pt x="837" y="238"/>
                </a:lnTo>
                <a:lnTo>
                  <a:pt x="837" y="262"/>
                </a:lnTo>
                <a:lnTo>
                  <a:pt x="837" y="286"/>
                </a:lnTo>
                <a:lnTo>
                  <a:pt x="838" y="308"/>
                </a:lnTo>
                <a:lnTo>
                  <a:pt x="839" y="328"/>
                </a:lnTo>
                <a:lnTo>
                  <a:pt x="841" y="347"/>
                </a:lnTo>
                <a:lnTo>
                  <a:pt x="844" y="363"/>
                </a:lnTo>
                <a:lnTo>
                  <a:pt x="846" y="379"/>
                </a:lnTo>
                <a:lnTo>
                  <a:pt x="849" y="393"/>
                </a:lnTo>
                <a:lnTo>
                  <a:pt x="853" y="405"/>
                </a:lnTo>
                <a:lnTo>
                  <a:pt x="857" y="417"/>
                </a:lnTo>
                <a:lnTo>
                  <a:pt x="861" y="427"/>
                </a:lnTo>
                <a:lnTo>
                  <a:pt x="866" y="436"/>
                </a:lnTo>
                <a:lnTo>
                  <a:pt x="871" y="445"/>
                </a:lnTo>
                <a:lnTo>
                  <a:pt x="876" y="453"/>
                </a:lnTo>
                <a:lnTo>
                  <a:pt x="882" y="460"/>
                </a:lnTo>
                <a:lnTo>
                  <a:pt x="888" y="467"/>
                </a:lnTo>
                <a:lnTo>
                  <a:pt x="894" y="474"/>
                </a:lnTo>
                <a:lnTo>
                  <a:pt x="901" y="480"/>
                </a:lnTo>
                <a:lnTo>
                  <a:pt x="908" y="486"/>
                </a:lnTo>
                <a:lnTo>
                  <a:pt x="916" y="492"/>
                </a:lnTo>
                <a:lnTo>
                  <a:pt x="923" y="497"/>
                </a:lnTo>
                <a:lnTo>
                  <a:pt x="931" y="501"/>
                </a:lnTo>
                <a:lnTo>
                  <a:pt x="939" y="505"/>
                </a:lnTo>
                <a:lnTo>
                  <a:pt x="948" y="509"/>
                </a:lnTo>
                <a:lnTo>
                  <a:pt x="956" y="512"/>
                </a:lnTo>
                <a:lnTo>
                  <a:pt x="965" y="515"/>
                </a:lnTo>
                <a:lnTo>
                  <a:pt x="974" y="518"/>
                </a:lnTo>
                <a:lnTo>
                  <a:pt x="992" y="522"/>
                </a:lnTo>
                <a:lnTo>
                  <a:pt x="1001" y="523"/>
                </a:lnTo>
                <a:lnTo>
                  <a:pt x="1010" y="524"/>
                </a:lnTo>
                <a:lnTo>
                  <a:pt x="1029" y="524"/>
                </a:lnTo>
                <a:lnTo>
                  <a:pt x="1048" y="524"/>
                </a:lnTo>
                <a:lnTo>
                  <a:pt x="1066" y="522"/>
                </a:lnTo>
                <a:lnTo>
                  <a:pt x="1075" y="520"/>
                </a:lnTo>
                <a:lnTo>
                  <a:pt x="1084" y="518"/>
                </a:lnTo>
                <a:lnTo>
                  <a:pt x="1093" y="515"/>
                </a:lnTo>
                <a:lnTo>
                  <a:pt x="1102" y="512"/>
                </a:lnTo>
                <a:lnTo>
                  <a:pt x="1110" y="509"/>
                </a:lnTo>
                <a:lnTo>
                  <a:pt x="1119" y="505"/>
                </a:lnTo>
                <a:lnTo>
                  <a:pt x="1127" y="501"/>
                </a:lnTo>
                <a:lnTo>
                  <a:pt x="1135" y="497"/>
                </a:lnTo>
                <a:lnTo>
                  <a:pt x="1142" y="492"/>
                </a:lnTo>
                <a:lnTo>
                  <a:pt x="1150" y="486"/>
                </a:lnTo>
                <a:lnTo>
                  <a:pt x="1157" y="480"/>
                </a:lnTo>
                <a:lnTo>
                  <a:pt x="1164" y="474"/>
                </a:lnTo>
                <a:lnTo>
                  <a:pt x="1170" y="467"/>
                </a:lnTo>
                <a:lnTo>
                  <a:pt x="1176" y="460"/>
                </a:lnTo>
                <a:lnTo>
                  <a:pt x="1182" y="453"/>
                </a:lnTo>
                <a:lnTo>
                  <a:pt x="1187" y="445"/>
                </a:lnTo>
                <a:lnTo>
                  <a:pt x="1192" y="436"/>
                </a:lnTo>
                <a:lnTo>
                  <a:pt x="1197" y="427"/>
                </a:lnTo>
                <a:lnTo>
                  <a:pt x="1201" y="417"/>
                </a:lnTo>
                <a:lnTo>
                  <a:pt x="1205" y="405"/>
                </a:lnTo>
                <a:lnTo>
                  <a:pt x="1209" y="393"/>
                </a:lnTo>
                <a:lnTo>
                  <a:pt x="1212" y="379"/>
                </a:lnTo>
                <a:lnTo>
                  <a:pt x="1215" y="363"/>
                </a:lnTo>
                <a:lnTo>
                  <a:pt x="1217" y="347"/>
                </a:lnTo>
                <a:lnTo>
                  <a:pt x="1219" y="328"/>
                </a:lnTo>
                <a:lnTo>
                  <a:pt x="1220" y="308"/>
                </a:lnTo>
                <a:lnTo>
                  <a:pt x="1221" y="286"/>
                </a:lnTo>
                <a:lnTo>
                  <a:pt x="1221" y="262"/>
                </a:lnTo>
                <a:lnTo>
                  <a:pt x="1221" y="238"/>
                </a:lnTo>
                <a:lnTo>
                  <a:pt x="1220" y="216"/>
                </a:lnTo>
                <a:lnTo>
                  <a:pt x="1219" y="196"/>
                </a:lnTo>
                <a:lnTo>
                  <a:pt x="1217" y="178"/>
                </a:lnTo>
                <a:lnTo>
                  <a:pt x="1215" y="161"/>
                </a:lnTo>
                <a:lnTo>
                  <a:pt x="1212" y="146"/>
                </a:lnTo>
                <a:lnTo>
                  <a:pt x="1209" y="132"/>
                </a:lnTo>
                <a:lnTo>
                  <a:pt x="1205" y="119"/>
                </a:lnTo>
                <a:lnTo>
                  <a:pt x="1201" y="108"/>
                </a:lnTo>
                <a:lnTo>
                  <a:pt x="1197" y="97"/>
                </a:lnTo>
                <a:lnTo>
                  <a:pt x="1192" y="88"/>
                </a:lnTo>
                <a:lnTo>
                  <a:pt x="1187" y="79"/>
                </a:lnTo>
                <a:lnTo>
                  <a:pt x="1182" y="71"/>
                </a:lnTo>
                <a:lnTo>
                  <a:pt x="1176" y="64"/>
                </a:lnTo>
                <a:lnTo>
                  <a:pt x="1170" y="57"/>
                </a:lnTo>
                <a:lnTo>
                  <a:pt x="1164" y="51"/>
                </a:lnTo>
                <a:lnTo>
                  <a:pt x="1157" y="44"/>
                </a:lnTo>
                <a:lnTo>
                  <a:pt x="1150" y="38"/>
                </a:lnTo>
                <a:lnTo>
                  <a:pt x="1142" y="33"/>
                </a:lnTo>
                <a:lnTo>
                  <a:pt x="1135" y="28"/>
                </a:lnTo>
                <a:lnTo>
                  <a:pt x="1127" y="23"/>
                </a:lnTo>
                <a:lnTo>
                  <a:pt x="1119" y="19"/>
                </a:lnTo>
                <a:lnTo>
                  <a:pt x="1110" y="15"/>
                </a:lnTo>
                <a:lnTo>
                  <a:pt x="1102" y="12"/>
                </a:lnTo>
                <a:lnTo>
                  <a:pt x="1093" y="9"/>
                </a:lnTo>
                <a:lnTo>
                  <a:pt x="1084" y="7"/>
                </a:lnTo>
                <a:lnTo>
                  <a:pt x="1066" y="3"/>
                </a:lnTo>
                <a:lnTo>
                  <a:pt x="1057" y="2"/>
                </a:lnTo>
                <a:lnTo>
                  <a:pt x="1048" y="1"/>
                </a:lnTo>
                <a:lnTo>
                  <a:pt x="1029" y="0"/>
                </a:lnTo>
                <a:close/>
                <a:moveTo>
                  <a:pt x="1029" y="102"/>
                </a:moveTo>
                <a:lnTo>
                  <a:pt x="1037" y="102"/>
                </a:lnTo>
                <a:lnTo>
                  <a:pt x="1044" y="103"/>
                </a:lnTo>
                <a:lnTo>
                  <a:pt x="1051" y="105"/>
                </a:lnTo>
                <a:lnTo>
                  <a:pt x="1057" y="107"/>
                </a:lnTo>
                <a:lnTo>
                  <a:pt x="1063" y="110"/>
                </a:lnTo>
                <a:lnTo>
                  <a:pt x="1069" y="113"/>
                </a:lnTo>
                <a:lnTo>
                  <a:pt x="1074" y="117"/>
                </a:lnTo>
                <a:lnTo>
                  <a:pt x="1079" y="121"/>
                </a:lnTo>
                <a:lnTo>
                  <a:pt x="1084" y="126"/>
                </a:lnTo>
                <a:lnTo>
                  <a:pt x="1088" y="131"/>
                </a:lnTo>
                <a:lnTo>
                  <a:pt x="1091" y="137"/>
                </a:lnTo>
                <a:lnTo>
                  <a:pt x="1094" y="143"/>
                </a:lnTo>
                <a:lnTo>
                  <a:pt x="1097" y="150"/>
                </a:lnTo>
                <a:lnTo>
                  <a:pt x="1099" y="157"/>
                </a:lnTo>
                <a:lnTo>
                  <a:pt x="1100" y="165"/>
                </a:lnTo>
                <a:lnTo>
                  <a:pt x="1100" y="169"/>
                </a:lnTo>
                <a:lnTo>
                  <a:pt x="1101" y="173"/>
                </a:lnTo>
                <a:lnTo>
                  <a:pt x="1102" y="194"/>
                </a:lnTo>
                <a:lnTo>
                  <a:pt x="1103" y="216"/>
                </a:lnTo>
                <a:lnTo>
                  <a:pt x="1104" y="239"/>
                </a:lnTo>
                <a:lnTo>
                  <a:pt x="1104" y="262"/>
                </a:lnTo>
                <a:lnTo>
                  <a:pt x="1104" y="285"/>
                </a:lnTo>
                <a:lnTo>
                  <a:pt x="1103" y="308"/>
                </a:lnTo>
                <a:lnTo>
                  <a:pt x="1101" y="351"/>
                </a:lnTo>
                <a:lnTo>
                  <a:pt x="1100" y="359"/>
                </a:lnTo>
                <a:lnTo>
                  <a:pt x="1099" y="367"/>
                </a:lnTo>
                <a:lnTo>
                  <a:pt x="1097" y="374"/>
                </a:lnTo>
                <a:lnTo>
                  <a:pt x="1094" y="381"/>
                </a:lnTo>
                <a:lnTo>
                  <a:pt x="1091" y="387"/>
                </a:lnTo>
                <a:lnTo>
                  <a:pt x="1088" y="393"/>
                </a:lnTo>
                <a:lnTo>
                  <a:pt x="1086" y="396"/>
                </a:lnTo>
                <a:lnTo>
                  <a:pt x="1084" y="399"/>
                </a:lnTo>
                <a:lnTo>
                  <a:pt x="1079" y="403"/>
                </a:lnTo>
                <a:lnTo>
                  <a:pt x="1074" y="408"/>
                </a:lnTo>
                <a:lnTo>
                  <a:pt x="1069" y="412"/>
                </a:lnTo>
                <a:lnTo>
                  <a:pt x="1063" y="415"/>
                </a:lnTo>
                <a:lnTo>
                  <a:pt x="1057" y="417"/>
                </a:lnTo>
                <a:lnTo>
                  <a:pt x="1051" y="420"/>
                </a:lnTo>
                <a:lnTo>
                  <a:pt x="1044" y="421"/>
                </a:lnTo>
                <a:lnTo>
                  <a:pt x="1037" y="422"/>
                </a:lnTo>
                <a:lnTo>
                  <a:pt x="1029" y="422"/>
                </a:lnTo>
                <a:lnTo>
                  <a:pt x="1022" y="422"/>
                </a:lnTo>
                <a:lnTo>
                  <a:pt x="1014" y="421"/>
                </a:lnTo>
                <a:lnTo>
                  <a:pt x="1008" y="420"/>
                </a:lnTo>
                <a:lnTo>
                  <a:pt x="1001" y="417"/>
                </a:lnTo>
                <a:lnTo>
                  <a:pt x="995" y="415"/>
                </a:lnTo>
                <a:lnTo>
                  <a:pt x="989" y="412"/>
                </a:lnTo>
                <a:lnTo>
                  <a:pt x="984" y="408"/>
                </a:lnTo>
                <a:lnTo>
                  <a:pt x="979" y="403"/>
                </a:lnTo>
                <a:lnTo>
                  <a:pt x="975" y="399"/>
                </a:lnTo>
                <a:lnTo>
                  <a:pt x="971" y="393"/>
                </a:lnTo>
                <a:lnTo>
                  <a:pt x="967" y="387"/>
                </a:lnTo>
                <a:lnTo>
                  <a:pt x="964" y="381"/>
                </a:lnTo>
                <a:lnTo>
                  <a:pt x="962" y="374"/>
                </a:lnTo>
                <a:lnTo>
                  <a:pt x="960" y="367"/>
                </a:lnTo>
                <a:lnTo>
                  <a:pt x="958" y="359"/>
                </a:lnTo>
                <a:lnTo>
                  <a:pt x="958" y="355"/>
                </a:lnTo>
                <a:lnTo>
                  <a:pt x="957" y="351"/>
                </a:lnTo>
                <a:lnTo>
                  <a:pt x="956" y="330"/>
                </a:lnTo>
                <a:lnTo>
                  <a:pt x="955" y="308"/>
                </a:lnTo>
                <a:lnTo>
                  <a:pt x="954" y="285"/>
                </a:lnTo>
                <a:lnTo>
                  <a:pt x="954" y="262"/>
                </a:lnTo>
                <a:lnTo>
                  <a:pt x="954" y="239"/>
                </a:lnTo>
                <a:lnTo>
                  <a:pt x="955" y="216"/>
                </a:lnTo>
                <a:lnTo>
                  <a:pt x="957" y="173"/>
                </a:lnTo>
                <a:lnTo>
                  <a:pt x="958" y="165"/>
                </a:lnTo>
                <a:lnTo>
                  <a:pt x="960" y="157"/>
                </a:lnTo>
                <a:lnTo>
                  <a:pt x="962" y="150"/>
                </a:lnTo>
                <a:lnTo>
                  <a:pt x="964" y="143"/>
                </a:lnTo>
                <a:lnTo>
                  <a:pt x="967" y="137"/>
                </a:lnTo>
                <a:lnTo>
                  <a:pt x="971" y="131"/>
                </a:lnTo>
                <a:lnTo>
                  <a:pt x="973" y="129"/>
                </a:lnTo>
                <a:lnTo>
                  <a:pt x="975" y="126"/>
                </a:lnTo>
                <a:lnTo>
                  <a:pt x="979" y="121"/>
                </a:lnTo>
                <a:lnTo>
                  <a:pt x="984" y="117"/>
                </a:lnTo>
                <a:lnTo>
                  <a:pt x="989" y="113"/>
                </a:lnTo>
                <a:lnTo>
                  <a:pt x="995" y="110"/>
                </a:lnTo>
                <a:lnTo>
                  <a:pt x="1001" y="107"/>
                </a:lnTo>
                <a:lnTo>
                  <a:pt x="1008" y="105"/>
                </a:lnTo>
                <a:lnTo>
                  <a:pt x="1014" y="103"/>
                </a:lnTo>
                <a:lnTo>
                  <a:pt x="1022" y="102"/>
                </a:lnTo>
                <a:lnTo>
                  <a:pt x="1029" y="102"/>
                </a:lnTo>
                <a:close/>
                <a:moveTo>
                  <a:pt x="1683" y="516"/>
                </a:moveTo>
                <a:lnTo>
                  <a:pt x="1683" y="9"/>
                </a:lnTo>
                <a:lnTo>
                  <a:pt x="1589" y="9"/>
                </a:lnTo>
                <a:lnTo>
                  <a:pt x="1494" y="188"/>
                </a:lnTo>
                <a:lnTo>
                  <a:pt x="1493" y="190"/>
                </a:lnTo>
                <a:lnTo>
                  <a:pt x="1491" y="191"/>
                </a:lnTo>
                <a:lnTo>
                  <a:pt x="1489" y="192"/>
                </a:lnTo>
                <a:lnTo>
                  <a:pt x="1488" y="192"/>
                </a:lnTo>
                <a:lnTo>
                  <a:pt x="1486" y="192"/>
                </a:lnTo>
                <a:lnTo>
                  <a:pt x="1484" y="191"/>
                </a:lnTo>
                <a:lnTo>
                  <a:pt x="1482" y="190"/>
                </a:lnTo>
                <a:lnTo>
                  <a:pt x="1481" y="188"/>
                </a:lnTo>
                <a:lnTo>
                  <a:pt x="1386" y="9"/>
                </a:lnTo>
                <a:lnTo>
                  <a:pt x="1292" y="9"/>
                </a:lnTo>
                <a:lnTo>
                  <a:pt x="1292" y="516"/>
                </a:lnTo>
                <a:lnTo>
                  <a:pt x="1401" y="516"/>
                </a:lnTo>
                <a:lnTo>
                  <a:pt x="1401" y="306"/>
                </a:lnTo>
                <a:lnTo>
                  <a:pt x="1390" y="242"/>
                </a:lnTo>
                <a:lnTo>
                  <a:pt x="1390" y="239"/>
                </a:lnTo>
                <a:lnTo>
                  <a:pt x="1391" y="237"/>
                </a:lnTo>
                <a:lnTo>
                  <a:pt x="1392" y="235"/>
                </a:lnTo>
                <a:lnTo>
                  <a:pt x="1394" y="234"/>
                </a:lnTo>
                <a:lnTo>
                  <a:pt x="1396" y="234"/>
                </a:lnTo>
                <a:lnTo>
                  <a:pt x="1398" y="234"/>
                </a:lnTo>
                <a:lnTo>
                  <a:pt x="1400" y="235"/>
                </a:lnTo>
                <a:lnTo>
                  <a:pt x="1401" y="236"/>
                </a:lnTo>
                <a:lnTo>
                  <a:pt x="1402" y="238"/>
                </a:lnTo>
                <a:lnTo>
                  <a:pt x="1466" y="350"/>
                </a:lnTo>
                <a:lnTo>
                  <a:pt x="1503" y="350"/>
                </a:lnTo>
                <a:lnTo>
                  <a:pt x="1573" y="238"/>
                </a:lnTo>
                <a:lnTo>
                  <a:pt x="1575" y="235"/>
                </a:lnTo>
                <a:lnTo>
                  <a:pt x="1577" y="234"/>
                </a:lnTo>
                <a:lnTo>
                  <a:pt x="1579" y="234"/>
                </a:lnTo>
                <a:lnTo>
                  <a:pt x="1581" y="234"/>
                </a:lnTo>
                <a:lnTo>
                  <a:pt x="1583" y="235"/>
                </a:lnTo>
                <a:lnTo>
                  <a:pt x="1584" y="237"/>
                </a:lnTo>
                <a:lnTo>
                  <a:pt x="1585" y="239"/>
                </a:lnTo>
                <a:lnTo>
                  <a:pt x="1585" y="242"/>
                </a:lnTo>
                <a:lnTo>
                  <a:pt x="1574" y="306"/>
                </a:lnTo>
                <a:lnTo>
                  <a:pt x="1574" y="516"/>
                </a:lnTo>
                <a:lnTo>
                  <a:pt x="1683" y="516"/>
                </a:lnTo>
                <a:close/>
                <a:moveTo>
                  <a:pt x="2011" y="103"/>
                </a:moveTo>
                <a:lnTo>
                  <a:pt x="2011" y="9"/>
                </a:lnTo>
                <a:lnTo>
                  <a:pt x="1763" y="9"/>
                </a:lnTo>
                <a:lnTo>
                  <a:pt x="1763" y="103"/>
                </a:lnTo>
                <a:lnTo>
                  <a:pt x="1829" y="103"/>
                </a:lnTo>
                <a:lnTo>
                  <a:pt x="1829" y="422"/>
                </a:lnTo>
                <a:lnTo>
                  <a:pt x="1763" y="422"/>
                </a:lnTo>
                <a:lnTo>
                  <a:pt x="1763" y="516"/>
                </a:lnTo>
                <a:lnTo>
                  <a:pt x="2011" y="516"/>
                </a:lnTo>
                <a:lnTo>
                  <a:pt x="2011" y="422"/>
                </a:lnTo>
                <a:lnTo>
                  <a:pt x="1945" y="422"/>
                </a:lnTo>
                <a:lnTo>
                  <a:pt x="1945" y="103"/>
                </a:lnTo>
                <a:lnTo>
                  <a:pt x="2011" y="103"/>
                </a:lnTo>
                <a:close/>
                <a:moveTo>
                  <a:pt x="330" y="1009"/>
                </a:moveTo>
                <a:lnTo>
                  <a:pt x="330" y="908"/>
                </a:lnTo>
                <a:lnTo>
                  <a:pt x="18" y="908"/>
                </a:lnTo>
                <a:lnTo>
                  <a:pt x="18" y="1415"/>
                </a:lnTo>
                <a:lnTo>
                  <a:pt x="134" y="1415"/>
                </a:lnTo>
                <a:lnTo>
                  <a:pt x="134" y="1212"/>
                </a:lnTo>
                <a:lnTo>
                  <a:pt x="317" y="1212"/>
                </a:lnTo>
                <a:lnTo>
                  <a:pt x="317" y="1111"/>
                </a:lnTo>
                <a:lnTo>
                  <a:pt x="134" y="1111"/>
                </a:lnTo>
                <a:lnTo>
                  <a:pt x="134" y="1009"/>
                </a:lnTo>
                <a:lnTo>
                  <a:pt x="330" y="1009"/>
                </a:lnTo>
                <a:close/>
                <a:moveTo>
                  <a:pt x="651" y="1002"/>
                </a:moveTo>
                <a:lnTo>
                  <a:pt x="651" y="908"/>
                </a:lnTo>
                <a:lnTo>
                  <a:pt x="402" y="908"/>
                </a:lnTo>
                <a:lnTo>
                  <a:pt x="402" y="1002"/>
                </a:lnTo>
                <a:lnTo>
                  <a:pt x="469" y="1002"/>
                </a:lnTo>
                <a:lnTo>
                  <a:pt x="469" y="1321"/>
                </a:lnTo>
                <a:lnTo>
                  <a:pt x="402" y="1321"/>
                </a:lnTo>
                <a:lnTo>
                  <a:pt x="402" y="1415"/>
                </a:lnTo>
                <a:lnTo>
                  <a:pt x="651" y="1415"/>
                </a:lnTo>
                <a:lnTo>
                  <a:pt x="651" y="1321"/>
                </a:lnTo>
                <a:lnTo>
                  <a:pt x="584" y="1321"/>
                </a:lnTo>
                <a:lnTo>
                  <a:pt x="584" y="1002"/>
                </a:lnTo>
                <a:lnTo>
                  <a:pt x="651" y="1002"/>
                </a:lnTo>
                <a:close/>
                <a:moveTo>
                  <a:pt x="1096" y="1415"/>
                </a:moveTo>
                <a:lnTo>
                  <a:pt x="1096" y="908"/>
                </a:lnTo>
                <a:lnTo>
                  <a:pt x="987" y="908"/>
                </a:lnTo>
                <a:lnTo>
                  <a:pt x="987" y="1118"/>
                </a:lnTo>
                <a:lnTo>
                  <a:pt x="998" y="1182"/>
                </a:lnTo>
                <a:lnTo>
                  <a:pt x="998" y="1184"/>
                </a:lnTo>
                <a:lnTo>
                  <a:pt x="997" y="1187"/>
                </a:lnTo>
                <a:lnTo>
                  <a:pt x="996" y="1188"/>
                </a:lnTo>
                <a:lnTo>
                  <a:pt x="994" y="1189"/>
                </a:lnTo>
                <a:lnTo>
                  <a:pt x="992" y="1190"/>
                </a:lnTo>
                <a:lnTo>
                  <a:pt x="990" y="1190"/>
                </a:lnTo>
                <a:lnTo>
                  <a:pt x="988" y="1188"/>
                </a:lnTo>
                <a:lnTo>
                  <a:pt x="987" y="1187"/>
                </a:lnTo>
                <a:lnTo>
                  <a:pt x="986" y="1186"/>
                </a:lnTo>
                <a:lnTo>
                  <a:pt x="828" y="908"/>
                </a:lnTo>
                <a:lnTo>
                  <a:pt x="733" y="908"/>
                </a:lnTo>
                <a:lnTo>
                  <a:pt x="733" y="1415"/>
                </a:lnTo>
                <a:lnTo>
                  <a:pt x="842" y="1415"/>
                </a:lnTo>
                <a:lnTo>
                  <a:pt x="842" y="1205"/>
                </a:lnTo>
                <a:lnTo>
                  <a:pt x="832" y="1141"/>
                </a:lnTo>
                <a:lnTo>
                  <a:pt x="832" y="1139"/>
                </a:lnTo>
                <a:lnTo>
                  <a:pt x="833" y="1137"/>
                </a:lnTo>
                <a:lnTo>
                  <a:pt x="834" y="1135"/>
                </a:lnTo>
                <a:lnTo>
                  <a:pt x="836" y="1134"/>
                </a:lnTo>
                <a:lnTo>
                  <a:pt x="838" y="1133"/>
                </a:lnTo>
                <a:lnTo>
                  <a:pt x="840" y="1134"/>
                </a:lnTo>
                <a:lnTo>
                  <a:pt x="842" y="1135"/>
                </a:lnTo>
                <a:lnTo>
                  <a:pt x="843" y="1136"/>
                </a:lnTo>
                <a:lnTo>
                  <a:pt x="844" y="1137"/>
                </a:lnTo>
                <a:lnTo>
                  <a:pt x="1001" y="1415"/>
                </a:lnTo>
                <a:lnTo>
                  <a:pt x="1096" y="1415"/>
                </a:lnTo>
                <a:close/>
                <a:moveTo>
                  <a:pt x="1299" y="1314"/>
                </a:moveTo>
                <a:lnTo>
                  <a:pt x="1299" y="908"/>
                </a:lnTo>
                <a:lnTo>
                  <a:pt x="1183" y="908"/>
                </a:lnTo>
                <a:lnTo>
                  <a:pt x="1183" y="1415"/>
                </a:lnTo>
                <a:lnTo>
                  <a:pt x="1439" y="1415"/>
                </a:lnTo>
                <a:lnTo>
                  <a:pt x="1439" y="1314"/>
                </a:lnTo>
                <a:lnTo>
                  <a:pt x="1299" y="1314"/>
                </a:lnTo>
                <a:close/>
                <a:moveTo>
                  <a:pt x="1738" y="1298"/>
                </a:moveTo>
                <a:lnTo>
                  <a:pt x="1763" y="1415"/>
                </a:lnTo>
                <a:lnTo>
                  <a:pt x="1878" y="1415"/>
                </a:lnTo>
                <a:lnTo>
                  <a:pt x="1755" y="908"/>
                </a:lnTo>
                <a:lnTo>
                  <a:pt x="1519" y="908"/>
                </a:lnTo>
                <a:lnTo>
                  <a:pt x="1519" y="1002"/>
                </a:lnTo>
                <a:lnTo>
                  <a:pt x="1572" y="1002"/>
                </a:lnTo>
                <a:lnTo>
                  <a:pt x="1472" y="1415"/>
                </a:lnTo>
                <a:lnTo>
                  <a:pt x="1588" y="1415"/>
                </a:lnTo>
                <a:lnTo>
                  <a:pt x="1612" y="1298"/>
                </a:lnTo>
                <a:lnTo>
                  <a:pt x="1738" y="1298"/>
                </a:lnTo>
                <a:close/>
                <a:moveTo>
                  <a:pt x="1719" y="1204"/>
                </a:moveTo>
                <a:lnTo>
                  <a:pt x="1632" y="1204"/>
                </a:lnTo>
                <a:lnTo>
                  <a:pt x="1664" y="1055"/>
                </a:lnTo>
                <a:lnTo>
                  <a:pt x="1669" y="1009"/>
                </a:lnTo>
                <a:lnTo>
                  <a:pt x="1669" y="1008"/>
                </a:lnTo>
                <a:lnTo>
                  <a:pt x="1669" y="1007"/>
                </a:lnTo>
                <a:lnTo>
                  <a:pt x="1671" y="1005"/>
                </a:lnTo>
                <a:lnTo>
                  <a:pt x="1673" y="1003"/>
                </a:lnTo>
                <a:lnTo>
                  <a:pt x="1675" y="1003"/>
                </a:lnTo>
                <a:lnTo>
                  <a:pt x="1677" y="1003"/>
                </a:lnTo>
                <a:lnTo>
                  <a:pt x="1679" y="1005"/>
                </a:lnTo>
                <a:lnTo>
                  <a:pt x="1681" y="1007"/>
                </a:lnTo>
                <a:lnTo>
                  <a:pt x="1681" y="1008"/>
                </a:lnTo>
                <a:lnTo>
                  <a:pt x="1682" y="1009"/>
                </a:lnTo>
                <a:lnTo>
                  <a:pt x="1687" y="1055"/>
                </a:lnTo>
                <a:lnTo>
                  <a:pt x="1719" y="1204"/>
                </a:lnTo>
                <a:close/>
                <a:moveTo>
                  <a:pt x="2291" y="1415"/>
                </a:moveTo>
                <a:lnTo>
                  <a:pt x="2291" y="908"/>
                </a:lnTo>
                <a:lnTo>
                  <a:pt x="2183" y="908"/>
                </a:lnTo>
                <a:lnTo>
                  <a:pt x="2183" y="1118"/>
                </a:lnTo>
                <a:lnTo>
                  <a:pt x="2193" y="1182"/>
                </a:lnTo>
                <a:lnTo>
                  <a:pt x="2193" y="1184"/>
                </a:lnTo>
                <a:lnTo>
                  <a:pt x="2193" y="1187"/>
                </a:lnTo>
                <a:lnTo>
                  <a:pt x="2191" y="1188"/>
                </a:lnTo>
                <a:lnTo>
                  <a:pt x="2190" y="1189"/>
                </a:lnTo>
                <a:lnTo>
                  <a:pt x="2188" y="1190"/>
                </a:lnTo>
                <a:lnTo>
                  <a:pt x="2186" y="1190"/>
                </a:lnTo>
                <a:lnTo>
                  <a:pt x="2184" y="1188"/>
                </a:lnTo>
                <a:lnTo>
                  <a:pt x="2183" y="1187"/>
                </a:lnTo>
                <a:lnTo>
                  <a:pt x="2182" y="1186"/>
                </a:lnTo>
                <a:lnTo>
                  <a:pt x="2022" y="908"/>
                </a:lnTo>
                <a:lnTo>
                  <a:pt x="1928" y="908"/>
                </a:lnTo>
                <a:lnTo>
                  <a:pt x="1928" y="1415"/>
                </a:lnTo>
                <a:lnTo>
                  <a:pt x="2037" y="1415"/>
                </a:lnTo>
                <a:lnTo>
                  <a:pt x="2037" y="1205"/>
                </a:lnTo>
                <a:lnTo>
                  <a:pt x="2026" y="1141"/>
                </a:lnTo>
                <a:lnTo>
                  <a:pt x="2026" y="1139"/>
                </a:lnTo>
                <a:lnTo>
                  <a:pt x="2027" y="1137"/>
                </a:lnTo>
                <a:lnTo>
                  <a:pt x="2028" y="1135"/>
                </a:lnTo>
                <a:lnTo>
                  <a:pt x="2030" y="1134"/>
                </a:lnTo>
                <a:lnTo>
                  <a:pt x="2032" y="1133"/>
                </a:lnTo>
                <a:lnTo>
                  <a:pt x="2034" y="1134"/>
                </a:lnTo>
                <a:lnTo>
                  <a:pt x="2036" y="1135"/>
                </a:lnTo>
                <a:lnTo>
                  <a:pt x="2037" y="1136"/>
                </a:lnTo>
                <a:lnTo>
                  <a:pt x="2038" y="1137"/>
                </a:lnTo>
                <a:lnTo>
                  <a:pt x="2197" y="1415"/>
                </a:lnTo>
                <a:lnTo>
                  <a:pt x="2291" y="1415"/>
                </a:lnTo>
                <a:close/>
                <a:moveTo>
                  <a:pt x="2379" y="908"/>
                </a:moveTo>
                <a:lnTo>
                  <a:pt x="2379" y="1415"/>
                </a:lnTo>
                <a:lnTo>
                  <a:pt x="2527" y="1415"/>
                </a:lnTo>
                <a:lnTo>
                  <a:pt x="2538" y="1415"/>
                </a:lnTo>
                <a:lnTo>
                  <a:pt x="2550" y="1414"/>
                </a:lnTo>
                <a:lnTo>
                  <a:pt x="2560" y="1413"/>
                </a:lnTo>
                <a:lnTo>
                  <a:pt x="2571" y="1412"/>
                </a:lnTo>
                <a:lnTo>
                  <a:pt x="2581" y="1411"/>
                </a:lnTo>
                <a:lnTo>
                  <a:pt x="2591" y="1408"/>
                </a:lnTo>
                <a:lnTo>
                  <a:pt x="2610" y="1403"/>
                </a:lnTo>
                <a:lnTo>
                  <a:pt x="2619" y="1400"/>
                </a:lnTo>
                <a:lnTo>
                  <a:pt x="2628" y="1397"/>
                </a:lnTo>
                <a:lnTo>
                  <a:pt x="2636" y="1393"/>
                </a:lnTo>
                <a:lnTo>
                  <a:pt x="2644" y="1389"/>
                </a:lnTo>
                <a:lnTo>
                  <a:pt x="2651" y="1385"/>
                </a:lnTo>
                <a:lnTo>
                  <a:pt x="2658" y="1380"/>
                </a:lnTo>
                <a:lnTo>
                  <a:pt x="2665" y="1375"/>
                </a:lnTo>
                <a:lnTo>
                  <a:pt x="2672" y="1370"/>
                </a:lnTo>
                <a:lnTo>
                  <a:pt x="2678" y="1365"/>
                </a:lnTo>
                <a:lnTo>
                  <a:pt x="2683" y="1359"/>
                </a:lnTo>
                <a:lnTo>
                  <a:pt x="2689" y="1353"/>
                </a:lnTo>
                <a:lnTo>
                  <a:pt x="2694" y="1346"/>
                </a:lnTo>
                <a:lnTo>
                  <a:pt x="2703" y="1332"/>
                </a:lnTo>
                <a:lnTo>
                  <a:pt x="2707" y="1325"/>
                </a:lnTo>
                <a:lnTo>
                  <a:pt x="2711" y="1318"/>
                </a:lnTo>
                <a:lnTo>
                  <a:pt x="2714" y="1310"/>
                </a:lnTo>
                <a:lnTo>
                  <a:pt x="2717" y="1302"/>
                </a:lnTo>
                <a:lnTo>
                  <a:pt x="2720" y="1294"/>
                </a:lnTo>
                <a:lnTo>
                  <a:pt x="2722" y="1285"/>
                </a:lnTo>
                <a:lnTo>
                  <a:pt x="2724" y="1276"/>
                </a:lnTo>
                <a:lnTo>
                  <a:pt x="2726" y="1267"/>
                </a:lnTo>
                <a:lnTo>
                  <a:pt x="2727" y="1258"/>
                </a:lnTo>
                <a:lnTo>
                  <a:pt x="2728" y="1248"/>
                </a:lnTo>
                <a:lnTo>
                  <a:pt x="2731" y="1206"/>
                </a:lnTo>
                <a:lnTo>
                  <a:pt x="2731" y="1183"/>
                </a:lnTo>
                <a:lnTo>
                  <a:pt x="2732" y="1162"/>
                </a:lnTo>
                <a:lnTo>
                  <a:pt x="2731" y="1140"/>
                </a:lnTo>
                <a:lnTo>
                  <a:pt x="2731" y="1117"/>
                </a:lnTo>
                <a:lnTo>
                  <a:pt x="2729" y="1095"/>
                </a:lnTo>
                <a:lnTo>
                  <a:pt x="2728" y="1075"/>
                </a:lnTo>
                <a:lnTo>
                  <a:pt x="2727" y="1065"/>
                </a:lnTo>
                <a:lnTo>
                  <a:pt x="2726" y="1056"/>
                </a:lnTo>
                <a:lnTo>
                  <a:pt x="2724" y="1047"/>
                </a:lnTo>
                <a:lnTo>
                  <a:pt x="2722" y="1038"/>
                </a:lnTo>
                <a:lnTo>
                  <a:pt x="2717" y="1021"/>
                </a:lnTo>
                <a:lnTo>
                  <a:pt x="2714" y="1013"/>
                </a:lnTo>
                <a:lnTo>
                  <a:pt x="2711" y="1006"/>
                </a:lnTo>
                <a:lnTo>
                  <a:pt x="2707" y="998"/>
                </a:lnTo>
                <a:lnTo>
                  <a:pt x="2703" y="991"/>
                </a:lnTo>
                <a:lnTo>
                  <a:pt x="2698" y="984"/>
                </a:lnTo>
                <a:lnTo>
                  <a:pt x="2694" y="977"/>
                </a:lnTo>
                <a:lnTo>
                  <a:pt x="2689" y="971"/>
                </a:lnTo>
                <a:lnTo>
                  <a:pt x="2683" y="964"/>
                </a:lnTo>
                <a:lnTo>
                  <a:pt x="2677" y="959"/>
                </a:lnTo>
                <a:lnTo>
                  <a:pt x="2671" y="953"/>
                </a:lnTo>
                <a:lnTo>
                  <a:pt x="2665" y="948"/>
                </a:lnTo>
                <a:lnTo>
                  <a:pt x="2658" y="943"/>
                </a:lnTo>
                <a:lnTo>
                  <a:pt x="2651" y="938"/>
                </a:lnTo>
                <a:lnTo>
                  <a:pt x="2643" y="934"/>
                </a:lnTo>
                <a:lnTo>
                  <a:pt x="2636" y="930"/>
                </a:lnTo>
                <a:lnTo>
                  <a:pt x="2627" y="926"/>
                </a:lnTo>
                <a:lnTo>
                  <a:pt x="2619" y="923"/>
                </a:lnTo>
                <a:lnTo>
                  <a:pt x="2610" y="920"/>
                </a:lnTo>
                <a:lnTo>
                  <a:pt x="2601" y="917"/>
                </a:lnTo>
                <a:lnTo>
                  <a:pt x="2591" y="915"/>
                </a:lnTo>
                <a:lnTo>
                  <a:pt x="2581" y="913"/>
                </a:lnTo>
                <a:lnTo>
                  <a:pt x="2571" y="911"/>
                </a:lnTo>
                <a:lnTo>
                  <a:pt x="2560" y="910"/>
                </a:lnTo>
                <a:lnTo>
                  <a:pt x="2550" y="909"/>
                </a:lnTo>
                <a:lnTo>
                  <a:pt x="2538" y="908"/>
                </a:lnTo>
                <a:lnTo>
                  <a:pt x="2527" y="908"/>
                </a:lnTo>
                <a:lnTo>
                  <a:pt x="2379" y="908"/>
                </a:lnTo>
                <a:close/>
                <a:moveTo>
                  <a:pt x="2495" y="1002"/>
                </a:moveTo>
                <a:lnTo>
                  <a:pt x="2527" y="1002"/>
                </a:lnTo>
                <a:lnTo>
                  <a:pt x="2538" y="1003"/>
                </a:lnTo>
                <a:lnTo>
                  <a:pt x="2548" y="1004"/>
                </a:lnTo>
                <a:lnTo>
                  <a:pt x="2558" y="1006"/>
                </a:lnTo>
                <a:lnTo>
                  <a:pt x="2567" y="1009"/>
                </a:lnTo>
                <a:lnTo>
                  <a:pt x="2575" y="1013"/>
                </a:lnTo>
                <a:lnTo>
                  <a:pt x="2583" y="1017"/>
                </a:lnTo>
                <a:lnTo>
                  <a:pt x="2586" y="1019"/>
                </a:lnTo>
                <a:lnTo>
                  <a:pt x="2590" y="1022"/>
                </a:lnTo>
                <a:lnTo>
                  <a:pt x="2596" y="1028"/>
                </a:lnTo>
                <a:lnTo>
                  <a:pt x="2601" y="1034"/>
                </a:lnTo>
                <a:lnTo>
                  <a:pt x="2606" y="1040"/>
                </a:lnTo>
                <a:lnTo>
                  <a:pt x="2610" y="1048"/>
                </a:lnTo>
                <a:lnTo>
                  <a:pt x="2614" y="1055"/>
                </a:lnTo>
                <a:lnTo>
                  <a:pt x="2616" y="1063"/>
                </a:lnTo>
                <a:lnTo>
                  <a:pt x="2619" y="1072"/>
                </a:lnTo>
                <a:lnTo>
                  <a:pt x="2620" y="1081"/>
                </a:lnTo>
                <a:lnTo>
                  <a:pt x="2621" y="1090"/>
                </a:lnTo>
                <a:lnTo>
                  <a:pt x="2623" y="1110"/>
                </a:lnTo>
                <a:lnTo>
                  <a:pt x="2624" y="1127"/>
                </a:lnTo>
                <a:lnTo>
                  <a:pt x="2624" y="1162"/>
                </a:lnTo>
                <a:lnTo>
                  <a:pt x="2624" y="1196"/>
                </a:lnTo>
                <a:lnTo>
                  <a:pt x="2623" y="1213"/>
                </a:lnTo>
                <a:lnTo>
                  <a:pt x="2621" y="1233"/>
                </a:lnTo>
                <a:lnTo>
                  <a:pt x="2620" y="1242"/>
                </a:lnTo>
                <a:lnTo>
                  <a:pt x="2618" y="1251"/>
                </a:lnTo>
                <a:lnTo>
                  <a:pt x="2616" y="1260"/>
                </a:lnTo>
                <a:lnTo>
                  <a:pt x="2615" y="1264"/>
                </a:lnTo>
                <a:lnTo>
                  <a:pt x="2613" y="1268"/>
                </a:lnTo>
                <a:lnTo>
                  <a:pt x="2610" y="1275"/>
                </a:lnTo>
                <a:lnTo>
                  <a:pt x="2606" y="1283"/>
                </a:lnTo>
                <a:lnTo>
                  <a:pt x="2601" y="1289"/>
                </a:lnTo>
                <a:lnTo>
                  <a:pt x="2595" y="1296"/>
                </a:lnTo>
                <a:lnTo>
                  <a:pt x="2589" y="1301"/>
                </a:lnTo>
                <a:lnTo>
                  <a:pt x="2583" y="1306"/>
                </a:lnTo>
                <a:lnTo>
                  <a:pt x="2575" y="1311"/>
                </a:lnTo>
                <a:lnTo>
                  <a:pt x="2567" y="1314"/>
                </a:lnTo>
                <a:lnTo>
                  <a:pt x="2558" y="1317"/>
                </a:lnTo>
                <a:lnTo>
                  <a:pt x="2548" y="1319"/>
                </a:lnTo>
                <a:lnTo>
                  <a:pt x="2538" y="1321"/>
                </a:lnTo>
                <a:lnTo>
                  <a:pt x="2527" y="1321"/>
                </a:lnTo>
                <a:lnTo>
                  <a:pt x="2495" y="1321"/>
                </a:lnTo>
                <a:lnTo>
                  <a:pt x="2495" y="1002"/>
                </a:lnTo>
                <a:close/>
              </a:path>
            </a:pathLst>
          </a:custGeom>
          <a:solidFill>
            <a:schemeClr val="lt1"/>
          </a:solidFill>
          <a:ln>
            <a:noFill/>
          </a:ln>
        </p:spPr>
        <p:txBody>
          <a:bodyPr spcFirstLastPara="1" wrap="square" lIns="51425" tIns="25700" rIns="51425" bIns="25700" anchor="t" anchorCtr="0">
            <a:noAutofit/>
          </a:bodyPr>
          <a:lstStyle/>
          <a:p>
            <a:pPr marL="0" marR="0" lvl="0" indent="0" algn="l" rtl="0">
              <a:lnSpc>
                <a:spcPct val="100000"/>
              </a:lnSpc>
              <a:spcBef>
                <a:spcPts val="0"/>
              </a:spcBef>
              <a:spcAft>
                <a:spcPts val="0"/>
              </a:spcAft>
              <a:buClr>
                <a:srgbClr val="000000"/>
              </a:buClr>
              <a:buSzPts val="1013"/>
              <a:buFont typeface="Arial"/>
              <a:buNone/>
            </a:pPr>
            <a:endParaRPr sz="1013" b="0" i="0" u="none" strike="noStrike" cap="none">
              <a:solidFill>
                <a:schemeClr val="dk1"/>
              </a:solidFill>
              <a:latin typeface="Arial"/>
              <a:ea typeface="Arial"/>
              <a:cs typeface="Arial"/>
              <a:sym typeface="Arial"/>
            </a:endParaRPr>
          </a:p>
        </p:txBody>
      </p:sp>
    </p:spTree>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wo Content " type="twoObj">
  <p:cSld name="TWO_OBJECTS">
    <p:spTree>
      <p:nvGrpSpPr>
        <p:cNvPr id="1" name="Shape 115"/>
        <p:cNvGrpSpPr/>
        <p:nvPr/>
      </p:nvGrpSpPr>
      <p:grpSpPr>
        <a:xfrm>
          <a:off x="0" y="0"/>
          <a:ext cx="0" cy="0"/>
          <a:chOff x="0" y="0"/>
          <a:chExt cx="0" cy="0"/>
        </a:xfrm>
      </p:grpSpPr>
      <p:sp>
        <p:nvSpPr>
          <p:cNvPr id="116" name="Google Shape;116;p34"/>
          <p:cNvSpPr txBox="1">
            <a:spLocks noGrp="1"/>
          </p:cNvSpPr>
          <p:nvPr>
            <p:ph type="title"/>
          </p:nvPr>
        </p:nvSpPr>
        <p:spPr>
          <a:xfrm>
            <a:off x="1032273" y="645586"/>
            <a:ext cx="3078956" cy="1151236"/>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7" name="Google Shape;117;p34"/>
          <p:cNvSpPr txBox="1">
            <a:spLocks noGrp="1"/>
          </p:cNvSpPr>
          <p:nvPr>
            <p:ph type="body" idx="1"/>
          </p:nvPr>
        </p:nvSpPr>
        <p:spPr>
          <a:xfrm>
            <a:off x="1032272" y="1989667"/>
            <a:ext cx="1498974" cy="3839635"/>
          </a:xfrm>
          <a:prstGeom prst="rect">
            <a:avLst/>
          </a:prstGeom>
          <a:noFill/>
          <a:ln>
            <a:noFill/>
          </a:ln>
        </p:spPr>
        <p:txBody>
          <a:bodyPr spcFirstLastPara="1" wrap="square" lIns="0" tIns="0" rIns="0" bIns="0" anchor="t" anchorCtr="0">
            <a:noAutofit/>
          </a:bodyPr>
          <a:lstStyle>
            <a:lvl1pPr marL="457200" lvl="0" indent="-292925" algn="l">
              <a:lnSpc>
                <a:spcPct val="120000"/>
              </a:lnSpc>
              <a:spcBef>
                <a:spcPts val="113"/>
              </a:spcBef>
              <a:spcAft>
                <a:spcPts val="0"/>
              </a:spcAft>
              <a:buClr>
                <a:schemeClr val="accent1"/>
              </a:buClr>
              <a:buSzPts val="1013"/>
              <a:buChar char="•"/>
              <a:defRPr sz="1013"/>
            </a:lvl1pPr>
            <a:lvl2pPr marL="914400" lvl="1" indent="-285750" algn="l">
              <a:lnSpc>
                <a:spcPct val="120000"/>
              </a:lnSpc>
              <a:spcBef>
                <a:spcPts val="113"/>
              </a:spcBef>
              <a:spcAft>
                <a:spcPts val="0"/>
              </a:spcAft>
              <a:buClr>
                <a:schemeClr val="accent1"/>
              </a:buClr>
              <a:buSzPts val="900"/>
              <a:buChar char="–"/>
              <a:defRPr sz="900"/>
            </a:lvl2pPr>
            <a:lvl3pPr marL="1371600" lvl="2" indent="-278638" algn="l">
              <a:lnSpc>
                <a:spcPct val="120000"/>
              </a:lnSpc>
              <a:spcBef>
                <a:spcPts val="113"/>
              </a:spcBef>
              <a:spcAft>
                <a:spcPts val="0"/>
              </a:spcAft>
              <a:buClr>
                <a:schemeClr val="accent1"/>
              </a:buClr>
              <a:buSzPts val="788"/>
              <a:buChar char="•"/>
              <a:defRPr sz="788"/>
            </a:lvl3pPr>
            <a:lvl4pPr marL="1828800" lvl="3" indent="-271462" algn="l">
              <a:lnSpc>
                <a:spcPct val="120000"/>
              </a:lnSpc>
              <a:spcBef>
                <a:spcPts val="113"/>
              </a:spcBef>
              <a:spcAft>
                <a:spcPts val="0"/>
              </a:spcAft>
              <a:buClr>
                <a:schemeClr val="accent1"/>
              </a:buClr>
              <a:buSzPts val="675"/>
              <a:buChar char="–"/>
              <a:defRPr sz="675"/>
            </a:lvl4pPr>
            <a:lvl5pPr marL="2286000" lvl="4" indent="-271462" algn="l">
              <a:lnSpc>
                <a:spcPct val="120000"/>
              </a:lnSpc>
              <a:spcBef>
                <a:spcPts val="113"/>
              </a:spcBef>
              <a:spcAft>
                <a:spcPts val="0"/>
              </a:spcAft>
              <a:buClr>
                <a:schemeClr val="accent1"/>
              </a:buClr>
              <a:buSzPts val="675"/>
              <a:buChar char="•"/>
              <a:defRPr sz="675"/>
            </a:lvl5pPr>
            <a:lvl6pPr marL="2743200" lvl="5" indent="-292925" algn="l">
              <a:lnSpc>
                <a:spcPct val="120000"/>
              </a:lnSpc>
              <a:spcBef>
                <a:spcPts val="113"/>
              </a:spcBef>
              <a:spcAft>
                <a:spcPts val="0"/>
              </a:spcAft>
              <a:buClr>
                <a:schemeClr val="accent1"/>
              </a:buClr>
              <a:buSzPts val="1013"/>
              <a:buChar char="•"/>
              <a:defRPr sz="1013"/>
            </a:lvl6pPr>
            <a:lvl7pPr marL="3200400" lvl="6" indent="-292925" algn="l">
              <a:lnSpc>
                <a:spcPct val="120000"/>
              </a:lnSpc>
              <a:spcBef>
                <a:spcPts val="113"/>
              </a:spcBef>
              <a:spcAft>
                <a:spcPts val="0"/>
              </a:spcAft>
              <a:buClr>
                <a:schemeClr val="accent1"/>
              </a:buClr>
              <a:buSzPts val="1013"/>
              <a:buChar char="•"/>
              <a:defRPr sz="1013"/>
            </a:lvl7pPr>
            <a:lvl8pPr marL="3657600" lvl="7" indent="-292925" algn="l">
              <a:lnSpc>
                <a:spcPct val="120000"/>
              </a:lnSpc>
              <a:spcBef>
                <a:spcPts val="113"/>
              </a:spcBef>
              <a:spcAft>
                <a:spcPts val="0"/>
              </a:spcAft>
              <a:buClr>
                <a:schemeClr val="accent1"/>
              </a:buClr>
              <a:buSzPts val="1013"/>
              <a:buChar char="•"/>
              <a:defRPr sz="1013"/>
            </a:lvl8pPr>
            <a:lvl9pPr marL="4114800" lvl="8" indent="-292925" algn="l">
              <a:lnSpc>
                <a:spcPct val="120000"/>
              </a:lnSpc>
              <a:spcBef>
                <a:spcPts val="113"/>
              </a:spcBef>
              <a:spcAft>
                <a:spcPts val="0"/>
              </a:spcAft>
              <a:buClr>
                <a:schemeClr val="accent1"/>
              </a:buClr>
              <a:buSzPts val="1013"/>
              <a:buChar char="•"/>
              <a:defRPr sz="1013"/>
            </a:lvl9pPr>
          </a:lstStyle>
          <a:p>
            <a:endParaRPr/>
          </a:p>
        </p:txBody>
      </p:sp>
      <p:sp>
        <p:nvSpPr>
          <p:cNvPr id="118" name="Google Shape;118;p34"/>
          <p:cNvSpPr txBox="1">
            <a:spLocks noGrp="1"/>
          </p:cNvSpPr>
          <p:nvPr>
            <p:ph type="body" idx="2"/>
          </p:nvPr>
        </p:nvSpPr>
        <p:spPr>
          <a:xfrm>
            <a:off x="2614613" y="1989667"/>
            <a:ext cx="1496616" cy="3839635"/>
          </a:xfrm>
          <a:prstGeom prst="rect">
            <a:avLst/>
          </a:prstGeom>
          <a:noFill/>
          <a:ln>
            <a:noFill/>
          </a:ln>
        </p:spPr>
        <p:txBody>
          <a:bodyPr spcFirstLastPara="1" wrap="square" lIns="0" tIns="0" rIns="0" bIns="0" anchor="t" anchorCtr="0">
            <a:noAutofit/>
          </a:bodyPr>
          <a:lstStyle>
            <a:lvl1pPr marL="457200" lvl="0" indent="-292925" algn="l">
              <a:lnSpc>
                <a:spcPct val="120000"/>
              </a:lnSpc>
              <a:spcBef>
                <a:spcPts val="113"/>
              </a:spcBef>
              <a:spcAft>
                <a:spcPts val="0"/>
              </a:spcAft>
              <a:buClr>
                <a:schemeClr val="accent1"/>
              </a:buClr>
              <a:buSzPts val="1013"/>
              <a:buChar char="•"/>
              <a:defRPr sz="1013"/>
            </a:lvl1pPr>
            <a:lvl2pPr marL="914400" lvl="1" indent="-285750" algn="l">
              <a:lnSpc>
                <a:spcPct val="120000"/>
              </a:lnSpc>
              <a:spcBef>
                <a:spcPts val="113"/>
              </a:spcBef>
              <a:spcAft>
                <a:spcPts val="0"/>
              </a:spcAft>
              <a:buClr>
                <a:schemeClr val="accent1"/>
              </a:buClr>
              <a:buSzPts val="900"/>
              <a:buChar char="–"/>
              <a:defRPr sz="900"/>
            </a:lvl2pPr>
            <a:lvl3pPr marL="1371600" lvl="2" indent="-278638" algn="l">
              <a:lnSpc>
                <a:spcPct val="120000"/>
              </a:lnSpc>
              <a:spcBef>
                <a:spcPts val="113"/>
              </a:spcBef>
              <a:spcAft>
                <a:spcPts val="0"/>
              </a:spcAft>
              <a:buClr>
                <a:schemeClr val="accent1"/>
              </a:buClr>
              <a:buSzPts val="788"/>
              <a:buChar char="•"/>
              <a:defRPr sz="788"/>
            </a:lvl3pPr>
            <a:lvl4pPr marL="1828800" lvl="3" indent="-271462" algn="l">
              <a:lnSpc>
                <a:spcPct val="120000"/>
              </a:lnSpc>
              <a:spcBef>
                <a:spcPts val="113"/>
              </a:spcBef>
              <a:spcAft>
                <a:spcPts val="0"/>
              </a:spcAft>
              <a:buClr>
                <a:schemeClr val="accent1"/>
              </a:buClr>
              <a:buSzPts val="675"/>
              <a:buChar char="–"/>
              <a:defRPr sz="675"/>
            </a:lvl4pPr>
            <a:lvl5pPr marL="2286000" lvl="4" indent="-271462" algn="l">
              <a:lnSpc>
                <a:spcPct val="120000"/>
              </a:lnSpc>
              <a:spcBef>
                <a:spcPts val="113"/>
              </a:spcBef>
              <a:spcAft>
                <a:spcPts val="0"/>
              </a:spcAft>
              <a:buClr>
                <a:schemeClr val="accent1"/>
              </a:buClr>
              <a:buSzPts val="675"/>
              <a:buChar char="•"/>
              <a:defRPr sz="675"/>
            </a:lvl5pPr>
            <a:lvl6pPr marL="2743200" lvl="5" indent="-292925" algn="l">
              <a:lnSpc>
                <a:spcPct val="120000"/>
              </a:lnSpc>
              <a:spcBef>
                <a:spcPts val="113"/>
              </a:spcBef>
              <a:spcAft>
                <a:spcPts val="0"/>
              </a:spcAft>
              <a:buClr>
                <a:schemeClr val="accent1"/>
              </a:buClr>
              <a:buSzPts val="1013"/>
              <a:buChar char="•"/>
              <a:defRPr sz="1013"/>
            </a:lvl6pPr>
            <a:lvl7pPr marL="3200400" lvl="6" indent="-292925" algn="l">
              <a:lnSpc>
                <a:spcPct val="120000"/>
              </a:lnSpc>
              <a:spcBef>
                <a:spcPts val="113"/>
              </a:spcBef>
              <a:spcAft>
                <a:spcPts val="0"/>
              </a:spcAft>
              <a:buClr>
                <a:schemeClr val="accent1"/>
              </a:buClr>
              <a:buSzPts val="1013"/>
              <a:buChar char="•"/>
              <a:defRPr sz="1013"/>
            </a:lvl7pPr>
            <a:lvl8pPr marL="3657600" lvl="7" indent="-292925" algn="l">
              <a:lnSpc>
                <a:spcPct val="120000"/>
              </a:lnSpc>
              <a:spcBef>
                <a:spcPts val="113"/>
              </a:spcBef>
              <a:spcAft>
                <a:spcPts val="0"/>
              </a:spcAft>
              <a:buClr>
                <a:schemeClr val="accent1"/>
              </a:buClr>
              <a:buSzPts val="1013"/>
              <a:buChar char="•"/>
              <a:defRPr sz="1013"/>
            </a:lvl8pPr>
            <a:lvl9pPr marL="4114800" lvl="8" indent="-292925" algn="l">
              <a:lnSpc>
                <a:spcPct val="120000"/>
              </a:lnSpc>
              <a:spcBef>
                <a:spcPts val="113"/>
              </a:spcBef>
              <a:spcAft>
                <a:spcPts val="0"/>
              </a:spcAft>
              <a:buClr>
                <a:schemeClr val="accent1"/>
              </a:buClr>
              <a:buSzPts val="1013"/>
              <a:buChar char="•"/>
              <a:defRPr sz="1013"/>
            </a:lvl9pPr>
          </a:lstStyle>
          <a:p>
            <a:endParaRPr/>
          </a:p>
        </p:txBody>
      </p:sp>
      <p:sp>
        <p:nvSpPr>
          <p:cNvPr id="119" name="Google Shape;119;p34"/>
          <p:cNvSpPr txBox="1">
            <a:spLocks noGrp="1"/>
          </p:cNvSpPr>
          <p:nvPr>
            <p:ph type="dt" idx="10"/>
          </p:nvPr>
        </p:nvSpPr>
        <p:spPr>
          <a:xfrm>
            <a:off x="263426" y="6021293"/>
            <a:ext cx="768846" cy="191129"/>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0" name="Google Shape;120;p34"/>
          <p:cNvSpPr txBox="1">
            <a:spLocks noGrp="1"/>
          </p:cNvSpPr>
          <p:nvPr>
            <p:ph type="ftr" idx="11"/>
          </p:nvPr>
        </p:nvSpPr>
        <p:spPr>
          <a:xfrm>
            <a:off x="1032273" y="6021293"/>
            <a:ext cx="3443288" cy="191129"/>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1" name="Google Shape;121;p34"/>
          <p:cNvSpPr txBox="1">
            <a:spLocks noGrp="1"/>
          </p:cNvSpPr>
          <p:nvPr>
            <p:ph type="sldNum" idx="12"/>
          </p:nvPr>
        </p:nvSpPr>
        <p:spPr>
          <a:xfrm>
            <a:off x="4475559" y="6021293"/>
            <a:ext cx="404696" cy="19112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Comparison " type="twoTxTwoObj">
  <p:cSld name="TWO_OBJECTS_WITH_TEXT">
    <p:spTree>
      <p:nvGrpSpPr>
        <p:cNvPr id="1" name="Shape 122"/>
        <p:cNvGrpSpPr/>
        <p:nvPr/>
      </p:nvGrpSpPr>
      <p:grpSpPr>
        <a:xfrm>
          <a:off x="0" y="0"/>
          <a:ext cx="0" cy="0"/>
          <a:chOff x="0" y="0"/>
          <a:chExt cx="0" cy="0"/>
        </a:xfrm>
      </p:grpSpPr>
      <p:sp>
        <p:nvSpPr>
          <p:cNvPr id="123" name="Google Shape;123;p35"/>
          <p:cNvSpPr txBox="1">
            <a:spLocks noGrp="1"/>
          </p:cNvSpPr>
          <p:nvPr>
            <p:ph type="title"/>
          </p:nvPr>
        </p:nvSpPr>
        <p:spPr>
          <a:xfrm>
            <a:off x="1032273" y="645586"/>
            <a:ext cx="3078956" cy="1151236"/>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Clr>
                <a:schemeClr val="accent1"/>
              </a:buClr>
              <a:buSzPts val="135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4" name="Google Shape;124;p35"/>
          <p:cNvSpPr txBox="1">
            <a:spLocks noGrp="1"/>
          </p:cNvSpPr>
          <p:nvPr>
            <p:ph type="body" idx="1"/>
          </p:nvPr>
        </p:nvSpPr>
        <p:spPr>
          <a:xfrm>
            <a:off x="1032272" y="1989669"/>
            <a:ext cx="1498974" cy="383216"/>
          </a:xfrm>
          <a:prstGeom prst="rect">
            <a:avLst/>
          </a:prstGeom>
          <a:noFill/>
          <a:ln>
            <a:noFill/>
          </a:ln>
        </p:spPr>
        <p:txBody>
          <a:bodyPr spcFirstLastPara="1" wrap="square" lIns="0" tIns="0" rIns="0" bIns="0" anchor="b" anchorCtr="0">
            <a:noAutofit/>
          </a:bodyPr>
          <a:lstStyle>
            <a:lvl1pPr marL="457200" lvl="0" indent="-228600" algn="l">
              <a:lnSpc>
                <a:spcPct val="120000"/>
              </a:lnSpc>
              <a:spcBef>
                <a:spcPts val="113"/>
              </a:spcBef>
              <a:spcAft>
                <a:spcPts val="0"/>
              </a:spcAft>
              <a:buClr>
                <a:schemeClr val="accent1"/>
              </a:buClr>
              <a:buSzPts val="788"/>
              <a:buNone/>
              <a:defRPr sz="788" b="0"/>
            </a:lvl1pPr>
            <a:lvl2pPr marL="914400" lvl="1" indent="-228600" algn="l">
              <a:lnSpc>
                <a:spcPct val="120000"/>
              </a:lnSpc>
              <a:spcBef>
                <a:spcPts val="113"/>
              </a:spcBef>
              <a:spcAft>
                <a:spcPts val="0"/>
              </a:spcAft>
              <a:buClr>
                <a:schemeClr val="accent1"/>
              </a:buClr>
              <a:buSzPts val="1125"/>
              <a:buNone/>
              <a:defRPr sz="1125" b="1"/>
            </a:lvl2pPr>
            <a:lvl3pPr marL="1371600" lvl="2" indent="-228600" algn="l">
              <a:lnSpc>
                <a:spcPct val="120000"/>
              </a:lnSpc>
              <a:spcBef>
                <a:spcPts val="113"/>
              </a:spcBef>
              <a:spcAft>
                <a:spcPts val="0"/>
              </a:spcAft>
              <a:buClr>
                <a:schemeClr val="accent1"/>
              </a:buClr>
              <a:buSzPts val="1013"/>
              <a:buNone/>
              <a:defRPr sz="1013" b="1"/>
            </a:lvl3pPr>
            <a:lvl4pPr marL="1828800" lvl="3" indent="-228600" algn="l">
              <a:lnSpc>
                <a:spcPct val="120000"/>
              </a:lnSpc>
              <a:spcBef>
                <a:spcPts val="113"/>
              </a:spcBef>
              <a:spcAft>
                <a:spcPts val="0"/>
              </a:spcAft>
              <a:buClr>
                <a:schemeClr val="accent1"/>
              </a:buClr>
              <a:buSzPts val="900"/>
              <a:buNone/>
              <a:defRPr sz="900" b="1"/>
            </a:lvl4pPr>
            <a:lvl5pPr marL="2286000" lvl="4" indent="-228600" algn="l">
              <a:lnSpc>
                <a:spcPct val="120000"/>
              </a:lnSpc>
              <a:spcBef>
                <a:spcPts val="113"/>
              </a:spcBef>
              <a:spcAft>
                <a:spcPts val="0"/>
              </a:spcAft>
              <a:buClr>
                <a:schemeClr val="accent1"/>
              </a:buClr>
              <a:buSzPts val="900"/>
              <a:buNone/>
              <a:defRPr sz="900" b="1"/>
            </a:lvl5pPr>
            <a:lvl6pPr marL="2743200" lvl="5" indent="-228600" algn="l">
              <a:lnSpc>
                <a:spcPct val="120000"/>
              </a:lnSpc>
              <a:spcBef>
                <a:spcPts val="113"/>
              </a:spcBef>
              <a:spcAft>
                <a:spcPts val="0"/>
              </a:spcAft>
              <a:buClr>
                <a:schemeClr val="accent1"/>
              </a:buClr>
              <a:buSzPts val="900"/>
              <a:buNone/>
              <a:defRPr sz="900" b="1"/>
            </a:lvl6pPr>
            <a:lvl7pPr marL="3200400" lvl="6" indent="-228600" algn="l">
              <a:lnSpc>
                <a:spcPct val="120000"/>
              </a:lnSpc>
              <a:spcBef>
                <a:spcPts val="113"/>
              </a:spcBef>
              <a:spcAft>
                <a:spcPts val="0"/>
              </a:spcAft>
              <a:buClr>
                <a:schemeClr val="accent1"/>
              </a:buClr>
              <a:buSzPts val="900"/>
              <a:buNone/>
              <a:defRPr sz="900" b="1"/>
            </a:lvl7pPr>
            <a:lvl8pPr marL="3657600" lvl="7" indent="-228600" algn="l">
              <a:lnSpc>
                <a:spcPct val="120000"/>
              </a:lnSpc>
              <a:spcBef>
                <a:spcPts val="113"/>
              </a:spcBef>
              <a:spcAft>
                <a:spcPts val="0"/>
              </a:spcAft>
              <a:buClr>
                <a:schemeClr val="accent1"/>
              </a:buClr>
              <a:buSzPts val="900"/>
              <a:buNone/>
              <a:defRPr sz="900" b="1"/>
            </a:lvl8pPr>
            <a:lvl9pPr marL="4114800" lvl="8" indent="-228600" algn="l">
              <a:lnSpc>
                <a:spcPct val="120000"/>
              </a:lnSpc>
              <a:spcBef>
                <a:spcPts val="113"/>
              </a:spcBef>
              <a:spcAft>
                <a:spcPts val="0"/>
              </a:spcAft>
              <a:buClr>
                <a:schemeClr val="accent1"/>
              </a:buClr>
              <a:buSzPts val="900"/>
              <a:buNone/>
              <a:defRPr sz="900" b="1"/>
            </a:lvl9pPr>
          </a:lstStyle>
          <a:p>
            <a:endParaRPr/>
          </a:p>
        </p:txBody>
      </p:sp>
      <p:sp>
        <p:nvSpPr>
          <p:cNvPr id="125" name="Google Shape;125;p35"/>
          <p:cNvSpPr txBox="1">
            <a:spLocks noGrp="1"/>
          </p:cNvSpPr>
          <p:nvPr>
            <p:ph type="body" idx="2"/>
          </p:nvPr>
        </p:nvSpPr>
        <p:spPr>
          <a:xfrm>
            <a:off x="1032273" y="2372885"/>
            <a:ext cx="1497509" cy="3456417"/>
          </a:xfrm>
          <a:prstGeom prst="rect">
            <a:avLst/>
          </a:prstGeom>
          <a:noFill/>
          <a:ln>
            <a:noFill/>
          </a:ln>
        </p:spPr>
        <p:txBody>
          <a:bodyPr spcFirstLastPara="1" wrap="square" lIns="0" tIns="0" rIns="0" bIns="0" anchor="t" anchorCtr="0">
            <a:noAutofit/>
          </a:bodyPr>
          <a:lstStyle>
            <a:lvl1pPr marL="457200" lvl="0" indent="-292925" algn="l">
              <a:lnSpc>
                <a:spcPct val="120000"/>
              </a:lnSpc>
              <a:spcBef>
                <a:spcPts val="113"/>
              </a:spcBef>
              <a:spcAft>
                <a:spcPts val="0"/>
              </a:spcAft>
              <a:buClr>
                <a:schemeClr val="accent1"/>
              </a:buClr>
              <a:buSzPts val="1013"/>
              <a:buChar char="•"/>
              <a:defRPr sz="1013"/>
            </a:lvl1pPr>
            <a:lvl2pPr marL="914400" lvl="1" indent="-285750" algn="l">
              <a:lnSpc>
                <a:spcPct val="120000"/>
              </a:lnSpc>
              <a:spcBef>
                <a:spcPts val="113"/>
              </a:spcBef>
              <a:spcAft>
                <a:spcPts val="0"/>
              </a:spcAft>
              <a:buClr>
                <a:schemeClr val="accent1"/>
              </a:buClr>
              <a:buSzPts val="900"/>
              <a:buChar char="–"/>
              <a:defRPr sz="900"/>
            </a:lvl2pPr>
            <a:lvl3pPr marL="1371600" lvl="2" indent="-278638" algn="l">
              <a:lnSpc>
                <a:spcPct val="120000"/>
              </a:lnSpc>
              <a:spcBef>
                <a:spcPts val="113"/>
              </a:spcBef>
              <a:spcAft>
                <a:spcPts val="0"/>
              </a:spcAft>
              <a:buClr>
                <a:schemeClr val="accent1"/>
              </a:buClr>
              <a:buSzPts val="788"/>
              <a:buChar char="•"/>
              <a:defRPr sz="788"/>
            </a:lvl3pPr>
            <a:lvl4pPr marL="1828800" lvl="3" indent="-271462" algn="l">
              <a:lnSpc>
                <a:spcPct val="120000"/>
              </a:lnSpc>
              <a:spcBef>
                <a:spcPts val="113"/>
              </a:spcBef>
              <a:spcAft>
                <a:spcPts val="0"/>
              </a:spcAft>
              <a:buClr>
                <a:schemeClr val="accent1"/>
              </a:buClr>
              <a:buSzPts val="675"/>
              <a:buChar char="–"/>
              <a:defRPr sz="675"/>
            </a:lvl4pPr>
            <a:lvl5pPr marL="2286000" lvl="4" indent="-271462" algn="l">
              <a:lnSpc>
                <a:spcPct val="120000"/>
              </a:lnSpc>
              <a:spcBef>
                <a:spcPts val="113"/>
              </a:spcBef>
              <a:spcAft>
                <a:spcPts val="0"/>
              </a:spcAft>
              <a:buClr>
                <a:schemeClr val="accent1"/>
              </a:buClr>
              <a:buSzPts val="675"/>
              <a:buChar char="•"/>
              <a:defRPr sz="675"/>
            </a:lvl5pPr>
            <a:lvl6pPr marL="2743200" lvl="5" indent="-285750" algn="l">
              <a:lnSpc>
                <a:spcPct val="120000"/>
              </a:lnSpc>
              <a:spcBef>
                <a:spcPts val="113"/>
              </a:spcBef>
              <a:spcAft>
                <a:spcPts val="0"/>
              </a:spcAft>
              <a:buClr>
                <a:schemeClr val="accent1"/>
              </a:buClr>
              <a:buSzPts val="900"/>
              <a:buChar char="•"/>
              <a:defRPr sz="900"/>
            </a:lvl6pPr>
            <a:lvl7pPr marL="3200400" lvl="6" indent="-285750" algn="l">
              <a:lnSpc>
                <a:spcPct val="120000"/>
              </a:lnSpc>
              <a:spcBef>
                <a:spcPts val="113"/>
              </a:spcBef>
              <a:spcAft>
                <a:spcPts val="0"/>
              </a:spcAft>
              <a:buClr>
                <a:schemeClr val="accent1"/>
              </a:buClr>
              <a:buSzPts val="900"/>
              <a:buChar char="•"/>
              <a:defRPr sz="900"/>
            </a:lvl7pPr>
            <a:lvl8pPr marL="3657600" lvl="7" indent="-285750" algn="l">
              <a:lnSpc>
                <a:spcPct val="120000"/>
              </a:lnSpc>
              <a:spcBef>
                <a:spcPts val="113"/>
              </a:spcBef>
              <a:spcAft>
                <a:spcPts val="0"/>
              </a:spcAft>
              <a:buClr>
                <a:schemeClr val="accent1"/>
              </a:buClr>
              <a:buSzPts val="900"/>
              <a:buChar char="•"/>
              <a:defRPr sz="900"/>
            </a:lvl8pPr>
            <a:lvl9pPr marL="4114800" lvl="8" indent="-285750" algn="l">
              <a:lnSpc>
                <a:spcPct val="120000"/>
              </a:lnSpc>
              <a:spcBef>
                <a:spcPts val="113"/>
              </a:spcBef>
              <a:spcAft>
                <a:spcPts val="0"/>
              </a:spcAft>
              <a:buClr>
                <a:schemeClr val="accent1"/>
              </a:buClr>
              <a:buSzPts val="900"/>
              <a:buChar char="•"/>
              <a:defRPr sz="900"/>
            </a:lvl9pPr>
          </a:lstStyle>
          <a:p>
            <a:endParaRPr/>
          </a:p>
        </p:txBody>
      </p:sp>
      <p:sp>
        <p:nvSpPr>
          <p:cNvPr id="126" name="Google Shape;126;p35"/>
          <p:cNvSpPr txBox="1">
            <a:spLocks noGrp="1"/>
          </p:cNvSpPr>
          <p:nvPr>
            <p:ph type="body" idx="3"/>
          </p:nvPr>
        </p:nvSpPr>
        <p:spPr>
          <a:xfrm>
            <a:off x="2612255" y="1989669"/>
            <a:ext cx="1498974" cy="383216"/>
          </a:xfrm>
          <a:prstGeom prst="rect">
            <a:avLst/>
          </a:prstGeom>
          <a:noFill/>
          <a:ln>
            <a:noFill/>
          </a:ln>
        </p:spPr>
        <p:txBody>
          <a:bodyPr spcFirstLastPara="1" wrap="square" lIns="0" tIns="0" rIns="0" bIns="0" anchor="b" anchorCtr="0">
            <a:noAutofit/>
          </a:bodyPr>
          <a:lstStyle>
            <a:lvl1pPr marL="457200" lvl="0" indent="-228600" algn="l">
              <a:lnSpc>
                <a:spcPct val="120000"/>
              </a:lnSpc>
              <a:spcBef>
                <a:spcPts val="113"/>
              </a:spcBef>
              <a:spcAft>
                <a:spcPts val="0"/>
              </a:spcAft>
              <a:buClr>
                <a:schemeClr val="accent1"/>
              </a:buClr>
              <a:buSzPts val="788"/>
              <a:buNone/>
              <a:defRPr sz="788" b="0"/>
            </a:lvl1pPr>
            <a:lvl2pPr marL="914400" lvl="1" indent="-228600" algn="l">
              <a:lnSpc>
                <a:spcPct val="120000"/>
              </a:lnSpc>
              <a:spcBef>
                <a:spcPts val="113"/>
              </a:spcBef>
              <a:spcAft>
                <a:spcPts val="0"/>
              </a:spcAft>
              <a:buClr>
                <a:schemeClr val="accent1"/>
              </a:buClr>
              <a:buSzPts val="1125"/>
              <a:buNone/>
              <a:defRPr sz="1125" b="1"/>
            </a:lvl2pPr>
            <a:lvl3pPr marL="1371600" lvl="2" indent="-228600" algn="l">
              <a:lnSpc>
                <a:spcPct val="120000"/>
              </a:lnSpc>
              <a:spcBef>
                <a:spcPts val="113"/>
              </a:spcBef>
              <a:spcAft>
                <a:spcPts val="0"/>
              </a:spcAft>
              <a:buClr>
                <a:schemeClr val="accent1"/>
              </a:buClr>
              <a:buSzPts val="1013"/>
              <a:buNone/>
              <a:defRPr sz="1013" b="1"/>
            </a:lvl3pPr>
            <a:lvl4pPr marL="1828800" lvl="3" indent="-228600" algn="l">
              <a:lnSpc>
                <a:spcPct val="120000"/>
              </a:lnSpc>
              <a:spcBef>
                <a:spcPts val="113"/>
              </a:spcBef>
              <a:spcAft>
                <a:spcPts val="0"/>
              </a:spcAft>
              <a:buClr>
                <a:schemeClr val="accent1"/>
              </a:buClr>
              <a:buSzPts val="900"/>
              <a:buNone/>
              <a:defRPr sz="900" b="1"/>
            </a:lvl4pPr>
            <a:lvl5pPr marL="2286000" lvl="4" indent="-228600" algn="l">
              <a:lnSpc>
                <a:spcPct val="120000"/>
              </a:lnSpc>
              <a:spcBef>
                <a:spcPts val="113"/>
              </a:spcBef>
              <a:spcAft>
                <a:spcPts val="0"/>
              </a:spcAft>
              <a:buClr>
                <a:schemeClr val="accent1"/>
              </a:buClr>
              <a:buSzPts val="900"/>
              <a:buNone/>
              <a:defRPr sz="900" b="1"/>
            </a:lvl5pPr>
            <a:lvl6pPr marL="2743200" lvl="5" indent="-228600" algn="l">
              <a:lnSpc>
                <a:spcPct val="120000"/>
              </a:lnSpc>
              <a:spcBef>
                <a:spcPts val="113"/>
              </a:spcBef>
              <a:spcAft>
                <a:spcPts val="0"/>
              </a:spcAft>
              <a:buClr>
                <a:schemeClr val="accent1"/>
              </a:buClr>
              <a:buSzPts val="900"/>
              <a:buNone/>
              <a:defRPr sz="900" b="1"/>
            </a:lvl6pPr>
            <a:lvl7pPr marL="3200400" lvl="6" indent="-228600" algn="l">
              <a:lnSpc>
                <a:spcPct val="120000"/>
              </a:lnSpc>
              <a:spcBef>
                <a:spcPts val="113"/>
              </a:spcBef>
              <a:spcAft>
                <a:spcPts val="0"/>
              </a:spcAft>
              <a:buClr>
                <a:schemeClr val="accent1"/>
              </a:buClr>
              <a:buSzPts val="900"/>
              <a:buNone/>
              <a:defRPr sz="900" b="1"/>
            </a:lvl7pPr>
            <a:lvl8pPr marL="3657600" lvl="7" indent="-228600" algn="l">
              <a:lnSpc>
                <a:spcPct val="120000"/>
              </a:lnSpc>
              <a:spcBef>
                <a:spcPts val="113"/>
              </a:spcBef>
              <a:spcAft>
                <a:spcPts val="0"/>
              </a:spcAft>
              <a:buClr>
                <a:schemeClr val="accent1"/>
              </a:buClr>
              <a:buSzPts val="900"/>
              <a:buNone/>
              <a:defRPr sz="900" b="1"/>
            </a:lvl8pPr>
            <a:lvl9pPr marL="4114800" lvl="8" indent="-228600" algn="l">
              <a:lnSpc>
                <a:spcPct val="120000"/>
              </a:lnSpc>
              <a:spcBef>
                <a:spcPts val="113"/>
              </a:spcBef>
              <a:spcAft>
                <a:spcPts val="0"/>
              </a:spcAft>
              <a:buClr>
                <a:schemeClr val="accent1"/>
              </a:buClr>
              <a:buSzPts val="900"/>
              <a:buNone/>
              <a:defRPr sz="900" b="1"/>
            </a:lvl9pPr>
          </a:lstStyle>
          <a:p>
            <a:endParaRPr/>
          </a:p>
        </p:txBody>
      </p:sp>
      <p:sp>
        <p:nvSpPr>
          <p:cNvPr id="127" name="Google Shape;127;p35"/>
          <p:cNvSpPr txBox="1">
            <a:spLocks noGrp="1"/>
          </p:cNvSpPr>
          <p:nvPr>
            <p:ph type="body" idx="4"/>
          </p:nvPr>
        </p:nvSpPr>
        <p:spPr>
          <a:xfrm>
            <a:off x="2612828" y="2372885"/>
            <a:ext cx="1498401" cy="3456417"/>
          </a:xfrm>
          <a:prstGeom prst="rect">
            <a:avLst/>
          </a:prstGeom>
          <a:noFill/>
          <a:ln>
            <a:noFill/>
          </a:ln>
        </p:spPr>
        <p:txBody>
          <a:bodyPr spcFirstLastPara="1" wrap="square" lIns="0" tIns="0" rIns="0" bIns="0" anchor="t" anchorCtr="0">
            <a:noAutofit/>
          </a:bodyPr>
          <a:lstStyle>
            <a:lvl1pPr marL="457200" lvl="0" indent="-292925" algn="l">
              <a:lnSpc>
                <a:spcPct val="120000"/>
              </a:lnSpc>
              <a:spcBef>
                <a:spcPts val="113"/>
              </a:spcBef>
              <a:spcAft>
                <a:spcPts val="0"/>
              </a:spcAft>
              <a:buClr>
                <a:schemeClr val="accent1"/>
              </a:buClr>
              <a:buSzPts val="1013"/>
              <a:buChar char="•"/>
              <a:defRPr sz="1013"/>
            </a:lvl1pPr>
            <a:lvl2pPr marL="914400" lvl="1" indent="-285750" algn="l">
              <a:lnSpc>
                <a:spcPct val="120000"/>
              </a:lnSpc>
              <a:spcBef>
                <a:spcPts val="113"/>
              </a:spcBef>
              <a:spcAft>
                <a:spcPts val="0"/>
              </a:spcAft>
              <a:buClr>
                <a:schemeClr val="accent1"/>
              </a:buClr>
              <a:buSzPts val="900"/>
              <a:buChar char="–"/>
              <a:defRPr sz="900"/>
            </a:lvl2pPr>
            <a:lvl3pPr marL="1371600" lvl="2" indent="-278638" algn="l">
              <a:lnSpc>
                <a:spcPct val="120000"/>
              </a:lnSpc>
              <a:spcBef>
                <a:spcPts val="113"/>
              </a:spcBef>
              <a:spcAft>
                <a:spcPts val="0"/>
              </a:spcAft>
              <a:buClr>
                <a:schemeClr val="accent1"/>
              </a:buClr>
              <a:buSzPts val="788"/>
              <a:buChar char="•"/>
              <a:defRPr sz="788"/>
            </a:lvl3pPr>
            <a:lvl4pPr marL="1828800" lvl="3" indent="-271462" algn="l">
              <a:lnSpc>
                <a:spcPct val="120000"/>
              </a:lnSpc>
              <a:spcBef>
                <a:spcPts val="113"/>
              </a:spcBef>
              <a:spcAft>
                <a:spcPts val="0"/>
              </a:spcAft>
              <a:buClr>
                <a:schemeClr val="accent1"/>
              </a:buClr>
              <a:buSzPts val="675"/>
              <a:buChar char="–"/>
              <a:defRPr sz="675"/>
            </a:lvl4pPr>
            <a:lvl5pPr marL="2286000" lvl="4" indent="-271462" algn="l">
              <a:lnSpc>
                <a:spcPct val="120000"/>
              </a:lnSpc>
              <a:spcBef>
                <a:spcPts val="113"/>
              </a:spcBef>
              <a:spcAft>
                <a:spcPts val="0"/>
              </a:spcAft>
              <a:buClr>
                <a:schemeClr val="accent1"/>
              </a:buClr>
              <a:buSzPts val="675"/>
              <a:buChar char="•"/>
              <a:defRPr sz="675"/>
            </a:lvl5pPr>
            <a:lvl6pPr marL="2743200" lvl="5" indent="-285750" algn="l">
              <a:lnSpc>
                <a:spcPct val="120000"/>
              </a:lnSpc>
              <a:spcBef>
                <a:spcPts val="113"/>
              </a:spcBef>
              <a:spcAft>
                <a:spcPts val="0"/>
              </a:spcAft>
              <a:buClr>
                <a:schemeClr val="accent1"/>
              </a:buClr>
              <a:buSzPts val="900"/>
              <a:buChar char="•"/>
              <a:defRPr sz="900"/>
            </a:lvl6pPr>
            <a:lvl7pPr marL="3200400" lvl="6" indent="-285750" algn="l">
              <a:lnSpc>
                <a:spcPct val="120000"/>
              </a:lnSpc>
              <a:spcBef>
                <a:spcPts val="113"/>
              </a:spcBef>
              <a:spcAft>
                <a:spcPts val="0"/>
              </a:spcAft>
              <a:buClr>
                <a:schemeClr val="accent1"/>
              </a:buClr>
              <a:buSzPts val="900"/>
              <a:buChar char="•"/>
              <a:defRPr sz="900"/>
            </a:lvl7pPr>
            <a:lvl8pPr marL="3657600" lvl="7" indent="-285750" algn="l">
              <a:lnSpc>
                <a:spcPct val="120000"/>
              </a:lnSpc>
              <a:spcBef>
                <a:spcPts val="113"/>
              </a:spcBef>
              <a:spcAft>
                <a:spcPts val="0"/>
              </a:spcAft>
              <a:buClr>
                <a:schemeClr val="accent1"/>
              </a:buClr>
              <a:buSzPts val="900"/>
              <a:buChar char="•"/>
              <a:defRPr sz="900"/>
            </a:lvl8pPr>
            <a:lvl9pPr marL="4114800" lvl="8" indent="-285750" algn="l">
              <a:lnSpc>
                <a:spcPct val="120000"/>
              </a:lnSpc>
              <a:spcBef>
                <a:spcPts val="113"/>
              </a:spcBef>
              <a:spcAft>
                <a:spcPts val="0"/>
              </a:spcAft>
              <a:buClr>
                <a:schemeClr val="accent1"/>
              </a:buClr>
              <a:buSzPts val="900"/>
              <a:buChar char="•"/>
              <a:defRPr sz="900"/>
            </a:lvl9pPr>
          </a:lstStyle>
          <a:p>
            <a:endParaRPr/>
          </a:p>
        </p:txBody>
      </p:sp>
      <p:sp>
        <p:nvSpPr>
          <p:cNvPr id="128" name="Google Shape;128;p35"/>
          <p:cNvSpPr txBox="1">
            <a:spLocks noGrp="1"/>
          </p:cNvSpPr>
          <p:nvPr>
            <p:ph type="dt" idx="10"/>
          </p:nvPr>
        </p:nvSpPr>
        <p:spPr>
          <a:xfrm>
            <a:off x="263426" y="6021293"/>
            <a:ext cx="768846" cy="191129"/>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9" name="Google Shape;129;p35"/>
          <p:cNvSpPr txBox="1">
            <a:spLocks noGrp="1"/>
          </p:cNvSpPr>
          <p:nvPr>
            <p:ph type="ftr" idx="11"/>
          </p:nvPr>
        </p:nvSpPr>
        <p:spPr>
          <a:xfrm>
            <a:off x="1032273" y="6021293"/>
            <a:ext cx="3443288" cy="191129"/>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0" name="Google Shape;130;p35"/>
          <p:cNvSpPr txBox="1">
            <a:spLocks noGrp="1"/>
          </p:cNvSpPr>
          <p:nvPr>
            <p:ph type="sldNum" idx="12"/>
          </p:nvPr>
        </p:nvSpPr>
        <p:spPr>
          <a:xfrm>
            <a:off x="4475559" y="6021293"/>
            <a:ext cx="404696" cy="19112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ntent with Headline">
  <p:cSld name="Content with Headline">
    <p:spTree>
      <p:nvGrpSpPr>
        <p:cNvPr id="1" name="Shape 131"/>
        <p:cNvGrpSpPr/>
        <p:nvPr/>
      </p:nvGrpSpPr>
      <p:grpSpPr>
        <a:xfrm>
          <a:off x="0" y="0"/>
          <a:ext cx="0" cy="0"/>
          <a:chOff x="0" y="0"/>
          <a:chExt cx="0" cy="0"/>
        </a:xfrm>
      </p:grpSpPr>
      <p:sp>
        <p:nvSpPr>
          <p:cNvPr id="132" name="Google Shape;132;p36"/>
          <p:cNvSpPr txBox="1">
            <a:spLocks noGrp="1"/>
          </p:cNvSpPr>
          <p:nvPr>
            <p:ph type="title"/>
          </p:nvPr>
        </p:nvSpPr>
        <p:spPr>
          <a:xfrm>
            <a:off x="1032273" y="645586"/>
            <a:ext cx="3078956" cy="1151236"/>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Clr>
                <a:schemeClr val="accent1"/>
              </a:buClr>
              <a:buSzPts val="135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3" name="Google Shape;133;p36"/>
          <p:cNvSpPr txBox="1">
            <a:spLocks noGrp="1"/>
          </p:cNvSpPr>
          <p:nvPr>
            <p:ph type="body" idx="1"/>
          </p:nvPr>
        </p:nvSpPr>
        <p:spPr>
          <a:xfrm>
            <a:off x="1032273" y="1989669"/>
            <a:ext cx="3078956" cy="383216"/>
          </a:xfrm>
          <a:prstGeom prst="rect">
            <a:avLst/>
          </a:prstGeom>
          <a:noFill/>
          <a:ln>
            <a:noFill/>
          </a:ln>
        </p:spPr>
        <p:txBody>
          <a:bodyPr spcFirstLastPara="1" wrap="square" lIns="0" tIns="0" rIns="0" bIns="0" anchor="b" anchorCtr="0">
            <a:noAutofit/>
          </a:bodyPr>
          <a:lstStyle>
            <a:lvl1pPr marL="457200" lvl="0" indent="-228600" algn="l">
              <a:lnSpc>
                <a:spcPct val="120000"/>
              </a:lnSpc>
              <a:spcBef>
                <a:spcPts val="113"/>
              </a:spcBef>
              <a:spcAft>
                <a:spcPts val="0"/>
              </a:spcAft>
              <a:buClr>
                <a:schemeClr val="accent1"/>
              </a:buClr>
              <a:buSzPts val="788"/>
              <a:buNone/>
              <a:defRPr sz="788" b="0"/>
            </a:lvl1pPr>
            <a:lvl2pPr marL="914400" lvl="1" indent="-228600" algn="l">
              <a:lnSpc>
                <a:spcPct val="120000"/>
              </a:lnSpc>
              <a:spcBef>
                <a:spcPts val="113"/>
              </a:spcBef>
              <a:spcAft>
                <a:spcPts val="0"/>
              </a:spcAft>
              <a:buClr>
                <a:schemeClr val="accent1"/>
              </a:buClr>
              <a:buSzPts val="1125"/>
              <a:buNone/>
              <a:defRPr sz="1125" b="1"/>
            </a:lvl2pPr>
            <a:lvl3pPr marL="1371600" lvl="2" indent="-228600" algn="l">
              <a:lnSpc>
                <a:spcPct val="120000"/>
              </a:lnSpc>
              <a:spcBef>
                <a:spcPts val="113"/>
              </a:spcBef>
              <a:spcAft>
                <a:spcPts val="0"/>
              </a:spcAft>
              <a:buClr>
                <a:schemeClr val="accent1"/>
              </a:buClr>
              <a:buSzPts val="1013"/>
              <a:buNone/>
              <a:defRPr sz="1013" b="1"/>
            </a:lvl3pPr>
            <a:lvl4pPr marL="1828800" lvl="3" indent="-228600" algn="l">
              <a:lnSpc>
                <a:spcPct val="120000"/>
              </a:lnSpc>
              <a:spcBef>
                <a:spcPts val="113"/>
              </a:spcBef>
              <a:spcAft>
                <a:spcPts val="0"/>
              </a:spcAft>
              <a:buClr>
                <a:schemeClr val="accent1"/>
              </a:buClr>
              <a:buSzPts val="900"/>
              <a:buNone/>
              <a:defRPr sz="900" b="1"/>
            </a:lvl4pPr>
            <a:lvl5pPr marL="2286000" lvl="4" indent="-228600" algn="l">
              <a:lnSpc>
                <a:spcPct val="120000"/>
              </a:lnSpc>
              <a:spcBef>
                <a:spcPts val="113"/>
              </a:spcBef>
              <a:spcAft>
                <a:spcPts val="0"/>
              </a:spcAft>
              <a:buClr>
                <a:schemeClr val="accent1"/>
              </a:buClr>
              <a:buSzPts val="900"/>
              <a:buNone/>
              <a:defRPr sz="900" b="1"/>
            </a:lvl5pPr>
            <a:lvl6pPr marL="2743200" lvl="5" indent="-228600" algn="l">
              <a:lnSpc>
                <a:spcPct val="120000"/>
              </a:lnSpc>
              <a:spcBef>
                <a:spcPts val="113"/>
              </a:spcBef>
              <a:spcAft>
                <a:spcPts val="0"/>
              </a:spcAft>
              <a:buClr>
                <a:schemeClr val="accent1"/>
              </a:buClr>
              <a:buSzPts val="900"/>
              <a:buNone/>
              <a:defRPr sz="900" b="1"/>
            </a:lvl6pPr>
            <a:lvl7pPr marL="3200400" lvl="6" indent="-228600" algn="l">
              <a:lnSpc>
                <a:spcPct val="120000"/>
              </a:lnSpc>
              <a:spcBef>
                <a:spcPts val="113"/>
              </a:spcBef>
              <a:spcAft>
                <a:spcPts val="0"/>
              </a:spcAft>
              <a:buClr>
                <a:schemeClr val="accent1"/>
              </a:buClr>
              <a:buSzPts val="900"/>
              <a:buNone/>
              <a:defRPr sz="900" b="1"/>
            </a:lvl7pPr>
            <a:lvl8pPr marL="3657600" lvl="7" indent="-228600" algn="l">
              <a:lnSpc>
                <a:spcPct val="120000"/>
              </a:lnSpc>
              <a:spcBef>
                <a:spcPts val="113"/>
              </a:spcBef>
              <a:spcAft>
                <a:spcPts val="0"/>
              </a:spcAft>
              <a:buClr>
                <a:schemeClr val="accent1"/>
              </a:buClr>
              <a:buSzPts val="900"/>
              <a:buNone/>
              <a:defRPr sz="900" b="1"/>
            </a:lvl8pPr>
            <a:lvl9pPr marL="4114800" lvl="8" indent="-228600" algn="l">
              <a:lnSpc>
                <a:spcPct val="120000"/>
              </a:lnSpc>
              <a:spcBef>
                <a:spcPts val="113"/>
              </a:spcBef>
              <a:spcAft>
                <a:spcPts val="0"/>
              </a:spcAft>
              <a:buClr>
                <a:schemeClr val="accent1"/>
              </a:buClr>
              <a:buSzPts val="900"/>
              <a:buNone/>
              <a:defRPr sz="900" b="1"/>
            </a:lvl9pPr>
          </a:lstStyle>
          <a:p>
            <a:endParaRPr/>
          </a:p>
        </p:txBody>
      </p:sp>
      <p:sp>
        <p:nvSpPr>
          <p:cNvPr id="134" name="Google Shape;134;p36"/>
          <p:cNvSpPr txBox="1">
            <a:spLocks noGrp="1"/>
          </p:cNvSpPr>
          <p:nvPr>
            <p:ph type="body" idx="2"/>
          </p:nvPr>
        </p:nvSpPr>
        <p:spPr>
          <a:xfrm>
            <a:off x="1032273" y="2372885"/>
            <a:ext cx="3078956" cy="3456417"/>
          </a:xfrm>
          <a:prstGeom prst="rect">
            <a:avLst/>
          </a:prstGeom>
          <a:noFill/>
          <a:ln>
            <a:noFill/>
          </a:ln>
        </p:spPr>
        <p:txBody>
          <a:bodyPr spcFirstLastPara="1" wrap="square" lIns="0" tIns="0" rIns="0" bIns="0" anchor="t" anchorCtr="0">
            <a:noAutofit/>
          </a:bodyPr>
          <a:lstStyle>
            <a:lvl1pPr marL="457200" lvl="0" indent="-292925" algn="l">
              <a:lnSpc>
                <a:spcPct val="120000"/>
              </a:lnSpc>
              <a:spcBef>
                <a:spcPts val="113"/>
              </a:spcBef>
              <a:spcAft>
                <a:spcPts val="0"/>
              </a:spcAft>
              <a:buClr>
                <a:schemeClr val="accent1"/>
              </a:buClr>
              <a:buSzPts val="1013"/>
              <a:buChar char="•"/>
              <a:defRPr sz="1013"/>
            </a:lvl1pPr>
            <a:lvl2pPr marL="914400" lvl="1" indent="-285750" algn="l">
              <a:lnSpc>
                <a:spcPct val="120000"/>
              </a:lnSpc>
              <a:spcBef>
                <a:spcPts val="113"/>
              </a:spcBef>
              <a:spcAft>
                <a:spcPts val="0"/>
              </a:spcAft>
              <a:buClr>
                <a:schemeClr val="accent1"/>
              </a:buClr>
              <a:buSzPts val="900"/>
              <a:buChar char="–"/>
              <a:defRPr sz="900"/>
            </a:lvl2pPr>
            <a:lvl3pPr marL="1371600" lvl="2" indent="-278638" algn="l">
              <a:lnSpc>
                <a:spcPct val="120000"/>
              </a:lnSpc>
              <a:spcBef>
                <a:spcPts val="113"/>
              </a:spcBef>
              <a:spcAft>
                <a:spcPts val="0"/>
              </a:spcAft>
              <a:buClr>
                <a:schemeClr val="accent1"/>
              </a:buClr>
              <a:buSzPts val="788"/>
              <a:buChar char="•"/>
              <a:defRPr sz="788"/>
            </a:lvl3pPr>
            <a:lvl4pPr marL="1828800" lvl="3" indent="-271462" algn="l">
              <a:lnSpc>
                <a:spcPct val="120000"/>
              </a:lnSpc>
              <a:spcBef>
                <a:spcPts val="113"/>
              </a:spcBef>
              <a:spcAft>
                <a:spcPts val="0"/>
              </a:spcAft>
              <a:buClr>
                <a:schemeClr val="accent1"/>
              </a:buClr>
              <a:buSzPts val="675"/>
              <a:buChar char="–"/>
              <a:defRPr sz="675"/>
            </a:lvl4pPr>
            <a:lvl5pPr marL="2286000" lvl="4" indent="-271462" algn="l">
              <a:lnSpc>
                <a:spcPct val="120000"/>
              </a:lnSpc>
              <a:spcBef>
                <a:spcPts val="113"/>
              </a:spcBef>
              <a:spcAft>
                <a:spcPts val="0"/>
              </a:spcAft>
              <a:buClr>
                <a:schemeClr val="accent1"/>
              </a:buClr>
              <a:buSzPts val="675"/>
              <a:buChar char="•"/>
              <a:defRPr sz="675"/>
            </a:lvl5pPr>
            <a:lvl6pPr marL="2743200" lvl="5" indent="-285750" algn="l">
              <a:lnSpc>
                <a:spcPct val="120000"/>
              </a:lnSpc>
              <a:spcBef>
                <a:spcPts val="113"/>
              </a:spcBef>
              <a:spcAft>
                <a:spcPts val="0"/>
              </a:spcAft>
              <a:buClr>
                <a:schemeClr val="accent1"/>
              </a:buClr>
              <a:buSzPts val="900"/>
              <a:buChar char="•"/>
              <a:defRPr sz="900"/>
            </a:lvl6pPr>
            <a:lvl7pPr marL="3200400" lvl="6" indent="-285750" algn="l">
              <a:lnSpc>
                <a:spcPct val="120000"/>
              </a:lnSpc>
              <a:spcBef>
                <a:spcPts val="113"/>
              </a:spcBef>
              <a:spcAft>
                <a:spcPts val="0"/>
              </a:spcAft>
              <a:buClr>
                <a:schemeClr val="accent1"/>
              </a:buClr>
              <a:buSzPts val="900"/>
              <a:buChar char="•"/>
              <a:defRPr sz="900"/>
            </a:lvl7pPr>
            <a:lvl8pPr marL="3657600" lvl="7" indent="-285750" algn="l">
              <a:lnSpc>
                <a:spcPct val="120000"/>
              </a:lnSpc>
              <a:spcBef>
                <a:spcPts val="113"/>
              </a:spcBef>
              <a:spcAft>
                <a:spcPts val="0"/>
              </a:spcAft>
              <a:buClr>
                <a:schemeClr val="accent1"/>
              </a:buClr>
              <a:buSzPts val="900"/>
              <a:buChar char="•"/>
              <a:defRPr sz="900"/>
            </a:lvl8pPr>
            <a:lvl9pPr marL="4114800" lvl="8" indent="-285750" algn="l">
              <a:lnSpc>
                <a:spcPct val="120000"/>
              </a:lnSpc>
              <a:spcBef>
                <a:spcPts val="113"/>
              </a:spcBef>
              <a:spcAft>
                <a:spcPts val="0"/>
              </a:spcAft>
              <a:buClr>
                <a:schemeClr val="accent1"/>
              </a:buClr>
              <a:buSzPts val="900"/>
              <a:buChar char="•"/>
              <a:defRPr sz="900"/>
            </a:lvl9pPr>
          </a:lstStyle>
          <a:p>
            <a:endParaRPr/>
          </a:p>
        </p:txBody>
      </p:sp>
      <p:sp>
        <p:nvSpPr>
          <p:cNvPr id="135" name="Google Shape;135;p36"/>
          <p:cNvSpPr txBox="1">
            <a:spLocks noGrp="1"/>
          </p:cNvSpPr>
          <p:nvPr>
            <p:ph type="dt" idx="10"/>
          </p:nvPr>
        </p:nvSpPr>
        <p:spPr>
          <a:xfrm>
            <a:off x="263426" y="6021293"/>
            <a:ext cx="768846" cy="191129"/>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6" name="Google Shape;136;p36"/>
          <p:cNvSpPr txBox="1">
            <a:spLocks noGrp="1"/>
          </p:cNvSpPr>
          <p:nvPr>
            <p:ph type="ftr" idx="11"/>
          </p:nvPr>
        </p:nvSpPr>
        <p:spPr>
          <a:xfrm>
            <a:off x="1032273" y="6021293"/>
            <a:ext cx="3443288" cy="191129"/>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7" name="Google Shape;137;p36"/>
          <p:cNvSpPr txBox="1">
            <a:spLocks noGrp="1"/>
          </p:cNvSpPr>
          <p:nvPr>
            <p:ph type="sldNum" idx="12"/>
          </p:nvPr>
        </p:nvSpPr>
        <p:spPr>
          <a:xfrm>
            <a:off x="4475559" y="6021293"/>
            <a:ext cx="404696" cy="19112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 type="titleOnly">
  <p:cSld name="TITLE_ONLY">
    <p:spTree>
      <p:nvGrpSpPr>
        <p:cNvPr id="1" name="Shape 138"/>
        <p:cNvGrpSpPr/>
        <p:nvPr/>
      </p:nvGrpSpPr>
      <p:grpSpPr>
        <a:xfrm>
          <a:off x="0" y="0"/>
          <a:ext cx="0" cy="0"/>
          <a:chOff x="0" y="0"/>
          <a:chExt cx="0" cy="0"/>
        </a:xfrm>
      </p:grpSpPr>
      <p:sp>
        <p:nvSpPr>
          <p:cNvPr id="139" name="Google Shape;139;p37"/>
          <p:cNvSpPr txBox="1">
            <a:spLocks noGrp="1"/>
          </p:cNvSpPr>
          <p:nvPr>
            <p:ph type="title"/>
          </p:nvPr>
        </p:nvSpPr>
        <p:spPr>
          <a:xfrm>
            <a:off x="1032273" y="645586"/>
            <a:ext cx="3078956" cy="1151236"/>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0" name="Google Shape;140;p37"/>
          <p:cNvSpPr txBox="1">
            <a:spLocks noGrp="1"/>
          </p:cNvSpPr>
          <p:nvPr>
            <p:ph type="dt" idx="10"/>
          </p:nvPr>
        </p:nvSpPr>
        <p:spPr>
          <a:xfrm>
            <a:off x="263426" y="6021293"/>
            <a:ext cx="768846" cy="191129"/>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1" name="Google Shape;141;p37"/>
          <p:cNvSpPr txBox="1">
            <a:spLocks noGrp="1"/>
          </p:cNvSpPr>
          <p:nvPr>
            <p:ph type="ftr" idx="11"/>
          </p:nvPr>
        </p:nvSpPr>
        <p:spPr>
          <a:xfrm>
            <a:off x="1032273" y="6021293"/>
            <a:ext cx="3443288" cy="191129"/>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2" name="Google Shape;142;p37"/>
          <p:cNvSpPr txBox="1">
            <a:spLocks noGrp="1"/>
          </p:cNvSpPr>
          <p:nvPr>
            <p:ph type="sldNum" idx="12"/>
          </p:nvPr>
        </p:nvSpPr>
        <p:spPr>
          <a:xfrm>
            <a:off x="4475559" y="6021293"/>
            <a:ext cx="404696" cy="19112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ontent and Picture">
  <p:cSld name="Content and Picture">
    <p:spTree>
      <p:nvGrpSpPr>
        <p:cNvPr id="1" name="Shape 143"/>
        <p:cNvGrpSpPr/>
        <p:nvPr/>
      </p:nvGrpSpPr>
      <p:grpSpPr>
        <a:xfrm>
          <a:off x="0" y="0"/>
          <a:ext cx="0" cy="0"/>
          <a:chOff x="0" y="0"/>
          <a:chExt cx="0" cy="0"/>
        </a:xfrm>
      </p:grpSpPr>
      <p:sp>
        <p:nvSpPr>
          <p:cNvPr id="144" name="Google Shape;144;p38"/>
          <p:cNvSpPr txBox="1">
            <a:spLocks noGrp="1"/>
          </p:cNvSpPr>
          <p:nvPr>
            <p:ph type="title"/>
          </p:nvPr>
        </p:nvSpPr>
        <p:spPr>
          <a:xfrm>
            <a:off x="1032271" y="645586"/>
            <a:ext cx="1539479" cy="1151236"/>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5" name="Google Shape;145;p38"/>
          <p:cNvSpPr txBox="1">
            <a:spLocks noGrp="1"/>
          </p:cNvSpPr>
          <p:nvPr>
            <p:ph type="body" idx="1"/>
          </p:nvPr>
        </p:nvSpPr>
        <p:spPr>
          <a:xfrm>
            <a:off x="1032271" y="1989666"/>
            <a:ext cx="1539479" cy="3839601"/>
          </a:xfrm>
          <a:prstGeom prst="rect">
            <a:avLst/>
          </a:prstGeom>
          <a:noFill/>
          <a:ln>
            <a:noFill/>
          </a:ln>
        </p:spPr>
        <p:txBody>
          <a:bodyPr spcFirstLastPara="1" wrap="square" lIns="0" tIns="0" rIns="0" bIns="0" anchor="t" anchorCtr="0">
            <a:noAutofit/>
          </a:bodyPr>
          <a:lstStyle>
            <a:lvl1pPr marL="457200" lvl="0" indent="-342900" algn="l">
              <a:lnSpc>
                <a:spcPct val="120000"/>
              </a:lnSpc>
              <a:spcBef>
                <a:spcPts val="113"/>
              </a:spcBef>
              <a:spcAft>
                <a:spcPts val="0"/>
              </a:spcAft>
              <a:buClr>
                <a:schemeClr val="accent1"/>
              </a:buClr>
              <a:buSzPts val="1800"/>
              <a:buChar char="•"/>
              <a:defRPr/>
            </a:lvl1pPr>
            <a:lvl2pPr marL="914400" lvl="1" indent="-342900" algn="l">
              <a:lnSpc>
                <a:spcPct val="120000"/>
              </a:lnSpc>
              <a:spcBef>
                <a:spcPts val="113"/>
              </a:spcBef>
              <a:spcAft>
                <a:spcPts val="0"/>
              </a:spcAft>
              <a:buClr>
                <a:schemeClr val="accent1"/>
              </a:buClr>
              <a:buSzPts val="1800"/>
              <a:buChar char="–"/>
              <a:defRPr/>
            </a:lvl2pPr>
            <a:lvl3pPr marL="1371600" lvl="2" indent="-342900" algn="l">
              <a:lnSpc>
                <a:spcPct val="120000"/>
              </a:lnSpc>
              <a:spcBef>
                <a:spcPts val="113"/>
              </a:spcBef>
              <a:spcAft>
                <a:spcPts val="0"/>
              </a:spcAft>
              <a:buClr>
                <a:schemeClr val="accent1"/>
              </a:buClr>
              <a:buSzPts val="1800"/>
              <a:buChar char="•"/>
              <a:defRPr/>
            </a:lvl3pPr>
            <a:lvl4pPr marL="1828800" lvl="3" indent="-342900" algn="l">
              <a:lnSpc>
                <a:spcPct val="120000"/>
              </a:lnSpc>
              <a:spcBef>
                <a:spcPts val="113"/>
              </a:spcBef>
              <a:spcAft>
                <a:spcPts val="0"/>
              </a:spcAft>
              <a:buClr>
                <a:schemeClr val="accent1"/>
              </a:buClr>
              <a:buSzPts val="1800"/>
              <a:buChar char="–"/>
              <a:defRPr/>
            </a:lvl4pPr>
            <a:lvl5pPr marL="2286000" lvl="4" indent="-342900" algn="l">
              <a:lnSpc>
                <a:spcPct val="120000"/>
              </a:lnSpc>
              <a:spcBef>
                <a:spcPts val="113"/>
              </a:spcBef>
              <a:spcAft>
                <a:spcPts val="0"/>
              </a:spcAft>
              <a:buClr>
                <a:schemeClr val="accent1"/>
              </a:buClr>
              <a:buSzPts val="1800"/>
              <a:buChar char="•"/>
              <a:defRPr/>
            </a:lvl5pPr>
            <a:lvl6pPr marL="2743200" lvl="5" indent="-342900" algn="l">
              <a:lnSpc>
                <a:spcPct val="120000"/>
              </a:lnSpc>
              <a:spcBef>
                <a:spcPts val="113"/>
              </a:spcBef>
              <a:spcAft>
                <a:spcPts val="0"/>
              </a:spcAft>
              <a:buClr>
                <a:schemeClr val="accent1"/>
              </a:buClr>
              <a:buSzPts val="1800"/>
              <a:buChar char="•"/>
              <a:defRPr/>
            </a:lvl6pPr>
            <a:lvl7pPr marL="3200400" lvl="6" indent="-342900" algn="l">
              <a:lnSpc>
                <a:spcPct val="120000"/>
              </a:lnSpc>
              <a:spcBef>
                <a:spcPts val="113"/>
              </a:spcBef>
              <a:spcAft>
                <a:spcPts val="0"/>
              </a:spcAft>
              <a:buClr>
                <a:schemeClr val="accent1"/>
              </a:buClr>
              <a:buSzPts val="1800"/>
              <a:buChar char="•"/>
              <a:defRPr/>
            </a:lvl7pPr>
            <a:lvl8pPr marL="3657600" lvl="7" indent="-342900" algn="l">
              <a:lnSpc>
                <a:spcPct val="120000"/>
              </a:lnSpc>
              <a:spcBef>
                <a:spcPts val="113"/>
              </a:spcBef>
              <a:spcAft>
                <a:spcPts val="0"/>
              </a:spcAft>
              <a:buClr>
                <a:schemeClr val="accent1"/>
              </a:buClr>
              <a:buSzPts val="1800"/>
              <a:buChar char="•"/>
              <a:defRPr/>
            </a:lvl8pPr>
            <a:lvl9pPr marL="4114800" lvl="8" indent="-342900" algn="l">
              <a:lnSpc>
                <a:spcPct val="120000"/>
              </a:lnSpc>
              <a:spcBef>
                <a:spcPts val="113"/>
              </a:spcBef>
              <a:spcAft>
                <a:spcPts val="0"/>
              </a:spcAft>
              <a:buClr>
                <a:schemeClr val="accent1"/>
              </a:buClr>
              <a:buSzPts val="1800"/>
              <a:buChar char="•"/>
              <a:defRPr/>
            </a:lvl9pPr>
          </a:lstStyle>
          <a:p>
            <a:endParaRPr/>
          </a:p>
        </p:txBody>
      </p:sp>
      <p:sp>
        <p:nvSpPr>
          <p:cNvPr id="146" name="Google Shape;146;p38"/>
          <p:cNvSpPr>
            <a:spLocks noGrp="1"/>
          </p:cNvSpPr>
          <p:nvPr>
            <p:ph type="pic" idx="2"/>
          </p:nvPr>
        </p:nvSpPr>
        <p:spPr>
          <a:xfrm>
            <a:off x="2977158" y="0"/>
            <a:ext cx="2166342" cy="6858000"/>
          </a:xfrm>
          <a:prstGeom prst="rect">
            <a:avLst/>
          </a:prstGeom>
          <a:solidFill>
            <a:schemeClr val="accent2"/>
          </a:solidFill>
          <a:ln>
            <a:noFill/>
          </a:ln>
        </p:spPr>
        <p:txBody>
          <a:bodyPr spcFirstLastPara="1" wrap="square" lIns="0" tIns="0" rIns="0" bIns="0" anchor="t" anchorCtr="0">
            <a:noAutofit/>
          </a:bodyPr>
          <a:lstStyle>
            <a:lvl1pPr marR="0" lvl="0" algn="l" rtl="0">
              <a:lnSpc>
                <a:spcPct val="120000"/>
              </a:lnSpc>
              <a:spcBef>
                <a:spcPts val="113"/>
              </a:spcBef>
              <a:spcAft>
                <a:spcPts val="0"/>
              </a:spcAft>
              <a:buClr>
                <a:schemeClr val="accent1"/>
              </a:buClr>
              <a:buSzPts val="788"/>
              <a:buFont typeface="Arial"/>
              <a:buNone/>
              <a:defRPr sz="788" b="0" i="0" u="none" strike="noStrike" cap="none">
                <a:solidFill>
                  <a:schemeClr val="accent1"/>
                </a:solidFill>
                <a:latin typeface="Arial"/>
                <a:ea typeface="Arial"/>
                <a:cs typeface="Arial"/>
                <a:sym typeface="Arial"/>
              </a:defRPr>
            </a:lvl1pPr>
            <a:lvl2pPr marR="0" lvl="1" algn="l" rtl="0">
              <a:lnSpc>
                <a:spcPct val="120000"/>
              </a:lnSpc>
              <a:spcBef>
                <a:spcPts val="113"/>
              </a:spcBef>
              <a:spcAft>
                <a:spcPts val="0"/>
              </a:spcAft>
              <a:buClr>
                <a:schemeClr val="accent1"/>
              </a:buClr>
              <a:buSzPts val="900"/>
              <a:buFont typeface="Arial"/>
              <a:buChar char="–"/>
              <a:defRPr sz="900" b="0" i="0" u="none" strike="noStrike" cap="none">
                <a:solidFill>
                  <a:schemeClr val="accent1"/>
                </a:solidFill>
                <a:latin typeface="Arial"/>
                <a:ea typeface="Arial"/>
                <a:cs typeface="Arial"/>
                <a:sym typeface="Arial"/>
              </a:defRPr>
            </a:lvl2pPr>
            <a:lvl3pPr marR="0" lvl="2" algn="l" rtl="0">
              <a:lnSpc>
                <a:spcPct val="120000"/>
              </a:lnSpc>
              <a:spcBef>
                <a:spcPts val="113"/>
              </a:spcBef>
              <a:spcAft>
                <a:spcPts val="0"/>
              </a:spcAft>
              <a:buClr>
                <a:schemeClr val="accent1"/>
              </a:buClr>
              <a:buSzPts val="788"/>
              <a:buFont typeface="Arial"/>
              <a:buChar char="•"/>
              <a:defRPr sz="788" b="0" i="0" u="none" strike="noStrike" cap="none">
                <a:solidFill>
                  <a:schemeClr val="accent1"/>
                </a:solidFill>
                <a:latin typeface="Arial"/>
                <a:ea typeface="Arial"/>
                <a:cs typeface="Arial"/>
                <a:sym typeface="Arial"/>
              </a:defRPr>
            </a:lvl3pPr>
            <a:lvl4pPr marR="0" lvl="3" algn="l" rtl="0">
              <a:lnSpc>
                <a:spcPct val="120000"/>
              </a:lnSpc>
              <a:spcBef>
                <a:spcPts val="113"/>
              </a:spcBef>
              <a:spcAft>
                <a:spcPts val="0"/>
              </a:spcAft>
              <a:buClr>
                <a:schemeClr val="accent1"/>
              </a:buClr>
              <a:buSzPts val="675"/>
              <a:buFont typeface="Arial"/>
              <a:buChar char="–"/>
              <a:defRPr sz="675" b="0" i="0" u="none" strike="noStrike" cap="none">
                <a:solidFill>
                  <a:schemeClr val="accent1"/>
                </a:solidFill>
                <a:latin typeface="Arial"/>
                <a:ea typeface="Arial"/>
                <a:cs typeface="Arial"/>
                <a:sym typeface="Arial"/>
              </a:defRPr>
            </a:lvl4pPr>
            <a:lvl5pPr marR="0" lvl="4" algn="l" rtl="0">
              <a:lnSpc>
                <a:spcPct val="120000"/>
              </a:lnSpc>
              <a:spcBef>
                <a:spcPts val="113"/>
              </a:spcBef>
              <a:spcAft>
                <a:spcPts val="0"/>
              </a:spcAft>
              <a:buClr>
                <a:schemeClr val="accent1"/>
              </a:buClr>
              <a:buSzPts val="563"/>
              <a:buFont typeface="Arial"/>
              <a:buChar char="•"/>
              <a:defRPr sz="563" b="0" i="0" u="none" strike="noStrike" cap="none">
                <a:solidFill>
                  <a:schemeClr val="accent1"/>
                </a:solidFill>
                <a:latin typeface="Arial"/>
                <a:ea typeface="Arial"/>
                <a:cs typeface="Arial"/>
                <a:sym typeface="Arial"/>
              </a:defRPr>
            </a:lvl5pPr>
            <a:lvl6pPr marR="0" lvl="5" algn="l" rtl="0">
              <a:lnSpc>
                <a:spcPct val="120000"/>
              </a:lnSpc>
              <a:spcBef>
                <a:spcPts val="113"/>
              </a:spcBef>
              <a:spcAft>
                <a:spcPts val="0"/>
              </a:spcAft>
              <a:buClr>
                <a:schemeClr val="accent1"/>
              </a:buClr>
              <a:buSzPts val="563"/>
              <a:buFont typeface="Arial"/>
              <a:buChar char="•"/>
              <a:defRPr sz="563" b="0" i="0" u="none" strike="noStrike" cap="none">
                <a:solidFill>
                  <a:schemeClr val="accent1"/>
                </a:solidFill>
                <a:latin typeface="Arial"/>
                <a:ea typeface="Arial"/>
                <a:cs typeface="Arial"/>
                <a:sym typeface="Arial"/>
              </a:defRPr>
            </a:lvl6pPr>
            <a:lvl7pPr marR="0" lvl="6" algn="l" rtl="0">
              <a:lnSpc>
                <a:spcPct val="120000"/>
              </a:lnSpc>
              <a:spcBef>
                <a:spcPts val="113"/>
              </a:spcBef>
              <a:spcAft>
                <a:spcPts val="0"/>
              </a:spcAft>
              <a:buClr>
                <a:schemeClr val="accent1"/>
              </a:buClr>
              <a:buSzPts val="563"/>
              <a:buFont typeface="Arial"/>
              <a:buChar char="•"/>
              <a:defRPr sz="563" b="0" i="0" u="none" strike="noStrike" cap="none">
                <a:solidFill>
                  <a:schemeClr val="accent1"/>
                </a:solidFill>
                <a:latin typeface="Arial"/>
                <a:ea typeface="Arial"/>
                <a:cs typeface="Arial"/>
                <a:sym typeface="Arial"/>
              </a:defRPr>
            </a:lvl7pPr>
            <a:lvl8pPr marR="0" lvl="7" algn="l" rtl="0">
              <a:lnSpc>
                <a:spcPct val="120000"/>
              </a:lnSpc>
              <a:spcBef>
                <a:spcPts val="113"/>
              </a:spcBef>
              <a:spcAft>
                <a:spcPts val="0"/>
              </a:spcAft>
              <a:buClr>
                <a:schemeClr val="accent1"/>
              </a:buClr>
              <a:buSzPts val="563"/>
              <a:buFont typeface="Arial"/>
              <a:buChar char="•"/>
              <a:defRPr sz="563" b="0" i="0" u="none" strike="noStrike" cap="none">
                <a:solidFill>
                  <a:schemeClr val="accent1"/>
                </a:solidFill>
                <a:latin typeface="Arial"/>
                <a:ea typeface="Arial"/>
                <a:cs typeface="Arial"/>
                <a:sym typeface="Arial"/>
              </a:defRPr>
            </a:lvl8pPr>
            <a:lvl9pPr marR="0" lvl="8" algn="l" rtl="0">
              <a:lnSpc>
                <a:spcPct val="120000"/>
              </a:lnSpc>
              <a:spcBef>
                <a:spcPts val="113"/>
              </a:spcBef>
              <a:spcAft>
                <a:spcPts val="0"/>
              </a:spcAft>
              <a:buClr>
                <a:schemeClr val="accent1"/>
              </a:buClr>
              <a:buSzPts val="563"/>
              <a:buFont typeface="Arial"/>
              <a:buChar char="•"/>
              <a:defRPr sz="563" b="0" i="0" u="none" strike="noStrike" cap="none">
                <a:solidFill>
                  <a:schemeClr val="accent1"/>
                </a:solidFill>
                <a:latin typeface="Arial"/>
                <a:ea typeface="Arial"/>
                <a:cs typeface="Arial"/>
                <a:sym typeface="Arial"/>
              </a:defRPr>
            </a:lvl9pPr>
          </a:lstStyle>
          <a:p>
            <a:endParaRPr/>
          </a:p>
        </p:txBody>
      </p:sp>
      <p:sp>
        <p:nvSpPr>
          <p:cNvPr id="147" name="Google Shape;147;p38"/>
          <p:cNvSpPr txBox="1">
            <a:spLocks noGrp="1"/>
          </p:cNvSpPr>
          <p:nvPr>
            <p:ph type="dt" idx="10"/>
          </p:nvPr>
        </p:nvSpPr>
        <p:spPr>
          <a:xfrm>
            <a:off x="263426" y="6021293"/>
            <a:ext cx="768846" cy="191129"/>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8" name="Google Shape;148;p38"/>
          <p:cNvSpPr txBox="1">
            <a:spLocks noGrp="1"/>
          </p:cNvSpPr>
          <p:nvPr>
            <p:ph type="ftr" idx="11"/>
          </p:nvPr>
        </p:nvSpPr>
        <p:spPr>
          <a:xfrm>
            <a:off x="1032273" y="6021293"/>
            <a:ext cx="3443288" cy="191129"/>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9" name="Google Shape;149;p38"/>
          <p:cNvSpPr txBox="1">
            <a:spLocks noGrp="1"/>
          </p:cNvSpPr>
          <p:nvPr>
            <p:ph type="sldNum" idx="12"/>
          </p:nvPr>
        </p:nvSpPr>
        <p:spPr>
          <a:xfrm>
            <a:off x="4475559" y="6021293"/>
            <a:ext cx="404696" cy="19112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Blank " type="blank">
  <p:cSld name="BLANK">
    <p:spTree>
      <p:nvGrpSpPr>
        <p:cNvPr id="1" name="Shape 150"/>
        <p:cNvGrpSpPr/>
        <p:nvPr/>
      </p:nvGrpSpPr>
      <p:grpSpPr>
        <a:xfrm>
          <a:off x="0" y="0"/>
          <a:ext cx="0" cy="0"/>
          <a:chOff x="0" y="0"/>
          <a:chExt cx="0" cy="0"/>
        </a:xfrm>
      </p:grpSpPr>
      <p:sp>
        <p:nvSpPr>
          <p:cNvPr id="151" name="Google Shape;151;p39"/>
          <p:cNvSpPr txBox="1">
            <a:spLocks noGrp="1"/>
          </p:cNvSpPr>
          <p:nvPr>
            <p:ph type="dt" idx="10"/>
          </p:nvPr>
        </p:nvSpPr>
        <p:spPr>
          <a:xfrm>
            <a:off x="263426" y="6021293"/>
            <a:ext cx="768846" cy="191129"/>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2" name="Google Shape;152;p39"/>
          <p:cNvSpPr txBox="1">
            <a:spLocks noGrp="1"/>
          </p:cNvSpPr>
          <p:nvPr>
            <p:ph type="ftr" idx="11"/>
          </p:nvPr>
        </p:nvSpPr>
        <p:spPr>
          <a:xfrm>
            <a:off x="1032273" y="6021293"/>
            <a:ext cx="3443288" cy="191129"/>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3" name="Google Shape;153;p39"/>
          <p:cNvSpPr txBox="1">
            <a:spLocks noGrp="1"/>
          </p:cNvSpPr>
          <p:nvPr>
            <p:ph type="sldNum" idx="12"/>
          </p:nvPr>
        </p:nvSpPr>
        <p:spPr>
          <a:xfrm>
            <a:off x="4475559" y="6021293"/>
            <a:ext cx="404696" cy="19112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
  <p:cSld name="Title and Content ">
    <p:spTree>
      <p:nvGrpSpPr>
        <p:cNvPr id="1" name="Shape 21"/>
        <p:cNvGrpSpPr/>
        <p:nvPr/>
      </p:nvGrpSpPr>
      <p:grpSpPr>
        <a:xfrm>
          <a:off x="0" y="0"/>
          <a:ext cx="0" cy="0"/>
          <a:chOff x="0" y="0"/>
          <a:chExt cx="0" cy="0"/>
        </a:xfrm>
      </p:grpSpPr>
      <p:sp>
        <p:nvSpPr>
          <p:cNvPr id="22" name="Google Shape;22;p21"/>
          <p:cNvSpPr txBox="1">
            <a:spLocks noGrp="1"/>
          </p:cNvSpPr>
          <p:nvPr>
            <p:ph type="title"/>
          </p:nvPr>
        </p:nvSpPr>
        <p:spPr>
          <a:xfrm>
            <a:off x="1032273" y="645586"/>
            <a:ext cx="3078956" cy="1151236"/>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21"/>
          <p:cNvSpPr txBox="1">
            <a:spLocks noGrp="1"/>
          </p:cNvSpPr>
          <p:nvPr>
            <p:ph type="body" idx="1"/>
          </p:nvPr>
        </p:nvSpPr>
        <p:spPr>
          <a:xfrm>
            <a:off x="1032273" y="1989666"/>
            <a:ext cx="3078956" cy="3839601"/>
          </a:xfrm>
          <a:prstGeom prst="rect">
            <a:avLst/>
          </a:prstGeom>
          <a:noFill/>
          <a:ln>
            <a:noFill/>
          </a:ln>
        </p:spPr>
        <p:txBody>
          <a:bodyPr spcFirstLastPara="1" wrap="square" lIns="0" tIns="0" rIns="0" bIns="0" anchor="t" anchorCtr="0">
            <a:noAutofit/>
          </a:bodyPr>
          <a:lstStyle>
            <a:lvl1pPr marL="457200" lvl="0" indent="-342900" algn="l">
              <a:lnSpc>
                <a:spcPct val="120000"/>
              </a:lnSpc>
              <a:spcBef>
                <a:spcPts val="113"/>
              </a:spcBef>
              <a:spcAft>
                <a:spcPts val="0"/>
              </a:spcAft>
              <a:buClr>
                <a:schemeClr val="accent1"/>
              </a:buClr>
              <a:buSzPts val="1800"/>
              <a:buChar char="•"/>
              <a:defRPr/>
            </a:lvl1pPr>
            <a:lvl2pPr marL="914400" lvl="1" indent="-342900" algn="l">
              <a:lnSpc>
                <a:spcPct val="120000"/>
              </a:lnSpc>
              <a:spcBef>
                <a:spcPts val="113"/>
              </a:spcBef>
              <a:spcAft>
                <a:spcPts val="0"/>
              </a:spcAft>
              <a:buClr>
                <a:schemeClr val="accent1"/>
              </a:buClr>
              <a:buSzPts val="1800"/>
              <a:buChar char="–"/>
              <a:defRPr/>
            </a:lvl2pPr>
            <a:lvl3pPr marL="1371600" lvl="2" indent="-342900" algn="l">
              <a:lnSpc>
                <a:spcPct val="120000"/>
              </a:lnSpc>
              <a:spcBef>
                <a:spcPts val="113"/>
              </a:spcBef>
              <a:spcAft>
                <a:spcPts val="0"/>
              </a:spcAft>
              <a:buClr>
                <a:schemeClr val="accent1"/>
              </a:buClr>
              <a:buSzPts val="1800"/>
              <a:buChar char="•"/>
              <a:defRPr/>
            </a:lvl3pPr>
            <a:lvl4pPr marL="1828800" lvl="3" indent="-342900" algn="l">
              <a:lnSpc>
                <a:spcPct val="120000"/>
              </a:lnSpc>
              <a:spcBef>
                <a:spcPts val="113"/>
              </a:spcBef>
              <a:spcAft>
                <a:spcPts val="0"/>
              </a:spcAft>
              <a:buClr>
                <a:schemeClr val="accent1"/>
              </a:buClr>
              <a:buSzPts val="1800"/>
              <a:buChar char="–"/>
              <a:defRPr/>
            </a:lvl4pPr>
            <a:lvl5pPr marL="2286000" lvl="4" indent="-342900" algn="l">
              <a:lnSpc>
                <a:spcPct val="120000"/>
              </a:lnSpc>
              <a:spcBef>
                <a:spcPts val="113"/>
              </a:spcBef>
              <a:spcAft>
                <a:spcPts val="0"/>
              </a:spcAft>
              <a:buClr>
                <a:schemeClr val="accent1"/>
              </a:buClr>
              <a:buSzPts val="1800"/>
              <a:buChar char="•"/>
              <a:defRPr/>
            </a:lvl5pPr>
            <a:lvl6pPr marL="2743200" lvl="5" indent="-342900" algn="l">
              <a:lnSpc>
                <a:spcPct val="120000"/>
              </a:lnSpc>
              <a:spcBef>
                <a:spcPts val="113"/>
              </a:spcBef>
              <a:spcAft>
                <a:spcPts val="0"/>
              </a:spcAft>
              <a:buClr>
                <a:schemeClr val="accent1"/>
              </a:buClr>
              <a:buSzPts val="1800"/>
              <a:buChar char="•"/>
              <a:defRPr/>
            </a:lvl6pPr>
            <a:lvl7pPr marL="3200400" lvl="6" indent="-342900" algn="l">
              <a:lnSpc>
                <a:spcPct val="120000"/>
              </a:lnSpc>
              <a:spcBef>
                <a:spcPts val="113"/>
              </a:spcBef>
              <a:spcAft>
                <a:spcPts val="0"/>
              </a:spcAft>
              <a:buClr>
                <a:schemeClr val="accent1"/>
              </a:buClr>
              <a:buSzPts val="1800"/>
              <a:buChar char="•"/>
              <a:defRPr/>
            </a:lvl7pPr>
            <a:lvl8pPr marL="3657600" lvl="7" indent="-342900" algn="l">
              <a:lnSpc>
                <a:spcPct val="120000"/>
              </a:lnSpc>
              <a:spcBef>
                <a:spcPts val="113"/>
              </a:spcBef>
              <a:spcAft>
                <a:spcPts val="0"/>
              </a:spcAft>
              <a:buClr>
                <a:schemeClr val="accent1"/>
              </a:buClr>
              <a:buSzPts val="1800"/>
              <a:buChar char="•"/>
              <a:defRPr/>
            </a:lvl8pPr>
            <a:lvl9pPr marL="4114800" lvl="8" indent="-342900" algn="l">
              <a:lnSpc>
                <a:spcPct val="120000"/>
              </a:lnSpc>
              <a:spcBef>
                <a:spcPts val="113"/>
              </a:spcBef>
              <a:spcAft>
                <a:spcPts val="0"/>
              </a:spcAft>
              <a:buClr>
                <a:schemeClr val="accent1"/>
              </a:buClr>
              <a:buSzPts val="1800"/>
              <a:buChar char="•"/>
              <a:defRPr/>
            </a:lvl9pPr>
          </a:lstStyle>
          <a:p>
            <a:endParaRPr/>
          </a:p>
        </p:txBody>
      </p:sp>
      <p:sp>
        <p:nvSpPr>
          <p:cNvPr id="24" name="Google Shape;24;p21"/>
          <p:cNvSpPr txBox="1">
            <a:spLocks noGrp="1"/>
          </p:cNvSpPr>
          <p:nvPr>
            <p:ph type="dt" idx="10"/>
          </p:nvPr>
        </p:nvSpPr>
        <p:spPr>
          <a:xfrm>
            <a:off x="263426" y="6021293"/>
            <a:ext cx="768846" cy="191129"/>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21"/>
          <p:cNvSpPr txBox="1">
            <a:spLocks noGrp="1"/>
          </p:cNvSpPr>
          <p:nvPr>
            <p:ph type="ftr" idx="11"/>
          </p:nvPr>
        </p:nvSpPr>
        <p:spPr>
          <a:xfrm>
            <a:off x="1032273" y="6021293"/>
            <a:ext cx="3443288" cy="191129"/>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21"/>
          <p:cNvSpPr txBox="1">
            <a:spLocks noGrp="1"/>
          </p:cNvSpPr>
          <p:nvPr>
            <p:ph type="sldNum" idx="12"/>
          </p:nvPr>
        </p:nvSpPr>
        <p:spPr>
          <a:xfrm>
            <a:off x="4475559" y="6021293"/>
            <a:ext cx="404696" cy="19112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Agenda">
  <p:cSld name="Agenda">
    <p:bg>
      <p:bgPr>
        <a:solidFill>
          <a:schemeClr val="accent1"/>
        </a:solidFill>
        <a:effectLst/>
      </p:bgPr>
    </p:bg>
    <p:spTree>
      <p:nvGrpSpPr>
        <p:cNvPr id="1" name="Shape 27"/>
        <p:cNvGrpSpPr/>
        <p:nvPr/>
      </p:nvGrpSpPr>
      <p:grpSpPr>
        <a:xfrm>
          <a:off x="0" y="0"/>
          <a:ext cx="0" cy="0"/>
          <a:chOff x="0" y="0"/>
          <a:chExt cx="0" cy="0"/>
        </a:xfrm>
      </p:grpSpPr>
      <p:sp>
        <p:nvSpPr>
          <p:cNvPr id="28" name="Google Shape;28;p22"/>
          <p:cNvSpPr txBox="1">
            <a:spLocks noGrp="1"/>
          </p:cNvSpPr>
          <p:nvPr>
            <p:ph type="title"/>
          </p:nvPr>
        </p:nvSpPr>
        <p:spPr>
          <a:xfrm>
            <a:off x="1032273" y="645586"/>
            <a:ext cx="3078956" cy="1151236"/>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Clr>
                <a:schemeClr val="lt1"/>
              </a:buClr>
              <a:buSzPts val="1350"/>
              <a:buFont typeface="Arial"/>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22"/>
          <p:cNvSpPr txBox="1">
            <a:spLocks noGrp="1"/>
          </p:cNvSpPr>
          <p:nvPr>
            <p:ph type="body" idx="1"/>
          </p:nvPr>
        </p:nvSpPr>
        <p:spPr>
          <a:xfrm>
            <a:off x="1032273" y="1989666"/>
            <a:ext cx="3078956" cy="3839601"/>
          </a:xfrm>
          <a:prstGeom prst="rect">
            <a:avLst/>
          </a:prstGeom>
          <a:noFill/>
          <a:ln>
            <a:noFill/>
          </a:ln>
        </p:spPr>
        <p:txBody>
          <a:bodyPr spcFirstLastPara="1" wrap="square" lIns="0" tIns="0" rIns="0" bIns="0" anchor="t" anchorCtr="0">
            <a:noAutofit/>
          </a:bodyPr>
          <a:lstStyle>
            <a:lvl1pPr marL="457200" lvl="0" indent="-292925" algn="l">
              <a:lnSpc>
                <a:spcPct val="120000"/>
              </a:lnSpc>
              <a:spcBef>
                <a:spcPts val="113"/>
              </a:spcBef>
              <a:spcAft>
                <a:spcPts val="0"/>
              </a:spcAft>
              <a:buClr>
                <a:schemeClr val="lt1"/>
              </a:buClr>
              <a:buSzPts val="1013"/>
              <a:buFont typeface="Arial"/>
              <a:buAutoNum type="arabicPeriod"/>
              <a:defRPr b="1">
                <a:solidFill>
                  <a:schemeClr val="lt1"/>
                </a:solidFill>
              </a:defRPr>
            </a:lvl1pPr>
            <a:lvl2pPr marL="914400" lvl="1" indent="-285750" algn="l">
              <a:lnSpc>
                <a:spcPct val="120000"/>
              </a:lnSpc>
              <a:spcBef>
                <a:spcPts val="113"/>
              </a:spcBef>
              <a:spcAft>
                <a:spcPts val="0"/>
              </a:spcAft>
              <a:buClr>
                <a:schemeClr val="lt1"/>
              </a:buClr>
              <a:buSzPts val="900"/>
              <a:buChar char="–"/>
              <a:defRPr>
                <a:solidFill>
                  <a:schemeClr val="lt1"/>
                </a:solidFill>
              </a:defRPr>
            </a:lvl2pPr>
            <a:lvl3pPr marL="1371600" lvl="2" indent="-342900" algn="l">
              <a:lnSpc>
                <a:spcPct val="120000"/>
              </a:lnSpc>
              <a:spcBef>
                <a:spcPts val="113"/>
              </a:spcBef>
              <a:spcAft>
                <a:spcPts val="0"/>
              </a:spcAft>
              <a:buClr>
                <a:schemeClr val="accent1"/>
              </a:buClr>
              <a:buSzPts val="1800"/>
              <a:buChar char="•"/>
              <a:defRPr/>
            </a:lvl3pPr>
            <a:lvl4pPr marL="1828800" lvl="3" indent="-342900" algn="l">
              <a:lnSpc>
                <a:spcPct val="120000"/>
              </a:lnSpc>
              <a:spcBef>
                <a:spcPts val="113"/>
              </a:spcBef>
              <a:spcAft>
                <a:spcPts val="0"/>
              </a:spcAft>
              <a:buClr>
                <a:schemeClr val="accent1"/>
              </a:buClr>
              <a:buSzPts val="1800"/>
              <a:buChar char="–"/>
              <a:defRPr/>
            </a:lvl4pPr>
            <a:lvl5pPr marL="2286000" lvl="4" indent="-342900" algn="l">
              <a:lnSpc>
                <a:spcPct val="120000"/>
              </a:lnSpc>
              <a:spcBef>
                <a:spcPts val="113"/>
              </a:spcBef>
              <a:spcAft>
                <a:spcPts val="0"/>
              </a:spcAft>
              <a:buClr>
                <a:schemeClr val="accent1"/>
              </a:buClr>
              <a:buSzPts val="1800"/>
              <a:buChar char="•"/>
              <a:defRPr/>
            </a:lvl5pPr>
            <a:lvl6pPr marL="2743200" lvl="5" indent="-342900" algn="l">
              <a:lnSpc>
                <a:spcPct val="120000"/>
              </a:lnSpc>
              <a:spcBef>
                <a:spcPts val="113"/>
              </a:spcBef>
              <a:spcAft>
                <a:spcPts val="0"/>
              </a:spcAft>
              <a:buClr>
                <a:schemeClr val="accent1"/>
              </a:buClr>
              <a:buSzPts val="1800"/>
              <a:buChar char="•"/>
              <a:defRPr/>
            </a:lvl6pPr>
            <a:lvl7pPr marL="3200400" lvl="6" indent="-342900" algn="l">
              <a:lnSpc>
                <a:spcPct val="120000"/>
              </a:lnSpc>
              <a:spcBef>
                <a:spcPts val="113"/>
              </a:spcBef>
              <a:spcAft>
                <a:spcPts val="0"/>
              </a:spcAft>
              <a:buClr>
                <a:schemeClr val="accent1"/>
              </a:buClr>
              <a:buSzPts val="1800"/>
              <a:buChar char="•"/>
              <a:defRPr/>
            </a:lvl7pPr>
            <a:lvl8pPr marL="3657600" lvl="7" indent="-342900" algn="l">
              <a:lnSpc>
                <a:spcPct val="120000"/>
              </a:lnSpc>
              <a:spcBef>
                <a:spcPts val="113"/>
              </a:spcBef>
              <a:spcAft>
                <a:spcPts val="0"/>
              </a:spcAft>
              <a:buClr>
                <a:schemeClr val="accent1"/>
              </a:buClr>
              <a:buSzPts val="1800"/>
              <a:buChar char="•"/>
              <a:defRPr/>
            </a:lvl8pPr>
            <a:lvl9pPr marL="4114800" lvl="8" indent="-342900" algn="l">
              <a:lnSpc>
                <a:spcPct val="120000"/>
              </a:lnSpc>
              <a:spcBef>
                <a:spcPts val="113"/>
              </a:spcBef>
              <a:spcAft>
                <a:spcPts val="0"/>
              </a:spcAft>
              <a:buClr>
                <a:schemeClr val="accent1"/>
              </a:buClr>
              <a:buSzPts val="1800"/>
              <a:buChar char="•"/>
              <a:defRPr/>
            </a:lvl9pPr>
          </a:lstStyle>
          <a:p>
            <a:endParaRPr/>
          </a:p>
        </p:txBody>
      </p:sp>
      <p:sp>
        <p:nvSpPr>
          <p:cNvPr id="30" name="Google Shape;30;p22"/>
          <p:cNvSpPr txBox="1">
            <a:spLocks noGrp="1"/>
          </p:cNvSpPr>
          <p:nvPr>
            <p:ph type="dt" idx="10"/>
          </p:nvPr>
        </p:nvSpPr>
        <p:spPr>
          <a:xfrm>
            <a:off x="263426" y="6021293"/>
            <a:ext cx="768846" cy="191129"/>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22"/>
          <p:cNvSpPr txBox="1">
            <a:spLocks noGrp="1"/>
          </p:cNvSpPr>
          <p:nvPr>
            <p:ph type="ftr" idx="11"/>
          </p:nvPr>
        </p:nvSpPr>
        <p:spPr>
          <a:xfrm>
            <a:off x="1032273" y="6021293"/>
            <a:ext cx="3443288" cy="191129"/>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22"/>
          <p:cNvSpPr txBox="1">
            <a:spLocks noGrp="1"/>
          </p:cNvSpPr>
          <p:nvPr>
            <p:ph type="sldNum" idx="12"/>
          </p:nvPr>
        </p:nvSpPr>
        <p:spPr>
          <a:xfrm>
            <a:off x="4475559" y="6021293"/>
            <a:ext cx="404696" cy="19112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450"/>
              <a:buFont typeface="Arial"/>
              <a:buNone/>
              <a:defRPr sz="45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50"/>
              <a:buFont typeface="Arial"/>
              <a:buNone/>
              <a:defRPr sz="45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50"/>
              <a:buFont typeface="Arial"/>
              <a:buNone/>
              <a:defRPr sz="45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50"/>
              <a:buFont typeface="Arial"/>
              <a:buNone/>
              <a:defRPr sz="45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50"/>
              <a:buFont typeface="Arial"/>
              <a:buNone/>
              <a:defRPr sz="45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50"/>
              <a:buFont typeface="Arial"/>
              <a:buNone/>
              <a:defRPr sz="45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50"/>
              <a:buFont typeface="Arial"/>
              <a:buNone/>
              <a:defRPr sz="45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50"/>
              <a:buFont typeface="Arial"/>
              <a:buNone/>
              <a:defRPr sz="45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50"/>
              <a:buFont typeface="Arial"/>
              <a:buNone/>
              <a:defRPr sz="45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Flag">
  <p:cSld name="Flag">
    <p:bg>
      <p:bgPr>
        <a:solidFill>
          <a:schemeClr val="accent1"/>
        </a:solidFill>
        <a:effectLst/>
      </p:bgPr>
    </p:bg>
    <p:spTree>
      <p:nvGrpSpPr>
        <p:cNvPr id="1" name="Shape 41"/>
        <p:cNvGrpSpPr/>
        <p:nvPr/>
      </p:nvGrpSpPr>
      <p:grpSpPr>
        <a:xfrm>
          <a:off x="0" y="0"/>
          <a:ext cx="0" cy="0"/>
          <a:chOff x="0" y="0"/>
          <a:chExt cx="0" cy="0"/>
        </a:xfrm>
      </p:grpSpPr>
      <p:sp>
        <p:nvSpPr>
          <p:cNvPr id="42" name="Google Shape;42;p24"/>
          <p:cNvSpPr txBox="1">
            <a:spLocks noGrp="1"/>
          </p:cNvSpPr>
          <p:nvPr>
            <p:ph type="dt" idx="10"/>
          </p:nvPr>
        </p:nvSpPr>
        <p:spPr>
          <a:xfrm>
            <a:off x="263426" y="6021293"/>
            <a:ext cx="768846" cy="191129"/>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24"/>
          <p:cNvSpPr txBox="1">
            <a:spLocks noGrp="1"/>
          </p:cNvSpPr>
          <p:nvPr>
            <p:ph type="ftr" idx="11"/>
          </p:nvPr>
        </p:nvSpPr>
        <p:spPr>
          <a:xfrm>
            <a:off x="1032273" y="6021293"/>
            <a:ext cx="3443288" cy="191129"/>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24"/>
          <p:cNvSpPr txBox="1">
            <a:spLocks noGrp="1"/>
          </p:cNvSpPr>
          <p:nvPr>
            <p:ph type="sldNum" idx="12"/>
          </p:nvPr>
        </p:nvSpPr>
        <p:spPr>
          <a:xfrm>
            <a:off x="4475559" y="6021293"/>
            <a:ext cx="404696" cy="19112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grpSp>
        <p:nvGrpSpPr>
          <p:cNvPr id="45" name="Google Shape;45;p24"/>
          <p:cNvGrpSpPr/>
          <p:nvPr/>
        </p:nvGrpSpPr>
        <p:grpSpPr>
          <a:xfrm>
            <a:off x="1761673" y="2257552"/>
            <a:ext cx="1620000" cy="2342911"/>
            <a:chOff x="6372200" y="3003798"/>
            <a:chExt cx="720725" cy="439738"/>
          </a:xfrm>
        </p:grpSpPr>
        <p:sp>
          <p:nvSpPr>
            <p:cNvPr id="46" name="Google Shape;46;p24"/>
            <p:cNvSpPr/>
            <p:nvPr/>
          </p:nvSpPr>
          <p:spPr>
            <a:xfrm>
              <a:off x="6372200" y="3003798"/>
              <a:ext cx="720725" cy="439738"/>
            </a:xfrm>
            <a:custGeom>
              <a:avLst/>
              <a:gdLst/>
              <a:ahLst/>
              <a:cxnLst/>
              <a:rect l="l" t="t" r="r" b="b"/>
              <a:pathLst>
                <a:path w="454" h="277" extrusionOk="0">
                  <a:moveTo>
                    <a:pt x="202" y="101"/>
                  </a:moveTo>
                  <a:lnTo>
                    <a:pt x="454" y="101"/>
                  </a:lnTo>
                  <a:lnTo>
                    <a:pt x="454" y="0"/>
                  </a:lnTo>
                  <a:lnTo>
                    <a:pt x="202" y="0"/>
                  </a:lnTo>
                  <a:lnTo>
                    <a:pt x="202" y="101"/>
                  </a:lnTo>
                  <a:close/>
                  <a:moveTo>
                    <a:pt x="0" y="277"/>
                  </a:moveTo>
                  <a:lnTo>
                    <a:pt x="126" y="277"/>
                  </a:lnTo>
                  <a:lnTo>
                    <a:pt x="126" y="176"/>
                  </a:lnTo>
                  <a:lnTo>
                    <a:pt x="0" y="176"/>
                  </a:lnTo>
                  <a:lnTo>
                    <a:pt x="0" y="277"/>
                  </a:lnTo>
                  <a:close/>
                  <a:moveTo>
                    <a:pt x="0" y="101"/>
                  </a:moveTo>
                  <a:lnTo>
                    <a:pt x="126" y="101"/>
                  </a:lnTo>
                  <a:lnTo>
                    <a:pt x="126" y="0"/>
                  </a:lnTo>
                  <a:lnTo>
                    <a:pt x="0" y="0"/>
                  </a:lnTo>
                  <a:lnTo>
                    <a:pt x="0" y="101"/>
                  </a:lnTo>
                  <a:close/>
                  <a:moveTo>
                    <a:pt x="202" y="277"/>
                  </a:moveTo>
                  <a:lnTo>
                    <a:pt x="454" y="277"/>
                  </a:lnTo>
                  <a:lnTo>
                    <a:pt x="454" y="176"/>
                  </a:lnTo>
                  <a:lnTo>
                    <a:pt x="202" y="176"/>
                  </a:lnTo>
                  <a:lnTo>
                    <a:pt x="202" y="277"/>
                  </a:lnTo>
                  <a:close/>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013"/>
                <a:buFont typeface="Arial"/>
                <a:buNone/>
              </a:pPr>
              <a:endParaRPr sz="1013" b="0" i="0" u="none" strike="noStrike" cap="none">
                <a:solidFill>
                  <a:schemeClr val="dk1"/>
                </a:solidFill>
                <a:latin typeface="Arial"/>
                <a:ea typeface="Arial"/>
                <a:cs typeface="Arial"/>
                <a:sym typeface="Arial"/>
              </a:endParaRPr>
            </a:p>
          </p:txBody>
        </p:sp>
        <p:sp>
          <p:nvSpPr>
            <p:cNvPr id="47" name="Google Shape;47;p24"/>
            <p:cNvSpPr/>
            <p:nvPr/>
          </p:nvSpPr>
          <p:spPr>
            <a:xfrm>
              <a:off x="6372200" y="3003798"/>
              <a:ext cx="720725" cy="439738"/>
            </a:xfrm>
            <a:custGeom>
              <a:avLst/>
              <a:gdLst/>
              <a:ahLst/>
              <a:cxnLst/>
              <a:rect l="l" t="t" r="r" b="b"/>
              <a:pathLst>
                <a:path w="454" h="277" extrusionOk="0">
                  <a:moveTo>
                    <a:pt x="126" y="0"/>
                  </a:moveTo>
                  <a:lnTo>
                    <a:pt x="126" y="101"/>
                  </a:lnTo>
                  <a:lnTo>
                    <a:pt x="0" y="101"/>
                  </a:lnTo>
                  <a:lnTo>
                    <a:pt x="0" y="176"/>
                  </a:lnTo>
                  <a:lnTo>
                    <a:pt x="126" y="176"/>
                  </a:lnTo>
                  <a:lnTo>
                    <a:pt x="126" y="277"/>
                  </a:lnTo>
                  <a:lnTo>
                    <a:pt x="202" y="277"/>
                  </a:lnTo>
                  <a:lnTo>
                    <a:pt x="202" y="176"/>
                  </a:lnTo>
                  <a:lnTo>
                    <a:pt x="454" y="176"/>
                  </a:lnTo>
                  <a:lnTo>
                    <a:pt x="454" y="101"/>
                  </a:lnTo>
                  <a:lnTo>
                    <a:pt x="202" y="101"/>
                  </a:lnTo>
                  <a:lnTo>
                    <a:pt x="202" y="0"/>
                  </a:lnTo>
                  <a:lnTo>
                    <a:pt x="126" y="0"/>
                  </a:lnTo>
                  <a:close/>
                </a:path>
              </a:pathLst>
            </a:cu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013"/>
                <a:buFont typeface="Arial"/>
                <a:buNone/>
              </a:pPr>
              <a:endParaRPr sz="1013" b="0" i="0" u="none" strike="noStrike" cap="none">
                <a:solidFill>
                  <a:schemeClr val="dk1"/>
                </a:solidFill>
                <a:latin typeface="Arial"/>
                <a:ea typeface="Arial"/>
                <a:cs typeface="Arial"/>
                <a:sym typeface="Arial"/>
              </a:endParaRPr>
            </a:p>
          </p:txBody>
        </p:sp>
      </p:gr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Slide " type="title">
  <p:cSld name="TITLE">
    <p:spTree>
      <p:nvGrpSpPr>
        <p:cNvPr id="1" name="Shape 48"/>
        <p:cNvGrpSpPr/>
        <p:nvPr/>
      </p:nvGrpSpPr>
      <p:grpSpPr>
        <a:xfrm>
          <a:off x="0" y="0"/>
          <a:ext cx="0" cy="0"/>
          <a:chOff x="0" y="0"/>
          <a:chExt cx="0" cy="0"/>
        </a:xfrm>
      </p:grpSpPr>
      <p:sp>
        <p:nvSpPr>
          <p:cNvPr id="49" name="Google Shape;49;p25"/>
          <p:cNvSpPr txBox="1">
            <a:spLocks noGrp="1"/>
          </p:cNvSpPr>
          <p:nvPr>
            <p:ph type="ctrTitle"/>
          </p:nvPr>
        </p:nvSpPr>
        <p:spPr>
          <a:xfrm>
            <a:off x="1032273" y="1796821"/>
            <a:ext cx="3078956" cy="1920215"/>
          </a:xfrm>
          <a:prstGeom prst="rect">
            <a:avLst/>
          </a:prstGeom>
          <a:noFill/>
          <a:ln>
            <a:noFill/>
          </a:ln>
        </p:spPr>
        <p:txBody>
          <a:bodyPr spcFirstLastPara="1" wrap="square" lIns="0" tIns="0" rIns="0" bIns="0" anchor="b" anchorCtr="0">
            <a:noAutofit/>
          </a:bodyPr>
          <a:lstStyle>
            <a:lvl1pPr lvl="0" algn="l">
              <a:lnSpc>
                <a:spcPct val="80000"/>
              </a:lnSpc>
              <a:spcBef>
                <a:spcPts val="0"/>
              </a:spcBef>
              <a:spcAft>
                <a:spcPts val="0"/>
              </a:spcAft>
              <a:buClr>
                <a:schemeClr val="accent1"/>
              </a:buClr>
              <a:buSzPts val="3038"/>
              <a:buFont typeface="Arial"/>
              <a:buNone/>
              <a:defRPr sz="3038"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25"/>
          <p:cNvSpPr txBox="1">
            <a:spLocks noGrp="1"/>
          </p:cNvSpPr>
          <p:nvPr>
            <p:ph type="subTitle" idx="1"/>
          </p:nvPr>
        </p:nvSpPr>
        <p:spPr>
          <a:xfrm>
            <a:off x="1032273" y="3717032"/>
            <a:ext cx="3078956" cy="864096"/>
          </a:xfrm>
          <a:prstGeom prst="rect">
            <a:avLst/>
          </a:prstGeom>
          <a:noFill/>
          <a:ln>
            <a:noFill/>
          </a:ln>
        </p:spPr>
        <p:txBody>
          <a:bodyPr spcFirstLastPara="1" wrap="square" lIns="0" tIns="0" rIns="0" bIns="0" anchor="t" anchorCtr="0">
            <a:noAutofit/>
          </a:bodyPr>
          <a:lstStyle>
            <a:lvl1pPr lvl="0" algn="l">
              <a:lnSpc>
                <a:spcPct val="120000"/>
              </a:lnSpc>
              <a:spcBef>
                <a:spcPts val="113"/>
              </a:spcBef>
              <a:spcAft>
                <a:spcPts val="0"/>
              </a:spcAft>
              <a:buClr>
                <a:schemeClr val="accent1"/>
              </a:buClr>
              <a:buSzPts val="1013"/>
              <a:buNone/>
              <a:defRPr>
                <a:solidFill>
                  <a:schemeClr val="accent1"/>
                </a:solidFill>
              </a:defRPr>
            </a:lvl1pPr>
            <a:lvl2pPr lvl="1" algn="ctr">
              <a:lnSpc>
                <a:spcPct val="120000"/>
              </a:lnSpc>
              <a:spcBef>
                <a:spcPts val="113"/>
              </a:spcBef>
              <a:spcAft>
                <a:spcPts val="0"/>
              </a:spcAft>
              <a:buClr>
                <a:srgbClr val="888CBE"/>
              </a:buClr>
              <a:buSzPts val="900"/>
              <a:buNone/>
              <a:defRPr>
                <a:solidFill>
                  <a:srgbClr val="888CBE"/>
                </a:solidFill>
              </a:defRPr>
            </a:lvl2pPr>
            <a:lvl3pPr lvl="2" algn="ctr">
              <a:lnSpc>
                <a:spcPct val="120000"/>
              </a:lnSpc>
              <a:spcBef>
                <a:spcPts val="113"/>
              </a:spcBef>
              <a:spcAft>
                <a:spcPts val="0"/>
              </a:spcAft>
              <a:buClr>
                <a:srgbClr val="888CBE"/>
              </a:buClr>
              <a:buSzPts val="788"/>
              <a:buNone/>
              <a:defRPr>
                <a:solidFill>
                  <a:srgbClr val="888CBE"/>
                </a:solidFill>
              </a:defRPr>
            </a:lvl3pPr>
            <a:lvl4pPr lvl="3" algn="ctr">
              <a:lnSpc>
                <a:spcPct val="120000"/>
              </a:lnSpc>
              <a:spcBef>
                <a:spcPts val="113"/>
              </a:spcBef>
              <a:spcAft>
                <a:spcPts val="0"/>
              </a:spcAft>
              <a:buClr>
                <a:srgbClr val="888CBE"/>
              </a:buClr>
              <a:buSzPts val="675"/>
              <a:buNone/>
              <a:defRPr>
                <a:solidFill>
                  <a:srgbClr val="888CBE"/>
                </a:solidFill>
              </a:defRPr>
            </a:lvl4pPr>
            <a:lvl5pPr lvl="4" algn="ctr">
              <a:lnSpc>
                <a:spcPct val="120000"/>
              </a:lnSpc>
              <a:spcBef>
                <a:spcPts val="113"/>
              </a:spcBef>
              <a:spcAft>
                <a:spcPts val="0"/>
              </a:spcAft>
              <a:buClr>
                <a:srgbClr val="888CBE"/>
              </a:buClr>
              <a:buSzPts val="563"/>
              <a:buNone/>
              <a:defRPr>
                <a:solidFill>
                  <a:srgbClr val="888CBE"/>
                </a:solidFill>
              </a:defRPr>
            </a:lvl5pPr>
            <a:lvl6pPr lvl="5" algn="ctr">
              <a:lnSpc>
                <a:spcPct val="120000"/>
              </a:lnSpc>
              <a:spcBef>
                <a:spcPts val="113"/>
              </a:spcBef>
              <a:spcAft>
                <a:spcPts val="0"/>
              </a:spcAft>
              <a:buClr>
                <a:srgbClr val="888CBE"/>
              </a:buClr>
              <a:buSzPts val="563"/>
              <a:buNone/>
              <a:defRPr>
                <a:solidFill>
                  <a:srgbClr val="888CBE"/>
                </a:solidFill>
              </a:defRPr>
            </a:lvl6pPr>
            <a:lvl7pPr lvl="6" algn="ctr">
              <a:lnSpc>
                <a:spcPct val="120000"/>
              </a:lnSpc>
              <a:spcBef>
                <a:spcPts val="113"/>
              </a:spcBef>
              <a:spcAft>
                <a:spcPts val="0"/>
              </a:spcAft>
              <a:buClr>
                <a:srgbClr val="888CBE"/>
              </a:buClr>
              <a:buSzPts val="563"/>
              <a:buNone/>
              <a:defRPr>
                <a:solidFill>
                  <a:srgbClr val="888CBE"/>
                </a:solidFill>
              </a:defRPr>
            </a:lvl7pPr>
            <a:lvl8pPr lvl="7" algn="ctr">
              <a:lnSpc>
                <a:spcPct val="120000"/>
              </a:lnSpc>
              <a:spcBef>
                <a:spcPts val="113"/>
              </a:spcBef>
              <a:spcAft>
                <a:spcPts val="0"/>
              </a:spcAft>
              <a:buClr>
                <a:srgbClr val="888CBE"/>
              </a:buClr>
              <a:buSzPts val="563"/>
              <a:buNone/>
              <a:defRPr>
                <a:solidFill>
                  <a:srgbClr val="888CBE"/>
                </a:solidFill>
              </a:defRPr>
            </a:lvl8pPr>
            <a:lvl9pPr lvl="8" algn="ctr">
              <a:lnSpc>
                <a:spcPct val="120000"/>
              </a:lnSpc>
              <a:spcBef>
                <a:spcPts val="113"/>
              </a:spcBef>
              <a:spcAft>
                <a:spcPts val="0"/>
              </a:spcAft>
              <a:buClr>
                <a:srgbClr val="888CBE"/>
              </a:buClr>
              <a:buSzPts val="563"/>
              <a:buNone/>
              <a:defRPr>
                <a:solidFill>
                  <a:srgbClr val="888CBE"/>
                </a:solidFill>
              </a:defRPr>
            </a:lvl9pPr>
          </a:lstStyle>
          <a:p>
            <a:endParaRPr/>
          </a:p>
        </p:txBody>
      </p:sp>
      <p:sp>
        <p:nvSpPr>
          <p:cNvPr id="51" name="Google Shape;51;p25"/>
          <p:cNvSpPr txBox="1">
            <a:spLocks noGrp="1"/>
          </p:cNvSpPr>
          <p:nvPr>
            <p:ph type="dt" idx="10"/>
          </p:nvPr>
        </p:nvSpPr>
        <p:spPr>
          <a:xfrm>
            <a:off x="263426" y="6021293"/>
            <a:ext cx="768846" cy="191129"/>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25"/>
          <p:cNvSpPr txBox="1">
            <a:spLocks noGrp="1"/>
          </p:cNvSpPr>
          <p:nvPr>
            <p:ph type="ftr" idx="11"/>
          </p:nvPr>
        </p:nvSpPr>
        <p:spPr>
          <a:xfrm>
            <a:off x="1032273" y="6021293"/>
            <a:ext cx="3443288" cy="191129"/>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25"/>
          <p:cNvSpPr txBox="1">
            <a:spLocks noGrp="1"/>
          </p:cNvSpPr>
          <p:nvPr>
            <p:ph type="sldNum" idx="12"/>
          </p:nvPr>
        </p:nvSpPr>
        <p:spPr>
          <a:xfrm>
            <a:off x="4475559" y="6021293"/>
            <a:ext cx="404696" cy="19112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Title Slide Blue ">
  <p:cSld name="Title Slide Blue ">
    <p:bg>
      <p:bgPr>
        <a:solidFill>
          <a:schemeClr val="accent1"/>
        </a:solidFill>
        <a:effectLst/>
      </p:bgPr>
    </p:bg>
    <p:spTree>
      <p:nvGrpSpPr>
        <p:cNvPr id="1" name="Shape 54"/>
        <p:cNvGrpSpPr/>
        <p:nvPr/>
      </p:nvGrpSpPr>
      <p:grpSpPr>
        <a:xfrm>
          <a:off x="0" y="0"/>
          <a:ext cx="0" cy="0"/>
          <a:chOff x="0" y="0"/>
          <a:chExt cx="0" cy="0"/>
        </a:xfrm>
      </p:grpSpPr>
      <p:sp>
        <p:nvSpPr>
          <p:cNvPr id="55" name="Google Shape;55;p26"/>
          <p:cNvSpPr txBox="1">
            <a:spLocks noGrp="1"/>
          </p:cNvSpPr>
          <p:nvPr>
            <p:ph type="ctrTitle"/>
          </p:nvPr>
        </p:nvSpPr>
        <p:spPr>
          <a:xfrm>
            <a:off x="1032273" y="1797051"/>
            <a:ext cx="3078956" cy="1919816"/>
          </a:xfrm>
          <a:prstGeom prst="rect">
            <a:avLst/>
          </a:prstGeom>
          <a:noFill/>
          <a:ln>
            <a:noFill/>
          </a:ln>
        </p:spPr>
        <p:txBody>
          <a:bodyPr spcFirstLastPara="1" wrap="square" lIns="0" tIns="0" rIns="0" bIns="0" anchor="b" anchorCtr="0">
            <a:noAutofit/>
          </a:bodyPr>
          <a:lstStyle>
            <a:lvl1pPr lvl="0" algn="l">
              <a:lnSpc>
                <a:spcPct val="80000"/>
              </a:lnSpc>
              <a:spcBef>
                <a:spcPts val="0"/>
              </a:spcBef>
              <a:spcAft>
                <a:spcPts val="0"/>
              </a:spcAft>
              <a:buClr>
                <a:schemeClr val="lt1"/>
              </a:buClr>
              <a:buSzPts val="3038"/>
              <a:buFont typeface="Arial"/>
              <a:buNone/>
              <a:defRPr sz="3038" cap="none">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26"/>
          <p:cNvSpPr txBox="1">
            <a:spLocks noGrp="1"/>
          </p:cNvSpPr>
          <p:nvPr>
            <p:ph type="subTitle" idx="1"/>
          </p:nvPr>
        </p:nvSpPr>
        <p:spPr>
          <a:xfrm>
            <a:off x="1032273" y="3716867"/>
            <a:ext cx="3078956" cy="864261"/>
          </a:xfrm>
          <a:prstGeom prst="rect">
            <a:avLst/>
          </a:prstGeom>
          <a:noFill/>
          <a:ln>
            <a:noFill/>
          </a:ln>
        </p:spPr>
        <p:txBody>
          <a:bodyPr spcFirstLastPara="1" wrap="square" lIns="0" tIns="0" rIns="0" bIns="0" anchor="t" anchorCtr="0">
            <a:noAutofit/>
          </a:bodyPr>
          <a:lstStyle>
            <a:lvl1pPr lvl="0" algn="l">
              <a:lnSpc>
                <a:spcPct val="120000"/>
              </a:lnSpc>
              <a:spcBef>
                <a:spcPts val="113"/>
              </a:spcBef>
              <a:spcAft>
                <a:spcPts val="0"/>
              </a:spcAft>
              <a:buClr>
                <a:schemeClr val="lt1"/>
              </a:buClr>
              <a:buSzPts val="1013"/>
              <a:buNone/>
              <a:defRPr>
                <a:solidFill>
                  <a:schemeClr val="lt1"/>
                </a:solidFill>
              </a:defRPr>
            </a:lvl1pPr>
            <a:lvl2pPr lvl="1" algn="ctr">
              <a:lnSpc>
                <a:spcPct val="120000"/>
              </a:lnSpc>
              <a:spcBef>
                <a:spcPts val="113"/>
              </a:spcBef>
              <a:spcAft>
                <a:spcPts val="0"/>
              </a:spcAft>
              <a:buClr>
                <a:srgbClr val="888CBE"/>
              </a:buClr>
              <a:buSzPts val="900"/>
              <a:buNone/>
              <a:defRPr>
                <a:solidFill>
                  <a:srgbClr val="888CBE"/>
                </a:solidFill>
              </a:defRPr>
            </a:lvl2pPr>
            <a:lvl3pPr lvl="2" algn="ctr">
              <a:lnSpc>
                <a:spcPct val="120000"/>
              </a:lnSpc>
              <a:spcBef>
                <a:spcPts val="113"/>
              </a:spcBef>
              <a:spcAft>
                <a:spcPts val="0"/>
              </a:spcAft>
              <a:buClr>
                <a:srgbClr val="888CBE"/>
              </a:buClr>
              <a:buSzPts val="788"/>
              <a:buNone/>
              <a:defRPr>
                <a:solidFill>
                  <a:srgbClr val="888CBE"/>
                </a:solidFill>
              </a:defRPr>
            </a:lvl3pPr>
            <a:lvl4pPr lvl="3" algn="ctr">
              <a:lnSpc>
                <a:spcPct val="120000"/>
              </a:lnSpc>
              <a:spcBef>
                <a:spcPts val="113"/>
              </a:spcBef>
              <a:spcAft>
                <a:spcPts val="0"/>
              </a:spcAft>
              <a:buClr>
                <a:srgbClr val="888CBE"/>
              </a:buClr>
              <a:buSzPts val="675"/>
              <a:buNone/>
              <a:defRPr>
                <a:solidFill>
                  <a:srgbClr val="888CBE"/>
                </a:solidFill>
              </a:defRPr>
            </a:lvl4pPr>
            <a:lvl5pPr lvl="4" algn="ctr">
              <a:lnSpc>
                <a:spcPct val="120000"/>
              </a:lnSpc>
              <a:spcBef>
                <a:spcPts val="113"/>
              </a:spcBef>
              <a:spcAft>
                <a:spcPts val="0"/>
              </a:spcAft>
              <a:buClr>
                <a:srgbClr val="888CBE"/>
              </a:buClr>
              <a:buSzPts val="563"/>
              <a:buNone/>
              <a:defRPr>
                <a:solidFill>
                  <a:srgbClr val="888CBE"/>
                </a:solidFill>
              </a:defRPr>
            </a:lvl5pPr>
            <a:lvl6pPr lvl="5" algn="ctr">
              <a:lnSpc>
                <a:spcPct val="120000"/>
              </a:lnSpc>
              <a:spcBef>
                <a:spcPts val="113"/>
              </a:spcBef>
              <a:spcAft>
                <a:spcPts val="0"/>
              </a:spcAft>
              <a:buClr>
                <a:srgbClr val="888CBE"/>
              </a:buClr>
              <a:buSzPts val="563"/>
              <a:buNone/>
              <a:defRPr>
                <a:solidFill>
                  <a:srgbClr val="888CBE"/>
                </a:solidFill>
              </a:defRPr>
            </a:lvl6pPr>
            <a:lvl7pPr lvl="6" algn="ctr">
              <a:lnSpc>
                <a:spcPct val="120000"/>
              </a:lnSpc>
              <a:spcBef>
                <a:spcPts val="113"/>
              </a:spcBef>
              <a:spcAft>
                <a:spcPts val="0"/>
              </a:spcAft>
              <a:buClr>
                <a:srgbClr val="888CBE"/>
              </a:buClr>
              <a:buSzPts val="563"/>
              <a:buNone/>
              <a:defRPr>
                <a:solidFill>
                  <a:srgbClr val="888CBE"/>
                </a:solidFill>
              </a:defRPr>
            </a:lvl7pPr>
            <a:lvl8pPr lvl="7" algn="ctr">
              <a:lnSpc>
                <a:spcPct val="120000"/>
              </a:lnSpc>
              <a:spcBef>
                <a:spcPts val="113"/>
              </a:spcBef>
              <a:spcAft>
                <a:spcPts val="0"/>
              </a:spcAft>
              <a:buClr>
                <a:srgbClr val="888CBE"/>
              </a:buClr>
              <a:buSzPts val="563"/>
              <a:buNone/>
              <a:defRPr>
                <a:solidFill>
                  <a:srgbClr val="888CBE"/>
                </a:solidFill>
              </a:defRPr>
            </a:lvl8pPr>
            <a:lvl9pPr lvl="8" algn="ctr">
              <a:lnSpc>
                <a:spcPct val="120000"/>
              </a:lnSpc>
              <a:spcBef>
                <a:spcPts val="113"/>
              </a:spcBef>
              <a:spcAft>
                <a:spcPts val="0"/>
              </a:spcAft>
              <a:buClr>
                <a:srgbClr val="888CBE"/>
              </a:buClr>
              <a:buSzPts val="563"/>
              <a:buNone/>
              <a:defRPr>
                <a:solidFill>
                  <a:srgbClr val="888CBE"/>
                </a:solidFill>
              </a:defRPr>
            </a:lvl9pPr>
          </a:lstStyle>
          <a:p>
            <a:endParaRPr/>
          </a:p>
        </p:txBody>
      </p:sp>
      <p:sp>
        <p:nvSpPr>
          <p:cNvPr id="57" name="Google Shape;57;p26"/>
          <p:cNvSpPr txBox="1">
            <a:spLocks noGrp="1"/>
          </p:cNvSpPr>
          <p:nvPr>
            <p:ph type="dt" idx="10"/>
          </p:nvPr>
        </p:nvSpPr>
        <p:spPr>
          <a:xfrm>
            <a:off x="263426" y="6021293"/>
            <a:ext cx="768846" cy="191129"/>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26"/>
          <p:cNvSpPr txBox="1">
            <a:spLocks noGrp="1"/>
          </p:cNvSpPr>
          <p:nvPr>
            <p:ph type="ftr" idx="11"/>
          </p:nvPr>
        </p:nvSpPr>
        <p:spPr>
          <a:xfrm>
            <a:off x="1032273" y="6021293"/>
            <a:ext cx="3443288" cy="191129"/>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26"/>
          <p:cNvSpPr txBox="1">
            <a:spLocks noGrp="1"/>
          </p:cNvSpPr>
          <p:nvPr>
            <p:ph type="sldNum" idx="12"/>
          </p:nvPr>
        </p:nvSpPr>
        <p:spPr>
          <a:xfrm>
            <a:off x="4475559" y="6021293"/>
            <a:ext cx="404696" cy="19112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450"/>
              <a:buFont typeface="Arial"/>
              <a:buNone/>
              <a:defRPr sz="45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50"/>
              <a:buFont typeface="Arial"/>
              <a:buNone/>
              <a:defRPr sz="45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50"/>
              <a:buFont typeface="Arial"/>
              <a:buNone/>
              <a:defRPr sz="45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50"/>
              <a:buFont typeface="Arial"/>
              <a:buNone/>
              <a:defRPr sz="45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50"/>
              <a:buFont typeface="Arial"/>
              <a:buNone/>
              <a:defRPr sz="45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50"/>
              <a:buFont typeface="Arial"/>
              <a:buNone/>
              <a:defRPr sz="45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50"/>
              <a:buFont typeface="Arial"/>
              <a:buNone/>
              <a:defRPr sz="45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50"/>
              <a:buFont typeface="Arial"/>
              <a:buNone/>
              <a:defRPr sz="45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50"/>
              <a:buFont typeface="Arial"/>
              <a:buNone/>
              <a:defRPr sz="45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60" name="Google Shape;60;p26"/>
          <p:cNvSpPr/>
          <p:nvPr/>
        </p:nvSpPr>
        <p:spPr>
          <a:xfrm>
            <a:off x="263427" y="645587"/>
            <a:ext cx="330766" cy="478367"/>
          </a:xfrm>
          <a:custGeom>
            <a:avLst/>
            <a:gdLst/>
            <a:ahLst/>
            <a:cxnLst/>
            <a:rect l="l" t="t" r="r" b="b"/>
            <a:pathLst>
              <a:path w="454" h="277" extrusionOk="0">
                <a:moveTo>
                  <a:pt x="202" y="101"/>
                </a:moveTo>
                <a:lnTo>
                  <a:pt x="454" y="101"/>
                </a:lnTo>
                <a:lnTo>
                  <a:pt x="454" y="0"/>
                </a:lnTo>
                <a:lnTo>
                  <a:pt x="202" y="0"/>
                </a:lnTo>
                <a:lnTo>
                  <a:pt x="202" y="101"/>
                </a:lnTo>
                <a:close/>
                <a:moveTo>
                  <a:pt x="0" y="277"/>
                </a:moveTo>
                <a:lnTo>
                  <a:pt x="126" y="277"/>
                </a:lnTo>
                <a:lnTo>
                  <a:pt x="126" y="176"/>
                </a:lnTo>
                <a:lnTo>
                  <a:pt x="0" y="176"/>
                </a:lnTo>
                <a:lnTo>
                  <a:pt x="0" y="277"/>
                </a:lnTo>
                <a:close/>
                <a:moveTo>
                  <a:pt x="0" y="101"/>
                </a:moveTo>
                <a:lnTo>
                  <a:pt x="126" y="101"/>
                </a:lnTo>
                <a:lnTo>
                  <a:pt x="126" y="0"/>
                </a:lnTo>
                <a:lnTo>
                  <a:pt x="0" y="0"/>
                </a:lnTo>
                <a:lnTo>
                  <a:pt x="0" y="101"/>
                </a:lnTo>
                <a:close/>
                <a:moveTo>
                  <a:pt x="202" y="277"/>
                </a:moveTo>
                <a:lnTo>
                  <a:pt x="454" y="277"/>
                </a:lnTo>
                <a:lnTo>
                  <a:pt x="454" y="176"/>
                </a:lnTo>
                <a:lnTo>
                  <a:pt x="202" y="176"/>
                </a:lnTo>
                <a:lnTo>
                  <a:pt x="202" y="277"/>
                </a:lnTo>
                <a:close/>
              </a:path>
            </a:pathLst>
          </a:custGeom>
          <a:solidFill>
            <a:schemeClr val="lt1"/>
          </a:solidFill>
          <a:ln>
            <a:noFill/>
          </a:ln>
        </p:spPr>
        <p:txBody>
          <a:bodyPr spcFirstLastPara="1" wrap="square" lIns="51425" tIns="25700" rIns="51425" bIns="25700" anchor="t" anchorCtr="0">
            <a:noAutofit/>
          </a:bodyPr>
          <a:lstStyle/>
          <a:p>
            <a:pPr marL="0" marR="0" lvl="0" indent="0" algn="l" rtl="0">
              <a:lnSpc>
                <a:spcPct val="100000"/>
              </a:lnSpc>
              <a:spcBef>
                <a:spcPts val="0"/>
              </a:spcBef>
              <a:spcAft>
                <a:spcPts val="0"/>
              </a:spcAft>
              <a:buClr>
                <a:srgbClr val="000000"/>
              </a:buClr>
              <a:buSzPts val="1013"/>
              <a:buFont typeface="Arial"/>
              <a:buNone/>
            </a:pPr>
            <a:endParaRPr sz="1013" b="0" i="0" u="none" strike="noStrike" cap="none">
              <a:solidFill>
                <a:schemeClr val="dk1"/>
              </a:solidFill>
              <a:latin typeface="Arial"/>
              <a:ea typeface="Arial"/>
              <a:cs typeface="Arial"/>
              <a:sym typeface="Arial"/>
            </a:endParaRPr>
          </a:p>
        </p:txBody>
      </p:sp>
      <p:sp>
        <p:nvSpPr>
          <p:cNvPr id="61" name="Google Shape;61;p26"/>
          <p:cNvSpPr/>
          <p:nvPr/>
        </p:nvSpPr>
        <p:spPr>
          <a:xfrm>
            <a:off x="4490432" y="645586"/>
            <a:ext cx="389644" cy="478365"/>
          </a:xfrm>
          <a:custGeom>
            <a:avLst/>
            <a:gdLst/>
            <a:ahLst/>
            <a:cxnLst/>
            <a:rect l="l" t="t" r="r" b="b"/>
            <a:pathLst>
              <a:path w="2732" h="1415" extrusionOk="0">
                <a:moveTo>
                  <a:pt x="188" y="0"/>
                </a:moveTo>
                <a:lnTo>
                  <a:pt x="177" y="0"/>
                </a:lnTo>
                <a:lnTo>
                  <a:pt x="166" y="1"/>
                </a:lnTo>
                <a:lnTo>
                  <a:pt x="156" y="2"/>
                </a:lnTo>
                <a:lnTo>
                  <a:pt x="146" y="3"/>
                </a:lnTo>
                <a:lnTo>
                  <a:pt x="136" y="4"/>
                </a:lnTo>
                <a:lnTo>
                  <a:pt x="126" y="6"/>
                </a:lnTo>
                <a:lnTo>
                  <a:pt x="109" y="11"/>
                </a:lnTo>
                <a:lnTo>
                  <a:pt x="100" y="14"/>
                </a:lnTo>
                <a:lnTo>
                  <a:pt x="92" y="17"/>
                </a:lnTo>
                <a:lnTo>
                  <a:pt x="77" y="25"/>
                </a:lnTo>
                <a:lnTo>
                  <a:pt x="64" y="33"/>
                </a:lnTo>
                <a:lnTo>
                  <a:pt x="58" y="38"/>
                </a:lnTo>
                <a:lnTo>
                  <a:pt x="52" y="43"/>
                </a:lnTo>
                <a:lnTo>
                  <a:pt x="41" y="54"/>
                </a:lnTo>
                <a:lnTo>
                  <a:pt x="36" y="60"/>
                </a:lnTo>
                <a:lnTo>
                  <a:pt x="32" y="66"/>
                </a:lnTo>
                <a:lnTo>
                  <a:pt x="28" y="72"/>
                </a:lnTo>
                <a:lnTo>
                  <a:pt x="24" y="79"/>
                </a:lnTo>
                <a:lnTo>
                  <a:pt x="21" y="86"/>
                </a:lnTo>
                <a:lnTo>
                  <a:pt x="18" y="93"/>
                </a:lnTo>
                <a:lnTo>
                  <a:pt x="15" y="100"/>
                </a:lnTo>
                <a:lnTo>
                  <a:pt x="13" y="107"/>
                </a:lnTo>
                <a:lnTo>
                  <a:pt x="11" y="115"/>
                </a:lnTo>
                <a:lnTo>
                  <a:pt x="9" y="123"/>
                </a:lnTo>
                <a:lnTo>
                  <a:pt x="8" y="131"/>
                </a:lnTo>
                <a:lnTo>
                  <a:pt x="7" y="140"/>
                </a:lnTo>
                <a:lnTo>
                  <a:pt x="7" y="148"/>
                </a:lnTo>
                <a:lnTo>
                  <a:pt x="7" y="157"/>
                </a:lnTo>
                <a:lnTo>
                  <a:pt x="7" y="165"/>
                </a:lnTo>
                <a:lnTo>
                  <a:pt x="7" y="173"/>
                </a:lnTo>
                <a:lnTo>
                  <a:pt x="9" y="188"/>
                </a:lnTo>
                <a:lnTo>
                  <a:pt x="11" y="195"/>
                </a:lnTo>
                <a:lnTo>
                  <a:pt x="13" y="202"/>
                </a:lnTo>
                <a:lnTo>
                  <a:pt x="15" y="209"/>
                </a:lnTo>
                <a:lnTo>
                  <a:pt x="17" y="215"/>
                </a:lnTo>
                <a:lnTo>
                  <a:pt x="23" y="228"/>
                </a:lnTo>
                <a:lnTo>
                  <a:pt x="30" y="239"/>
                </a:lnTo>
                <a:lnTo>
                  <a:pt x="38" y="249"/>
                </a:lnTo>
                <a:lnTo>
                  <a:pt x="43" y="254"/>
                </a:lnTo>
                <a:lnTo>
                  <a:pt x="47" y="258"/>
                </a:lnTo>
                <a:lnTo>
                  <a:pt x="52" y="263"/>
                </a:lnTo>
                <a:lnTo>
                  <a:pt x="57" y="267"/>
                </a:lnTo>
                <a:lnTo>
                  <a:pt x="62" y="270"/>
                </a:lnTo>
                <a:lnTo>
                  <a:pt x="68" y="274"/>
                </a:lnTo>
                <a:lnTo>
                  <a:pt x="80" y="281"/>
                </a:lnTo>
                <a:lnTo>
                  <a:pt x="92" y="286"/>
                </a:lnTo>
                <a:lnTo>
                  <a:pt x="105" y="291"/>
                </a:lnTo>
                <a:lnTo>
                  <a:pt x="118" y="295"/>
                </a:lnTo>
                <a:lnTo>
                  <a:pt x="133" y="298"/>
                </a:lnTo>
                <a:lnTo>
                  <a:pt x="147" y="301"/>
                </a:lnTo>
                <a:lnTo>
                  <a:pt x="174" y="304"/>
                </a:lnTo>
                <a:lnTo>
                  <a:pt x="181" y="305"/>
                </a:lnTo>
                <a:lnTo>
                  <a:pt x="187" y="307"/>
                </a:lnTo>
                <a:lnTo>
                  <a:pt x="194" y="309"/>
                </a:lnTo>
                <a:lnTo>
                  <a:pt x="199" y="311"/>
                </a:lnTo>
                <a:lnTo>
                  <a:pt x="204" y="314"/>
                </a:lnTo>
                <a:lnTo>
                  <a:pt x="209" y="317"/>
                </a:lnTo>
                <a:lnTo>
                  <a:pt x="213" y="320"/>
                </a:lnTo>
                <a:lnTo>
                  <a:pt x="215" y="322"/>
                </a:lnTo>
                <a:lnTo>
                  <a:pt x="217" y="324"/>
                </a:lnTo>
                <a:lnTo>
                  <a:pt x="221" y="328"/>
                </a:lnTo>
                <a:lnTo>
                  <a:pt x="224" y="332"/>
                </a:lnTo>
                <a:lnTo>
                  <a:pt x="226" y="336"/>
                </a:lnTo>
                <a:lnTo>
                  <a:pt x="228" y="341"/>
                </a:lnTo>
                <a:lnTo>
                  <a:pt x="230" y="346"/>
                </a:lnTo>
                <a:lnTo>
                  <a:pt x="231" y="352"/>
                </a:lnTo>
                <a:lnTo>
                  <a:pt x="232" y="358"/>
                </a:lnTo>
                <a:lnTo>
                  <a:pt x="232" y="364"/>
                </a:lnTo>
                <a:lnTo>
                  <a:pt x="232" y="371"/>
                </a:lnTo>
                <a:lnTo>
                  <a:pt x="231" y="377"/>
                </a:lnTo>
                <a:lnTo>
                  <a:pt x="229" y="384"/>
                </a:lnTo>
                <a:lnTo>
                  <a:pt x="227" y="389"/>
                </a:lnTo>
                <a:lnTo>
                  <a:pt x="224" y="395"/>
                </a:lnTo>
                <a:lnTo>
                  <a:pt x="220" y="400"/>
                </a:lnTo>
                <a:lnTo>
                  <a:pt x="216" y="404"/>
                </a:lnTo>
                <a:lnTo>
                  <a:pt x="211" y="408"/>
                </a:lnTo>
                <a:lnTo>
                  <a:pt x="206" y="412"/>
                </a:lnTo>
                <a:lnTo>
                  <a:pt x="201" y="415"/>
                </a:lnTo>
                <a:lnTo>
                  <a:pt x="194" y="417"/>
                </a:lnTo>
                <a:lnTo>
                  <a:pt x="188" y="419"/>
                </a:lnTo>
                <a:lnTo>
                  <a:pt x="181" y="421"/>
                </a:lnTo>
                <a:lnTo>
                  <a:pt x="173" y="422"/>
                </a:lnTo>
                <a:lnTo>
                  <a:pt x="166" y="423"/>
                </a:lnTo>
                <a:lnTo>
                  <a:pt x="157" y="423"/>
                </a:lnTo>
                <a:lnTo>
                  <a:pt x="140" y="423"/>
                </a:lnTo>
                <a:lnTo>
                  <a:pt x="132" y="422"/>
                </a:lnTo>
                <a:lnTo>
                  <a:pt x="124" y="421"/>
                </a:lnTo>
                <a:lnTo>
                  <a:pt x="116" y="420"/>
                </a:lnTo>
                <a:lnTo>
                  <a:pt x="109" y="418"/>
                </a:lnTo>
                <a:lnTo>
                  <a:pt x="102" y="416"/>
                </a:lnTo>
                <a:lnTo>
                  <a:pt x="94" y="414"/>
                </a:lnTo>
                <a:lnTo>
                  <a:pt x="80" y="409"/>
                </a:lnTo>
                <a:lnTo>
                  <a:pt x="65" y="403"/>
                </a:lnTo>
                <a:lnTo>
                  <a:pt x="50" y="395"/>
                </a:lnTo>
                <a:lnTo>
                  <a:pt x="33" y="385"/>
                </a:lnTo>
                <a:lnTo>
                  <a:pt x="0" y="477"/>
                </a:lnTo>
                <a:lnTo>
                  <a:pt x="9" y="482"/>
                </a:lnTo>
                <a:lnTo>
                  <a:pt x="18" y="488"/>
                </a:lnTo>
                <a:lnTo>
                  <a:pt x="27" y="492"/>
                </a:lnTo>
                <a:lnTo>
                  <a:pt x="36" y="497"/>
                </a:lnTo>
                <a:lnTo>
                  <a:pt x="45" y="501"/>
                </a:lnTo>
                <a:lnTo>
                  <a:pt x="55" y="505"/>
                </a:lnTo>
                <a:lnTo>
                  <a:pt x="64" y="508"/>
                </a:lnTo>
                <a:lnTo>
                  <a:pt x="74" y="512"/>
                </a:lnTo>
                <a:lnTo>
                  <a:pt x="83" y="514"/>
                </a:lnTo>
                <a:lnTo>
                  <a:pt x="93" y="517"/>
                </a:lnTo>
                <a:lnTo>
                  <a:pt x="104" y="519"/>
                </a:lnTo>
                <a:lnTo>
                  <a:pt x="114" y="520"/>
                </a:lnTo>
                <a:lnTo>
                  <a:pt x="125" y="521"/>
                </a:lnTo>
                <a:lnTo>
                  <a:pt x="136" y="522"/>
                </a:lnTo>
                <a:lnTo>
                  <a:pt x="148" y="523"/>
                </a:lnTo>
                <a:lnTo>
                  <a:pt x="160" y="523"/>
                </a:lnTo>
                <a:lnTo>
                  <a:pt x="171" y="523"/>
                </a:lnTo>
                <a:lnTo>
                  <a:pt x="181" y="522"/>
                </a:lnTo>
                <a:lnTo>
                  <a:pt x="191" y="521"/>
                </a:lnTo>
                <a:lnTo>
                  <a:pt x="201" y="520"/>
                </a:lnTo>
                <a:lnTo>
                  <a:pt x="220" y="517"/>
                </a:lnTo>
                <a:lnTo>
                  <a:pt x="224" y="516"/>
                </a:lnTo>
                <a:lnTo>
                  <a:pt x="228" y="515"/>
                </a:lnTo>
                <a:lnTo>
                  <a:pt x="237" y="512"/>
                </a:lnTo>
                <a:lnTo>
                  <a:pt x="245" y="510"/>
                </a:lnTo>
                <a:lnTo>
                  <a:pt x="253" y="507"/>
                </a:lnTo>
                <a:lnTo>
                  <a:pt x="261" y="503"/>
                </a:lnTo>
                <a:lnTo>
                  <a:pt x="268" y="499"/>
                </a:lnTo>
                <a:lnTo>
                  <a:pt x="275" y="495"/>
                </a:lnTo>
                <a:lnTo>
                  <a:pt x="278" y="493"/>
                </a:lnTo>
                <a:lnTo>
                  <a:pt x="281" y="491"/>
                </a:lnTo>
                <a:lnTo>
                  <a:pt x="288" y="486"/>
                </a:lnTo>
                <a:lnTo>
                  <a:pt x="294" y="481"/>
                </a:lnTo>
                <a:lnTo>
                  <a:pt x="299" y="476"/>
                </a:lnTo>
                <a:lnTo>
                  <a:pt x="304" y="470"/>
                </a:lnTo>
                <a:lnTo>
                  <a:pt x="309" y="464"/>
                </a:lnTo>
                <a:lnTo>
                  <a:pt x="314" y="458"/>
                </a:lnTo>
                <a:lnTo>
                  <a:pt x="318" y="451"/>
                </a:lnTo>
                <a:lnTo>
                  <a:pt x="320" y="448"/>
                </a:lnTo>
                <a:lnTo>
                  <a:pt x="322" y="445"/>
                </a:lnTo>
                <a:lnTo>
                  <a:pt x="325" y="437"/>
                </a:lnTo>
                <a:lnTo>
                  <a:pt x="329" y="430"/>
                </a:lnTo>
                <a:lnTo>
                  <a:pt x="331" y="422"/>
                </a:lnTo>
                <a:lnTo>
                  <a:pt x="334" y="414"/>
                </a:lnTo>
                <a:lnTo>
                  <a:pt x="336" y="405"/>
                </a:lnTo>
                <a:lnTo>
                  <a:pt x="338" y="397"/>
                </a:lnTo>
                <a:lnTo>
                  <a:pt x="339" y="388"/>
                </a:lnTo>
                <a:lnTo>
                  <a:pt x="340" y="378"/>
                </a:lnTo>
                <a:lnTo>
                  <a:pt x="340" y="369"/>
                </a:lnTo>
                <a:lnTo>
                  <a:pt x="341" y="359"/>
                </a:lnTo>
                <a:lnTo>
                  <a:pt x="340" y="350"/>
                </a:lnTo>
                <a:lnTo>
                  <a:pt x="340" y="342"/>
                </a:lnTo>
                <a:lnTo>
                  <a:pt x="339" y="334"/>
                </a:lnTo>
                <a:lnTo>
                  <a:pt x="338" y="326"/>
                </a:lnTo>
                <a:lnTo>
                  <a:pt x="337" y="319"/>
                </a:lnTo>
                <a:lnTo>
                  <a:pt x="335" y="311"/>
                </a:lnTo>
                <a:lnTo>
                  <a:pt x="331" y="297"/>
                </a:lnTo>
                <a:lnTo>
                  <a:pt x="325" y="284"/>
                </a:lnTo>
                <a:lnTo>
                  <a:pt x="322" y="278"/>
                </a:lnTo>
                <a:lnTo>
                  <a:pt x="318" y="271"/>
                </a:lnTo>
                <a:lnTo>
                  <a:pt x="310" y="260"/>
                </a:lnTo>
                <a:lnTo>
                  <a:pt x="306" y="255"/>
                </a:lnTo>
                <a:lnTo>
                  <a:pt x="301" y="249"/>
                </a:lnTo>
                <a:lnTo>
                  <a:pt x="291" y="240"/>
                </a:lnTo>
                <a:lnTo>
                  <a:pt x="286" y="235"/>
                </a:lnTo>
                <a:lnTo>
                  <a:pt x="280" y="231"/>
                </a:lnTo>
                <a:lnTo>
                  <a:pt x="268" y="223"/>
                </a:lnTo>
                <a:lnTo>
                  <a:pt x="261" y="220"/>
                </a:lnTo>
                <a:lnTo>
                  <a:pt x="254" y="217"/>
                </a:lnTo>
                <a:lnTo>
                  <a:pt x="240" y="211"/>
                </a:lnTo>
                <a:lnTo>
                  <a:pt x="225" y="206"/>
                </a:lnTo>
                <a:lnTo>
                  <a:pt x="216" y="204"/>
                </a:lnTo>
                <a:lnTo>
                  <a:pt x="208" y="203"/>
                </a:lnTo>
                <a:lnTo>
                  <a:pt x="199" y="201"/>
                </a:lnTo>
                <a:lnTo>
                  <a:pt x="191" y="200"/>
                </a:lnTo>
                <a:lnTo>
                  <a:pt x="162" y="196"/>
                </a:lnTo>
                <a:lnTo>
                  <a:pt x="151" y="194"/>
                </a:lnTo>
                <a:lnTo>
                  <a:pt x="146" y="193"/>
                </a:lnTo>
                <a:lnTo>
                  <a:pt x="142" y="192"/>
                </a:lnTo>
                <a:lnTo>
                  <a:pt x="134" y="187"/>
                </a:lnTo>
                <a:lnTo>
                  <a:pt x="130" y="185"/>
                </a:lnTo>
                <a:lnTo>
                  <a:pt x="127" y="182"/>
                </a:lnTo>
                <a:lnTo>
                  <a:pt x="125" y="179"/>
                </a:lnTo>
                <a:lnTo>
                  <a:pt x="122" y="176"/>
                </a:lnTo>
                <a:lnTo>
                  <a:pt x="120" y="172"/>
                </a:lnTo>
                <a:lnTo>
                  <a:pt x="118" y="169"/>
                </a:lnTo>
                <a:lnTo>
                  <a:pt x="117" y="164"/>
                </a:lnTo>
                <a:lnTo>
                  <a:pt x="116" y="160"/>
                </a:lnTo>
                <a:lnTo>
                  <a:pt x="115" y="155"/>
                </a:lnTo>
                <a:lnTo>
                  <a:pt x="115" y="150"/>
                </a:lnTo>
                <a:lnTo>
                  <a:pt x="116" y="145"/>
                </a:lnTo>
                <a:lnTo>
                  <a:pt x="116" y="140"/>
                </a:lnTo>
                <a:lnTo>
                  <a:pt x="118" y="136"/>
                </a:lnTo>
                <a:lnTo>
                  <a:pt x="119" y="131"/>
                </a:lnTo>
                <a:lnTo>
                  <a:pt x="122" y="127"/>
                </a:lnTo>
                <a:lnTo>
                  <a:pt x="125" y="123"/>
                </a:lnTo>
                <a:lnTo>
                  <a:pt x="128" y="119"/>
                </a:lnTo>
                <a:lnTo>
                  <a:pt x="133" y="115"/>
                </a:lnTo>
                <a:lnTo>
                  <a:pt x="137" y="112"/>
                </a:lnTo>
                <a:lnTo>
                  <a:pt x="143" y="109"/>
                </a:lnTo>
                <a:lnTo>
                  <a:pt x="149" y="106"/>
                </a:lnTo>
                <a:lnTo>
                  <a:pt x="156" y="104"/>
                </a:lnTo>
                <a:lnTo>
                  <a:pt x="164" y="102"/>
                </a:lnTo>
                <a:lnTo>
                  <a:pt x="173" y="101"/>
                </a:lnTo>
                <a:lnTo>
                  <a:pt x="182" y="100"/>
                </a:lnTo>
                <a:lnTo>
                  <a:pt x="192" y="100"/>
                </a:lnTo>
                <a:lnTo>
                  <a:pt x="206" y="100"/>
                </a:lnTo>
                <a:lnTo>
                  <a:pt x="220" y="102"/>
                </a:lnTo>
                <a:lnTo>
                  <a:pt x="233" y="104"/>
                </a:lnTo>
                <a:lnTo>
                  <a:pt x="246" y="107"/>
                </a:lnTo>
                <a:lnTo>
                  <a:pt x="259" y="110"/>
                </a:lnTo>
                <a:lnTo>
                  <a:pt x="272" y="115"/>
                </a:lnTo>
                <a:lnTo>
                  <a:pt x="285" y="120"/>
                </a:lnTo>
                <a:lnTo>
                  <a:pt x="298" y="127"/>
                </a:lnTo>
                <a:lnTo>
                  <a:pt x="330" y="41"/>
                </a:lnTo>
                <a:lnTo>
                  <a:pt x="318" y="33"/>
                </a:lnTo>
                <a:lnTo>
                  <a:pt x="311" y="29"/>
                </a:lnTo>
                <a:lnTo>
                  <a:pt x="304" y="25"/>
                </a:lnTo>
                <a:lnTo>
                  <a:pt x="297" y="22"/>
                </a:lnTo>
                <a:lnTo>
                  <a:pt x="289" y="18"/>
                </a:lnTo>
                <a:lnTo>
                  <a:pt x="281" y="15"/>
                </a:lnTo>
                <a:lnTo>
                  <a:pt x="272" y="12"/>
                </a:lnTo>
                <a:lnTo>
                  <a:pt x="263" y="10"/>
                </a:lnTo>
                <a:lnTo>
                  <a:pt x="253" y="7"/>
                </a:lnTo>
                <a:lnTo>
                  <a:pt x="243" y="5"/>
                </a:lnTo>
                <a:lnTo>
                  <a:pt x="233" y="3"/>
                </a:lnTo>
                <a:lnTo>
                  <a:pt x="223" y="2"/>
                </a:lnTo>
                <a:lnTo>
                  <a:pt x="212" y="1"/>
                </a:lnTo>
                <a:lnTo>
                  <a:pt x="200" y="0"/>
                </a:lnTo>
                <a:lnTo>
                  <a:pt x="188" y="0"/>
                </a:lnTo>
                <a:close/>
                <a:moveTo>
                  <a:pt x="759" y="9"/>
                </a:moveTo>
                <a:lnTo>
                  <a:pt x="641" y="9"/>
                </a:lnTo>
                <a:lnTo>
                  <a:pt x="641" y="361"/>
                </a:lnTo>
                <a:lnTo>
                  <a:pt x="640" y="368"/>
                </a:lnTo>
                <a:lnTo>
                  <a:pt x="640" y="374"/>
                </a:lnTo>
                <a:lnTo>
                  <a:pt x="638" y="380"/>
                </a:lnTo>
                <a:lnTo>
                  <a:pt x="636" y="386"/>
                </a:lnTo>
                <a:lnTo>
                  <a:pt x="634" y="391"/>
                </a:lnTo>
                <a:lnTo>
                  <a:pt x="631" y="396"/>
                </a:lnTo>
                <a:lnTo>
                  <a:pt x="628" y="400"/>
                </a:lnTo>
                <a:lnTo>
                  <a:pt x="625" y="404"/>
                </a:lnTo>
                <a:lnTo>
                  <a:pt x="620" y="408"/>
                </a:lnTo>
                <a:lnTo>
                  <a:pt x="616" y="411"/>
                </a:lnTo>
                <a:lnTo>
                  <a:pt x="611" y="414"/>
                </a:lnTo>
                <a:lnTo>
                  <a:pt x="606" y="417"/>
                </a:lnTo>
                <a:lnTo>
                  <a:pt x="601" y="418"/>
                </a:lnTo>
                <a:lnTo>
                  <a:pt x="595" y="420"/>
                </a:lnTo>
                <a:lnTo>
                  <a:pt x="589" y="421"/>
                </a:lnTo>
                <a:lnTo>
                  <a:pt x="583" y="421"/>
                </a:lnTo>
                <a:lnTo>
                  <a:pt x="576" y="421"/>
                </a:lnTo>
                <a:lnTo>
                  <a:pt x="570" y="420"/>
                </a:lnTo>
                <a:lnTo>
                  <a:pt x="564" y="418"/>
                </a:lnTo>
                <a:lnTo>
                  <a:pt x="559" y="417"/>
                </a:lnTo>
                <a:lnTo>
                  <a:pt x="553" y="414"/>
                </a:lnTo>
                <a:lnTo>
                  <a:pt x="548" y="411"/>
                </a:lnTo>
                <a:lnTo>
                  <a:pt x="544" y="408"/>
                </a:lnTo>
                <a:lnTo>
                  <a:pt x="540" y="404"/>
                </a:lnTo>
                <a:lnTo>
                  <a:pt x="536" y="400"/>
                </a:lnTo>
                <a:lnTo>
                  <a:pt x="533" y="396"/>
                </a:lnTo>
                <a:lnTo>
                  <a:pt x="530" y="391"/>
                </a:lnTo>
                <a:lnTo>
                  <a:pt x="528" y="386"/>
                </a:lnTo>
                <a:lnTo>
                  <a:pt x="526" y="380"/>
                </a:lnTo>
                <a:lnTo>
                  <a:pt x="524" y="374"/>
                </a:lnTo>
                <a:lnTo>
                  <a:pt x="524" y="371"/>
                </a:lnTo>
                <a:lnTo>
                  <a:pt x="524" y="368"/>
                </a:lnTo>
                <a:lnTo>
                  <a:pt x="523" y="361"/>
                </a:lnTo>
                <a:lnTo>
                  <a:pt x="525" y="9"/>
                </a:lnTo>
                <a:lnTo>
                  <a:pt x="407" y="9"/>
                </a:lnTo>
                <a:lnTo>
                  <a:pt x="407" y="359"/>
                </a:lnTo>
                <a:lnTo>
                  <a:pt x="408" y="368"/>
                </a:lnTo>
                <a:lnTo>
                  <a:pt x="408" y="377"/>
                </a:lnTo>
                <a:lnTo>
                  <a:pt x="409" y="386"/>
                </a:lnTo>
                <a:lnTo>
                  <a:pt x="411" y="394"/>
                </a:lnTo>
                <a:lnTo>
                  <a:pt x="413" y="402"/>
                </a:lnTo>
                <a:lnTo>
                  <a:pt x="415" y="410"/>
                </a:lnTo>
                <a:lnTo>
                  <a:pt x="417" y="418"/>
                </a:lnTo>
                <a:lnTo>
                  <a:pt x="420" y="426"/>
                </a:lnTo>
                <a:lnTo>
                  <a:pt x="424" y="433"/>
                </a:lnTo>
                <a:lnTo>
                  <a:pt x="427" y="440"/>
                </a:lnTo>
                <a:lnTo>
                  <a:pt x="431" y="447"/>
                </a:lnTo>
                <a:lnTo>
                  <a:pt x="436" y="454"/>
                </a:lnTo>
                <a:lnTo>
                  <a:pt x="440" y="460"/>
                </a:lnTo>
                <a:lnTo>
                  <a:pt x="445" y="466"/>
                </a:lnTo>
                <a:lnTo>
                  <a:pt x="451" y="472"/>
                </a:lnTo>
                <a:lnTo>
                  <a:pt x="456" y="478"/>
                </a:lnTo>
                <a:lnTo>
                  <a:pt x="462" y="483"/>
                </a:lnTo>
                <a:lnTo>
                  <a:pt x="468" y="488"/>
                </a:lnTo>
                <a:lnTo>
                  <a:pt x="475" y="492"/>
                </a:lnTo>
                <a:lnTo>
                  <a:pt x="482" y="497"/>
                </a:lnTo>
                <a:lnTo>
                  <a:pt x="489" y="501"/>
                </a:lnTo>
                <a:lnTo>
                  <a:pt x="496" y="505"/>
                </a:lnTo>
                <a:lnTo>
                  <a:pt x="504" y="508"/>
                </a:lnTo>
                <a:lnTo>
                  <a:pt x="512" y="511"/>
                </a:lnTo>
                <a:lnTo>
                  <a:pt x="520" y="514"/>
                </a:lnTo>
                <a:lnTo>
                  <a:pt x="528" y="516"/>
                </a:lnTo>
                <a:lnTo>
                  <a:pt x="546" y="520"/>
                </a:lnTo>
                <a:lnTo>
                  <a:pt x="555" y="521"/>
                </a:lnTo>
                <a:lnTo>
                  <a:pt x="564" y="522"/>
                </a:lnTo>
                <a:lnTo>
                  <a:pt x="583" y="523"/>
                </a:lnTo>
                <a:lnTo>
                  <a:pt x="592" y="523"/>
                </a:lnTo>
                <a:lnTo>
                  <a:pt x="602" y="522"/>
                </a:lnTo>
                <a:lnTo>
                  <a:pt x="611" y="521"/>
                </a:lnTo>
                <a:lnTo>
                  <a:pt x="620" y="520"/>
                </a:lnTo>
                <a:lnTo>
                  <a:pt x="628" y="518"/>
                </a:lnTo>
                <a:lnTo>
                  <a:pt x="637" y="516"/>
                </a:lnTo>
                <a:lnTo>
                  <a:pt x="645" y="514"/>
                </a:lnTo>
                <a:lnTo>
                  <a:pt x="653" y="511"/>
                </a:lnTo>
                <a:lnTo>
                  <a:pt x="661" y="508"/>
                </a:lnTo>
                <a:lnTo>
                  <a:pt x="668" y="505"/>
                </a:lnTo>
                <a:lnTo>
                  <a:pt x="683" y="497"/>
                </a:lnTo>
                <a:lnTo>
                  <a:pt x="690" y="492"/>
                </a:lnTo>
                <a:lnTo>
                  <a:pt x="696" y="488"/>
                </a:lnTo>
                <a:lnTo>
                  <a:pt x="703" y="483"/>
                </a:lnTo>
                <a:lnTo>
                  <a:pt x="708" y="478"/>
                </a:lnTo>
                <a:lnTo>
                  <a:pt x="714" y="472"/>
                </a:lnTo>
                <a:lnTo>
                  <a:pt x="719" y="466"/>
                </a:lnTo>
                <a:lnTo>
                  <a:pt x="724" y="460"/>
                </a:lnTo>
                <a:lnTo>
                  <a:pt x="729" y="454"/>
                </a:lnTo>
                <a:lnTo>
                  <a:pt x="733" y="447"/>
                </a:lnTo>
                <a:lnTo>
                  <a:pt x="737" y="440"/>
                </a:lnTo>
                <a:lnTo>
                  <a:pt x="744" y="426"/>
                </a:lnTo>
                <a:lnTo>
                  <a:pt x="747" y="418"/>
                </a:lnTo>
                <a:lnTo>
                  <a:pt x="749" y="410"/>
                </a:lnTo>
                <a:lnTo>
                  <a:pt x="752" y="402"/>
                </a:lnTo>
                <a:lnTo>
                  <a:pt x="753" y="394"/>
                </a:lnTo>
                <a:lnTo>
                  <a:pt x="755" y="386"/>
                </a:lnTo>
                <a:lnTo>
                  <a:pt x="756" y="377"/>
                </a:lnTo>
                <a:lnTo>
                  <a:pt x="757" y="368"/>
                </a:lnTo>
                <a:lnTo>
                  <a:pt x="757" y="359"/>
                </a:lnTo>
                <a:lnTo>
                  <a:pt x="759" y="9"/>
                </a:lnTo>
                <a:close/>
                <a:moveTo>
                  <a:pt x="1029" y="0"/>
                </a:moveTo>
                <a:lnTo>
                  <a:pt x="1010" y="1"/>
                </a:lnTo>
                <a:lnTo>
                  <a:pt x="992" y="3"/>
                </a:lnTo>
                <a:lnTo>
                  <a:pt x="983" y="5"/>
                </a:lnTo>
                <a:lnTo>
                  <a:pt x="974" y="7"/>
                </a:lnTo>
                <a:lnTo>
                  <a:pt x="965" y="9"/>
                </a:lnTo>
                <a:lnTo>
                  <a:pt x="956" y="12"/>
                </a:lnTo>
                <a:lnTo>
                  <a:pt x="948" y="15"/>
                </a:lnTo>
                <a:lnTo>
                  <a:pt x="939" y="19"/>
                </a:lnTo>
                <a:lnTo>
                  <a:pt x="931" y="23"/>
                </a:lnTo>
                <a:lnTo>
                  <a:pt x="923" y="28"/>
                </a:lnTo>
                <a:lnTo>
                  <a:pt x="916" y="33"/>
                </a:lnTo>
                <a:lnTo>
                  <a:pt x="908" y="38"/>
                </a:lnTo>
                <a:lnTo>
                  <a:pt x="901" y="44"/>
                </a:lnTo>
                <a:lnTo>
                  <a:pt x="894" y="51"/>
                </a:lnTo>
                <a:lnTo>
                  <a:pt x="888" y="57"/>
                </a:lnTo>
                <a:lnTo>
                  <a:pt x="882" y="64"/>
                </a:lnTo>
                <a:lnTo>
                  <a:pt x="876" y="71"/>
                </a:lnTo>
                <a:lnTo>
                  <a:pt x="871" y="79"/>
                </a:lnTo>
                <a:lnTo>
                  <a:pt x="868" y="84"/>
                </a:lnTo>
                <a:lnTo>
                  <a:pt x="866" y="88"/>
                </a:lnTo>
                <a:lnTo>
                  <a:pt x="861" y="97"/>
                </a:lnTo>
                <a:lnTo>
                  <a:pt x="857" y="108"/>
                </a:lnTo>
                <a:lnTo>
                  <a:pt x="853" y="119"/>
                </a:lnTo>
                <a:lnTo>
                  <a:pt x="849" y="132"/>
                </a:lnTo>
                <a:lnTo>
                  <a:pt x="846" y="146"/>
                </a:lnTo>
                <a:lnTo>
                  <a:pt x="844" y="161"/>
                </a:lnTo>
                <a:lnTo>
                  <a:pt x="841" y="178"/>
                </a:lnTo>
                <a:lnTo>
                  <a:pt x="839" y="196"/>
                </a:lnTo>
                <a:lnTo>
                  <a:pt x="838" y="216"/>
                </a:lnTo>
                <a:lnTo>
                  <a:pt x="837" y="238"/>
                </a:lnTo>
                <a:lnTo>
                  <a:pt x="837" y="262"/>
                </a:lnTo>
                <a:lnTo>
                  <a:pt x="837" y="286"/>
                </a:lnTo>
                <a:lnTo>
                  <a:pt x="838" y="308"/>
                </a:lnTo>
                <a:lnTo>
                  <a:pt x="839" y="328"/>
                </a:lnTo>
                <a:lnTo>
                  <a:pt x="841" y="347"/>
                </a:lnTo>
                <a:lnTo>
                  <a:pt x="844" y="363"/>
                </a:lnTo>
                <a:lnTo>
                  <a:pt x="846" y="379"/>
                </a:lnTo>
                <a:lnTo>
                  <a:pt x="849" y="393"/>
                </a:lnTo>
                <a:lnTo>
                  <a:pt x="853" y="405"/>
                </a:lnTo>
                <a:lnTo>
                  <a:pt x="857" y="417"/>
                </a:lnTo>
                <a:lnTo>
                  <a:pt x="861" y="427"/>
                </a:lnTo>
                <a:lnTo>
                  <a:pt x="866" y="436"/>
                </a:lnTo>
                <a:lnTo>
                  <a:pt x="871" y="445"/>
                </a:lnTo>
                <a:lnTo>
                  <a:pt x="876" y="453"/>
                </a:lnTo>
                <a:lnTo>
                  <a:pt x="882" y="460"/>
                </a:lnTo>
                <a:lnTo>
                  <a:pt x="888" y="467"/>
                </a:lnTo>
                <a:lnTo>
                  <a:pt x="894" y="474"/>
                </a:lnTo>
                <a:lnTo>
                  <a:pt x="901" y="480"/>
                </a:lnTo>
                <a:lnTo>
                  <a:pt x="908" y="486"/>
                </a:lnTo>
                <a:lnTo>
                  <a:pt x="916" y="492"/>
                </a:lnTo>
                <a:lnTo>
                  <a:pt x="923" y="497"/>
                </a:lnTo>
                <a:lnTo>
                  <a:pt x="931" y="501"/>
                </a:lnTo>
                <a:lnTo>
                  <a:pt x="939" y="505"/>
                </a:lnTo>
                <a:lnTo>
                  <a:pt x="948" y="509"/>
                </a:lnTo>
                <a:lnTo>
                  <a:pt x="956" y="512"/>
                </a:lnTo>
                <a:lnTo>
                  <a:pt x="965" y="515"/>
                </a:lnTo>
                <a:lnTo>
                  <a:pt x="974" y="518"/>
                </a:lnTo>
                <a:lnTo>
                  <a:pt x="992" y="522"/>
                </a:lnTo>
                <a:lnTo>
                  <a:pt x="1001" y="523"/>
                </a:lnTo>
                <a:lnTo>
                  <a:pt x="1010" y="524"/>
                </a:lnTo>
                <a:lnTo>
                  <a:pt x="1029" y="524"/>
                </a:lnTo>
                <a:lnTo>
                  <a:pt x="1048" y="524"/>
                </a:lnTo>
                <a:lnTo>
                  <a:pt x="1066" y="522"/>
                </a:lnTo>
                <a:lnTo>
                  <a:pt x="1075" y="520"/>
                </a:lnTo>
                <a:lnTo>
                  <a:pt x="1084" y="518"/>
                </a:lnTo>
                <a:lnTo>
                  <a:pt x="1093" y="515"/>
                </a:lnTo>
                <a:lnTo>
                  <a:pt x="1102" y="512"/>
                </a:lnTo>
                <a:lnTo>
                  <a:pt x="1110" y="509"/>
                </a:lnTo>
                <a:lnTo>
                  <a:pt x="1119" y="505"/>
                </a:lnTo>
                <a:lnTo>
                  <a:pt x="1127" y="501"/>
                </a:lnTo>
                <a:lnTo>
                  <a:pt x="1135" y="497"/>
                </a:lnTo>
                <a:lnTo>
                  <a:pt x="1142" y="492"/>
                </a:lnTo>
                <a:lnTo>
                  <a:pt x="1150" y="486"/>
                </a:lnTo>
                <a:lnTo>
                  <a:pt x="1157" y="480"/>
                </a:lnTo>
                <a:lnTo>
                  <a:pt x="1164" y="474"/>
                </a:lnTo>
                <a:lnTo>
                  <a:pt x="1170" y="467"/>
                </a:lnTo>
                <a:lnTo>
                  <a:pt x="1176" y="460"/>
                </a:lnTo>
                <a:lnTo>
                  <a:pt x="1182" y="453"/>
                </a:lnTo>
                <a:lnTo>
                  <a:pt x="1187" y="445"/>
                </a:lnTo>
                <a:lnTo>
                  <a:pt x="1192" y="436"/>
                </a:lnTo>
                <a:lnTo>
                  <a:pt x="1197" y="427"/>
                </a:lnTo>
                <a:lnTo>
                  <a:pt x="1201" y="417"/>
                </a:lnTo>
                <a:lnTo>
                  <a:pt x="1205" y="405"/>
                </a:lnTo>
                <a:lnTo>
                  <a:pt x="1209" y="393"/>
                </a:lnTo>
                <a:lnTo>
                  <a:pt x="1212" y="379"/>
                </a:lnTo>
                <a:lnTo>
                  <a:pt x="1215" y="363"/>
                </a:lnTo>
                <a:lnTo>
                  <a:pt x="1217" y="347"/>
                </a:lnTo>
                <a:lnTo>
                  <a:pt x="1219" y="328"/>
                </a:lnTo>
                <a:lnTo>
                  <a:pt x="1220" y="308"/>
                </a:lnTo>
                <a:lnTo>
                  <a:pt x="1221" y="286"/>
                </a:lnTo>
                <a:lnTo>
                  <a:pt x="1221" y="262"/>
                </a:lnTo>
                <a:lnTo>
                  <a:pt x="1221" y="238"/>
                </a:lnTo>
                <a:lnTo>
                  <a:pt x="1220" y="216"/>
                </a:lnTo>
                <a:lnTo>
                  <a:pt x="1219" y="196"/>
                </a:lnTo>
                <a:lnTo>
                  <a:pt x="1217" y="178"/>
                </a:lnTo>
                <a:lnTo>
                  <a:pt x="1215" y="161"/>
                </a:lnTo>
                <a:lnTo>
                  <a:pt x="1212" y="146"/>
                </a:lnTo>
                <a:lnTo>
                  <a:pt x="1209" y="132"/>
                </a:lnTo>
                <a:lnTo>
                  <a:pt x="1205" y="119"/>
                </a:lnTo>
                <a:lnTo>
                  <a:pt x="1201" y="108"/>
                </a:lnTo>
                <a:lnTo>
                  <a:pt x="1197" y="97"/>
                </a:lnTo>
                <a:lnTo>
                  <a:pt x="1192" y="88"/>
                </a:lnTo>
                <a:lnTo>
                  <a:pt x="1187" y="79"/>
                </a:lnTo>
                <a:lnTo>
                  <a:pt x="1182" y="71"/>
                </a:lnTo>
                <a:lnTo>
                  <a:pt x="1176" y="64"/>
                </a:lnTo>
                <a:lnTo>
                  <a:pt x="1170" y="57"/>
                </a:lnTo>
                <a:lnTo>
                  <a:pt x="1164" y="51"/>
                </a:lnTo>
                <a:lnTo>
                  <a:pt x="1157" y="44"/>
                </a:lnTo>
                <a:lnTo>
                  <a:pt x="1150" y="38"/>
                </a:lnTo>
                <a:lnTo>
                  <a:pt x="1142" y="33"/>
                </a:lnTo>
                <a:lnTo>
                  <a:pt x="1135" y="28"/>
                </a:lnTo>
                <a:lnTo>
                  <a:pt x="1127" y="23"/>
                </a:lnTo>
                <a:lnTo>
                  <a:pt x="1119" y="19"/>
                </a:lnTo>
                <a:lnTo>
                  <a:pt x="1110" y="15"/>
                </a:lnTo>
                <a:lnTo>
                  <a:pt x="1102" y="12"/>
                </a:lnTo>
                <a:lnTo>
                  <a:pt x="1093" y="9"/>
                </a:lnTo>
                <a:lnTo>
                  <a:pt x="1084" y="7"/>
                </a:lnTo>
                <a:lnTo>
                  <a:pt x="1066" y="3"/>
                </a:lnTo>
                <a:lnTo>
                  <a:pt x="1057" y="2"/>
                </a:lnTo>
                <a:lnTo>
                  <a:pt x="1048" y="1"/>
                </a:lnTo>
                <a:lnTo>
                  <a:pt x="1029" y="0"/>
                </a:lnTo>
                <a:close/>
                <a:moveTo>
                  <a:pt x="1029" y="102"/>
                </a:moveTo>
                <a:lnTo>
                  <a:pt x="1037" y="102"/>
                </a:lnTo>
                <a:lnTo>
                  <a:pt x="1044" y="103"/>
                </a:lnTo>
                <a:lnTo>
                  <a:pt x="1051" y="105"/>
                </a:lnTo>
                <a:lnTo>
                  <a:pt x="1057" y="107"/>
                </a:lnTo>
                <a:lnTo>
                  <a:pt x="1063" y="110"/>
                </a:lnTo>
                <a:lnTo>
                  <a:pt x="1069" y="113"/>
                </a:lnTo>
                <a:lnTo>
                  <a:pt x="1074" y="117"/>
                </a:lnTo>
                <a:lnTo>
                  <a:pt x="1079" y="121"/>
                </a:lnTo>
                <a:lnTo>
                  <a:pt x="1084" y="126"/>
                </a:lnTo>
                <a:lnTo>
                  <a:pt x="1088" y="131"/>
                </a:lnTo>
                <a:lnTo>
                  <a:pt x="1091" y="137"/>
                </a:lnTo>
                <a:lnTo>
                  <a:pt x="1094" y="143"/>
                </a:lnTo>
                <a:lnTo>
                  <a:pt x="1097" y="150"/>
                </a:lnTo>
                <a:lnTo>
                  <a:pt x="1099" y="157"/>
                </a:lnTo>
                <a:lnTo>
                  <a:pt x="1100" y="165"/>
                </a:lnTo>
                <a:lnTo>
                  <a:pt x="1100" y="169"/>
                </a:lnTo>
                <a:lnTo>
                  <a:pt x="1101" y="173"/>
                </a:lnTo>
                <a:lnTo>
                  <a:pt x="1102" y="194"/>
                </a:lnTo>
                <a:lnTo>
                  <a:pt x="1103" y="216"/>
                </a:lnTo>
                <a:lnTo>
                  <a:pt x="1104" y="239"/>
                </a:lnTo>
                <a:lnTo>
                  <a:pt x="1104" y="262"/>
                </a:lnTo>
                <a:lnTo>
                  <a:pt x="1104" y="285"/>
                </a:lnTo>
                <a:lnTo>
                  <a:pt x="1103" y="308"/>
                </a:lnTo>
                <a:lnTo>
                  <a:pt x="1101" y="351"/>
                </a:lnTo>
                <a:lnTo>
                  <a:pt x="1100" y="359"/>
                </a:lnTo>
                <a:lnTo>
                  <a:pt x="1099" y="367"/>
                </a:lnTo>
                <a:lnTo>
                  <a:pt x="1097" y="374"/>
                </a:lnTo>
                <a:lnTo>
                  <a:pt x="1094" y="381"/>
                </a:lnTo>
                <a:lnTo>
                  <a:pt x="1091" y="387"/>
                </a:lnTo>
                <a:lnTo>
                  <a:pt x="1088" y="393"/>
                </a:lnTo>
                <a:lnTo>
                  <a:pt x="1086" y="396"/>
                </a:lnTo>
                <a:lnTo>
                  <a:pt x="1084" y="399"/>
                </a:lnTo>
                <a:lnTo>
                  <a:pt x="1079" y="403"/>
                </a:lnTo>
                <a:lnTo>
                  <a:pt x="1074" y="408"/>
                </a:lnTo>
                <a:lnTo>
                  <a:pt x="1069" y="412"/>
                </a:lnTo>
                <a:lnTo>
                  <a:pt x="1063" y="415"/>
                </a:lnTo>
                <a:lnTo>
                  <a:pt x="1057" y="417"/>
                </a:lnTo>
                <a:lnTo>
                  <a:pt x="1051" y="420"/>
                </a:lnTo>
                <a:lnTo>
                  <a:pt x="1044" y="421"/>
                </a:lnTo>
                <a:lnTo>
                  <a:pt x="1037" y="422"/>
                </a:lnTo>
                <a:lnTo>
                  <a:pt x="1029" y="422"/>
                </a:lnTo>
                <a:lnTo>
                  <a:pt x="1022" y="422"/>
                </a:lnTo>
                <a:lnTo>
                  <a:pt x="1014" y="421"/>
                </a:lnTo>
                <a:lnTo>
                  <a:pt x="1008" y="420"/>
                </a:lnTo>
                <a:lnTo>
                  <a:pt x="1001" y="417"/>
                </a:lnTo>
                <a:lnTo>
                  <a:pt x="995" y="415"/>
                </a:lnTo>
                <a:lnTo>
                  <a:pt x="989" y="412"/>
                </a:lnTo>
                <a:lnTo>
                  <a:pt x="984" y="408"/>
                </a:lnTo>
                <a:lnTo>
                  <a:pt x="979" y="403"/>
                </a:lnTo>
                <a:lnTo>
                  <a:pt x="975" y="399"/>
                </a:lnTo>
                <a:lnTo>
                  <a:pt x="971" y="393"/>
                </a:lnTo>
                <a:lnTo>
                  <a:pt x="967" y="387"/>
                </a:lnTo>
                <a:lnTo>
                  <a:pt x="964" y="381"/>
                </a:lnTo>
                <a:lnTo>
                  <a:pt x="962" y="374"/>
                </a:lnTo>
                <a:lnTo>
                  <a:pt x="960" y="367"/>
                </a:lnTo>
                <a:lnTo>
                  <a:pt x="958" y="359"/>
                </a:lnTo>
                <a:lnTo>
                  <a:pt x="958" y="355"/>
                </a:lnTo>
                <a:lnTo>
                  <a:pt x="957" y="351"/>
                </a:lnTo>
                <a:lnTo>
                  <a:pt x="956" y="330"/>
                </a:lnTo>
                <a:lnTo>
                  <a:pt x="955" y="308"/>
                </a:lnTo>
                <a:lnTo>
                  <a:pt x="954" y="285"/>
                </a:lnTo>
                <a:lnTo>
                  <a:pt x="954" y="262"/>
                </a:lnTo>
                <a:lnTo>
                  <a:pt x="954" y="239"/>
                </a:lnTo>
                <a:lnTo>
                  <a:pt x="955" y="216"/>
                </a:lnTo>
                <a:lnTo>
                  <a:pt x="957" y="173"/>
                </a:lnTo>
                <a:lnTo>
                  <a:pt x="958" y="165"/>
                </a:lnTo>
                <a:lnTo>
                  <a:pt x="960" y="157"/>
                </a:lnTo>
                <a:lnTo>
                  <a:pt x="962" y="150"/>
                </a:lnTo>
                <a:lnTo>
                  <a:pt x="964" y="143"/>
                </a:lnTo>
                <a:lnTo>
                  <a:pt x="967" y="137"/>
                </a:lnTo>
                <a:lnTo>
                  <a:pt x="971" y="131"/>
                </a:lnTo>
                <a:lnTo>
                  <a:pt x="973" y="129"/>
                </a:lnTo>
                <a:lnTo>
                  <a:pt x="975" y="126"/>
                </a:lnTo>
                <a:lnTo>
                  <a:pt x="979" y="121"/>
                </a:lnTo>
                <a:lnTo>
                  <a:pt x="984" y="117"/>
                </a:lnTo>
                <a:lnTo>
                  <a:pt x="989" y="113"/>
                </a:lnTo>
                <a:lnTo>
                  <a:pt x="995" y="110"/>
                </a:lnTo>
                <a:lnTo>
                  <a:pt x="1001" y="107"/>
                </a:lnTo>
                <a:lnTo>
                  <a:pt x="1008" y="105"/>
                </a:lnTo>
                <a:lnTo>
                  <a:pt x="1014" y="103"/>
                </a:lnTo>
                <a:lnTo>
                  <a:pt x="1022" y="102"/>
                </a:lnTo>
                <a:lnTo>
                  <a:pt x="1029" y="102"/>
                </a:lnTo>
                <a:close/>
                <a:moveTo>
                  <a:pt x="1683" y="516"/>
                </a:moveTo>
                <a:lnTo>
                  <a:pt x="1683" y="9"/>
                </a:lnTo>
                <a:lnTo>
                  <a:pt x="1589" y="9"/>
                </a:lnTo>
                <a:lnTo>
                  <a:pt x="1494" y="188"/>
                </a:lnTo>
                <a:lnTo>
                  <a:pt x="1493" y="190"/>
                </a:lnTo>
                <a:lnTo>
                  <a:pt x="1491" y="191"/>
                </a:lnTo>
                <a:lnTo>
                  <a:pt x="1489" y="192"/>
                </a:lnTo>
                <a:lnTo>
                  <a:pt x="1488" y="192"/>
                </a:lnTo>
                <a:lnTo>
                  <a:pt x="1486" y="192"/>
                </a:lnTo>
                <a:lnTo>
                  <a:pt x="1484" y="191"/>
                </a:lnTo>
                <a:lnTo>
                  <a:pt x="1482" y="190"/>
                </a:lnTo>
                <a:lnTo>
                  <a:pt x="1481" y="188"/>
                </a:lnTo>
                <a:lnTo>
                  <a:pt x="1386" y="9"/>
                </a:lnTo>
                <a:lnTo>
                  <a:pt x="1292" y="9"/>
                </a:lnTo>
                <a:lnTo>
                  <a:pt x="1292" y="516"/>
                </a:lnTo>
                <a:lnTo>
                  <a:pt x="1401" y="516"/>
                </a:lnTo>
                <a:lnTo>
                  <a:pt x="1401" y="306"/>
                </a:lnTo>
                <a:lnTo>
                  <a:pt x="1390" y="242"/>
                </a:lnTo>
                <a:lnTo>
                  <a:pt x="1390" y="239"/>
                </a:lnTo>
                <a:lnTo>
                  <a:pt x="1391" y="237"/>
                </a:lnTo>
                <a:lnTo>
                  <a:pt x="1392" y="235"/>
                </a:lnTo>
                <a:lnTo>
                  <a:pt x="1394" y="234"/>
                </a:lnTo>
                <a:lnTo>
                  <a:pt x="1396" y="234"/>
                </a:lnTo>
                <a:lnTo>
                  <a:pt x="1398" y="234"/>
                </a:lnTo>
                <a:lnTo>
                  <a:pt x="1400" y="235"/>
                </a:lnTo>
                <a:lnTo>
                  <a:pt x="1401" y="236"/>
                </a:lnTo>
                <a:lnTo>
                  <a:pt x="1402" y="238"/>
                </a:lnTo>
                <a:lnTo>
                  <a:pt x="1466" y="350"/>
                </a:lnTo>
                <a:lnTo>
                  <a:pt x="1503" y="350"/>
                </a:lnTo>
                <a:lnTo>
                  <a:pt x="1573" y="238"/>
                </a:lnTo>
                <a:lnTo>
                  <a:pt x="1575" y="235"/>
                </a:lnTo>
                <a:lnTo>
                  <a:pt x="1577" y="234"/>
                </a:lnTo>
                <a:lnTo>
                  <a:pt x="1579" y="234"/>
                </a:lnTo>
                <a:lnTo>
                  <a:pt x="1581" y="234"/>
                </a:lnTo>
                <a:lnTo>
                  <a:pt x="1583" y="235"/>
                </a:lnTo>
                <a:lnTo>
                  <a:pt x="1584" y="237"/>
                </a:lnTo>
                <a:lnTo>
                  <a:pt x="1585" y="239"/>
                </a:lnTo>
                <a:lnTo>
                  <a:pt x="1585" y="242"/>
                </a:lnTo>
                <a:lnTo>
                  <a:pt x="1574" y="306"/>
                </a:lnTo>
                <a:lnTo>
                  <a:pt x="1574" y="516"/>
                </a:lnTo>
                <a:lnTo>
                  <a:pt x="1683" y="516"/>
                </a:lnTo>
                <a:close/>
                <a:moveTo>
                  <a:pt x="2011" y="103"/>
                </a:moveTo>
                <a:lnTo>
                  <a:pt x="2011" y="9"/>
                </a:lnTo>
                <a:lnTo>
                  <a:pt x="1763" y="9"/>
                </a:lnTo>
                <a:lnTo>
                  <a:pt x="1763" y="103"/>
                </a:lnTo>
                <a:lnTo>
                  <a:pt x="1829" y="103"/>
                </a:lnTo>
                <a:lnTo>
                  <a:pt x="1829" y="422"/>
                </a:lnTo>
                <a:lnTo>
                  <a:pt x="1763" y="422"/>
                </a:lnTo>
                <a:lnTo>
                  <a:pt x="1763" y="516"/>
                </a:lnTo>
                <a:lnTo>
                  <a:pt x="2011" y="516"/>
                </a:lnTo>
                <a:lnTo>
                  <a:pt x="2011" y="422"/>
                </a:lnTo>
                <a:lnTo>
                  <a:pt x="1945" y="422"/>
                </a:lnTo>
                <a:lnTo>
                  <a:pt x="1945" y="103"/>
                </a:lnTo>
                <a:lnTo>
                  <a:pt x="2011" y="103"/>
                </a:lnTo>
                <a:close/>
                <a:moveTo>
                  <a:pt x="330" y="1009"/>
                </a:moveTo>
                <a:lnTo>
                  <a:pt x="330" y="908"/>
                </a:lnTo>
                <a:lnTo>
                  <a:pt x="18" y="908"/>
                </a:lnTo>
                <a:lnTo>
                  <a:pt x="18" y="1415"/>
                </a:lnTo>
                <a:lnTo>
                  <a:pt x="134" y="1415"/>
                </a:lnTo>
                <a:lnTo>
                  <a:pt x="134" y="1212"/>
                </a:lnTo>
                <a:lnTo>
                  <a:pt x="317" y="1212"/>
                </a:lnTo>
                <a:lnTo>
                  <a:pt x="317" y="1111"/>
                </a:lnTo>
                <a:lnTo>
                  <a:pt x="134" y="1111"/>
                </a:lnTo>
                <a:lnTo>
                  <a:pt x="134" y="1009"/>
                </a:lnTo>
                <a:lnTo>
                  <a:pt x="330" y="1009"/>
                </a:lnTo>
                <a:close/>
                <a:moveTo>
                  <a:pt x="651" y="1002"/>
                </a:moveTo>
                <a:lnTo>
                  <a:pt x="651" y="908"/>
                </a:lnTo>
                <a:lnTo>
                  <a:pt x="402" y="908"/>
                </a:lnTo>
                <a:lnTo>
                  <a:pt x="402" y="1002"/>
                </a:lnTo>
                <a:lnTo>
                  <a:pt x="469" y="1002"/>
                </a:lnTo>
                <a:lnTo>
                  <a:pt x="469" y="1321"/>
                </a:lnTo>
                <a:lnTo>
                  <a:pt x="402" y="1321"/>
                </a:lnTo>
                <a:lnTo>
                  <a:pt x="402" y="1415"/>
                </a:lnTo>
                <a:lnTo>
                  <a:pt x="651" y="1415"/>
                </a:lnTo>
                <a:lnTo>
                  <a:pt x="651" y="1321"/>
                </a:lnTo>
                <a:lnTo>
                  <a:pt x="584" y="1321"/>
                </a:lnTo>
                <a:lnTo>
                  <a:pt x="584" y="1002"/>
                </a:lnTo>
                <a:lnTo>
                  <a:pt x="651" y="1002"/>
                </a:lnTo>
                <a:close/>
                <a:moveTo>
                  <a:pt x="1096" y="1415"/>
                </a:moveTo>
                <a:lnTo>
                  <a:pt x="1096" y="908"/>
                </a:lnTo>
                <a:lnTo>
                  <a:pt x="987" y="908"/>
                </a:lnTo>
                <a:lnTo>
                  <a:pt x="987" y="1118"/>
                </a:lnTo>
                <a:lnTo>
                  <a:pt x="998" y="1182"/>
                </a:lnTo>
                <a:lnTo>
                  <a:pt x="998" y="1184"/>
                </a:lnTo>
                <a:lnTo>
                  <a:pt x="997" y="1187"/>
                </a:lnTo>
                <a:lnTo>
                  <a:pt x="996" y="1188"/>
                </a:lnTo>
                <a:lnTo>
                  <a:pt x="994" y="1189"/>
                </a:lnTo>
                <a:lnTo>
                  <a:pt x="992" y="1190"/>
                </a:lnTo>
                <a:lnTo>
                  <a:pt x="990" y="1190"/>
                </a:lnTo>
                <a:lnTo>
                  <a:pt x="988" y="1188"/>
                </a:lnTo>
                <a:lnTo>
                  <a:pt x="987" y="1187"/>
                </a:lnTo>
                <a:lnTo>
                  <a:pt x="986" y="1186"/>
                </a:lnTo>
                <a:lnTo>
                  <a:pt x="828" y="908"/>
                </a:lnTo>
                <a:lnTo>
                  <a:pt x="733" y="908"/>
                </a:lnTo>
                <a:lnTo>
                  <a:pt x="733" y="1415"/>
                </a:lnTo>
                <a:lnTo>
                  <a:pt x="842" y="1415"/>
                </a:lnTo>
                <a:lnTo>
                  <a:pt x="842" y="1205"/>
                </a:lnTo>
                <a:lnTo>
                  <a:pt x="832" y="1141"/>
                </a:lnTo>
                <a:lnTo>
                  <a:pt x="832" y="1139"/>
                </a:lnTo>
                <a:lnTo>
                  <a:pt x="833" y="1137"/>
                </a:lnTo>
                <a:lnTo>
                  <a:pt x="834" y="1135"/>
                </a:lnTo>
                <a:lnTo>
                  <a:pt x="836" y="1134"/>
                </a:lnTo>
                <a:lnTo>
                  <a:pt x="838" y="1133"/>
                </a:lnTo>
                <a:lnTo>
                  <a:pt x="840" y="1134"/>
                </a:lnTo>
                <a:lnTo>
                  <a:pt x="842" y="1135"/>
                </a:lnTo>
                <a:lnTo>
                  <a:pt x="843" y="1136"/>
                </a:lnTo>
                <a:lnTo>
                  <a:pt x="844" y="1137"/>
                </a:lnTo>
                <a:lnTo>
                  <a:pt x="1001" y="1415"/>
                </a:lnTo>
                <a:lnTo>
                  <a:pt x="1096" y="1415"/>
                </a:lnTo>
                <a:close/>
                <a:moveTo>
                  <a:pt x="1299" y="1314"/>
                </a:moveTo>
                <a:lnTo>
                  <a:pt x="1299" y="908"/>
                </a:lnTo>
                <a:lnTo>
                  <a:pt x="1183" y="908"/>
                </a:lnTo>
                <a:lnTo>
                  <a:pt x="1183" y="1415"/>
                </a:lnTo>
                <a:lnTo>
                  <a:pt x="1439" y="1415"/>
                </a:lnTo>
                <a:lnTo>
                  <a:pt x="1439" y="1314"/>
                </a:lnTo>
                <a:lnTo>
                  <a:pt x="1299" y="1314"/>
                </a:lnTo>
                <a:close/>
                <a:moveTo>
                  <a:pt x="1738" y="1298"/>
                </a:moveTo>
                <a:lnTo>
                  <a:pt x="1763" y="1415"/>
                </a:lnTo>
                <a:lnTo>
                  <a:pt x="1878" y="1415"/>
                </a:lnTo>
                <a:lnTo>
                  <a:pt x="1755" y="908"/>
                </a:lnTo>
                <a:lnTo>
                  <a:pt x="1519" y="908"/>
                </a:lnTo>
                <a:lnTo>
                  <a:pt x="1519" y="1002"/>
                </a:lnTo>
                <a:lnTo>
                  <a:pt x="1572" y="1002"/>
                </a:lnTo>
                <a:lnTo>
                  <a:pt x="1472" y="1415"/>
                </a:lnTo>
                <a:lnTo>
                  <a:pt x="1588" y="1415"/>
                </a:lnTo>
                <a:lnTo>
                  <a:pt x="1612" y="1298"/>
                </a:lnTo>
                <a:lnTo>
                  <a:pt x="1738" y="1298"/>
                </a:lnTo>
                <a:close/>
                <a:moveTo>
                  <a:pt x="1719" y="1204"/>
                </a:moveTo>
                <a:lnTo>
                  <a:pt x="1632" y="1204"/>
                </a:lnTo>
                <a:lnTo>
                  <a:pt x="1664" y="1055"/>
                </a:lnTo>
                <a:lnTo>
                  <a:pt x="1669" y="1009"/>
                </a:lnTo>
                <a:lnTo>
                  <a:pt x="1669" y="1008"/>
                </a:lnTo>
                <a:lnTo>
                  <a:pt x="1669" y="1007"/>
                </a:lnTo>
                <a:lnTo>
                  <a:pt x="1671" y="1005"/>
                </a:lnTo>
                <a:lnTo>
                  <a:pt x="1673" y="1003"/>
                </a:lnTo>
                <a:lnTo>
                  <a:pt x="1675" y="1003"/>
                </a:lnTo>
                <a:lnTo>
                  <a:pt x="1677" y="1003"/>
                </a:lnTo>
                <a:lnTo>
                  <a:pt x="1679" y="1005"/>
                </a:lnTo>
                <a:lnTo>
                  <a:pt x="1681" y="1007"/>
                </a:lnTo>
                <a:lnTo>
                  <a:pt x="1681" y="1008"/>
                </a:lnTo>
                <a:lnTo>
                  <a:pt x="1682" y="1009"/>
                </a:lnTo>
                <a:lnTo>
                  <a:pt x="1687" y="1055"/>
                </a:lnTo>
                <a:lnTo>
                  <a:pt x="1719" y="1204"/>
                </a:lnTo>
                <a:close/>
                <a:moveTo>
                  <a:pt x="2291" y="1415"/>
                </a:moveTo>
                <a:lnTo>
                  <a:pt x="2291" y="908"/>
                </a:lnTo>
                <a:lnTo>
                  <a:pt x="2183" y="908"/>
                </a:lnTo>
                <a:lnTo>
                  <a:pt x="2183" y="1118"/>
                </a:lnTo>
                <a:lnTo>
                  <a:pt x="2193" y="1182"/>
                </a:lnTo>
                <a:lnTo>
                  <a:pt x="2193" y="1184"/>
                </a:lnTo>
                <a:lnTo>
                  <a:pt x="2193" y="1187"/>
                </a:lnTo>
                <a:lnTo>
                  <a:pt x="2191" y="1188"/>
                </a:lnTo>
                <a:lnTo>
                  <a:pt x="2190" y="1189"/>
                </a:lnTo>
                <a:lnTo>
                  <a:pt x="2188" y="1190"/>
                </a:lnTo>
                <a:lnTo>
                  <a:pt x="2186" y="1190"/>
                </a:lnTo>
                <a:lnTo>
                  <a:pt x="2184" y="1188"/>
                </a:lnTo>
                <a:lnTo>
                  <a:pt x="2183" y="1187"/>
                </a:lnTo>
                <a:lnTo>
                  <a:pt x="2182" y="1186"/>
                </a:lnTo>
                <a:lnTo>
                  <a:pt x="2022" y="908"/>
                </a:lnTo>
                <a:lnTo>
                  <a:pt x="1928" y="908"/>
                </a:lnTo>
                <a:lnTo>
                  <a:pt x="1928" y="1415"/>
                </a:lnTo>
                <a:lnTo>
                  <a:pt x="2037" y="1415"/>
                </a:lnTo>
                <a:lnTo>
                  <a:pt x="2037" y="1205"/>
                </a:lnTo>
                <a:lnTo>
                  <a:pt x="2026" y="1141"/>
                </a:lnTo>
                <a:lnTo>
                  <a:pt x="2026" y="1139"/>
                </a:lnTo>
                <a:lnTo>
                  <a:pt x="2027" y="1137"/>
                </a:lnTo>
                <a:lnTo>
                  <a:pt x="2028" y="1135"/>
                </a:lnTo>
                <a:lnTo>
                  <a:pt x="2030" y="1134"/>
                </a:lnTo>
                <a:lnTo>
                  <a:pt x="2032" y="1133"/>
                </a:lnTo>
                <a:lnTo>
                  <a:pt x="2034" y="1134"/>
                </a:lnTo>
                <a:lnTo>
                  <a:pt x="2036" y="1135"/>
                </a:lnTo>
                <a:lnTo>
                  <a:pt x="2037" y="1136"/>
                </a:lnTo>
                <a:lnTo>
                  <a:pt x="2038" y="1137"/>
                </a:lnTo>
                <a:lnTo>
                  <a:pt x="2197" y="1415"/>
                </a:lnTo>
                <a:lnTo>
                  <a:pt x="2291" y="1415"/>
                </a:lnTo>
                <a:close/>
                <a:moveTo>
                  <a:pt x="2379" y="908"/>
                </a:moveTo>
                <a:lnTo>
                  <a:pt x="2379" y="1415"/>
                </a:lnTo>
                <a:lnTo>
                  <a:pt x="2527" y="1415"/>
                </a:lnTo>
                <a:lnTo>
                  <a:pt x="2538" y="1415"/>
                </a:lnTo>
                <a:lnTo>
                  <a:pt x="2550" y="1414"/>
                </a:lnTo>
                <a:lnTo>
                  <a:pt x="2560" y="1413"/>
                </a:lnTo>
                <a:lnTo>
                  <a:pt x="2571" y="1412"/>
                </a:lnTo>
                <a:lnTo>
                  <a:pt x="2581" y="1411"/>
                </a:lnTo>
                <a:lnTo>
                  <a:pt x="2591" y="1408"/>
                </a:lnTo>
                <a:lnTo>
                  <a:pt x="2610" y="1403"/>
                </a:lnTo>
                <a:lnTo>
                  <a:pt x="2619" y="1400"/>
                </a:lnTo>
                <a:lnTo>
                  <a:pt x="2628" y="1397"/>
                </a:lnTo>
                <a:lnTo>
                  <a:pt x="2636" y="1393"/>
                </a:lnTo>
                <a:lnTo>
                  <a:pt x="2644" y="1389"/>
                </a:lnTo>
                <a:lnTo>
                  <a:pt x="2651" y="1385"/>
                </a:lnTo>
                <a:lnTo>
                  <a:pt x="2658" y="1380"/>
                </a:lnTo>
                <a:lnTo>
                  <a:pt x="2665" y="1375"/>
                </a:lnTo>
                <a:lnTo>
                  <a:pt x="2672" y="1370"/>
                </a:lnTo>
                <a:lnTo>
                  <a:pt x="2678" y="1365"/>
                </a:lnTo>
                <a:lnTo>
                  <a:pt x="2683" y="1359"/>
                </a:lnTo>
                <a:lnTo>
                  <a:pt x="2689" y="1353"/>
                </a:lnTo>
                <a:lnTo>
                  <a:pt x="2694" y="1346"/>
                </a:lnTo>
                <a:lnTo>
                  <a:pt x="2703" y="1332"/>
                </a:lnTo>
                <a:lnTo>
                  <a:pt x="2707" y="1325"/>
                </a:lnTo>
                <a:lnTo>
                  <a:pt x="2711" y="1318"/>
                </a:lnTo>
                <a:lnTo>
                  <a:pt x="2714" y="1310"/>
                </a:lnTo>
                <a:lnTo>
                  <a:pt x="2717" y="1302"/>
                </a:lnTo>
                <a:lnTo>
                  <a:pt x="2720" y="1294"/>
                </a:lnTo>
                <a:lnTo>
                  <a:pt x="2722" y="1285"/>
                </a:lnTo>
                <a:lnTo>
                  <a:pt x="2724" y="1276"/>
                </a:lnTo>
                <a:lnTo>
                  <a:pt x="2726" y="1267"/>
                </a:lnTo>
                <a:lnTo>
                  <a:pt x="2727" y="1258"/>
                </a:lnTo>
                <a:lnTo>
                  <a:pt x="2728" y="1248"/>
                </a:lnTo>
                <a:lnTo>
                  <a:pt x="2731" y="1206"/>
                </a:lnTo>
                <a:lnTo>
                  <a:pt x="2731" y="1183"/>
                </a:lnTo>
                <a:lnTo>
                  <a:pt x="2732" y="1162"/>
                </a:lnTo>
                <a:lnTo>
                  <a:pt x="2731" y="1140"/>
                </a:lnTo>
                <a:lnTo>
                  <a:pt x="2731" y="1117"/>
                </a:lnTo>
                <a:lnTo>
                  <a:pt x="2729" y="1095"/>
                </a:lnTo>
                <a:lnTo>
                  <a:pt x="2728" y="1075"/>
                </a:lnTo>
                <a:lnTo>
                  <a:pt x="2727" y="1065"/>
                </a:lnTo>
                <a:lnTo>
                  <a:pt x="2726" y="1056"/>
                </a:lnTo>
                <a:lnTo>
                  <a:pt x="2724" y="1047"/>
                </a:lnTo>
                <a:lnTo>
                  <a:pt x="2722" y="1038"/>
                </a:lnTo>
                <a:lnTo>
                  <a:pt x="2717" y="1021"/>
                </a:lnTo>
                <a:lnTo>
                  <a:pt x="2714" y="1013"/>
                </a:lnTo>
                <a:lnTo>
                  <a:pt x="2711" y="1006"/>
                </a:lnTo>
                <a:lnTo>
                  <a:pt x="2707" y="998"/>
                </a:lnTo>
                <a:lnTo>
                  <a:pt x="2703" y="991"/>
                </a:lnTo>
                <a:lnTo>
                  <a:pt x="2698" y="984"/>
                </a:lnTo>
                <a:lnTo>
                  <a:pt x="2694" y="977"/>
                </a:lnTo>
                <a:lnTo>
                  <a:pt x="2689" y="971"/>
                </a:lnTo>
                <a:lnTo>
                  <a:pt x="2683" y="964"/>
                </a:lnTo>
                <a:lnTo>
                  <a:pt x="2677" y="959"/>
                </a:lnTo>
                <a:lnTo>
                  <a:pt x="2671" y="953"/>
                </a:lnTo>
                <a:lnTo>
                  <a:pt x="2665" y="948"/>
                </a:lnTo>
                <a:lnTo>
                  <a:pt x="2658" y="943"/>
                </a:lnTo>
                <a:lnTo>
                  <a:pt x="2651" y="938"/>
                </a:lnTo>
                <a:lnTo>
                  <a:pt x="2643" y="934"/>
                </a:lnTo>
                <a:lnTo>
                  <a:pt x="2636" y="930"/>
                </a:lnTo>
                <a:lnTo>
                  <a:pt x="2627" y="926"/>
                </a:lnTo>
                <a:lnTo>
                  <a:pt x="2619" y="923"/>
                </a:lnTo>
                <a:lnTo>
                  <a:pt x="2610" y="920"/>
                </a:lnTo>
                <a:lnTo>
                  <a:pt x="2601" y="917"/>
                </a:lnTo>
                <a:lnTo>
                  <a:pt x="2591" y="915"/>
                </a:lnTo>
                <a:lnTo>
                  <a:pt x="2581" y="913"/>
                </a:lnTo>
                <a:lnTo>
                  <a:pt x="2571" y="911"/>
                </a:lnTo>
                <a:lnTo>
                  <a:pt x="2560" y="910"/>
                </a:lnTo>
                <a:lnTo>
                  <a:pt x="2550" y="909"/>
                </a:lnTo>
                <a:lnTo>
                  <a:pt x="2538" y="908"/>
                </a:lnTo>
                <a:lnTo>
                  <a:pt x="2527" y="908"/>
                </a:lnTo>
                <a:lnTo>
                  <a:pt x="2379" y="908"/>
                </a:lnTo>
                <a:close/>
                <a:moveTo>
                  <a:pt x="2495" y="1002"/>
                </a:moveTo>
                <a:lnTo>
                  <a:pt x="2527" y="1002"/>
                </a:lnTo>
                <a:lnTo>
                  <a:pt x="2538" y="1003"/>
                </a:lnTo>
                <a:lnTo>
                  <a:pt x="2548" y="1004"/>
                </a:lnTo>
                <a:lnTo>
                  <a:pt x="2558" y="1006"/>
                </a:lnTo>
                <a:lnTo>
                  <a:pt x="2567" y="1009"/>
                </a:lnTo>
                <a:lnTo>
                  <a:pt x="2575" y="1013"/>
                </a:lnTo>
                <a:lnTo>
                  <a:pt x="2583" y="1017"/>
                </a:lnTo>
                <a:lnTo>
                  <a:pt x="2586" y="1019"/>
                </a:lnTo>
                <a:lnTo>
                  <a:pt x="2590" y="1022"/>
                </a:lnTo>
                <a:lnTo>
                  <a:pt x="2596" y="1028"/>
                </a:lnTo>
                <a:lnTo>
                  <a:pt x="2601" y="1034"/>
                </a:lnTo>
                <a:lnTo>
                  <a:pt x="2606" y="1040"/>
                </a:lnTo>
                <a:lnTo>
                  <a:pt x="2610" y="1048"/>
                </a:lnTo>
                <a:lnTo>
                  <a:pt x="2614" y="1055"/>
                </a:lnTo>
                <a:lnTo>
                  <a:pt x="2616" y="1063"/>
                </a:lnTo>
                <a:lnTo>
                  <a:pt x="2619" y="1072"/>
                </a:lnTo>
                <a:lnTo>
                  <a:pt x="2620" y="1081"/>
                </a:lnTo>
                <a:lnTo>
                  <a:pt x="2621" y="1090"/>
                </a:lnTo>
                <a:lnTo>
                  <a:pt x="2623" y="1110"/>
                </a:lnTo>
                <a:lnTo>
                  <a:pt x="2624" y="1127"/>
                </a:lnTo>
                <a:lnTo>
                  <a:pt x="2624" y="1162"/>
                </a:lnTo>
                <a:lnTo>
                  <a:pt x="2624" y="1196"/>
                </a:lnTo>
                <a:lnTo>
                  <a:pt x="2623" y="1213"/>
                </a:lnTo>
                <a:lnTo>
                  <a:pt x="2621" y="1233"/>
                </a:lnTo>
                <a:lnTo>
                  <a:pt x="2620" y="1242"/>
                </a:lnTo>
                <a:lnTo>
                  <a:pt x="2618" y="1251"/>
                </a:lnTo>
                <a:lnTo>
                  <a:pt x="2616" y="1260"/>
                </a:lnTo>
                <a:lnTo>
                  <a:pt x="2615" y="1264"/>
                </a:lnTo>
                <a:lnTo>
                  <a:pt x="2613" y="1268"/>
                </a:lnTo>
                <a:lnTo>
                  <a:pt x="2610" y="1275"/>
                </a:lnTo>
                <a:lnTo>
                  <a:pt x="2606" y="1283"/>
                </a:lnTo>
                <a:lnTo>
                  <a:pt x="2601" y="1289"/>
                </a:lnTo>
                <a:lnTo>
                  <a:pt x="2595" y="1296"/>
                </a:lnTo>
                <a:lnTo>
                  <a:pt x="2589" y="1301"/>
                </a:lnTo>
                <a:lnTo>
                  <a:pt x="2583" y="1306"/>
                </a:lnTo>
                <a:lnTo>
                  <a:pt x="2575" y="1311"/>
                </a:lnTo>
                <a:lnTo>
                  <a:pt x="2567" y="1314"/>
                </a:lnTo>
                <a:lnTo>
                  <a:pt x="2558" y="1317"/>
                </a:lnTo>
                <a:lnTo>
                  <a:pt x="2548" y="1319"/>
                </a:lnTo>
                <a:lnTo>
                  <a:pt x="2538" y="1321"/>
                </a:lnTo>
                <a:lnTo>
                  <a:pt x="2527" y="1321"/>
                </a:lnTo>
                <a:lnTo>
                  <a:pt x="2495" y="1321"/>
                </a:lnTo>
                <a:lnTo>
                  <a:pt x="2495" y="1002"/>
                </a:lnTo>
                <a:close/>
              </a:path>
            </a:pathLst>
          </a:custGeom>
          <a:solidFill>
            <a:schemeClr val="lt1"/>
          </a:solidFill>
          <a:ln>
            <a:noFill/>
          </a:ln>
        </p:spPr>
        <p:txBody>
          <a:bodyPr spcFirstLastPara="1" wrap="square" lIns="51425" tIns="25700" rIns="51425" bIns="25700" anchor="t" anchorCtr="0">
            <a:noAutofit/>
          </a:bodyPr>
          <a:lstStyle/>
          <a:p>
            <a:pPr marL="0" marR="0" lvl="0" indent="0" algn="l" rtl="0">
              <a:lnSpc>
                <a:spcPct val="100000"/>
              </a:lnSpc>
              <a:spcBef>
                <a:spcPts val="0"/>
              </a:spcBef>
              <a:spcAft>
                <a:spcPts val="0"/>
              </a:spcAft>
              <a:buClr>
                <a:srgbClr val="000000"/>
              </a:buClr>
              <a:buSzPts val="1013"/>
              <a:buFont typeface="Arial"/>
              <a:buNone/>
            </a:pPr>
            <a:endParaRPr sz="1013" b="0" i="0" u="none" strike="noStrike" cap="none">
              <a:solidFill>
                <a:schemeClr val="dk1"/>
              </a:solidFill>
              <a:latin typeface="Arial"/>
              <a:ea typeface="Arial"/>
              <a:cs typeface="Arial"/>
              <a:sym typeface="Arial"/>
            </a:endParaRPr>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Title Slide with Picture">
  <p:cSld name="Title Slide with Picture">
    <p:bg>
      <p:bgPr>
        <a:solidFill>
          <a:schemeClr val="accent2"/>
        </a:solidFill>
        <a:effectLst/>
      </p:bgPr>
    </p:bg>
    <p:spTree>
      <p:nvGrpSpPr>
        <p:cNvPr id="1" name="Shape 62"/>
        <p:cNvGrpSpPr/>
        <p:nvPr/>
      </p:nvGrpSpPr>
      <p:grpSpPr>
        <a:xfrm>
          <a:off x="0" y="0"/>
          <a:ext cx="0" cy="0"/>
          <a:chOff x="0" y="0"/>
          <a:chExt cx="0" cy="0"/>
        </a:xfrm>
      </p:grpSpPr>
      <p:sp>
        <p:nvSpPr>
          <p:cNvPr id="63" name="Google Shape;63;p27"/>
          <p:cNvSpPr>
            <a:spLocks noGrp="1"/>
          </p:cNvSpPr>
          <p:nvPr>
            <p:ph type="pic" idx="2"/>
          </p:nvPr>
        </p:nvSpPr>
        <p:spPr>
          <a:xfrm>
            <a:off x="0" y="0"/>
            <a:ext cx="5143500" cy="6858000"/>
          </a:xfrm>
          <a:prstGeom prst="rect">
            <a:avLst/>
          </a:prstGeom>
          <a:solidFill>
            <a:schemeClr val="accent2"/>
          </a:solidFill>
          <a:ln>
            <a:noFill/>
          </a:ln>
        </p:spPr>
        <p:txBody>
          <a:bodyPr spcFirstLastPara="1" wrap="square" lIns="0" tIns="0" rIns="0" bIns="0" anchor="t" anchorCtr="0">
            <a:noAutofit/>
          </a:bodyPr>
          <a:lstStyle>
            <a:lvl1pPr marR="0" lvl="0" algn="l" rtl="0">
              <a:lnSpc>
                <a:spcPct val="120000"/>
              </a:lnSpc>
              <a:spcBef>
                <a:spcPts val="113"/>
              </a:spcBef>
              <a:spcAft>
                <a:spcPts val="0"/>
              </a:spcAft>
              <a:buClr>
                <a:schemeClr val="accent1"/>
              </a:buClr>
              <a:buSzPts val="675"/>
              <a:buFont typeface="Arial"/>
              <a:buNone/>
              <a:defRPr sz="675" b="0" i="0" u="none" strike="noStrike" cap="none">
                <a:solidFill>
                  <a:schemeClr val="accent1"/>
                </a:solidFill>
                <a:latin typeface="Arial"/>
                <a:ea typeface="Arial"/>
                <a:cs typeface="Arial"/>
                <a:sym typeface="Arial"/>
              </a:defRPr>
            </a:lvl1pPr>
            <a:lvl2pPr marR="0" lvl="1" algn="l" rtl="0">
              <a:lnSpc>
                <a:spcPct val="120000"/>
              </a:lnSpc>
              <a:spcBef>
                <a:spcPts val="113"/>
              </a:spcBef>
              <a:spcAft>
                <a:spcPts val="0"/>
              </a:spcAft>
              <a:buClr>
                <a:schemeClr val="accent1"/>
              </a:buClr>
              <a:buSzPts val="900"/>
              <a:buFont typeface="Arial"/>
              <a:buChar char="–"/>
              <a:defRPr sz="900" b="0" i="0" u="none" strike="noStrike" cap="none">
                <a:solidFill>
                  <a:schemeClr val="accent1"/>
                </a:solidFill>
                <a:latin typeface="Arial"/>
                <a:ea typeface="Arial"/>
                <a:cs typeface="Arial"/>
                <a:sym typeface="Arial"/>
              </a:defRPr>
            </a:lvl2pPr>
            <a:lvl3pPr marR="0" lvl="2" algn="l" rtl="0">
              <a:lnSpc>
                <a:spcPct val="120000"/>
              </a:lnSpc>
              <a:spcBef>
                <a:spcPts val="113"/>
              </a:spcBef>
              <a:spcAft>
                <a:spcPts val="0"/>
              </a:spcAft>
              <a:buClr>
                <a:schemeClr val="accent1"/>
              </a:buClr>
              <a:buSzPts val="788"/>
              <a:buFont typeface="Arial"/>
              <a:buChar char="•"/>
              <a:defRPr sz="788" b="0" i="0" u="none" strike="noStrike" cap="none">
                <a:solidFill>
                  <a:schemeClr val="accent1"/>
                </a:solidFill>
                <a:latin typeface="Arial"/>
                <a:ea typeface="Arial"/>
                <a:cs typeface="Arial"/>
                <a:sym typeface="Arial"/>
              </a:defRPr>
            </a:lvl3pPr>
            <a:lvl4pPr marR="0" lvl="3" algn="l" rtl="0">
              <a:lnSpc>
                <a:spcPct val="120000"/>
              </a:lnSpc>
              <a:spcBef>
                <a:spcPts val="113"/>
              </a:spcBef>
              <a:spcAft>
                <a:spcPts val="0"/>
              </a:spcAft>
              <a:buClr>
                <a:schemeClr val="accent1"/>
              </a:buClr>
              <a:buSzPts val="675"/>
              <a:buFont typeface="Arial"/>
              <a:buChar char="–"/>
              <a:defRPr sz="675" b="0" i="0" u="none" strike="noStrike" cap="none">
                <a:solidFill>
                  <a:schemeClr val="accent1"/>
                </a:solidFill>
                <a:latin typeface="Arial"/>
                <a:ea typeface="Arial"/>
                <a:cs typeface="Arial"/>
                <a:sym typeface="Arial"/>
              </a:defRPr>
            </a:lvl4pPr>
            <a:lvl5pPr marR="0" lvl="4" algn="l" rtl="0">
              <a:lnSpc>
                <a:spcPct val="120000"/>
              </a:lnSpc>
              <a:spcBef>
                <a:spcPts val="113"/>
              </a:spcBef>
              <a:spcAft>
                <a:spcPts val="0"/>
              </a:spcAft>
              <a:buClr>
                <a:schemeClr val="accent1"/>
              </a:buClr>
              <a:buSzPts val="563"/>
              <a:buFont typeface="Arial"/>
              <a:buChar char="•"/>
              <a:defRPr sz="563" b="0" i="0" u="none" strike="noStrike" cap="none">
                <a:solidFill>
                  <a:schemeClr val="accent1"/>
                </a:solidFill>
                <a:latin typeface="Arial"/>
                <a:ea typeface="Arial"/>
                <a:cs typeface="Arial"/>
                <a:sym typeface="Arial"/>
              </a:defRPr>
            </a:lvl5pPr>
            <a:lvl6pPr marR="0" lvl="5" algn="l" rtl="0">
              <a:lnSpc>
                <a:spcPct val="120000"/>
              </a:lnSpc>
              <a:spcBef>
                <a:spcPts val="113"/>
              </a:spcBef>
              <a:spcAft>
                <a:spcPts val="0"/>
              </a:spcAft>
              <a:buClr>
                <a:schemeClr val="accent1"/>
              </a:buClr>
              <a:buSzPts val="563"/>
              <a:buFont typeface="Arial"/>
              <a:buChar char="•"/>
              <a:defRPr sz="563" b="0" i="0" u="none" strike="noStrike" cap="none">
                <a:solidFill>
                  <a:schemeClr val="accent1"/>
                </a:solidFill>
                <a:latin typeface="Arial"/>
                <a:ea typeface="Arial"/>
                <a:cs typeface="Arial"/>
                <a:sym typeface="Arial"/>
              </a:defRPr>
            </a:lvl6pPr>
            <a:lvl7pPr marR="0" lvl="6" algn="l" rtl="0">
              <a:lnSpc>
                <a:spcPct val="120000"/>
              </a:lnSpc>
              <a:spcBef>
                <a:spcPts val="113"/>
              </a:spcBef>
              <a:spcAft>
                <a:spcPts val="0"/>
              </a:spcAft>
              <a:buClr>
                <a:schemeClr val="accent1"/>
              </a:buClr>
              <a:buSzPts val="563"/>
              <a:buFont typeface="Arial"/>
              <a:buChar char="•"/>
              <a:defRPr sz="563" b="0" i="0" u="none" strike="noStrike" cap="none">
                <a:solidFill>
                  <a:schemeClr val="accent1"/>
                </a:solidFill>
                <a:latin typeface="Arial"/>
                <a:ea typeface="Arial"/>
                <a:cs typeface="Arial"/>
                <a:sym typeface="Arial"/>
              </a:defRPr>
            </a:lvl7pPr>
            <a:lvl8pPr marR="0" lvl="7" algn="l" rtl="0">
              <a:lnSpc>
                <a:spcPct val="120000"/>
              </a:lnSpc>
              <a:spcBef>
                <a:spcPts val="113"/>
              </a:spcBef>
              <a:spcAft>
                <a:spcPts val="0"/>
              </a:spcAft>
              <a:buClr>
                <a:schemeClr val="accent1"/>
              </a:buClr>
              <a:buSzPts val="563"/>
              <a:buFont typeface="Arial"/>
              <a:buChar char="•"/>
              <a:defRPr sz="563" b="0" i="0" u="none" strike="noStrike" cap="none">
                <a:solidFill>
                  <a:schemeClr val="accent1"/>
                </a:solidFill>
                <a:latin typeface="Arial"/>
                <a:ea typeface="Arial"/>
                <a:cs typeface="Arial"/>
                <a:sym typeface="Arial"/>
              </a:defRPr>
            </a:lvl8pPr>
            <a:lvl9pPr marR="0" lvl="8" algn="l" rtl="0">
              <a:lnSpc>
                <a:spcPct val="120000"/>
              </a:lnSpc>
              <a:spcBef>
                <a:spcPts val="113"/>
              </a:spcBef>
              <a:spcAft>
                <a:spcPts val="0"/>
              </a:spcAft>
              <a:buClr>
                <a:schemeClr val="accent1"/>
              </a:buClr>
              <a:buSzPts val="563"/>
              <a:buFont typeface="Arial"/>
              <a:buChar char="•"/>
              <a:defRPr sz="563" b="0" i="0" u="none" strike="noStrike" cap="none">
                <a:solidFill>
                  <a:schemeClr val="accent1"/>
                </a:solidFill>
                <a:latin typeface="Arial"/>
                <a:ea typeface="Arial"/>
                <a:cs typeface="Arial"/>
                <a:sym typeface="Arial"/>
              </a:defRPr>
            </a:lvl9pPr>
          </a:lstStyle>
          <a:p>
            <a:endParaRPr/>
          </a:p>
        </p:txBody>
      </p:sp>
      <p:sp>
        <p:nvSpPr>
          <p:cNvPr id="64" name="Google Shape;64;p27"/>
          <p:cNvSpPr txBox="1">
            <a:spLocks noGrp="1"/>
          </p:cNvSpPr>
          <p:nvPr>
            <p:ph type="ctrTitle"/>
          </p:nvPr>
        </p:nvSpPr>
        <p:spPr>
          <a:xfrm>
            <a:off x="1032273" y="1797051"/>
            <a:ext cx="3078956" cy="1919816"/>
          </a:xfrm>
          <a:prstGeom prst="rect">
            <a:avLst/>
          </a:prstGeom>
          <a:noFill/>
          <a:ln>
            <a:noFill/>
          </a:ln>
        </p:spPr>
        <p:txBody>
          <a:bodyPr spcFirstLastPara="1" wrap="square" lIns="0" tIns="0" rIns="0" bIns="0" anchor="b" anchorCtr="0">
            <a:noAutofit/>
          </a:bodyPr>
          <a:lstStyle>
            <a:lvl1pPr lvl="0" algn="l">
              <a:lnSpc>
                <a:spcPct val="80000"/>
              </a:lnSpc>
              <a:spcBef>
                <a:spcPts val="0"/>
              </a:spcBef>
              <a:spcAft>
                <a:spcPts val="0"/>
              </a:spcAft>
              <a:buClr>
                <a:schemeClr val="lt1"/>
              </a:buClr>
              <a:buSzPts val="3038"/>
              <a:buFont typeface="Arial"/>
              <a:buNone/>
              <a:defRPr sz="3038" cap="none">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27"/>
          <p:cNvSpPr txBox="1">
            <a:spLocks noGrp="1"/>
          </p:cNvSpPr>
          <p:nvPr>
            <p:ph type="subTitle" idx="1"/>
          </p:nvPr>
        </p:nvSpPr>
        <p:spPr>
          <a:xfrm>
            <a:off x="1032273" y="3716867"/>
            <a:ext cx="3078956" cy="864261"/>
          </a:xfrm>
          <a:prstGeom prst="rect">
            <a:avLst/>
          </a:prstGeom>
          <a:noFill/>
          <a:ln>
            <a:noFill/>
          </a:ln>
        </p:spPr>
        <p:txBody>
          <a:bodyPr spcFirstLastPara="1" wrap="square" lIns="0" tIns="0" rIns="0" bIns="0" anchor="t" anchorCtr="0">
            <a:noAutofit/>
          </a:bodyPr>
          <a:lstStyle>
            <a:lvl1pPr lvl="0" algn="l">
              <a:lnSpc>
                <a:spcPct val="120000"/>
              </a:lnSpc>
              <a:spcBef>
                <a:spcPts val="113"/>
              </a:spcBef>
              <a:spcAft>
                <a:spcPts val="0"/>
              </a:spcAft>
              <a:buClr>
                <a:schemeClr val="lt1"/>
              </a:buClr>
              <a:buSzPts val="1013"/>
              <a:buNone/>
              <a:defRPr>
                <a:solidFill>
                  <a:schemeClr val="lt1"/>
                </a:solidFill>
              </a:defRPr>
            </a:lvl1pPr>
            <a:lvl2pPr lvl="1" algn="ctr">
              <a:lnSpc>
                <a:spcPct val="120000"/>
              </a:lnSpc>
              <a:spcBef>
                <a:spcPts val="113"/>
              </a:spcBef>
              <a:spcAft>
                <a:spcPts val="0"/>
              </a:spcAft>
              <a:buClr>
                <a:srgbClr val="888CBE"/>
              </a:buClr>
              <a:buSzPts val="900"/>
              <a:buNone/>
              <a:defRPr>
                <a:solidFill>
                  <a:srgbClr val="888CBE"/>
                </a:solidFill>
              </a:defRPr>
            </a:lvl2pPr>
            <a:lvl3pPr lvl="2" algn="ctr">
              <a:lnSpc>
                <a:spcPct val="120000"/>
              </a:lnSpc>
              <a:spcBef>
                <a:spcPts val="113"/>
              </a:spcBef>
              <a:spcAft>
                <a:spcPts val="0"/>
              </a:spcAft>
              <a:buClr>
                <a:srgbClr val="888CBE"/>
              </a:buClr>
              <a:buSzPts val="788"/>
              <a:buNone/>
              <a:defRPr>
                <a:solidFill>
                  <a:srgbClr val="888CBE"/>
                </a:solidFill>
              </a:defRPr>
            </a:lvl3pPr>
            <a:lvl4pPr lvl="3" algn="ctr">
              <a:lnSpc>
                <a:spcPct val="120000"/>
              </a:lnSpc>
              <a:spcBef>
                <a:spcPts val="113"/>
              </a:spcBef>
              <a:spcAft>
                <a:spcPts val="0"/>
              </a:spcAft>
              <a:buClr>
                <a:srgbClr val="888CBE"/>
              </a:buClr>
              <a:buSzPts val="675"/>
              <a:buNone/>
              <a:defRPr>
                <a:solidFill>
                  <a:srgbClr val="888CBE"/>
                </a:solidFill>
              </a:defRPr>
            </a:lvl4pPr>
            <a:lvl5pPr lvl="4" algn="ctr">
              <a:lnSpc>
                <a:spcPct val="120000"/>
              </a:lnSpc>
              <a:spcBef>
                <a:spcPts val="113"/>
              </a:spcBef>
              <a:spcAft>
                <a:spcPts val="0"/>
              </a:spcAft>
              <a:buClr>
                <a:srgbClr val="888CBE"/>
              </a:buClr>
              <a:buSzPts val="563"/>
              <a:buNone/>
              <a:defRPr>
                <a:solidFill>
                  <a:srgbClr val="888CBE"/>
                </a:solidFill>
              </a:defRPr>
            </a:lvl5pPr>
            <a:lvl6pPr lvl="5" algn="ctr">
              <a:lnSpc>
                <a:spcPct val="120000"/>
              </a:lnSpc>
              <a:spcBef>
                <a:spcPts val="113"/>
              </a:spcBef>
              <a:spcAft>
                <a:spcPts val="0"/>
              </a:spcAft>
              <a:buClr>
                <a:srgbClr val="888CBE"/>
              </a:buClr>
              <a:buSzPts val="563"/>
              <a:buNone/>
              <a:defRPr>
                <a:solidFill>
                  <a:srgbClr val="888CBE"/>
                </a:solidFill>
              </a:defRPr>
            </a:lvl6pPr>
            <a:lvl7pPr lvl="6" algn="ctr">
              <a:lnSpc>
                <a:spcPct val="120000"/>
              </a:lnSpc>
              <a:spcBef>
                <a:spcPts val="113"/>
              </a:spcBef>
              <a:spcAft>
                <a:spcPts val="0"/>
              </a:spcAft>
              <a:buClr>
                <a:srgbClr val="888CBE"/>
              </a:buClr>
              <a:buSzPts val="563"/>
              <a:buNone/>
              <a:defRPr>
                <a:solidFill>
                  <a:srgbClr val="888CBE"/>
                </a:solidFill>
              </a:defRPr>
            </a:lvl7pPr>
            <a:lvl8pPr lvl="7" algn="ctr">
              <a:lnSpc>
                <a:spcPct val="120000"/>
              </a:lnSpc>
              <a:spcBef>
                <a:spcPts val="113"/>
              </a:spcBef>
              <a:spcAft>
                <a:spcPts val="0"/>
              </a:spcAft>
              <a:buClr>
                <a:srgbClr val="888CBE"/>
              </a:buClr>
              <a:buSzPts val="563"/>
              <a:buNone/>
              <a:defRPr>
                <a:solidFill>
                  <a:srgbClr val="888CBE"/>
                </a:solidFill>
              </a:defRPr>
            </a:lvl8pPr>
            <a:lvl9pPr lvl="8" algn="ctr">
              <a:lnSpc>
                <a:spcPct val="120000"/>
              </a:lnSpc>
              <a:spcBef>
                <a:spcPts val="113"/>
              </a:spcBef>
              <a:spcAft>
                <a:spcPts val="0"/>
              </a:spcAft>
              <a:buClr>
                <a:srgbClr val="888CBE"/>
              </a:buClr>
              <a:buSzPts val="563"/>
              <a:buNone/>
              <a:defRPr>
                <a:solidFill>
                  <a:srgbClr val="888CBE"/>
                </a:solidFill>
              </a:defRPr>
            </a:lvl9pPr>
          </a:lstStyle>
          <a:p>
            <a:endParaRPr/>
          </a:p>
        </p:txBody>
      </p:sp>
      <p:sp>
        <p:nvSpPr>
          <p:cNvPr id="66" name="Google Shape;66;p27"/>
          <p:cNvSpPr txBox="1">
            <a:spLocks noGrp="1"/>
          </p:cNvSpPr>
          <p:nvPr>
            <p:ph type="dt" idx="10"/>
          </p:nvPr>
        </p:nvSpPr>
        <p:spPr>
          <a:xfrm>
            <a:off x="263426" y="6021293"/>
            <a:ext cx="768846" cy="191129"/>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27"/>
          <p:cNvSpPr txBox="1">
            <a:spLocks noGrp="1"/>
          </p:cNvSpPr>
          <p:nvPr>
            <p:ph type="ftr" idx="11"/>
          </p:nvPr>
        </p:nvSpPr>
        <p:spPr>
          <a:xfrm>
            <a:off x="1032273" y="6021293"/>
            <a:ext cx="3443288" cy="191129"/>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 name="Google Shape;68;p27"/>
          <p:cNvSpPr txBox="1">
            <a:spLocks noGrp="1"/>
          </p:cNvSpPr>
          <p:nvPr>
            <p:ph type="sldNum" idx="12"/>
          </p:nvPr>
        </p:nvSpPr>
        <p:spPr>
          <a:xfrm>
            <a:off x="4475559" y="6021293"/>
            <a:ext cx="404696" cy="19112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450"/>
              <a:buFont typeface="Arial"/>
              <a:buNone/>
              <a:defRPr sz="45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50"/>
              <a:buFont typeface="Arial"/>
              <a:buNone/>
              <a:defRPr sz="45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50"/>
              <a:buFont typeface="Arial"/>
              <a:buNone/>
              <a:defRPr sz="45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50"/>
              <a:buFont typeface="Arial"/>
              <a:buNone/>
              <a:defRPr sz="45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50"/>
              <a:buFont typeface="Arial"/>
              <a:buNone/>
              <a:defRPr sz="45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50"/>
              <a:buFont typeface="Arial"/>
              <a:buNone/>
              <a:defRPr sz="45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50"/>
              <a:buFont typeface="Arial"/>
              <a:buNone/>
              <a:defRPr sz="45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50"/>
              <a:buFont typeface="Arial"/>
              <a:buNone/>
              <a:defRPr sz="45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50"/>
              <a:buFont typeface="Arial"/>
              <a:buNone/>
              <a:defRPr sz="45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69" name="Google Shape;69;p27"/>
          <p:cNvSpPr/>
          <p:nvPr/>
        </p:nvSpPr>
        <p:spPr>
          <a:xfrm>
            <a:off x="263427" y="645587"/>
            <a:ext cx="330766" cy="478367"/>
          </a:xfrm>
          <a:custGeom>
            <a:avLst/>
            <a:gdLst/>
            <a:ahLst/>
            <a:cxnLst/>
            <a:rect l="l" t="t" r="r" b="b"/>
            <a:pathLst>
              <a:path w="454" h="277" extrusionOk="0">
                <a:moveTo>
                  <a:pt x="202" y="101"/>
                </a:moveTo>
                <a:lnTo>
                  <a:pt x="454" y="101"/>
                </a:lnTo>
                <a:lnTo>
                  <a:pt x="454" y="0"/>
                </a:lnTo>
                <a:lnTo>
                  <a:pt x="202" y="0"/>
                </a:lnTo>
                <a:lnTo>
                  <a:pt x="202" y="101"/>
                </a:lnTo>
                <a:close/>
                <a:moveTo>
                  <a:pt x="0" y="277"/>
                </a:moveTo>
                <a:lnTo>
                  <a:pt x="126" y="277"/>
                </a:lnTo>
                <a:lnTo>
                  <a:pt x="126" y="176"/>
                </a:lnTo>
                <a:lnTo>
                  <a:pt x="0" y="176"/>
                </a:lnTo>
                <a:lnTo>
                  <a:pt x="0" y="277"/>
                </a:lnTo>
                <a:close/>
                <a:moveTo>
                  <a:pt x="0" y="101"/>
                </a:moveTo>
                <a:lnTo>
                  <a:pt x="126" y="101"/>
                </a:lnTo>
                <a:lnTo>
                  <a:pt x="126" y="0"/>
                </a:lnTo>
                <a:lnTo>
                  <a:pt x="0" y="0"/>
                </a:lnTo>
                <a:lnTo>
                  <a:pt x="0" y="101"/>
                </a:lnTo>
                <a:close/>
                <a:moveTo>
                  <a:pt x="202" y="277"/>
                </a:moveTo>
                <a:lnTo>
                  <a:pt x="454" y="277"/>
                </a:lnTo>
                <a:lnTo>
                  <a:pt x="454" y="176"/>
                </a:lnTo>
                <a:lnTo>
                  <a:pt x="202" y="176"/>
                </a:lnTo>
                <a:lnTo>
                  <a:pt x="202" y="277"/>
                </a:lnTo>
                <a:close/>
              </a:path>
            </a:pathLst>
          </a:custGeom>
          <a:solidFill>
            <a:schemeClr val="lt1"/>
          </a:solidFill>
          <a:ln>
            <a:noFill/>
          </a:ln>
        </p:spPr>
        <p:txBody>
          <a:bodyPr spcFirstLastPara="1" wrap="square" lIns="51425" tIns="25700" rIns="51425" bIns="25700" anchor="t" anchorCtr="0">
            <a:noAutofit/>
          </a:bodyPr>
          <a:lstStyle/>
          <a:p>
            <a:pPr marL="0" marR="0" lvl="0" indent="0" algn="l" rtl="0">
              <a:lnSpc>
                <a:spcPct val="100000"/>
              </a:lnSpc>
              <a:spcBef>
                <a:spcPts val="0"/>
              </a:spcBef>
              <a:spcAft>
                <a:spcPts val="0"/>
              </a:spcAft>
              <a:buClr>
                <a:srgbClr val="000000"/>
              </a:buClr>
              <a:buSzPts val="1013"/>
              <a:buFont typeface="Arial"/>
              <a:buNone/>
            </a:pPr>
            <a:endParaRPr sz="1013" b="0" i="0" u="none" strike="noStrike" cap="none">
              <a:solidFill>
                <a:schemeClr val="dk1"/>
              </a:solidFill>
              <a:latin typeface="Arial"/>
              <a:ea typeface="Arial"/>
              <a:cs typeface="Arial"/>
              <a:sym typeface="Arial"/>
            </a:endParaRPr>
          </a:p>
        </p:txBody>
      </p:sp>
      <p:sp>
        <p:nvSpPr>
          <p:cNvPr id="70" name="Google Shape;70;p27"/>
          <p:cNvSpPr/>
          <p:nvPr/>
        </p:nvSpPr>
        <p:spPr>
          <a:xfrm>
            <a:off x="4490432" y="645586"/>
            <a:ext cx="389644" cy="478365"/>
          </a:xfrm>
          <a:custGeom>
            <a:avLst/>
            <a:gdLst/>
            <a:ahLst/>
            <a:cxnLst/>
            <a:rect l="l" t="t" r="r" b="b"/>
            <a:pathLst>
              <a:path w="2732" h="1415" extrusionOk="0">
                <a:moveTo>
                  <a:pt x="188" y="0"/>
                </a:moveTo>
                <a:lnTo>
                  <a:pt x="177" y="0"/>
                </a:lnTo>
                <a:lnTo>
                  <a:pt x="166" y="1"/>
                </a:lnTo>
                <a:lnTo>
                  <a:pt x="156" y="2"/>
                </a:lnTo>
                <a:lnTo>
                  <a:pt x="146" y="3"/>
                </a:lnTo>
                <a:lnTo>
                  <a:pt x="136" y="4"/>
                </a:lnTo>
                <a:lnTo>
                  <a:pt x="126" y="6"/>
                </a:lnTo>
                <a:lnTo>
                  <a:pt x="109" y="11"/>
                </a:lnTo>
                <a:lnTo>
                  <a:pt x="100" y="14"/>
                </a:lnTo>
                <a:lnTo>
                  <a:pt x="92" y="17"/>
                </a:lnTo>
                <a:lnTo>
                  <a:pt x="77" y="25"/>
                </a:lnTo>
                <a:lnTo>
                  <a:pt x="64" y="33"/>
                </a:lnTo>
                <a:lnTo>
                  <a:pt x="58" y="38"/>
                </a:lnTo>
                <a:lnTo>
                  <a:pt x="52" y="43"/>
                </a:lnTo>
                <a:lnTo>
                  <a:pt x="41" y="54"/>
                </a:lnTo>
                <a:lnTo>
                  <a:pt x="36" y="60"/>
                </a:lnTo>
                <a:lnTo>
                  <a:pt x="32" y="66"/>
                </a:lnTo>
                <a:lnTo>
                  <a:pt x="28" y="72"/>
                </a:lnTo>
                <a:lnTo>
                  <a:pt x="24" y="79"/>
                </a:lnTo>
                <a:lnTo>
                  <a:pt x="21" y="86"/>
                </a:lnTo>
                <a:lnTo>
                  <a:pt x="18" y="93"/>
                </a:lnTo>
                <a:lnTo>
                  <a:pt x="15" y="100"/>
                </a:lnTo>
                <a:lnTo>
                  <a:pt x="13" y="107"/>
                </a:lnTo>
                <a:lnTo>
                  <a:pt x="11" y="115"/>
                </a:lnTo>
                <a:lnTo>
                  <a:pt x="9" y="123"/>
                </a:lnTo>
                <a:lnTo>
                  <a:pt x="8" y="131"/>
                </a:lnTo>
                <a:lnTo>
                  <a:pt x="7" y="140"/>
                </a:lnTo>
                <a:lnTo>
                  <a:pt x="7" y="148"/>
                </a:lnTo>
                <a:lnTo>
                  <a:pt x="7" y="157"/>
                </a:lnTo>
                <a:lnTo>
                  <a:pt x="7" y="165"/>
                </a:lnTo>
                <a:lnTo>
                  <a:pt x="7" y="173"/>
                </a:lnTo>
                <a:lnTo>
                  <a:pt x="9" y="188"/>
                </a:lnTo>
                <a:lnTo>
                  <a:pt x="11" y="195"/>
                </a:lnTo>
                <a:lnTo>
                  <a:pt x="13" y="202"/>
                </a:lnTo>
                <a:lnTo>
                  <a:pt x="15" y="209"/>
                </a:lnTo>
                <a:lnTo>
                  <a:pt x="17" y="215"/>
                </a:lnTo>
                <a:lnTo>
                  <a:pt x="23" y="228"/>
                </a:lnTo>
                <a:lnTo>
                  <a:pt x="30" y="239"/>
                </a:lnTo>
                <a:lnTo>
                  <a:pt x="38" y="249"/>
                </a:lnTo>
                <a:lnTo>
                  <a:pt x="43" y="254"/>
                </a:lnTo>
                <a:lnTo>
                  <a:pt x="47" y="258"/>
                </a:lnTo>
                <a:lnTo>
                  <a:pt x="52" y="263"/>
                </a:lnTo>
                <a:lnTo>
                  <a:pt x="57" y="267"/>
                </a:lnTo>
                <a:lnTo>
                  <a:pt x="62" y="270"/>
                </a:lnTo>
                <a:lnTo>
                  <a:pt x="68" y="274"/>
                </a:lnTo>
                <a:lnTo>
                  <a:pt x="80" y="281"/>
                </a:lnTo>
                <a:lnTo>
                  <a:pt x="92" y="286"/>
                </a:lnTo>
                <a:lnTo>
                  <a:pt x="105" y="291"/>
                </a:lnTo>
                <a:lnTo>
                  <a:pt x="118" y="295"/>
                </a:lnTo>
                <a:lnTo>
                  <a:pt x="133" y="298"/>
                </a:lnTo>
                <a:lnTo>
                  <a:pt x="147" y="301"/>
                </a:lnTo>
                <a:lnTo>
                  <a:pt x="174" y="304"/>
                </a:lnTo>
                <a:lnTo>
                  <a:pt x="181" y="305"/>
                </a:lnTo>
                <a:lnTo>
                  <a:pt x="187" y="307"/>
                </a:lnTo>
                <a:lnTo>
                  <a:pt x="194" y="309"/>
                </a:lnTo>
                <a:lnTo>
                  <a:pt x="199" y="311"/>
                </a:lnTo>
                <a:lnTo>
                  <a:pt x="204" y="314"/>
                </a:lnTo>
                <a:lnTo>
                  <a:pt x="209" y="317"/>
                </a:lnTo>
                <a:lnTo>
                  <a:pt x="213" y="320"/>
                </a:lnTo>
                <a:lnTo>
                  <a:pt x="215" y="322"/>
                </a:lnTo>
                <a:lnTo>
                  <a:pt x="217" y="324"/>
                </a:lnTo>
                <a:lnTo>
                  <a:pt x="221" y="328"/>
                </a:lnTo>
                <a:lnTo>
                  <a:pt x="224" y="332"/>
                </a:lnTo>
                <a:lnTo>
                  <a:pt x="226" y="336"/>
                </a:lnTo>
                <a:lnTo>
                  <a:pt x="228" y="341"/>
                </a:lnTo>
                <a:lnTo>
                  <a:pt x="230" y="346"/>
                </a:lnTo>
                <a:lnTo>
                  <a:pt x="231" y="352"/>
                </a:lnTo>
                <a:lnTo>
                  <a:pt x="232" y="358"/>
                </a:lnTo>
                <a:lnTo>
                  <a:pt x="232" y="364"/>
                </a:lnTo>
                <a:lnTo>
                  <a:pt x="232" y="371"/>
                </a:lnTo>
                <a:lnTo>
                  <a:pt x="231" y="377"/>
                </a:lnTo>
                <a:lnTo>
                  <a:pt x="229" y="384"/>
                </a:lnTo>
                <a:lnTo>
                  <a:pt x="227" y="389"/>
                </a:lnTo>
                <a:lnTo>
                  <a:pt x="224" y="395"/>
                </a:lnTo>
                <a:lnTo>
                  <a:pt x="220" y="400"/>
                </a:lnTo>
                <a:lnTo>
                  <a:pt x="216" y="404"/>
                </a:lnTo>
                <a:lnTo>
                  <a:pt x="211" y="408"/>
                </a:lnTo>
                <a:lnTo>
                  <a:pt x="206" y="412"/>
                </a:lnTo>
                <a:lnTo>
                  <a:pt x="201" y="415"/>
                </a:lnTo>
                <a:lnTo>
                  <a:pt x="194" y="417"/>
                </a:lnTo>
                <a:lnTo>
                  <a:pt x="188" y="419"/>
                </a:lnTo>
                <a:lnTo>
                  <a:pt x="181" y="421"/>
                </a:lnTo>
                <a:lnTo>
                  <a:pt x="173" y="422"/>
                </a:lnTo>
                <a:lnTo>
                  <a:pt x="166" y="423"/>
                </a:lnTo>
                <a:lnTo>
                  <a:pt x="157" y="423"/>
                </a:lnTo>
                <a:lnTo>
                  <a:pt x="140" y="423"/>
                </a:lnTo>
                <a:lnTo>
                  <a:pt x="132" y="422"/>
                </a:lnTo>
                <a:lnTo>
                  <a:pt x="124" y="421"/>
                </a:lnTo>
                <a:lnTo>
                  <a:pt x="116" y="420"/>
                </a:lnTo>
                <a:lnTo>
                  <a:pt x="109" y="418"/>
                </a:lnTo>
                <a:lnTo>
                  <a:pt x="102" y="416"/>
                </a:lnTo>
                <a:lnTo>
                  <a:pt x="94" y="414"/>
                </a:lnTo>
                <a:lnTo>
                  <a:pt x="80" y="409"/>
                </a:lnTo>
                <a:lnTo>
                  <a:pt x="65" y="403"/>
                </a:lnTo>
                <a:lnTo>
                  <a:pt x="50" y="395"/>
                </a:lnTo>
                <a:lnTo>
                  <a:pt x="33" y="385"/>
                </a:lnTo>
                <a:lnTo>
                  <a:pt x="0" y="477"/>
                </a:lnTo>
                <a:lnTo>
                  <a:pt x="9" y="482"/>
                </a:lnTo>
                <a:lnTo>
                  <a:pt x="18" y="488"/>
                </a:lnTo>
                <a:lnTo>
                  <a:pt x="27" y="492"/>
                </a:lnTo>
                <a:lnTo>
                  <a:pt x="36" y="497"/>
                </a:lnTo>
                <a:lnTo>
                  <a:pt x="45" y="501"/>
                </a:lnTo>
                <a:lnTo>
                  <a:pt x="55" y="505"/>
                </a:lnTo>
                <a:lnTo>
                  <a:pt x="64" y="508"/>
                </a:lnTo>
                <a:lnTo>
                  <a:pt x="74" y="512"/>
                </a:lnTo>
                <a:lnTo>
                  <a:pt x="83" y="514"/>
                </a:lnTo>
                <a:lnTo>
                  <a:pt x="93" y="517"/>
                </a:lnTo>
                <a:lnTo>
                  <a:pt x="104" y="519"/>
                </a:lnTo>
                <a:lnTo>
                  <a:pt x="114" y="520"/>
                </a:lnTo>
                <a:lnTo>
                  <a:pt x="125" y="521"/>
                </a:lnTo>
                <a:lnTo>
                  <a:pt x="136" y="522"/>
                </a:lnTo>
                <a:lnTo>
                  <a:pt x="148" y="523"/>
                </a:lnTo>
                <a:lnTo>
                  <a:pt x="160" y="523"/>
                </a:lnTo>
                <a:lnTo>
                  <a:pt x="171" y="523"/>
                </a:lnTo>
                <a:lnTo>
                  <a:pt x="181" y="522"/>
                </a:lnTo>
                <a:lnTo>
                  <a:pt x="191" y="521"/>
                </a:lnTo>
                <a:lnTo>
                  <a:pt x="201" y="520"/>
                </a:lnTo>
                <a:lnTo>
                  <a:pt x="220" y="517"/>
                </a:lnTo>
                <a:lnTo>
                  <a:pt x="224" y="516"/>
                </a:lnTo>
                <a:lnTo>
                  <a:pt x="228" y="515"/>
                </a:lnTo>
                <a:lnTo>
                  <a:pt x="237" y="512"/>
                </a:lnTo>
                <a:lnTo>
                  <a:pt x="245" y="510"/>
                </a:lnTo>
                <a:lnTo>
                  <a:pt x="253" y="507"/>
                </a:lnTo>
                <a:lnTo>
                  <a:pt x="261" y="503"/>
                </a:lnTo>
                <a:lnTo>
                  <a:pt x="268" y="499"/>
                </a:lnTo>
                <a:lnTo>
                  <a:pt x="275" y="495"/>
                </a:lnTo>
                <a:lnTo>
                  <a:pt x="278" y="493"/>
                </a:lnTo>
                <a:lnTo>
                  <a:pt x="281" y="491"/>
                </a:lnTo>
                <a:lnTo>
                  <a:pt x="288" y="486"/>
                </a:lnTo>
                <a:lnTo>
                  <a:pt x="294" y="481"/>
                </a:lnTo>
                <a:lnTo>
                  <a:pt x="299" y="476"/>
                </a:lnTo>
                <a:lnTo>
                  <a:pt x="304" y="470"/>
                </a:lnTo>
                <a:lnTo>
                  <a:pt x="309" y="464"/>
                </a:lnTo>
                <a:lnTo>
                  <a:pt x="314" y="458"/>
                </a:lnTo>
                <a:lnTo>
                  <a:pt x="318" y="451"/>
                </a:lnTo>
                <a:lnTo>
                  <a:pt x="320" y="448"/>
                </a:lnTo>
                <a:lnTo>
                  <a:pt x="322" y="445"/>
                </a:lnTo>
                <a:lnTo>
                  <a:pt x="325" y="437"/>
                </a:lnTo>
                <a:lnTo>
                  <a:pt x="329" y="430"/>
                </a:lnTo>
                <a:lnTo>
                  <a:pt x="331" y="422"/>
                </a:lnTo>
                <a:lnTo>
                  <a:pt x="334" y="414"/>
                </a:lnTo>
                <a:lnTo>
                  <a:pt x="336" y="405"/>
                </a:lnTo>
                <a:lnTo>
                  <a:pt x="338" y="397"/>
                </a:lnTo>
                <a:lnTo>
                  <a:pt x="339" y="388"/>
                </a:lnTo>
                <a:lnTo>
                  <a:pt x="340" y="378"/>
                </a:lnTo>
                <a:lnTo>
                  <a:pt x="340" y="369"/>
                </a:lnTo>
                <a:lnTo>
                  <a:pt x="341" y="359"/>
                </a:lnTo>
                <a:lnTo>
                  <a:pt x="340" y="350"/>
                </a:lnTo>
                <a:lnTo>
                  <a:pt x="340" y="342"/>
                </a:lnTo>
                <a:lnTo>
                  <a:pt x="339" y="334"/>
                </a:lnTo>
                <a:lnTo>
                  <a:pt x="338" y="326"/>
                </a:lnTo>
                <a:lnTo>
                  <a:pt x="337" y="319"/>
                </a:lnTo>
                <a:lnTo>
                  <a:pt x="335" y="311"/>
                </a:lnTo>
                <a:lnTo>
                  <a:pt x="331" y="297"/>
                </a:lnTo>
                <a:lnTo>
                  <a:pt x="325" y="284"/>
                </a:lnTo>
                <a:lnTo>
                  <a:pt x="322" y="278"/>
                </a:lnTo>
                <a:lnTo>
                  <a:pt x="318" y="271"/>
                </a:lnTo>
                <a:lnTo>
                  <a:pt x="310" y="260"/>
                </a:lnTo>
                <a:lnTo>
                  <a:pt x="306" y="255"/>
                </a:lnTo>
                <a:lnTo>
                  <a:pt x="301" y="249"/>
                </a:lnTo>
                <a:lnTo>
                  <a:pt x="291" y="240"/>
                </a:lnTo>
                <a:lnTo>
                  <a:pt x="286" y="235"/>
                </a:lnTo>
                <a:lnTo>
                  <a:pt x="280" y="231"/>
                </a:lnTo>
                <a:lnTo>
                  <a:pt x="268" y="223"/>
                </a:lnTo>
                <a:lnTo>
                  <a:pt x="261" y="220"/>
                </a:lnTo>
                <a:lnTo>
                  <a:pt x="254" y="217"/>
                </a:lnTo>
                <a:lnTo>
                  <a:pt x="240" y="211"/>
                </a:lnTo>
                <a:lnTo>
                  <a:pt x="225" y="206"/>
                </a:lnTo>
                <a:lnTo>
                  <a:pt x="216" y="204"/>
                </a:lnTo>
                <a:lnTo>
                  <a:pt x="208" y="203"/>
                </a:lnTo>
                <a:lnTo>
                  <a:pt x="199" y="201"/>
                </a:lnTo>
                <a:lnTo>
                  <a:pt x="191" y="200"/>
                </a:lnTo>
                <a:lnTo>
                  <a:pt x="162" y="196"/>
                </a:lnTo>
                <a:lnTo>
                  <a:pt x="151" y="194"/>
                </a:lnTo>
                <a:lnTo>
                  <a:pt x="146" y="193"/>
                </a:lnTo>
                <a:lnTo>
                  <a:pt x="142" y="192"/>
                </a:lnTo>
                <a:lnTo>
                  <a:pt x="134" y="187"/>
                </a:lnTo>
                <a:lnTo>
                  <a:pt x="130" y="185"/>
                </a:lnTo>
                <a:lnTo>
                  <a:pt x="127" y="182"/>
                </a:lnTo>
                <a:lnTo>
                  <a:pt x="125" y="179"/>
                </a:lnTo>
                <a:lnTo>
                  <a:pt x="122" y="176"/>
                </a:lnTo>
                <a:lnTo>
                  <a:pt x="120" y="172"/>
                </a:lnTo>
                <a:lnTo>
                  <a:pt x="118" y="169"/>
                </a:lnTo>
                <a:lnTo>
                  <a:pt x="117" y="164"/>
                </a:lnTo>
                <a:lnTo>
                  <a:pt x="116" y="160"/>
                </a:lnTo>
                <a:lnTo>
                  <a:pt x="115" y="155"/>
                </a:lnTo>
                <a:lnTo>
                  <a:pt x="115" y="150"/>
                </a:lnTo>
                <a:lnTo>
                  <a:pt x="116" y="145"/>
                </a:lnTo>
                <a:lnTo>
                  <a:pt x="116" y="140"/>
                </a:lnTo>
                <a:lnTo>
                  <a:pt x="118" y="136"/>
                </a:lnTo>
                <a:lnTo>
                  <a:pt x="119" y="131"/>
                </a:lnTo>
                <a:lnTo>
                  <a:pt x="122" y="127"/>
                </a:lnTo>
                <a:lnTo>
                  <a:pt x="125" y="123"/>
                </a:lnTo>
                <a:lnTo>
                  <a:pt x="128" y="119"/>
                </a:lnTo>
                <a:lnTo>
                  <a:pt x="133" y="115"/>
                </a:lnTo>
                <a:lnTo>
                  <a:pt x="137" y="112"/>
                </a:lnTo>
                <a:lnTo>
                  <a:pt x="143" y="109"/>
                </a:lnTo>
                <a:lnTo>
                  <a:pt x="149" y="106"/>
                </a:lnTo>
                <a:lnTo>
                  <a:pt x="156" y="104"/>
                </a:lnTo>
                <a:lnTo>
                  <a:pt x="164" y="102"/>
                </a:lnTo>
                <a:lnTo>
                  <a:pt x="173" y="101"/>
                </a:lnTo>
                <a:lnTo>
                  <a:pt x="182" y="100"/>
                </a:lnTo>
                <a:lnTo>
                  <a:pt x="192" y="100"/>
                </a:lnTo>
                <a:lnTo>
                  <a:pt x="206" y="100"/>
                </a:lnTo>
                <a:lnTo>
                  <a:pt x="220" y="102"/>
                </a:lnTo>
                <a:lnTo>
                  <a:pt x="233" y="104"/>
                </a:lnTo>
                <a:lnTo>
                  <a:pt x="246" y="107"/>
                </a:lnTo>
                <a:lnTo>
                  <a:pt x="259" y="110"/>
                </a:lnTo>
                <a:lnTo>
                  <a:pt x="272" y="115"/>
                </a:lnTo>
                <a:lnTo>
                  <a:pt x="285" y="120"/>
                </a:lnTo>
                <a:lnTo>
                  <a:pt x="298" y="127"/>
                </a:lnTo>
                <a:lnTo>
                  <a:pt x="330" y="41"/>
                </a:lnTo>
                <a:lnTo>
                  <a:pt x="318" y="33"/>
                </a:lnTo>
                <a:lnTo>
                  <a:pt x="311" y="29"/>
                </a:lnTo>
                <a:lnTo>
                  <a:pt x="304" y="25"/>
                </a:lnTo>
                <a:lnTo>
                  <a:pt x="297" y="22"/>
                </a:lnTo>
                <a:lnTo>
                  <a:pt x="289" y="18"/>
                </a:lnTo>
                <a:lnTo>
                  <a:pt x="281" y="15"/>
                </a:lnTo>
                <a:lnTo>
                  <a:pt x="272" y="12"/>
                </a:lnTo>
                <a:lnTo>
                  <a:pt x="263" y="10"/>
                </a:lnTo>
                <a:lnTo>
                  <a:pt x="253" y="7"/>
                </a:lnTo>
                <a:lnTo>
                  <a:pt x="243" y="5"/>
                </a:lnTo>
                <a:lnTo>
                  <a:pt x="233" y="3"/>
                </a:lnTo>
                <a:lnTo>
                  <a:pt x="223" y="2"/>
                </a:lnTo>
                <a:lnTo>
                  <a:pt x="212" y="1"/>
                </a:lnTo>
                <a:lnTo>
                  <a:pt x="200" y="0"/>
                </a:lnTo>
                <a:lnTo>
                  <a:pt x="188" y="0"/>
                </a:lnTo>
                <a:close/>
                <a:moveTo>
                  <a:pt x="759" y="9"/>
                </a:moveTo>
                <a:lnTo>
                  <a:pt x="641" y="9"/>
                </a:lnTo>
                <a:lnTo>
                  <a:pt x="641" y="361"/>
                </a:lnTo>
                <a:lnTo>
                  <a:pt x="640" y="368"/>
                </a:lnTo>
                <a:lnTo>
                  <a:pt x="640" y="374"/>
                </a:lnTo>
                <a:lnTo>
                  <a:pt x="638" y="380"/>
                </a:lnTo>
                <a:lnTo>
                  <a:pt x="636" y="386"/>
                </a:lnTo>
                <a:lnTo>
                  <a:pt x="634" y="391"/>
                </a:lnTo>
                <a:lnTo>
                  <a:pt x="631" y="396"/>
                </a:lnTo>
                <a:lnTo>
                  <a:pt x="628" y="400"/>
                </a:lnTo>
                <a:lnTo>
                  <a:pt x="625" y="404"/>
                </a:lnTo>
                <a:lnTo>
                  <a:pt x="620" y="408"/>
                </a:lnTo>
                <a:lnTo>
                  <a:pt x="616" y="411"/>
                </a:lnTo>
                <a:lnTo>
                  <a:pt x="611" y="414"/>
                </a:lnTo>
                <a:lnTo>
                  <a:pt x="606" y="417"/>
                </a:lnTo>
                <a:lnTo>
                  <a:pt x="601" y="418"/>
                </a:lnTo>
                <a:lnTo>
                  <a:pt x="595" y="420"/>
                </a:lnTo>
                <a:lnTo>
                  <a:pt x="589" y="421"/>
                </a:lnTo>
                <a:lnTo>
                  <a:pt x="583" y="421"/>
                </a:lnTo>
                <a:lnTo>
                  <a:pt x="576" y="421"/>
                </a:lnTo>
                <a:lnTo>
                  <a:pt x="570" y="420"/>
                </a:lnTo>
                <a:lnTo>
                  <a:pt x="564" y="418"/>
                </a:lnTo>
                <a:lnTo>
                  <a:pt x="559" y="417"/>
                </a:lnTo>
                <a:lnTo>
                  <a:pt x="553" y="414"/>
                </a:lnTo>
                <a:lnTo>
                  <a:pt x="548" y="411"/>
                </a:lnTo>
                <a:lnTo>
                  <a:pt x="544" y="408"/>
                </a:lnTo>
                <a:lnTo>
                  <a:pt x="540" y="404"/>
                </a:lnTo>
                <a:lnTo>
                  <a:pt x="536" y="400"/>
                </a:lnTo>
                <a:lnTo>
                  <a:pt x="533" y="396"/>
                </a:lnTo>
                <a:lnTo>
                  <a:pt x="530" y="391"/>
                </a:lnTo>
                <a:lnTo>
                  <a:pt x="528" y="386"/>
                </a:lnTo>
                <a:lnTo>
                  <a:pt x="526" y="380"/>
                </a:lnTo>
                <a:lnTo>
                  <a:pt x="524" y="374"/>
                </a:lnTo>
                <a:lnTo>
                  <a:pt x="524" y="371"/>
                </a:lnTo>
                <a:lnTo>
                  <a:pt x="524" y="368"/>
                </a:lnTo>
                <a:lnTo>
                  <a:pt x="523" y="361"/>
                </a:lnTo>
                <a:lnTo>
                  <a:pt x="525" y="9"/>
                </a:lnTo>
                <a:lnTo>
                  <a:pt x="407" y="9"/>
                </a:lnTo>
                <a:lnTo>
                  <a:pt x="407" y="359"/>
                </a:lnTo>
                <a:lnTo>
                  <a:pt x="408" y="368"/>
                </a:lnTo>
                <a:lnTo>
                  <a:pt x="408" y="377"/>
                </a:lnTo>
                <a:lnTo>
                  <a:pt x="409" y="386"/>
                </a:lnTo>
                <a:lnTo>
                  <a:pt x="411" y="394"/>
                </a:lnTo>
                <a:lnTo>
                  <a:pt x="413" y="402"/>
                </a:lnTo>
                <a:lnTo>
                  <a:pt x="415" y="410"/>
                </a:lnTo>
                <a:lnTo>
                  <a:pt x="417" y="418"/>
                </a:lnTo>
                <a:lnTo>
                  <a:pt x="420" y="426"/>
                </a:lnTo>
                <a:lnTo>
                  <a:pt x="424" y="433"/>
                </a:lnTo>
                <a:lnTo>
                  <a:pt x="427" y="440"/>
                </a:lnTo>
                <a:lnTo>
                  <a:pt x="431" y="447"/>
                </a:lnTo>
                <a:lnTo>
                  <a:pt x="436" y="454"/>
                </a:lnTo>
                <a:lnTo>
                  <a:pt x="440" y="460"/>
                </a:lnTo>
                <a:lnTo>
                  <a:pt x="445" y="466"/>
                </a:lnTo>
                <a:lnTo>
                  <a:pt x="451" y="472"/>
                </a:lnTo>
                <a:lnTo>
                  <a:pt x="456" y="478"/>
                </a:lnTo>
                <a:lnTo>
                  <a:pt x="462" y="483"/>
                </a:lnTo>
                <a:lnTo>
                  <a:pt x="468" y="488"/>
                </a:lnTo>
                <a:lnTo>
                  <a:pt x="475" y="492"/>
                </a:lnTo>
                <a:lnTo>
                  <a:pt x="482" y="497"/>
                </a:lnTo>
                <a:lnTo>
                  <a:pt x="489" y="501"/>
                </a:lnTo>
                <a:lnTo>
                  <a:pt x="496" y="505"/>
                </a:lnTo>
                <a:lnTo>
                  <a:pt x="504" y="508"/>
                </a:lnTo>
                <a:lnTo>
                  <a:pt x="512" y="511"/>
                </a:lnTo>
                <a:lnTo>
                  <a:pt x="520" y="514"/>
                </a:lnTo>
                <a:lnTo>
                  <a:pt x="528" y="516"/>
                </a:lnTo>
                <a:lnTo>
                  <a:pt x="546" y="520"/>
                </a:lnTo>
                <a:lnTo>
                  <a:pt x="555" y="521"/>
                </a:lnTo>
                <a:lnTo>
                  <a:pt x="564" y="522"/>
                </a:lnTo>
                <a:lnTo>
                  <a:pt x="583" y="523"/>
                </a:lnTo>
                <a:lnTo>
                  <a:pt x="592" y="523"/>
                </a:lnTo>
                <a:lnTo>
                  <a:pt x="602" y="522"/>
                </a:lnTo>
                <a:lnTo>
                  <a:pt x="611" y="521"/>
                </a:lnTo>
                <a:lnTo>
                  <a:pt x="620" y="520"/>
                </a:lnTo>
                <a:lnTo>
                  <a:pt x="628" y="518"/>
                </a:lnTo>
                <a:lnTo>
                  <a:pt x="637" y="516"/>
                </a:lnTo>
                <a:lnTo>
                  <a:pt x="645" y="514"/>
                </a:lnTo>
                <a:lnTo>
                  <a:pt x="653" y="511"/>
                </a:lnTo>
                <a:lnTo>
                  <a:pt x="661" y="508"/>
                </a:lnTo>
                <a:lnTo>
                  <a:pt x="668" y="505"/>
                </a:lnTo>
                <a:lnTo>
                  <a:pt x="683" y="497"/>
                </a:lnTo>
                <a:lnTo>
                  <a:pt x="690" y="492"/>
                </a:lnTo>
                <a:lnTo>
                  <a:pt x="696" y="488"/>
                </a:lnTo>
                <a:lnTo>
                  <a:pt x="703" y="483"/>
                </a:lnTo>
                <a:lnTo>
                  <a:pt x="708" y="478"/>
                </a:lnTo>
                <a:lnTo>
                  <a:pt x="714" y="472"/>
                </a:lnTo>
                <a:lnTo>
                  <a:pt x="719" y="466"/>
                </a:lnTo>
                <a:lnTo>
                  <a:pt x="724" y="460"/>
                </a:lnTo>
                <a:lnTo>
                  <a:pt x="729" y="454"/>
                </a:lnTo>
                <a:lnTo>
                  <a:pt x="733" y="447"/>
                </a:lnTo>
                <a:lnTo>
                  <a:pt x="737" y="440"/>
                </a:lnTo>
                <a:lnTo>
                  <a:pt x="744" y="426"/>
                </a:lnTo>
                <a:lnTo>
                  <a:pt x="747" y="418"/>
                </a:lnTo>
                <a:lnTo>
                  <a:pt x="749" y="410"/>
                </a:lnTo>
                <a:lnTo>
                  <a:pt x="752" y="402"/>
                </a:lnTo>
                <a:lnTo>
                  <a:pt x="753" y="394"/>
                </a:lnTo>
                <a:lnTo>
                  <a:pt x="755" y="386"/>
                </a:lnTo>
                <a:lnTo>
                  <a:pt x="756" y="377"/>
                </a:lnTo>
                <a:lnTo>
                  <a:pt x="757" y="368"/>
                </a:lnTo>
                <a:lnTo>
                  <a:pt x="757" y="359"/>
                </a:lnTo>
                <a:lnTo>
                  <a:pt x="759" y="9"/>
                </a:lnTo>
                <a:close/>
                <a:moveTo>
                  <a:pt x="1029" y="0"/>
                </a:moveTo>
                <a:lnTo>
                  <a:pt x="1010" y="1"/>
                </a:lnTo>
                <a:lnTo>
                  <a:pt x="992" y="3"/>
                </a:lnTo>
                <a:lnTo>
                  <a:pt x="983" y="5"/>
                </a:lnTo>
                <a:lnTo>
                  <a:pt x="974" y="7"/>
                </a:lnTo>
                <a:lnTo>
                  <a:pt x="965" y="9"/>
                </a:lnTo>
                <a:lnTo>
                  <a:pt x="956" y="12"/>
                </a:lnTo>
                <a:lnTo>
                  <a:pt x="948" y="15"/>
                </a:lnTo>
                <a:lnTo>
                  <a:pt x="939" y="19"/>
                </a:lnTo>
                <a:lnTo>
                  <a:pt x="931" y="23"/>
                </a:lnTo>
                <a:lnTo>
                  <a:pt x="923" y="28"/>
                </a:lnTo>
                <a:lnTo>
                  <a:pt x="916" y="33"/>
                </a:lnTo>
                <a:lnTo>
                  <a:pt x="908" y="38"/>
                </a:lnTo>
                <a:lnTo>
                  <a:pt x="901" y="44"/>
                </a:lnTo>
                <a:lnTo>
                  <a:pt x="894" y="51"/>
                </a:lnTo>
                <a:lnTo>
                  <a:pt x="888" y="57"/>
                </a:lnTo>
                <a:lnTo>
                  <a:pt x="882" y="64"/>
                </a:lnTo>
                <a:lnTo>
                  <a:pt x="876" y="71"/>
                </a:lnTo>
                <a:lnTo>
                  <a:pt x="871" y="79"/>
                </a:lnTo>
                <a:lnTo>
                  <a:pt x="868" y="84"/>
                </a:lnTo>
                <a:lnTo>
                  <a:pt x="866" y="88"/>
                </a:lnTo>
                <a:lnTo>
                  <a:pt x="861" y="97"/>
                </a:lnTo>
                <a:lnTo>
                  <a:pt x="857" y="108"/>
                </a:lnTo>
                <a:lnTo>
                  <a:pt x="853" y="119"/>
                </a:lnTo>
                <a:lnTo>
                  <a:pt x="849" y="132"/>
                </a:lnTo>
                <a:lnTo>
                  <a:pt x="846" y="146"/>
                </a:lnTo>
                <a:lnTo>
                  <a:pt x="844" y="161"/>
                </a:lnTo>
                <a:lnTo>
                  <a:pt x="841" y="178"/>
                </a:lnTo>
                <a:lnTo>
                  <a:pt x="839" y="196"/>
                </a:lnTo>
                <a:lnTo>
                  <a:pt x="838" y="216"/>
                </a:lnTo>
                <a:lnTo>
                  <a:pt x="837" y="238"/>
                </a:lnTo>
                <a:lnTo>
                  <a:pt x="837" y="262"/>
                </a:lnTo>
                <a:lnTo>
                  <a:pt x="837" y="286"/>
                </a:lnTo>
                <a:lnTo>
                  <a:pt x="838" y="308"/>
                </a:lnTo>
                <a:lnTo>
                  <a:pt x="839" y="328"/>
                </a:lnTo>
                <a:lnTo>
                  <a:pt x="841" y="347"/>
                </a:lnTo>
                <a:lnTo>
                  <a:pt x="844" y="363"/>
                </a:lnTo>
                <a:lnTo>
                  <a:pt x="846" y="379"/>
                </a:lnTo>
                <a:lnTo>
                  <a:pt x="849" y="393"/>
                </a:lnTo>
                <a:lnTo>
                  <a:pt x="853" y="405"/>
                </a:lnTo>
                <a:lnTo>
                  <a:pt x="857" y="417"/>
                </a:lnTo>
                <a:lnTo>
                  <a:pt x="861" y="427"/>
                </a:lnTo>
                <a:lnTo>
                  <a:pt x="866" y="436"/>
                </a:lnTo>
                <a:lnTo>
                  <a:pt x="871" y="445"/>
                </a:lnTo>
                <a:lnTo>
                  <a:pt x="876" y="453"/>
                </a:lnTo>
                <a:lnTo>
                  <a:pt x="882" y="460"/>
                </a:lnTo>
                <a:lnTo>
                  <a:pt x="888" y="467"/>
                </a:lnTo>
                <a:lnTo>
                  <a:pt x="894" y="474"/>
                </a:lnTo>
                <a:lnTo>
                  <a:pt x="901" y="480"/>
                </a:lnTo>
                <a:lnTo>
                  <a:pt x="908" y="486"/>
                </a:lnTo>
                <a:lnTo>
                  <a:pt x="916" y="492"/>
                </a:lnTo>
                <a:lnTo>
                  <a:pt x="923" y="497"/>
                </a:lnTo>
                <a:lnTo>
                  <a:pt x="931" y="501"/>
                </a:lnTo>
                <a:lnTo>
                  <a:pt x="939" y="505"/>
                </a:lnTo>
                <a:lnTo>
                  <a:pt x="948" y="509"/>
                </a:lnTo>
                <a:lnTo>
                  <a:pt x="956" y="512"/>
                </a:lnTo>
                <a:lnTo>
                  <a:pt x="965" y="515"/>
                </a:lnTo>
                <a:lnTo>
                  <a:pt x="974" y="518"/>
                </a:lnTo>
                <a:lnTo>
                  <a:pt x="992" y="522"/>
                </a:lnTo>
                <a:lnTo>
                  <a:pt x="1001" y="523"/>
                </a:lnTo>
                <a:lnTo>
                  <a:pt x="1010" y="524"/>
                </a:lnTo>
                <a:lnTo>
                  <a:pt x="1029" y="524"/>
                </a:lnTo>
                <a:lnTo>
                  <a:pt x="1048" y="524"/>
                </a:lnTo>
                <a:lnTo>
                  <a:pt x="1066" y="522"/>
                </a:lnTo>
                <a:lnTo>
                  <a:pt x="1075" y="520"/>
                </a:lnTo>
                <a:lnTo>
                  <a:pt x="1084" y="518"/>
                </a:lnTo>
                <a:lnTo>
                  <a:pt x="1093" y="515"/>
                </a:lnTo>
                <a:lnTo>
                  <a:pt x="1102" y="512"/>
                </a:lnTo>
                <a:lnTo>
                  <a:pt x="1110" y="509"/>
                </a:lnTo>
                <a:lnTo>
                  <a:pt x="1119" y="505"/>
                </a:lnTo>
                <a:lnTo>
                  <a:pt x="1127" y="501"/>
                </a:lnTo>
                <a:lnTo>
                  <a:pt x="1135" y="497"/>
                </a:lnTo>
                <a:lnTo>
                  <a:pt x="1142" y="492"/>
                </a:lnTo>
                <a:lnTo>
                  <a:pt x="1150" y="486"/>
                </a:lnTo>
                <a:lnTo>
                  <a:pt x="1157" y="480"/>
                </a:lnTo>
                <a:lnTo>
                  <a:pt x="1164" y="474"/>
                </a:lnTo>
                <a:lnTo>
                  <a:pt x="1170" y="467"/>
                </a:lnTo>
                <a:lnTo>
                  <a:pt x="1176" y="460"/>
                </a:lnTo>
                <a:lnTo>
                  <a:pt x="1182" y="453"/>
                </a:lnTo>
                <a:lnTo>
                  <a:pt x="1187" y="445"/>
                </a:lnTo>
                <a:lnTo>
                  <a:pt x="1192" y="436"/>
                </a:lnTo>
                <a:lnTo>
                  <a:pt x="1197" y="427"/>
                </a:lnTo>
                <a:lnTo>
                  <a:pt x="1201" y="417"/>
                </a:lnTo>
                <a:lnTo>
                  <a:pt x="1205" y="405"/>
                </a:lnTo>
                <a:lnTo>
                  <a:pt x="1209" y="393"/>
                </a:lnTo>
                <a:lnTo>
                  <a:pt x="1212" y="379"/>
                </a:lnTo>
                <a:lnTo>
                  <a:pt x="1215" y="363"/>
                </a:lnTo>
                <a:lnTo>
                  <a:pt x="1217" y="347"/>
                </a:lnTo>
                <a:lnTo>
                  <a:pt x="1219" y="328"/>
                </a:lnTo>
                <a:lnTo>
                  <a:pt x="1220" y="308"/>
                </a:lnTo>
                <a:lnTo>
                  <a:pt x="1221" y="286"/>
                </a:lnTo>
                <a:lnTo>
                  <a:pt x="1221" y="262"/>
                </a:lnTo>
                <a:lnTo>
                  <a:pt x="1221" y="238"/>
                </a:lnTo>
                <a:lnTo>
                  <a:pt x="1220" y="216"/>
                </a:lnTo>
                <a:lnTo>
                  <a:pt x="1219" y="196"/>
                </a:lnTo>
                <a:lnTo>
                  <a:pt x="1217" y="178"/>
                </a:lnTo>
                <a:lnTo>
                  <a:pt x="1215" y="161"/>
                </a:lnTo>
                <a:lnTo>
                  <a:pt x="1212" y="146"/>
                </a:lnTo>
                <a:lnTo>
                  <a:pt x="1209" y="132"/>
                </a:lnTo>
                <a:lnTo>
                  <a:pt x="1205" y="119"/>
                </a:lnTo>
                <a:lnTo>
                  <a:pt x="1201" y="108"/>
                </a:lnTo>
                <a:lnTo>
                  <a:pt x="1197" y="97"/>
                </a:lnTo>
                <a:lnTo>
                  <a:pt x="1192" y="88"/>
                </a:lnTo>
                <a:lnTo>
                  <a:pt x="1187" y="79"/>
                </a:lnTo>
                <a:lnTo>
                  <a:pt x="1182" y="71"/>
                </a:lnTo>
                <a:lnTo>
                  <a:pt x="1176" y="64"/>
                </a:lnTo>
                <a:lnTo>
                  <a:pt x="1170" y="57"/>
                </a:lnTo>
                <a:lnTo>
                  <a:pt x="1164" y="51"/>
                </a:lnTo>
                <a:lnTo>
                  <a:pt x="1157" y="44"/>
                </a:lnTo>
                <a:lnTo>
                  <a:pt x="1150" y="38"/>
                </a:lnTo>
                <a:lnTo>
                  <a:pt x="1142" y="33"/>
                </a:lnTo>
                <a:lnTo>
                  <a:pt x="1135" y="28"/>
                </a:lnTo>
                <a:lnTo>
                  <a:pt x="1127" y="23"/>
                </a:lnTo>
                <a:lnTo>
                  <a:pt x="1119" y="19"/>
                </a:lnTo>
                <a:lnTo>
                  <a:pt x="1110" y="15"/>
                </a:lnTo>
                <a:lnTo>
                  <a:pt x="1102" y="12"/>
                </a:lnTo>
                <a:lnTo>
                  <a:pt x="1093" y="9"/>
                </a:lnTo>
                <a:lnTo>
                  <a:pt x="1084" y="7"/>
                </a:lnTo>
                <a:lnTo>
                  <a:pt x="1066" y="3"/>
                </a:lnTo>
                <a:lnTo>
                  <a:pt x="1057" y="2"/>
                </a:lnTo>
                <a:lnTo>
                  <a:pt x="1048" y="1"/>
                </a:lnTo>
                <a:lnTo>
                  <a:pt x="1029" y="0"/>
                </a:lnTo>
                <a:close/>
                <a:moveTo>
                  <a:pt x="1029" y="102"/>
                </a:moveTo>
                <a:lnTo>
                  <a:pt x="1037" y="102"/>
                </a:lnTo>
                <a:lnTo>
                  <a:pt x="1044" y="103"/>
                </a:lnTo>
                <a:lnTo>
                  <a:pt x="1051" y="105"/>
                </a:lnTo>
                <a:lnTo>
                  <a:pt x="1057" y="107"/>
                </a:lnTo>
                <a:lnTo>
                  <a:pt x="1063" y="110"/>
                </a:lnTo>
                <a:lnTo>
                  <a:pt x="1069" y="113"/>
                </a:lnTo>
                <a:lnTo>
                  <a:pt x="1074" y="117"/>
                </a:lnTo>
                <a:lnTo>
                  <a:pt x="1079" y="121"/>
                </a:lnTo>
                <a:lnTo>
                  <a:pt x="1084" y="126"/>
                </a:lnTo>
                <a:lnTo>
                  <a:pt x="1088" y="131"/>
                </a:lnTo>
                <a:lnTo>
                  <a:pt x="1091" y="137"/>
                </a:lnTo>
                <a:lnTo>
                  <a:pt x="1094" y="143"/>
                </a:lnTo>
                <a:lnTo>
                  <a:pt x="1097" y="150"/>
                </a:lnTo>
                <a:lnTo>
                  <a:pt x="1099" y="157"/>
                </a:lnTo>
                <a:lnTo>
                  <a:pt x="1100" y="165"/>
                </a:lnTo>
                <a:lnTo>
                  <a:pt x="1100" y="169"/>
                </a:lnTo>
                <a:lnTo>
                  <a:pt x="1101" y="173"/>
                </a:lnTo>
                <a:lnTo>
                  <a:pt x="1102" y="194"/>
                </a:lnTo>
                <a:lnTo>
                  <a:pt x="1103" y="216"/>
                </a:lnTo>
                <a:lnTo>
                  <a:pt x="1104" y="239"/>
                </a:lnTo>
                <a:lnTo>
                  <a:pt x="1104" y="262"/>
                </a:lnTo>
                <a:lnTo>
                  <a:pt x="1104" y="285"/>
                </a:lnTo>
                <a:lnTo>
                  <a:pt x="1103" y="308"/>
                </a:lnTo>
                <a:lnTo>
                  <a:pt x="1101" y="351"/>
                </a:lnTo>
                <a:lnTo>
                  <a:pt x="1100" y="359"/>
                </a:lnTo>
                <a:lnTo>
                  <a:pt x="1099" y="367"/>
                </a:lnTo>
                <a:lnTo>
                  <a:pt x="1097" y="374"/>
                </a:lnTo>
                <a:lnTo>
                  <a:pt x="1094" y="381"/>
                </a:lnTo>
                <a:lnTo>
                  <a:pt x="1091" y="387"/>
                </a:lnTo>
                <a:lnTo>
                  <a:pt x="1088" y="393"/>
                </a:lnTo>
                <a:lnTo>
                  <a:pt x="1086" y="396"/>
                </a:lnTo>
                <a:lnTo>
                  <a:pt x="1084" y="399"/>
                </a:lnTo>
                <a:lnTo>
                  <a:pt x="1079" y="403"/>
                </a:lnTo>
                <a:lnTo>
                  <a:pt x="1074" y="408"/>
                </a:lnTo>
                <a:lnTo>
                  <a:pt x="1069" y="412"/>
                </a:lnTo>
                <a:lnTo>
                  <a:pt x="1063" y="415"/>
                </a:lnTo>
                <a:lnTo>
                  <a:pt x="1057" y="417"/>
                </a:lnTo>
                <a:lnTo>
                  <a:pt x="1051" y="420"/>
                </a:lnTo>
                <a:lnTo>
                  <a:pt x="1044" y="421"/>
                </a:lnTo>
                <a:lnTo>
                  <a:pt x="1037" y="422"/>
                </a:lnTo>
                <a:lnTo>
                  <a:pt x="1029" y="422"/>
                </a:lnTo>
                <a:lnTo>
                  <a:pt x="1022" y="422"/>
                </a:lnTo>
                <a:lnTo>
                  <a:pt x="1014" y="421"/>
                </a:lnTo>
                <a:lnTo>
                  <a:pt x="1008" y="420"/>
                </a:lnTo>
                <a:lnTo>
                  <a:pt x="1001" y="417"/>
                </a:lnTo>
                <a:lnTo>
                  <a:pt x="995" y="415"/>
                </a:lnTo>
                <a:lnTo>
                  <a:pt x="989" y="412"/>
                </a:lnTo>
                <a:lnTo>
                  <a:pt x="984" y="408"/>
                </a:lnTo>
                <a:lnTo>
                  <a:pt x="979" y="403"/>
                </a:lnTo>
                <a:lnTo>
                  <a:pt x="975" y="399"/>
                </a:lnTo>
                <a:lnTo>
                  <a:pt x="971" y="393"/>
                </a:lnTo>
                <a:lnTo>
                  <a:pt x="967" y="387"/>
                </a:lnTo>
                <a:lnTo>
                  <a:pt x="964" y="381"/>
                </a:lnTo>
                <a:lnTo>
                  <a:pt x="962" y="374"/>
                </a:lnTo>
                <a:lnTo>
                  <a:pt x="960" y="367"/>
                </a:lnTo>
                <a:lnTo>
                  <a:pt x="958" y="359"/>
                </a:lnTo>
                <a:lnTo>
                  <a:pt x="958" y="355"/>
                </a:lnTo>
                <a:lnTo>
                  <a:pt x="957" y="351"/>
                </a:lnTo>
                <a:lnTo>
                  <a:pt x="956" y="330"/>
                </a:lnTo>
                <a:lnTo>
                  <a:pt x="955" y="308"/>
                </a:lnTo>
                <a:lnTo>
                  <a:pt x="954" y="285"/>
                </a:lnTo>
                <a:lnTo>
                  <a:pt x="954" y="262"/>
                </a:lnTo>
                <a:lnTo>
                  <a:pt x="954" y="239"/>
                </a:lnTo>
                <a:lnTo>
                  <a:pt x="955" y="216"/>
                </a:lnTo>
                <a:lnTo>
                  <a:pt x="957" y="173"/>
                </a:lnTo>
                <a:lnTo>
                  <a:pt x="958" y="165"/>
                </a:lnTo>
                <a:lnTo>
                  <a:pt x="960" y="157"/>
                </a:lnTo>
                <a:lnTo>
                  <a:pt x="962" y="150"/>
                </a:lnTo>
                <a:lnTo>
                  <a:pt x="964" y="143"/>
                </a:lnTo>
                <a:lnTo>
                  <a:pt x="967" y="137"/>
                </a:lnTo>
                <a:lnTo>
                  <a:pt x="971" y="131"/>
                </a:lnTo>
                <a:lnTo>
                  <a:pt x="973" y="129"/>
                </a:lnTo>
                <a:lnTo>
                  <a:pt x="975" y="126"/>
                </a:lnTo>
                <a:lnTo>
                  <a:pt x="979" y="121"/>
                </a:lnTo>
                <a:lnTo>
                  <a:pt x="984" y="117"/>
                </a:lnTo>
                <a:lnTo>
                  <a:pt x="989" y="113"/>
                </a:lnTo>
                <a:lnTo>
                  <a:pt x="995" y="110"/>
                </a:lnTo>
                <a:lnTo>
                  <a:pt x="1001" y="107"/>
                </a:lnTo>
                <a:lnTo>
                  <a:pt x="1008" y="105"/>
                </a:lnTo>
                <a:lnTo>
                  <a:pt x="1014" y="103"/>
                </a:lnTo>
                <a:lnTo>
                  <a:pt x="1022" y="102"/>
                </a:lnTo>
                <a:lnTo>
                  <a:pt x="1029" y="102"/>
                </a:lnTo>
                <a:close/>
                <a:moveTo>
                  <a:pt x="1683" y="516"/>
                </a:moveTo>
                <a:lnTo>
                  <a:pt x="1683" y="9"/>
                </a:lnTo>
                <a:lnTo>
                  <a:pt x="1589" y="9"/>
                </a:lnTo>
                <a:lnTo>
                  <a:pt x="1494" y="188"/>
                </a:lnTo>
                <a:lnTo>
                  <a:pt x="1493" y="190"/>
                </a:lnTo>
                <a:lnTo>
                  <a:pt x="1491" y="191"/>
                </a:lnTo>
                <a:lnTo>
                  <a:pt x="1489" y="192"/>
                </a:lnTo>
                <a:lnTo>
                  <a:pt x="1488" y="192"/>
                </a:lnTo>
                <a:lnTo>
                  <a:pt x="1486" y="192"/>
                </a:lnTo>
                <a:lnTo>
                  <a:pt x="1484" y="191"/>
                </a:lnTo>
                <a:lnTo>
                  <a:pt x="1482" y="190"/>
                </a:lnTo>
                <a:lnTo>
                  <a:pt x="1481" y="188"/>
                </a:lnTo>
                <a:lnTo>
                  <a:pt x="1386" y="9"/>
                </a:lnTo>
                <a:lnTo>
                  <a:pt x="1292" y="9"/>
                </a:lnTo>
                <a:lnTo>
                  <a:pt x="1292" y="516"/>
                </a:lnTo>
                <a:lnTo>
                  <a:pt x="1401" y="516"/>
                </a:lnTo>
                <a:lnTo>
                  <a:pt x="1401" y="306"/>
                </a:lnTo>
                <a:lnTo>
                  <a:pt x="1390" y="242"/>
                </a:lnTo>
                <a:lnTo>
                  <a:pt x="1390" y="239"/>
                </a:lnTo>
                <a:lnTo>
                  <a:pt x="1391" y="237"/>
                </a:lnTo>
                <a:lnTo>
                  <a:pt x="1392" y="235"/>
                </a:lnTo>
                <a:lnTo>
                  <a:pt x="1394" y="234"/>
                </a:lnTo>
                <a:lnTo>
                  <a:pt x="1396" y="234"/>
                </a:lnTo>
                <a:lnTo>
                  <a:pt x="1398" y="234"/>
                </a:lnTo>
                <a:lnTo>
                  <a:pt x="1400" y="235"/>
                </a:lnTo>
                <a:lnTo>
                  <a:pt x="1401" y="236"/>
                </a:lnTo>
                <a:lnTo>
                  <a:pt x="1402" y="238"/>
                </a:lnTo>
                <a:lnTo>
                  <a:pt x="1466" y="350"/>
                </a:lnTo>
                <a:lnTo>
                  <a:pt x="1503" y="350"/>
                </a:lnTo>
                <a:lnTo>
                  <a:pt x="1573" y="238"/>
                </a:lnTo>
                <a:lnTo>
                  <a:pt x="1575" y="235"/>
                </a:lnTo>
                <a:lnTo>
                  <a:pt x="1577" y="234"/>
                </a:lnTo>
                <a:lnTo>
                  <a:pt x="1579" y="234"/>
                </a:lnTo>
                <a:lnTo>
                  <a:pt x="1581" y="234"/>
                </a:lnTo>
                <a:lnTo>
                  <a:pt x="1583" y="235"/>
                </a:lnTo>
                <a:lnTo>
                  <a:pt x="1584" y="237"/>
                </a:lnTo>
                <a:lnTo>
                  <a:pt x="1585" y="239"/>
                </a:lnTo>
                <a:lnTo>
                  <a:pt x="1585" y="242"/>
                </a:lnTo>
                <a:lnTo>
                  <a:pt x="1574" y="306"/>
                </a:lnTo>
                <a:lnTo>
                  <a:pt x="1574" y="516"/>
                </a:lnTo>
                <a:lnTo>
                  <a:pt x="1683" y="516"/>
                </a:lnTo>
                <a:close/>
                <a:moveTo>
                  <a:pt x="2011" y="103"/>
                </a:moveTo>
                <a:lnTo>
                  <a:pt x="2011" y="9"/>
                </a:lnTo>
                <a:lnTo>
                  <a:pt x="1763" y="9"/>
                </a:lnTo>
                <a:lnTo>
                  <a:pt x="1763" y="103"/>
                </a:lnTo>
                <a:lnTo>
                  <a:pt x="1829" y="103"/>
                </a:lnTo>
                <a:lnTo>
                  <a:pt x="1829" y="422"/>
                </a:lnTo>
                <a:lnTo>
                  <a:pt x="1763" y="422"/>
                </a:lnTo>
                <a:lnTo>
                  <a:pt x="1763" y="516"/>
                </a:lnTo>
                <a:lnTo>
                  <a:pt x="2011" y="516"/>
                </a:lnTo>
                <a:lnTo>
                  <a:pt x="2011" y="422"/>
                </a:lnTo>
                <a:lnTo>
                  <a:pt x="1945" y="422"/>
                </a:lnTo>
                <a:lnTo>
                  <a:pt x="1945" y="103"/>
                </a:lnTo>
                <a:lnTo>
                  <a:pt x="2011" y="103"/>
                </a:lnTo>
                <a:close/>
                <a:moveTo>
                  <a:pt x="330" y="1009"/>
                </a:moveTo>
                <a:lnTo>
                  <a:pt x="330" y="908"/>
                </a:lnTo>
                <a:lnTo>
                  <a:pt x="18" y="908"/>
                </a:lnTo>
                <a:lnTo>
                  <a:pt x="18" y="1415"/>
                </a:lnTo>
                <a:lnTo>
                  <a:pt x="134" y="1415"/>
                </a:lnTo>
                <a:lnTo>
                  <a:pt x="134" y="1212"/>
                </a:lnTo>
                <a:lnTo>
                  <a:pt x="317" y="1212"/>
                </a:lnTo>
                <a:lnTo>
                  <a:pt x="317" y="1111"/>
                </a:lnTo>
                <a:lnTo>
                  <a:pt x="134" y="1111"/>
                </a:lnTo>
                <a:lnTo>
                  <a:pt x="134" y="1009"/>
                </a:lnTo>
                <a:lnTo>
                  <a:pt x="330" y="1009"/>
                </a:lnTo>
                <a:close/>
                <a:moveTo>
                  <a:pt x="651" y="1002"/>
                </a:moveTo>
                <a:lnTo>
                  <a:pt x="651" y="908"/>
                </a:lnTo>
                <a:lnTo>
                  <a:pt x="402" y="908"/>
                </a:lnTo>
                <a:lnTo>
                  <a:pt x="402" y="1002"/>
                </a:lnTo>
                <a:lnTo>
                  <a:pt x="469" y="1002"/>
                </a:lnTo>
                <a:lnTo>
                  <a:pt x="469" y="1321"/>
                </a:lnTo>
                <a:lnTo>
                  <a:pt x="402" y="1321"/>
                </a:lnTo>
                <a:lnTo>
                  <a:pt x="402" y="1415"/>
                </a:lnTo>
                <a:lnTo>
                  <a:pt x="651" y="1415"/>
                </a:lnTo>
                <a:lnTo>
                  <a:pt x="651" y="1321"/>
                </a:lnTo>
                <a:lnTo>
                  <a:pt x="584" y="1321"/>
                </a:lnTo>
                <a:lnTo>
                  <a:pt x="584" y="1002"/>
                </a:lnTo>
                <a:lnTo>
                  <a:pt x="651" y="1002"/>
                </a:lnTo>
                <a:close/>
                <a:moveTo>
                  <a:pt x="1096" y="1415"/>
                </a:moveTo>
                <a:lnTo>
                  <a:pt x="1096" y="908"/>
                </a:lnTo>
                <a:lnTo>
                  <a:pt x="987" y="908"/>
                </a:lnTo>
                <a:lnTo>
                  <a:pt x="987" y="1118"/>
                </a:lnTo>
                <a:lnTo>
                  <a:pt x="998" y="1182"/>
                </a:lnTo>
                <a:lnTo>
                  <a:pt x="998" y="1184"/>
                </a:lnTo>
                <a:lnTo>
                  <a:pt x="997" y="1187"/>
                </a:lnTo>
                <a:lnTo>
                  <a:pt x="996" y="1188"/>
                </a:lnTo>
                <a:lnTo>
                  <a:pt x="994" y="1189"/>
                </a:lnTo>
                <a:lnTo>
                  <a:pt x="992" y="1190"/>
                </a:lnTo>
                <a:lnTo>
                  <a:pt x="990" y="1190"/>
                </a:lnTo>
                <a:lnTo>
                  <a:pt x="988" y="1188"/>
                </a:lnTo>
                <a:lnTo>
                  <a:pt x="987" y="1187"/>
                </a:lnTo>
                <a:lnTo>
                  <a:pt x="986" y="1186"/>
                </a:lnTo>
                <a:lnTo>
                  <a:pt x="828" y="908"/>
                </a:lnTo>
                <a:lnTo>
                  <a:pt x="733" y="908"/>
                </a:lnTo>
                <a:lnTo>
                  <a:pt x="733" y="1415"/>
                </a:lnTo>
                <a:lnTo>
                  <a:pt x="842" y="1415"/>
                </a:lnTo>
                <a:lnTo>
                  <a:pt x="842" y="1205"/>
                </a:lnTo>
                <a:lnTo>
                  <a:pt x="832" y="1141"/>
                </a:lnTo>
                <a:lnTo>
                  <a:pt x="832" y="1139"/>
                </a:lnTo>
                <a:lnTo>
                  <a:pt x="833" y="1137"/>
                </a:lnTo>
                <a:lnTo>
                  <a:pt x="834" y="1135"/>
                </a:lnTo>
                <a:lnTo>
                  <a:pt x="836" y="1134"/>
                </a:lnTo>
                <a:lnTo>
                  <a:pt x="838" y="1133"/>
                </a:lnTo>
                <a:lnTo>
                  <a:pt x="840" y="1134"/>
                </a:lnTo>
                <a:lnTo>
                  <a:pt x="842" y="1135"/>
                </a:lnTo>
                <a:lnTo>
                  <a:pt x="843" y="1136"/>
                </a:lnTo>
                <a:lnTo>
                  <a:pt x="844" y="1137"/>
                </a:lnTo>
                <a:lnTo>
                  <a:pt x="1001" y="1415"/>
                </a:lnTo>
                <a:lnTo>
                  <a:pt x="1096" y="1415"/>
                </a:lnTo>
                <a:close/>
                <a:moveTo>
                  <a:pt x="1299" y="1314"/>
                </a:moveTo>
                <a:lnTo>
                  <a:pt x="1299" y="908"/>
                </a:lnTo>
                <a:lnTo>
                  <a:pt x="1183" y="908"/>
                </a:lnTo>
                <a:lnTo>
                  <a:pt x="1183" y="1415"/>
                </a:lnTo>
                <a:lnTo>
                  <a:pt x="1439" y="1415"/>
                </a:lnTo>
                <a:lnTo>
                  <a:pt x="1439" y="1314"/>
                </a:lnTo>
                <a:lnTo>
                  <a:pt x="1299" y="1314"/>
                </a:lnTo>
                <a:close/>
                <a:moveTo>
                  <a:pt x="1738" y="1298"/>
                </a:moveTo>
                <a:lnTo>
                  <a:pt x="1763" y="1415"/>
                </a:lnTo>
                <a:lnTo>
                  <a:pt x="1878" y="1415"/>
                </a:lnTo>
                <a:lnTo>
                  <a:pt x="1755" y="908"/>
                </a:lnTo>
                <a:lnTo>
                  <a:pt x="1519" y="908"/>
                </a:lnTo>
                <a:lnTo>
                  <a:pt x="1519" y="1002"/>
                </a:lnTo>
                <a:lnTo>
                  <a:pt x="1572" y="1002"/>
                </a:lnTo>
                <a:lnTo>
                  <a:pt x="1472" y="1415"/>
                </a:lnTo>
                <a:lnTo>
                  <a:pt x="1588" y="1415"/>
                </a:lnTo>
                <a:lnTo>
                  <a:pt x="1612" y="1298"/>
                </a:lnTo>
                <a:lnTo>
                  <a:pt x="1738" y="1298"/>
                </a:lnTo>
                <a:close/>
                <a:moveTo>
                  <a:pt x="1719" y="1204"/>
                </a:moveTo>
                <a:lnTo>
                  <a:pt x="1632" y="1204"/>
                </a:lnTo>
                <a:lnTo>
                  <a:pt x="1664" y="1055"/>
                </a:lnTo>
                <a:lnTo>
                  <a:pt x="1669" y="1009"/>
                </a:lnTo>
                <a:lnTo>
                  <a:pt x="1669" y="1008"/>
                </a:lnTo>
                <a:lnTo>
                  <a:pt x="1669" y="1007"/>
                </a:lnTo>
                <a:lnTo>
                  <a:pt x="1671" y="1005"/>
                </a:lnTo>
                <a:lnTo>
                  <a:pt x="1673" y="1003"/>
                </a:lnTo>
                <a:lnTo>
                  <a:pt x="1675" y="1003"/>
                </a:lnTo>
                <a:lnTo>
                  <a:pt x="1677" y="1003"/>
                </a:lnTo>
                <a:lnTo>
                  <a:pt x="1679" y="1005"/>
                </a:lnTo>
                <a:lnTo>
                  <a:pt x="1681" y="1007"/>
                </a:lnTo>
                <a:lnTo>
                  <a:pt x="1681" y="1008"/>
                </a:lnTo>
                <a:lnTo>
                  <a:pt x="1682" y="1009"/>
                </a:lnTo>
                <a:lnTo>
                  <a:pt x="1687" y="1055"/>
                </a:lnTo>
                <a:lnTo>
                  <a:pt x="1719" y="1204"/>
                </a:lnTo>
                <a:close/>
                <a:moveTo>
                  <a:pt x="2291" y="1415"/>
                </a:moveTo>
                <a:lnTo>
                  <a:pt x="2291" y="908"/>
                </a:lnTo>
                <a:lnTo>
                  <a:pt x="2183" y="908"/>
                </a:lnTo>
                <a:lnTo>
                  <a:pt x="2183" y="1118"/>
                </a:lnTo>
                <a:lnTo>
                  <a:pt x="2193" y="1182"/>
                </a:lnTo>
                <a:lnTo>
                  <a:pt x="2193" y="1184"/>
                </a:lnTo>
                <a:lnTo>
                  <a:pt x="2193" y="1187"/>
                </a:lnTo>
                <a:lnTo>
                  <a:pt x="2191" y="1188"/>
                </a:lnTo>
                <a:lnTo>
                  <a:pt x="2190" y="1189"/>
                </a:lnTo>
                <a:lnTo>
                  <a:pt x="2188" y="1190"/>
                </a:lnTo>
                <a:lnTo>
                  <a:pt x="2186" y="1190"/>
                </a:lnTo>
                <a:lnTo>
                  <a:pt x="2184" y="1188"/>
                </a:lnTo>
                <a:lnTo>
                  <a:pt x="2183" y="1187"/>
                </a:lnTo>
                <a:lnTo>
                  <a:pt x="2182" y="1186"/>
                </a:lnTo>
                <a:lnTo>
                  <a:pt x="2022" y="908"/>
                </a:lnTo>
                <a:lnTo>
                  <a:pt x="1928" y="908"/>
                </a:lnTo>
                <a:lnTo>
                  <a:pt x="1928" y="1415"/>
                </a:lnTo>
                <a:lnTo>
                  <a:pt x="2037" y="1415"/>
                </a:lnTo>
                <a:lnTo>
                  <a:pt x="2037" y="1205"/>
                </a:lnTo>
                <a:lnTo>
                  <a:pt x="2026" y="1141"/>
                </a:lnTo>
                <a:lnTo>
                  <a:pt x="2026" y="1139"/>
                </a:lnTo>
                <a:lnTo>
                  <a:pt x="2027" y="1137"/>
                </a:lnTo>
                <a:lnTo>
                  <a:pt x="2028" y="1135"/>
                </a:lnTo>
                <a:lnTo>
                  <a:pt x="2030" y="1134"/>
                </a:lnTo>
                <a:lnTo>
                  <a:pt x="2032" y="1133"/>
                </a:lnTo>
                <a:lnTo>
                  <a:pt x="2034" y="1134"/>
                </a:lnTo>
                <a:lnTo>
                  <a:pt x="2036" y="1135"/>
                </a:lnTo>
                <a:lnTo>
                  <a:pt x="2037" y="1136"/>
                </a:lnTo>
                <a:lnTo>
                  <a:pt x="2038" y="1137"/>
                </a:lnTo>
                <a:lnTo>
                  <a:pt x="2197" y="1415"/>
                </a:lnTo>
                <a:lnTo>
                  <a:pt x="2291" y="1415"/>
                </a:lnTo>
                <a:close/>
                <a:moveTo>
                  <a:pt x="2379" y="908"/>
                </a:moveTo>
                <a:lnTo>
                  <a:pt x="2379" y="1415"/>
                </a:lnTo>
                <a:lnTo>
                  <a:pt x="2527" y="1415"/>
                </a:lnTo>
                <a:lnTo>
                  <a:pt x="2538" y="1415"/>
                </a:lnTo>
                <a:lnTo>
                  <a:pt x="2550" y="1414"/>
                </a:lnTo>
                <a:lnTo>
                  <a:pt x="2560" y="1413"/>
                </a:lnTo>
                <a:lnTo>
                  <a:pt x="2571" y="1412"/>
                </a:lnTo>
                <a:lnTo>
                  <a:pt x="2581" y="1411"/>
                </a:lnTo>
                <a:lnTo>
                  <a:pt x="2591" y="1408"/>
                </a:lnTo>
                <a:lnTo>
                  <a:pt x="2610" y="1403"/>
                </a:lnTo>
                <a:lnTo>
                  <a:pt x="2619" y="1400"/>
                </a:lnTo>
                <a:lnTo>
                  <a:pt x="2628" y="1397"/>
                </a:lnTo>
                <a:lnTo>
                  <a:pt x="2636" y="1393"/>
                </a:lnTo>
                <a:lnTo>
                  <a:pt x="2644" y="1389"/>
                </a:lnTo>
                <a:lnTo>
                  <a:pt x="2651" y="1385"/>
                </a:lnTo>
                <a:lnTo>
                  <a:pt x="2658" y="1380"/>
                </a:lnTo>
                <a:lnTo>
                  <a:pt x="2665" y="1375"/>
                </a:lnTo>
                <a:lnTo>
                  <a:pt x="2672" y="1370"/>
                </a:lnTo>
                <a:lnTo>
                  <a:pt x="2678" y="1365"/>
                </a:lnTo>
                <a:lnTo>
                  <a:pt x="2683" y="1359"/>
                </a:lnTo>
                <a:lnTo>
                  <a:pt x="2689" y="1353"/>
                </a:lnTo>
                <a:lnTo>
                  <a:pt x="2694" y="1346"/>
                </a:lnTo>
                <a:lnTo>
                  <a:pt x="2703" y="1332"/>
                </a:lnTo>
                <a:lnTo>
                  <a:pt x="2707" y="1325"/>
                </a:lnTo>
                <a:lnTo>
                  <a:pt x="2711" y="1318"/>
                </a:lnTo>
                <a:lnTo>
                  <a:pt x="2714" y="1310"/>
                </a:lnTo>
                <a:lnTo>
                  <a:pt x="2717" y="1302"/>
                </a:lnTo>
                <a:lnTo>
                  <a:pt x="2720" y="1294"/>
                </a:lnTo>
                <a:lnTo>
                  <a:pt x="2722" y="1285"/>
                </a:lnTo>
                <a:lnTo>
                  <a:pt x="2724" y="1276"/>
                </a:lnTo>
                <a:lnTo>
                  <a:pt x="2726" y="1267"/>
                </a:lnTo>
                <a:lnTo>
                  <a:pt x="2727" y="1258"/>
                </a:lnTo>
                <a:lnTo>
                  <a:pt x="2728" y="1248"/>
                </a:lnTo>
                <a:lnTo>
                  <a:pt x="2731" y="1206"/>
                </a:lnTo>
                <a:lnTo>
                  <a:pt x="2731" y="1183"/>
                </a:lnTo>
                <a:lnTo>
                  <a:pt x="2732" y="1162"/>
                </a:lnTo>
                <a:lnTo>
                  <a:pt x="2731" y="1140"/>
                </a:lnTo>
                <a:lnTo>
                  <a:pt x="2731" y="1117"/>
                </a:lnTo>
                <a:lnTo>
                  <a:pt x="2729" y="1095"/>
                </a:lnTo>
                <a:lnTo>
                  <a:pt x="2728" y="1075"/>
                </a:lnTo>
                <a:lnTo>
                  <a:pt x="2727" y="1065"/>
                </a:lnTo>
                <a:lnTo>
                  <a:pt x="2726" y="1056"/>
                </a:lnTo>
                <a:lnTo>
                  <a:pt x="2724" y="1047"/>
                </a:lnTo>
                <a:lnTo>
                  <a:pt x="2722" y="1038"/>
                </a:lnTo>
                <a:lnTo>
                  <a:pt x="2717" y="1021"/>
                </a:lnTo>
                <a:lnTo>
                  <a:pt x="2714" y="1013"/>
                </a:lnTo>
                <a:lnTo>
                  <a:pt x="2711" y="1006"/>
                </a:lnTo>
                <a:lnTo>
                  <a:pt x="2707" y="998"/>
                </a:lnTo>
                <a:lnTo>
                  <a:pt x="2703" y="991"/>
                </a:lnTo>
                <a:lnTo>
                  <a:pt x="2698" y="984"/>
                </a:lnTo>
                <a:lnTo>
                  <a:pt x="2694" y="977"/>
                </a:lnTo>
                <a:lnTo>
                  <a:pt x="2689" y="971"/>
                </a:lnTo>
                <a:lnTo>
                  <a:pt x="2683" y="964"/>
                </a:lnTo>
                <a:lnTo>
                  <a:pt x="2677" y="959"/>
                </a:lnTo>
                <a:lnTo>
                  <a:pt x="2671" y="953"/>
                </a:lnTo>
                <a:lnTo>
                  <a:pt x="2665" y="948"/>
                </a:lnTo>
                <a:lnTo>
                  <a:pt x="2658" y="943"/>
                </a:lnTo>
                <a:lnTo>
                  <a:pt x="2651" y="938"/>
                </a:lnTo>
                <a:lnTo>
                  <a:pt x="2643" y="934"/>
                </a:lnTo>
                <a:lnTo>
                  <a:pt x="2636" y="930"/>
                </a:lnTo>
                <a:lnTo>
                  <a:pt x="2627" y="926"/>
                </a:lnTo>
                <a:lnTo>
                  <a:pt x="2619" y="923"/>
                </a:lnTo>
                <a:lnTo>
                  <a:pt x="2610" y="920"/>
                </a:lnTo>
                <a:lnTo>
                  <a:pt x="2601" y="917"/>
                </a:lnTo>
                <a:lnTo>
                  <a:pt x="2591" y="915"/>
                </a:lnTo>
                <a:lnTo>
                  <a:pt x="2581" y="913"/>
                </a:lnTo>
                <a:lnTo>
                  <a:pt x="2571" y="911"/>
                </a:lnTo>
                <a:lnTo>
                  <a:pt x="2560" y="910"/>
                </a:lnTo>
                <a:lnTo>
                  <a:pt x="2550" y="909"/>
                </a:lnTo>
                <a:lnTo>
                  <a:pt x="2538" y="908"/>
                </a:lnTo>
                <a:lnTo>
                  <a:pt x="2527" y="908"/>
                </a:lnTo>
                <a:lnTo>
                  <a:pt x="2379" y="908"/>
                </a:lnTo>
                <a:close/>
                <a:moveTo>
                  <a:pt x="2495" y="1002"/>
                </a:moveTo>
                <a:lnTo>
                  <a:pt x="2527" y="1002"/>
                </a:lnTo>
                <a:lnTo>
                  <a:pt x="2538" y="1003"/>
                </a:lnTo>
                <a:lnTo>
                  <a:pt x="2548" y="1004"/>
                </a:lnTo>
                <a:lnTo>
                  <a:pt x="2558" y="1006"/>
                </a:lnTo>
                <a:lnTo>
                  <a:pt x="2567" y="1009"/>
                </a:lnTo>
                <a:lnTo>
                  <a:pt x="2575" y="1013"/>
                </a:lnTo>
                <a:lnTo>
                  <a:pt x="2583" y="1017"/>
                </a:lnTo>
                <a:lnTo>
                  <a:pt x="2586" y="1019"/>
                </a:lnTo>
                <a:lnTo>
                  <a:pt x="2590" y="1022"/>
                </a:lnTo>
                <a:lnTo>
                  <a:pt x="2596" y="1028"/>
                </a:lnTo>
                <a:lnTo>
                  <a:pt x="2601" y="1034"/>
                </a:lnTo>
                <a:lnTo>
                  <a:pt x="2606" y="1040"/>
                </a:lnTo>
                <a:lnTo>
                  <a:pt x="2610" y="1048"/>
                </a:lnTo>
                <a:lnTo>
                  <a:pt x="2614" y="1055"/>
                </a:lnTo>
                <a:lnTo>
                  <a:pt x="2616" y="1063"/>
                </a:lnTo>
                <a:lnTo>
                  <a:pt x="2619" y="1072"/>
                </a:lnTo>
                <a:lnTo>
                  <a:pt x="2620" y="1081"/>
                </a:lnTo>
                <a:lnTo>
                  <a:pt x="2621" y="1090"/>
                </a:lnTo>
                <a:lnTo>
                  <a:pt x="2623" y="1110"/>
                </a:lnTo>
                <a:lnTo>
                  <a:pt x="2624" y="1127"/>
                </a:lnTo>
                <a:lnTo>
                  <a:pt x="2624" y="1162"/>
                </a:lnTo>
                <a:lnTo>
                  <a:pt x="2624" y="1196"/>
                </a:lnTo>
                <a:lnTo>
                  <a:pt x="2623" y="1213"/>
                </a:lnTo>
                <a:lnTo>
                  <a:pt x="2621" y="1233"/>
                </a:lnTo>
                <a:lnTo>
                  <a:pt x="2620" y="1242"/>
                </a:lnTo>
                <a:lnTo>
                  <a:pt x="2618" y="1251"/>
                </a:lnTo>
                <a:lnTo>
                  <a:pt x="2616" y="1260"/>
                </a:lnTo>
                <a:lnTo>
                  <a:pt x="2615" y="1264"/>
                </a:lnTo>
                <a:lnTo>
                  <a:pt x="2613" y="1268"/>
                </a:lnTo>
                <a:lnTo>
                  <a:pt x="2610" y="1275"/>
                </a:lnTo>
                <a:lnTo>
                  <a:pt x="2606" y="1283"/>
                </a:lnTo>
                <a:lnTo>
                  <a:pt x="2601" y="1289"/>
                </a:lnTo>
                <a:lnTo>
                  <a:pt x="2595" y="1296"/>
                </a:lnTo>
                <a:lnTo>
                  <a:pt x="2589" y="1301"/>
                </a:lnTo>
                <a:lnTo>
                  <a:pt x="2583" y="1306"/>
                </a:lnTo>
                <a:lnTo>
                  <a:pt x="2575" y="1311"/>
                </a:lnTo>
                <a:lnTo>
                  <a:pt x="2567" y="1314"/>
                </a:lnTo>
                <a:lnTo>
                  <a:pt x="2558" y="1317"/>
                </a:lnTo>
                <a:lnTo>
                  <a:pt x="2548" y="1319"/>
                </a:lnTo>
                <a:lnTo>
                  <a:pt x="2538" y="1321"/>
                </a:lnTo>
                <a:lnTo>
                  <a:pt x="2527" y="1321"/>
                </a:lnTo>
                <a:lnTo>
                  <a:pt x="2495" y="1321"/>
                </a:lnTo>
                <a:lnTo>
                  <a:pt x="2495" y="1002"/>
                </a:lnTo>
                <a:close/>
              </a:path>
            </a:pathLst>
          </a:custGeom>
          <a:solidFill>
            <a:schemeClr val="lt1"/>
          </a:solidFill>
          <a:ln>
            <a:noFill/>
          </a:ln>
        </p:spPr>
        <p:txBody>
          <a:bodyPr spcFirstLastPara="1" wrap="square" lIns="51425" tIns="25700" rIns="51425" bIns="25700" anchor="t" anchorCtr="0">
            <a:noAutofit/>
          </a:bodyPr>
          <a:lstStyle/>
          <a:p>
            <a:pPr marL="0" marR="0" lvl="0" indent="0" algn="l" rtl="0">
              <a:lnSpc>
                <a:spcPct val="100000"/>
              </a:lnSpc>
              <a:spcBef>
                <a:spcPts val="0"/>
              </a:spcBef>
              <a:spcAft>
                <a:spcPts val="0"/>
              </a:spcAft>
              <a:buClr>
                <a:srgbClr val="000000"/>
              </a:buClr>
              <a:buSzPts val="1013"/>
              <a:buFont typeface="Arial"/>
              <a:buNone/>
            </a:pPr>
            <a:endParaRPr sz="1013" b="0" i="0" u="none" strike="noStrike" cap="none">
              <a:solidFill>
                <a:schemeClr val="dk1"/>
              </a:solidFill>
              <a:latin typeface="Arial"/>
              <a:ea typeface="Arial"/>
              <a:cs typeface="Arial"/>
              <a:sym typeface="Arial"/>
            </a:endParaRPr>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Content " type="obj">
  <p:cSld name="OBJECT">
    <p:spTree>
      <p:nvGrpSpPr>
        <p:cNvPr id="1" name="Shape 71"/>
        <p:cNvGrpSpPr/>
        <p:nvPr/>
      </p:nvGrpSpPr>
      <p:grpSpPr>
        <a:xfrm>
          <a:off x="0" y="0"/>
          <a:ext cx="0" cy="0"/>
          <a:chOff x="0" y="0"/>
          <a:chExt cx="0" cy="0"/>
        </a:xfrm>
      </p:grpSpPr>
      <p:sp>
        <p:nvSpPr>
          <p:cNvPr id="72" name="Google Shape;72;p28"/>
          <p:cNvSpPr txBox="1">
            <a:spLocks noGrp="1"/>
          </p:cNvSpPr>
          <p:nvPr>
            <p:ph type="title"/>
          </p:nvPr>
        </p:nvSpPr>
        <p:spPr>
          <a:xfrm>
            <a:off x="1032273" y="645586"/>
            <a:ext cx="3078956" cy="1151236"/>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28"/>
          <p:cNvSpPr txBox="1">
            <a:spLocks noGrp="1"/>
          </p:cNvSpPr>
          <p:nvPr>
            <p:ph type="body" idx="1"/>
          </p:nvPr>
        </p:nvSpPr>
        <p:spPr>
          <a:xfrm>
            <a:off x="1032273" y="1989666"/>
            <a:ext cx="3078956" cy="3839601"/>
          </a:xfrm>
          <a:prstGeom prst="rect">
            <a:avLst/>
          </a:prstGeom>
          <a:noFill/>
          <a:ln>
            <a:noFill/>
          </a:ln>
        </p:spPr>
        <p:txBody>
          <a:bodyPr spcFirstLastPara="1" wrap="square" lIns="0" tIns="0" rIns="0" bIns="0" anchor="t" anchorCtr="0">
            <a:noAutofit/>
          </a:bodyPr>
          <a:lstStyle>
            <a:lvl1pPr marL="457200" lvl="0" indent="-342900" algn="l">
              <a:lnSpc>
                <a:spcPct val="120000"/>
              </a:lnSpc>
              <a:spcBef>
                <a:spcPts val="113"/>
              </a:spcBef>
              <a:spcAft>
                <a:spcPts val="0"/>
              </a:spcAft>
              <a:buClr>
                <a:schemeClr val="accent1"/>
              </a:buClr>
              <a:buSzPts val="1800"/>
              <a:buChar char="•"/>
              <a:defRPr/>
            </a:lvl1pPr>
            <a:lvl2pPr marL="914400" lvl="1" indent="-342900" algn="l">
              <a:lnSpc>
                <a:spcPct val="120000"/>
              </a:lnSpc>
              <a:spcBef>
                <a:spcPts val="113"/>
              </a:spcBef>
              <a:spcAft>
                <a:spcPts val="0"/>
              </a:spcAft>
              <a:buClr>
                <a:schemeClr val="accent1"/>
              </a:buClr>
              <a:buSzPts val="1800"/>
              <a:buChar char="–"/>
              <a:defRPr/>
            </a:lvl2pPr>
            <a:lvl3pPr marL="1371600" lvl="2" indent="-342900" algn="l">
              <a:lnSpc>
                <a:spcPct val="120000"/>
              </a:lnSpc>
              <a:spcBef>
                <a:spcPts val="113"/>
              </a:spcBef>
              <a:spcAft>
                <a:spcPts val="0"/>
              </a:spcAft>
              <a:buClr>
                <a:schemeClr val="accent1"/>
              </a:buClr>
              <a:buSzPts val="1800"/>
              <a:buChar char="•"/>
              <a:defRPr/>
            </a:lvl3pPr>
            <a:lvl4pPr marL="1828800" lvl="3" indent="-342900" algn="l">
              <a:lnSpc>
                <a:spcPct val="120000"/>
              </a:lnSpc>
              <a:spcBef>
                <a:spcPts val="113"/>
              </a:spcBef>
              <a:spcAft>
                <a:spcPts val="0"/>
              </a:spcAft>
              <a:buClr>
                <a:schemeClr val="accent1"/>
              </a:buClr>
              <a:buSzPts val="1800"/>
              <a:buChar char="–"/>
              <a:defRPr/>
            </a:lvl4pPr>
            <a:lvl5pPr marL="2286000" lvl="4" indent="-342900" algn="l">
              <a:lnSpc>
                <a:spcPct val="120000"/>
              </a:lnSpc>
              <a:spcBef>
                <a:spcPts val="113"/>
              </a:spcBef>
              <a:spcAft>
                <a:spcPts val="0"/>
              </a:spcAft>
              <a:buClr>
                <a:schemeClr val="accent1"/>
              </a:buClr>
              <a:buSzPts val="1800"/>
              <a:buChar char="•"/>
              <a:defRPr/>
            </a:lvl5pPr>
            <a:lvl6pPr marL="2743200" lvl="5" indent="-342900" algn="l">
              <a:lnSpc>
                <a:spcPct val="120000"/>
              </a:lnSpc>
              <a:spcBef>
                <a:spcPts val="113"/>
              </a:spcBef>
              <a:spcAft>
                <a:spcPts val="0"/>
              </a:spcAft>
              <a:buClr>
                <a:schemeClr val="accent1"/>
              </a:buClr>
              <a:buSzPts val="1800"/>
              <a:buChar char="•"/>
              <a:defRPr/>
            </a:lvl6pPr>
            <a:lvl7pPr marL="3200400" lvl="6" indent="-342900" algn="l">
              <a:lnSpc>
                <a:spcPct val="120000"/>
              </a:lnSpc>
              <a:spcBef>
                <a:spcPts val="113"/>
              </a:spcBef>
              <a:spcAft>
                <a:spcPts val="0"/>
              </a:spcAft>
              <a:buClr>
                <a:schemeClr val="accent1"/>
              </a:buClr>
              <a:buSzPts val="1800"/>
              <a:buChar char="•"/>
              <a:defRPr/>
            </a:lvl7pPr>
            <a:lvl8pPr marL="3657600" lvl="7" indent="-342900" algn="l">
              <a:lnSpc>
                <a:spcPct val="120000"/>
              </a:lnSpc>
              <a:spcBef>
                <a:spcPts val="113"/>
              </a:spcBef>
              <a:spcAft>
                <a:spcPts val="0"/>
              </a:spcAft>
              <a:buClr>
                <a:schemeClr val="accent1"/>
              </a:buClr>
              <a:buSzPts val="1800"/>
              <a:buChar char="•"/>
              <a:defRPr/>
            </a:lvl8pPr>
            <a:lvl9pPr marL="4114800" lvl="8" indent="-342900" algn="l">
              <a:lnSpc>
                <a:spcPct val="120000"/>
              </a:lnSpc>
              <a:spcBef>
                <a:spcPts val="113"/>
              </a:spcBef>
              <a:spcAft>
                <a:spcPts val="0"/>
              </a:spcAft>
              <a:buClr>
                <a:schemeClr val="accent1"/>
              </a:buClr>
              <a:buSzPts val="1800"/>
              <a:buChar char="•"/>
              <a:defRPr/>
            </a:lvl9pPr>
          </a:lstStyle>
          <a:p>
            <a:endParaRPr/>
          </a:p>
        </p:txBody>
      </p:sp>
      <p:sp>
        <p:nvSpPr>
          <p:cNvPr id="74" name="Google Shape;74;p28"/>
          <p:cNvSpPr txBox="1">
            <a:spLocks noGrp="1"/>
          </p:cNvSpPr>
          <p:nvPr>
            <p:ph type="dt" idx="10"/>
          </p:nvPr>
        </p:nvSpPr>
        <p:spPr>
          <a:xfrm>
            <a:off x="263426" y="6021293"/>
            <a:ext cx="768846" cy="191129"/>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5" name="Google Shape;75;p28"/>
          <p:cNvSpPr txBox="1">
            <a:spLocks noGrp="1"/>
          </p:cNvSpPr>
          <p:nvPr>
            <p:ph type="ftr" idx="11"/>
          </p:nvPr>
        </p:nvSpPr>
        <p:spPr>
          <a:xfrm>
            <a:off x="1032273" y="6021293"/>
            <a:ext cx="3443288" cy="191129"/>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28"/>
          <p:cNvSpPr txBox="1">
            <a:spLocks noGrp="1"/>
          </p:cNvSpPr>
          <p:nvPr>
            <p:ph type="sldNum" idx="12"/>
          </p:nvPr>
        </p:nvSpPr>
        <p:spPr>
          <a:xfrm>
            <a:off x="4475559" y="6021293"/>
            <a:ext cx="404696" cy="19112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Title and Content Gray">
  <p:cSld name="Title and Content Gray">
    <p:bg>
      <p:bgPr>
        <a:solidFill>
          <a:schemeClr val="accent2"/>
        </a:solidFill>
        <a:effectLst/>
      </p:bgPr>
    </p:bg>
    <p:spTree>
      <p:nvGrpSpPr>
        <p:cNvPr id="1" name="Shape 77"/>
        <p:cNvGrpSpPr/>
        <p:nvPr/>
      </p:nvGrpSpPr>
      <p:grpSpPr>
        <a:xfrm>
          <a:off x="0" y="0"/>
          <a:ext cx="0" cy="0"/>
          <a:chOff x="0" y="0"/>
          <a:chExt cx="0" cy="0"/>
        </a:xfrm>
      </p:grpSpPr>
      <p:sp>
        <p:nvSpPr>
          <p:cNvPr id="78" name="Google Shape;78;p29"/>
          <p:cNvSpPr txBox="1">
            <a:spLocks noGrp="1"/>
          </p:cNvSpPr>
          <p:nvPr>
            <p:ph type="title"/>
          </p:nvPr>
        </p:nvSpPr>
        <p:spPr>
          <a:xfrm>
            <a:off x="1032273" y="645586"/>
            <a:ext cx="3078956" cy="1151236"/>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29"/>
          <p:cNvSpPr txBox="1">
            <a:spLocks noGrp="1"/>
          </p:cNvSpPr>
          <p:nvPr>
            <p:ph type="body" idx="1"/>
          </p:nvPr>
        </p:nvSpPr>
        <p:spPr>
          <a:xfrm>
            <a:off x="1032273" y="1989666"/>
            <a:ext cx="3078956" cy="3839601"/>
          </a:xfrm>
          <a:prstGeom prst="rect">
            <a:avLst/>
          </a:prstGeom>
          <a:noFill/>
          <a:ln>
            <a:noFill/>
          </a:ln>
        </p:spPr>
        <p:txBody>
          <a:bodyPr spcFirstLastPara="1" wrap="square" lIns="0" tIns="0" rIns="0" bIns="0" anchor="t" anchorCtr="0">
            <a:noAutofit/>
          </a:bodyPr>
          <a:lstStyle>
            <a:lvl1pPr marL="457200" lvl="0" indent="-342900" algn="l">
              <a:lnSpc>
                <a:spcPct val="120000"/>
              </a:lnSpc>
              <a:spcBef>
                <a:spcPts val="113"/>
              </a:spcBef>
              <a:spcAft>
                <a:spcPts val="0"/>
              </a:spcAft>
              <a:buClr>
                <a:schemeClr val="accent1"/>
              </a:buClr>
              <a:buSzPts val="1800"/>
              <a:buChar char="•"/>
              <a:defRPr/>
            </a:lvl1pPr>
            <a:lvl2pPr marL="914400" lvl="1" indent="-342900" algn="l">
              <a:lnSpc>
                <a:spcPct val="120000"/>
              </a:lnSpc>
              <a:spcBef>
                <a:spcPts val="113"/>
              </a:spcBef>
              <a:spcAft>
                <a:spcPts val="0"/>
              </a:spcAft>
              <a:buClr>
                <a:schemeClr val="accent1"/>
              </a:buClr>
              <a:buSzPts val="1800"/>
              <a:buChar char="–"/>
              <a:defRPr/>
            </a:lvl2pPr>
            <a:lvl3pPr marL="1371600" lvl="2" indent="-342900" algn="l">
              <a:lnSpc>
                <a:spcPct val="120000"/>
              </a:lnSpc>
              <a:spcBef>
                <a:spcPts val="113"/>
              </a:spcBef>
              <a:spcAft>
                <a:spcPts val="0"/>
              </a:spcAft>
              <a:buClr>
                <a:schemeClr val="accent1"/>
              </a:buClr>
              <a:buSzPts val="1800"/>
              <a:buChar char="•"/>
              <a:defRPr/>
            </a:lvl3pPr>
            <a:lvl4pPr marL="1828800" lvl="3" indent="-342900" algn="l">
              <a:lnSpc>
                <a:spcPct val="120000"/>
              </a:lnSpc>
              <a:spcBef>
                <a:spcPts val="113"/>
              </a:spcBef>
              <a:spcAft>
                <a:spcPts val="0"/>
              </a:spcAft>
              <a:buClr>
                <a:schemeClr val="accent1"/>
              </a:buClr>
              <a:buSzPts val="1800"/>
              <a:buChar char="–"/>
              <a:defRPr/>
            </a:lvl4pPr>
            <a:lvl5pPr marL="2286000" lvl="4" indent="-342900" algn="l">
              <a:lnSpc>
                <a:spcPct val="120000"/>
              </a:lnSpc>
              <a:spcBef>
                <a:spcPts val="113"/>
              </a:spcBef>
              <a:spcAft>
                <a:spcPts val="0"/>
              </a:spcAft>
              <a:buClr>
                <a:schemeClr val="accent1"/>
              </a:buClr>
              <a:buSzPts val="1800"/>
              <a:buChar char="•"/>
              <a:defRPr/>
            </a:lvl5pPr>
            <a:lvl6pPr marL="2743200" lvl="5" indent="-342900" algn="l">
              <a:lnSpc>
                <a:spcPct val="120000"/>
              </a:lnSpc>
              <a:spcBef>
                <a:spcPts val="113"/>
              </a:spcBef>
              <a:spcAft>
                <a:spcPts val="0"/>
              </a:spcAft>
              <a:buClr>
                <a:schemeClr val="accent1"/>
              </a:buClr>
              <a:buSzPts val="1800"/>
              <a:buChar char="•"/>
              <a:defRPr/>
            </a:lvl6pPr>
            <a:lvl7pPr marL="3200400" lvl="6" indent="-342900" algn="l">
              <a:lnSpc>
                <a:spcPct val="120000"/>
              </a:lnSpc>
              <a:spcBef>
                <a:spcPts val="113"/>
              </a:spcBef>
              <a:spcAft>
                <a:spcPts val="0"/>
              </a:spcAft>
              <a:buClr>
                <a:schemeClr val="accent1"/>
              </a:buClr>
              <a:buSzPts val="1800"/>
              <a:buChar char="•"/>
              <a:defRPr/>
            </a:lvl7pPr>
            <a:lvl8pPr marL="3657600" lvl="7" indent="-342900" algn="l">
              <a:lnSpc>
                <a:spcPct val="120000"/>
              </a:lnSpc>
              <a:spcBef>
                <a:spcPts val="113"/>
              </a:spcBef>
              <a:spcAft>
                <a:spcPts val="0"/>
              </a:spcAft>
              <a:buClr>
                <a:schemeClr val="accent1"/>
              </a:buClr>
              <a:buSzPts val="1800"/>
              <a:buChar char="•"/>
              <a:defRPr/>
            </a:lvl8pPr>
            <a:lvl9pPr marL="4114800" lvl="8" indent="-342900" algn="l">
              <a:lnSpc>
                <a:spcPct val="120000"/>
              </a:lnSpc>
              <a:spcBef>
                <a:spcPts val="113"/>
              </a:spcBef>
              <a:spcAft>
                <a:spcPts val="0"/>
              </a:spcAft>
              <a:buClr>
                <a:schemeClr val="accent1"/>
              </a:buClr>
              <a:buSzPts val="1800"/>
              <a:buChar char="•"/>
              <a:defRPr/>
            </a:lvl9pPr>
          </a:lstStyle>
          <a:p>
            <a:endParaRPr/>
          </a:p>
        </p:txBody>
      </p:sp>
      <p:sp>
        <p:nvSpPr>
          <p:cNvPr id="80" name="Google Shape;80;p29"/>
          <p:cNvSpPr txBox="1">
            <a:spLocks noGrp="1"/>
          </p:cNvSpPr>
          <p:nvPr>
            <p:ph type="dt" idx="10"/>
          </p:nvPr>
        </p:nvSpPr>
        <p:spPr>
          <a:xfrm>
            <a:off x="263426" y="6021293"/>
            <a:ext cx="768846" cy="191129"/>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29"/>
          <p:cNvSpPr txBox="1">
            <a:spLocks noGrp="1"/>
          </p:cNvSpPr>
          <p:nvPr>
            <p:ph type="ftr" idx="11"/>
          </p:nvPr>
        </p:nvSpPr>
        <p:spPr>
          <a:xfrm>
            <a:off x="1032273" y="6021293"/>
            <a:ext cx="3443288" cy="191129"/>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29"/>
          <p:cNvSpPr txBox="1">
            <a:spLocks noGrp="1"/>
          </p:cNvSpPr>
          <p:nvPr>
            <p:ph type="sldNum" idx="12"/>
          </p:nvPr>
        </p:nvSpPr>
        <p:spPr>
          <a:xfrm>
            <a:off x="4475559" y="6021293"/>
            <a:ext cx="404696" cy="19112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83" name="Google Shape;83;p29"/>
          <p:cNvSpPr/>
          <p:nvPr/>
        </p:nvSpPr>
        <p:spPr>
          <a:xfrm>
            <a:off x="4490432" y="645586"/>
            <a:ext cx="389644" cy="478365"/>
          </a:xfrm>
          <a:custGeom>
            <a:avLst/>
            <a:gdLst/>
            <a:ahLst/>
            <a:cxnLst/>
            <a:rect l="l" t="t" r="r" b="b"/>
            <a:pathLst>
              <a:path w="2732" h="1415" extrusionOk="0">
                <a:moveTo>
                  <a:pt x="188" y="0"/>
                </a:moveTo>
                <a:lnTo>
                  <a:pt x="177" y="0"/>
                </a:lnTo>
                <a:lnTo>
                  <a:pt x="166" y="1"/>
                </a:lnTo>
                <a:lnTo>
                  <a:pt x="156" y="2"/>
                </a:lnTo>
                <a:lnTo>
                  <a:pt x="146" y="3"/>
                </a:lnTo>
                <a:lnTo>
                  <a:pt x="136" y="4"/>
                </a:lnTo>
                <a:lnTo>
                  <a:pt x="126" y="6"/>
                </a:lnTo>
                <a:lnTo>
                  <a:pt x="109" y="11"/>
                </a:lnTo>
                <a:lnTo>
                  <a:pt x="100" y="14"/>
                </a:lnTo>
                <a:lnTo>
                  <a:pt x="92" y="17"/>
                </a:lnTo>
                <a:lnTo>
                  <a:pt x="77" y="25"/>
                </a:lnTo>
                <a:lnTo>
                  <a:pt x="64" y="33"/>
                </a:lnTo>
                <a:lnTo>
                  <a:pt x="58" y="38"/>
                </a:lnTo>
                <a:lnTo>
                  <a:pt x="52" y="43"/>
                </a:lnTo>
                <a:lnTo>
                  <a:pt x="41" y="54"/>
                </a:lnTo>
                <a:lnTo>
                  <a:pt x="36" y="60"/>
                </a:lnTo>
                <a:lnTo>
                  <a:pt x="32" y="66"/>
                </a:lnTo>
                <a:lnTo>
                  <a:pt x="28" y="72"/>
                </a:lnTo>
                <a:lnTo>
                  <a:pt x="24" y="79"/>
                </a:lnTo>
                <a:lnTo>
                  <a:pt x="21" y="86"/>
                </a:lnTo>
                <a:lnTo>
                  <a:pt x="18" y="93"/>
                </a:lnTo>
                <a:lnTo>
                  <a:pt x="15" y="100"/>
                </a:lnTo>
                <a:lnTo>
                  <a:pt x="13" y="107"/>
                </a:lnTo>
                <a:lnTo>
                  <a:pt x="11" y="115"/>
                </a:lnTo>
                <a:lnTo>
                  <a:pt x="9" y="123"/>
                </a:lnTo>
                <a:lnTo>
                  <a:pt x="8" y="131"/>
                </a:lnTo>
                <a:lnTo>
                  <a:pt x="7" y="140"/>
                </a:lnTo>
                <a:lnTo>
                  <a:pt x="7" y="148"/>
                </a:lnTo>
                <a:lnTo>
                  <a:pt x="7" y="157"/>
                </a:lnTo>
                <a:lnTo>
                  <a:pt x="7" y="165"/>
                </a:lnTo>
                <a:lnTo>
                  <a:pt x="7" y="173"/>
                </a:lnTo>
                <a:lnTo>
                  <a:pt x="9" y="188"/>
                </a:lnTo>
                <a:lnTo>
                  <a:pt x="11" y="195"/>
                </a:lnTo>
                <a:lnTo>
                  <a:pt x="13" y="202"/>
                </a:lnTo>
                <a:lnTo>
                  <a:pt x="15" y="209"/>
                </a:lnTo>
                <a:lnTo>
                  <a:pt x="17" y="215"/>
                </a:lnTo>
                <a:lnTo>
                  <a:pt x="23" y="228"/>
                </a:lnTo>
                <a:lnTo>
                  <a:pt x="30" y="239"/>
                </a:lnTo>
                <a:lnTo>
                  <a:pt x="38" y="249"/>
                </a:lnTo>
                <a:lnTo>
                  <a:pt x="43" y="254"/>
                </a:lnTo>
                <a:lnTo>
                  <a:pt x="47" y="258"/>
                </a:lnTo>
                <a:lnTo>
                  <a:pt x="52" y="263"/>
                </a:lnTo>
                <a:lnTo>
                  <a:pt x="57" y="267"/>
                </a:lnTo>
                <a:lnTo>
                  <a:pt x="62" y="270"/>
                </a:lnTo>
                <a:lnTo>
                  <a:pt x="68" y="274"/>
                </a:lnTo>
                <a:lnTo>
                  <a:pt x="80" y="281"/>
                </a:lnTo>
                <a:lnTo>
                  <a:pt x="92" y="286"/>
                </a:lnTo>
                <a:lnTo>
                  <a:pt x="105" y="291"/>
                </a:lnTo>
                <a:lnTo>
                  <a:pt x="118" y="295"/>
                </a:lnTo>
                <a:lnTo>
                  <a:pt x="133" y="298"/>
                </a:lnTo>
                <a:lnTo>
                  <a:pt x="147" y="301"/>
                </a:lnTo>
                <a:lnTo>
                  <a:pt x="174" y="304"/>
                </a:lnTo>
                <a:lnTo>
                  <a:pt x="181" y="305"/>
                </a:lnTo>
                <a:lnTo>
                  <a:pt x="187" y="307"/>
                </a:lnTo>
                <a:lnTo>
                  <a:pt x="194" y="309"/>
                </a:lnTo>
                <a:lnTo>
                  <a:pt x="199" y="311"/>
                </a:lnTo>
                <a:lnTo>
                  <a:pt x="204" y="314"/>
                </a:lnTo>
                <a:lnTo>
                  <a:pt x="209" y="317"/>
                </a:lnTo>
                <a:lnTo>
                  <a:pt x="213" y="320"/>
                </a:lnTo>
                <a:lnTo>
                  <a:pt x="215" y="322"/>
                </a:lnTo>
                <a:lnTo>
                  <a:pt x="217" y="324"/>
                </a:lnTo>
                <a:lnTo>
                  <a:pt x="221" y="328"/>
                </a:lnTo>
                <a:lnTo>
                  <a:pt x="224" y="332"/>
                </a:lnTo>
                <a:lnTo>
                  <a:pt x="226" y="336"/>
                </a:lnTo>
                <a:lnTo>
                  <a:pt x="228" y="341"/>
                </a:lnTo>
                <a:lnTo>
                  <a:pt x="230" y="346"/>
                </a:lnTo>
                <a:lnTo>
                  <a:pt x="231" y="352"/>
                </a:lnTo>
                <a:lnTo>
                  <a:pt x="232" y="358"/>
                </a:lnTo>
                <a:lnTo>
                  <a:pt x="232" y="364"/>
                </a:lnTo>
                <a:lnTo>
                  <a:pt x="232" y="371"/>
                </a:lnTo>
                <a:lnTo>
                  <a:pt x="231" y="377"/>
                </a:lnTo>
                <a:lnTo>
                  <a:pt x="229" y="384"/>
                </a:lnTo>
                <a:lnTo>
                  <a:pt x="227" y="389"/>
                </a:lnTo>
                <a:lnTo>
                  <a:pt x="224" y="395"/>
                </a:lnTo>
                <a:lnTo>
                  <a:pt x="220" y="400"/>
                </a:lnTo>
                <a:lnTo>
                  <a:pt x="216" y="404"/>
                </a:lnTo>
                <a:lnTo>
                  <a:pt x="211" y="408"/>
                </a:lnTo>
                <a:lnTo>
                  <a:pt x="206" y="412"/>
                </a:lnTo>
                <a:lnTo>
                  <a:pt x="201" y="415"/>
                </a:lnTo>
                <a:lnTo>
                  <a:pt x="194" y="417"/>
                </a:lnTo>
                <a:lnTo>
                  <a:pt x="188" y="419"/>
                </a:lnTo>
                <a:lnTo>
                  <a:pt x="181" y="421"/>
                </a:lnTo>
                <a:lnTo>
                  <a:pt x="173" y="422"/>
                </a:lnTo>
                <a:lnTo>
                  <a:pt x="166" y="423"/>
                </a:lnTo>
                <a:lnTo>
                  <a:pt x="157" y="423"/>
                </a:lnTo>
                <a:lnTo>
                  <a:pt x="140" y="423"/>
                </a:lnTo>
                <a:lnTo>
                  <a:pt x="132" y="422"/>
                </a:lnTo>
                <a:lnTo>
                  <a:pt x="124" y="421"/>
                </a:lnTo>
                <a:lnTo>
                  <a:pt x="116" y="420"/>
                </a:lnTo>
                <a:lnTo>
                  <a:pt x="109" y="418"/>
                </a:lnTo>
                <a:lnTo>
                  <a:pt x="102" y="416"/>
                </a:lnTo>
                <a:lnTo>
                  <a:pt x="94" y="414"/>
                </a:lnTo>
                <a:lnTo>
                  <a:pt x="80" y="409"/>
                </a:lnTo>
                <a:lnTo>
                  <a:pt x="65" y="403"/>
                </a:lnTo>
                <a:lnTo>
                  <a:pt x="50" y="395"/>
                </a:lnTo>
                <a:lnTo>
                  <a:pt x="33" y="385"/>
                </a:lnTo>
                <a:lnTo>
                  <a:pt x="0" y="477"/>
                </a:lnTo>
                <a:lnTo>
                  <a:pt x="9" y="482"/>
                </a:lnTo>
                <a:lnTo>
                  <a:pt x="18" y="488"/>
                </a:lnTo>
                <a:lnTo>
                  <a:pt x="27" y="492"/>
                </a:lnTo>
                <a:lnTo>
                  <a:pt x="36" y="497"/>
                </a:lnTo>
                <a:lnTo>
                  <a:pt x="45" y="501"/>
                </a:lnTo>
                <a:lnTo>
                  <a:pt x="55" y="505"/>
                </a:lnTo>
                <a:lnTo>
                  <a:pt x="64" y="508"/>
                </a:lnTo>
                <a:lnTo>
                  <a:pt x="74" y="512"/>
                </a:lnTo>
                <a:lnTo>
                  <a:pt x="83" y="514"/>
                </a:lnTo>
                <a:lnTo>
                  <a:pt x="93" y="517"/>
                </a:lnTo>
                <a:lnTo>
                  <a:pt x="104" y="519"/>
                </a:lnTo>
                <a:lnTo>
                  <a:pt x="114" y="520"/>
                </a:lnTo>
                <a:lnTo>
                  <a:pt x="125" y="521"/>
                </a:lnTo>
                <a:lnTo>
                  <a:pt x="136" y="522"/>
                </a:lnTo>
                <a:lnTo>
                  <a:pt x="148" y="523"/>
                </a:lnTo>
                <a:lnTo>
                  <a:pt x="160" y="523"/>
                </a:lnTo>
                <a:lnTo>
                  <a:pt x="171" y="523"/>
                </a:lnTo>
                <a:lnTo>
                  <a:pt x="181" y="522"/>
                </a:lnTo>
                <a:lnTo>
                  <a:pt x="191" y="521"/>
                </a:lnTo>
                <a:lnTo>
                  <a:pt x="201" y="520"/>
                </a:lnTo>
                <a:lnTo>
                  <a:pt x="220" y="517"/>
                </a:lnTo>
                <a:lnTo>
                  <a:pt x="224" y="516"/>
                </a:lnTo>
                <a:lnTo>
                  <a:pt x="228" y="515"/>
                </a:lnTo>
                <a:lnTo>
                  <a:pt x="237" y="512"/>
                </a:lnTo>
                <a:lnTo>
                  <a:pt x="245" y="510"/>
                </a:lnTo>
                <a:lnTo>
                  <a:pt x="253" y="507"/>
                </a:lnTo>
                <a:lnTo>
                  <a:pt x="261" y="503"/>
                </a:lnTo>
                <a:lnTo>
                  <a:pt x="268" y="499"/>
                </a:lnTo>
                <a:lnTo>
                  <a:pt x="275" y="495"/>
                </a:lnTo>
                <a:lnTo>
                  <a:pt x="278" y="493"/>
                </a:lnTo>
                <a:lnTo>
                  <a:pt x="281" y="491"/>
                </a:lnTo>
                <a:lnTo>
                  <a:pt x="288" y="486"/>
                </a:lnTo>
                <a:lnTo>
                  <a:pt x="294" y="481"/>
                </a:lnTo>
                <a:lnTo>
                  <a:pt x="299" y="476"/>
                </a:lnTo>
                <a:lnTo>
                  <a:pt x="304" y="470"/>
                </a:lnTo>
                <a:lnTo>
                  <a:pt x="309" y="464"/>
                </a:lnTo>
                <a:lnTo>
                  <a:pt x="314" y="458"/>
                </a:lnTo>
                <a:lnTo>
                  <a:pt x="318" y="451"/>
                </a:lnTo>
                <a:lnTo>
                  <a:pt x="320" y="448"/>
                </a:lnTo>
                <a:lnTo>
                  <a:pt x="322" y="445"/>
                </a:lnTo>
                <a:lnTo>
                  <a:pt x="325" y="437"/>
                </a:lnTo>
                <a:lnTo>
                  <a:pt x="329" y="430"/>
                </a:lnTo>
                <a:lnTo>
                  <a:pt x="331" y="422"/>
                </a:lnTo>
                <a:lnTo>
                  <a:pt x="334" y="414"/>
                </a:lnTo>
                <a:lnTo>
                  <a:pt x="336" y="405"/>
                </a:lnTo>
                <a:lnTo>
                  <a:pt x="338" y="397"/>
                </a:lnTo>
                <a:lnTo>
                  <a:pt x="339" y="388"/>
                </a:lnTo>
                <a:lnTo>
                  <a:pt x="340" y="378"/>
                </a:lnTo>
                <a:lnTo>
                  <a:pt x="340" y="369"/>
                </a:lnTo>
                <a:lnTo>
                  <a:pt x="341" y="359"/>
                </a:lnTo>
                <a:lnTo>
                  <a:pt x="340" y="350"/>
                </a:lnTo>
                <a:lnTo>
                  <a:pt x="340" y="342"/>
                </a:lnTo>
                <a:lnTo>
                  <a:pt x="339" y="334"/>
                </a:lnTo>
                <a:lnTo>
                  <a:pt x="338" y="326"/>
                </a:lnTo>
                <a:lnTo>
                  <a:pt x="337" y="319"/>
                </a:lnTo>
                <a:lnTo>
                  <a:pt x="335" y="311"/>
                </a:lnTo>
                <a:lnTo>
                  <a:pt x="331" y="297"/>
                </a:lnTo>
                <a:lnTo>
                  <a:pt x="325" y="284"/>
                </a:lnTo>
                <a:lnTo>
                  <a:pt x="322" y="278"/>
                </a:lnTo>
                <a:lnTo>
                  <a:pt x="318" y="271"/>
                </a:lnTo>
                <a:lnTo>
                  <a:pt x="310" y="260"/>
                </a:lnTo>
                <a:lnTo>
                  <a:pt x="306" y="255"/>
                </a:lnTo>
                <a:lnTo>
                  <a:pt x="301" y="249"/>
                </a:lnTo>
                <a:lnTo>
                  <a:pt x="291" y="240"/>
                </a:lnTo>
                <a:lnTo>
                  <a:pt x="286" y="235"/>
                </a:lnTo>
                <a:lnTo>
                  <a:pt x="280" y="231"/>
                </a:lnTo>
                <a:lnTo>
                  <a:pt x="268" y="223"/>
                </a:lnTo>
                <a:lnTo>
                  <a:pt x="261" y="220"/>
                </a:lnTo>
                <a:lnTo>
                  <a:pt x="254" y="217"/>
                </a:lnTo>
                <a:lnTo>
                  <a:pt x="240" y="211"/>
                </a:lnTo>
                <a:lnTo>
                  <a:pt x="225" y="206"/>
                </a:lnTo>
                <a:lnTo>
                  <a:pt x="216" y="204"/>
                </a:lnTo>
                <a:lnTo>
                  <a:pt x="208" y="203"/>
                </a:lnTo>
                <a:lnTo>
                  <a:pt x="199" y="201"/>
                </a:lnTo>
                <a:lnTo>
                  <a:pt x="191" y="200"/>
                </a:lnTo>
                <a:lnTo>
                  <a:pt x="162" y="196"/>
                </a:lnTo>
                <a:lnTo>
                  <a:pt x="151" y="194"/>
                </a:lnTo>
                <a:lnTo>
                  <a:pt x="146" y="193"/>
                </a:lnTo>
                <a:lnTo>
                  <a:pt x="142" y="192"/>
                </a:lnTo>
                <a:lnTo>
                  <a:pt x="134" y="187"/>
                </a:lnTo>
                <a:lnTo>
                  <a:pt x="130" y="185"/>
                </a:lnTo>
                <a:lnTo>
                  <a:pt x="127" y="182"/>
                </a:lnTo>
                <a:lnTo>
                  <a:pt x="125" y="179"/>
                </a:lnTo>
                <a:lnTo>
                  <a:pt x="122" y="176"/>
                </a:lnTo>
                <a:lnTo>
                  <a:pt x="120" y="172"/>
                </a:lnTo>
                <a:lnTo>
                  <a:pt x="118" y="169"/>
                </a:lnTo>
                <a:lnTo>
                  <a:pt x="117" y="164"/>
                </a:lnTo>
                <a:lnTo>
                  <a:pt x="116" y="160"/>
                </a:lnTo>
                <a:lnTo>
                  <a:pt x="115" y="155"/>
                </a:lnTo>
                <a:lnTo>
                  <a:pt x="115" y="150"/>
                </a:lnTo>
                <a:lnTo>
                  <a:pt x="116" y="145"/>
                </a:lnTo>
                <a:lnTo>
                  <a:pt x="116" y="140"/>
                </a:lnTo>
                <a:lnTo>
                  <a:pt x="118" y="136"/>
                </a:lnTo>
                <a:lnTo>
                  <a:pt x="119" y="131"/>
                </a:lnTo>
                <a:lnTo>
                  <a:pt x="122" y="127"/>
                </a:lnTo>
                <a:lnTo>
                  <a:pt x="125" y="123"/>
                </a:lnTo>
                <a:lnTo>
                  <a:pt x="128" y="119"/>
                </a:lnTo>
                <a:lnTo>
                  <a:pt x="133" y="115"/>
                </a:lnTo>
                <a:lnTo>
                  <a:pt x="137" y="112"/>
                </a:lnTo>
                <a:lnTo>
                  <a:pt x="143" y="109"/>
                </a:lnTo>
                <a:lnTo>
                  <a:pt x="149" y="106"/>
                </a:lnTo>
                <a:lnTo>
                  <a:pt x="156" y="104"/>
                </a:lnTo>
                <a:lnTo>
                  <a:pt x="164" y="102"/>
                </a:lnTo>
                <a:lnTo>
                  <a:pt x="173" y="101"/>
                </a:lnTo>
                <a:lnTo>
                  <a:pt x="182" y="100"/>
                </a:lnTo>
                <a:lnTo>
                  <a:pt x="192" y="100"/>
                </a:lnTo>
                <a:lnTo>
                  <a:pt x="206" y="100"/>
                </a:lnTo>
                <a:lnTo>
                  <a:pt x="220" y="102"/>
                </a:lnTo>
                <a:lnTo>
                  <a:pt x="233" y="104"/>
                </a:lnTo>
                <a:lnTo>
                  <a:pt x="246" y="107"/>
                </a:lnTo>
                <a:lnTo>
                  <a:pt x="259" y="110"/>
                </a:lnTo>
                <a:lnTo>
                  <a:pt x="272" y="115"/>
                </a:lnTo>
                <a:lnTo>
                  <a:pt x="285" y="120"/>
                </a:lnTo>
                <a:lnTo>
                  <a:pt x="298" y="127"/>
                </a:lnTo>
                <a:lnTo>
                  <a:pt x="330" y="41"/>
                </a:lnTo>
                <a:lnTo>
                  <a:pt x="318" y="33"/>
                </a:lnTo>
                <a:lnTo>
                  <a:pt x="311" y="29"/>
                </a:lnTo>
                <a:lnTo>
                  <a:pt x="304" y="25"/>
                </a:lnTo>
                <a:lnTo>
                  <a:pt x="297" y="22"/>
                </a:lnTo>
                <a:lnTo>
                  <a:pt x="289" y="18"/>
                </a:lnTo>
                <a:lnTo>
                  <a:pt x="281" y="15"/>
                </a:lnTo>
                <a:lnTo>
                  <a:pt x="272" y="12"/>
                </a:lnTo>
                <a:lnTo>
                  <a:pt x="263" y="10"/>
                </a:lnTo>
                <a:lnTo>
                  <a:pt x="253" y="7"/>
                </a:lnTo>
                <a:lnTo>
                  <a:pt x="243" y="5"/>
                </a:lnTo>
                <a:lnTo>
                  <a:pt x="233" y="3"/>
                </a:lnTo>
                <a:lnTo>
                  <a:pt x="223" y="2"/>
                </a:lnTo>
                <a:lnTo>
                  <a:pt x="212" y="1"/>
                </a:lnTo>
                <a:lnTo>
                  <a:pt x="200" y="0"/>
                </a:lnTo>
                <a:lnTo>
                  <a:pt x="188" y="0"/>
                </a:lnTo>
                <a:close/>
                <a:moveTo>
                  <a:pt x="759" y="9"/>
                </a:moveTo>
                <a:lnTo>
                  <a:pt x="641" y="9"/>
                </a:lnTo>
                <a:lnTo>
                  <a:pt x="641" y="361"/>
                </a:lnTo>
                <a:lnTo>
                  <a:pt x="640" y="368"/>
                </a:lnTo>
                <a:lnTo>
                  <a:pt x="640" y="374"/>
                </a:lnTo>
                <a:lnTo>
                  <a:pt x="638" y="380"/>
                </a:lnTo>
                <a:lnTo>
                  <a:pt x="636" y="386"/>
                </a:lnTo>
                <a:lnTo>
                  <a:pt x="634" y="391"/>
                </a:lnTo>
                <a:lnTo>
                  <a:pt x="631" y="396"/>
                </a:lnTo>
                <a:lnTo>
                  <a:pt x="628" y="400"/>
                </a:lnTo>
                <a:lnTo>
                  <a:pt x="625" y="404"/>
                </a:lnTo>
                <a:lnTo>
                  <a:pt x="620" y="408"/>
                </a:lnTo>
                <a:lnTo>
                  <a:pt x="616" y="411"/>
                </a:lnTo>
                <a:lnTo>
                  <a:pt x="611" y="414"/>
                </a:lnTo>
                <a:lnTo>
                  <a:pt x="606" y="417"/>
                </a:lnTo>
                <a:lnTo>
                  <a:pt x="601" y="418"/>
                </a:lnTo>
                <a:lnTo>
                  <a:pt x="595" y="420"/>
                </a:lnTo>
                <a:lnTo>
                  <a:pt x="589" y="421"/>
                </a:lnTo>
                <a:lnTo>
                  <a:pt x="583" y="421"/>
                </a:lnTo>
                <a:lnTo>
                  <a:pt x="576" y="421"/>
                </a:lnTo>
                <a:lnTo>
                  <a:pt x="570" y="420"/>
                </a:lnTo>
                <a:lnTo>
                  <a:pt x="564" y="418"/>
                </a:lnTo>
                <a:lnTo>
                  <a:pt x="559" y="417"/>
                </a:lnTo>
                <a:lnTo>
                  <a:pt x="553" y="414"/>
                </a:lnTo>
                <a:lnTo>
                  <a:pt x="548" y="411"/>
                </a:lnTo>
                <a:lnTo>
                  <a:pt x="544" y="408"/>
                </a:lnTo>
                <a:lnTo>
                  <a:pt x="540" y="404"/>
                </a:lnTo>
                <a:lnTo>
                  <a:pt x="536" y="400"/>
                </a:lnTo>
                <a:lnTo>
                  <a:pt x="533" y="396"/>
                </a:lnTo>
                <a:lnTo>
                  <a:pt x="530" y="391"/>
                </a:lnTo>
                <a:lnTo>
                  <a:pt x="528" y="386"/>
                </a:lnTo>
                <a:lnTo>
                  <a:pt x="526" y="380"/>
                </a:lnTo>
                <a:lnTo>
                  <a:pt x="524" y="374"/>
                </a:lnTo>
                <a:lnTo>
                  <a:pt x="524" y="371"/>
                </a:lnTo>
                <a:lnTo>
                  <a:pt x="524" y="368"/>
                </a:lnTo>
                <a:lnTo>
                  <a:pt x="523" y="361"/>
                </a:lnTo>
                <a:lnTo>
                  <a:pt x="525" y="9"/>
                </a:lnTo>
                <a:lnTo>
                  <a:pt x="407" y="9"/>
                </a:lnTo>
                <a:lnTo>
                  <a:pt x="407" y="359"/>
                </a:lnTo>
                <a:lnTo>
                  <a:pt x="408" y="368"/>
                </a:lnTo>
                <a:lnTo>
                  <a:pt x="408" y="377"/>
                </a:lnTo>
                <a:lnTo>
                  <a:pt x="409" y="386"/>
                </a:lnTo>
                <a:lnTo>
                  <a:pt x="411" y="394"/>
                </a:lnTo>
                <a:lnTo>
                  <a:pt x="413" y="402"/>
                </a:lnTo>
                <a:lnTo>
                  <a:pt x="415" y="410"/>
                </a:lnTo>
                <a:lnTo>
                  <a:pt x="417" y="418"/>
                </a:lnTo>
                <a:lnTo>
                  <a:pt x="420" y="426"/>
                </a:lnTo>
                <a:lnTo>
                  <a:pt x="424" y="433"/>
                </a:lnTo>
                <a:lnTo>
                  <a:pt x="427" y="440"/>
                </a:lnTo>
                <a:lnTo>
                  <a:pt x="431" y="447"/>
                </a:lnTo>
                <a:lnTo>
                  <a:pt x="436" y="454"/>
                </a:lnTo>
                <a:lnTo>
                  <a:pt x="440" y="460"/>
                </a:lnTo>
                <a:lnTo>
                  <a:pt x="445" y="466"/>
                </a:lnTo>
                <a:lnTo>
                  <a:pt x="451" y="472"/>
                </a:lnTo>
                <a:lnTo>
                  <a:pt x="456" y="478"/>
                </a:lnTo>
                <a:lnTo>
                  <a:pt x="462" y="483"/>
                </a:lnTo>
                <a:lnTo>
                  <a:pt x="468" y="488"/>
                </a:lnTo>
                <a:lnTo>
                  <a:pt x="475" y="492"/>
                </a:lnTo>
                <a:lnTo>
                  <a:pt x="482" y="497"/>
                </a:lnTo>
                <a:lnTo>
                  <a:pt x="489" y="501"/>
                </a:lnTo>
                <a:lnTo>
                  <a:pt x="496" y="505"/>
                </a:lnTo>
                <a:lnTo>
                  <a:pt x="504" y="508"/>
                </a:lnTo>
                <a:lnTo>
                  <a:pt x="512" y="511"/>
                </a:lnTo>
                <a:lnTo>
                  <a:pt x="520" y="514"/>
                </a:lnTo>
                <a:lnTo>
                  <a:pt x="528" y="516"/>
                </a:lnTo>
                <a:lnTo>
                  <a:pt x="546" y="520"/>
                </a:lnTo>
                <a:lnTo>
                  <a:pt x="555" y="521"/>
                </a:lnTo>
                <a:lnTo>
                  <a:pt x="564" y="522"/>
                </a:lnTo>
                <a:lnTo>
                  <a:pt x="583" y="523"/>
                </a:lnTo>
                <a:lnTo>
                  <a:pt x="592" y="523"/>
                </a:lnTo>
                <a:lnTo>
                  <a:pt x="602" y="522"/>
                </a:lnTo>
                <a:lnTo>
                  <a:pt x="611" y="521"/>
                </a:lnTo>
                <a:lnTo>
                  <a:pt x="620" y="520"/>
                </a:lnTo>
                <a:lnTo>
                  <a:pt x="628" y="518"/>
                </a:lnTo>
                <a:lnTo>
                  <a:pt x="637" y="516"/>
                </a:lnTo>
                <a:lnTo>
                  <a:pt x="645" y="514"/>
                </a:lnTo>
                <a:lnTo>
                  <a:pt x="653" y="511"/>
                </a:lnTo>
                <a:lnTo>
                  <a:pt x="661" y="508"/>
                </a:lnTo>
                <a:lnTo>
                  <a:pt x="668" y="505"/>
                </a:lnTo>
                <a:lnTo>
                  <a:pt x="683" y="497"/>
                </a:lnTo>
                <a:lnTo>
                  <a:pt x="690" y="492"/>
                </a:lnTo>
                <a:lnTo>
                  <a:pt x="696" y="488"/>
                </a:lnTo>
                <a:lnTo>
                  <a:pt x="703" y="483"/>
                </a:lnTo>
                <a:lnTo>
                  <a:pt x="708" y="478"/>
                </a:lnTo>
                <a:lnTo>
                  <a:pt x="714" y="472"/>
                </a:lnTo>
                <a:lnTo>
                  <a:pt x="719" y="466"/>
                </a:lnTo>
                <a:lnTo>
                  <a:pt x="724" y="460"/>
                </a:lnTo>
                <a:lnTo>
                  <a:pt x="729" y="454"/>
                </a:lnTo>
                <a:lnTo>
                  <a:pt x="733" y="447"/>
                </a:lnTo>
                <a:lnTo>
                  <a:pt x="737" y="440"/>
                </a:lnTo>
                <a:lnTo>
                  <a:pt x="744" y="426"/>
                </a:lnTo>
                <a:lnTo>
                  <a:pt x="747" y="418"/>
                </a:lnTo>
                <a:lnTo>
                  <a:pt x="749" y="410"/>
                </a:lnTo>
                <a:lnTo>
                  <a:pt x="752" y="402"/>
                </a:lnTo>
                <a:lnTo>
                  <a:pt x="753" y="394"/>
                </a:lnTo>
                <a:lnTo>
                  <a:pt x="755" y="386"/>
                </a:lnTo>
                <a:lnTo>
                  <a:pt x="756" y="377"/>
                </a:lnTo>
                <a:lnTo>
                  <a:pt x="757" y="368"/>
                </a:lnTo>
                <a:lnTo>
                  <a:pt x="757" y="359"/>
                </a:lnTo>
                <a:lnTo>
                  <a:pt x="759" y="9"/>
                </a:lnTo>
                <a:close/>
                <a:moveTo>
                  <a:pt x="1029" y="0"/>
                </a:moveTo>
                <a:lnTo>
                  <a:pt x="1010" y="1"/>
                </a:lnTo>
                <a:lnTo>
                  <a:pt x="992" y="3"/>
                </a:lnTo>
                <a:lnTo>
                  <a:pt x="983" y="5"/>
                </a:lnTo>
                <a:lnTo>
                  <a:pt x="974" y="7"/>
                </a:lnTo>
                <a:lnTo>
                  <a:pt x="965" y="9"/>
                </a:lnTo>
                <a:lnTo>
                  <a:pt x="956" y="12"/>
                </a:lnTo>
                <a:lnTo>
                  <a:pt x="948" y="15"/>
                </a:lnTo>
                <a:lnTo>
                  <a:pt x="939" y="19"/>
                </a:lnTo>
                <a:lnTo>
                  <a:pt x="931" y="23"/>
                </a:lnTo>
                <a:lnTo>
                  <a:pt x="923" y="28"/>
                </a:lnTo>
                <a:lnTo>
                  <a:pt x="916" y="33"/>
                </a:lnTo>
                <a:lnTo>
                  <a:pt x="908" y="38"/>
                </a:lnTo>
                <a:lnTo>
                  <a:pt x="901" y="44"/>
                </a:lnTo>
                <a:lnTo>
                  <a:pt x="894" y="51"/>
                </a:lnTo>
                <a:lnTo>
                  <a:pt x="888" y="57"/>
                </a:lnTo>
                <a:lnTo>
                  <a:pt x="882" y="64"/>
                </a:lnTo>
                <a:lnTo>
                  <a:pt x="876" y="71"/>
                </a:lnTo>
                <a:lnTo>
                  <a:pt x="871" y="79"/>
                </a:lnTo>
                <a:lnTo>
                  <a:pt x="868" y="84"/>
                </a:lnTo>
                <a:lnTo>
                  <a:pt x="866" y="88"/>
                </a:lnTo>
                <a:lnTo>
                  <a:pt x="861" y="97"/>
                </a:lnTo>
                <a:lnTo>
                  <a:pt x="857" y="108"/>
                </a:lnTo>
                <a:lnTo>
                  <a:pt x="853" y="119"/>
                </a:lnTo>
                <a:lnTo>
                  <a:pt x="849" y="132"/>
                </a:lnTo>
                <a:lnTo>
                  <a:pt x="846" y="146"/>
                </a:lnTo>
                <a:lnTo>
                  <a:pt x="844" y="161"/>
                </a:lnTo>
                <a:lnTo>
                  <a:pt x="841" y="178"/>
                </a:lnTo>
                <a:lnTo>
                  <a:pt x="839" y="196"/>
                </a:lnTo>
                <a:lnTo>
                  <a:pt x="838" y="216"/>
                </a:lnTo>
                <a:lnTo>
                  <a:pt x="837" y="238"/>
                </a:lnTo>
                <a:lnTo>
                  <a:pt x="837" y="262"/>
                </a:lnTo>
                <a:lnTo>
                  <a:pt x="837" y="286"/>
                </a:lnTo>
                <a:lnTo>
                  <a:pt x="838" y="308"/>
                </a:lnTo>
                <a:lnTo>
                  <a:pt x="839" y="328"/>
                </a:lnTo>
                <a:lnTo>
                  <a:pt x="841" y="347"/>
                </a:lnTo>
                <a:lnTo>
                  <a:pt x="844" y="363"/>
                </a:lnTo>
                <a:lnTo>
                  <a:pt x="846" y="379"/>
                </a:lnTo>
                <a:lnTo>
                  <a:pt x="849" y="393"/>
                </a:lnTo>
                <a:lnTo>
                  <a:pt x="853" y="405"/>
                </a:lnTo>
                <a:lnTo>
                  <a:pt x="857" y="417"/>
                </a:lnTo>
                <a:lnTo>
                  <a:pt x="861" y="427"/>
                </a:lnTo>
                <a:lnTo>
                  <a:pt x="866" y="436"/>
                </a:lnTo>
                <a:lnTo>
                  <a:pt x="871" y="445"/>
                </a:lnTo>
                <a:lnTo>
                  <a:pt x="876" y="453"/>
                </a:lnTo>
                <a:lnTo>
                  <a:pt x="882" y="460"/>
                </a:lnTo>
                <a:lnTo>
                  <a:pt x="888" y="467"/>
                </a:lnTo>
                <a:lnTo>
                  <a:pt x="894" y="474"/>
                </a:lnTo>
                <a:lnTo>
                  <a:pt x="901" y="480"/>
                </a:lnTo>
                <a:lnTo>
                  <a:pt x="908" y="486"/>
                </a:lnTo>
                <a:lnTo>
                  <a:pt x="916" y="492"/>
                </a:lnTo>
                <a:lnTo>
                  <a:pt x="923" y="497"/>
                </a:lnTo>
                <a:lnTo>
                  <a:pt x="931" y="501"/>
                </a:lnTo>
                <a:lnTo>
                  <a:pt x="939" y="505"/>
                </a:lnTo>
                <a:lnTo>
                  <a:pt x="948" y="509"/>
                </a:lnTo>
                <a:lnTo>
                  <a:pt x="956" y="512"/>
                </a:lnTo>
                <a:lnTo>
                  <a:pt x="965" y="515"/>
                </a:lnTo>
                <a:lnTo>
                  <a:pt x="974" y="518"/>
                </a:lnTo>
                <a:lnTo>
                  <a:pt x="992" y="522"/>
                </a:lnTo>
                <a:lnTo>
                  <a:pt x="1001" y="523"/>
                </a:lnTo>
                <a:lnTo>
                  <a:pt x="1010" y="524"/>
                </a:lnTo>
                <a:lnTo>
                  <a:pt x="1029" y="524"/>
                </a:lnTo>
                <a:lnTo>
                  <a:pt x="1048" y="524"/>
                </a:lnTo>
                <a:lnTo>
                  <a:pt x="1066" y="522"/>
                </a:lnTo>
                <a:lnTo>
                  <a:pt x="1075" y="520"/>
                </a:lnTo>
                <a:lnTo>
                  <a:pt x="1084" y="518"/>
                </a:lnTo>
                <a:lnTo>
                  <a:pt x="1093" y="515"/>
                </a:lnTo>
                <a:lnTo>
                  <a:pt x="1102" y="512"/>
                </a:lnTo>
                <a:lnTo>
                  <a:pt x="1110" y="509"/>
                </a:lnTo>
                <a:lnTo>
                  <a:pt x="1119" y="505"/>
                </a:lnTo>
                <a:lnTo>
                  <a:pt x="1127" y="501"/>
                </a:lnTo>
                <a:lnTo>
                  <a:pt x="1135" y="497"/>
                </a:lnTo>
                <a:lnTo>
                  <a:pt x="1142" y="492"/>
                </a:lnTo>
                <a:lnTo>
                  <a:pt x="1150" y="486"/>
                </a:lnTo>
                <a:lnTo>
                  <a:pt x="1157" y="480"/>
                </a:lnTo>
                <a:lnTo>
                  <a:pt x="1164" y="474"/>
                </a:lnTo>
                <a:lnTo>
                  <a:pt x="1170" y="467"/>
                </a:lnTo>
                <a:lnTo>
                  <a:pt x="1176" y="460"/>
                </a:lnTo>
                <a:lnTo>
                  <a:pt x="1182" y="453"/>
                </a:lnTo>
                <a:lnTo>
                  <a:pt x="1187" y="445"/>
                </a:lnTo>
                <a:lnTo>
                  <a:pt x="1192" y="436"/>
                </a:lnTo>
                <a:lnTo>
                  <a:pt x="1197" y="427"/>
                </a:lnTo>
                <a:lnTo>
                  <a:pt x="1201" y="417"/>
                </a:lnTo>
                <a:lnTo>
                  <a:pt x="1205" y="405"/>
                </a:lnTo>
                <a:lnTo>
                  <a:pt x="1209" y="393"/>
                </a:lnTo>
                <a:lnTo>
                  <a:pt x="1212" y="379"/>
                </a:lnTo>
                <a:lnTo>
                  <a:pt x="1215" y="363"/>
                </a:lnTo>
                <a:lnTo>
                  <a:pt x="1217" y="347"/>
                </a:lnTo>
                <a:lnTo>
                  <a:pt x="1219" y="328"/>
                </a:lnTo>
                <a:lnTo>
                  <a:pt x="1220" y="308"/>
                </a:lnTo>
                <a:lnTo>
                  <a:pt x="1221" y="286"/>
                </a:lnTo>
                <a:lnTo>
                  <a:pt x="1221" y="262"/>
                </a:lnTo>
                <a:lnTo>
                  <a:pt x="1221" y="238"/>
                </a:lnTo>
                <a:lnTo>
                  <a:pt x="1220" y="216"/>
                </a:lnTo>
                <a:lnTo>
                  <a:pt x="1219" y="196"/>
                </a:lnTo>
                <a:lnTo>
                  <a:pt x="1217" y="178"/>
                </a:lnTo>
                <a:lnTo>
                  <a:pt x="1215" y="161"/>
                </a:lnTo>
                <a:lnTo>
                  <a:pt x="1212" y="146"/>
                </a:lnTo>
                <a:lnTo>
                  <a:pt x="1209" y="132"/>
                </a:lnTo>
                <a:lnTo>
                  <a:pt x="1205" y="119"/>
                </a:lnTo>
                <a:lnTo>
                  <a:pt x="1201" y="108"/>
                </a:lnTo>
                <a:lnTo>
                  <a:pt x="1197" y="97"/>
                </a:lnTo>
                <a:lnTo>
                  <a:pt x="1192" y="88"/>
                </a:lnTo>
                <a:lnTo>
                  <a:pt x="1187" y="79"/>
                </a:lnTo>
                <a:lnTo>
                  <a:pt x="1182" y="71"/>
                </a:lnTo>
                <a:lnTo>
                  <a:pt x="1176" y="64"/>
                </a:lnTo>
                <a:lnTo>
                  <a:pt x="1170" y="57"/>
                </a:lnTo>
                <a:lnTo>
                  <a:pt x="1164" y="51"/>
                </a:lnTo>
                <a:lnTo>
                  <a:pt x="1157" y="44"/>
                </a:lnTo>
                <a:lnTo>
                  <a:pt x="1150" y="38"/>
                </a:lnTo>
                <a:lnTo>
                  <a:pt x="1142" y="33"/>
                </a:lnTo>
                <a:lnTo>
                  <a:pt x="1135" y="28"/>
                </a:lnTo>
                <a:lnTo>
                  <a:pt x="1127" y="23"/>
                </a:lnTo>
                <a:lnTo>
                  <a:pt x="1119" y="19"/>
                </a:lnTo>
                <a:lnTo>
                  <a:pt x="1110" y="15"/>
                </a:lnTo>
                <a:lnTo>
                  <a:pt x="1102" y="12"/>
                </a:lnTo>
                <a:lnTo>
                  <a:pt x="1093" y="9"/>
                </a:lnTo>
                <a:lnTo>
                  <a:pt x="1084" y="7"/>
                </a:lnTo>
                <a:lnTo>
                  <a:pt x="1066" y="3"/>
                </a:lnTo>
                <a:lnTo>
                  <a:pt x="1057" y="2"/>
                </a:lnTo>
                <a:lnTo>
                  <a:pt x="1048" y="1"/>
                </a:lnTo>
                <a:lnTo>
                  <a:pt x="1029" y="0"/>
                </a:lnTo>
                <a:close/>
                <a:moveTo>
                  <a:pt x="1029" y="102"/>
                </a:moveTo>
                <a:lnTo>
                  <a:pt x="1037" y="102"/>
                </a:lnTo>
                <a:lnTo>
                  <a:pt x="1044" y="103"/>
                </a:lnTo>
                <a:lnTo>
                  <a:pt x="1051" y="105"/>
                </a:lnTo>
                <a:lnTo>
                  <a:pt x="1057" y="107"/>
                </a:lnTo>
                <a:lnTo>
                  <a:pt x="1063" y="110"/>
                </a:lnTo>
                <a:lnTo>
                  <a:pt x="1069" y="113"/>
                </a:lnTo>
                <a:lnTo>
                  <a:pt x="1074" y="117"/>
                </a:lnTo>
                <a:lnTo>
                  <a:pt x="1079" y="121"/>
                </a:lnTo>
                <a:lnTo>
                  <a:pt x="1084" y="126"/>
                </a:lnTo>
                <a:lnTo>
                  <a:pt x="1088" y="131"/>
                </a:lnTo>
                <a:lnTo>
                  <a:pt x="1091" y="137"/>
                </a:lnTo>
                <a:lnTo>
                  <a:pt x="1094" y="143"/>
                </a:lnTo>
                <a:lnTo>
                  <a:pt x="1097" y="150"/>
                </a:lnTo>
                <a:lnTo>
                  <a:pt x="1099" y="157"/>
                </a:lnTo>
                <a:lnTo>
                  <a:pt x="1100" y="165"/>
                </a:lnTo>
                <a:lnTo>
                  <a:pt x="1100" y="169"/>
                </a:lnTo>
                <a:lnTo>
                  <a:pt x="1101" y="173"/>
                </a:lnTo>
                <a:lnTo>
                  <a:pt x="1102" y="194"/>
                </a:lnTo>
                <a:lnTo>
                  <a:pt x="1103" y="216"/>
                </a:lnTo>
                <a:lnTo>
                  <a:pt x="1104" y="239"/>
                </a:lnTo>
                <a:lnTo>
                  <a:pt x="1104" y="262"/>
                </a:lnTo>
                <a:lnTo>
                  <a:pt x="1104" y="285"/>
                </a:lnTo>
                <a:lnTo>
                  <a:pt x="1103" y="308"/>
                </a:lnTo>
                <a:lnTo>
                  <a:pt x="1101" y="351"/>
                </a:lnTo>
                <a:lnTo>
                  <a:pt x="1100" y="359"/>
                </a:lnTo>
                <a:lnTo>
                  <a:pt x="1099" y="367"/>
                </a:lnTo>
                <a:lnTo>
                  <a:pt x="1097" y="374"/>
                </a:lnTo>
                <a:lnTo>
                  <a:pt x="1094" y="381"/>
                </a:lnTo>
                <a:lnTo>
                  <a:pt x="1091" y="387"/>
                </a:lnTo>
                <a:lnTo>
                  <a:pt x="1088" y="393"/>
                </a:lnTo>
                <a:lnTo>
                  <a:pt x="1086" y="396"/>
                </a:lnTo>
                <a:lnTo>
                  <a:pt x="1084" y="399"/>
                </a:lnTo>
                <a:lnTo>
                  <a:pt x="1079" y="403"/>
                </a:lnTo>
                <a:lnTo>
                  <a:pt x="1074" y="408"/>
                </a:lnTo>
                <a:lnTo>
                  <a:pt x="1069" y="412"/>
                </a:lnTo>
                <a:lnTo>
                  <a:pt x="1063" y="415"/>
                </a:lnTo>
                <a:lnTo>
                  <a:pt x="1057" y="417"/>
                </a:lnTo>
                <a:lnTo>
                  <a:pt x="1051" y="420"/>
                </a:lnTo>
                <a:lnTo>
                  <a:pt x="1044" y="421"/>
                </a:lnTo>
                <a:lnTo>
                  <a:pt x="1037" y="422"/>
                </a:lnTo>
                <a:lnTo>
                  <a:pt x="1029" y="422"/>
                </a:lnTo>
                <a:lnTo>
                  <a:pt x="1022" y="422"/>
                </a:lnTo>
                <a:lnTo>
                  <a:pt x="1014" y="421"/>
                </a:lnTo>
                <a:lnTo>
                  <a:pt x="1008" y="420"/>
                </a:lnTo>
                <a:lnTo>
                  <a:pt x="1001" y="417"/>
                </a:lnTo>
                <a:lnTo>
                  <a:pt x="995" y="415"/>
                </a:lnTo>
                <a:lnTo>
                  <a:pt x="989" y="412"/>
                </a:lnTo>
                <a:lnTo>
                  <a:pt x="984" y="408"/>
                </a:lnTo>
                <a:lnTo>
                  <a:pt x="979" y="403"/>
                </a:lnTo>
                <a:lnTo>
                  <a:pt x="975" y="399"/>
                </a:lnTo>
                <a:lnTo>
                  <a:pt x="971" y="393"/>
                </a:lnTo>
                <a:lnTo>
                  <a:pt x="967" y="387"/>
                </a:lnTo>
                <a:lnTo>
                  <a:pt x="964" y="381"/>
                </a:lnTo>
                <a:lnTo>
                  <a:pt x="962" y="374"/>
                </a:lnTo>
                <a:lnTo>
                  <a:pt x="960" y="367"/>
                </a:lnTo>
                <a:lnTo>
                  <a:pt x="958" y="359"/>
                </a:lnTo>
                <a:lnTo>
                  <a:pt x="958" y="355"/>
                </a:lnTo>
                <a:lnTo>
                  <a:pt x="957" y="351"/>
                </a:lnTo>
                <a:lnTo>
                  <a:pt x="956" y="330"/>
                </a:lnTo>
                <a:lnTo>
                  <a:pt x="955" y="308"/>
                </a:lnTo>
                <a:lnTo>
                  <a:pt x="954" y="285"/>
                </a:lnTo>
                <a:lnTo>
                  <a:pt x="954" y="262"/>
                </a:lnTo>
                <a:lnTo>
                  <a:pt x="954" y="239"/>
                </a:lnTo>
                <a:lnTo>
                  <a:pt x="955" y="216"/>
                </a:lnTo>
                <a:lnTo>
                  <a:pt x="957" y="173"/>
                </a:lnTo>
                <a:lnTo>
                  <a:pt x="958" y="165"/>
                </a:lnTo>
                <a:lnTo>
                  <a:pt x="960" y="157"/>
                </a:lnTo>
                <a:lnTo>
                  <a:pt x="962" y="150"/>
                </a:lnTo>
                <a:lnTo>
                  <a:pt x="964" y="143"/>
                </a:lnTo>
                <a:lnTo>
                  <a:pt x="967" y="137"/>
                </a:lnTo>
                <a:lnTo>
                  <a:pt x="971" y="131"/>
                </a:lnTo>
                <a:lnTo>
                  <a:pt x="973" y="129"/>
                </a:lnTo>
                <a:lnTo>
                  <a:pt x="975" y="126"/>
                </a:lnTo>
                <a:lnTo>
                  <a:pt x="979" y="121"/>
                </a:lnTo>
                <a:lnTo>
                  <a:pt x="984" y="117"/>
                </a:lnTo>
                <a:lnTo>
                  <a:pt x="989" y="113"/>
                </a:lnTo>
                <a:lnTo>
                  <a:pt x="995" y="110"/>
                </a:lnTo>
                <a:lnTo>
                  <a:pt x="1001" y="107"/>
                </a:lnTo>
                <a:lnTo>
                  <a:pt x="1008" y="105"/>
                </a:lnTo>
                <a:lnTo>
                  <a:pt x="1014" y="103"/>
                </a:lnTo>
                <a:lnTo>
                  <a:pt x="1022" y="102"/>
                </a:lnTo>
                <a:lnTo>
                  <a:pt x="1029" y="102"/>
                </a:lnTo>
                <a:close/>
                <a:moveTo>
                  <a:pt x="1683" y="516"/>
                </a:moveTo>
                <a:lnTo>
                  <a:pt x="1683" y="9"/>
                </a:lnTo>
                <a:lnTo>
                  <a:pt x="1589" y="9"/>
                </a:lnTo>
                <a:lnTo>
                  <a:pt x="1494" y="188"/>
                </a:lnTo>
                <a:lnTo>
                  <a:pt x="1493" y="190"/>
                </a:lnTo>
                <a:lnTo>
                  <a:pt x="1491" y="191"/>
                </a:lnTo>
                <a:lnTo>
                  <a:pt x="1489" y="192"/>
                </a:lnTo>
                <a:lnTo>
                  <a:pt x="1488" y="192"/>
                </a:lnTo>
                <a:lnTo>
                  <a:pt x="1486" y="192"/>
                </a:lnTo>
                <a:lnTo>
                  <a:pt x="1484" y="191"/>
                </a:lnTo>
                <a:lnTo>
                  <a:pt x="1482" y="190"/>
                </a:lnTo>
                <a:lnTo>
                  <a:pt x="1481" y="188"/>
                </a:lnTo>
                <a:lnTo>
                  <a:pt x="1386" y="9"/>
                </a:lnTo>
                <a:lnTo>
                  <a:pt x="1292" y="9"/>
                </a:lnTo>
                <a:lnTo>
                  <a:pt x="1292" y="516"/>
                </a:lnTo>
                <a:lnTo>
                  <a:pt x="1401" y="516"/>
                </a:lnTo>
                <a:lnTo>
                  <a:pt x="1401" y="306"/>
                </a:lnTo>
                <a:lnTo>
                  <a:pt x="1390" y="242"/>
                </a:lnTo>
                <a:lnTo>
                  <a:pt x="1390" y="239"/>
                </a:lnTo>
                <a:lnTo>
                  <a:pt x="1391" y="237"/>
                </a:lnTo>
                <a:lnTo>
                  <a:pt x="1392" y="235"/>
                </a:lnTo>
                <a:lnTo>
                  <a:pt x="1394" y="234"/>
                </a:lnTo>
                <a:lnTo>
                  <a:pt x="1396" y="234"/>
                </a:lnTo>
                <a:lnTo>
                  <a:pt x="1398" y="234"/>
                </a:lnTo>
                <a:lnTo>
                  <a:pt x="1400" y="235"/>
                </a:lnTo>
                <a:lnTo>
                  <a:pt x="1401" y="236"/>
                </a:lnTo>
                <a:lnTo>
                  <a:pt x="1402" y="238"/>
                </a:lnTo>
                <a:lnTo>
                  <a:pt x="1466" y="350"/>
                </a:lnTo>
                <a:lnTo>
                  <a:pt x="1503" y="350"/>
                </a:lnTo>
                <a:lnTo>
                  <a:pt x="1573" y="238"/>
                </a:lnTo>
                <a:lnTo>
                  <a:pt x="1575" y="235"/>
                </a:lnTo>
                <a:lnTo>
                  <a:pt x="1577" y="234"/>
                </a:lnTo>
                <a:lnTo>
                  <a:pt x="1579" y="234"/>
                </a:lnTo>
                <a:lnTo>
                  <a:pt x="1581" y="234"/>
                </a:lnTo>
                <a:lnTo>
                  <a:pt x="1583" y="235"/>
                </a:lnTo>
                <a:lnTo>
                  <a:pt x="1584" y="237"/>
                </a:lnTo>
                <a:lnTo>
                  <a:pt x="1585" y="239"/>
                </a:lnTo>
                <a:lnTo>
                  <a:pt x="1585" y="242"/>
                </a:lnTo>
                <a:lnTo>
                  <a:pt x="1574" y="306"/>
                </a:lnTo>
                <a:lnTo>
                  <a:pt x="1574" y="516"/>
                </a:lnTo>
                <a:lnTo>
                  <a:pt x="1683" y="516"/>
                </a:lnTo>
                <a:close/>
                <a:moveTo>
                  <a:pt x="2011" y="103"/>
                </a:moveTo>
                <a:lnTo>
                  <a:pt x="2011" y="9"/>
                </a:lnTo>
                <a:lnTo>
                  <a:pt x="1763" y="9"/>
                </a:lnTo>
                <a:lnTo>
                  <a:pt x="1763" y="103"/>
                </a:lnTo>
                <a:lnTo>
                  <a:pt x="1829" y="103"/>
                </a:lnTo>
                <a:lnTo>
                  <a:pt x="1829" y="422"/>
                </a:lnTo>
                <a:lnTo>
                  <a:pt x="1763" y="422"/>
                </a:lnTo>
                <a:lnTo>
                  <a:pt x="1763" y="516"/>
                </a:lnTo>
                <a:lnTo>
                  <a:pt x="2011" y="516"/>
                </a:lnTo>
                <a:lnTo>
                  <a:pt x="2011" y="422"/>
                </a:lnTo>
                <a:lnTo>
                  <a:pt x="1945" y="422"/>
                </a:lnTo>
                <a:lnTo>
                  <a:pt x="1945" y="103"/>
                </a:lnTo>
                <a:lnTo>
                  <a:pt x="2011" y="103"/>
                </a:lnTo>
                <a:close/>
                <a:moveTo>
                  <a:pt x="330" y="1009"/>
                </a:moveTo>
                <a:lnTo>
                  <a:pt x="330" y="908"/>
                </a:lnTo>
                <a:lnTo>
                  <a:pt x="18" y="908"/>
                </a:lnTo>
                <a:lnTo>
                  <a:pt x="18" y="1415"/>
                </a:lnTo>
                <a:lnTo>
                  <a:pt x="134" y="1415"/>
                </a:lnTo>
                <a:lnTo>
                  <a:pt x="134" y="1212"/>
                </a:lnTo>
                <a:lnTo>
                  <a:pt x="317" y="1212"/>
                </a:lnTo>
                <a:lnTo>
                  <a:pt x="317" y="1111"/>
                </a:lnTo>
                <a:lnTo>
                  <a:pt x="134" y="1111"/>
                </a:lnTo>
                <a:lnTo>
                  <a:pt x="134" y="1009"/>
                </a:lnTo>
                <a:lnTo>
                  <a:pt x="330" y="1009"/>
                </a:lnTo>
                <a:close/>
                <a:moveTo>
                  <a:pt x="651" y="1002"/>
                </a:moveTo>
                <a:lnTo>
                  <a:pt x="651" y="908"/>
                </a:lnTo>
                <a:lnTo>
                  <a:pt x="402" y="908"/>
                </a:lnTo>
                <a:lnTo>
                  <a:pt x="402" y="1002"/>
                </a:lnTo>
                <a:lnTo>
                  <a:pt x="469" y="1002"/>
                </a:lnTo>
                <a:lnTo>
                  <a:pt x="469" y="1321"/>
                </a:lnTo>
                <a:lnTo>
                  <a:pt x="402" y="1321"/>
                </a:lnTo>
                <a:lnTo>
                  <a:pt x="402" y="1415"/>
                </a:lnTo>
                <a:lnTo>
                  <a:pt x="651" y="1415"/>
                </a:lnTo>
                <a:lnTo>
                  <a:pt x="651" y="1321"/>
                </a:lnTo>
                <a:lnTo>
                  <a:pt x="584" y="1321"/>
                </a:lnTo>
                <a:lnTo>
                  <a:pt x="584" y="1002"/>
                </a:lnTo>
                <a:lnTo>
                  <a:pt x="651" y="1002"/>
                </a:lnTo>
                <a:close/>
                <a:moveTo>
                  <a:pt x="1096" y="1415"/>
                </a:moveTo>
                <a:lnTo>
                  <a:pt x="1096" y="908"/>
                </a:lnTo>
                <a:lnTo>
                  <a:pt x="987" y="908"/>
                </a:lnTo>
                <a:lnTo>
                  <a:pt x="987" y="1118"/>
                </a:lnTo>
                <a:lnTo>
                  <a:pt x="998" y="1182"/>
                </a:lnTo>
                <a:lnTo>
                  <a:pt x="998" y="1184"/>
                </a:lnTo>
                <a:lnTo>
                  <a:pt x="997" y="1187"/>
                </a:lnTo>
                <a:lnTo>
                  <a:pt x="996" y="1188"/>
                </a:lnTo>
                <a:lnTo>
                  <a:pt x="994" y="1189"/>
                </a:lnTo>
                <a:lnTo>
                  <a:pt x="992" y="1190"/>
                </a:lnTo>
                <a:lnTo>
                  <a:pt x="990" y="1190"/>
                </a:lnTo>
                <a:lnTo>
                  <a:pt x="988" y="1188"/>
                </a:lnTo>
                <a:lnTo>
                  <a:pt x="987" y="1187"/>
                </a:lnTo>
                <a:lnTo>
                  <a:pt x="986" y="1186"/>
                </a:lnTo>
                <a:lnTo>
                  <a:pt x="828" y="908"/>
                </a:lnTo>
                <a:lnTo>
                  <a:pt x="733" y="908"/>
                </a:lnTo>
                <a:lnTo>
                  <a:pt x="733" y="1415"/>
                </a:lnTo>
                <a:lnTo>
                  <a:pt x="842" y="1415"/>
                </a:lnTo>
                <a:lnTo>
                  <a:pt x="842" y="1205"/>
                </a:lnTo>
                <a:lnTo>
                  <a:pt x="832" y="1141"/>
                </a:lnTo>
                <a:lnTo>
                  <a:pt x="832" y="1139"/>
                </a:lnTo>
                <a:lnTo>
                  <a:pt x="833" y="1137"/>
                </a:lnTo>
                <a:lnTo>
                  <a:pt x="834" y="1135"/>
                </a:lnTo>
                <a:lnTo>
                  <a:pt x="836" y="1134"/>
                </a:lnTo>
                <a:lnTo>
                  <a:pt x="838" y="1133"/>
                </a:lnTo>
                <a:lnTo>
                  <a:pt x="840" y="1134"/>
                </a:lnTo>
                <a:lnTo>
                  <a:pt x="842" y="1135"/>
                </a:lnTo>
                <a:lnTo>
                  <a:pt x="843" y="1136"/>
                </a:lnTo>
                <a:lnTo>
                  <a:pt x="844" y="1137"/>
                </a:lnTo>
                <a:lnTo>
                  <a:pt x="1001" y="1415"/>
                </a:lnTo>
                <a:lnTo>
                  <a:pt x="1096" y="1415"/>
                </a:lnTo>
                <a:close/>
                <a:moveTo>
                  <a:pt x="1299" y="1314"/>
                </a:moveTo>
                <a:lnTo>
                  <a:pt x="1299" y="908"/>
                </a:lnTo>
                <a:lnTo>
                  <a:pt x="1183" y="908"/>
                </a:lnTo>
                <a:lnTo>
                  <a:pt x="1183" y="1415"/>
                </a:lnTo>
                <a:lnTo>
                  <a:pt x="1439" y="1415"/>
                </a:lnTo>
                <a:lnTo>
                  <a:pt x="1439" y="1314"/>
                </a:lnTo>
                <a:lnTo>
                  <a:pt x="1299" y="1314"/>
                </a:lnTo>
                <a:close/>
                <a:moveTo>
                  <a:pt x="1738" y="1298"/>
                </a:moveTo>
                <a:lnTo>
                  <a:pt x="1763" y="1415"/>
                </a:lnTo>
                <a:lnTo>
                  <a:pt x="1878" y="1415"/>
                </a:lnTo>
                <a:lnTo>
                  <a:pt x="1755" y="908"/>
                </a:lnTo>
                <a:lnTo>
                  <a:pt x="1519" y="908"/>
                </a:lnTo>
                <a:lnTo>
                  <a:pt x="1519" y="1002"/>
                </a:lnTo>
                <a:lnTo>
                  <a:pt x="1572" y="1002"/>
                </a:lnTo>
                <a:lnTo>
                  <a:pt x="1472" y="1415"/>
                </a:lnTo>
                <a:lnTo>
                  <a:pt x="1588" y="1415"/>
                </a:lnTo>
                <a:lnTo>
                  <a:pt x="1612" y="1298"/>
                </a:lnTo>
                <a:lnTo>
                  <a:pt x="1738" y="1298"/>
                </a:lnTo>
                <a:close/>
                <a:moveTo>
                  <a:pt x="1719" y="1204"/>
                </a:moveTo>
                <a:lnTo>
                  <a:pt x="1632" y="1204"/>
                </a:lnTo>
                <a:lnTo>
                  <a:pt x="1664" y="1055"/>
                </a:lnTo>
                <a:lnTo>
                  <a:pt x="1669" y="1009"/>
                </a:lnTo>
                <a:lnTo>
                  <a:pt x="1669" y="1008"/>
                </a:lnTo>
                <a:lnTo>
                  <a:pt x="1669" y="1007"/>
                </a:lnTo>
                <a:lnTo>
                  <a:pt x="1671" y="1005"/>
                </a:lnTo>
                <a:lnTo>
                  <a:pt x="1673" y="1003"/>
                </a:lnTo>
                <a:lnTo>
                  <a:pt x="1675" y="1003"/>
                </a:lnTo>
                <a:lnTo>
                  <a:pt x="1677" y="1003"/>
                </a:lnTo>
                <a:lnTo>
                  <a:pt x="1679" y="1005"/>
                </a:lnTo>
                <a:lnTo>
                  <a:pt x="1681" y="1007"/>
                </a:lnTo>
                <a:lnTo>
                  <a:pt x="1681" y="1008"/>
                </a:lnTo>
                <a:lnTo>
                  <a:pt x="1682" y="1009"/>
                </a:lnTo>
                <a:lnTo>
                  <a:pt x="1687" y="1055"/>
                </a:lnTo>
                <a:lnTo>
                  <a:pt x="1719" y="1204"/>
                </a:lnTo>
                <a:close/>
                <a:moveTo>
                  <a:pt x="2291" y="1415"/>
                </a:moveTo>
                <a:lnTo>
                  <a:pt x="2291" y="908"/>
                </a:lnTo>
                <a:lnTo>
                  <a:pt x="2183" y="908"/>
                </a:lnTo>
                <a:lnTo>
                  <a:pt x="2183" y="1118"/>
                </a:lnTo>
                <a:lnTo>
                  <a:pt x="2193" y="1182"/>
                </a:lnTo>
                <a:lnTo>
                  <a:pt x="2193" y="1184"/>
                </a:lnTo>
                <a:lnTo>
                  <a:pt x="2193" y="1187"/>
                </a:lnTo>
                <a:lnTo>
                  <a:pt x="2191" y="1188"/>
                </a:lnTo>
                <a:lnTo>
                  <a:pt x="2190" y="1189"/>
                </a:lnTo>
                <a:lnTo>
                  <a:pt x="2188" y="1190"/>
                </a:lnTo>
                <a:lnTo>
                  <a:pt x="2186" y="1190"/>
                </a:lnTo>
                <a:lnTo>
                  <a:pt x="2184" y="1188"/>
                </a:lnTo>
                <a:lnTo>
                  <a:pt x="2183" y="1187"/>
                </a:lnTo>
                <a:lnTo>
                  <a:pt x="2182" y="1186"/>
                </a:lnTo>
                <a:lnTo>
                  <a:pt x="2022" y="908"/>
                </a:lnTo>
                <a:lnTo>
                  <a:pt x="1928" y="908"/>
                </a:lnTo>
                <a:lnTo>
                  <a:pt x="1928" y="1415"/>
                </a:lnTo>
                <a:lnTo>
                  <a:pt x="2037" y="1415"/>
                </a:lnTo>
                <a:lnTo>
                  <a:pt x="2037" y="1205"/>
                </a:lnTo>
                <a:lnTo>
                  <a:pt x="2026" y="1141"/>
                </a:lnTo>
                <a:lnTo>
                  <a:pt x="2026" y="1139"/>
                </a:lnTo>
                <a:lnTo>
                  <a:pt x="2027" y="1137"/>
                </a:lnTo>
                <a:lnTo>
                  <a:pt x="2028" y="1135"/>
                </a:lnTo>
                <a:lnTo>
                  <a:pt x="2030" y="1134"/>
                </a:lnTo>
                <a:lnTo>
                  <a:pt x="2032" y="1133"/>
                </a:lnTo>
                <a:lnTo>
                  <a:pt x="2034" y="1134"/>
                </a:lnTo>
                <a:lnTo>
                  <a:pt x="2036" y="1135"/>
                </a:lnTo>
                <a:lnTo>
                  <a:pt x="2037" y="1136"/>
                </a:lnTo>
                <a:lnTo>
                  <a:pt x="2038" y="1137"/>
                </a:lnTo>
                <a:lnTo>
                  <a:pt x="2197" y="1415"/>
                </a:lnTo>
                <a:lnTo>
                  <a:pt x="2291" y="1415"/>
                </a:lnTo>
                <a:close/>
                <a:moveTo>
                  <a:pt x="2379" y="908"/>
                </a:moveTo>
                <a:lnTo>
                  <a:pt x="2379" y="1415"/>
                </a:lnTo>
                <a:lnTo>
                  <a:pt x="2527" y="1415"/>
                </a:lnTo>
                <a:lnTo>
                  <a:pt x="2538" y="1415"/>
                </a:lnTo>
                <a:lnTo>
                  <a:pt x="2550" y="1414"/>
                </a:lnTo>
                <a:lnTo>
                  <a:pt x="2560" y="1413"/>
                </a:lnTo>
                <a:lnTo>
                  <a:pt x="2571" y="1412"/>
                </a:lnTo>
                <a:lnTo>
                  <a:pt x="2581" y="1411"/>
                </a:lnTo>
                <a:lnTo>
                  <a:pt x="2591" y="1408"/>
                </a:lnTo>
                <a:lnTo>
                  <a:pt x="2610" y="1403"/>
                </a:lnTo>
                <a:lnTo>
                  <a:pt x="2619" y="1400"/>
                </a:lnTo>
                <a:lnTo>
                  <a:pt x="2628" y="1397"/>
                </a:lnTo>
                <a:lnTo>
                  <a:pt x="2636" y="1393"/>
                </a:lnTo>
                <a:lnTo>
                  <a:pt x="2644" y="1389"/>
                </a:lnTo>
                <a:lnTo>
                  <a:pt x="2651" y="1385"/>
                </a:lnTo>
                <a:lnTo>
                  <a:pt x="2658" y="1380"/>
                </a:lnTo>
                <a:lnTo>
                  <a:pt x="2665" y="1375"/>
                </a:lnTo>
                <a:lnTo>
                  <a:pt x="2672" y="1370"/>
                </a:lnTo>
                <a:lnTo>
                  <a:pt x="2678" y="1365"/>
                </a:lnTo>
                <a:lnTo>
                  <a:pt x="2683" y="1359"/>
                </a:lnTo>
                <a:lnTo>
                  <a:pt x="2689" y="1353"/>
                </a:lnTo>
                <a:lnTo>
                  <a:pt x="2694" y="1346"/>
                </a:lnTo>
                <a:lnTo>
                  <a:pt x="2703" y="1332"/>
                </a:lnTo>
                <a:lnTo>
                  <a:pt x="2707" y="1325"/>
                </a:lnTo>
                <a:lnTo>
                  <a:pt x="2711" y="1318"/>
                </a:lnTo>
                <a:lnTo>
                  <a:pt x="2714" y="1310"/>
                </a:lnTo>
                <a:lnTo>
                  <a:pt x="2717" y="1302"/>
                </a:lnTo>
                <a:lnTo>
                  <a:pt x="2720" y="1294"/>
                </a:lnTo>
                <a:lnTo>
                  <a:pt x="2722" y="1285"/>
                </a:lnTo>
                <a:lnTo>
                  <a:pt x="2724" y="1276"/>
                </a:lnTo>
                <a:lnTo>
                  <a:pt x="2726" y="1267"/>
                </a:lnTo>
                <a:lnTo>
                  <a:pt x="2727" y="1258"/>
                </a:lnTo>
                <a:lnTo>
                  <a:pt x="2728" y="1248"/>
                </a:lnTo>
                <a:lnTo>
                  <a:pt x="2731" y="1206"/>
                </a:lnTo>
                <a:lnTo>
                  <a:pt x="2731" y="1183"/>
                </a:lnTo>
                <a:lnTo>
                  <a:pt x="2732" y="1162"/>
                </a:lnTo>
                <a:lnTo>
                  <a:pt x="2731" y="1140"/>
                </a:lnTo>
                <a:lnTo>
                  <a:pt x="2731" y="1117"/>
                </a:lnTo>
                <a:lnTo>
                  <a:pt x="2729" y="1095"/>
                </a:lnTo>
                <a:lnTo>
                  <a:pt x="2728" y="1075"/>
                </a:lnTo>
                <a:lnTo>
                  <a:pt x="2727" y="1065"/>
                </a:lnTo>
                <a:lnTo>
                  <a:pt x="2726" y="1056"/>
                </a:lnTo>
                <a:lnTo>
                  <a:pt x="2724" y="1047"/>
                </a:lnTo>
                <a:lnTo>
                  <a:pt x="2722" y="1038"/>
                </a:lnTo>
                <a:lnTo>
                  <a:pt x="2717" y="1021"/>
                </a:lnTo>
                <a:lnTo>
                  <a:pt x="2714" y="1013"/>
                </a:lnTo>
                <a:lnTo>
                  <a:pt x="2711" y="1006"/>
                </a:lnTo>
                <a:lnTo>
                  <a:pt x="2707" y="998"/>
                </a:lnTo>
                <a:lnTo>
                  <a:pt x="2703" y="991"/>
                </a:lnTo>
                <a:lnTo>
                  <a:pt x="2698" y="984"/>
                </a:lnTo>
                <a:lnTo>
                  <a:pt x="2694" y="977"/>
                </a:lnTo>
                <a:lnTo>
                  <a:pt x="2689" y="971"/>
                </a:lnTo>
                <a:lnTo>
                  <a:pt x="2683" y="964"/>
                </a:lnTo>
                <a:lnTo>
                  <a:pt x="2677" y="959"/>
                </a:lnTo>
                <a:lnTo>
                  <a:pt x="2671" y="953"/>
                </a:lnTo>
                <a:lnTo>
                  <a:pt x="2665" y="948"/>
                </a:lnTo>
                <a:lnTo>
                  <a:pt x="2658" y="943"/>
                </a:lnTo>
                <a:lnTo>
                  <a:pt x="2651" y="938"/>
                </a:lnTo>
                <a:lnTo>
                  <a:pt x="2643" y="934"/>
                </a:lnTo>
                <a:lnTo>
                  <a:pt x="2636" y="930"/>
                </a:lnTo>
                <a:lnTo>
                  <a:pt x="2627" y="926"/>
                </a:lnTo>
                <a:lnTo>
                  <a:pt x="2619" y="923"/>
                </a:lnTo>
                <a:lnTo>
                  <a:pt x="2610" y="920"/>
                </a:lnTo>
                <a:lnTo>
                  <a:pt x="2601" y="917"/>
                </a:lnTo>
                <a:lnTo>
                  <a:pt x="2591" y="915"/>
                </a:lnTo>
                <a:lnTo>
                  <a:pt x="2581" y="913"/>
                </a:lnTo>
                <a:lnTo>
                  <a:pt x="2571" y="911"/>
                </a:lnTo>
                <a:lnTo>
                  <a:pt x="2560" y="910"/>
                </a:lnTo>
                <a:lnTo>
                  <a:pt x="2550" y="909"/>
                </a:lnTo>
                <a:lnTo>
                  <a:pt x="2538" y="908"/>
                </a:lnTo>
                <a:lnTo>
                  <a:pt x="2527" y="908"/>
                </a:lnTo>
                <a:lnTo>
                  <a:pt x="2379" y="908"/>
                </a:lnTo>
                <a:close/>
                <a:moveTo>
                  <a:pt x="2495" y="1002"/>
                </a:moveTo>
                <a:lnTo>
                  <a:pt x="2527" y="1002"/>
                </a:lnTo>
                <a:lnTo>
                  <a:pt x="2538" y="1003"/>
                </a:lnTo>
                <a:lnTo>
                  <a:pt x="2548" y="1004"/>
                </a:lnTo>
                <a:lnTo>
                  <a:pt x="2558" y="1006"/>
                </a:lnTo>
                <a:lnTo>
                  <a:pt x="2567" y="1009"/>
                </a:lnTo>
                <a:lnTo>
                  <a:pt x="2575" y="1013"/>
                </a:lnTo>
                <a:lnTo>
                  <a:pt x="2583" y="1017"/>
                </a:lnTo>
                <a:lnTo>
                  <a:pt x="2586" y="1019"/>
                </a:lnTo>
                <a:lnTo>
                  <a:pt x="2590" y="1022"/>
                </a:lnTo>
                <a:lnTo>
                  <a:pt x="2596" y="1028"/>
                </a:lnTo>
                <a:lnTo>
                  <a:pt x="2601" y="1034"/>
                </a:lnTo>
                <a:lnTo>
                  <a:pt x="2606" y="1040"/>
                </a:lnTo>
                <a:lnTo>
                  <a:pt x="2610" y="1048"/>
                </a:lnTo>
                <a:lnTo>
                  <a:pt x="2614" y="1055"/>
                </a:lnTo>
                <a:lnTo>
                  <a:pt x="2616" y="1063"/>
                </a:lnTo>
                <a:lnTo>
                  <a:pt x="2619" y="1072"/>
                </a:lnTo>
                <a:lnTo>
                  <a:pt x="2620" y="1081"/>
                </a:lnTo>
                <a:lnTo>
                  <a:pt x="2621" y="1090"/>
                </a:lnTo>
                <a:lnTo>
                  <a:pt x="2623" y="1110"/>
                </a:lnTo>
                <a:lnTo>
                  <a:pt x="2624" y="1127"/>
                </a:lnTo>
                <a:lnTo>
                  <a:pt x="2624" y="1162"/>
                </a:lnTo>
                <a:lnTo>
                  <a:pt x="2624" y="1196"/>
                </a:lnTo>
                <a:lnTo>
                  <a:pt x="2623" y="1213"/>
                </a:lnTo>
                <a:lnTo>
                  <a:pt x="2621" y="1233"/>
                </a:lnTo>
                <a:lnTo>
                  <a:pt x="2620" y="1242"/>
                </a:lnTo>
                <a:lnTo>
                  <a:pt x="2618" y="1251"/>
                </a:lnTo>
                <a:lnTo>
                  <a:pt x="2616" y="1260"/>
                </a:lnTo>
                <a:lnTo>
                  <a:pt x="2615" y="1264"/>
                </a:lnTo>
                <a:lnTo>
                  <a:pt x="2613" y="1268"/>
                </a:lnTo>
                <a:lnTo>
                  <a:pt x="2610" y="1275"/>
                </a:lnTo>
                <a:lnTo>
                  <a:pt x="2606" y="1283"/>
                </a:lnTo>
                <a:lnTo>
                  <a:pt x="2601" y="1289"/>
                </a:lnTo>
                <a:lnTo>
                  <a:pt x="2595" y="1296"/>
                </a:lnTo>
                <a:lnTo>
                  <a:pt x="2589" y="1301"/>
                </a:lnTo>
                <a:lnTo>
                  <a:pt x="2583" y="1306"/>
                </a:lnTo>
                <a:lnTo>
                  <a:pt x="2575" y="1311"/>
                </a:lnTo>
                <a:lnTo>
                  <a:pt x="2567" y="1314"/>
                </a:lnTo>
                <a:lnTo>
                  <a:pt x="2558" y="1317"/>
                </a:lnTo>
                <a:lnTo>
                  <a:pt x="2548" y="1319"/>
                </a:lnTo>
                <a:lnTo>
                  <a:pt x="2538" y="1321"/>
                </a:lnTo>
                <a:lnTo>
                  <a:pt x="2527" y="1321"/>
                </a:lnTo>
                <a:lnTo>
                  <a:pt x="2495" y="1321"/>
                </a:lnTo>
                <a:lnTo>
                  <a:pt x="2495" y="1002"/>
                </a:lnTo>
                <a:close/>
              </a:path>
            </a:pathLst>
          </a:custGeom>
          <a:solidFill>
            <a:schemeClr val="accent1"/>
          </a:solidFill>
          <a:ln>
            <a:noFill/>
          </a:ln>
        </p:spPr>
        <p:txBody>
          <a:bodyPr spcFirstLastPara="1" wrap="square" lIns="51425" tIns="25700" rIns="51425" bIns="25700" anchor="t" anchorCtr="0">
            <a:noAutofit/>
          </a:bodyPr>
          <a:lstStyle/>
          <a:p>
            <a:pPr marL="0" marR="0" lvl="0" indent="0" algn="l" rtl="0">
              <a:lnSpc>
                <a:spcPct val="100000"/>
              </a:lnSpc>
              <a:spcBef>
                <a:spcPts val="0"/>
              </a:spcBef>
              <a:spcAft>
                <a:spcPts val="0"/>
              </a:spcAft>
              <a:buClr>
                <a:srgbClr val="000000"/>
              </a:buClr>
              <a:buSzPts val="1013"/>
              <a:buFont typeface="Arial"/>
              <a:buNone/>
            </a:pPr>
            <a:endParaRPr sz="1013" b="0" i="0" u="none" strike="noStrike" cap="none">
              <a:solidFill>
                <a:schemeClr val="dk1"/>
              </a:solidFill>
              <a:latin typeface="Arial"/>
              <a:ea typeface="Arial"/>
              <a:cs typeface="Arial"/>
              <a:sym typeface="Arial"/>
            </a:endParaRPr>
          </a:p>
        </p:txBody>
      </p:sp>
      <p:grpSp>
        <p:nvGrpSpPr>
          <p:cNvPr id="84" name="Google Shape;84;p29"/>
          <p:cNvGrpSpPr/>
          <p:nvPr/>
        </p:nvGrpSpPr>
        <p:grpSpPr>
          <a:xfrm>
            <a:off x="263427" y="645587"/>
            <a:ext cx="330766" cy="478367"/>
            <a:chOff x="6372200" y="3003798"/>
            <a:chExt cx="720725" cy="439738"/>
          </a:xfrm>
        </p:grpSpPr>
        <p:sp>
          <p:nvSpPr>
            <p:cNvPr id="85" name="Google Shape;85;p29"/>
            <p:cNvSpPr/>
            <p:nvPr/>
          </p:nvSpPr>
          <p:spPr>
            <a:xfrm>
              <a:off x="6372200" y="3003798"/>
              <a:ext cx="720725" cy="439738"/>
            </a:xfrm>
            <a:custGeom>
              <a:avLst/>
              <a:gdLst/>
              <a:ahLst/>
              <a:cxnLst/>
              <a:rect l="l" t="t" r="r" b="b"/>
              <a:pathLst>
                <a:path w="454" h="277" extrusionOk="0">
                  <a:moveTo>
                    <a:pt x="202" y="101"/>
                  </a:moveTo>
                  <a:lnTo>
                    <a:pt x="454" y="101"/>
                  </a:lnTo>
                  <a:lnTo>
                    <a:pt x="454" y="0"/>
                  </a:lnTo>
                  <a:lnTo>
                    <a:pt x="202" y="0"/>
                  </a:lnTo>
                  <a:lnTo>
                    <a:pt x="202" y="101"/>
                  </a:lnTo>
                  <a:close/>
                  <a:moveTo>
                    <a:pt x="0" y="277"/>
                  </a:moveTo>
                  <a:lnTo>
                    <a:pt x="126" y="277"/>
                  </a:lnTo>
                  <a:lnTo>
                    <a:pt x="126" y="176"/>
                  </a:lnTo>
                  <a:lnTo>
                    <a:pt x="0" y="176"/>
                  </a:lnTo>
                  <a:lnTo>
                    <a:pt x="0" y="277"/>
                  </a:lnTo>
                  <a:close/>
                  <a:moveTo>
                    <a:pt x="0" y="101"/>
                  </a:moveTo>
                  <a:lnTo>
                    <a:pt x="126" y="101"/>
                  </a:lnTo>
                  <a:lnTo>
                    <a:pt x="126" y="0"/>
                  </a:lnTo>
                  <a:lnTo>
                    <a:pt x="0" y="0"/>
                  </a:lnTo>
                  <a:lnTo>
                    <a:pt x="0" y="101"/>
                  </a:lnTo>
                  <a:close/>
                  <a:moveTo>
                    <a:pt x="202" y="277"/>
                  </a:moveTo>
                  <a:lnTo>
                    <a:pt x="454" y="277"/>
                  </a:lnTo>
                  <a:lnTo>
                    <a:pt x="454" y="176"/>
                  </a:lnTo>
                  <a:lnTo>
                    <a:pt x="202" y="176"/>
                  </a:lnTo>
                  <a:lnTo>
                    <a:pt x="202" y="277"/>
                  </a:lnTo>
                  <a:close/>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013"/>
                <a:buFont typeface="Arial"/>
                <a:buNone/>
              </a:pPr>
              <a:endParaRPr sz="1013" b="0" i="0" u="none" strike="noStrike" cap="none">
                <a:solidFill>
                  <a:schemeClr val="dk1"/>
                </a:solidFill>
                <a:latin typeface="Arial"/>
                <a:ea typeface="Arial"/>
                <a:cs typeface="Arial"/>
                <a:sym typeface="Arial"/>
              </a:endParaRPr>
            </a:p>
          </p:txBody>
        </p:sp>
        <p:sp>
          <p:nvSpPr>
            <p:cNvPr id="86" name="Google Shape;86;p29"/>
            <p:cNvSpPr/>
            <p:nvPr/>
          </p:nvSpPr>
          <p:spPr>
            <a:xfrm>
              <a:off x="6372200" y="3003798"/>
              <a:ext cx="720725" cy="439738"/>
            </a:xfrm>
            <a:custGeom>
              <a:avLst/>
              <a:gdLst/>
              <a:ahLst/>
              <a:cxnLst/>
              <a:rect l="l" t="t" r="r" b="b"/>
              <a:pathLst>
                <a:path w="454" h="277" extrusionOk="0">
                  <a:moveTo>
                    <a:pt x="126" y="0"/>
                  </a:moveTo>
                  <a:lnTo>
                    <a:pt x="126" y="101"/>
                  </a:lnTo>
                  <a:lnTo>
                    <a:pt x="0" y="101"/>
                  </a:lnTo>
                  <a:lnTo>
                    <a:pt x="0" y="176"/>
                  </a:lnTo>
                  <a:lnTo>
                    <a:pt x="126" y="176"/>
                  </a:lnTo>
                  <a:lnTo>
                    <a:pt x="126" y="277"/>
                  </a:lnTo>
                  <a:lnTo>
                    <a:pt x="202" y="277"/>
                  </a:lnTo>
                  <a:lnTo>
                    <a:pt x="202" y="176"/>
                  </a:lnTo>
                  <a:lnTo>
                    <a:pt x="454" y="176"/>
                  </a:lnTo>
                  <a:lnTo>
                    <a:pt x="454" y="101"/>
                  </a:lnTo>
                  <a:lnTo>
                    <a:pt x="202" y="101"/>
                  </a:lnTo>
                  <a:lnTo>
                    <a:pt x="202" y="0"/>
                  </a:lnTo>
                  <a:lnTo>
                    <a:pt x="126" y="0"/>
                  </a:lnTo>
                  <a:close/>
                </a:path>
              </a:pathLst>
            </a:cu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013"/>
                <a:buFont typeface="Arial"/>
                <a:buNone/>
              </a:pPr>
              <a:endParaRPr sz="1013" b="0" i="0" u="none" strike="noStrike" cap="none">
                <a:solidFill>
                  <a:schemeClr val="dk1"/>
                </a:solidFill>
                <a:latin typeface="Arial"/>
                <a:ea typeface="Arial"/>
                <a:cs typeface="Arial"/>
                <a:sym typeface="Arial"/>
              </a:endParaRPr>
            </a:p>
          </p:txBody>
        </p:sp>
      </p:gr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slideLayout" Target="../slideLayouts/slideLayout16.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17" Type="http://schemas.openxmlformats.org/officeDocument/2006/relationships/theme" Target="../theme/theme2.xml"/><Relationship Id="rId2" Type="http://schemas.openxmlformats.org/officeDocument/2006/relationships/slideLayout" Target="../slideLayouts/slideLayout5.xml"/><Relationship Id="rId16" Type="http://schemas.openxmlformats.org/officeDocument/2006/relationships/slideLayout" Target="../slideLayouts/slideLayout19.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5" Type="http://schemas.openxmlformats.org/officeDocument/2006/relationships/slideLayout" Target="../slideLayouts/slideLayout1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9"/>
          <p:cNvSpPr txBox="1">
            <a:spLocks noGrp="1"/>
          </p:cNvSpPr>
          <p:nvPr>
            <p:ph type="title"/>
          </p:nvPr>
        </p:nvSpPr>
        <p:spPr>
          <a:xfrm>
            <a:off x="1032273" y="645586"/>
            <a:ext cx="3078956" cy="1151236"/>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accent1"/>
              </a:buClr>
              <a:buSzPts val="1350"/>
              <a:buFont typeface="Arial"/>
              <a:buNone/>
              <a:defRPr sz="1350" b="1" i="0" u="none" strike="noStrike" cap="none">
                <a:solidFill>
                  <a:schemeClr val="accen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9"/>
          <p:cNvSpPr txBox="1">
            <a:spLocks noGrp="1"/>
          </p:cNvSpPr>
          <p:nvPr>
            <p:ph type="body" idx="1"/>
          </p:nvPr>
        </p:nvSpPr>
        <p:spPr>
          <a:xfrm>
            <a:off x="1032273" y="1989666"/>
            <a:ext cx="3078956" cy="3839601"/>
          </a:xfrm>
          <a:prstGeom prst="rect">
            <a:avLst/>
          </a:prstGeom>
          <a:noFill/>
          <a:ln>
            <a:noFill/>
          </a:ln>
        </p:spPr>
        <p:txBody>
          <a:bodyPr spcFirstLastPara="1" wrap="square" lIns="0" tIns="0" rIns="0" bIns="0" anchor="t" anchorCtr="0">
            <a:noAutofit/>
          </a:bodyPr>
          <a:lstStyle>
            <a:lvl1pPr marL="457200" marR="0" lvl="0" indent="-292925" algn="l" rtl="0">
              <a:lnSpc>
                <a:spcPct val="120000"/>
              </a:lnSpc>
              <a:spcBef>
                <a:spcPts val="113"/>
              </a:spcBef>
              <a:spcAft>
                <a:spcPts val="0"/>
              </a:spcAft>
              <a:buClr>
                <a:schemeClr val="accent1"/>
              </a:buClr>
              <a:buSzPts val="1013"/>
              <a:buFont typeface="Arial"/>
              <a:buChar char="•"/>
              <a:defRPr sz="1013" b="0" i="0" u="none" strike="noStrike" cap="none">
                <a:solidFill>
                  <a:schemeClr val="accent1"/>
                </a:solidFill>
                <a:latin typeface="Arial"/>
                <a:ea typeface="Arial"/>
                <a:cs typeface="Arial"/>
                <a:sym typeface="Arial"/>
              </a:defRPr>
            </a:lvl1pPr>
            <a:lvl2pPr marL="914400" marR="0" lvl="1" indent="-285750" algn="l" rtl="0">
              <a:lnSpc>
                <a:spcPct val="120000"/>
              </a:lnSpc>
              <a:spcBef>
                <a:spcPts val="113"/>
              </a:spcBef>
              <a:spcAft>
                <a:spcPts val="0"/>
              </a:spcAft>
              <a:buClr>
                <a:schemeClr val="accent1"/>
              </a:buClr>
              <a:buSzPts val="900"/>
              <a:buFont typeface="Arial"/>
              <a:buChar char="–"/>
              <a:defRPr sz="900" b="0" i="0" u="none" strike="noStrike" cap="none">
                <a:solidFill>
                  <a:schemeClr val="accent1"/>
                </a:solidFill>
                <a:latin typeface="Arial"/>
                <a:ea typeface="Arial"/>
                <a:cs typeface="Arial"/>
                <a:sym typeface="Arial"/>
              </a:defRPr>
            </a:lvl2pPr>
            <a:lvl3pPr marL="1371600" marR="0" lvl="2" indent="-278638" algn="l" rtl="0">
              <a:lnSpc>
                <a:spcPct val="120000"/>
              </a:lnSpc>
              <a:spcBef>
                <a:spcPts val="113"/>
              </a:spcBef>
              <a:spcAft>
                <a:spcPts val="0"/>
              </a:spcAft>
              <a:buClr>
                <a:schemeClr val="accent1"/>
              </a:buClr>
              <a:buSzPts val="788"/>
              <a:buFont typeface="Arial"/>
              <a:buChar char="•"/>
              <a:defRPr sz="788" b="0" i="0" u="none" strike="noStrike" cap="none">
                <a:solidFill>
                  <a:schemeClr val="accent1"/>
                </a:solidFill>
                <a:latin typeface="Arial"/>
                <a:ea typeface="Arial"/>
                <a:cs typeface="Arial"/>
                <a:sym typeface="Arial"/>
              </a:defRPr>
            </a:lvl3pPr>
            <a:lvl4pPr marL="1828800" marR="0" lvl="3" indent="-271462" algn="l" rtl="0">
              <a:lnSpc>
                <a:spcPct val="120000"/>
              </a:lnSpc>
              <a:spcBef>
                <a:spcPts val="113"/>
              </a:spcBef>
              <a:spcAft>
                <a:spcPts val="0"/>
              </a:spcAft>
              <a:buClr>
                <a:schemeClr val="accent1"/>
              </a:buClr>
              <a:buSzPts val="675"/>
              <a:buFont typeface="Arial"/>
              <a:buChar char="–"/>
              <a:defRPr sz="675" b="0" i="0" u="none" strike="noStrike" cap="none">
                <a:solidFill>
                  <a:schemeClr val="accent1"/>
                </a:solidFill>
                <a:latin typeface="Arial"/>
                <a:ea typeface="Arial"/>
                <a:cs typeface="Arial"/>
                <a:sym typeface="Arial"/>
              </a:defRPr>
            </a:lvl4pPr>
            <a:lvl5pPr marL="2286000" marR="0" lvl="4" indent="-264350" algn="l" rtl="0">
              <a:lnSpc>
                <a:spcPct val="120000"/>
              </a:lnSpc>
              <a:spcBef>
                <a:spcPts val="113"/>
              </a:spcBef>
              <a:spcAft>
                <a:spcPts val="0"/>
              </a:spcAft>
              <a:buClr>
                <a:schemeClr val="accent1"/>
              </a:buClr>
              <a:buSzPts val="563"/>
              <a:buFont typeface="Arial"/>
              <a:buChar char="•"/>
              <a:defRPr sz="563" b="0" i="0" u="none" strike="noStrike" cap="none">
                <a:solidFill>
                  <a:schemeClr val="accent1"/>
                </a:solidFill>
                <a:latin typeface="Arial"/>
                <a:ea typeface="Arial"/>
                <a:cs typeface="Arial"/>
                <a:sym typeface="Arial"/>
              </a:defRPr>
            </a:lvl5pPr>
            <a:lvl6pPr marL="2743200" marR="0" lvl="5" indent="-264350" algn="l" rtl="0">
              <a:lnSpc>
                <a:spcPct val="120000"/>
              </a:lnSpc>
              <a:spcBef>
                <a:spcPts val="113"/>
              </a:spcBef>
              <a:spcAft>
                <a:spcPts val="0"/>
              </a:spcAft>
              <a:buClr>
                <a:schemeClr val="accent1"/>
              </a:buClr>
              <a:buSzPts val="563"/>
              <a:buFont typeface="Arial"/>
              <a:buChar char="•"/>
              <a:defRPr sz="563" b="0" i="0" u="none" strike="noStrike" cap="none">
                <a:solidFill>
                  <a:schemeClr val="accent1"/>
                </a:solidFill>
                <a:latin typeface="Arial"/>
                <a:ea typeface="Arial"/>
                <a:cs typeface="Arial"/>
                <a:sym typeface="Arial"/>
              </a:defRPr>
            </a:lvl6pPr>
            <a:lvl7pPr marL="3200400" marR="0" lvl="6" indent="-264350" algn="l" rtl="0">
              <a:lnSpc>
                <a:spcPct val="120000"/>
              </a:lnSpc>
              <a:spcBef>
                <a:spcPts val="113"/>
              </a:spcBef>
              <a:spcAft>
                <a:spcPts val="0"/>
              </a:spcAft>
              <a:buClr>
                <a:schemeClr val="accent1"/>
              </a:buClr>
              <a:buSzPts val="563"/>
              <a:buFont typeface="Arial"/>
              <a:buChar char="•"/>
              <a:defRPr sz="563" b="0" i="0" u="none" strike="noStrike" cap="none">
                <a:solidFill>
                  <a:schemeClr val="accent1"/>
                </a:solidFill>
                <a:latin typeface="Arial"/>
                <a:ea typeface="Arial"/>
                <a:cs typeface="Arial"/>
                <a:sym typeface="Arial"/>
              </a:defRPr>
            </a:lvl7pPr>
            <a:lvl8pPr marL="3657600" marR="0" lvl="7" indent="-264350" algn="l" rtl="0">
              <a:lnSpc>
                <a:spcPct val="120000"/>
              </a:lnSpc>
              <a:spcBef>
                <a:spcPts val="113"/>
              </a:spcBef>
              <a:spcAft>
                <a:spcPts val="0"/>
              </a:spcAft>
              <a:buClr>
                <a:schemeClr val="accent1"/>
              </a:buClr>
              <a:buSzPts val="563"/>
              <a:buFont typeface="Arial"/>
              <a:buChar char="•"/>
              <a:defRPr sz="563" b="0" i="0" u="none" strike="noStrike" cap="none">
                <a:solidFill>
                  <a:schemeClr val="accent1"/>
                </a:solidFill>
                <a:latin typeface="Arial"/>
                <a:ea typeface="Arial"/>
                <a:cs typeface="Arial"/>
                <a:sym typeface="Arial"/>
              </a:defRPr>
            </a:lvl8pPr>
            <a:lvl9pPr marL="4114800" marR="0" lvl="8" indent="-264350" algn="l" rtl="0">
              <a:lnSpc>
                <a:spcPct val="120000"/>
              </a:lnSpc>
              <a:spcBef>
                <a:spcPts val="113"/>
              </a:spcBef>
              <a:spcAft>
                <a:spcPts val="0"/>
              </a:spcAft>
              <a:buClr>
                <a:schemeClr val="accent1"/>
              </a:buClr>
              <a:buSzPts val="563"/>
              <a:buFont typeface="Arial"/>
              <a:buChar char="•"/>
              <a:defRPr sz="563" b="0" i="0" u="none" strike="noStrike" cap="none">
                <a:solidFill>
                  <a:schemeClr val="accent1"/>
                </a:solidFill>
                <a:latin typeface="Arial"/>
                <a:ea typeface="Arial"/>
                <a:cs typeface="Arial"/>
                <a:sym typeface="Arial"/>
              </a:defRPr>
            </a:lvl9pPr>
          </a:lstStyle>
          <a:p>
            <a:endParaRPr/>
          </a:p>
        </p:txBody>
      </p:sp>
      <p:sp>
        <p:nvSpPr>
          <p:cNvPr id="12" name="Google Shape;12;p19"/>
          <p:cNvSpPr txBox="1">
            <a:spLocks noGrp="1"/>
          </p:cNvSpPr>
          <p:nvPr>
            <p:ph type="dt" idx="10"/>
          </p:nvPr>
        </p:nvSpPr>
        <p:spPr>
          <a:xfrm>
            <a:off x="263426" y="6021293"/>
            <a:ext cx="768846" cy="191129"/>
          </a:xfrm>
          <a:prstGeom prst="rect">
            <a:avLst/>
          </a:prstGeom>
          <a:noFill/>
          <a:ln>
            <a:noFill/>
          </a:ln>
        </p:spPr>
        <p:txBody>
          <a:bodyPr spcFirstLastPara="1" wrap="square" lIns="0" tIns="0" rIns="0" bIns="0" anchor="ctr" anchorCtr="0">
            <a:noAutofit/>
          </a:bodyPr>
          <a:lstStyle>
            <a:lvl1pPr marR="0" lvl="0" algn="l" rtl="0">
              <a:lnSpc>
                <a:spcPct val="100000"/>
              </a:lnSpc>
              <a:spcBef>
                <a:spcPts val="0"/>
              </a:spcBef>
              <a:spcAft>
                <a:spcPts val="0"/>
              </a:spcAft>
              <a:buClr>
                <a:srgbClr val="000000"/>
              </a:buClr>
              <a:buSzPts val="1400"/>
              <a:buFont typeface="Arial"/>
              <a:buNone/>
              <a:defRPr sz="450" b="0" i="0" u="none" strike="noStrike" cap="none">
                <a:solidFill>
                  <a:schemeClr val="accen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3" name="Google Shape;13;p19"/>
          <p:cNvSpPr txBox="1">
            <a:spLocks noGrp="1"/>
          </p:cNvSpPr>
          <p:nvPr>
            <p:ph type="ftr" idx="11"/>
          </p:nvPr>
        </p:nvSpPr>
        <p:spPr>
          <a:xfrm>
            <a:off x="1032273" y="6021293"/>
            <a:ext cx="3443288" cy="191129"/>
          </a:xfrm>
          <a:prstGeom prst="rect">
            <a:avLst/>
          </a:prstGeom>
          <a:noFill/>
          <a:ln>
            <a:noFill/>
          </a:ln>
        </p:spPr>
        <p:txBody>
          <a:bodyPr spcFirstLastPara="1" wrap="square" lIns="0" tIns="0" rIns="0" bIns="0" anchor="ctr" anchorCtr="0">
            <a:noAutofit/>
          </a:bodyPr>
          <a:lstStyle>
            <a:lvl1pPr marR="0" lvl="0" algn="l" rtl="0">
              <a:lnSpc>
                <a:spcPct val="100000"/>
              </a:lnSpc>
              <a:spcBef>
                <a:spcPts val="0"/>
              </a:spcBef>
              <a:spcAft>
                <a:spcPts val="0"/>
              </a:spcAft>
              <a:buClr>
                <a:srgbClr val="000000"/>
              </a:buClr>
              <a:buSzPts val="1400"/>
              <a:buFont typeface="Arial"/>
              <a:buNone/>
              <a:defRPr sz="450" b="0" i="0" u="none" strike="noStrike" cap="none">
                <a:solidFill>
                  <a:schemeClr val="accen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4" name="Google Shape;14;p19"/>
          <p:cNvSpPr txBox="1">
            <a:spLocks noGrp="1"/>
          </p:cNvSpPr>
          <p:nvPr>
            <p:ph type="sldNum" idx="12"/>
          </p:nvPr>
        </p:nvSpPr>
        <p:spPr>
          <a:xfrm>
            <a:off x="4475559" y="6021293"/>
            <a:ext cx="404696" cy="191129"/>
          </a:xfrm>
          <a:prstGeom prst="rect">
            <a:avLst/>
          </a:prstGeom>
          <a:noFill/>
          <a:ln>
            <a:noFill/>
          </a:ln>
        </p:spPr>
        <p:txBody>
          <a:bodyPr spcFirstLastPara="1" wrap="square" lIns="0" tIns="0" rIns="0" bIns="0" anchor="ctr" anchorCtr="0">
            <a:noAutofit/>
          </a:bodyPr>
          <a:lstStyle>
            <a:lvl1pPr marL="0" marR="0" lvl="0" indent="0" algn="r" rtl="0">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Lst>
  <p:transition spd="med">
    <p:fade/>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3"/>
        <p:cNvGrpSpPr/>
        <p:nvPr/>
      </p:nvGrpSpPr>
      <p:grpSpPr>
        <a:xfrm>
          <a:off x="0" y="0"/>
          <a:ext cx="0" cy="0"/>
          <a:chOff x="0" y="0"/>
          <a:chExt cx="0" cy="0"/>
        </a:xfrm>
      </p:grpSpPr>
      <p:sp>
        <p:nvSpPr>
          <p:cNvPr id="34" name="Google Shape;34;p23"/>
          <p:cNvSpPr txBox="1">
            <a:spLocks noGrp="1"/>
          </p:cNvSpPr>
          <p:nvPr>
            <p:ph type="title"/>
          </p:nvPr>
        </p:nvSpPr>
        <p:spPr>
          <a:xfrm>
            <a:off x="1032273" y="645586"/>
            <a:ext cx="3078956" cy="1151236"/>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accent1"/>
              </a:buClr>
              <a:buSzPts val="1350"/>
              <a:buFont typeface="Arial"/>
              <a:buNone/>
              <a:defRPr sz="1350" b="1" i="0" u="none" strike="noStrike" cap="none">
                <a:solidFill>
                  <a:schemeClr val="accen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5" name="Google Shape;35;p23"/>
          <p:cNvSpPr txBox="1">
            <a:spLocks noGrp="1"/>
          </p:cNvSpPr>
          <p:nvPr>
            <p:ph type="body" idx="1"/>
          </p:nvPr>
        </p:nvSpPr>
        <p:spPr>
          <a:xfrm>
            <a:off x="1032273" y="1989666"/>
            <a:ext cx="3078956" cy="3839601"/>
          </a:xfrm>
          <a:prstGeom prst="rect">
            <a:avLst/>
          </a:prstGeom>
          <a:noFill/>
          <a:ln>
            <a:noFill/>
          </a:ln>
        </p:spPr>
        <p:txBody>
          <a:bodyPr spcFirstLastPara="1" wrap="square" lIns="0" tIns="0" rIns="0" bIns="0" anchor="t" anchorCtr="0">
            <a:noAutofit/>
          </a:bodyPr>
          <a:lstStyle>
            <a:lvl1pPr marL="457200" marR="0" lvl="0" indent="-292925" algn="l" rtl="0">
              <a:lnSpc>
                <a:spcPct val="120000"/>
              </a:lnSpc>
              <a:spcBef>
                <a:spcPts val="113"/>
              </a:spcBef>
              <a:spcAft>
                <a:spcPts val="0"/>
              </a:spcAft>
              <a:buClr>
                <a:schemeClr val="accent1"/>
              </a:buClr>
              <a:buSzPts val="1013"/>
              <a:buFont typeface="Arial"/>
              <a:buChar char="•"/>
              <a:defRPr sz="1013" b="0" i="0" u="none" strike="noStrike" cap="none">
                <a:solidFill>
                  <a:schemeClr val="accent1"/>
                </a:solidFill>
                <a:latin typeface="Arial"/>
                <a:ea typeface="Arial"/>
                <a:cs typeface="Arial"/>
                <a:sym typeface="Arial"/>
              </a:defRPr>
            </a:lvl1pPr>
            <a:lvl2pPr marL="914400" marR="0" lvl="1" indent="-285750" algn="l" rtl="0">
              <a:lnSpc>
                <a:spcPct val="120000"/>
              </a:lnSpc>
              <a:spcBef>
                <a:spcPts val="113"/>
              </a:spcBef>
              <a:spcAft>
                <a:spcPts val="0"/>
              </a:spcAft>
              <a:buClr>
                <a:schemeClr val="accent1"/>
              </a:buClr>
              <a:buSzPts val="900"/>
              <a:buFont typeface="Arial"/>
              <a:buChar char="–"/>
              <a:defRPr sz="900" b="0" i="0" u="none" strike="noStrike" cap="none">
                <a:solidFill>
                  <a:schemeClr val="accent1"/>
                </a:solidFill>
                <a:latin typeface="Arial"/>
                <a:ea typeface="Arial"/>
                <a:cs typeface="Arial"/>
                <a:sym typeface="Arial"/>
              </a:defRPr>
            </a:lvl2pPr>
            <a:lvl3pPr marL="1371600" marR="0" lvl="2" indent="-278638" algn="l" rtl="0">
              <a:lnSpc>
                <a:spcPct val="120000"/>
              </a:lnSpc>
              <a:spcBef>
                <a:spcPts val="113"/>
              </a:spcBef>
              <a:spcAft>
                <a:spcPts val="0"/>
              </a:spcAft>
              <a:buClr>
                <a:schemeClr val="accent1"/>
              </a:buClr>
              <a:buSzPts val="788"/>
              <a:buFont typeface="Arial"/>
              <a:buChar char="•"/>
              <a:defRPr sz="788" b="0" i="0" u="none" strike="noStrike" cap="none">
                <a:solidFill>
                  <a:schemeClr val="accent1"/>
                </a:solidFill>
                <a:latin typeface="Arial"/>
                <a:ea typeface="Arial"/>
                <a:cs typeface="Arial"/>
                <a:sym typeface="Arial"/>
              </a:defRPr>
            </a:lvl3pPr>
            <a:lvl4pPr marL="1828800" marR="0" lvl="3" indent="-271462" algn="l" rtl="0">
              <a:lnSpc>
                <a:spcPct val="120000"/>
              </a:lnSpc>
              <a:spcBef>
                <a:spcPts val="113"/>
              </a:spcBef>
              <a:spcAft>
                <a:spcPts val="0"/>
              </a:spcAft>
              <a:buClr>
                <a:schemeClr val="accent1"/>
              </a:buClr>
              <a:buSzPts val="675"/>
              <a:buFont typeface="Arial"/>
              <a:buChar char="–"/>
              <a:defRPr sz="675" b="0" i="0" u="none" strike="noStrike" cap="none">
                <a:solidFill>
                  <a:schemeClr val="accent1"/>
                </a:solidFill>
                <a:latin typeface="Arial"/>
                <a:ea typeface="Arial"/>
                <a:cs typeface="Arial"/>
                <a:sym typeface="Arial"/>
              </a:defRPr>
            </a:lvl4pPr>
            <a:lvl5pPr marL="2286000" marR="0" lvl="4" indent="-264350" algn="l" rtl="0">
              <a:lnSpc>
                <a:spcPct val="120000"/>
              </a:lnSpc>
              <a:spcBef>
                <a:spcPts val="113"/>
              </a:spcBef>
              <a:spcAft>
                <a:spcPts val="0"/>
              </a:spcAft>
              <a:buClr>
                <a:schemeClr val="accent1"/>
              </a:buClr>
              <a:buSzPts val="563"/>
              <a:buFont typeface="Arial"/>
              <a:buChar char="•"/>
              <a:defRPr sz="563" b="0" i="0" u="none" strike="noStrike" cap="none">
                <a:solidFill>
                  <a:schemeClr val="accent1"/>
                </a:solidFill>
                <a:latin typeface="Arial"/>
                <a:ea typeface="Arial"/>
                <a:cs typeface="Arial"/>
                <a:sym typeface="Arial"/>
              </a:defRPr>
            </a:lvl5pPr>
            <a:lvl6pPr marL="2743200" marR="0" lvl="5" indent="-264350" algn="l" rtl="0">
              <a:lnSpc>
                <a:spcPct val="120000"/>
              </a:lnSpc>
              <a:spcBef>
                <a:spcPts val="113"/>
              </a:spcBef>
              <a:spcAft>
                <a:spcPts val="0"/>
              </a:spcAft>
              <a:buClr>
                <a:schemeClr val="accent1"/>
              </a:buClr>
              <a:buSzPts val="563"/>
              <a:buFont typeface="Arial"/>
              <a:buChar char="•"/>
              <a:defRPr sz="563" b="0" i="0" u="none" strike="noStrike" cap="none">
                <a:solidFill>
                  <a:schemeClr val="accent1"/>
                </a:solidFill>
                <a:latin typeface="Arial"/>
                <a:ea typeface="Arial"/>
                <a:cs typeface="Arial"/>
                <a:sym typeface="Arial"/>
              </a:defRPr>
            </a:lvl6pPr>
            <a:lvl7pPr marL="3200400" marR="0" lvl="6" indent="-264350" algn="l" rtl="0">
              <a:lnSpc>
                <a:spcPct val="120000"/>
              </a:lnSpc>
              <a:spcBef>
                <a:spcPts val="113"/>
              </a:spcBef>
              <a:spcAft>
                <a:spcPts val="0"/>
              </a:spcAft>
              <a:buClr>
                <a:schemeClr val="accent1"/>
              </a:buClr>
              <a:buSzPts val="563"/>
              <a:buFont typeface="Arial"/>
              <a:buChar char="•"/>
              <a:defRPr sz="563" b="0" i="0" u="none" strike="noStrike" cap="none">
                <a:solidFill>
                  <a:schemeClr val="accent1"/>
                </a:solidFill>
                <a:latin typeface="Arial"/>
                <a:ea typeface="Arial"/>
                <a:cs typeface="Arial"/>
                <a:sym typeface="Arial"/>
              </a:defRPr>
            </a:lvl7pPr>
            <a:lvl8pPr marL="3657600" marR="0" lvl="7" indent="-264350" algn="l" rtl="0">
              <a:lnSpc>
                <a:spcPct val="120000"/>
              </a:lnSpc>
              <a:spcBef>
                <a:spcPts val="113"/>
              </a:spcBef>
              <a:spcAft>
                <a:spcPts val="0"/>
              </a:spcAft>
              <a:buClr>
                <a:schemeClr val="accent1"/>
              </a:buClr>
              <a:buSzPts val="563"/>
              <a:buFont typeface="Arial"/>
              <a:buChar char="•"/>
              <a:defRPr sz="563" b="0" i="0" u="none" strike="noStrike" cap="none">
                <a:solidFill>
                  <a:schemeClr val="accent1"/>
                </a:solidFill>
                <a:latin typeface="Arial"/>
                <a:ea typeface="Arial"/>
                <a:cs typeface="Arial"/>
                <a:sym typeface="Arial"/>
              </a:defRPr>
            </a:lvl8pPr>
            <a:lvl9pPr marL="4114800" marR="0" lvl="8" indent="-264350" algn="l" rtl="0">
              <a:lnSpc>
                <a:spcPct val="120000"/>
              </a:lnSpc>
              <a:spcBef>
                <a:spcPts val="113"/>
              </a:spcBef>
              <a:spcAft>
                <a:spcPts val="0"/>
              </a:spcAft>
              <a:buClr>
                <a:schemeClr val="accent1"/>
              </a:buClr>
              <a:buSzPts val="563"/>
              <a:buFont typeface="Arial"/>
              <a:buChar char="•"/>
              <a:defRPr sz="563" b="0" i="0" u="none" strike="noStrike" cap="none">
                <a:solidFill>
                  <a:schemeClr val="accent1"/>
                </a:solidFill>
                <a:latin typeface="Arial"/>
                <a:ea typeface="Arial"/>
                <a:cs typeface="Arial"/>
                <a:sym typeface="Arial"/>
              </a:defRPr>
            </a:lvl9pPr>
          </a:lstStyle>
          <a:p>
            <a:endParaRPr/>
          </a:p>
        </p:txBody>
      </p:sp>
      <p:sp>
        <p:nvSpPr>
          <p:cNvPr id="36" name="Google Shape;36;p23"/>
          <p:cNvSpPr txBox="1">
            <a:spLocks noGrp="1"/>
          </p:cNvSpPr>
          <p:nvPr>
            <p:ph type="dt" idx="10"/>
          </p:nvPr>
        </p:nvSpPr>
        <p:spPr>
          <a:xfrm>
            <a:off x="263426" y="6021293"/>
            <a:ext cx="768846" cy="191129"/>
          </a:xfrm>
          <a:prstGeom prst="rect">
            <a:avLst/>
          </a:prstGeom>
          <a:noFill/>
          <a:ln>
            <a:noFill/>
          </a:ln>
        </p:spPr>
        <p:txBody>
          <a:bodyPr spcFirstLastPara="1" wrap="square" lIns="0" tIns="0" rIns="0" bIns="0" anchor="ctr" anchorCtr="0">
            <a:noAutofit/>
          </a:bodyPr>
          <a:lstStyle>
            <a:lvl1pPr marR="0" lvl="0" algn="l" rtl="0">
              <a:lnSpc>
                <a:spcPct val="100000"/>
              </a:lnSpc>
              <a:spcBef>
                <a:spcPts val="0"/>
              </a:spcBef>
              <a:spcAft>
                <a:spcPts val="0"/>
              </a:spcAft>
              <a:buClr>
                <a:srgbClr val="000000"/>
              </a:buClr>
              <a:buSzPts val="1400"/>
              <a:buFont typeface="Arial"/>
              <a:buNone/>
              <a:defRPr sz="450" b="0" i="0" u="none" strike="noStrike" cap="none">
                <a:solidFill>
                  <a:schemeClr val="accen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7" name="Google Shape;37;p23"/>
          <p:cNvSpPr txBox="1">
            <a:spLocks noGrp="1"/>
          </p:cNvSpPr>
          <p:nvPr>
            <p:ph type="ftr" idx="11"/>
          </p:nvPr>
        </p:nvSpPr>
        <p:spPr>
          <a:xfrm>
            <a:off x="1032273" y="6021293"/>
            <a:ext cx="3443288" cy="191129"/>
          </a:xfrm>
          <a:prstGeom prst="rect">
            <a:avLst/>
          </a:prstGeom>
          <a:noFill/>
          <a:ln>
            <a:noFill/>
          </a:ln>
        </p:spPr>
        <p:txBody>
          <a:bodyPr spcFirstLastPara="1" wrap="square" lIns="0" tIns="0" rIns="0" bIns="0" anchor="ctr" anchorCtr="0">
            <a:noAutofit/>
          </a:bodyPr>
          <a:lstStyle>
            <a:lvl1pPr marR="0" lvl="0" algn="l" rtl="0">
              <a:lnSpc>
                <a:spcPct val="100000"/>
              </a:lnSpc>
              <a:spcBef>
                <a:spcPts val="0"/>
              </a:spcBef>
              <a:spcAft>
                <a:spcPts val="0"/>
              </a:spcAft>
              <a:buClr>
                <a:srgbClr val="000000"/>
              </a:buClr>
              <a:buSzPts val="1400"/>
              <a:buFont typeface="Arial"/>
              <a:buNone/>
              <a:defRPr sz="450" b="0" i="0" u="none" strike="noStrike" cap="none">
                <a:solidFill>
                  <a:schemeClr val="accen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8" name="Google Shape;38;p23"/>
          <p:cNvSpPr txBox="1">
            <a:spLocks noGrp="1"/>
          </p:cNvSpPr>
          <p:nvPr>
            <p:ph type="sldNum" idx="12"/>
          </p:nvPr>
        </p:nvSpPr>
        <p:spPr>
          <a:xfrm>
            <a:off x="4475559" y="6021293"/>
            <a:ext cx="404696" cy="191129"/>
          </a:xfrm>
          <a:prstGeom prst="rect">
            <a:avLst/>
          </a:prstGeom>
          <a:noFill/>
          <a:ln>
            <a:noFill/>
          </a:ln>
        </p:spPr>
        <p:txBody>
          <a:bodyPr spcFirstLastPara="1" wrap="square" lIns="0" tIns="0" rIns="0" bIns="0" anchor="ctr" anchorCtr="0">
            <a:noAutofit/>
          </a:bodyPr>
          <a:lstStyle>
            <a:lvl1pPr marL="0" marR="0" lvl="0" indent="0" algn="r" rtl="0">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450"/>
              <a:buFont typeface="Arial"/>
              <a:buNone/>
              <a:defRPr sz="450" b="0" i="0" u="none" strike="noStrike" cap="none">
                <a:solidFill>
                  <a:schemeClr val="accen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39" name="Google Shape;39;p23"/>
          <p:cNvSpPr/>
          <p:nvPr/>
        </p:nvSpPr>
        <p:spPr>
          <a:xfrm>
            <a:off x="4490432" y="645586"/>
            <a:ext cx="389644" cy="478365"/>
          </a:xfrm>
          <a:custGeom>
            <a:avLst/>
            <a:gdLst/>
            <a:ahLst/>
            <a:cxnLst/>
            <a:rect l="l" t="t" r="r" b="b"/>
            <a:pathLst>
              <a:path w="2732" h="1415" extrusionOk="0">
                <a:moveTo>
                  <a:pt x="188" y="0"/>
                </a:moveTo>
                <a:lnTo>
                  <a:pt x="177" y="0"/>
                </a:lnTo>
                <a:lnTo>
                  <a:pt x="166" y="1"/>
                </a:lnTo>
                <a:lnTo>
                  <a:pt x="156" y="2"/>
                </a:lnTo>
                <a:lnTo>
                  <a:pt x="146" y="3"/>
                </a:lnTo>
                <a:lnTo>
                  <a:pt x="136" y="4"/>
                </a:lnTo>
                <a:lnTo>
                  <a:pt x="126" y="6"/>
                </a:lnTo>
                <a:lnTo>
                  <a:pt x="109" y="11"/>
                </a:lnTo>
                <a:lnTo>
                  <a:pt x="100" y="14"/>
                </a:lnTo>
                <a:lnTo>
                  <a:pt x="92" y="17"/>
                </a:lnTo>
                <a:lnTo>
                  <a:pt x="77" y="25"/>
                </a:lnTo>
                <a:lnTo>
                  <a:pt x="64" y="33"/>
                </a:lnTo>
                <a:lnTo>
                  <a:pt x="58" y="38"/>
                </a:lnTo>
                <a:lnTo>
                  <a:pt x="52" y="43"/>
                </a:lnTo>
                <a:lnTo>
                  <a:pt x="41" y="54"/>
                </a:lnTo>
                <a:lnTo>
                  <a:pt x="36" y="60"/>
                </a:lnTo>
                <a:lnTo>
                  <a:pt x="32" y="66"/>
                </a:lnTo>
                <a:lnTo>
                  <a:pt x="28" y="72"/>
                </a:lnTo>
                <a:lnTo>
                  <a:pt x="24" y="79"/>
                </a:lnTo>
                <a:lnTo>
                  <a:pt x="21" y="86"/>
                </a:lnTo>
                <a:lnTo>
                  <a:pt x="18" y="93"/>
                </a:lnTo>
                <a:lnTo>
                  <a:pt x="15" y="100"/>
                </a:lnTo>
                <a:lnTo>
                  <a:pt x="13" y="107"/>
                </a:lnTo>
                <a:lnTo>
                  <a:pt x="11" y="115"/>
                </a:lnTo>
                <a:lnTo>
                  <a:pt x="9" y="123"/>
                </a:lnTo>
                <a:lnTo>
                  <a:pt x="8" y="131"/>
                </a:lnTo>
                <a:lnTo>
                  <a:pt x="7" y="140"/>
                </a:lnTo>
                <a:lnTo>
                  <a:pt x="7" y="148"/>
                </a:lnTo>
                <a:lnTo>
                  <a:pt x="7" y="157"/>
                </a:lnTo>
                <a:lnTo>
                  <a:pt x="7" y="165"/>
                </a:lnTo>
                <a:lnTo>
                  <a:pt x="7" y="173"/>
                </a:lnTo>
                <a:lnTo>
                  <a:pt x="9" y="188"/>
                </a:lnTo>
                <a:lnTo>
                  <a:pt x="11" y="195"/>
                </a:lnTo>
                <a:lnTo>
                  <a:pt x="13" y="202"/>
                </a:lnTo>
                <a:lnTo>
                  <a:pt x="15" y="209"/>
                </a:lnTo>
                <a:lnTo>
                  <a:pt x="17" y="215"/>
                </a:lnTo>
                <a:lnTo>
                  <a:pt x="23" y="228"/>
                </a:lnTo>
                <a:lnTo>
                  <a:pt x="30" y="239"/>
                </a:lnTo>
                <a:lnTo>
                  <a:pt x="38" y="249"/>
                </a:lnTo>
                <a:lnTo>
                  <a:pt x="43" y="254"/>
                </a:lnTo>
                <a:lnTo>
                  <a:pt x="47" y="258"/>
                </a:lnTo>
                <a:lnTo>
                  <a:pt x="52" y="263"/>
                </a:lnTo>
                <a:lnTo>
                  <a:pt x="57" y="267"/>
                </a:lnTo>
                <a:lnTo>
                  <a:pt x="62" y="270"/>
                </a:lnTo>
                <a:lnTo>
                  <a:pt x="68" y="274"/>
                </a:lnTo>
                <a:lnTo>
                  <a:pt x="80" y="281"/>
                </a:lnTo>
                <a:lnTo>
                  <a:pt x="92" y="286"/>
                </a:lnTo>
                <a:lnTo>
                  <a:pt x="105" y="291"/>
                </a:lnTo>
                <a:lnTo>
                  <a:pt x="118" y="295"/>
                </a:lnTo>
                <a:lnTo>
                  <a:pt x="133" y="298"/>
                </a:lnTo>
                <a:lnTo>
                  <a:pt x="147" y="301"/>
                </a:lnTo>
                <a:lnTo>
                  <a:pt x="174" y="304"/>
                </a:lnTo>
                <a:lnTo>
                  <a:pt x="181" y="305"/>
                </a:lnTo>
                <a:lnTo>
                  <a:pt x="187" y="307"/>
                </a:lnTo>
                <a:lnTo>
                  <a:pt x="194" y="309"/>
                </a:lnTo>
                <a:lnTo>
                  <a:pt x="199" y="311"/>
                </a:lnTo>
                <a:lnTo>
                  <a:pt x="204" y="314"/>
                </a:lnTo>
                <a:lnTo>
                  <a:pt x="209" y="317"/>
                </a:lnTo>
                <a:lnTo>
                  <a:pt x="213" y="320"/>
                </a:lnTo>
                <a:lnTo>
                  <a:pt x="215" y="322"/>
                </a:lnTo>
                <a:lnTo>
                  <a:pt x="217" y="324"/>
                </a:lnTo>
                <a:lnTo>
                  <a:pt x="221" y="328"/>
                </a:lnTo>
                <a:lnTo>
                  <a:pt x="224" y="332"/>
                </a:lnTo>
                <a:lnTo>
                  <a:pt x="226" y="336"/>
                </a:lnTo>
                <a:lnTo>
                  <a:pt x="228" y="341"/>
                </a:lnTo>
                <a:lnTo>
                  <a:pt x="230" y="346"/>
                </a:lnTo>
                <a:lnTo>
                  <a:pt x="231" y="352"/>
                </a:lnTo>
                <a:lnTo>
                  <a:pt x="232" y="358"/>
                </a:lnTo>
                <a:lnTo>
                  <a:pt x="232" y="364"/>
                </a:lnTo>
                <a:lnTo>
                  <a:pt x="232" y="371"/>
                </a:lnTo>
                <a:lnTo>
                  <a:pt x="231" y="377"/>
                </a:lnTo>
                <a:lnTo>
                  <a:pt x="229" y="384"/>
                </a:lnTo>
                <a:lnTo>
                  <a:pt x="227" y="389"/>
                </a:lnTo>
                <a:lnTo>
                  <a:pt x="224" y="395"/>
                </a:lnTo>
                <a:lnTo>
                  <a:pt x="220" y="400"/>
                </a:lnTo>
                <a:lnTo>
                  <a:pt x="216" y="404"/>
                </a:lnTo>
                <a:lnTo>
                  <a:pt x="211" y="408"/>
                </a:lnTo>
                <a:lnTo>
                  <a:pt x="206" y="412"/>
                </a:lnTo>
                <a:lnTo>
                  <a:pt x="201" y="415"/>
                </a:lnTo>
                <a:lnTo>
                  <a:pt x="194" y="417"/>
                </a:lnTo>
                <a:lnTo>
                  <a:pt x="188" y="419"/>
                </a:lnTo>
                <a:lnTo>
                  <a:pt x="181" y="421"/>
                </a:lnTo>
                <a:lnTo>
                  <a:pt x="173" y="422"/>
                </a:lnTo>
                <a:lnTo>
                  <a:pt x="166" y="423"/>
                </a:lnTo>
                <a:lnTo>
                  <a:pt x="157" y="423"/>
                </a:lnTo>
                <a:lnTo>
                  <a:pt x="140" y="423"/>
                </a:lnTo>
                <a:lnTo>
                  <a:pt x="132" y="422"/>
                </a:lnTo>
                <a:lnTo>
                  <a:pt x="124" y="421"/>
                </a:lnTo>
                <a:lnTo>
                  <a:pt x="116" y="420"/>
                </a:lnTo>
                <a:lnTo>
                  <a:pt x="109" y="418"/>
                </a:lnTo>
                <a:lnTo>
                  <a:pt x="102" y="416"/>
                </a:lnTo>
                <a:lnTo>
                  <a:pt x="94" y="414"/>
                </a:lnTo>
                <a:lnTo>
                  <a:pt x="80" y="409"/>
                </a:lnTo>
                <a:lnTo>
                  <a:pt x="65" y="403"/>
                </a:lnTo>
                <a:lnTo>
                  <a:pt x="50" y="395"/>
                </a:lnTo>
                <a:lnTo>
                  <a:pt x="33" y="385"/>
                </a:lnTo>
                <a:lnTo>
                  <a:pt x="0" y="477"/>
                </a:lnTo>
                <a:lnTo>
                  <a:pt x="9" y="482"/>
                </a:lnTo>
                <a:lnTo>
                  <a:pt x="18" y="488"/>
                </a:lnTo>
                <a:lnTo>
                  <a:pt x="27" y="492"/>
                </a:lnTo>
                <a:lnTo>
                  <a:pt x="36" y="497"/>
                </a:lnTo>
                <a:lnTo>
                  <a:pt x="45" y="501"/>
                </a:lnTo>
                <a:lnTo>
                  <a:pt x="55" y="505"/>
                </a:lnTo>
                <a:lnTo>
                  <a:pt x="64" y="508"/>
                </a:lnTo>
                <a:lnTo>
                  <a:pt x="74" y="512"/>
                </a:lnTo>
                <a:lnTo>
                  <a:pt x="83" y="514"/>
                </a:lnTo>
                <a:lnTo>
                  <a:pt x="93" y="517"/>
                </a:lnTo>
                <a:lnTo>
                  <a:pt x="104" y="519"/>
                </a:lnTo>
                <a:lnTo>
                  <a:pt x="114" y="520"/>
                </a:lnTo>
                <a:lnTo>
                  <a:pt x="125" y="521"/>
                </a:lnTo>
                <a:lnTo>
                  <a:pt x="136" y="522"/>
                </a:lnTo>
                <a:lnTo>
                  <a:pt x="148" y="523"/>
                </a:lnTo>
                <a:lnTo>
                  <a:pt x="160" y="523"/>
                </a:lnTo>
                <a:lnTo>
                  <a:pt x="171" y="523"/>
                </a:lnTo>
                <a:lnTo>
                  <a:pt x="181" y="522"/>
                </a:lnTo>
                <a:lnTo>
                  <a:pt x="191" y="521"/>
                </a:lnTo>
                <a:lnTo>
                  <a:pt x="201" y="520"/>
                </a:lnTo>
                <a:lnTo>
                  <a:pt x="220" y="517"/>
                </a:lnTo>
                <a:lnTo>
                  <a:pt x="224" y="516"/>
                </a:lnTo>
                <a:lnTo>
                  <a:pt x="228" y="515"/>
                </a:lnTo>
                <a:lnTo>
                  <a:pt x="237" y="512"/>
                </a:lnTo>
                <a:lnTo>
                  <a:pt x="245" y="510"/>
                </a:lnTo>
                <a:lnTo>
                  <a:pt x="253" y="507"/>
                </a:lnTo>
                <a:lnTo>
                  <a:pt x="261" y="503"/>
                </a:lnTo>
                <a:lnTo>
                  <a:pt x="268" y="499"/>
                </a:lnTo>
                <a:lnTo>
                  <a:pt x="275" y="495"/>
                </a:lnTo>
                <a:lnTo>
                  <a:pt x="278" y="493"/>
                </a:lnTo>
                <a:lnTo>
                  <a:pt x="281" y="491"/>
                </a:lnTo>
                <a:lnTo>
                  <a:pt x="288" y="486"/>
                </a:lnTo>
                <a:lnTo>
                  <a:pt x="294" y="481"/>
                </a:lnTo>
                <a:lnTo>
                  <a:pt x="299" y="476"/>
                </a:lnTo>
                <a:lnTo>
                  <a:pt x="304" y="470"/>
                </a:lnTo>
                <a:lnTo>
                  <a:pt x="309" y="464"/>
                </a:lnTo>
                <a:lnTo>
                  <a:pt x="314" y="458"/>
                </a:lnTo>
                <a:lnTo>
                  <a:pt x="318" y="451"/>
                </a:lnTo>
                <a:lnTo>
                  <a:pt x="320" y="448"/>
                </a:lnTo>
                <a:lnTo>
                  <a:pt x="322" y="445"/>
                </a:lnTo>
                <a:lnTo>
                  <a:pt x="325" y="437"/>
                </a:lnTo>
                <a:lnTo>
                  <a:pt x="329" y="430"/>
                </a:lnTo>
                <a:lnTo>
                  <a:pt x="331" y="422"/>
                </a:lnTo>
                <a:lnTo>
                  <a:pt x="334" y="414"/>
                </a:lnTo>
                <a:lnTo>
                  <a:pt x="336" y="405"/>
                </a:lnTo>
                <a:lnTo>
                  <a:pt x="338" y="397"/>
                </a:lnTo>
                <a:lnTo>
                  <a:pt x="339" y="388"/>
                </a:lnTo>
                <a:lnTo>
                  <a:pt x="340" y="378"/>
                </a:lnTo>
                <a:lnTo>
                  <a:pt x="340" y="369"/>
                </a:lnTo>
                <a:lnTo>
                  <a:pt x="341" y="359"/>
                </a:lnTo>
                <a:lnTo>
                  <a:pt x="340" y="350"/>
                </a:lnTo>
                <a:lnTo>
                  <a:pt x="340" y="342"/>
                </a:lnTo>
                <a:lnTo>
                  <a:pt x="339" y="334"/>
                </a:lnTo>
                <a:lnTo>
                  <a:pt x="338" y="326"/>
                </a:lnTo>
                <a:lnTo>
                  <a:pt x="337" y="319"/>
                </a:lnTo>
                <a:lnTo>
                  <a:pt x="335" y="311"/>
                </a:lnTo>
                <a:lnTo>
                  <a:pt x="331" y="297"/>
                </a:lnTo>
                <a:lnTo>
                  <a:pt x="325" y="284"/>
                </a:lnTo>
                <a:lnTo>
                  <a:pt x="322" y="278"/>
                </a:lnTo>
                <a:lnTo>
                  <a:pt x="318" y="271"/>
                </a:lnTo>
                <a:lnTo>
                  <a:pt x="310" y="260"/>
                </a:lnTo>
                <a:lnTo>
                  <a:pt x="306" y="255"/>
                </a:lnTo>
                <a:lnTo>
                  <a:pt x="301" y="249"/>
                </a:lnTo>
                <a:lnTo>
                  <a:pt x="291" y="240"/>
                </a:lnTo>
                <a:lnTo>
                  <a:pt x="286" y="235"/>
                </a:lnTo>
                <a:lnTo>
                  <a:pt x="280" y="231"/>
                </a:lnTo>
                <a:lnTo>
                  <a:pt x="268" y="223"/>
                </a:lnTo>
                <a:lnTo>
                  <a:pt x="261" y="220"/>
                </a:lnTo>
                <a:lnTo>
                  <a:pt x="254" y="217"/>
                </a:lnTo>
                <a:lnTo>
                  <a:pt x="240" y="211"/>
                </a:lnTo>
                <a:lnTo>
                  <a:pt x="225" y="206"/>
                </a:lnTo>
                <a:lnTo>
                  <a:pt x="216" y="204"/>
                </a:lnTo>
                <a:lnTo>
                  <a:pt x="208" y="203"/>
                </a:lnTo>
                <a:lnTo>
                  <a:pt x="199" y="201"/>
                </a:lnTo>
                <a:lnTo>
                  <a:pt x="191" y="200"/>
                </a:lnTo>
                <a:lnTo>
                  <a:pt x="162" y="196"/>
                </a:lnTo>
                <a:lnTo>
                  <a:pt x="151" y="194"/>
                </a:lnTo>
                <a:lnTo>
                  <a:pt x="146" y="193"/>
                </a:lnTo>
                <a:lnTo>
                  <a:pt x="142" y="192"/>
                </a:lnTo>
                <a:lnTo>
                  <a:pt x="134" y="187"/>
                </a:lnTo>
                <a:lnTo>
                  <a:pt x="130" y="185"/>
                </a:lnTo>
                <a:lnTo>
                  <a:pt x="127" y="182"/>
                </a:lnTo>
                <a:lnTo>
                  <a:pt x="125" y="179"/>
                </a:lnTo>
                <a:lnTo>
                  <a:pt x="122" y="176"/>
                </a:lnTo>
                <a:lnTo>
                  <a:pt x="120" y="172"/>
                </a:lnTo>
                <a:lnTo>
                  <a:pt x="118" y="169"/>
                </a:lnTo>
                <a:lnTo>
                  <a:pt x="117" y="164"/>
                </a:lnTo>
                <a:lnTo>
                  <a:pt x="116" y="160"/>
                </a:lnTo>
                <a:lnTo>
                  <a:pt x="115" y="155"/>
                </a:lnTo>
                <a:lnTo>
                  <a:pt x="115" y="150"/>
                </a:lnTo>
                <a:lnTo>
                  <a:pt x="116" y="145"/>
                </a:lnTo>
                <a:lnTo>
                  <a:pt x="116" y="140"/>
                </a:lnTo>
                <a:lnTo>
                  <a:pt x="118" y="136"/>
                </a:lnTo>
                <a:lnTo>
                  <a:pt x="119" y="131"/>
                </a:lnTo>
                <a:lnTo>
                  <a:pt x="122" y="127"/>
                </a:lnTo>
                <a:lnTo>
                  <a:pt x="125" y="123"/>
                </a:lnTo>
                <a:lnTo>
                  <a:pt x="128" y="119"/>
                </a:lnTo>
                <a:lnTo>
                  <a:pt x="133" y="115"/>
                </a:lnTo>
                <a:lnTo>
                  <a:pt x="137" y="112"/>
                </a:lnTo>
                <a:lnTo>
                  <a:pt x="143" y="109"/>
                </a:lnTo>
                <a:lnTo>
                  <a:pt x="149" y="106"/>
                </a:lnTo>
                <a:lnTo>
                  <a:pt x="156" y="104"/>
                </a:lnTo>
                <a:lnTo>
                  <a:pt x="164" y="102"/>
                </a:lnTo>
                <a:lnTo>
                  <a:pt x="173" y="101"/>
                </a:lnTo>
                <a:lnTo>
                  <a:pt x="182" y="100"/>
                </a:lnTo>
                <a:lnTo>
                  <a:pt x="192" y="100"/>
                </a:lnTo>
                <a:lnTo>
                  <a:pt x="206" y="100"/>
                </a:lnTo>
                <a:lnTo>
                  <a:pt x="220" y="102"/>
                </a:lnTo>
                <a:lnTo>
                  <a:pt x="233" y="104"/>
                </a:lnTo>
                <a:lnTo>
                  <a:pt x="246" y="107"/>
                </a:lnTo>
                <a:lnTo>
                  <a:pt x="259" y="110"/>
                </a:lnTo>
                <a:lnTo>
                  <a:pt x="272" y="115"/>
                </a:lnTo>
                <a:lnTo>
                  <a:pt x="285" y="120"/>
                </a:lnTo>
                <a:lnTo>
                  <a:pt x="298" y="127"/>
                </a:lnTo>
                <a:lnTo>
                  <a:pt x="330" y="41"/>
                </a:lnTo>
                <a:lnTo>
                  <a:pt x="318" y="33"/>
                </a:lnTo>
                <a:lnTo>
                  <a:pt x="311" y="29"/>
                </a:lnTo>
                <a:lnTo>
                  <a:pt x="304" y="25"/>
                </a:lnTo>
                <a:lnTo>
                  <a:pt x="297" y="22"/>
                </a:lnTo>
                <a:lnTo>
                  <a:pt x="289" y="18"/>
                </a:lnTo>
                <a:lnTo>
                  <a:pt x="281" y="15"/>
                </a:lnTo>
                <a:lnTo>
                  <a:pt x="272" y="12"/>
                </a:lnTo>
                <a:lnTo>
                  <a:pt x="263" y="10"/>
                </a:lnTo>
                <a:lnTo>
                  <a:pt x="253" y="7"/>
                </a:lnTo>
                <a:lnTo>
                  <a:pt x="243" y="5"/>
                </a:lnTo>
                <a:lnTo>
                  <a:pt x="233" y="3"/>
                </a:lnTo>
                <a:lnTo>
                  <a:pt x="223" y="2"/>
                </a:lnTo>
                <a:lnTo>
                  <a:pt x="212" y="1"/>
                </a:lnTo>
                <a:lnTo>
                  <a:pt x="200" y="0"/>
                </a:lnTo>
                <a:lnTo>
                  <a:pt x="188" y="0"/>
                </a:lnTo>
                <a:close/>
                <a:moveTo>
                  <a:pt x="759" y="9"/>
                </a:moveTo>
                <a:lnTo>
                  <a:pt x="641" y="9"/>
                </a:lnTo>
                <a:lnTo>
                  <a:pt x="641" y="361"/>
                </a:lnTo>
                <a:lnTo>
                  <a:pt x="640" y="368"/>
                </a:lnTo>
                <a:lnTo>
                  <a:pt x="640" y="374"/>
                </a:lnTo>
                <a:lnTo>
                  <a:pt x="638" y="380"/>
                </a:lnTo>
                <a:lnTo>
                  <a:pt x="636" y="386"/>
                </a:lnTo>
                <a:lnTo>
                  <a:pt x="634" y="391"/>
                </a:lnTo>
                <a:lnTo>
                  <a:pt x="631" y="396"/>
                </a:lnTo>
                <a:lnTo>
                  <a:pt x="628" y="400"/>
                </a:lnTo>
                <a:lnTo>
                  <a:pt x="625" y="404"/>
                </a:lnTo>
                <a:lnTo>
                  <a:pt x="620" y="408"/>
                </a:lnTo>
                <a:lnTo>
                  <a:pt x="616" y="411"/>
                </a:lnTo>
                <a:lnTo>
                  <a:pt x="611" y="414"/>
                </a:lnTo>
                <a:lnTo>
                  <a:pt x="606" y="417"/>
                </a:lnTo>
                <a:lnTo>
                  <a:pt x="601" y="418"/>
                </a:lnTo>
                <a:lnTo>
                  <a:pt x="595" y="420"/>
                </a:lnTo>
                <a:lnTo>
                  <a:pt x="589" y="421"/>
                </a:lnTo>
                <a:lnTo>
                  <a:pt x="583" y="421"/>
                </a:lnTo>
                <a:lnTo>
                  <a:pt x="576" y="421"/>
                </a:lnTo>
                <a:lnTo>
                  <a:pt x="570" y="420"/>
                </a:lnTo>
                <a:lnTo>
                  <a:pt x="564" y="418"/>
                </a:lnTo>
                <a:lnTo>
                  <a:pt x="559" y="417"/>
                </a:lnTo>
                <a:lnTo>
                  <a:pt x="553" y="414"/>
                </a:lnTo>
                <a:lnTo>
                  <a:pt x="548" y="411"/>
                </a:lnTo>
                <a:lnTo>
                  <a:pt x="544" y="408"/>
                </a:lnTo>
                <a:lnTo>
                  <a:pt x="540" y="404"/>
                </a:lnTo>
                <a:lnTo>
                  <a:pt x="536" y="400"/>
                </a:lnTo>
                <a:lnTo>
                  <a:pt x="533" y="396"/>
                </a:lnTo>
                <a:lnTo>
                  <a:pt x="530" y="391"/>
                </a:lnTo>
                <a:lnTo>
                  <a:pt x="528" y="386"/>
                </a:lnTo>
                <a:lnTo>
                  <a:pt x="526" y="380"/>
                </a:lnTo>
                <a:lnTo>
                  <a:pt x="524" y="374"/>
                </a:lnTo>
                <a:lnTo>
                  <a:pt x="524" y="371"/>
                </a:lnTo>
                <a:lnTo>
                  <a:pt x="524" y="368"/>
                </a:lnTo>
                <a:lnTo>
                  <a:pt x="523" y="361"/>
                </a:lnTo>
                <a:lnTo>
                  <a:pt x="525" y="9"/>
                </a:lnTo>
                <a:lnTo>
                  <a:pt x="407" y="9"/>
                </a:lnTo>
                <a:lnTo>
                  <a:pt x="407" y="359"/>
                </a:lnTo>
                <a:lnTo>
                  <a:pt x="408" y="368"/>
                </a:lnTo>
                <a:lnTo>
                  <a:pt x="408" y="377"/>
                </a:lnTo>
                <a:lnTo>
                  <a:pt x="409" y="386"/>
                </a:lnTo>
                <a:lnTo>
                  <a:pt x="411" y="394"/>
                </a:lnTo>
                <a:lnTo>
                  <a:pt x="413" y="402"/>
                </a:lnTo>
                <a:lnTo>
                  <a:pt x="415" y="410"/>
                </a:lnTo>
                <a:lnTo>
                  <a:pt x="417" y="418"/>
                </a:lnTo>
                <a:lnTo>
                  <a:pt x="420" y="426"/>
                </a:lnTo>
                <a:lnTo>
                  <a:pt x="424" y="433"/>
                </a:lnTo>
                <a:lnTo>
                  <a:pt x="427" y="440"/>
                </a:lnTo>
                <a:lnTo>
                  <a:pt x="431" y="447"/>
                </a:lnTo>
                <a:lnTo>
                  <a:pt x="436" y="454"/>
                </a:lnTo>
                <a:lnTo>
                  <a:pt x="440" y="460"/>
                </a:lnTo>
                <a:lnTo>
                  <a:pt x="445" y="466"/>
                </a:lnTo>
                <a:lnTo>
                  <a:pt x="451" y="472"/>
                </a:lnTo>
                <a:lnTo>
                  <a:pt x="456" y="478"/>
                </a:lnTo>
                <a:lnTo>
                  <a:pt x="462" y="483"/>
                </a:lnTo>
                <a:lnTo>
                  <a:pt x="468" y="488"/>
                </a:lnTo>
                <a:lnTo>
                  <a:pt x="475" y="492"/>
                </a:lnTo>
                <a:lnTo>
                  <a:pt x="482" y="497"/>
                </a:lnTo>
                <a:lnTo>
                  <a:pt x="489" y="501"/>
                </a:lnTo>
                <a:lnTo>
                  <a:pt x="496" y="505"/>
                </a:lnTo>
                <a:lnTo>
                  <a:pt x="504" y="508"/>
                </a:lnTo>
                <a:lnTo>
                  <a:pt x="512" y="511"/>
                </a:lnTo>
                <a:lnTo>
                  <a:pt x="520" y="514"/>
                </a:lnTo>
                <a:lnTo>
                  <a:pt x="528" y="516"/>
                </a:lnTo>
                <a:lnTo>
                  <a:pt x="546" y="520"/>
                </a:lnTo>
                <a:lnTo>
                  <a:pt x="555" y="521"/>
                </a:lnTo>
                <a:lnTo>
                  <a:pt x="564" y="522"/>
                </a:lnTo>
                <a:lnTo>
                  <a:pt x="583" y="523"/>
                </a:lnTo>
                <a:lnTo>
                  <a:pt x="592" y="523"/>
                </a:lnTo>
                <a:lnTo>
                  <a:pt x="602" y="522"/>
                </a:lnTo>
                <a:lnTo>
                  <a:pt x="611" y="521"/>
                </a:lnTo>
                <a:lnTo>
                  <a:pt x="620" y="520"/>
                </a:lnTo>
                <a:lnTo>
                  <a:pt x="628" y="518"/>
                </a:lnTo>
                <a:lnTo>
                  <a:pt x="637" y="516"/>
                </a:lnTo>
                <a:lnTo>
                  <a:pt x="645" y="514"/>
                </a:lnTo>
                <a:lnTo>
                  <a:pt x="653" y="511"/>
                </a:lnTo>
                <a:lnTo>
                  <a:pt x="661" y="508"/>
                </a:lnTo>
                <a:lnTo>
                  <a:pt x="668" y="505"/>
                </a:lnTo>
                <a:lnTo>
                  <a:pt x="683" y="497"/>
                </a:lnTo>
                <a:lnTo>
                  <a:pt x="690" y="492"/>
                </a:lnTo>
                <a:lnTo>
                  <a:pt x="696" y="488"/>
                </a:lnTo>
                <a:lnTo>
                  <a:pt x="703" y="483"/>
                </a:lnTo>
                <a:lnTo>
                  <a:pt x="708" y="478"/>
                </a:lnTo>
                <a:lnTo>
                  <a:pt x="714" y="472"/>
                </a:lnTo>
                <a:lnTo>
                  <a:pt x="719" y="466"/>
                </a:lnTo>
                <a:lnTo>
                  <a:pt x="724" y="460"/>
                </a:lnTo>
                <a:lnTo>
                  <a:pt x="729" y="454"/>
                </a:lnTo>
                <a:lnTo>
                  <a:pt x="733" y="447"/>
                </a:lnTo>
                <a:lnTo>
                  <a:pt x="737" y="440"/>
                </a:lnTo>
                <a:lnTo>
                  <a:pt x="744" y="426"/>
                </a:lnTo>
                <a:lnTo>
                  <a:pt x="747" y="418"/>
                </a:lnTo>
                <a:lnTo>
                  <a:pt x="749" y="410"/>
                </a:lnTo>
                <a:lnTo>
                  <a:pt x="752" y="402"/>
                </a:lnTo>
                <a:lnTo>
                  <a:pt x="753" y="394"/>
                </a:lnTo>
                <a:lnTo>
                  <a:pt x="755" y="386"/>
                </a:lnTo>
                <a:lnTo>
                  <a:pt x="756" y="377"/>
                </a:lnTo>
                <a:lnTo>
                  <a:pt x="757" y="368"/>
                </a:lnTo>
                <a:lnTo>
                  <a:pt x="757" y="359"/>
                </a:lnTo>
                <a:lnTo>
                  <a:pt x="759" y="9"/>
                </a:lnTo>
                <a:close/>
                <a:moveTo>
                  <a:pt x="1029" y="0"/>
                </a:moveTo>
                <a:lnTo>
                  <a:pt x="1010" y="1"/>
                </a:lnTo>
                <a:lnTo>
                  <a:pt x="992" y="3"/>
                </a:lnTo>
                <a:lnTo>
                  <a:pt x="983" y="5"/>
                </a:lnTo>
                <a:lnTo>
                  <a:pt x="974" y="7"/>
                </a:lnTo>
                <a:lnTo>
                  <a:pt x="965" y="9"/>
                </a:lnTo>
                <a:lnTo>
                  <a:pt x="956" y="12"/>
                </a:lnTo>
                <a:lnTo>
                  <a:pt x="948" y="15"/>
                </a:lnTo>
                <a:lnTo>
                  <a:pt x="939" y="19"/>
                </a:lnTo>
                <a:lnTo>
                  <a:pt x="931" y="23"/>
                </a:lnTo>
                <a:lnTo>
                  <a:pt x="923" y="28"/>
                </a:lnTo>
                <a:lnTo>
                  <a:pt x="916" y="33"/>
                </a:lnTo>
                <a:lnTo>
                  <a:pt x="908" y="38"/>
                </a:lnTo>
                <a:lnTo>
                  <a:pt x="901" y="44"/>
                </a:lnTo>
                <a:lnTo>
                  <a:pt x="894" y="51"/>
                </a:lnTo>
                <a:lnTo>
                  <a:pt x="888" y="57"/>
                </a:lnTo>
                <a:lnTo>
                  <a:pt x="882" y="64"/>
                </a:lnTo>
                <a:lnTo>
                  <a:pt x="876" y="71"/>
                </a:lnTo>
                <a:lnTo>
                  <a:pt x="871" y="79"/>
                </a:lnTo>
                <a:lnTo>
                  <a:pt x="868" y="84"/>
                </a:lnTo>
                <a:lnTo>
                  <a:pt x="866" y="88"/>
                </a:lnTo>
                <a:lnTo>
                  <a:pt x="861" y="97"/>
                </a:lnTo>
                <a:lnTo>
                  <a:pt x="857" y="108"/>
                </a:lnTo>
                <a:lnTo>
                  <a:pt x="853" y="119"/>
                </a:lnTo>
                <a:lnTo>
                  <a:pt x="849" y="132"/>
                </a:lnTo>
                <a:lnTo>
                  <a:pt x="846" y="146"/>
                </a:lnTo>
                <a:lnTo>
                  <a:pt x="844" y="161"/>
                </a:lnTo>
                <a:lnTo>
                  <a:pt x="841" y="178"/>
                </a:lnTo>
                <a:lnTo>
                  <a:pt x="839" y="196"/>
                </a:lnTo>
                <a:lnTo>
                  <a:pt x="838" y="216"/>
                </a:lnTo>
                <a:lnTo>
                  <a:pt x="837" y="238"/>
                </a:lnTo>
                <a:lnTo>
                  <a:pt x="837" y="262"/>
                </a:lnTo>
                <a:lnTo>
                  <a:pt x="837" y="286"/>
                </a:lnTo>
                <a:lnTo>
                  <a:pt x="838" y="308"/>
                </a:lnTo>
                <a:lnTo>
                  <a:pt x="839" y="328"/>
                </a:lnTo>
                <a:lnTo>
                  <a:pt x="841" y="347"/>
                </a:lnTo>
                <a:lnTo>
                  <a:pt x="844" y="363"/>
                </a:lnTo>
                <a:lnTo>
                  <a:pt x="846" y="379"/>
                </a:lnTo>
                <a:lnTo>
                  <a:pt x="849" y="393"/>
                </a:lnTo>
                <a:lnTo>
                  <a:pt x="853" y="405"/>
                </a:lnTo>
                <a:lnTo>
                  <a:pt x="857" y="417"/>
                </a:lnTo>
                <a:lnTo>
                  <a:pt x="861" y="427"/>
                </a:lnTo>
                <a:lnTo>
                  <a:pt x="866" y="436"/>
                </a:lnTo>
                <a:lnTo>
                  <a:pt x="871" y="445"/>
                </a:lnTo>
                <a:lnTo>
                  <a:pt x="876" y="453"/>
                </a:lnTo>
                <a:lnTo>
                  <a:pt x="882" y="460"/>
                </a:lnTo>
                <a:lnTo>
                  <a:pt x="888" y="467"/>
                </a:lnTo>
                <a:lnTo>
                  <a:pt x="894" y="474"/>
                </a:lnTo>
                <a:lnTo>
                  <a:pt x="901" y="480"/>
                </a:lnTo>
                <a:lnTo>
                  <a:pt x="908" y="486"/>
                </a:lnTo>
                <a:lnTo>
                  <a:pt x="916" y="492"/>
                </a:lnTo>
                <a:lnTo>
                  <a:pt x="923" y="497"/>
                </a:lnTo>
                <a:lnTo>
                  <a:pt x="931" y="501"/>
                </a:lnTo>
                <a:lnTo>
                  <a:pt x="939" y="505"/>
                </a:lnTo>
                <a:lnTo>
                  <a:pt x="948" y="509"/>
                </a:lnTo>
                <a:lnTo>
                  <a:pt x="956" y="512"/>
                </a:lnTo>
                <a:lnTo>
                  <a:pt x="965" y="515"/>
                </a:lnTo>
                <a:lnTo>
                  <a:pt x="974" y="518"/>
                </a:lnTo>
                <a:lnTo>
                  <a:pt x="992" y="522"/>
                </a:lnTo>
                <a:lnTo>
                  <a:pt x="1001" y="523"/>
                </a:lnTo>
                <a:lnTo>
                  <a:pt x="1010" y="524"/>
                </a:lnTo>
                <a:lnTo>
                  <a:pt x="1029" y="524"/>
                </a:lnTo>
                <a:lnTo>
                  <a:pt x="1048" y="524"/>
                </a:lnTo>
                <a:lnTo>
                  <a:pt x="1066" y="522"/>
                </a:lnTo>
                <a:lnTo>
                  <a:pt x="1075" y="520"/>
                </a:lnTo>
                <a:lnTo>
                  <a:pt x="1084" y="518"/>
                </a:lnTo>
                <a:lnTo>
                  <a:pt x="1093" y="515"/>
                </a:lnTo>
                <a:lnTo>
                  <a:pt x="1102" y="512"/>
                </a:lnTo>
                <a:lnTo>
                  <a:pt x="1110" y="509"/>
                </a:lnTo>
                <a:lnTo>
                  <a:pt x="1119" y="505"/>
                </a:lnTo>
                <a:lnTo>
                  <a:pt x="1127" y="501"/>
                </a:lnTo>
                <a:lnTo>
                  <a:pt x="1135" y="497"/>
                </a:lnTo>
                <a:lnTo>
                  <a:pt x="1142" y="492"/>
                </a:lnTo>
                <a:lnTo>
                  <a:pt x="1150" y="486"/>
                </a:lnTo>
                <a:lnTo>
                  <a:pt x="1157" y="480"/>
                </a:lnTo>
                <a:lnTo>
                  <a:pt x="1164" y="474"/>
                </a:lnTo>
                <a:lnTo>
                  <a:pt x="1170" y="467"/>
                </a:lnTo>
                <a:lnTo>
                  <a:pt x="1176" y="460"/>
                </a:lnTo>
                <a:lnTo>
                  <a:pt x="1182" y="453"/>
                </a:lnTo>
                <a:lnTo>
                  <a:pt x="1187" y="445"/>
                </a:lnTo>
                <a:lnTo>
                  <a:pt x="1192" y="436"/>
                </a:lnTo>
                <a:lnTo>
                  <a:pt x="1197" y="427"/>
                </a:lnTo>
                <a:lnTo>
                  <a:pt x="1201" y="417"/>
                </a:lnTo>
                <a:lnTo>
                  <a:pt x="1205" y="405"/>
                </a:lnTo>
                <a:lnTo>
                  <a:pt x="1209" y="393"/>
                </a:lnTo>
                <a:lnTo>
                  <a:pt x="1212" y="379"/>
                </a:lnTo>
                <a:lnTo>
                  <a:pt x="1215" y="363"/>
                </a:lnTo>
                <a:lnTo>
                  <a:pt x="1217" y="347"/>
                </a:lnTo>
                <a:lnTo>
                  <a:pt x="1219" y="328"/>
                </a:lnTo>
                <a:lnTo>
                  <a:pt x="1220" y="308"/>
                </a:lnTo>
                <a:lnTo>
                  <a:pt x="1221" y="286"/>
                </a:lnTo>
                <a:lnTo>
                  <a:pt x="1221" y="262"/>
                </a:lnTo>
                <a:lnTo>
                  <a:pt x="1221" y="238"/>
                </a:lnTo>
                <a:lnTo>
                  <a:pt x="1220" y="216"/>
                </a:lnTo>
                <a:lnTo>
                  <a:pt x="1219" y="196"/>
                </a:lnTo>
                <a:lnTo>
                  <a:pt x="1217" y="178"/>
                </a:lnTo>
                <a:lnTo>
                  <a:pt x="1215" y="161"/>
                </a:lnTo>
                <a:lnTo>
                  <a:pt x="1212" y="146"/>
                </a:lnTo>
                <a:lnTo>
                  <a:pt x="1209" y="132"/>
                </a:lnTo>
                <a:lnTo>
                  <a:pt x="1205" y="119"/>
                </a:lnTo>
                <a:lnTo>
                  <a:pt x="1201" y="108"/>
                </a:lnTo>
                <a:lnTo>
                  <a:pt x="1197" y="97"/>
                </a:lnTo>
                <a:lnTo>
                  <a:pt x="1192" y="88"/>
                </a:lnTo>
                <a:lnTo>
                  <a:pt x="1187" y="79"/>
                </a:lnTo>
                <a:lnTo>
                  <a:pt x="1182" y="71"/>
                </a:lnTo>
                <a:lnTo>
                  <a:pt x="1176" y="64"/>
                </a:lnTo>
                <a:lnTo>
                  <a:pt x="1170" y="57"/>
                </a:lnTo>
                <a:lnTo>
                  <a:pt x="1164" y="51"/>
                </a:lnTo>
                <a:lnTo>
                  <a:pt x="1157" y="44"/>
                </a:lnTo>
                <a:lnTo>
                  <a:pt x="1150" y="38"/>
                </a:lnTo>
                <a:lnTo>
                  <a:pt x="1142" y="33"/>
                </a:lnTo>
                <a:lnTo>
                  <a:pt x="1135" y="28"/>
                </a:lnTo>
                <a:lnTo>
                  <a:pt x="1127" y="23"/>
                </a:lnTo>
                <a:lnTo>
                  <a:pt x="1119" y="19"/>
                </a:lnTo>
                <a:lnTo>
                  <a:pt x="1110" y="15"/>
                </a:lnTo>
                <a:lnTo>
                  <a:pt x="1102" y="12"/>
                </a:lnTo>
                <a:lnTo>
                  <a:pt x="1093" y="9"/>
                </a:lnTo>
                <a:lnTo>
                  <a:pt x="1084" y="7"/>
                </a:lnTo>
                <a:lnTo>
                  <a:pt x="1066" y="3"/>
                </a:lnTo>
                <a:lnTo>
                  <a:pt x="1057" y="2"/>
                </a:lnTo>
                <a:lnTo>
                  <a:pt x="1048" y="1"/>
                </a:lnTo>
                <a:lnTo>
                  <a:pt x="1029" y="0"/>
                </a:lnTo>
                <a:close/>
                <a:moveTo>
                  <a:pt x="1029" y="102"/>
                </a:moveTo>
                <a:lnTo>
                  <a:pt x="1037" y="102"/>
                </a:lnTo>
                <a:lnTo>
                  <a:pt x="1044" y="103"/>
                </a:lnTo>
                <a:lnTo>
                  <a:pt x="1051" y="105"/>
                </a:lnTo>
                <a:lnTo>
                  <a:pt x="1057" y="107"/>
                </a:lnTo>
                <a:lnTo>
                  <a:pt x="1063" y="110"/>
                </a:lnTo>
                <a:lnTo>
                  <a:pt x="1069" y="113"/>
                </a:lnTo>
                <a:lnTo>
                  <a:pt x="1074" y="117"/>
                </a:lnTo>
                <a:lnTo>
                  <a:pt x="1079" y="121"/>
                </a:lnTo>
                <a:lnTo>
                  <a:pt x="1084" y="126"/>
                </a:lnTo>
                <a:lnTo>
                  <a:pt x="1088" y="131"/>
                </a:lnTo>
                <a:lnTo>
                  <a:pt x="1091" y="137"/>
                </a:lnTo>
                <a:lnTo>
                  <a:pt x="1094" y="143"/>
                </a:lnTo>
                <a:lnTo>
                  <a:pt x="1097" y="150"/>
                </a:lnTo>
                <a:lnTo>
                  <a:pt x="1099" y="157"/>
                </a:lnTo>
                <a:lnTo>
                  <a:pt x="1100" y="165"/>
                </a:lnTo>
                <a:lnTo>
                  <a:pt x="1100" y="169"/>
                </a:lnTo>
                <a:lnTo>
                  <a:pt x="1101" y="173"/>
                </a:lnTo>
                <a:lnTo>
                  <a:pt x="1102" y="194"/>
                </a:lnTo>
                <a:lnTo>
                  <a:pt x="1103" y="216"/>
                </a:lnTo>
                <a:lnTo>
                  <a:pt x="1104" y="239"/>
                </a:lnTo>
                <a:lnTo>
                  <a:pt x="1104" y="262"/>
                </a:lnTo>
                <a:lnTo>
                  <a:pt x="1104" y="285"/>
                </a:lnTo>
                <a:lnTo>
                  <a:pt x="1103" y="308"/>
                </a:lnTo>
                <a:lnTo>
                  <a:pt x="1101" y="351"/>
                </a:lnTo>
                <a:lnTo>
                  <a:pt x="1100" y="359"/>
                </a:lnTo>
                <a:lnTo>
                  <a:pt x="1099" y="367"/>
                </a:lnTo>
                <a:lnTo>
                  <a:pt x="1097" y="374"/>
                </a:lnTo>
                <a:lnTo>
                  <a:pt x="1094" y="381"/>
                </a:lnTo>
                <a:lnTo>
                  <a:pt x="1091" y="387"/>
                </a:lnTo>
                <a:lnTo>
                  <a:pt x="1088" y="393"/>
                </a:lnTo>
                <a:lnTo>
                  <a:pt x="1086" y="396"/>
                </a:lnTo>
                <a:lnTo>
                  <a:pt x="1084" y="399"/>
                </a:lnTo>
                <a:lnTo>
                  <a:pt x="1079" y="403"/>
                </a:lnTo>
                <a:lnTo>
                  <a:pt x="1074" y="408"/>
                </a:lnTo>
                <a:lnTo>
                  <a:pt x="1069" y="412"/>
                </a:lnTo>
                <a:lnTo>
                  <a:pt x="1063" y="415"/>
                </a:lnTo>
                <a:lnTo>
                  <a:pt x="1057" y="417"/>
                </a:lnTo>
                <a:lnTo>
                  <a:pt x="1051" y="420"/>
                </a:lnTo>
                <a:lnTo>
                  <a:pt x="1044" y="421"/>
                </a:lnTo>
                <a:lnTo>
                  <a:pt x="1037" y="422"/>
                </a:lnTo>
                <a:lnTo>
                  <a:pt x="1029" y="422"/>
                </a:lnTo>
                <a:lnTo>
                  <a:pt x="1022" y="422"/>
                </a:lnTo>
                <a:lnTo>
                  <a:pt x="1014" y="421"/>
                </a:lnTo>
                <a:lnTo>
                  <a:pt x="1008" y="420"/>
                </a:lnTo>
                <a:lnTo>
                  <a:pt x="1001" y="417"/>
                </a:lnTo>
                <a:lnTo>
                  <a:pt x="995" y="415"/>
                </a:lnTo>
                <a:lnTo>
                  <a:pt x="989" y="412"/>
                </a:lnTo>
                <a:lnTo>
                  <a:pt x="984" y="408"/>
                </a:lnTo>
                <a:lnTo>
                  <a:pt x="979" y="403"/>
                </a:lnTo>
                <a:lnTo>
                  <a:pt x="975" y="399"/>
                </a:lnTo>
                <a:lnTo>
                  <a:pt x="971" y="393"/>
                </a:lnTo>
                <a:lnTo>
                  <a:pt x="967" y="387"/>
                </a:lnTo>
                <a:lnTo>
                  <a:pt x="964" y="381"/>
                </a:lnTo>
                <a:lnTo>
                  <a:pt x="962" y="374"/>
                </a:lnTo>
                <a:lnTo>
                  <a:pt x="960" y="367"/>
                </a:lnTo>
                <a:lnTo>
                  <a:pt x="958" y="359"/>
                </a:lnTo>
                <a:lnTo>
                  <a:pt x="958" y="355"/>
                </a:lnTo>
                <a:lnTo>
                  <a:pt x="957" y="351"/>
                </a:lnTo>
                <a:lnTo>
                  <a:pt x="956" y="330"/>
                </a:lnTo>
                <a:lnTo>
                  <a:pt x="955" y="308"/>
                </a:lnTo>
                <a:lnTo>
                  <a:pt x="954" y="285"/>
                </a:lnTo>
                <a:lnTo>
                  <a:pt x="954" y="262"/>
                </a:lnTo>
                <a:lnTo>
                  <a:pt x="954" y="239"/>
                </a:lnTo>
                <a:lnTo>
                  <a:pt x="955" y="216"/>
                </a:lnTo>
                <a:lnTo>
                  <a:pt x="957" y="173"/>
                </a:lnTo>
                <a:lnTo>
                  <a:pt x="958" y="165"/>
                </a:lnTo>
                <a:lnTo>
                  <a:pt x="960" y="157"/>
                </a:lnTo>
                <a:lnTo>
                  <a:pt x="962" y="150"/>
                </a:lnTo>
                <a:lnTo>
                  <a:pt x="964" y="143"/>
                </a:lnTo>
                <a:lnTo>
                  <a:pt x="967" y="137"/>
                </a:lnTo>
                <a:lnTo>
                  <a:pt x="971" y="131"/>
                </a:lnTo>
                <a:lnTo>
                  <a:pt x="973" y="129"/>
                </a:lnTo>
                <a:lnTo>
                  <a:pt x="975" y="126"/>
                </a:lnTo>
                <a:lnTo>
                  <a:pt x="979" y="121"/>
                </a:lnTo>
                <a:lnTo>
                  <a:pt x="984" y="117"/>
                </a:lnTo>
                <a:lnTo>
                  <a:pt x="989" y="113"/>
                </a:lnTo>
                <a:lnTo>
                  <a:pt x="995" y="110"/>
                </a:lnTo>
                <a:lnTo>
                  <a:pt x="1001" y="107"/>
                </a:lnTo>
                <a:lnTo>
                  <a:pt x="1008" y="105"/>
                </a:lnTo>
                <a:lnTo>
                  <a:pt x="1014" y="103"/>
                </a:lnTo>
                <a:lnTo>
                  <a:pt x="1022" y="102"/>
                </a:lnTo>
                <a:lnTo>
                  <a:pt x="1029" y="102"/>
                </a:lnTo>
                <a:close/>
                <a:moveTo>
                  <a:pt x="1683" y="516"/>
                </a:moveTo>
                <a:lnTo>
                  <a:pt x="1683" y="9"/>
                </a:lnTo>
                <a:lnTo>
                  <a:pt x="1589" y="9"/>
                </a:lnTo>
                <a:lnTo>
                  <a:pt x="1494" y="188"/>
                </a:lnTo>
                <a:lnTo>
                  <a:pt x="1493" y="190"/>
                </a:lnTo>
                <a:lnTo>
                  <a:pt x="1491" y="191"/>
                </a:lnTo>
                <a:lnTo>
                  <a:pt x="1489" y="192"/>
                </a:lnTo>
                <a:lnTo>
                  <a:pt x="1488" y="192"/>
                </a:lnTo>
                <a:lnTo>
                  <a:pt x="1486" y="192"/>
                </a:lnTo>
                <a:lnTo>
                  <a:pt x="1484" y="191"/>
                </a:lnTo>
                <a:lnTo>
                  <a:pt x="1482" y="190"/>
                </a:lnTo>
                <a:lnTo>
                  <a:pt x="1481" y="188"/>
                </a:lnTo>
                <a:lnTo>
                  <a:pt x="1386" y="9"/>
                </a:lnTo>
                <a:lnTo>
                  <a:pt x="1292" y="9"/>
                </a:lnTo>
                <a:lnTo>
                  <a:pt x="1292" y="516"/>
                </a:lnTo>
                <a:lnTo>
                  <a:pt x="1401" y="516"/>
                </a:lnTo>
                <a:lnTo>
                  <a:pt x="1401" y="306"/>
                </a:lnTo>
                <a:lnTo>
                  <a:pt x="1390" y="242"/>
                </a:lnTo>
                <a:lnTo>
                  <a:pt x="1390" y="239"/>
                </a:lnTo>
                <a:lnTo>
                  <a:pt x="1391" y="237"/>
                </a:lnTo>
                <a:lnTo>
                  <a:pt x="1392" y="235"/>
                </a:lnTo>
                <a:lnTo>
                  <a:pt x="1394" y="234"/>
                </a:lnTo>
                <a:lnTo>
                  <a:pt x="1396" y="234"/>
                </a:lnTo>
                <a:lnTo>
                  <a:pt x="1398" y="234"/>
                </a:lnTo>
                <a:lnTo>
                  <a:pt x="1400" y="235"/>
                </a:lnTo>
                <a:lnTo>
                  <a:pt x="1401" y="236"/>
                </a:lnTo>
                <a:lnTo>
                  <a:pt x="1402" y="238"/>
                </a:lnTo>
                <a:lnTo>
                  <a:pt x="1466" y="350"/>
                </a:lnTo>
                <a:lnTo>
                  <a:pt x="1503" y="350"/>
                </a:lnTo>
                <a:lnTo>
                  <a:pt x="1573" y="238"/>
                </a:lnTo>
                <a:lnTo>
                  <a:pt x="1575" y="235"/>
                </a:lnTo>
                <a:lnTo>
                  <a:pt x="1577" y="234"/>
                </a:lnTo>
                <a:lnTo>
                  <a:pt x="1579" y="234"/>
                </a:lnTo>
                <a:lnTo>
                  <a:pt x="1581" y="234"/>
                </a:lnTo>
                <a:lnTo>
                  <a:pt x="1583" y="235"/>
                </a:lnTo>
                <a:lnTo>
                  <a:pt x="1584" y="237"/>
                </a:lnTo>
                <a:lnTo>
                  <a:pt x="1585" y="239"/>
                </a:lnTo>
                <a:lnTo>
                  <a:pt x="1585" y="242"/>
                </a:lnTo>
                <a:lnTo>
                  <a:pt x="1574" y="306"/>
                </a:lnTo>
                <a:lnTo>
                  <a:pt x="1574" y="516"/>
                </a:lnTo>
                <a:lnTo>
                  <a:pt x="1683" y="516"/>
                </a:lnTo>
                <a:close/>
                <a:moveTo>
                  <a:pt x="2011" y="103"/>
                </a:moveTo>
                <a:lnTo>
                  <a:pt x="2011" y="9"/>
                </a:lnTo>
                <a:lnTo>
                  <a:pt x="1763" y="9"/>
                </a:lnTo>
                <a:lnTo>
                  <a:pt x="1763" y="103"/>
                </a:lnTo>
                <a:lnTo>
                  <a:pt x="1829" y="103"/>
                </a:lnTo>
                <a:lnTo>
                  <a:pt x="1829" y="422"/>
                </a:lnTo>
                <a:lnTo>
                  <a:pt x="1763" y="422"/>
                </a:lnTo>
                <a:lnTo>
                  <a:pt x="1763" y="516"/>
                </a:lnTo>
                <a:lnTo>
                  <a:pt x="2011" y="516"/>
                </a:lnTo>
                <a:lnTo>
                  <a:pt x="2011" y="422"/>
                </a:lnTo>
                <a:lnTo>
                  <a:pt x="1945" y="422"/>
                </a:lnTo>
                <a:lnTo>
                  <a:pt x="1945" y="103"/>
                </a:lnTo>
                <a:lnTo>
                  <a:pt x="2011" y="103"/>
                </a:lnTo>
                <a:close/>
                <a:moveTo>
                  <a:pt x="330" y="1009"/>
                </a:moveTo>
                <a:lnTo>
                  <a:pt x="330" y="908"/>
                </a:lnTo>
                <a:lnTo>
                  <a:pt x="18" y="908"/>
                </a:lnTo>
                <a:lnTo>
                  <a:pt x="18" y="1415"/>
                </a:lnTo>
                <a:lnTo>
                  <a:pt x="134" y="1415"/>
                </a:lnTo>
                <a:lnTo>
                  <a:pt x="134" y="1212"/>
                </a:lnTo>
                <a:lnTo>
                  <a:pt x="317" y="1212"/>
                </a:lnTo>
                <a:lnTo>
                  <a:pt x="317" y="1111"/>
                </a:lnTo>
                <a:lnTo>
                  <a:pt x="134" y="1111"/>
                </a:lnTo>
                <a:lnTo>
                  <a:pt x="134" y="1009"/>
                </a:lnTo>
                <a:lnTo>
                  <a:pt x="330" y="1009"/>
                </a:lnTo>
                <a:close/>
                <a:moveTo>
                  <a:pt x="651" y="1002"/>
                </a:moveTo>
                <a:lnTo>
                  <a:pt x="651" y="908"/>
                </a:lnTo>
                <a:lnTo>
                  <a:pt x="402" y="908"/>
                </a:lnTo>
                <a:lnTo>
                  <a:pt x="402" y="1002"/>
                </a:lnTo>
                <a:lnTo>
                  <a:pt x="469" y="1002"/>
                </a:lnTo>
                <a:lnTo>
                  <a:pt x="469" y="1321"/>
                </a:lnTo>
                <a:lnTo>
                  <a:pt x="402" y="1321"/>
                </a:lnTo>
                <a:lnTo>
                  <a:pt x="402" y="1415"/>
                </a:lnTo>
                <a:lnTo>
                  <a:pt x="651" y="1415"/>
                </a:lnTo>
                <a:lnTo>
                  <a:pt x="651" y="1321"/>
                </a:lnTo>
                <a:lnTo>
                  <a:pt x="584" y="1321"/>
                </a:lnTo>
                <a:lnTo>
                  <a:pt x="584" y="1002"/>
                </a:lnTo>
                <a:lnTo>
                  <a:pt x="651" y="1002"/>
                </a:lnTo>
                <a:close/>
                <a:moveTo>
                  <a:pt x="1096" y="1415"/>
                </a:moveTo>
                <a:lnTo>
                  <a:pt x="1096" y="908"/>
                </a:lnTo>
                <a:lnTo>
                  <a:pt x="987" y="908"/>
                </a:lnTo>
                <a:lnTo>
                  <a:pt x="987" y="1118"/>
                </a:lnTo>
                <a:lnTo>
                  <a:pt x="998" y="1182"/>
                </a:lnTo>
                <a:lnTo>
                  <a:pt x="998" y="1184"/>
                </a:lnTo>
                <a:lnTo>
                  <a:pt x="997" y="1187"/>
                </a:lnTo>
                <a:lnTo>
                  <a:pt x="996" y="1188"/>
                </a:lnTo>
                <a:lnTo>
                  <a:pt x="994" y="1189"/>
                </a:lnTo>
                <a:lnTo>
                  <a:pt x="992" y="1190"/>
                </a:lnTo>
                <a:lnTo>
                  <a:pt x="990" y="1190"/>
                </a:lnTo>
                <a:lnTo>
                  <a:pt x="988" y="1188"/>
                </a:lnTo>
                <a:lnTo>
                  <a:pt x="987" y="1187"/>
                </a:lnTo>
                <a:lnTo>
                  <a:pt x="986" y="1186"/>
                </a:lnTo>
                <a:lnTo>
                  <a:pt x="828" y="908"/>
                </a:lnTo>
                <a:lnTo>
                  <a:pt x="733" y="908"/>
                </a:lnTo>
                <a:lnTo>
                  <a:pt x="733" y="1415"/>
                </a:lnTo>
                <a:lnTo>
                  <a:pt x="842" y="1415"/>
                </a:lnTo>
                <a:lnTo>
                  <a:pt x="842" y="1205"/>
                </a:lnTo>
                <a:lnTo>
                  <a:pt x="832" y="1141"/>
                </a:lnTo>
                <a:lnTo>
                  <a:pt x="832" y="1139"/>
                </a:lnTo>
                <a:lnTo>
                  <a:pt x="833" y="1137"/>
                </a:lnTo>
                <a:lnTo>
                  <a:pt x="834" y="1135"/>
                </a:lnTo>
                <a:lnTo>
                  <a:pt x="836" y="1134"/>
                </a:lnTo>
                <a:lnTo>
                  <a:pt x="838" y="1133"/>
                </a:lnTo>
                <a:lnTo>
                  <a:pt x="840" y="1134"/>
                </a:lnTo>
                <a:lnTo>
                  <a:pt x="842" y="1135"/>
                </a:lnTo>
                <a:lnTo>
                  <a:pt x="843" y="1136"/>
                </a:lnTo>
                <a:lnTo>
                  <a:pt x="844" y="1137"/>
                </a:lnTo>
                <a:lnTo>
                  <a:pt x="1001" y="1415"/>
                </a:lnTo>
                <a:lnTo>
                  <a:pt x="1096" y="1415"/>
                </a:lnTo>
                <a:close/>
                <a:moveTo>
                  <a:pt x="1299" y="1314"/>
                </a:moveTo>
                <a:lnTo>
                  <a:pt x="1299" y="908"/>
                </a:lnTo>
                <a:lnTo>
                  <a:pt x="1183" y="908"/>
                </a:lnTo>
                <a:lnTo>
                  <a:pt x="1183" y="1415"/>
                </a:lnTo>
                <a:lnTo>
                  <a:pt x="1439" y="1415"/>
                </a:lnTo>
                <a:lnTo>
                  <a:pt x="1439" y="1314"/>
                </a:lnTo>
                <a:lnTo>
                  <a:pt x="1299" y="1314"/>
                </a:lnTo>
                <a:close/>
                <a:moveTo>
                  <a:pt x="1738" y="1298"/>
                </a:moveTo>
                <a:lnTo>
                  <a:pt x="1763" y="1415"/>
                </a:lnTo>
                <a:lnTo>
                  <a:pt x="1878" y="1415"/>
                </a:lnTo>
                <a:lnTo>
                  <a:pt x="1755" y="908"/>
                </a:lnTo>
                <a:lnTo>
                  <a:pt x="1519" y="908"/>
                </a:lnTo>
                <a:lnTo>
                  <a:pt x="1519" y="1002"/>
                </a:lnTo>
                <a:lnTo>
                  <a:pt x="1572" y="1002"/>
                </a:lnTo>
                <a:lnTo>
                  <a:pt x="1472" y="1415"/>
                </a:lnTo>
                <a:lnTo>
                  <a:pt x="1588" y="1415"/>
                </a:lnTo>
                <a:lnTo>
                  <a:pt x="1612" y="1298"/>
                </a:lnTo>
                <a:lnTo>
                  <a:pt x="1738" y="1298"/>
                </a:lnTo>
                <a:close/>
                <a:moveTo>
                  <a:pt x="1719" y="1204"/>
                </a:moveTo>
                <a:lnTo>
                  <a:pt x="1632" y="1204"/>
                </a:lnTo>
                <a:lnTo>
                  <a:pt x="1664" y="1055"/>
                </a:lnTo>
                <a:lnTo>
                  <a:pt x="1669" y="1009"/>
                </a:lnTo>
                <a:lnTo>
                  <a:pt x="1669" y="1008"/>
                </a:lnTo>
                <a:lnTo>
                  <a:pt x="1669" y="1007"/>
                </a:lnTo>
                <a:lnTo>
                  <a:pt x="1671" y="1005"/>
                </a:lnTo>
                <a:lnTo>
                  <a:pt x="1673" y="1003"/>
                </a:lnTo>
                <a:lnTo>
                  <a:pt x="1675" y="1003"/>
                </a:lnTo>
                <a:lnTo>
                  <a:pt x="1677" y="1003"/>
                </a:lnTo>
                <a:lnTo>
                  <a:pt x="1679" y="1005"/>
                </a:lnTo>
                <a:lnTo>
                  <a:pt x="1681" y="1007"/>
                </a:lnTo>
                <a:lnTo>
                  <a:pt x="1681" y="1008"/>
                </a:lnTo>
                <a:lnTo>
                  <a:pt x="1682" y="1009"/>
                </a:lnTo>
                <a:lnTo>
                  <a:pt x="1687" y="1055"/>
                </a:lnTo>
                <a:lnTo>
                  <a:pt x="1719" y="1204"/>
                </a:lnTo>
                <a:close/>
                <a:moveTo>
                  <a:pt x="2291" y="1415"/>
                </a:moveTo>
                <a:lnTo>
                  <a:pt x="2291" y="908"/>
                </a:lnTo>
                <a:lnTo>
                  <a:pt x="2183" y="908"/>
                </a:lnTo>
                <a:lnTo>
                  <a:pt x="2183" y="1118"/>
                </a:lnTo>
                <a:lnTo>
                  <a:pt x="2193" y="1182"/>
                </a:lnTo>
                <a:lnTo>
                  <a:pt x="2193" y="1184"/>
                </a:lnTo>
                <a:lnTo>
                  <a:pt x="2193" y="1187"/>
                </a:lnTo>
                <a:lnTo>
                  <a:pt x="2191" y="1188"/>
                </a:lnTo>
                <a:lnTo>
                  <a:pt x="2190" y="1189"/>
                </a:lnTo>
                <a:lnTo>
                  <a:pt x="2188" y="1190"/>
                </a:lnTo>
                <a:lnTo>
                  <a:pt x="2186" y="1190"/>
                </a:lnTo>
                <a:lnTo>
                  <a:pt x="2184" y="1188"/>
                </a:lnTo>
                <a:lnTo>
                  <a:pt x="2183" y="1187"/>
                </a:lnTo>
                <a:lnTo>
                  <a:pt x="2182" y="1186"/>
                </a:lnTo>
                <a:lnTo>
                  <a:pt x="2022" y="908"/>
                </a:lnTo>
                <a:lnTo>
                  <a:pt x="1928" y="908"/>
                </a:lnTo>
                <a:lnTo>
                  <a:pt x="1928" y="1415"/>
                </a:lnTo>
                <a:lnTo>
                  <a:pt x="2037" y="1415"/>
                </a:lnTo>
                <a:lnTo>
                  <a:pt x="2037" y="1205"/>
                </a:lnTo>
                <a:lnTo>
                  <a:pt x="2026" y="1141"/>
                </a:lnTo>
                <a:lnTo>
                  <a:pt x="2026" y="1139"/>
                </a:lnTo>
                <a:lnTo>
                  <a:pt x="2027" y="1137"/>
                </a:lnTo>
                <a:lnTo>
                  <a:pt x="2028" y="1135"/>
                </a:lnTo>
                <a:lnTo>
                  <a:pt x="2030" y="1134"/>
                </a:lnTo>
                <a:lnTo>
                  <a:pt x="2032" y="1133"/>
                </a:lnTo>
                <a:lnTo>
                  <a:pt x="2034" y="1134"/>
                </a:lnTo>
                <a:lnTo>
                  <a:pt x="2036" y="1135"/>
                </a:lnTo>
                <a:lnTo>
                  <a:pt x="2037" y="1136"/>
                </a:lnTo>
                <a:lnTo>
                  <a:pt x="2038" y="1137"/>
                </a:lnTo>
                <a:lnTo>
                  <a:pt x="2197" y="1415"/>
                </a:lnTo>
                <a:lnTo>
                  <a:pt x="2291" y="1415"/>
                </a:lnTo>
                <a:close/>
                <a:moveTo>
                  <a:pt x="2379" y="908"/>
                </a:moveTo>
                <a:lnTo>
                  <a:pt x="2379" y="1415"/>
                </a:lnTo>
                <a:lnTo>
                  <a:pt x="2527" y="1415"/>
                </a:lnTo>
                <a:lnTo>
                  <a:pt x="2538" y="1415"/>
                </a:lnTo>
                <a:lnTo>
                  <a:pt x="2550" y="1414"/>
                </a:lnTo>
                <a:lnTo>
                  <a:pt x="2560" y="1413"/>
                </a:lnTo>
                <a:lnTo>
                  <a:pt x="2571" y="1412"/>
                </a:lnTo>
                <a:lnTo>
                  <a:pt x="2581" y="1411"/>
                </a:lnTo>
                <a:lnTo>
                  <a:pt x="2591" y="1408"/>
                </a:lnTo>
                <a:lnTo>
                  <a:pt x="2610" y="1403"/>
                </a:lnTo>
                <a:lnTo>
                  <a:pt x="2619" y="1400"/>
                </a:lnTo>
                <a:lnTo>
                  <a:pt x="2628" y="1397"/>
                </a:lnTo>
                <a:lnTo>
                  <a:pt x="2636" y="1393"/>
                </a:lnTo>
                <a:lnTo>
                  <a:pt x="2644" y="1389"/>
                </a:lnTo>
                <a:lnTo>
                  <a:pt x="2651" y="1385"/>
                </a:lnTo>
                <a:lnTo>
                  <a:pt x="2658" y="1380"/>
                </a:lnTo>
                <a:lnTo>
                  <a:pt x="2665" y="1375"/>
                </a:lnTo>
                <a:lnTo>
                  <a:pt x="2672" y="1370"/>
                </a:lnTo>
                <a:lnTo>
                  <a:pt x="2678" y="1365"/>
                </a:lnTo>
                <a:lnTo>
                  <a:pt x="2683" y="1359"/>
                </a:lnTo>
                <a:lnTo>
                  <a:pt x="2689" y="1353"/>
                </a:lnTo>
                <a:lnTo>
                  <a:pt x="2694" y="1346"/>
                </a:lnTo>
                <a:lnTo>
                  <a:pt x="2703" y="1332"/>
                </a:lnTo>
                <a:lnTo>
                  <a:pt x="2707" y="1325"/>
                </a:lnTo>
                <a:lnTo>
                  <a:pt x="2711" y="1318"/>
                </a:lnTo>
                <a:lnTo>
                  <a:pt x="2714" y="1310"/>
                </a:lnTo>
                <a:lnTo>
                  <a:pt x="2717" y="1302"/>
                </a:lnTo>
                <a:lnTo>
                  <a:pt x="2720" y="1294"/>
                </a:lnTo>
                <a:lnTo>
                  <a:pt x="2722" y="1285"/>
                </a:lnTo>
                <a:lnTo>
                  <a:pt x="2724" y="1276"/>
                </a:lnTo>
                <a:lnTo>
                  <a:pt x="2726" y="1267"/>
                </a:lnTo>
                <a:lnTo>
                  <a:pt x="2727" y="1258"/>
                </a:lnTo>
                <a:lnTo>
                  <a:pt x="2728" y="1248"/>
                </a:lnTo>
                <a:lnTo>
                  <a:pt x="2731" y="1206"/>
                </a:lnTo>
                <a:lnTo>
                  <a:pt x="2731" y="1183"/>
                </a:lnTo>
                <a:lnTo>
                  <a:pt x="2732" y="1162"/>
                </a:lnTo>
                <a:lnTo>
                  <a:pt x="2731" y="1140"/>
                </a:lnTo>
                <a:lnTo>
                  <a:pt x="2731" y="1117"/>
                </a:lnTo>
                <a:lnTo>
                  <a:pt x="2729" y="1095"/>
                </a:lnTo>
                <a:lnTo>
                  <a:pt x="2728" y="1075"/>
                </a:lnTo>
                <a:lnTo>
                  <a:pt x="2727" y="1065"/>
                </a:lnTo>
                <a:lnTo>
                  <a:pt x="2726" y="1056"/>
                </a:lnTo>
                <a:lnTo>
                  <a:pt x="2724" y="1047"/>
                </a:lnTo>
                <a:lnTo>
                  <a:pt x="2722" y="1038"/>
                </a:lnTo>
                <a:lnTo>
                  <a:pt x="2717" y="1021"/>
                </a:lnTo>
                <a:lnTo>
                  <a:pt x="2714" y="1013"/>
                </a:lnTo>
                <a:lnTo>
                  <a:pt x="2711" y="1006"/>
                </a:lnTo>
                <a:lnTo>
                  <a:pt x="2707" y="998"/>
                </a:lnTo>
                <a:lnTo>
                  <a:pt x="2703" y="991"/>
                </a:lnTo>
                <a:lnTo>
                  <a:pt x="2698" y="984"/>
                </a:lnTo>
                <a:lnTo>
                  <a:pt x="2694" y="977"/>
                </a:lnTo>
                <a:lnTo>
                  <a:pt x="2689" y="971"/>
                </a:lnTo>
                <a:lnTo>
                  <a:pt x="2683" y="964"/>
                </a:lnTo>
                <a:lnTo>
                  <a:pt x="2677" y="959"/>
                </a:lnTo>
                <a:lnTo>
                  <a:pt x="2671" y="953"/>
                </a:lnTo>
                <a:lnTo>
                  <a:pt x="2665" y="948"/>
                </a:lnTo>
                <a:lnTo>
                  <a:pt x="2658" y="943"/>
                </a:lnTo>
                <a:lnTo>
                  <a:pt x="2651" y="938"/>
                </a:lnTo>
                <a:lnTo>
                  <a:pt x="2643" y="934"/>
                </a:lnTo>
                <a:lnTo>
                  <a:pt x="2636" y="930"/>
                </a:lnTo>
                <a:lnTo>
                  <a:pt x="2627" y="926"/>
                </a:lnTo>
                <a:lnTo>
                  <a:pt x="2619" y="923"/>
                </a:lnTo>
                <a:lnTo>
                  <a:pt x="2610" y="920"/>
                </a:lnTo>
                <a:lnTo>
                  <a:pt x="2601" y="917"/>
                </a:lnTo>
                <a:lnTo>
                  <a:pt x="2591" y="915"/>
                </a:lnTo>
                <a:lnTo>
                  <a:pt x="2581" y="913"/>
                </a:lnTo>
                <a:lnTo>
                  <a:pt x="2571" y="911"/>
                </a:lnTo>
                <a:lnTo>
                  <a:pt x="2560" y="910"/>
                </a:lnTo>
                <a:lnTo>
                  <a:pt x="2550" y="909"/>
                </a:lnTo>
                <a:lnTo>
                  <a:pt x="2538" y="908"/>
                </a:lnTo>
                <a:lnTo>
                  <a:pt x="2527" y="908"/>
                </a:lnTo>
                <a:lnTo>
                  <a:pt x="2379" y="908"/>
                </a:lnTo>
                <a:close/>
                <a:moveTo>
                  <a:pt x="2495" y="1002"/>
                </a:moveTo>
                <a:lnTo>
                  <a:pt x="2527" y="1002"/>
                </a:lnTo>
                <a:lnTo>
                  <a:pt x="2538" y="1003"/>
                </a:lnTo>
                <a:lnTo>
                  <a:pt x="2548" y="1004"/>
                </a:lnTo>
                <a:lnTo>
                  <a:pt x="2558" y="1006"/>
                </a:lnTo>
                <a:lnTo>
                  <a:pt x="2567" y="1009"/>
                </a:lnTo>
                <a:lnTo>
                  <a:pt x="2575" y="1013"/>
                </a:lnTo>
                <a:lnTo>
                  <a:pt x="2583" y="1017"/>
                </a:lnTo>
                <a:lnTo>
                  <a:pt x="2586" y="1019"/>
                </a:lnTo>
                <a:lnTo>
                  <a:pt x="2590" y="1022"/>
                </a:lnTo>
                <a:lnTo>
                  <a:pt x="2596" y="1028"/>
                </a:lnTo>
                <a:lnTo>
                  <a:pt x="2601" y="1034"/>
                </a:lnTo>
                <a:lnTo>
                  <a:pt x="2606" y="1040"/>
                </a:lnTo>
                <a:lnTo>
                  <a:pt x="2610" y="1048"/>
                </a:lnTo>
                <a:lnTo>
                  <a:pt x="2614" y="1055"/>
                </a:lnTo>
                <a:lnTo>
                  <a:pt x="2616" y="1063"/>
                </a:lnTo>
                <a:lnTo>
                  <a:pt x="2619" y="1072"/>
                </a:lnTo>
                <a:lnTo>
                  <a:pt x="2620" y="1081"/>
                </a:lnTo>
                <a:lnTo>
                  <a:pt x="2621" y="1090"/>
                </a:lnTo>
                <a:lnTo>
                  <a:pt x="2623" y="1110"/>
                </a:lnTo>
                <a:lnTo>
                  <a:pt x="2624" y="1127"/>
                </a:lnTo>
                <a:lnTo>
                  <a:pt x="2624" y="1162"/>
                </a:lnTo>
                <a:lnTo>
                  <a:pt x="2624" y="1196"/>
                </a:lnTo>
                <a:lnTo>
                  <a:pt x="2623" y="1213"/>
                </a:lnTo>
                <a:lnTo>
                  <a:pt x="2621" y="1233"/>
                </a:lnTo>
                <a:lnTo>
                  <a:pt x="2620" y="1242"/>
                </a:lnTo>
                <a:lnTo>
                  <a:pt x="2618" y="1251"/>
                </a:lnTo>
                <a:lnTo>
                  <a:pt x="2616" y="1260"/>
                </a:lnTo>
                <a:lnTo>
                  <a:pt x="2615" y="1264"/>
                </a:lnTo>
                <a:lnTo>
                  <a:pt x="2613" y="1268"/>
                </a:lnTo>
                <a:lnTo>
                  <a:pt x="2610" y="1275"/>
                </a:lnTo>
                <a:lnTo>
                  <a:pt x="2606" y="1283"/>
                </a:lnTo>
                <a:lnTo>
                  <a:pt x="2601" y="1289"/>
                </a:lnTo>
                <a:lnTo>
                  <a:pt x="2595" y="1296"/>
                </a:lnTo>
                <a:lnTo>
                  <a:pt x="2589" y="1301"/>
                </a:lnTo>
                <a:lnTo>
                  <a:pt x="2583" y="1306"/>
                </a:lnTo>
                <a:lnTo>
                  <a:pt x="2575" y="1311"/>
                </a:lnTo>
                <a:lnTo>
                  <a:pt x="2567" y="1314"/>
                </a:lnTo>
                <a:lnTo>
                  <a:pt x="2558" y="1317"/>
                </a:lnTo>
                <a:lnTo>
                  <a:pt x="2548" y="1319"/>
                </a:lnTo>
                <a:lnTo>
                  <a:pt x="2538" y="1321"/>
                </a:lnTo>
                <a:lnTo>
                  <a:pt x="2527" y="1321"/>
                </a:lnTo>
                <a:lnTo>
                  <a:pt x="2495" y="1321"/>
                </a:lnTo>
                <a:lnTo>
                  <a:pt x="2495" y="1002"/>
                </a:lnTo>
                <a:close/>
              </a:path>
            </a:pathLst>
          </a:custGeom>
          <a:solidFill>
            <a:schemeClr val="accent1"/>
          </a:solidFill>
          <a:ln>
            <a:noFill/>
          </a:ln>
        </p:spPr>
        <p:txBody>
          <a:bodyPr spcFirstLastPara="1" wrap="square" lIns="51425" tIns="25700" rIns="51425" bIns="25700" anchor="t" anchorCtr="0">
            <a:noAutofit/>
          </a:bodyPr>
          <a:lstStyle/>
          <a:p>
            <a:pPr marL="0" marR="0" lvl="0" indent="0" algn="l" rtl="0">
              <a:lnSpc>
                <a:spcPct val="100000"/>
              </a:lnSpc>
              <a:spcBef>
                <a:spcPts val="0"/>
              </a:spcBef>
              <a:spcAft>
                <a:spcPts val="0"/>
              </a:spcAft>
              <a:buClr>
                <a:srgbClr val="000000"/>
              </a:buClr>
              <a:buSzPts val="1013"/>
              <a:buFont typeface="Arial"/>
              <a:buNone/>
            </a:pPr>
            <a:endParaRPr sz="1013" b="0" i="0" u="none" strike="noStrike" cap="none">
              <a:solidFill>
                <a:schemeClr val="dk1"/>
              </a:solidFill>
              <a:latin typeface="Arial"/>
              <a:ea typeface="Arial"/>
              <a:cs typeface="Arial"/>
              <a:sym typeface="Arial"/>
            </a:endParaRPr>
          </a:p>
        </p:txBody>
      </p:sp>
      <p:sp>
        <p:nvSpPr>
          <p:cNvPr id="40" name="Google Shape;40;p23"/>
          <p:cNvSpPr/>
          <p:nvPr/>
        </p:nvSpPr>
        <p:spPr>
          <a:xfrm>
            <a:off x="263427" y="645587"/>
            <a:ext cx="330766" cy="478367"/>
          </a:xfrm>
          <a:custGeom>
            <a:avLst/>
            <a:gdLst/>
            <a:ahLst/>
            <a:cxnLst/>
            <a:rect l="l" t="t" r="r" b="b"/>
            <a:pathLst>
              <a:path w="454" h="277" extrusionOk="0">
                <a:moveTo>
                  <a:pt x="126" y="0"/>
                </a:moveTo>
                <a:lnTo>
                  <a:pt x="126" y="101"/>
                </a:lnTo>
                <a:lnTo>
                  <a:pt x="0" y="101"/>
                </a:lnTo>
                <a:lnTo>
                  <a:pt x="0" y="176"/>
                </a:lnTo>
                <a:lnTo>
                  <a:pt x="126" y="176"/>
                </a:lnTo>
                <a:lnTo>
                  <a:pt x="126" y="277"/>
                </a:lnTo>
                <a:lnTo>
                  <a:pt x="202" y="277"/>
                </a:lnTo>
                <a:lnTo>
                  <a:pt x="202" y="176"/>
                </a:lnTo>
                <a:lnTo>
                  <a:pt x="454" y="176"/>
                </a:lnTo>
                <a:lnTo>
                  <a:pt x="454" y="101"/>
                </a:lnTo>
                <a:lnTo>
                  <a:pt x="202" y="101"/>
                </a:lnTo>
                <a:lnTo>
                  <a:pt x="202" y="0"/>
                </a:lnTo>
                <a:lnTo>
                  <a:pt x="126" y="0"/>
                </a:lnTo>
                <a:close/>
              </a:path>
            </a:pathLst>
          </a:custGeom>
          <a:solidFill>
            <a:schemeClr val="accent1"/>
          </a:solidFill>
          <a:ln>
            <a:noFill/>
          </a:ln>
        </p:spPr>
        <p:txBody>
          <a:bodyPr spcFirstLastPara="1" wrap="square" lIns="51425" tIns="25700" rIns="51425" bIns="25700" anchor="t" anchorCtr="0">
            <a:noAutofit/>
          </a:bodyPr>
          <a:lstStyle/>
          <a:p>
            <a:pPr marL="0" marR="0" lvl="0" indent="0" algn="l" rtl="0">
              <a:lnSpc>
                <a:spcPct val="100000"/>
              </a:lnSpc>
              <a:spcBef>
                <a:spcPts val="0"/>
              </a:spcBef>
              <a:spcAft>
                <a:spcPts val="0"/>
              </a:spcAft>
              <a:buClr>
                <a:srgbClr val="000000"/>
              </a:buClr>
              <a:buSzPts val="1013"/>
              <a:buFont typeface="Arial"/>
              <a:buNone/>
            </a:pPr>
            <a:endParaRPr sz="1013"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 id="2147483664" r:id="rId12"/>
    <p:sldLayoutId id="2147483665" r:id="rId13"/>
    <p:sldLayoutId id="2147483666" r:id="rId14"/>
    <p:sldLayoutId id="2147483667" r:id="rId15"/>
    <p:sldLayoutId id="2147483668" r:id="rId16"/>
  </p:sldLayoutIdLst>
  <p:transition spd="med">
    <p:fade/>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www.businessfinland.fi/en/whats-new/news/2020/smartflex-for-power-plant-flexibility/" TargetMode="External"/><Relationship Id="rId3" Type="http://schemas.openxmlformats.org/officeDocument/2006/relationships/hyperlink" Target="https://www.businessfinland.fi/en/for-finnish-customers/services/programs/smart-energy-finland/#markets" TargetMode="External"/><Relationship Id="rId7" Type="http://schemas.openxmlformats.org/officeDocument/2006/relationships/hyperlink" Target="https://www.businessfinland.fi/4aac9c/globalassets/finnish-customers/02-build-your-network/bioeconomy--cleantech/alykas-energia/hope-ecosystem-smart-energy-finland-id-6125.pdf" TargetMode="External"/><Relationship Id="rId2" Type="http://schemas.openxmlformats.org/officeDocument/2006/relationships/hyperlink" Target="https://www.businessfinland.fi/en/for-finnish-customers/services/programs/smart-energy-finland/" TargetMode="External"/><Relationship Id="rId1" Type="http://schemas.openxmlformats.org/officeDocument/2006/relationships/slideLayout" Target="../slideLayouts/slideLayout2.xml"/><Relationship Id="rId6" Type="http://schemas.openxmlformats.org/officeDocument/2006/relationships/hyperlink" Target="https://www.smarttechnologyhub.com/" TargetMode="External"/><Relationship Id="rId5" Type="http://schemas.openxmlformats.org/officeDocument/2006/relationships/hyperlink" Target="https://smartenergy.ax/" TargetMode="External"/><Relationship Id="rId4" Type="http://schemas.openxmlformats.org/officeDocument/2006/relationships/hyperlink" Target="https://smartotaniemi.fi/" TargetMode="External"/><Relationship Id="rId9" Type="http://schemas.openxmlformats.org/officeDocument/2006/relationships/hyperlink" Target="https://committed.energy/"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vttresearch.com/en/" TargetMode="External"/><Relationship Id="rId7" Type="http://schemas.openxmlformats.org/officeDocument/2006/relationships/hyperlink" Target="https://www.aalto.fi/en"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www.smarttechnologyhub.com/" TargetMode="External"/><Relationship Id="rId5" Type="http://schemas.openxmlformats.org/officeDocument/2006/relationships/hyperlink" Target="https://smartenergy.ax/" TargetMode="External"/><Relationship Id="rId4" Type="http://schemas.openxmlformats.org/officeDocument/2006/relationships/hyperlink" Target="https://smartotaniemi.fi/"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mailto:markku.kivisto@businessfinland.fi" TargetMode="External"/><Relationship Id="rId3" Type="http://schemas.openxmlformats.org/officeDocument/2006/relationships/hyperlink" Target="https://twitter.com/BusinessFinland" TargetMode="External"/><Relationship Id="rId7" Type="http://schemas.openxmlformats.org/officeDocument/2006/relationships/hyperlink" Target="mailto:helena.saren@businessfinland.fi"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twitter.com/SitraFund" TargetMode="External"/><Relationship Id="rId5" Type="http://schemas.openxmlformats.org/officeDocument/2006/relationships/hyperlink" Target="https://twitter.com/UniLUT" TargetMode="External"/><Relationship Id="rId10" Type="http://schemas.openxmlformats.org/officeDocument/2006/relationships/hyperlink" Target="mailto:jero.ahola@lut.fi" TargetMode="External"/><Relationship Id="rId4" Type="http://schemas.openxmlformats.org/officeDocument/2006/relationships/hyperlink" Target="https://twitter.com/VTTFinland" TargetMode="External"/><Relationship Id="rId9" Type="http://schemas.openxmlformats.org/officeDocument/2006/relationships/hyperlink" Target="mailto:ismo.heimonen@vtt.fi"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oolbox.finland.fi/themes/nature-and-sustainable-development/smart-energy/" TargetMode="External"/><Relationship Id="rId7" Type="http://schemas.openxmlformats.org/officeDocument/2006/relationships/hyperlink" Target="https://www.vttresearch.com/en/topics/smart-city"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www.vttresearch.com/en/ourservices/smart-grids-and-energy-systems" TargetMode="External"/><Relationship Id="rId5" Type="http://schemas.openxmlformats.org/officeDocument/2006/relationships/hyperlink" Target="https://www.wartsila.com/energy/power-to-x-and-future-fuels" TargetMode="External"/><Relationship Id="rId4" Type="http://schemas.openxmlformats.org/officeDocument/2006/relationships/hyperlink" Target="https://www.sitra.fi/en/themes/energy/"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mailto:vie-50@formin.fi"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www.fortum.com/" TargetMode="External"/><Relationship Id="rId13" Type="http://schemas.openxmlformats.org/officeDocument/2006/relationships/hyperlink" Target="https://www.ionsign.fi/" TargetMode="External"/><Relationship Id="rId18" Type="http://schemas.openxmlformats.org/officeDocument/2006/relationships/hyperlink" Target="https://oilon.com/en-gb/" TargetMode="External"/><Relationship Id="rId26" Type="http://schemas.openxmlformats.org/officeDocument/2006/relationships/hyperlink" Target="https://www.wapice.com/" TargetMode="External"/><Relationship Id="rId3" Type="http://schemas.openxmlformats.org/officeDocument/2006/relationships/hyperlink" Target="https://www.valmet.com/" TargetMode="External"/><Relationship Id="rId21" Type="http://schemas.openxmlformats.org/officeDocument/2006/relationships/hyperlink" Target="https://sova3d.fi/index.html" TargetMode="External"/><Relationship Id="rId7" Type="http://schemas.openxmlformats.org/officeDocument/2006/relationships/hyperlink" Target="https://www.mineralsgroup.fi/" TargetMode="External"/><Relationship Id="rId12" Type="http://schemas.openxmlformats.org/officeDocument/2006/relationships/hyperlink" Target="https://www.helen.fi/en" TargetMode="External"/><Relationship Id="rId17" Type="http://schemas.openxmlformats.org/officeDocument/2006/relationships/hyperlink" Target="https://www.nokia.com/" TargetMode="External"/><Relationship Id="rId25" Type="http://schemas.openxmlformats.org/officeDocument/2006/relationships/hyperlink" Target="https://www.tietoevry.com/" TargetMode="External"/><Relationship Id="rId2" Type="http://schemas.openxmlformats.org/officeDocument/2006/relationships/notesSlide" Target="../notesSlides/notesSlide7.xml"/><Relationship Id="rId16" Type="http://schemas.openxmlformats.org/officeDocument/2006/relationships/hyperlink" Target="https://www.neste.com/" TargetMode="External"/><Relationship Id="rId20" Type="http://schemas.openxmlformats.org/officeDocument/2006/relationships/hyperlink" Target="https://www.satel.com/" TargetMode="External"/><Relationship Id="rId1" Type="http://schemas.openxmlformats.org/officeDocument/2006/relationships/slideLayout" Target="../slideLayouts/slideLayout2.xml"/><Relationship Id="rId6" Type="http://schemas.openxmlformats.org/officeDocument/2006/relationships/hyperlink" Target="https://emtele.com/en/home/" TargetMode="External"/><Relationship Id="rId11" Type="http://schemas.openxmlformats.org/officeDocument/2006/relationships/hyperlink" Target="https://haltian.com/" TargetMode="External"/><Relationship Id="rId24" Type="http://schemas.openxmlformats.org/officeDocument/2006/relationships/hyperlink" Target="https://www.teraloop.org/" TargetMode="External"/><Relationship Id="rId5" Type="http://schemas.openxmlformats.org/officeDocument/2006/relationships/hyperlink" Target="https://www.basen.net/" TargetMode="External"/><Relationship Id="rId15" Type="http://schemas.openxmlformats.org/officeDocument/2006/relationships/hyperlink" Target="https://www.mogroup.com/" TargetMode="External"/><Relationship Id="rId23" Type="http://schemas.openxmlformats.org/officeDocument/2006/relationships/hyperlink" Target="https://www.st1.com/" TargetMode="External"/><Relationship Id="rId28" Type="http://schemas.openxmlformats.org/officeDocument/2006/relationships/hyperlink" Target="https://www.wartsila.com/" TargetMode="External"/><Relationship Id="rId10" Type="http://schemas.openxmlformats.org/officeDocument/2006/relationships/hyperlink" Target="https://www.geneset.fi/lang-EN" TargetMode="External"/><Relationship Id="rId19" Type="http://schemas.openxmlformats.org/officeDocument/2006/relationships/hyperlink" Target="https://plugit.fi/" TargetMode="External"/><Relationship Id="rId4" Type="http://schemas.openxmlformats.org/officeDocument/2006/relationships/hyperlink" Target="https://www.bamomas.com/" TargetMode="External"/><Relationship Id="rId9" Type="http://schemas.openxmlformats.org/officeDocument/2006/relationships/hyperlink" Target="https://www.fourdeg.com/" TargetMode="External"/><Relationship Id="rId14" Type="http://schemas.openxmlformats.org/officeDocument/2006/relationships/hyperlink" Target="https://leanheat.com/" TargetMode="External"/><Relationship Id="rId22" Type="http://schemas.openxmlformats.org/officeDocument/2006/relationships/hyperlink" Target="https://savosolar.com/" TargetMode="External"/><Relationship Id="rId27" Type="http://schemas.openxmlformats.org/officeDocument/2006/relationships/hyperlink" Target="https://woimacorporation.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1"/>
          <p:cNvSpPr txBox="1">
            <a:spLocks noGrp="1"/>
          </p:cNvSpPr>
          <p:nvPr>
            <p:ph type="title"/>
          </p:nvPr>
        </p:nvSpPr>
        <p:spPr>
          <a:xfrm>
            <a:off x="1032273" y="2493722"/>
            <a:ext cx="3051645" cy="741408"/>
          </a:xfrm>
          <a:prstGeom prst="rect">
            <a:avLst/>
          </a:prstGeom>
          <a:noFill/>
          <a:ln>
            <a:noFill/>
          </a:ln>
        </p:spPr>
        <p:txBody>
          <a:bodyPr spcFirstLastPara="1" wrap="square" lIns="0" tIns="0" rIns="0" bIns="0" anchor="t" anchorCtr="0">
            <a:noAutofit/>
          </a:bodyPr>
          <a:lstStyle/>
          <a:p>
            <a:pPr marL="0" lvl="0" indent="0" algn="ctr" rtl="0">
              <a:lnSpc>
                <a:spcPct val="100000"/>
              </a:lnSpc>
              <a:spcBef>
                <a:spcPts val="0"/>
              </a:spcBef>
              <a:spcAft>
                <a:spcPts val="0"/>
              </a:spcAft>
              <a:buClr>
                <a:schemeClr val="accent1"/>
              </a:buClr>
              <a:buSzPts val="2200"/>
              <a:buFont typeface="Arial"/>
              <a:buNone/>
            </a:pPr>
            <a:r>
              <a:rPr lang="en-US" sz="2200" dirty="0">
                <a:latin typeface="Finlandica" panose="00000500000000000000" pitchFamily="2" charset="0"/>
              </a:rPr>
              <a:t>Smart Energy</a:t>
            </a:r>
            <a:br>
              <a:rPr lang="en-US" sz="2200" dirty="0">
                <a:latin typeface="Finlandica" panose="00000500000000000000" pitchFamily="2" charset="0"/>
              </a:rPr>
            </a:br>
            <a:r>
              <a:rPr lang="en-US" sz="2200" dirty="0">
                <a:latin typeface="Finlandica" panose="00000500000000000000" pitchFamily="2" charset="0"/>
              </a:rPr>
              <a:t/>
            </a:r>
            <a:br>
              <a:rPr lang="en-US" sz="2200" dirty="0">
                <a:latin typeface="Finlandica" panose="00000500000000000000" pitchFamily="2" charset="0"/>
              </a:rPr>
            </a:br>
            <a:endParaRPr sz="2200" dirty="0">
              <a:latin typeface="Finlandica" panose="00000500000000000000" pitchFamily="2" charset="0"/>
            </a:endParaRPr>
          </a:p>
        </p:txBody>
      </p:sp>
      <p:sp>
        <p:nvSpPr>
          <p:cNvPr id="160" name="Google Shape;160;p1"/>
          <p:cNvSpPr txBox="1"/>
          <p:nvPr/>
        </p:nvSpPr>
        <p:spPr>
          <a:xfrm>
            <a:off x="3499562" y="5891245"/>
            <a:ext cx="1224000" cy="288000"/>
          </a:xfrm>
          <a:prstGeom prst="rect">
            <a:avLst/>
          </a:prstGeom>
          <a:noFill/>
          <a:ln>
            <a:noFill/>
          </a:ln>
        </p:spPr>
        <p:txBody>
          <a:bodyPr spcFirstLastPara="1" wrap="square" lIns="0" tIns="0" rIns="0" bIns="0" anchor="t" anchorCtr="0">
            <a:noAutofit/>
          </a:bodyPr>
          <a:lstStyle/>
          <a:p>
            <a:pPr marL="0" marR="0" lvl="0" indent="0" algn="l" rtl="0">
              <a:lnSpc>
                <a:spcPct val="120000"/>
              </a:lnSpc>
              <a:spcBef>
                <a:spcPts val="0"/>
              </a:spcBef>
              <a:spcAft>
                <a:spcPts val="0"/>
              </a:spcAft>
              <a:buClr>
                <a:schemeClr val="accent1"/>
              </a:buClr>
              <a:buSzPts val="800"/>
              <a:buFont typeface="Arial"/>
              <a:buNone/>
            </a:pPr>
            <a:r>
              <a:rPr lang="en-US" sz="800" b="0" i="0" u="none" strike="noStrike" cap="none" dirty="0">
                <a:solidFill>
                  <a:schemeClr val="accent1"/>
                </a:solidFill>
                <a:latin typeface="Finlandica" panose="00000500000000000000" pitchFamily="2" charset="0"/>
                <a:sym typeface="Arial"/>
              </a:rPr>
              <a:t>Last modified: </a:t>
            </a:r>
            <a:r>
              <a:rPr lang="en-US" sz="800" dirty="0">
                <a:solidFill>
                  <a:schemeClr val="accent1"/>
                </a:solidFill>
                <a:latin typeface="Finlandica" panose="00000500000000000000" pitchFamily="2" charset="0"/>
              </a:rPr>
              <a:t>05.11</a:t>
            </a:r>
            <a:r>
              <a:rPr lang="en-US" sz="800" b="0" i="0" u="none" strike="noStrike" cap="none" dirty="0">
                <a:solidFill>
                  <a:schemeClr val="accent1"/>
                </a:solidFill>
                <a:latin typeface="Finlandica" panose="00000500000000000000" pitchFamily="2" charset="0"/>
                <a:sym typeface="Arial"/>
              </a:rPr>
              <a:t>.2020</a:t>
            </a:r>
            <a:endParaRPr sz="800" b="1" i="0" u="none" strike="noStrike" cap="none" dirty="0">
              <a:solidFill>
                <a:schemeClr val="accent1"/>
              </a:solidFill>
              <a:latin typeface="Finlandica" panose="00000500000000000000" pitchFamily="2" charset="0"/>
              <a:sym typeface="Arial"/>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202FB90-F6C8-4055-A560-A3C4C75FCAE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latin typeface="Finlandica" panose="00000500000000000000" pitchFamily="2" charset="0"/>
              </a:rPr>
              <a:t>10</a:t>
            </a:fld>
            <a:endParaRPr lang="en-US">
              <a:latin typeface="Finlandica" panose="00000500000000000000" pitchFamily="2" charset="0"/>
            </a:endParaRPr>
          </a:p>
        </p:txBody>
      </p:sp>
      <p:sp>
        <p:nvSpPr>
          <p:cNvPr id="6" name="Google Shape;215;p7">
            <a:extLst>
              <a:ext uri="{FF2B5EF4-FFF2-40B4-BE49-F238E27FC236}">
                <a16:creationId xmlns:a16="http://schemas.microsoft.com/office/drawing/2014/main" id="{6EAD32C7-3421-4BE6-88FC-EF12ABD0E7F2}"/>
              </a:ext>
            </a:extLst>
          </p:cNvPr>
          <p:cNvSpPr txBox="1">
            <a:spLocks noGrp="1"/>
          </p:cNvSpPr>
          <p:nvPr>
            <p:ph type="title"/>
          </p:nvPr>
        </p:nvSpPr>
        <p:spPr>
          <a:xfrm>
            <a:off x="291878" y="519685"/>
            <a:ext cx="4559744" cy="509048"/>
          </a:xfrm>
          <a:prstGeom prst="rect">
            <a:avLst/>
          </a:prstGeom>
          <a:noFill/>
          <a:ln>
            <a:noFill/>
          </a:ln>
        </p:spPr>
        <p:txBody>
          <a:bodyPr spcFirstLastPara="1" wrap="square" lIns="0" tIns="0" rIns="0" bIns="0" anchor="t" anchorCtr="0">
            <a:noAutofit/>
          </a:bodyPr>
          <a:lstStyle/>
          <a:p>
            <a:pPr marL="0" lvl="0" indent="0" algn="l" rtl="0">
              <a:lnSpc>
                <a:spcPct val="120000"/>
              </a:lnSpc>
              <a:spcBef>
                <a:spcPts val="0"/>
              </a:spcBef>
              <a:spcAft>
                <a:spcPts val="0"/>
              </a:spcAft>
              <a:buClr>
                <a:schemeClr val="dk1"/>
              </a:buClr>
              <a:buSzPts val="1000"/>
              <a:buFont typeface="Arial"/>
              <a:buNone/>
            </a:pPr>
            <a:r>
              <a:rPr lang="en-US" sz="1000" dirty="0">
                <a:solidFill>
                  <a:schemeClr val="dk1"/>
                </a:solidFill>
                <a:latin typeface="Finlandica" panose="00000500000000000000" pitchFamily="2" charset="0"/>
              </a:rPr>
              <a:t>Smart energy</a:t>
            </a:r>
            <a:endParaRPr dirty="0">
              <a:solidFill>
                <a:schemeClr val="dk2"/>
              </a:solidFill>
              <a:latin typeface="Finlandica" panose="00000500000000000000" pitchFamily="2" charset="0"/>
            </a:endParaRPr>
          </a:p>
          <a:p>
            <a:pPr marL="0" marR="0" lvl="0" indent="0" algn="l" rtl="0">
              <a:lnSpc>
                <a:spcPct val="120000"/>
              </a:lnSpc>
              <a:spcBef>
                <a:spcPts val="113"/>
              </a:spcBef>
              <a:spcAft>
                <a:spcPts val="0"/>
              </a:spcAft>
              <a:buClr>
                <a:schemeClr val="accent1"/>
              </a:buClr>
              <a:buSzPts val="1000"/>
              <a:buFont typeface="Arial"/>
              <a:buNone/>
            </a:pPr>
            <a:r>
              <a:rPr lang="en-US" sz="1000" b="0" i="0" u="none" strike="noStrike" cap="none" dirty="0">
                <a:solidFill>
                  <a:schemeClr val="accent1"/>
                </a:solidFill>
                <a:latin typeface="Finlandica" panose="00000500000000000000" pitchFamily="2" charset="0"/>
                <a:sym typeface="Arial"/>
              </a:rPr>
              <a:t>Last modified: </a:t>
            </a:r>
            <a:r>
              <a:rPr lang="en-US" sz="1000" b="0" dirty="0">
                <a:latin typeface="Finlandica" panose="00000500000000000000" pitchFamily="2" charset="0"/>
              </a:rPr>
              <a:t>23</a:t>
            </a:r>
            <a:r>
              <a:rPr lang="en-US" sz="1000" b="0" i="0" u="none" strike="noStrike" cap="none" dirty="0">
                <a:solidFill>
                  <a:schemeClr val="accent1"/>
                </a:solidFill>
                <a:latin typeface="Finlandica" panose="00000500000000000000" pitchFamily="2" charset="0"/>
                <a:sym typeface="Arial"/>
              </a:rPr>
              <a:t>.11.2020</a:t>
            </a:r>
            <a:endParaRPr sz="1000" b="1" i="0" u="none" strike="noStrike" cap="none" dirty="0">
              <a:solidFill>
                <a:schemeClr val="accent1"/>
              </a:solidFill>
              <a:latin typeface="Finlandica" panose="00000500000000000000" pitchFamily="2" charset="0"/>
              <a:sym typeface="Arial"/>
            </a:endParaRPr>
          </a:p>
          <a:p>
            <a:pPr marL="0" marR="0" lvl="0" indent="0" algn="l" rtl="0">
              <a:lnSpc>
                <a:spcPct val="120000"/>
              </a:lnSpc>
              <a:spcBef>
                <a:spcPts val="113"/>
              </a:spcBef>
              <a:spcAft>
                <a:spcPts val="0"/>
              </a:spcAft>
              <a:buClr>
                <a:srgbClr val="002EA2"/>
              </a:buClr>
              <a:buSzPts val="1000"/>
              <a:buFont typeface="Arial"/>
              <a:buNone/>
            </a:pPr>
            <a:r>
              <a:rPr lang="en-US" sz="1000" b="0" i="0" u="none" strike="noStrike" cap="none" dirty="0">
                <a:solidFill>
                  <a:srgbClr val="002EA2"/>
                </a:solidFill>
                <a:latin typeface="Finlandica" panose="00000500000000000000" pitchFamily="2" charset="0"/>
                <a:sym typeface="Arial"/>
              </a:rPr>
              <a:t> </a:t>
            </a:r>
            <a:endParaRPr sz="1000" b="1" i="0" u="none" strike="noStrike" cap="none" dirty="0">
              <a:solidFill>
                <a:schemeClr val="accent1"/>
              </a:solidFill>
              <a:latin typeface="Finlandica" panose="00000500000000000000" pitchFamily="2" charset="0"/>
              <a:sym typeface="Arial"/>
            </a:endParaRPr>
          </a:p>
        </p:txBody>
      </p:sp>
      <p:sp>
        <p:nvSpPr>
          <p:cNvPr id="8" name="Google Shape;216;p7">
            <a:extLst>
              <a:ext uri="{FF2B5EF4-FFF2-40B4-BE49-F238E27FC236}">
                <a16:creationId xmlns:a16="http://schemas.microsoft.com/office/drawing/2014/main" id="{7C625DFF-4995-4825-9E8C-7E8AF5FA200C}"/>
              </a:ext>
            </a:extLst>
          </p:cNvPr>
          <p:cNvSpPr txBox="1">
            <a:spLocks noGrp="1"/>
          </p:cNvSpPr>
          <p:nvPr>
            <p:ph type="body" idx="1"/>
          </p:nvPr>
        </p:nvSpPr>
        <p:spPr>
          <a:xfrm>
            <a:off x="291878" y="1028733"/>
            <a:ext cx="4559744" cy="5532323"/>
          </a:xfrm>
          <a:prstGeom prst="rect">
            <a:avLst/>
          </a:prstGeom>
          <a:noFill/>
          <a:ln w="12700" cap="flat" cmpd="sng">
            <a:solidFill>
              <a:schemeClr val="dk1"/>
            </a:solidFill>
            <a:prstDash val="solid"/>
            <a:round/>
            <a:headEnd type="none" w="sm" len="sm"/>
            <a:tailEnd type="none" w="sm" len="sm"/>
          </a:ln>
        </p:spPr>
        <p:txBody>
          <a:bodyPr spcFirstLastPara="1" wrap="square" lIns="101250" tIns="81000" rIns="81000" bIns="81000" anchor="ctr" anchorCtr="0">
            <a:noAutofit/>
          </a:bodyPr>
          <a:lstStyle/>
          <a:p>
            <a:pPr marL="0" marR="0" lvl="0" indent="0" algn="l" rtl="0">
              <a:lnSpc>
                <a:spcPct val="100000"/>
              </a:lnSpc>
              <a:spcBef>
                <a:spcPts val="0"/>
              </a:spcBef>
              <a:spcAft>
                <a:spcPts val="0"/>
              </a:spcAft>
              <a:buClr>
                <a:schemeClr val="lt1"/>
              </a:buClr>
              <a:buSzPts val="843"/>
              <a:buFont typeface="Arial"/>
              <a:buNone/>
            </a:pPr>
            <a:r>
              <a:rPr lang="en-US" sz="843" b="1" i="0" u="none" strike="noStrike" cap="none" dirty="0">
                <a:solidFill>
                  <a:schemeClr val="lt1"/>
                </a:solidFill>
                <a:latin typeface="Finlandica" panose="00000500000000000000" pitchFamily="2" charset="0"/>
                <a:sym typeface="Arial"/>
              </a:rPr>
              <a:t> ACTIVELY LOOKING FOR WORK</a:t>
            </a:r>
            <a:endParaRPr sz="450" b="1" i="0" u="none" strike="noStrike" cap="none" dirty="0">
              <a:solidFill>
                <a:schemeClr val="lt1"/>
              </a:solidFill>
              <a:latin typeface="Finlandica" panose="00000500000000000000" pitchFamily="2" charset="0"/>
              <a:sym typeface="Arial"/>
            </a:endParaRPr>
          </a:p>
        </p:txBody>
      </p:sp>
      <p:sp>
        <p:nvSpPr>
          <p:cNvPr id="10" name="TextBox 9">
            <a:extLst>
              <a:ext uri="{FF2B5EF4-FFF2-40B4-BE49-F238E27FC236}">
                <a16:creationId xmlns:a16="http://schemas.microsoft.com/office/drawing/2014/main" id="{50AA4CE0-6D1E-475C-8D58-A9CA882A274D}"/>
              </a:ext>
            </a:extLst>
          </p:cNvPr>
          <p:cNvSpPr txBox="1"/>
          <p:nvPr/>
        </p:nvSpPr>
        <p:spPr>
          <a:xfrm>
            <a:off x="455500" y="1493064"/>
            <a:ext cx="4232500" cy="4122924"/>
          </a:xfrm>
          <a:prstGeom prst="rect">
            <a:avLst/>
          </a:prstGeom>
          <a:noFill/>
        </p:spPr>
        <p:txBody>
          <a:bodyPr wrap="square">
            <a:spAutoFit/>
          </a:bodyPr>
          <a:lstStyle/>
          <a:p>
            <a:pPr marL="149130" marR="0" lvl="0" indent="-149130" algn="l" rtl="0">
              <a:lnSpc>
                <a:spcPct val="120000"/>
              </a:lnSpc>
              <a:spcBef>
                <a:spcPts val="113"/>
              </a:spcBef>
              <a:spcAft>
                <a:spcPts val="0"/>
              </a:spcAft>
              <a:buClr>
                <a:schemeClr val="dk1"/>
              </a:buClr>
              <a:buSzPts val="1000"/>
              <a:buFont typeface="Arial"/>
              <a:buChar char="•"/>
            </a:pPr>
            <a:r>
              <a:rPr lang="en-GB" sz="1000" b="0" u="none" strike="noStrike" cap="none" dirty="0">
                <a:solidFill>
                  <a:schemeClr val="dk1"/>
                </a:solidFill>
                <a:latin typeface="Finlandica" panose="00000500000000000000" pitchFamily="2" charset="0"/>
                <a:sym typeface="Arial"/>
                <a:hlinkClick r:id="rId2"/>
              </a:rPr>
              <a:t>Smart Energy Finland</a:t>
            </a:r>
            <a:endParaRPr lang="en-GB" sz="1000" b="0" u="none" strike="noStrike" cap="none" dirty="0">
              <a:solidFill>
                <a:schemeClr val="dk1"/>
              </a:solidFill>
              <a:latin typeface="Finlandica" panose="00000500000000000000" pitchFamily="2" charset="0"/>
              <a:sym typeface="Arial"/>
            </a:endParaRPr>
          </a:p>
          <a:p>
            <a:pPr marR="0" lvl="0" algn="l" rtl="0">
              <a:lnSpc>
                <a:spcPct val="120000"/>
              </a:lnSpc>
              <a:spcBef>
                <a:spcPts val="113"/>
              </a:spcBef>
              <a:spcAft>
                <a:spcPts val="0"/>
              </a:spcAft>
              <a:buClr>
                <a:schemeClr val="dk1"/>
              </a:buClr>
              <a:buSzPts val="1000"/>
            </a:pPr>
            <a:r>
              <a:rPr lang="en-GB" sz="1000" dirty="0">
                <a:solidFill>
                  <a:schemeClr val="dk1"/>
                </a:solidFill>
                <a:latin typeface="Finlandica" panose="00000500000000000000" pitchFamily="2" charset="0"/>
              </a:rPr>
              <a:t>The program focuses on international expansion and exports of smart energy products and services. </a:t>
            </a:r>
            <a:r>
              <a:rPr lang="en-GB" sz="1000" dirty="0">
                <a:solidFill>
                  <a:schemeClr val="dk1"/>
                </a:solidFill>
                <a:latin typeface="Finlandica" panose="00000500000000000000" pitchFamily="2" charset="0"/>
                <a:hlinkClick r:id="rId3"/>
              </a:rPr>
              <a:t>Here</a:t>
            </a:r>
            <a:r>
              <a:rPr lang="en-GB" sz="1000" dirty="0">
                <a:solidFill>
                  <a:schemeClr val="dk1"/>
                </a:solidFill>
                <a:latin typeface="Finlandica" panose="00000500000000000000" pitchFamily="2" charset="0"/>
              </a:rPr>
              <a:t> is a list of the program’s target markets.</a:t>
            </a:r>
            <a:endParaRPr lang="en-GB" sz="1000" b="0" u="none" strike="noStrike" cap="none" dirty="0">
              <a:solidFill>
                <a:schemeClr val="dk1"/>
              </a:solidFill>
              <a:latin typeface="Finlandica" panose="00000500000000000000" pitchFamily="2" charset="0"/>
              <a:sym typeface="Arial"/>
            </a:endParaRPr>
          </a:p>
          <a:p>
            <a:pPr marL="171450" lvl="2" indent="-171450">
              <a:lnSpc>
                <a:spcPct val="120000"/>
              </a:lnSpc>
              <a:spcBef>
                <a:spcPts val="113"/>
              </a:spcBef>
              <a:buClr>
                <a:schemeClr val="dk1"/>
              </a:buClr>
              <a:buSzPts val="1000"/>
              <a:buFont typeface="Arial" panose="020B0604020202020204" pitchFamily="34" charset="0"/>
              <a:buChar char="•"/>
            </a:pPr>
            <a:r>
              <a:rPr lang="en-GB" sz="1000" dirty="0">
                <a:solidFill>
                  <a:schemeClr val="dk1"/>
                </a:solidFill>
                <a:latin typeface="Finlandica" panose="00000500000000000000" pitchFamily="2" charset="0"/>
                <a:hlinkClick r:id="rId4"/>
              </a:rPr>
              <a:t>Smart </a:t>
            </a:r>
            <a:r>
              <a:rPr lang="en-GB" sz="1000" dirty="0" err="1">
                <a:solidFill>
                  <a:schemeClr val="dk1"/>
                </a:solidFill>
                <a:latin typeface="Finlandica" panose="00000500000000000000" pitchFamily="2" charset="0"/>
                <a:hlinkClick r:id="rId4"/>
              </a:rPr>
              <a:t>Otaniemi</a:t>
            </a:r>
            <a:endParaRPr lang="en-GB" sz="1000" dirty="0">
              <a:solidFill>
                <a:schemeClr val="dk1"/>
              </a:solidFill>
              <a:latin typeface="Finlandica" panose="00000500000000000000" pitchFamily="2" charset="0"/>
            </a:endParaRPr>
          </a:p>
          <a:p>
            <a:pPr lvl="2">
              <a:lnSpc>
                <a:spcPct val="120000"/>
              </a:lnSpc>
              <a:spcBef>
                <a:spcPts val="113"/>
              </a:spcBef>
              <a:buClr>
                <a:schemeClr val="dk1"/>
              </a:buClr>
              <a:buSzPts val="1000"/>
            </a:pPr>
            <a:r>
              <a:rPr lang="en-GB" sz="1000" dirty="0">
                <a:solidFill>
                  <a:schemeClr val="dk1"/>
                </a:solidFill>
                <a:latin typeface="Finlandica" panose="00000500000000000000" pitchFamily="2" charset="0"/>
              </a:rPr>
              <a:t>Smart </a:t>
            </a:r>
            <a:r>
              <a:rPr lang="en-GB" sz="1000" dirty="0" err="1">
                <a:solidFill>
                  <a:schemeClr val="dk1"/>
                </a:solidFill>
                <a:latin typeface="Finlandica" panose="00000500000000000000" pitchFamily="2" charset="0"/>
              </a:rPr>
              <a:t>Otaniemi</a:t>
            </a:r>
            <a:r>
              <a:rPr lang="en-GB" sz="1000" dirty="0">
                <a:solidFill>
                  <a:schemeClr val="dk1"/>
                </a:solidFill>
                <a:latin typeface="Finlandica" panose="00000500000000000000" pitchFamily="2" charset="0"/>
              </a:rPr>
              <a:t> is an innovation ecosystem focusing on pilots from a variety of smart energy solutions.</a:t>
            </a:r>
          </a:p>
          <a:p>
            <a:pPr marL="171450" marR="0" lvl="0" indent="-171450" algn="l" rtl="0">
              <a:lnSpc>
                <a:spcPct val="120000"/>
              </a:lnSpc>
              <a:spcBef>
                <a:spcPts val="113"/>
              </a:spcBef>
              <a:spcAft>
                <a:spcPts val="0"/>
              </a:spcAft>
              <a:buClr>
                <a:schemeClr val="dk1"/>
              </a:buClr>
              <a:buSzPts val="1000"/>
              <a:buFont typeface="Arial" panose="020B0604020202020204" pitchFamily="34" charset="0"/>
              <a:buChar char="•"/>
            </a:pPr>
            <a:r>
              <a:rPr lang="en-GB" sz="1000" dirty="0">
                <a:solidFill>
                  <a:schemeClr val="dk1"/>
                </a:solidFill>
                <a:latin typeface="Finlandica" panose="00000500000000000000" pitchFamily="2" charset="0"/>
                <a:hlinkClick r:id="rId5"/>
              </a:rPr>
              <a:t>Smart Energy </a:t>
            </a:r>
            <a:r>
              <a:rPr lang="en-GB" sz="1000" dirty="0" err="1">
                <a:solidFill>
                  <a:schemeClr val="dk1"/>
                </a:solidFill>
                <a:latin typeface="Finlandica" panose="00000500000000000000" pitchFamily="2" charset="0"/>
                <a:hlinkClick r:id="rId5"/>
              </a:rPr>
              <a:t>Åland</a:t>
            </a:r>
            <a:endParaRPr lang="en-GB" sz="1000" dirty="0">
              <a:solidFill>
                <a:schemeClr val="dk1"/>
              </a:solidFill>
              <a:latin typeface="Finlandica" panose="00000500000000000000" pitchFamily="2" charset="0"/>
            </a:endParaRPr>
          </a:p>
          <a:p>
            <a:pPr marR="0" lvl="0" algn="l" rtl="0">
              <a:lnSpc>
                <a:spcPct val="120000"/>
              </a:lnSpc>
              <a:spcBef>
                <a:spcPts val="113"/>
              </a:spcBef>
              <a:spcAft>
                <a:spcPts val="0"/>
              </a:spcAft>
              <a:buClr>
                <a:schemeClr val="dk1"/>
              </a:buClr>
              <a:buSzPts val="1000"/>
            </a:pPr>
            <a:r>
              <a:rPr lang="en-GB" sz="1000" dirty="0">
                <a:solidFill>
                  <a:schemeClr val="dk1"/>
                </a:solidFill>
                <a:latin typeface="Finlandica" panose="00000500000000000000" pitchFamily="2" charset="0"/>
              </a:rPr>
              <a:t>Smart Energy </a:t>
            </a:r>
            <a:r>
              <a:rPr lang="en-GB" sz="1000" dirty="0" err="1">
                <a:solidFill>
                  <a:schemeClr val="dk1"/>
                </a:solidFill>
                <a:latin typeface="Finlandica" panose="00000500000000000000" pitchFamily="2" charset="0"/>
              </a:rPr>
              <a:t>Åland</a:t>
            </a:r>
            <a:r>
              <a:rPr lang="en-GB" sz="1000" dirty="0">
                <a:solidFill>
                  <a:schemeClr val="dk1"/>
                </a:solidFill>
                <a:latin typeface="Finlandica" panose="00000500000000000000" pitchFamily="2" charset="0"/>
              </a:rPr>
              <a:t> is a pilot and demonstration project for a fully renewable energy system. It tests both technology and economic models.</a:t>
            </a:r>
          </a:p>
          <a:p>
            <a:pPr marL="171450" marR="0" lvl="0" indent="-171450" algn="l" rtl="0">
              <a:lnSpc>
                <a:spcPct val="120000"/>
              </a:lnSpc>
              <a:spcBef>
                <a:spcPts val="113"/>
              </a:spcBef>
              <a:spcAft>
                <a:spcPts val="0"/>
              </a:spcAft>
              <a:buClr>
                <a:schemeClr val="dk1"/>
              </a:buClr>
              <a:buSzPts val="1000"/>
              <a:buFont typeface="Arial" panose="020B0604020202020204" pitchFamily="34" charset="0"/>
              <a:buChar char="•"/>
            </a:pPr>
            <a:r>
              <a:rPr lang="en-GB" sz="1000" dirty="0">
                <a:solidFill>
                  <a:schemeClr val="dk1"/>
                </a:solidFill>
                <a:latin typeface="Finlandica" panose="00000500000000000000" pitchFamily="2" charset="0"/>
                <a:hlinkClick r:id="rId6"/>
              </a:rPr>
              <a:t>Smart Technology Hub in Vaasa</a:t>
            </a:r>
            <a:endParaRPr lang="en-GB" sz="1000" dirty="0">
              <a:solidFill>
                <a:schemeClr val="dk1"/>
              </a:solidFill>
              <a:latin typeface="Finlandica" panose="00000500000000000000" pitchFamily="2" charset="0"/>
            </a:endParaRPr>
          </a:p>
          <a:p>
            <a:pPr marR="0" lvl="0" algn="l" rtl="0">
              <a:lnSpc>
                <a:spcPct val="120000"/>
              </a:lnSpc>
              <a:spcBef>
                <a:spcPts val="113"/>
              </a:spcBef>
              <a:spcAft>
                <a:spcPts val="0"/>
              </a:spcAft>
              <a:buClr>
                <a:schemeClr val="dk1"/>
              </a:buClr>
              <a:buSzPts val="1000"/>
            </a:pPr>
            <a:r>
              <a:rPr lang="en-GB" sz="1000" dirty="0">
                <a:solidFill>
                  <a:schemeClr val="dk1"/>
                </a:solidFill>
                <a:latin typeface="Finlandica" panose="00000500000000000000" pitchFamily="2" charset="0"/>
              </a:rPr>
              <a:t>Led by Wärtsilä, the Smart Technology Hub seeks to build an ecosystem focusing on research and production of maritime and energy solutions.</a:t>
            </a:r>
          </a:p>
          <a:p>
            <a:pPr marL="149130" marR="0" lvl="0" indent="-149130" algn="l" rtl="0">
              <a:lnSpc>
                <a:spcPct val="120000"/>
              </a:lnSpc>
              <a:spcBef>
                <a:spcPts val="113"/>
              </a:spcBef>
              <a:spcAft>
                <a:spcPts val="0"/>
              </a:spcAft>
              <a:buClr>
                <a:schemeClr val="dk1"/>
              </a:buClr>
              <a:buSzPts val="1000"/>
              <a:buFont typeface="Arial"/>
              <a:buChar char="•"/>
            </a:pPr>
            <a:r>
              <a:rPr lang="en-GB" sz="1000" dirty="0">
                <a:solidFill>
                  <a:schemeClr val="dk1"/>
                </a:solidFill>
                <a:latin typeface="Finlandica" panose="00000500000000000000" pitchFamily="2" charset="0"/>
                <a:hlinkClick r:id="rId7"/>
              </a:rPr>
              <a:t>HOPE – Highly Optimised Energy Systems</a:t>
            </a:r>
            <a:endParaRPr lang="en-GB" sz="1000" dirty="0">
              <a:solidFill>
                <a:schemeClr val="dk1"/>
              </a:solidFill>
              <a:latin typeface="Finlandica" panose="00000500000000000000" pitchFamily="2" charset="0"/>
            </a:endParaRPr>
          </a:p>
          <a:p>
            <a:pPr marR="0" lvl="0" algn="l" rtl="0">
              <a:lnSpc>
                <a:spcPct val="120000"/>
              </a:lnSpc>
              <a:spcBef>
                <a:spcPts val="113"/>
              </a:spcBef>
              <a:spcAft>
                <a:spcPts val="0"/>
              </a:spcAft>
              <a:buClr>
                <a:schemeClr val="dk1"/>
              </a:buClr>
              <a:buSzPts val="1000"/>
            </a:pPr>
            <a:r>
              <a:rPr lang="en-GB" sz="1000" dirty="0">
                <a:solidFill>
                  <a:schemeClr val="dk1"/>
                </a:solidFill>
                <a:latin typeface="Finlandica" panose="00000500000000000000" pitchFamily="2" charset="0"/>
              </a:rPr>
              <a:t>The program is centred on energy efficiency within energy networks</a:t>
            </a:r>
          </a:p>
          <a:p>
            <a:pPr marL="149130" marR="0" lvl="0" indent="-149130" algn="l" rtl="0">
              <a:lnSpc>
                <a:spcPct val="120000"/>
              </a:lnSpc>
              <a:spcBef>
                <a:spcPts val="113"/>
              </a:spcBef>
              <a:spcAft>
                <a:spcPts val="0"/>
              </a:spcAft>
              <a:buClr>
                <a:schemeClr val="dk1"/>
              </a:buClr>
              <a:buSzPts val="1000"/>
              <a:buFont typeface="Arial"/>
              <a:buChar char="•"/>
            </a:pPr>
            <a:r>
              <a:rPr lang="en-GB" sz="1000" dirty="0" err="1">
                <a:solidFill>
                  <a:schemeClr val="dk1"/>
                </a:solidFill>
                <a:latin typeface="Finlandica" panose="00000500000000000000" pitchFamily="2" charset="0"/>
                <a:hlinkClick r:id="rId8"/>
              </a:rPr>
              <a:t>SmartFlex</a:t>
            </a:r>
            <a:endParaRPr lang="en-GB" sz="1000" dirty="0">
              <a:solidFill>
                <a:schemeClr val="dk1"/>
              </a:solidFill>
              <a:latin typeface="Finlandica" panose="00000500000000000000" pitchFamily="2" charset="0"/>
            </a:endParaRPr>
          </a:p>
          <a:p>
            <a:pPr marR="0" lvl="0" algn="l" rtl="0">
              <a:lnSpc>
                <a:spcPct val="120000"/>
              </a:lnSpc>
              <a:spcBef>
                <a:spcPts val="113"/>
              </a:spcBef>
              <a:spcAft>
                <a:spcPts val="0"/>
              </a:spcAft>
              <a:buClr>
                <a:schemeClr val="dk1"/>
              </a:buClr>
              <a:buSzPts val="1000"/>
            </a:pPr>
            <a:r>
              <a:rPr lang="en-GB" sz="1000" dirty="0">
                <a:solidFill>
                  <a:schemeClr val="dk1"/>
                </a:solidFill>
                <a:latin typeface="Finlandica" panose="00000500000000000000" pitchFamily="2" charset="0"/>
              </a:rPr>
              <a:t>The goal is to develop new digital solutions and data-based approaches in the design and operation of thermal power plants.</a:t>
            </a:r>
          </a:p>
          <a:p>
            <a:pPr marL="171450" marR="0" lvl="0" indent="-171450" algn="l" rtl="0">
              <a:lnSpc>
                <a:spcPct val="120000"/>
              </a:lnSpc>
              <a:spcBef>
                <a:spcPts val="113"/>
              </a:spcBef>
              <a:spcAft>
                <a:spcPts val="0"/>
              </a:spcAft>
              <a:buClr>
                <a:schemeClr val="dk1"/>
              </a:buClr>
              <a:buSzPts val="1000"/>
              <a:buFont typeface="Arial" panose="020B0604020202020204" pitchFamily="34" charset="0"/>
              <a:buChar char="•"/>
            </a:pPr>
            <a:r>
              <a:rPr lang="en-GB" sz="1000" dirty="0">
                <a:solidFill>
                  <a:schemeClr val="dk1"/>
                </a:solidFill>
                <a:latin typeface="Finlandica" panose="00000500000000000000" pitchFamily="2" charset="0"/>
                <a:hlinkClick r:id="rId9"/>
              </a:rPr>
              <a:t>Committed</a:t>
            </a:r>
            <a:endParaRPr lang="en-GB" sz="1000" dirty="0">
              <a:solidFill>
                <a:schemeClr val="dk1"/>
              </a:solidFill>
              <a:latin typeface="Finlandica" panose="00000500000000000000" pitchFamily="2" charset="0"/>
            </a:endParaRPr>
          </a:p>
          <a:p>
            <a:pPr marR="0" lvl="0" algn="l" rtl="0">
              <a:lnSpc>
                <a:spcPct val="120000"/>
              </a:lnSpc>
              <a:spcBef>
                <a:spcPts val="113"/>
              </a:spcBef>
              <a:spcAft>
                <a:spcPts val="0"/>
              </a:spcAft>
              <a:buClr>
                <a:schemeClr val="dk1"/>
              </a:buClr>
              <a:buSzPts val="1000"/>
            </a:pPr>
            <a:r>
              <a:rPr lang="en-GB" sz="1000" dirty="0">
                <a:solidFill>
                  <a:schemeClr val="dk1"/>
                </a:solidFill>
                <a:latin typeface="Finlandica" panose="00000500000000000000" pitchFamily="2" charset="0"/>
              </a:rPr>
              <a:t>Committed is a program run by private companies to create ecosystems in order to accelerate the transition to clean energy.</a:t>
            </a:r>
          </a:p>
        </p:txBody>
      </p:sp>
      <p:sp>
        <p:nvSpPr>
          <p:cNvPr id="12" name="Google Shape;217;p7">
            <a:extLst>
              <a:ext uri="{FF2B5EF4-FFF2-40B4-BE49-F238E27FC236}">
                <a16:creationId xmlns:a16="http://schemas.microsoft.com/office/drawing/2014/main" id="{DC452FC1-CB83-4E00-8C23-80C04BEDC66F}"/>
              </a:ext>
            </a:extLst>
          </p:cNvPr>
          <p:cNvSpPr txBox="1"/>
          <p:nvPr/>
        </p:nvSpPr>
        <p:spPr>
          <a:xfrm>
            <a:off x="455500" y="1146002"/>
            <a:ext cx="4608512" cy="347062"/>
          </a:xfrm>
          <a:prstGeom prst="rect">
            <a:avLst/>
          </a:prstGeom>
          <a:noFill/>
          <a:ln>
            <a:noFill/>
          </a:ln>
        </p:spPr>
        <p:txBody>
          <a:bodyPr spcFirstLastPara="1" wrap="square" lIns="0" tIns="0" rIns="0" bIns="0" anchor="t" anchorCtr="0">
            <a:noAutofit/>
          </a:bodyPr>
          <a:lstStyle/>
          <a:p>
            <a:pPr marL="0" marR="0" lvl="0" indent="0" algn="l" rtl="0">
              <a:lnSpc>
                <a:spcPct val="120000"/>
              </a:lnSpc>
              <a:spcBef>
                <a:spcPts val="0"/>
              </a:spcBef>
              <a:spcAft>
                <a:spcPts val="0"/>
              </a:spcAft>
              <a:buClr>
                <a:schemeClr val="accent1"/>
              </a:buClr>
              <a:buSzPts val="1200"/>
              <a:buFont typeface="Arial"/>
              <a:buNone/>
            </a:pPr>
            <a:r>
              <a:rPr lang="en-US" sz="1200" b="1" i="0" u="none" strike="noStrike" cap="none" dirty="0">
                <a:solidFill>
                  <a:schemeClr val="accent1"/>
                </a:solidFill>
                <a:latin typeface="Finlandica" panose="00000500000000000000" pitchFamily="2" charset="0"/>
                <a:sym typeface="Arial"/>
              </a:rPr>
              <a:t>Programs and main markets</a:t>
            </a:r>
            <a:endParaRPr sz="1200" b="0" i="0" u="none" strike="noStrike" cap="none" dirty="0">
              <a:solidFill>
                <a:srgbClr val="002EA2"/>
              </a:solidFill>
              <a:latin typeface="Finlandica" panose="00000500000000000000" pitchFamily="2" charset="0"/>
              <a:sym typeface="Arial"/>
            </a:endParaRPr>
          </a:p>
          <a:p>
            <a:pPr marL="0" marR="0" lvl="0" indent="0" algn="l" rtl="0">
              <a:lnSpc>
                <a:spcPct val="120000"/>
              </a:lnSpc>
              <a:spcBef>
                <a:spcPts val="113"/>
              </a:spcBef>
              <a:spcAft>
                <a:spcPts val="0"/>
              </a:spcAft>
              <a:buClr>
                <a:schemeClr val="accent1"/>
              </a:buClr>
              <a:buSzPts val="1200"/>
              <a:buFont typeface="Arial"/>
              <a:buNone/>
            </a:pPr>
            <a:endParaRPr sz="1200" b="1" i="0" u="none" strike="noStrike" cap="none" dirty="0">
              <a:solidFill>
                <a:schemeClr val="accent1"/>
              </a:solidFill>
              <a:latin typeface="Finlandica" panose="00000500000000000000" pitchFamily="2" charset="0"/>
              <a:sym typeface="Arial"/>
            </a:endParaRPr>
          </a:p>
        </p:txBody>
      </p:sp>
    </p:spTree>
    <p:extLst>
      <p:ext uri="{BB962C8B-B14F-4D97-AF65-F5344CB8AC3E}">
        <p14:creationId xmlns:p14="http://schemas.microsoft.com/office/powerpoint/2010/main" val="2612648445"/>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8"/>
          <p:cNvSpPr txBox="1"/>
          <p:nvPr/>
        </p:nvSpPr>
        <p:spPr>
          <a:xfrm>
            <a:off x="267494" y="980728"/>
            <a:ext cx="4752528" cy="2736304"/>
          </a:xfrm>
          <a:prstGeom prst="rect">
            <a:avLst/>
          </a:prstGeom>
          <a:noFill/>
          <a:ln w="12700" cap="flat" cmpd="sng">
            <a:solidFill>
              <a:schemeClr val="dk1"/>
            </a:solidFill>
            <a:prstDash val="solid"/>
            <a:round/>
            <a:headEnd type="none" w="sm" len="sm"/>
            <a:tailEnd type="none" w="sm" len="sm"/>
          </a:ln>
        </p:spPr>
        <p:txBody>
          <a:bodyPr spcFirstLastPara="1" wrap="square" lIns="101250" tIns="81000" rIns="81000" bIns="81000" anchor="ctr" anchorCtr="0">
            <a:noAutofit/>
          </a:bodyPr>
          <a:lstStyle/>
          <a:p>
            <a:pPr marL="0" marR="0" lvl="0" indent="0" algn="l" rtl="0">
              <a:lnSpc>
                <a:spcPct val="100000"/>
              </a:lnSpc>
              <a:spcBef>
                <a:spcPts val="0"/>
              </a:spcBef>
              <a:spcAft>
                <a:spcPts val="0"/>
              </a:spcAft>
              <a:buClr>
                <a:schemeClr val="lt1"/>
              </a:buClr>
              <a:buSzPts val="843"/>
              <a:buFont typeface="Arial"/>
              <a:buNone/>
            </a:pPr>
            <a:r>
              <a:rPr lang="en-US" sz="843" b="1" i="0" u="none" strike="noStrike" cap="none">
                <a:solidFill>
                  <a:schemeClr val="lt1"/>
                </a:solidFill>
                <a:latin typeface="Finlandica" panose="00000500000000000000" pitchFamily="2" charset="0"/>
                <a:sym typeface="Arial"/>
              </a:rPr>
              <a:t>THE PARTICIPANTS ARE PAID A BASIC INCOME REGARDLESS OF ANY OTHER INCOME THEY MAY HAVE OR WHETHER THEY ARE ACTIVELY LOOKING FOR WORK</a:t>
            </a:r>
            <a:endParaRPr sz="450" b="1" i="0" u="none" strike="noStrike" cap="none">
              <a:solidFill>
                <a:schemeClr val="lt1"/>
              </a:solidFill>
              <a:latin typeface="Finlandica" panose="00000500000000000000" pitchFamily="2" charset="0"/>
              <a:sym typeface="Arial"/>
            </a:endParaRPr>
          </a:p>
        </p:txBody>
      </p:sp>
      <p:sp>
        <p:nvSpPr>
          <p:cNvPr id="224" name="Google Shape;224;p8"/>
          <p:cNvSpPr txBox="1">
            <a:spLocks noGrp="1"/>
          </p:cNvSpPr>
          <p:nvPr>
            <p:ph type="body" idx="1"/>
          </p:nvPr>
        </p:nvSpPr>
        <p:spPr>
          <a:xfrm>
            <a:off x="411510" y="1053912"/>
            <a:ext cx="4608512" cy="306034"/>
          </a:xfrm>
          <a:prstGeom prst="rect">
            <a:avLst/>
          </a:prstGeom>
          <a:noFill/>
          <a:ln>
            <a:noFill/>
          </a:ln>
        </p:spPr>
        <p:txBody>
          <a:bodyPr spcFirstLastPara="1" wrap="square" lIns="0" tIns="0" rIns="0" bIns="0" anchor="t" anchorCtr="0">
            <a:noAutofit/>
          </a:bodyPr>
          <a:lstStyle/>
          <a:p>
            <a:pPr marL="0" lvl="0" indent="0" algn="l" rtl="0">
              <a:lnSpc>
                <a:spcPct val="120000"/>
              </a:lnSpc>
              <a:spcBef>
                <a:spcPts val="0"/>
              </a:spcBef>
              <a:spcAft>
                <a:spcPts val="0"/>
              </a:spcAft>
              <a:buClr>
                <a:schemeClr val="accent1"/>
              </a:buClr>
              <a:buSzPts val="1200"/>
              <a:buNone/>
            </a:pPr>
            <a:r>
              <a:rPr lang="en-US" sz="1200" b="1">
                <a:latin typeface="Finlandica" panose="00000500000000000000" pitchFamily="2" charset="0"/>
              </a:rPr>
              <a:t>Sites to visit in Finland:</a:t>
            </a:r>
            <a:endParaRPr>
              <a:latin typeface="Finlandica" panose="00000500000000000000" pitchFamily="2" charset="0"/>
            </a:endParaRPr>
          </a:p>
          <a:p>
            <a:pPr marL="0" lvl="0" indent="0" algn="l" rtl="0">
              <a:lnSpc>
                <a:spcPct val="120000"/>
              </a:lnSpc>
              <a:spcBef>
                <a:spcPts val="113"/>
              </a:spcBef>
              <a:spcAft>
                <a:spcPts val="0"/>
              </a:spcAft>
              <a:buClr>
                <a:srgbClr val="002EA2"/>
              </a:buClr>
              <a:buSzPts val="1200"/>
              <a:buNone/>
            </a:pPr>
            <a:r>
              <a:rPr lang="en-US" sz="1200">
                <a:solidFill>
                  <a:srgbClr val="002EA2"/>
                </a:solidFill>
                <a:latin typeface="Finlandica" panose="00000500000000000000" pitchFamily="2" charset="0"/>
              </a:rPr>
              <a:t> </a:t>
            </a:r>
            <a:endParaRPr>
              <a:latin typeface="Finlandica" panose="00000500000000000000" pitchFamily="2" charset="0"/>
            </a:endParaRPr>
          </a:p>
          <a:p>
            <a:pPr marL="0" lvl="0" indent="0" algn="l" rtl="0">
              <a:lnSpc>
                <a:spcPct val="120000"/>
              </a:lnSpc>
              <a:spcBef>
                <a:spcPts val="113"/>
              </a:spcBef>
              <a:spcAft>
                <a:spcPts val="0"/>
              </a:spcAft>
              <a:buClr>
                <a:schemeClr val="accent1"/>
              </a:buClr>
              <a:buSzPts val="1200"/>
              <a:buNone/>
            </a:pPr>
            <a:endParaRPr sz="1200" b="1">
              <a:latin typeface="Finlandica" panose="00000500000000000000" pitchFamily="2" charset="0"/>
              <a:sym typeface="Arial"/>
            </a:endParaRPr>
          </a:p>
        </p:txBody>
      </p:sp>
      <p:sp>
        <p:nvSpPr>
          <p:cNvPr id="225" name="Google Shape;225;p8"/>
          <p:cNvSpPr txBox="1"/>
          <p:nvPr/>
        </p:nvSpPr>
        <p:spPr>
          <a:xfrm>
            <a:off x="411510" y="1359946"/>
            <a:ext cx="4608512" cy="2357086"/>
          </a:xfrm>
          <a:prstGeom prst="rect">
            <a:avLst/>
          </a:prstGeom>
          <a:noFill/>
          <a:ln>
            <a:noFill/>
          </a:ln>
        </p:spPr>
        <p:txBody>
          <a:bodyPr spcFirstLastPara="1" wrap="square" lIns="0" tIns="0" rIns="0" bIns="0" anchor="t" anchorCtr="0">
            <a:noAutofit/>
          </a:bodyPr>
          <a:lstStyle/>
          <a:p>
            <a:pPr marL="234950" marR="0" lvl="0" indent="-171450" algn="l" rtl="0">
              <a:lnSpc>
                <a:spcPct val="120000"/>
              </a:lnSpc>
              <a:spcBef>
                <a:spcPts val="113"/>
              </a:spcBef>
              <a:spcAft>
                <a:spcPts val="0"/>
              </a:spcAft>
              <a:buClr>
                <a:schemeClr val="accent1"/>
              </a:buClr>
              <a:buSzPts val="1000"/>
              <a:buFont typeface="Arial" panose="020B0604020202020204" pitchFamily="34" charset="0"/>
              <a:buChar char="•"/>
            </a:pPr>
            <a:r>
              <a:rPr lang="en-GB" sz="1000" dirty="0">
                <a:solidFill>
                  <a:schemeClr val="dk1"/>
                </a:solidFill>
                <a:latin typeface="Finlandica" panose="00000500000000000000" pitchFamily="2" charset="0"/>
              </a:rPr>
              <a:t>VTT</a:t>
            </a:r>
          </a:p>
          <a:p>
            <a:pPr marL="63500" marR="0" lvl="0" algn="l" rtl="0">
              <a:lnSpc>
                <a:spcPct val="120000"/>
              </a:lnSpc>
              <a:spcBef>
                <a:spcPts val="113"/>
              </a:spcBef>
              <a:spcAft>
                <a:spcPts val="0"/>
              </a:spcAft>
              <a:buClr>
                <a:schemeClr val="accent1"/>
              </a:buClr>
              <a:buSzPts val="1000"/>
            </a:pPr>
            <a:r>
              <a:rPr lang="en-GB" sz="1000" dirty="0">
                <a:solidFill>
                  <a:schemeClr val="dk1"/>
                </a:solidFill>
                <a:latin typeface="Finlandica" panose="00000500000000000000" pitchFamily="2" charset="0"/>
              </a:rPr>
              <a:t>	 </a:t>
            </a:r>
            <a:r>
              <a:rPr lang="en-GB" sz="1000" dirty="0">
                <a:solidFill>
                  <a:schemeClr val="dk1"/>
                </a:solidFill>
                <a:latin typeface="Finlandica" panose="00000500000000000000" pitchFamily="2" charset="0"/>
                <a:hlinkClick r:id="rId3"/>
              </a:rPr>
              <a:t>https://www.vttresearch.com/en/</a:t>
            </a:r>
            <a:r>
              <a:rPr lang="en-GB" sz="1000" dirty="0">
                <a:solidFill>
                  <a:schemeClr val="dk1"/>
                </a:solidFill>
                <a:latin typeface="Finlandica" panose="00000500000000000000" pitchFamily="2" charset="0"/>
              </a:rPr>
              <a:t> </a:t>
            </a:r>
          </a:p>
          <a:p>
            <a:pPr marL="234950" marR="0" lvl="0" indent="-171450" algn="l" rtl="0">
              <a:lnSpc>
                <a:spcPct val="120000"/>
              </a:lnSpc>
              <a:spcBef>
                <a:spcPts val="113"/>
              </a:spcBef>
              <a:spcAft>
                <a:spcPts val="0"/>
              </a:spcAft>
              <a:buClr>
                <a:schemeClr val="accent1"/>
              </a:buClr>
              <a:buSzPts val="1000"/>
              <a:buFont typeface="Arial" panose="020B0604020202020204" pitchFamily="34" charset="0"/>
              <a:buChar char="•"/>
            </a:pPr>
            <a:r>
              <a:rPr lang="en-GB" sz="1000" dirty="0">
                <a:solidFill>
                  <a:schemeClr val="dk1"/>
                </a:solidFill>
                <a:latin typeface="Finlandica" panose="00000500000000000000" pitchFamily="2" charset="0"/>
              </a:rPr>
              <a:t>Smart </a:t>
            </a:r>
            <a:r>
              <a:rPr lang="en-GB" sz="1000" dirty="0" err="1">
                <a:solidFill>
                  <a:schemeClr val="dk1"/>
                </a:solidFill>
                <a:latin typeface="Finlandica" panose="00000500000000000000" pitchFamily="2" charset="0"/>
              </a:rPr>
              <a:t>Otaniemi</a:t>
            </a:r>
            <a:endParaRPr lang="en-GB" sz="1000" dirty="0">
              <a:solidFill>
                <a:schemeClr val="dk1"/>
              </a:solidFill>
              <a:latin typeface="Finlandica" panose="00000500000000000000" pitchFamily="2" charset="0"/>
            </a:endParaRPr>
          </a:p>
          <a:p>
            <a:pPr marL="63500" marR="0" lvl="0" algn="l" rtl="0">
              <a:lnSpc>
                <a:spcPct val="120000"/>
              </a:lnSpc>
              <a:spcBef>
                <a:spcPts val="113"/>
              </a:spcBef>
              <a:spcAft>
                <a:spcPts val="0"/>
              </a:spcAft>
              <a:buClr>
                <a:schemeClr val="accent1"/>
              </a:buClr>
              <a:buSzPts val="1000"/>
            </a:pPr>
            <a:r>
              <a:rPr lang="en-GB" sz="1000" dirty="0">
                <a:solidFill>
                  <a:schemeClr val="dk1"/>
                </a:solidFill>
                <a:latin typeface="Finlandica" panose="00000500000000000000" pitchFamily="2" charset="0"/>
              </a:rPr>
              <a:t>	 </a:t>
            </a:r>
            <a:r>
              <a:rPr lang="en-GB" sz="1000" dirty="0">
                <a:solidFill>
                  <a:schemeClr val="dk1"/>
                </a:solidFill>
                <a:latin typeface="Finlandica" panose="00000500000000000000" pitchFamily="2" charset="0"/>
                <a:hlinkClick r:id="rId4"/>
              </a:rPr>
              <a:t>https://smartotaniemi.fi/</a:t>
            </a:r>
            <a:r>
              <a:rPr lang="en-GB" sz="1000" dirty="0">
                <a:solidFill>
                  <a:schemeClr val="dk1"/>
                </a:solidFill>
                <a:latin typeface="Finlandica" panose="00000500000000000000" pitchFamily="2" charset="0"/>
              </a:rPr>
              <a:t> </a:t>
            </a:r>
          </a:p>
          <a:p>
            <a:pPr marL="234950" marR="0" lvl="0" indent="-171450" algn="l" rtl="0">
              <a:lnSpc>
                <a:spcPct val="120000"/>
              </a:lnSpc>
              <a:spcBef>
                <a:spcPts val="113"/>
              </a:spcBef>
              <a:spcAft>
                <a:spcPts val="0"/>
              </a:spcAft>
              <a:buClr>
                <a:schemeClr val="accent1"/>
              </a:buClr>
              <a:buSzPts val="1000"/>
              <a:buFont typeface="Arial" panose="020B0604020202020204" pitchFamily="34" charset="0"/>
              <a:buChar char="•"/>
            </a:pPr>
            <a:r>
              <a:rPr lang="en-GB" sz="1000" dirty="0">
                <a:solidFill>
                  <a:schemeClr val="dk1"/>
                </a:solidFill>
                <a:latin typeface="Finlandica" panose="00000500000000000000" pitchFamily="2" charset="0"/>
              </a:rPr>
              <a:t>Smart Energy </a:t>
            </a:r>
            <a:r>
              <a:rPr lang="en-GB" sz="1000" dirty="0" err="1">
                <a:solidFill>
                  <a:schemeClr val="dk1"/>
                </a:solidFill>
                <a:latin typeface="Finlandica" panose="00000500000000000000" pitchFamily="2" charset="0"/>
              </a:rPr>
              <a:t>Åland</a:t>
            </a:r>
            <a:endParaRPr lang="en-GB" sz="1000" dirty="0">
              <a:solidFill>
                <a:schemeClr val="dk1"/>
              </a:solidFill>
              <a:latin typeface="Finlandica" panose="00000500000000000000" pitchFamily="2" charset="0"/>
            </a:endParaRPr>
          </a:p>
          <a:p>
            <a:pPr marL="63500" marR="0" lvl="0" algn="l" rtl="0">
              <a:lnSpc>
                <a:spcPct val="120000"/>
              </a:lnSpc>
              <a:spcBef>
                <a:spcPts val="113"/>
              </a:spcBef>
              <a:spcAft>
                <a:spcPts val="0"/>
              </a:spcAft>
              <a:buClr>
                <a:schemeClr val="accent1"/>
              </a:buClr>
              <a:buSzPts val="1000"/>
            </a:pPr>
            <a:r>
              <a:rPr lang="en-GB" sz="1000" dirty="0">
                <a:solidFill>
                  <a:schemeClr val="dk1"/>
                </a:solidFill>
                <a:latin typeface="Finlandica" panose="00000500000000000000" pitchFamily="2" charset="0"/>
              </a:rPr>
              <a:t>	 </a:t>
            </a:r>
            <a:r>
              <a:rPr lang="en-GB" sz="1000" dirty="0">
                <a:solidFill>
                  <a:schemeClr val="dk1"/>
                </a:solidFill>
                <a:latin typeface="Finlandica" panose="00000500000000000000" pitchFamily="2" charset="0"/>
                <a:hlinkClick r:id="rId5"/>
              </a:rPr>
              <a:t>https://smartenergy.ax/</a:t>
            </a:r>
            <a:r>
              <a:rPr lang="en-GB" sz="1000" dirty="0">
                <a:solidFill>
                  <a:schemeClr val="dk1"/>
                </a:solidFill>
                <a:latin typeface="Finlandica" panose="00000500000000000000" pitchFamily="2" charset="0"/>
              </a:rPr>
              <a:t> </a:t>
            </a:r>
          </a:p>
          <a:p>
            <a:pPr marL="234950" marR="0" lvl="0" indent="-171450" algn="l" rtl="0">
              <a:lnSpc>
                <a:spcPct val="120000"/>
              </a:lnSpc>
              <a:spcBef>
                <a:spcPts val="113"/>
              </a:spcBef>
              <a:spcAft>
                <a:spcPts val="0"/>
              </a:spcAft>
              <a:buClr>
                <a:schemeClr val="accent1"/>
              </a:buClr>
              <a:buSzPts val="1000"/>
              <a:buFont typeface="Arial" panose="020B0604020202020204" pitchFamily="34" charset="0"/>
              <a:buChar char="•"/>
            </a:pPr>
            <a:r>
              <a:rPr lang="en-GB" sz="1000" dirty="0">
                <a:solidFill>
                  <a:schemeClr val="dk1"/>
                </a:solidFill>
                <a:latin typeface="Finlandica" panose="00000500000000000000" pitchFamily="2" charset="0"/>
              </a:rPr>
              <a:t>Smart Technology Hub / Wärtsilä in Vaasa</a:t>
            </a:r>
          </a:p>
          <a:p>
            <a:pPr marL="63500" lvl="1">
              <a:lnSpc>
                <a:spcPct val="120000"/>
              </a:lnSpc>
              <a:spcBef>
                <a:spcPts val="113"/>
              </a:spcBef>
              <a:buClr>
                <a:schemeClr val="accent1"/>
              </a:buClr>
              <a:buSzPts val="1000"/>
            </a:pPr>
            <a:r>
              <a:rPr lang="en-GB" sz="1000" dirty="0">
                <a:solidFill>
                  <a:schemeClr val="dk1"/>
                </a:solidFill>
                <a:latin typeface="Finlandica" panose="00000500000000000000" pitchFamily="2" charset="0"/>
              </a:rPr>
              <a:t>	 </a:t>
            </a:r>
            <a:r>
              <a:rPr lang="en-GB" sz="1000" dirty="0">
                <a:solidFill>
                  <a:schemeClr val="dk1"/>
                </a:solidFill>
                <a:latin typeface="Finlandica" panose="00000500000000000000" pitchFamily="2" charset="0"/>
                <a:hlinkClick r:id="rId6"/>
              </a:rPr>
              <a:t>https://www.smarttechnologyhub.com/</a:t>
            </a:r>
            <a:r>
              <a:rPr lang="en-GB" sz="1000" dirty="0">
                <a:solidFill>
                  <a:schemeClr val="dk1"/>
                </a:solidFill>
                <a:latin typeface="Finlandica" panose="00000500000000000000" pitchFamily="2" charset="0"/>
              </a:rPr>
              <a:t> </a:t>
            </a:r>
          </a:p>
          <a:p>
            <a:pPr marL="234950" marR="0" lvl="0" indent="-171450" algn="l" rtl="0">
              <a:lnSpc>
                <a:spcPct val="120000"/>
              </a:lnSpc>
              <a:spcBef>
                <a:spcPts val="113"/>
              </a:spcBef>
              <a:spcAft>
                <a:spcPts val="0"/>
              </a:spcAft>
              <a:buClr>
                <a:schemeClr val="accent1"/>
              </a:buClr>
              <a:buSzPts val="1000"/>
              <a:buFont typeface="Arial" panose="020B0604020202020204" pitchFamily="34" charset="0"/>
              <a:buChar char="•"/>
            </a:pPr>
            <a:r>
              <a:rPr lang="en-GB" sz="1000" dirty="0">
                <a:solidFill>
                  <a:schemeClr val="dk1"/>
                </a:solidFill>
                <a:latin typeface="Finlandica" panose="00000500000000000000" pitchFamily="2" charset="0"/>
              </a:rPr>
              <a:t>Aalto University</a:t>
            </a:r>
          </a:p>
          <a:p>
            <a:pPr marL="63500" marR="0" lvl="0" algn="l" rtl="0">
              <a:lnSpc>
                <a:spcPct val="120000"/>
              </a:lnSpc>
              <a:spcBef>
                <a:spcPts val="113"/>
              </a:spcBef>
              <a:spcAft>
                <a:spcPts val="0"/>
              </a:spcAft>
              <a:buClr>
                <a:schemeClr val="accent1"/>
              </a:buClr>
              <a:buSzPts val="1000"/>
            </a:pPr>
            <a:r>
              <a:rPr lang="en-GB" sz="1000" b="0" i="0" u="none" strike="noStrike" cap="none" dirty="0">
                <a:solidFill>
                  <a:schemeClr val="dk1"/>
                </a:solidFill>
                <a:latin typeface="Finlandica" panose="00000500000000000000" pitchFamily="2" charset="0"/>
                <a:sym typeface="Arial"/>
              </a:rPr>
              <a:t>	 </a:t>
            </a:r>
            <a:r>
              <a:rPr lang="en-GB" sz="1000" b="0" i="0" u="none" strike="noStrike" cap="none" dirty="0">
                <a:solidFill>
                  <a:schemeClr val="dk1"/>
                </a:solidFill>
                <a:latin typeface="Finlandica" panose="00000500000000000000" pitchFamily="2" charset="0"/>
                <a:sym typeface="Arial"/>
                <a:hlinkClick r:id="rId7"/>
              </a:rPr>
              <a:t>https://www.aalto.fi/en</a:t>
            </a:r>
            <a:r>
              <a:rPr lang="en-GB" sz="1000" b="0" i="0" u="none" strike="noStrike" cap="none" dirty="0">
                <a:solidFill>
                  <a:schemeClr val="dk1"/>
                </a:solidFill>
                <a:latin typeface="Finlandica" panose="00000500000000000000" pitchFamily="2" charset="0"/>
                <a:sym typeface="Arial"/>
              </a:rPr>
              <a:t> </a:t>
            </a:r>
          </a:p>
          <a:p>
            <a:pPr marL="234950" marR="0" lvl="0" indent="-171450" algn="l" rtl="0">
              <a:lnSpc>
                <a:spcPct val="120000"/>
              </a:lnSpc>
              <a:spcBef>
                <a:spcPts val="113"/>
              </a:spcBef>
              <a:spcAft>
                <a:spcPts val="0"/>
              </a:spcAft>
              <a:buClr>
                <a:schemeClr val="accent1"/>
              </a:buClr>
              <a:buSzPts val="1000"/>
              <a:buFont typeface="Arial" panose="020B0604020202020204" pitchFamily="34" charset="0"/>
              <a:buChar char="•"/>
            </a:pPr>
            <a:r>
              <a:rPr lang="en-GB" sz="1000" dirty="0">
                <a:solidFill>
                  <a:schemeClr val="dk1"/>
                </a:solidFill>
                <a:latin typeface="Finlandica" panose="00000500000000000000" pitchFamily="2" charset="0"/>
              </a:rPr>
              <a:t>Lappeenranta University of Technology</a:t>
            </a:r>
          </a:p>
          <a:p>
            <a:pPr marL="63500" lvl="1">
              <a:lnSpc>
                <a:spcPct val="120000"/>
              </a:lnSpc>
              <a:spcBef>
                <a:spcPts val="113"/>
              </a:spcBef>
              <a:buClr>
                <a:schemeClr val="accent1"/>
              </a:buClr>
              <a:buSzPts val="1000"/>
            </a:pPr>
            <a:r>
              <a:rPr lang="en-GB" sz="1000" b="0" i="0" u="none" strike="noStrike" cap="none" dirty="0">
                <a:solidFill>
                  <a:schemeClr val="dk1"/>
                </a:solidFill>
                <a:latin typeface="Finlandica" panose="00000500000000000000" pitchFamily="2" charset="0"/>
                <a:sym typeface="Arial"/>
              </a:rPr>
              <a:t>	 </a:t>
            </a:r>
            <a:r>
              <a:rPr lang="en-GB" sz="1000" b="0" i="0" u="none" strike="noStrike" cap="none" dirty="0">
                <a:solidFill>
                  <a:schemeClr val="dk1"/>
                </a:solidFill>
                <a:latin typeface="Finlandica" panose="00000500000000000000" pitchFamily="2" charset="0"/>
                <a:sym typeface="Arial"/>
                <a:hlinkClick r:id="rId7"/>
              </a:rPr>
              <a:t>https://www.aalto.fi/en</a:t>
            </a:r>
            <a:r>
              <a:rPr lang="en-GB" sz="1000" b="0" i="0" u="none" strike="noStrike" cap="none" dirty="0">
                <a:solidFill>
                  <a:schemeClr val="dk1"/>
                </a:solidFill>
                <a:latin typeface="Finlandica" panose="00000500000000000000" pitchFamily="2" charset="0"/>
                <a:sym typeface="Arial"/>
              </a:rPr>
              <a:t> </a:t>
            </a:r>
          </a:p>
          <a:p>
            <a:pPr marL="63500" lvl="1">
              <a:lnSpc>
                <a:spcPct val="120000"/>
              </a:lnSpc>
              <a:spcBef>
                <a:spcPts val="113"/>
              </a:spcBef>
              <a:buClr>
                <a:schemeClr val="accent1"/>
              </a:buClr>
              <a:buSzPts val="1000"/>
            </a:pPr>
            <a:r>
              <a:rPr lang="en-GB" sz="1000" b="0" i="0" u="none" strike="noStrike" cap="none" dirty="0">
                <a:solidFill>
                  <a:schemeClr val="dk1"/>
                </a:solidFill>
                <a:latin typeface="Finlandica" panose="00000500000000000000" pitchFamily="2" charset="0"/>
                <a:sym typeface="Arial"/>
              </a:rPr>
              <a:t> </a:t>
            </a:r>
          </a:p>
          <a:p>
            <a:pPr marL="234950" lvl="1" indent="-171450">
              <a:lnSpc>
                <a:spcPct val="120000"/>
              </a:lnSpc>
              <a:spcBef>
                <a:spcPts val="113"/>
              </a:spcBef>
              <a:buClr>
                <a:schemeClr val="accent1"/>
              </a:buClr>
              <a:buSzPts val="1000"/>
              <a:buFont typeface="Arial" panose="020B0604020202020204" pitchFamily="34" charset="0"/>
              <a:buChar char="•"/>
            </a:pPr>
            <a:endParaRPr sz="1000" b="0" i="0" u="none" strike="noStrike" cap="none" dirty="0">
              <a:solidFill>
                <a:schemeClr val="dk1"/>
              </a:solidFill>
              <a:latin typeface="Finlandica" panose="00000500000000000000" pitchFamily="2" charset="0"/>
              <a:sym typeface="Arial"/>
            </a:endParaRPr>
          </a:p>
        </p:txBody>
      </p:sp>
      <p:sp>
        <p:nvSpPr>
          <p:cNvPr id="226" name="Google Shape;226;p8"/>
          <p:cNvSpPr txBox="1"/>
          <p:nvPr/>
        </p:nvSpPr>
        <p:spPr>
          <a:xfrm>
            <a:off x="274320" y="476672"/>
            <a:ext cx="4529678" cy="428584"/>
          </a:xfrm>
          <a:prstGeom prst="rect">
            <a:avLst/>
          </a:prstGeom>
          <a:noFill/>
          <a:ln>
            <a:noFill/>
          </a:ln>
        </p:spPr>
        <p:txBody>
          <a:bodyPr spcFirstLastPara="1" wrap="square" lIns="0" tIns="0" rIns="0" bIns="0" anchor="t" anchorCtr="0">
            <a:noAutofit/>
          </a:bodyPr>
          <a:lstStyle/>
          <a:p>
            <a:pPr marL="0" lvl="0" indent="0" algn="l" rtl="0">
              <a:lnSpc>
                <a:spcPct val="120000"/>
              </a:lnSpc>
              <a:spcBef>
                <a:spcPts val="0"/>
              </a:spcBef>
              <a:spcAft>
                <a:spcPts val="0"/>
              </a:spcAft>
              <a:buClr>
                <a:schemeClr val="dk1"/>
              </a:buClr>
              <a:buSzPts val="1000"/>
              <a:buFont typeface="Arial"/>
              <a:buNone/>
            </a:pPr>
            <a:r>
              <a:rPr lang="en-US" sz="1000" dirty="0">
                <a:solidFill>
                  <a:schemeClr val="dk1"/>
                </a:solidFill>
                <a:latin typeface="Finlandica" panose="00000500000000000000" pitchFamily="2" charset="0"/>
              </a:rPr>
              <a:t>Smart energy</a:t>
            </a:r>
            <a:endParaRPr sz="1000" dirty="0">
              <a:solidFill>
                <a:srgbClr val="002EA2"/>
              </a:solidFill>
              <a:latin typeface="Finlandica" panose="00000500000000000000" pitchFamily="2" charset="0"/>
            </a:endParaRPr>
          </a:p>
          <a:p>
            <a:pPr marL="0" marR="0" lvl="0" indent="0" algn="l" rtl="0">
              <a:lnSpc>
                <a:spcPct val="120000"/>
              </a:lnSpc>
              <a:spcBef>
                <a:spcPts val="113"/>
              </a:spcBef>
              <a:spcAft>
                <a:spcPts val="0"/>
              </a:spcAft>
              <a:buClr>
                <a:schemeClr val="accent1"/>
              </a:buClr>
              <a:buSzPts val="1000"/>
              <a:buFont typeface="Arial"/>
              <a:buNone/>
            </a:pPr>
            <a:r>
              <a:rPr lang="en-US" sz="1000" b="0" i="0" u="none" strike="noStrike" cap="none" dirty="0">
                <a:solidFill>
                  <a:schemeClr val="accent1"/>
                </a:solidFill>
                <a:latin typeface="Finlandica" panose="00000500000000000000" pitchFamily="2" charset="0"/>
                <a:sym typeface="Arial"/>
              </a:rPr>
              <a:t>Last modified: </a:t>
            </a:r>
            <a:r>
              <a:rPr lang="en-US" sz="1000" dirty="0">
                <a:solidFill>
                  <a:schemeClr val="accent1"/>
                </a:solidFill>
                <a:latin typeface="Finlandica" panose="00000500000000000000" pitchFamily="2" charset="0"/>
              </a:rPr>
              <a:t>23</a:t>
            </a:r>
            <a:r>
              <a:rPr lang="en-US" sz="1000" b="0" i="0" u="none" strike="noStrike" cap="none" dirty="0">
                <a:solidFill>
                  <a:schemeClr val="accent1"/>
                </a:solidFill>
                <a:latin typeface="Finlandica" panose="00000500000000000000" pitchFamily="2" charset="0"/>
                <a:sym typeface="Arial"/>
              </a:rPr>
              <a:t>.11.2020</a:t>
            </a:r>
            <a:endParaRPr sz="1000" b="1" i="0" u="none" strike="noStrike" cap="none" dirty="0">
              <a:solidFill>
                <a:schemeClr val="accent1"/>
              </a:solidFill>
              <a:latin typeface="Finlandica" panose="00000500000000000000" pitchFamily="2" charset="0"/>
              <a:sym typeface="Arial"/>
            </a:endParaRPr>
          </a:p>
          <a:p>
            <a:pPr marL="0" marR="0" lvl="0" indent="0" algn="l" rtl="0">
              <a:lnSpc>
                <a:spcPct val="120000"/>
              </a:lnSpc>
              <a:spcBef>
                <a:spcPts val="113"/>
              </a:spcBef>
              <a:spcAft>
                <a:spcPts val="0"/>
              </a:spcAft>
              <a:buClr>
                <a:srgbClr val="002EA2"/>
              </a:buClr>
              <a:buSzPts val="1000"/>
              <a:buFont typeface="Arial"/>
              <a:buNone/>
            </a:pPr>
            <a:r>
              <a:rPr lang="en-US" sz="1000" b="0" i="0" u="none" strike="noStrike" cap="none" dirty="0">
                <a:solidFill>
                  <a:srgbClr val="002EA2"/>
                </a:solidFill>
                <a:latin typeface="Finlandica" panose="00000500000000000000" pitchFamily="2" charset="0"/>
                <a:sym typeface="Arial"/>
              </a:rPr>
              <a:t> </a:t>
            </a:r>
            <a:endParaRPr sz="1000" b="1" i="0" u="none" strike="noStrike" cap="none" dirty="0">
              <a:solidFill>
                <a:schemeClr val="accent1"/>
              </a:solidFill>
              <a:latin typeface="Finlandica" panose="00000500000000000000" pitchFamily="2" charset="0"/>
              <a:sym typeface="Arial"/>
            </a:endParaRPr>
          </a:p>
        </p:txBody>
      </p:sp>
      <p:sp>
        <p:nvSpPr>
          <p:cNvPr id="227" name="Google Shape;227;p8"/>
          <p:cNvSpPr txBox="1"/>
          <p:nvPr/>
        </p:nvSpPr>
        <p:spPr>
          <a:xfrm>
            <a:off x="283486" y="4149080"/>
            <a:ext cx="4736536" cy="2051108"/>
          </a:xfrm>
          <a:prstGeom prst="rect">
            <a:avLst/>
          </a:prstGeom>
          <a:noFill/>
          <a:ln w="12700" cap="flat" cmpd="sng">
            <a:solidFill>
              <a:schemeClr val="dk1"/>
            </a:solidFill>
            <a:prstDash val="solid"/>
            <a:round/>
            <a:headEnd type="none" w="sm" len="sm"/>
            <a:tailEnd type="none" w="sm" len="sm"/>
          </a:ln>
        </p:spPr>
        <p:txBody>
          <a:bodyPr spcFirstLastPara="1" wrap="square" lIns="101250" tIns="81000" rIns="81000" bIns="81000" anchor="ctr" anchorCtr="0">
            <a:noAutofit/>
          </a:bodyPr>
          <a:lstStyle/>
          <a:p>
            <a:pPr marL="0" marR="0" lvl="0" indent="0" algn="l" rtl="0">
              <a:lnSpc>
                <a:spcPct val="100000"/>
              </a:lnSpc>
              <a:spcBef>
                <a:spcPts val="0"/>
              </a:spcBef>
              <a:spcAft>
                <a:spcPts val="0"/>
              </a:spcAft>
              <a:buClr>
                <a:schemeClr val="lt1"/>
              </a:buClr>
              <a:buSzPts val="843"/>
              <a:buFont typeface="Arial"/>
              <a:buNone/>
            </a:pPr>
            <a:r>
              <a:rPr lang="en-US" sz="843" b="1" i="0" u="none" strike="noStrike" cap="none">
                <a:solidFill>
                  <a:schemeClr val="lt1"/>
                </a:solidFill>
                <a:latin typeface="Finlandica" panose="00000500000000000000" pitchFamily="2" charset="0"/>
                <a:sym typeface="Arial"/>
              </a:rPr>
              <a:t> ACTIVELY LOOKING FOR WORK</a:t>
            </a:r>
            <a:endParaRPr sz="450" b="1" i="0" u="none" strike="noStrike" cap="none">
              <a:solidFill>
                <a:schemeClr val="lt1"/>
              </a:solidFill>
              <a:latin typeface="Finlandica" panose="00000500000000000000" pitchFamily="2" charset="0"/>
              <a:sym typeface="Arial"/>
            </a:endParaRPr>
          </a:p>
        </p:txBody>
      </p:sp>
      <p:sp>
        <p:nvSpPr>
          <p:cNvPr id="229" name="Google Shape;229;p8"/>
          <p:cNvSpPr txBox="1"/>
          <p:nvPr/>
        </p:nvSpPr>
        <p:spPr>
          <a:xfrm>
            <a:off x="455510" y="4676411"/>
            <a:ext cx="4564512" cy="1416885"/>
          </a:xfrm>
          <a:prstGeom prst="rect">
            <a:avLst/>
          </a:prstGeom>
          <a:noFill/>
          <a:ln>
            <a:noFill/>
          </a:ln>
        </p:spPr>
        <p:txBody>
          <a:bodyPr spcFirstLastPara="1" wrap="square" lIns="0" tIns="0" rIns="0" bIns="0" anchor="t" anchorCtr="0">
            <a:noAutofit/>
          </a:bodyPr>
          <a:lstStyle/>
          <a:p>
            <a:pPr marR="0" lvl="0" algn="l" rtl="0">
              <a:lnSpc>
                <a:spcPct val="120000"/>
              </a:lnSpc>
              <a:spcBef>
                <a:spcPts val="0"/>
              </a:spcBef>
              <a:spcAft>
                <a:spcPts val="0"/>
              </a:spcAft>
              <a:buClr>
                <a:schemeClr val="accent1"/>
              </a:buClr>
              <a:buSzPts val="1000"/>
            </a:pPr>
            <a:r>
              <a:rPr lang="en-GB" sz="1000" b="0" u="none" strike="noStrike" cap="none" dirty="0">
                <a:solidFill>
                  <a:schemeClr val="dk1"/>
                </a:solidFill>
                <a:latin typeface="Finlandica" panose="00000500000000000000" pitchFamily="2" charset="0"/>
                <a:sym typeface="Arial"/>
              </a:rPr>
              <a:t>Please let vie-50 know if you have suggestions of good speakers. We </a:t>
            </a:r>
            <a:r>
              <a:rPr lang="en-GB" sz="1000" dirty="0">
                <a:solidFill>
                  <a:schemeClr val="dk1"/>
                </a:solidFill>
                <a:latin typeface="Finlandica" panose="00000500000000000000" pitchFamily="2" charset="0"/>
              </a:rPr>
              <a:t>w</a:t>
            </a:r>
            <a:r>
              <a:rPr lang="en-GB" sz="1000" b="0" u="none" strike="noStrike" cap="none" dirty="0">
                <a:solidFill>
                  <a:schemeClr val="dk1"/>
                </a:solidFill>
                <a:latin typeface="Finlandica" panose="00000500000000000000" pitchFamily="2" charset="0"/>
                <a:sym typeface="Arial"/>
              </a:rPr>
              <a:t>ill update this material.</a:t>
            </a:r>
          </a:p>
        </p:txBody>
      </p:sp>
      <p:sp>
        <p:nvSpPr>
          <p:cNvPr id="228" name="Google Shape;228;p8"/>
          <p:cNvSpPr txBox="1"/>
          <p:nvPr/>
        </p:nvSpPr>
        <p:spPr>
          <a:xfrm>
            <a:off x="411510" y="4234066"/>
            <a:ext cx="4608512" cy="347062"/>
          </a:xfrm>
          <a:prstGeom prst="rect">
            <a:avLst/>
          </a:prstGeom>
          <a:noFill/>
          <a:ln>
            <a:noFill/>
          </a:ln>
        </p:spPr>
        <p:txBody>
          <a:bodyPr spcFirstLastPara="1" wrap="square" lIns="0" tIns="0" rIns="0" bIns="0" anchor="t" anchorCtr="0">
            <a:noAutofit/>
          </a:bodyPr>
          <a:lstStyle/>
          <a:p>
            <a:pPr marL="0" marR="0" lvl="0" indent="0" algn="l" rtl="0">
              <a:lnSpc>
                <a:spcPct val="120000"/>
              </a:lnSpc>
              <a:spcBef>
                <a:spcPts val="0"/>
              </a:spcBef>
              <a:spcAft>
                <a:spcPts val="0"/>
              </a:spcAft>
              <a:buClr>
                <a:schemeClr val="accent1"/>
              </a:buClr>
              <a:buSzPts val="1200"/>
              <a:buFont typeface="Arial"/>
              <a:buNone/>
            </a:pPr>
            <a:r>
              <a:rPr lang="en-US" sz="1200" b="1" i="0" u="none" strike="noStrike" cap="none" dirty="0">
                <a:solidFill>
                  <a:schemeClr val="accent1"/>
                </a:solidFill>
                <a:latin typeface="Finlandica" panose="00000500000000000000" pitchFamily="2" charset="0"/>
                <a:sym typeface="Arial"/>
              </a:rPr>
              <a:t>Experts who can give good lectures on the topic</a:t>
            </a:r>
            <a:endParaRPr sz="1400" b="0" i="0" u="none" strike="noStrike" cap="none" dirty="0">
              <a:solidFill>
                <a:schemeClr val="accent1"/>
              </a:solidFill>
              <a:latin typeface="Finlandica" panose="00000500000000000000" pitchFamily="2" charset="0"/>
              <a:sym typeface="Arial"/>
            </a:endParaRPr>
          </a:p>
          <a:p>
            <a:pPr marL="0" marR="0" lvl="0" indent="0" algn="l" rtl="0">
              <a:lnSpc>
                <a:spcPct val="120000"/>
              </a:lnSpc>
              <a:spcBef>
                <a:spcPts val="113"/>
              </a:spcBef>
              <a:spcAft>
                <a:spcPts val="0"/>
              </a:spcAft>
              <a:buClr>
                <a:srgbClr val="002EA2"/>
              </a:buClr>
              <a:buSzPts val="1200"/>
              <a:buFont typeface="Arial"/>
              <a:buNone/>
            </a:pPr>
            <a:r>
              <a:rPr lang="en-US" sz="1200" b="0" i="0" u="none" strike="noStrike" cap="none" dirty="0">
                <a:solidFill>
                  <a:srgbClr val="002EA2"/>
                </a:solidFill>
                <a:latin typeface="Finlandica" panose="00000500000000000000" pitchFamily="2" charset="0"/>
                <a:sym typeface="Arial"/>
              </a:rPr>
              <a:t> </a:t>
            </a:r>
            <a:endParaRPr sz="1400" b="0" i="0" u="none" strike="noStrike" cap="none" dirty="0">
              <a:solidFill>
                <a:srgbClr val="000000"/>
              </a:solidFill>
              <a:latin typeface="Finlandica" panose="00000500000000000000" pitchFamily="2" charset="0"/>
              <a:sym typeface="Arial"/>
            </a:endParaRPr>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9"/>
          <p:cNvSpPr txBox="1"/>
          <p:nvPr/>
        </p:nvSpPr>
        <p:spPr>
          <a:xfrm>
            <a:off x="411510" y="476672"/>
            <a:ext cx="4392488" cy="288032"/>
          </a:xfrm>
          <a:prstGeom prst="rect">
            <a:avLst/>
          </a:prstGeom>
          <a:noFill/>
          <a:ln>
            <a:noFill/>
          </a:ln>
        </p:spPr>
        <p:txBody>
          <a:bodyPr spcFirstLastPara="1" wrap="square" lIns="0" tIns="0" rIns="0" bIns="0" anchor="t" anchorCtr="0">
            <a:noAutofit/>
          </a:bodyPr>
          <a:lstStyle/>
          <a:p>
            <a:pPr marL="0" lvl="0" indent="0" algn="l" rtl="0">
              <a:lnSpc>
                <a:spcPct val="120000"/>
              </a:lnSpc>
              <a:spcBef>
                <a:spcPts val="0"/>
              </a:spcBef>
              <a:spcAft>
                <a:spcPts val="0"/>
              </a:spcAft>
              <a:buClr>
                <a:schemeClr val="dk1"/>
              </a:buClr>
              <a:buSzPts val="1000"/>
              <a:buFont typeface="Arial"/>
              <a:buNone/>
            </a:pPr>
            <a:r>
              <a:rPr lang="en-US" sz="1000" dirty="0">
                <a:solidFill>
                  <a:schemeClr val="dk1"/>
                </a:solidFill>
                <a:latin typeface="Finlandica" panose="00000500000000000000" pitchFamily="2" charset="0"/>
              </a:rPr>
              <a:t>Smart energy</a:t>
            </a:r>
            <a:endParaRPr sz="1400" b="0" i="0" u="none" strike="noStrike" cap="none" dirty="0">
              <a:solidFill>
                <a:srgbClr val="000000"/>
              </a:solidFill>
              <a:latin typeface="Finlandica" panose="00000500000000000000" pitchFamily="2" charset="0"/>
              <a:sym typeface="Arial"/>
            </a:endParaRPr>
          </a:p>
          <a:p>
            <a:pPr marL="0" marR="0" lvl="0" indent="0" algn="l" rtl="0">
              <a:lnSpc>
                <a:spcPct val="120000"/>
              </a:lnSpc>
              <a:spcBef>
                <a:spcPts val="113"/>
              </a:spcBef>
              <a:spcAft>
                <a:spcPts val="0"/>
              </a:spcAft>
              <a:buClr>
                <a:schemeClr val="accent1"/>
              </a:buClr>
              <a:buSzPts val="1000"/>
              <a:buFont typeface="Arial"/>
              <a:buNone/>
            </a:pPr>
            <a:endParaRPr sz="1000" b="1" i="0" u="none" strike="noStrike" cap="none" dirty="0">
              <a:solidFill>
                <a:schemeClr val="accent1"/>
              </a:solidFill>
              <a:latin typeface="Finlandica" panose="00000500000000000000" pitchFamily="2" charset="0"/>
              <a:sym typeface="Arial"/>
            </a:endParaRPr>
          </a:p>
        </p:txBody>
      </p:sp>
      <p:sp>
        <p:nvSpPr>
          <p:cNvPr id="235" name="Google Shape;235;p9"/>
          <p:cNvSpPr txBox="1"/>
          <p:nvPr/>
        </p:nvSpPr>
        <p:spPr>
          <a:xfrm>
            <a:off x="267494" y="980728"/>
            <a:ext cx="4536504" cy="3960440"/>
          </a:xfrm>
          <a:prstGeom prst="rect">
            <a:avLst/>
          </a:prstGeom>
          <a:noFill/>
          <a:ln w="12700" cap="flat" cmpd="sng">
            <a:solidFill>
              <a:schemeClr val="dk1"/>
            </a:solidFill>
            <a:prstDash val="solid"/>
            <a:round/>
            <a:headEnd type="none" w="sm" len="sm"/>
            <a:tailEnd type="none" w="sm" len="sm"/>
          </a:ln>
        </p:spPr>
        <p:txBody>
          <a:bodyPr spcFirstLastPara="1" wrap="square" lIns="101250" tIns="81000" rIns="81000" bIns="81000" anchor="ctr" anchorCtr="0">
            <a:noAutofit/>
          </a:bodyPr>
          <a:lstStyle/>
          <a:p>
            <a:pPr marL="0" marR="0" lvl="0" indent="0" algn="l" rtl="0">
              <a:lnSpc>
                <a:spcPct val="100000"/>
              </a:lnSpc>
              <a:spcBef>
                <a:spcPts val="0"/>
              </a:spcBef>
              <a:spcAft>
                <a:spcPts val="0"/>
              </a:spcAft>
              <a:buClr>
                <a:schemeClr val="lt1"/>
              </a:buClr>
              <a:buSzPts val="843"/>
              <a:buFont typeface="Arial"/>
              <a:buNone/>
            </a:pPr>
            <a:r>
              <a:rPr lang="en-US" sz="843" b="1" i="0" u="none" strike="noStrike" cap="none">
                <a:solidFill>
                  <a:schemeClr val="lt1"/>
                </a:solidFill>
                <a:latin typeface="Finlandica" panose="00000500000000000000" pitchFamily="2" charset="0"/>
                <a:sym typeface="Arial"/>
              </a:rPr>
              <a:t>THE PARTICIPANTS ARE PAID A BASIC INCOME REGARDLESS OF ANY OTHER INCOME THEY MAY HAVE OR WHETHER THEY ARE ACTIVELY LOOKING FOR WORK</a:t>
            </a:r>
            <a:endParaRPr sz="450" b="1" i="0" u="none" strike="noStrike" cap="none">
              <a:solidFill>
                <a:schemeClr val="lt1"/>
              </a:solidFill>
              <a:latin typeface="Finlandica" panose="00000500000000000000" pitchFamily="2" charset="0"/>
              <a:sym typeface="Arial"/>
            </a:endParaRPr>
          </a:p>
        </p:txBody>
      </p:sp>
      <p:sp>
        <p:nvSpPr>
          <p:cNvPr id="236" name="Google Shape;236;p9"/>
          <p:cNvSpPr txBox="1">
            <a:spLocks noGrp="1"/>
          </p:cNvSpPr>
          <p:nvPr>
            <p:ph type="body" idx="1"/>
          </p:nvPr>
        </p:nvSpPr>
        <p:spPr>
          <a:xfrm>
            <a:off x="411510" y="1053912"/>
            <a:ext cx="1512167" cy="310186"/>
          </a:xfrm>
          <a:prstGeom prst="rect">
            <a:avLst/>
          </a:prstGeom>
          <a:noFill/>
          <a:ln>
            <a:noFill/>
          </a:ln>
        </p:spPr>
        <p:txBody>
          <a:bodyPr spcFirstLastPara="1" wrap="square" lIns="0" tIns="0" rIns="0" bIns="0" anchor="t" anchorCtr="0">
            <a:noAutofit/>
          </a:bodyPr>
          <a:lstStyle/>
          <a:p>
            <a:pPr marL="0" lvl="0" indent="0" algn="l" rtl="0">
              <a:lnSpc>
                <a:spcPct val="120000"/>
              </a:lnSpc>
              <a:spcBef>
                <a:spcPts val="0"/>
              </a:spcBef>
              <a:spcAft>
                <a:spcPts val="0"/>
              </a:spcAft>
              <a:buClr>
                <a:schemeClr val="accent1"/>
              </a:buClr>
              <a:buSzPts val="1200"/>
              <a:buNone/>
            </a:pPr>
            <a:r>
              <a:rPr lang="en-US" sz="1200" b="1">
                <a:latin typeface="Finlandica" panose="00000500000000000000" pitchFamily="2" charset="0"/>
              </a:rPr>
              <a:t>For social media:</a:t>
            </a:r>
            <a:endParaRPr>
              <a:latin typeface="Finlandica" panose="00000500000000000000" pitchFamily="2" charset="0"/>
            </a:endParaRPr>
          </a:p>
          <a:p>
            <a:pPr marL="0" lvl="0" indent="0" algn="l" rtl="0">
              <a:lnSpc>
                <a:spcPct val="120000"/>
              </a:lnSpc>
              <a:spcBef>
                <a:spcPts val="113"/>
              </a:spcBef>
              <a:spcAft>
                <a:spcPts val="0"/>
              </a:spcAft>
              <a:buClr>
                <a:srgbClr val="002EA2"/>
              </a:buClr>
              <a:buSzPts val="1200"/>
              <a:buNone/>
            </a:pPr>
            <a:r>
              <a:rPr lang="en-US" sz="1200">
                <a:solidFill>
                  <a:srgbClr val="002EA2"/>
                </a:solidFill>
                <a:latin typeface="Finlandica" panose="00000500000000000000" pitchFamily="2" charset="0"/>
              </a:rPr>
              <a:t> </a:t>
            </a:r>
            <a:endParaRPr>
              <a:latin typeface="Finlandica" panose="00000500000000000000" pitchFamily="2" charset="0"/>
            </a:endParaRPr>
          </a:p>
          <a:p>
            <a:pPr marL="0" lvl="0" indent="0" algn="l" rtl="0">
              <a:lnSpc>
                <a:spcPct val="120000"/>
              </a:lnSpc>
              <a:spcBef>
                <a:spcPts val="113"/>
              </a:spcBef>
              <a:spcAft>
                <a:spcPts val="0"/>
              </a:spcAft>
              <a:buClr>
                <a:schemeClr val="accent1"/>
              </a:buClr>
              <a:buSzPts val="1200"/>
              <a:buNone/>
            </a:pPr>
            <a:endParaRPr sz="1200" b="1">
              <a:latin typeface="Finlandica" panose="00000500000000000000" pitchFamily="2" charset="0"/>
              <a:sym typeface="Arial"/>
            </a:endParaRPr>
          </a:p>
        </p:txBody>
      </p:sp>
      <p:sp>
        <p:nvSpPr>
          <p:cNvPr id="237" name="Google Shape;237;p9"/>
          <p:cNvSpPr txBox="1"/>
          <p:nvPr/>
        </p:nvSpPr>
        <p:spPr>
          <a:xfrm>
            <a:off x="411510" y="692696"/>
            <a:ext cx="1152129" cy="288032"/>
          </a:xfrm>
          <a:prstGeom prst="rect">
            <a:avLst/>
          </a:prstGeom>
          <a:noFill/>
          <a:ln>
            <a:noFill/>
          </a:ln>
        </p:spPr>
        <p:txBody>
          <a:bodyPr spcFirstLastPara="1" wrap="square" lIns="0" tIns="0" rIns="0" bIns="0" anchor="t" anchorCtr="0">
            <a:noAutofit/>
          </a:bodyPr>
          <a:lstStyle/>
          <a:p>
            <a:pPr marL="0" marR="0" lvl="0" indent="0" algn="l" rtl="0">
              <a:lnSpc>
                <a:spcPct val="120000"/>
              </a:lnSpc>
              <a:spcBef>
                <a:spcPts val="0"/>
              </a:spcBef>
              <a:spcAft>
                <a:spcPts val="0"/>
              </a:spcAft>
              <a:buClr>
                <a:schemeClr val="accent1"/>
              </a:buClr>
              <a:buSzPts val="800"/>
              <a:buFont typeface="Arial"/>
              <a:buNone/>
            </a:pPr>
            <a:r>
              <a:rPr lang="en-US" sz="800" b="0" i="0" u="none" strike="noStrike" cap="none" dirty="0">
                <a:solidFill>
                  <a:schemeClr val="accent1"/>
                </a:solidFill>
                <a:latin typeface="Finlandica" panose="00000500000000000000" pitchFamily="2" charset="0"/>
                <a:sym typeface="Arial"/>
              </a:rPr>
              <a:t>Last modified: 23.11.2020</a:t>
            </a:r>
            <a:endParaRPr sz="800" b="1" i="0" u="none" strike="noStrike" cap="none" dirty="0">
              <a:solidFill>
                <a:schemeClr val="accent1"/>
              </a:solidFill>
              <a:latin typeface="Finlandica" panose="00000500000000000000" pitchFamily="2" charset="0"/>
              <a:sym typeface="Arial"/>
            </a:endParaRPr>
          </a:p>
        </p:txBody>
      </p:sp>
      <p:sp>
        <p:nvSpPr>
          <p:cNvPr id="238" name="Google Shape;238;p9"/>
          <p:cNvSpPr txBox="1"/>
          <p:nvPr/>
        </p:nvSpPr>
        <p:spPr>
          <a:xfrm>
            <a:off x="411510" y="1359946"/>
            <a:ext cx="4104456" cy="3437206"/>
          </a:xfrm>
          <a:prstGeom prst="rect">
            <a:avLst/>
          </a:prstGeom>
          <a:noFill/>
          <a:ln>
            <a:noFill/>
          </a:ln>
        </p:spPr>
        <p:txBody>
          <a:bodyPr spcFirstLastPara="1" wrap="square" lIns="0" tIns="0" rIns="0" bIns="0" anchor="t" anchorCtr="0">
            <a:noAutofit/>
          </a:bodyPr>
          <a:lstStyle/>
          <a:p>
            <a:pPr marL="0" marR="0" lvl="0" indent="0" algn="l" rtl="0">
              <a:lnSpc>
                <a:spcPct val="120000"/>
              </a:lnSpc>
              <a:spcBef>
                <a:spcPts val="113"/>
              </a:spcBef>
              <a:spcAft>
                <a:spcPts val="0"/>
              </a:spcAft>
              <a:buClr>
                <a:schemeClr val="accent1"/>
              </a:buClr>
              <a:buSzPts val="1050"/>
              <a:buFont typeface="Arial"/>
              <a:buNone/>
            </a:pPr>
            <a:r>
              <a:rPr lang="en-US" sz="1000" dirty="0">
                <a:solidFill>
                  <a:schemeClr val="accent1"/>
                </a:solidFill>
                <a:latin typeface="Finlandica" panose="00000500000000000000" pitchFamily="2" charset="0"/>
              </a:rPr>
              <a:t>@</a:t>
            </a:r>
            <a:r>
              <a:rPr lang="en-US" sz="1000" dirty="0">
                <a:solidFill>
                  <a:schemeClr val="accent1"/>
                </a:solidFill>
                <a:latin typeface="Finlandica" panose="00000500000000000000" pitchFamily="2" charset="0"/>
                <a:hlinkClick r:id="rId3"/>
              </a:rPr>
              <a:t>Business Finland</a:t>
            </a:r>
            <a:endParaRPr lang="en-US" sz="1000" dirty="0">
              <a:solidFill>
                <a:schemeClr val="accent1"/>
              </a:solidFill>
              <a:latin typeface="Finlandica" panose="00000500000000000000" pitchFamily="2" charset="0"/>
            </a:endParaRPr>
          </a:p>
          <a:p>
            <a:pPr marL="0" marR="0" lvl="0" indent="0" algn="l" rtl="0">
              <a:lnSpc>
                <a:spcPct val="120000"/>
              </a:lnSpc>
              <a:spcBef>
                <a:spcPts val="113"/>
              </a:spcBef>
              <a:spcAft>
                <a:spcPts val="0"/>
              </a:spcAft>
              <a:buClr>
                <a:schemeClr val="accent1"/>
              </a:buClr>
              <a:buSzPts val="1050"/>
              <a:buFont typeface="Arial"/>
              <a:buNone/>
            </a:pPr>
            <a:r>
              <a:rPr lang="en-US" sz="1000" b="0" i="0" u="none" strike="noStrike" cap="none" dirty="0">
                <a:solidFill>
                  <a:schemeClr val="accent1"/>
                </a:solidFill>
                <a:latin typeface="Finlandica" panose="00000500000000000000" pitchFamily="2" charset="0"/>
                <a:sym typeface="Arial"/>
              </a:rPr>
              <a:t>@</a:t>
            </a:r>
            <a:r>
              <a:rPr lang="en-US" sz="1000" b="0" i="0" u="none" strike="noStrike" cap="none" dirty="0">
                <a:solidFill>
                  <a:schemeClr val="accent1"/>
                </a:solidFill>
                <a:latin typeface="Finlandica" panose="00000500000000000000" pitchFamily="2" charset="0"/>
                <a:sym typeface="Arial"/>
                <a:hlinkClick r:id="rId4"/>
              </a:rPr>
              <a:t>VTT Finland</a:t>
            </a:r>
            <a:endParaRPr lang="en-US" sz="1000" b="0" i="0" u="none" strike="noStrike" cap="none" dirty="0">
              <a:solidFill>
                <a:schemeClr val="accent1"/>
              </a:solidFill>
              <a:latin typeface="Finlandica" panose="00000500000000000000" pitchFamily="2" charset="0"/>
              <a:sym typeface="Arial"/>
            </a:endParaRPr>
          </a:p>
          <a:p>
            <a:pPr marL="0" marR="0" lvl="0" indent="0" algn="l" rtl="0">
              <a:lnSpc>
                <a:spcPct val="120000"/>
              </a:lnSpc>
              <a:spcBef>
                <a:spcPts val="113"/>
              </a:spcBef>
              <a:spcAft>
                <a:spcPts val="0"/>
              </a:spcAft>
              <a:buClr>
                <a:schemeClr val="accent1"/>
              </a:buClr>
              <a:buSzPts val="1050"/>
              <a:buFont typeface="Arial"/>
              <a:buNone/>
            </a:pPr>
            <a:r>
              <a:rPr lang="en-US" sz="1000" dirty="0">
                <a:solidFill>
                  <a:schemeClr val="accent1"/>
                </a:solidFill>
                <a:latin typeface="Finlandica" panose="00000500000000000000" pitchFamily="2" charset="0"/>
              </a:rPr>
              <a:t>@</a:t>
            </a:r>
            <a:r>
              <a:rPr lang="en-US" sz="1000" dirty="0">
                <a:solidFill>
                  <a:schemeClr val="accent1"/>
                </a:solidFill>
                <a:latin typeface="Finlandica" panose="00000500000000000000" pitchFamily="2" charset="0"/>
                <a:hlinkClick r:id="rId5"/>
              </a:rPr>
              <a:t>LUT University</a:t>
            </a:r>
            <a:endParaRPr lang="en-US" sz="1000" dirty="0">
              <a:solidFill>
                <a:schemeClr val="accent1"/>
              </a:solidFill>
              <a:latin typeface="Finlandica" panose="00000500000000000000" pitchFamily="2" charset="0"/>
            </a:endParaRPr>
          </a:p>
          <a:p>
            <a:pPr marL="0" marR="0" lvl="0" indent="0" algn="l" rtl="0">
              <a:lnSpc>
                <a:spcPct val="120000"/>
              </a:lnSpc>
              <a:spcBef>
                <a:spcPts val="113"/>
              </a:spcBef>
              <a:spcAft>
                <a:spcPts val="0"/>
              </a:spcAft>
              <a:buClr>
                <a:schemeClr val="accent1"/>
              </a:buClr>
              <a:buSzPts val="1050"/>
              <a:buFont typeface="Arial"/>
              <a:buNone/>
            </a:pPr>
            <a:r>
              <a:rPr lang="en-US" sz="1000" b="0" i="0" u="none" strike="noStrike" cap="none" dirty="0">
                <a:solidFill>
                  <a:schemeClr val="accent1"/>
                </a:solidFill>
                <a:latin typeface="Finlandica" panose="00000500000000000000" pitchFamily="2" charset="0"/>
                <a:sym typeface="Arial"/>
              </a:rPr>
              <a:t>@</a:t>
            </a:r>
            <a:r>
              <a:rPr lang="en-US" sz="1000" b="0" i="0" u="none" strike="noStrike" cap="none" dirty="0">
                <a:solidFill>
                  <a:schemeClr val="accent1"/>
                </a:solidFill>
                <a:latin typeface="Finlandica" panose="00000500000000000000" pitchFamily="2" charset="0"/>
                <a:sym typeface="Arial"/>
                <a:hlinkClick r:id="rId6"/>
              </a:rPr>
              <a:t>SitraFund</a:t>
            </a:r>
            <a:endParaRPr sz="1000" b="0" i="0" u="none" strike="noStrike" cap="none" dirty="0">
              <a:solidFill>
                <a:srgbClr val="000000"/>
              </a:solidFill>
              <a:latin typeface="Finlandica" panose="00000500000000000000" pitchFamily="2" charset="0"/>
              <a:sym typeface="Arial"/>
            </a:endParaRPr>
          </a:p>
          <a:p>
            <a:pPr marL="0" marR="0" lvl="0" indent="0" algn="l" rtl="0">
              <a:lnSpc>
                <a:spcPct val="120000"/>
              </a:lnSpc>
              <a:spcBef>
                <a:spcPts val="113"/>
              </a:spcBef>
              <a:spcAft>
                <a:spcPts val="0"/>
              </a:spcAft>
              <a:buClr>
                <a:schemeClr val="accent1"/>
              </a:buClr>
              <a:buSzPts val="1050"/>
              <a:buFont typeface="Arial"/>
              <a:buNone/>
            </a:pPr>
            <a:endParaRPr sz="1000" b="0" i="0" u="none" strike="noStrike" cap="none" dirty="0">
              <a:solidFill>
                <a:schemeClr val="accent1"/>
              </a:solidFill>
              <a:latin typeface="Finlandica" panose="00000500000000000000" pitchFamily="2" charset="0"/>
              <a:sym typeface="Arial"/>
            </a:endParaRPr>
          </a:p>
          <a:p>
            <a:pPr marL="0" marR="0" lvl="0" indent="0" algn="l" rtl="0">
              <a:lnSpc>
                <a:spcPct val="120000"/>
              </a:lnSpc>
              <a:spcBef>
                <a:spcPts val="113"/>
              </a:spcBef>
              <a:spcAft>
                <a:spcPts val="0"/>
              </a:spcAft>
              <a:buClr>
                <a:schemeClr val="accent1"/>
              </a:buClr>
              <a:buSzPts val="1050"/>
              <a:buFont typeface="Arial"/>
              <a:buNone/>
            </a:pPr>
            <a:r>
              <a:rPr lang="en-US" sz="1000" b="0" i="0" u="none" strike="noStrike" cap="none" dirty="0">
                <a:solidFill>
                  <a:schemeClr val="accent1"/>
                </a:solidFill>
                <a:latin typeface="Finlandica" panose="00000500000000000000" pitchFamily="2" charset="0"/>
                <a:sym typeface="Arial"/>
              </a:rPr>
              <a:t>#</a:t>
            </a:r>
            <a:r>
              <a:rPr lang="en-US" sz="1000" dirty="0">
                <a:solidFill>
                  <a:schemeClr val="accent1"/>
                </a:solidFill>
                <a:latin typeface="Finlandica" panose="00000500000000000000" pitchFamily="2" charset="0"/>
              </a:rPr>
              <a:t>energy #bioenergy #smartgrids #teamfinland #P2X</a:t>
            </a:r>
            <a:endParaRPr sz="1000" b="0" i="0" u="none" strike="noStrike" cap="none" dirty="0">
              <a:solidFill>
                <a:srgbClr val="000000"/>
              </a:solidFill>
              <a:latin typeface="Finlandica" panose="00000500000000000000" pitchFamily="2" charset="0"/>
              <a:sym typeface="Arial"/>
            </a:endParaRPr>
          </a:p>
          <a:p>
            <a:pPr marL="0" marR="0" lvl="0" indent="0" algn="l" rtl="0">
              <a:lnSpc>
                <a:spcPct val="120000"/>
              </a:lnSpc>
              <a:spcBef>
                <a:spcPts val="113"/>
              </a:spcBef>
              <a:spcAft>
                <a:spcPts val="0"/>
              </a:spcAft>
              <a:buClr>
                <a:schemeClr val="accent1"/>
              </a:buClr>
              <a:buSzPts val="1050"/>
              <a:buFont typeface="Arial"/>
              <a:buNone/>
            </a:pPr>
            <a:endParaRPr sz="1000" b="0" i="0" u="none" strike="noStrike" cap="none" dirty="0">
              <a:solidFill>
                <a:schemeClr val="accent1"/>
              </a:solidFill>
              <a:latin typeface="Finlandica" panose="00000500000000000000" pitchFamily="2" charset="0"/>
              <a:sym typeface="Arial"/>
            </a:endParaRPr>
          </a:p>
          <a:p>
            <a:pPr marL="149130" marR="0" lvl="0" indent="-149130" algn="l" rtl="0">
              <a:lnSpc>
                <a:spcPct val="120000"/>
              </a:lnSpc>
              <a:spcBef>
                <a:spcPts val="113"/>
              </a:spcBef>
              <a:spcAft>
                <a:spcPts val="0"/>
              </a:spcAft>
              <a:buClr>
                <a:schemeClr val="accent1"/>
              </a:buClr>
              <a:buSzPts val="1050"/>
              <a:buFont typeface="Arial"/>
              <a:buChar char="•"/>
            </a:pPr>
            <a:r>
              <a:rPr lang="en-US" sz="1000" dirty="0">
                <a:solidFill>
                  <a:schemeClr val="accent1"/>
                </a:solidFill>
                <a:latin typeface="Finlandica" panose="00000500000000000000" pitchFamily="2" charset="0"/>
              </a:rPr>
              <a:t>Did you know Finland is the only EU country with a supply of cobalt, a key component of EV batteries? #smartenergy</a:t>
            </a:r>
          </a:p>
          <a:p>
            <a:pPr marL="149130" marR="0" lvl="0" indent="-149130" algn="l" rtl="0">
              <a:lnSpc>
                <a:spcPct val="120000"/>
              </a:lnSpc>
              <a:spcBef>
                <a:spcPts val="113"/>
              </a:spcBef>
              <a:spcAft>
                <a:spcPts val="0"/>
              </a:spcAft>
              <a:buClr>
                <a:schemeClr val="accent1"/>
              </a:buClr>
              <a:buSzPts val="1050"/>
              <a:buFont typeface="Arial"/>
              <a:buChar char="•"/>
            </a:pPr>
            <a:r>
              <a:rPr lang="en-US" sz="1000" b="0" i="0" u="none" strike="noStrike" cap="none" dirty="0">
                <a:solidFill>
                  <a:schemeClr val="accent1"/>
                </a:solidFill>
                <a:latin typeface="Finlandica" panose="00000500000000000000" pitchFamily="2" charset="0"/>
                <a:sym typeface="Arial"/>
              </a:rPr>
              <a:t>Finnish #AI solutions are </a:t>
            </a:r>
            <a:r>
              <a:rPr lang="en-US" sz="1000" dirty="0">
                <a:solidFill>
                  <a:schemeClr val="accent1"/>
                </a:solidFill>
                <a:latin typeface="Finlandica" panose="00000500000000000000" pitchFamily="2" charset="0"/>
              </a:rPr>
              <a:t>improving efficiency in #smartgrids.</a:t>
            </a:r>
          </a:p>
          <a:p>
            <a:pPr marL="149130" marR="0" lvl="0" indent="-149130" algn="l" rtl="0">
              <a:lnSpc>
                <a:spcPct val="120000"/>
              </a:lnSpc>
              <a:spcBef>
                <a:spcPts val="113"/>
              </a:spcBef>
              <a:spcAft>
                <a:spcPts val="0"/>
              </a:spcAft>
              <a:buClr>
                <a:schemeClr val="accent1"/>
              </a:buClr>
              <a:buSzPts val="1050"/>
              <a:buFont typeface="Arial"/>
              <a:buChar char="•"/>
            </a:pPr>
            <a:r>
              <a:rPr lang="en-US" sz="1000" b="0" i="0" u="none" strike="noStrike" cap="none" dirty="0">
                <a:solidFill>
                  <a:schemeClr val="accent1"/>
                </a:solidFill>
                <a:latin typeface="Finlandica" panose="00000500000000000000" pitchFamily="2" charset="0"/>
                <a:sym typeface="Arial"/>
              </a:rPr>
              <a:t>#Bioenergy in Finland is so advanced that the forest industry creates more energy than it consumes.</a:t>
            </a:r>
          </a:p>
          <a:p>
            <a:pPr marL="149130" marR="0" lvl="0" indent="-149130" algn="l" rtl="0">
              <a:lnSpc>
                <a:spcPct val="120000"/>
              </a:lnSpc>
              <a:spcBef>
                <a:spcPts val="113"/>
              </a:spcBef>
              <a:spcAft>
                <a:spcPts val="0"/>
              </a:spcAft>
              <a:buClr>
                <a:schemeClr val="accent1"/>
              </a:buClr>
              <a:buSzPts val="1050"/>
              <a:buFont typeface="Arial"/>
              <a:buChar char="•"/>
            </a:pPr>
            <a:r>
              <a:rPr lang="en-US" sz="1000" dirty="0">
                <a:solidFill>
                  <a:schemeClr val="accent1"/>
                </a:solidFill>
                <a:latin typeface="Finlandica" panose="00000500000000000000" pitchFamily="2" charset="0"/>
              </a:rPr>
              <a:t>In a cold country you need to be energy efficient. Learn how Finnish #smartenergy solutions can work for you.</a:t>
            </a:r>
          </a:p>
          <a:p>
            <a:pPr marL="149130" marR="0" lvl="0" indent="-149130" algn="l" rtl="0">
              <a:lnSpc>
                <a:spcPct val="120000"/>
              </a:lnSpc>
              <a:spcBef>
                <a:spcPts val="113"/>
              </a:spcBef>
              <a:spcAft>
                <a:spcPts val="0"/>
              </a:spcAft>
              <a:buClr>
                <a:schemeClr val="accent1"/>
              </a:buClr>
              <a:buSzPts val="1050"/>
              <a:buFont typeface="Arial"/>
              <a:buChar char="•"/>
            </a:pPr>
            <a:r>
              <a:rPr lang="en-US" sz="1000" dirty="0">
                <a:solidFill>
                  <a:schemeClr val="accent1"/>
                </a:solidFill>
                <a:latin typeface="Finlandica" panose="00000500000000000000" pitchFamily="2" charset="0"/>
              </a:rPr>
              <a:t>Trees are renewable. Oil is not. Finland’s long experience in forestry is turning the country into a #bioenergy leader. </a:t>
            </a:r>
            <a:endParaRPr sz="1000" b="0" i="0" u="none" strike="noStrike" cap="none" dirty="0">
              <a:solidFill>
                <a:srgbClr val="000000"/>
              </a:solidFill>
              <a:latin typeface="Finlandica" panose="00000500000000000000" pitchFamily="2" charset="0"/>
              <a:sym typeface="Arial"/>
            </a:endParaRPr>
          </a:p>
        </p:txBody>
      </p:sp>
      <p:sp>
        <p:nvSpPr>
          <p:cNvPr id="239" name="Google Shape;239;p9"/>
          <p:cNvSpPr txBox="1"/>
          <p:nvPr/>
        </p:nvSpPr>
        <p:spPr>
          <a:xfrm>
            <a:off x="267494" y="5085184"/>
            <a:ext cx="4536504" cy="1584176"/>
          </a:xfrm>
          <a:prstGeom prst="rect">
            <a:avLst/>
          </a:prstGeom>
          <a:noFill/>
          <a:ln w="12700" cap="flat" cmpd="sng">
            <a:solidFill>
              <a:schemeClr val="dk1"/>
            </a:solidFill>
            <a:prstDash val="solid"/>
            <a:round/>
            <a:headEnd type="none" w="sm" len="sm"/>
            <a:tailEnd type="none" w="sm" len="sm"/>
          </a:ln>
        </p:spPr>
        <p:txBody>
          <a:bodyPr spcFirstLastPara="1" wrap="square" lIns="101250" tIns="81000" rIns="81000" bIns="81000" anchor="ctr" anchorCtr="0">
            <a:noAutofit/>
          </a:bodyPr>
          <a:lstStyle/>
          <a:p>
            <a:pPr marL="0" marR="0" lvl="0" indent="0" algn="l" rtl="0">
              <a:lnSpc>
                <a:spcPct val="100000"/>
              </a:lnSpc>
              <a:spcBef>
                <a:spcPts val="0"/>
              </a:spcBef>
              <a:spcAft>
                <a:spcPts val="0"/>
              </a:spcAft>
              <a:buClr>
                <a:schemeClr val="lt1"/>
              </a:buClr>
              <a:buSzPts val="843"/>
              <a:buFont typeface="Arial"/>
              <a:buNone/>
            </a:pPr>
            <a:r>
              <a:rPr lang="en-US" sz="843" b="1" i="0" u="none" strike="noStrike" cap="none">
                <a:solidFill>
                  <a:schemeClr val="lt1"/>
                </a:solidFill>
                <a:latin typeface="Finlandica" panose="00000500000000000000" pitchFamily="2" charset="0"/>
                <a:sym typeface="Arial"/>
              </a:rPr>
              <a:t> ACTIVELY LOOKING FOR WORK</a:t>
            </a:r>
            <a:endParaRPr sz="450" b="1" i="0" u="none" strike="noStrike" cap="none">
              <a:solidFill>
                <a:schemeClr val="lt1"/>
              </a:solidFill>
              <a:latin typeface="Finlandica" panose="00000500000000000000" pitchFamily="2" charset="0"/>
              <a:sym typeface="Arial"/>
            </a:endParaRPr>
          </a:p>
        </p:txBody>
      </p:sp>
      <p:sp>
        <p:nvSpPr>
          <p:cNvPr id="240" name="Google Shape;240;p9"/>
          <p:cNvSpPr txBox="1"/>
          <p:nvPr/>
        </p:nvSpPr>
        <p:spPr>
          <a:xfrm>
            <a:off x="415712" y="5085184"/>
            <a:ext cx="1868006" cy="382194"/>
          </a:xfrm>
          <a:prstGeom prst="rect">
            <a:avLst/>
          </a:prstGeom>
          <a:noFill/>
          <a:ln>
            <a:noFill/>
          </a:ln>
        </p:spPr>
        <p:txBody>
          <a:bodyPr spcFirstLastPara="1" wrap="square" lIns="0" tIns="0" rIns="0" bIns="0" anchor="t" anchorCtr="0">
            <a:noAutofit/>
          </a:bodyPr>
          <a:lstStyle/>
          <a:p>
            <a:pPr marL="0" marR="0" lvl="0" indent="0" algn="l" rtl="0">
              <a:lnSpc>
                <a:spcPct val="120000"/>
              </a:lnSpc>
              <a:spcBef>
                <a:spcPts val="0"/>
              </a:spcBef>
              <a:spcAft>
                <a:spcPts val="0"/>
              </a:spcAft>
              <a:buClr>
                <a:schemeClr val="accent1"/>
              </a:buClr>
              <a:buSzPts val="1200"/>
              <a:buFont typeface="Arial"/>
              <a:buNone/>
            </a:pPr>
            <a:r>
              <a:rPr lang="en-US" sz="1200" b="1" i="0" u="none" strike="noStrike" cap="none" dirty="0">
                <a:solidFill>
                  <a:schemeClr val="accent1"/>
                </a:solidFill>
                <a:latin typeface="Finlandica" panose="00000500000000000000" pitchFamily="2" charset="0"/>
                <a:sym typeface="Arial"/>
              </a:rPr>
              <a:t>For further information:</a:t>
            </a:r>
            <a:endParaRPr sz="1400" b="0" i="0" u="none" strike="noStrike" cap="none" dirty="0">
              <a:solidFill>
                <a:srgbClr val="000000"/>
              </a:solidFill>
              <a:latin typeface="Finlandica" panose="00000500000000000000" pitchFamily="2" charset="0"/>
              <a:sym typeface="Arial"/>
            </a:endParaRPr>
          </a:p>
          <a:p>
            <a:pPr marL="0" marR="0" lvl="0" indent="0" algn="l" rtl="0">
              <a:lnSpc>
                <a:spcPct val="120000"/>
              </a:lnSpc>
              <a:spcBef>
                <a:spcPts val="113"/>
              </a:spcBef>
              <a:spcAft>
                <a:spcPts val="0"/>
              </a:spcAft>
              <a:buClr>
                <a:srgbClr val="002EA2"/>
              </a:buClr>
              <a:buSzPts val="1200"/>
              <a:buFont typeface="Arial"/>
              <a:buNone/>
            </a:pPr>
            <a:r>
              <a:rPr lang="en-US" sz="1200" b="0" i="0" u="none" strike="noStrike" cap="none" dirty="0">
                <a:solidFill>
                  <a:srgbClr val="002EA2"/>
                </a:solidFill>
                <a:latin typeface="Finlandica" panose="00000500000000000000" pitchFamily="2" charset="0"/>
                <a:sym typeface="Arial"/>
              </a:rPr>
              <a:t> </a:t>
            </a:r>
            <a:endParaRPr sz="1400" b="0" i="0" u="none" strike="noStrike" cap="none" dirty="0">
              <a:solidFill>
                <a:srgbClr val="000000"/>
              </a:solidFill>
              <a:latin typeface="Finlandica" panose="00000500000000000000" pitchFamily="2" charset="0"/>
              <a:sym typeface="Arial"/>
            </a:endParaRPr>
          </a:p>
          <a:p>
            <a:pPr marL="0" marR="0" lvl="0" indent="0" algn="l" rtl="0">
              <a:lnSpc>
                <a:spcPct val="120000"/>
              </a:lnSpc>
              <a:spcBef>
                <a:spcPts val="113"/>
              </a:spcBef>
              <a:spcAft>
                <a:spcPts val="0"/>
              </a:spcAft>
              <a:buClr>
                <a:schemeClr val="accent1"/>
              </a:buClr>
              <a:buSzPts val="1200"/>
              <a:buFont typeface="Arial"/>
              <a:buNone/>
            </a:pPr>
            <a:endParaRPr sz="1200" b="1" i="0" u="none" strike="noStrike" cap="none" dirty="0">
              <a:solidFill>
                <a:schemeClr val="accent1"/>
              </a:solidFill>
              <a:latin typeface="Finlandica" panose="00000500000000000000" pitchFamily="2" charset="0"/>
              <a:sym typeface="Arial"/>
            </a:endParaRPr>
          </a:p>
        </p:txBody>
      </p:sp>
      <p:sp>
        <p:nvSpPr>
          <p:cNvPr id="241" name="Google Shape;241;p9"/>
          <p:cNvSpPr txBox="1"/>
          <p:nvPr/>
        </p:nvSpPr>
        <p:spPr>
          <a:xfrm>
            <a:off x="411510" y="5320386"/>
            <a:ext cx="4392488" cy="1276966"/>
          </a:xfrm>
          <a:prstGeom prst="rect">
            <a:avLst/>
          </a:prstGeom>
          <a:noFill/>
          <a:ln>
            <a:noFill/>
          </a:ln>
        </p:spPr>
        <p:txBody>
          <a:bodyPr spcFirstLastPara="1" wrap="square" lIns="0" tIns="0" rIns="0" bIns="0" anchor="t" anchorCtr="0">
            <a:noAutofit/>
          </a:bodyPr>
          <a:lstStyle/>
          <a:p>
            <a:pPr lvl="0">
              <a:lnSpc>
                <a:spcPct val="120000"/>
              </a:lnSpc>
              <a:buClr>
                <a:schemeClr val="accent1"/>
              </a:buClr>
              <a:buSzPts val="1000"/>
            </a:pPr>
            <a:r>
              <a:rPr lang="en-GB" sz="900" dirty="0">
                <a:solidFill>
                  <a:schemeClr val="dk1"/>
                </a:solidFill>
                <a:latin typeface="Finlandica" panose="00000500000000000000" pitchFamily="2" charset="0"/>
              </a:rPr>
              <a:t>Helena </a:t>
            </a:r>
            <a:r>
              <a:rPr lang="en-GB" sz="900" dirty="0" err="1">
                <a:solidFill>
                  <a:schemeClr val="dk1"/>
                </a:solidFill>
                <a:latin typeface="Finlandica" panose="00000500000000000000" pitchFamily="2" charset="0"/>
              </a:rPr>
              <a:t>Sarén</a:t>
            </a:r>
            <a:r>
              <a:rPr lang="en-GB" sz="900" dirty="0">
                <a:solidFill>
                  <a:schemeClr val="dk1"/>
                </a:solidFill>
                <a:latin typeface="Finlandica" panose="00000500000000000000" pitchFamily="2" charset="0"/>
              </a:rPr>
              <a:t>, Head of Smart Energy, Business Finland</a:t>
            </a:r>
          </a:p>
          <a:p>
            <a:pPr lvl="0">
              <a:lnSpc>
                <a:spcPct val="120000"/>
              </a:lnSpc>
              <a:buClr>
                <a:schemeClr val="accent1"/>
              </a:buClr>
              <a:buSzPts val="1000"/>
            </a:pPr>
            <a:r>
              <a:rPr lang="en-GB" sz="900" dirty="0">
                <a:solidFill>
                  <a:schemeClr val="dk1"/>
                </a:solidFill>
                <a:latin typeface="Finlandica" panose="00000500000000000000" pitchFamily="2" charset="0"/>
                <a:hlinkClick r:id="rId7"/>
              </a:rPr>
              <a:t>helena.saren@businessfinland.fi</a:t>
            </a:r>
            <a:r>
              <a:rPr lang="en-GB" sz="900" dirty="0">
                <a:solidFill>
                  <a:schemeClr val="dk1"/>
                </a:solidFill>
                <a:latin typeface="Finlandica" panose="00000500000000000000" pitchFamily="2" charset="0"/>
              </a:rPr>
              <a:t> ; +358 40 3433 324</a:t>
            </a:r>
          </a:p>
          <a:p>
            <a:pPr lvl="0">
              <a:lnSpc>
                <a:spcPct val="120000"/>
              </a:lnSpc>
              <a:buClr>
                <a:schemeClr val="accent1"/>
              </a:buClr>
              <a:buSzPts val="1000"/>
            </a:pPr>
            <a:r>
              <a:rPr lang="en-GB" sz="900" dirty="0" err="1">
                <a:solidFill>
                  <a:schemeClr val="accent1"/>
                </a:solidFill>
                <a:latin typeface="Finlandica" panose="00000500000000000000" pitchFamily="2" charset="0"/>
              </a:rPr>
              <a:t>Markku</a:t>
            </a:r>
            <a:r>
              <a:rPr lang="en-GB" sz="900" dirty="0">
                <a:solidFill>
                  <a:schemeClr val="accent1"/>
                </a:solidFill>
                <a:latin typeface="Finlandica" panose="00000500000000000000" pitchFamily="2" charset="0"/>
              </a:rPr>
              <a:t> </a:t>
            </a:r>
            <a:r>
              <a:rPr lang="en-GB" sz="900" dirty="0" err="1">
                <a:solidFill>
                  <a:schemeClr val="accent1"/>
                </a:solidFill>
                <a:latin typeface="Finlandica" panose="00000500000000000000" pitchFamily="2" charset="0"/>
              </a:rPr>
              <a:t>Kivistö</a:t>
            </a:r>
            <a:r>
              <a:rPr lang="en-GB" sz="900" dirty="0">
                <a:solidFill>
                  <a:schemeClr val="accent1"/>
                </a:solidFill>
                <a:latin typeface="Finlandica" panose="00000500000000000000" pitchFamily="2" charset="0"/>
              </a:rPr>
              <a:t>, Head of </a:t>
            </a:r>
            <a:r>
              <a:rPr lang="en-GB" sz="900" dirty="0" err="1">
                <a:solidFill>
                  <a:schemeClr val="accent1"/>
                </a:solidFill>
                <a:latin typeface="Finlandica" panose="00000500000000000000" pitchFamily="2" charset="0"/>
              </a:rPr>
              <a:t>Cleantech</a:t>
            </a:r>
            <a:r>
              <a:rPr lang="en-GB" sz="900" dirty="0">
                <a:solidFill>
                  <a:schemeClr val="accent1"/>
                </a:solidFill>
                <a:latin typeface="Finlandica" panose="00000500000000000000" pitchFamily="2" charset="0"/>
              </a:rPr>
              <a:t>, Invest in Finland</a:t>
            </a:r>
          </a:p>
          <a:p>
            <a:pPr lvl="0">
              <a:lnSpc>
                <a:spcPct val="120000"/>
              </a:lnSpc>
              <a:buClr>
                <a:schemeClr val="accent1"/>
              </a:buClr>
              <a:buSzPts val="1000"/>
            </a:pPr>
            <a:r>
              <a:rPr lang="en-GB" sz="900" dirty="0">
                <a:solidFill>
                  <a:schemeClr val="accent1"/>
                </a:solidFill>
                <a:latin typeface="Finlandica" panose="00000500000000000000" pitchFamily="2" charset="0"/>
                <a:hlinkClick r:id="rId8">
                  <a:extLst>
                    <a:ext uri="{A12FA001-AC4F-418D-AE19-62706E023703}">
                      <ahyp:hlinkClr xmlns:ahyp="http://schemas.microsoft.com/office/drawing/2018/hyperlinkcolor" xmlns="" val="tx"/>
                    </a:ext>
                  </a:extLst>
                </a:hlinkClick>
              </a:rPr>
              <a:t>markku.kivisto@businessfinland.fi</a:t>
            </a:r>
            <a:r>
              <a:rPr lang="en-GB" sz="900" dirty="0">
                <a:solidFill>
                  <a:schemeClr val="accent1"/>
                </a:solidFill>
                <a:latin typeface="Finlandica" panose="00000500000000000000" pitchFamily="2" charset="0"/>
              </a:rPr>
              <a:t> ; +358 50 486 2704</a:t>
            </a:r>
          </a:p>
          <a:p>
            <a:pPr lvl="0">
              <a:lnSpc>
                <a:spcPct val="120000"/>
              </a:lnSpc>
              <a:buClr>
                <a:schemeClr val="accent1"/>
              </a:buClr>
              <a:buSzPts val="1000"/>
            </a:pPr>
            <a:r>
              <a:rPr lang="en-GB" sz="900" dirty="0">
                <a:solidFill>
                  <a:schemeClr val="accent1"/>
                </a:solidFill>
                <a:latin typeface="Finlandica" panose="00000500000000000000" pitchFamily="2" charset="0"/>
              </a:rPr>
              <a:t>Ismo </a:t>
            </a:r>
            <a:r>
              <a:rPr lang="en-GB" sz="900" dirty="0" err="1">
                <a:solidFill>
                  <a:schemeClr val="accent1"/>
                </a:solidFill>
                <a:latin typeface="Finlandica" panose="00000500000000000000" pitchFamily="2" charset="0"/>
              </a:rPr>
              <a:t>Heimonen</a:t>
            </a:r>
            <a:r>
              <a:rPr lang="en-GB" sz="900" dirty="0">
                <a:solidFill>
                  <a:schemeClr val="accent1"/>
                </a:solidFill>
                <a:latin typeface="Finlandica" panose="00000500000000000000" pitchFamily="2" charset="0"/>
              </a:rPr>
              <a:t>, Senior Scientist, VTT Technical Research Centre of Finland</a:t>
            </a:r>
          </a:p>
          <a:p>
            <a:pPr>
              <a:lnSpc>
                <a:spcPct val="120000"/>
              </a:lnSpc>
              <a:buClr>
                <a:schemeClr val="accent1"/>
              </a:buClr>
              <a:buSzPts val="1000"/>
            </a:pPr>
            <a:r>
              <a:rPr lang="en-GB" sz="900" dirty="0">
                <a:solidFill>
                  <a:schemeClr val="accent1"/>
                </a:solidFill>
                <a:latin typeface="Finlandica" panose="00000500000000000000" pitchFamily="2" charset="0"/>
                <a:hlinkClick r:id="rId9"/>
              </a:rPr>
              <a:t>ismo.heimonen@vtt.fi</a:t>
            </a:r>
            <a:r>
              <a:rPr lang="en-GB" sz="900" dirty="0">
                <a:solidFill>
                  <a:schemeClr val="accent1"/>
                </a:solidFill>
                <a:latin typeface="Finlandica" panose="00000500000000000000" pitchFamily="2" charset="0"/>
              </a:rPr>
              <a:t> ; +358 40 560 5180</a:t>
            </a:r>
          </a:p>
          <a:p>
            <a:pPr>
              <a:lnSpc>
                <a:spcPct val="120000"/>
              </a:lnSpc>
              <a:buClr>
                <a:schemeClr val="accent1"/>
              </a:buClr>
              <a:buSzPts val="1000"/>
            </a:pPr>
            <a:r>
              <a:rPr lang="en-GB" sz="900" dirty="0">
                <a:solidFill>
                  <a:schemeClr val="accent1"/>
                </a:solidFill>
                <a:latin typeface="Finlandica" panose="00000500000000000000" pitchFamily="2" charset="0"/>
              </a:rPr>
              <a:t>Jero Ahola, Professor of Energy Efficiency, Lappeenranta University of Technology</a:t>
            </a:r>
            <a:br>
              <a:rPr lang="en-GB" sz="900" dirty="0">
                <a:solidFill>
                  <a:schemeClr val="accent1"/>
                </a:solidFill>
                <a:latin typeface="Finlandica" panose="00000500000000000000" pitchFamily="2" charset="0"/>
              </a:rPr>
            </a:br>
            <a:r>
              <a:rPr lang="en-GB" sz="900" dirty="0">
                <a:solidFill>
                  <a:schemeClr val="accent1"/>
                </a:solidFill>
                <a:latin typeface="Finlandica" panose="00000500000000000000" pitchFamily="2" charset="0"/>
              </a:rPr>
              <a:t> </a:t>
            </a:r>
            <a:r>
              <a:rPr lang="en-GB" sz="900" dirty="0">
                <a:solidFill>
                  <a:schemeClr val="accent1"/>
                </a:solidFill>
                <a:latin typeface="Finlandica" panose="00000500000000000000" pitchFamily="2" charset="0"/>
                <a:hlinkClick r:id="rId10">
                  <a:extLst>
                    <a:ext uri="{A12FA001-AC4F-418D-AE19-62706E023703}">
                      <ahyp:hlinkClr xmlns:ahyp="http://schemas.microsoft.com/office/drawing/2018/hyperlinkcolor" xmlns="" val="tx"/>
                    </a:ext>
                  </a:extLst>
                </a:hlinkClick>
              </a:rPr>
              <a:t>jero.ahola@lut.fi</a:t>
            </a:r>
            <a:r>
              <a:rPr lang="en-GB" sz="900" dirty="0">
                <a:solidFill>
                  <a:schemeClr val="accent1"/>
                </a:solidFill>
                <a:latin typeface="Finlandica" panose="00000500000000000000" pitchFamily="2" charset="0"/>
              </a:rPr>
              <a:t> ; +358 40 529 8524</a:t>
            </a:r>
          </a:p>
          <a:p>
            <a:pPr marR="0" lvl="0" algn="l" rtl="0">
              <a:lnSpc>
                <a:spcPct val="120000"/>
              </a:lnSpc>
              <a:spcBef>
                <a:spcPts val="0"/>
              </a:spcBef>
              <a:spcAft>
                <a:spcPts val="0"/>
              </a:spcAft>
              <a:buClr>
                <a:schemeClr val="accent1"/>
              </a:buClr>
              <a:buSzPts val="1000"/>
            </a:pPr>
            <a:endParaRPr sz="1000" b="0" i="1" u="none" strike="noStrike" cap="none" dirty="0">
              <a:solidFill>
                <a:schemeClr val="dk1"/>
              </a:solidFill>
              <a:latin typeface="Finlandica" panose="00000500000000000000" pitchFamily="2" charset="0"/>
              <a:sym typeface="Arial"/>
            </a:endParaRPr>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10"/>
          <p:cNvSpPr txBox="1"/>
          <p:nvPr/>
        </p:nvSpPr>
        <p:spPr>
          <a:xfrm>
            <a:off x="411510" y="476672"/>
            <a:ext cx="4392488" cy="288032"/>
          </a:xfrm>
          <a:prstGeom prst="rect">
            <a:avLst/>
          </a:prstGeom>
          <a:noFill/>
          <a:ln>
            <a:noFill/>
          </a:ln>
        </p:spPr>
        <p:txBody>
          <a:bodyPr spcFirstLastPara="1" wrap="square" lIns="0" tIns="0" rIns="0" bIns="0" anchor="t" anchorCtr="0">
            <a:noAutofit/>
          </a:bodyPr>
          <a:lstStyle/>
          <a:p>
            <a:pPr marL="0" lvl="0" indent="0" algn="l" rtl="0">
              <a:lnSpc>
                <a:spcPct val="120000"/>
              </a:lnSpc>
              <a:spcBef>
                <a:spcPts val="0"/>
              </a:spcBef>
              <a:spcAft>
                <a:spcPts val="0"/>
              </a:spcAft>
              <a:buClr>
                <a:schemeClr val="dk1"/>
              </a:buClr>
              <a:buSzPts val="1000"/>
              <a:buFont typeface="Arial"/>
              <a:buNone/>
            </a:pPr>
            <a:r>
              <a:rPr lang="en-US" sz="1000" dirty="0">
                <a:solidFill>
                  <a:schemeClr val="dk1"/>
                </a:solidFill>
                <a:latin typeface="Finlandica" panose="00000500000000000000" pitchFamily="2" charset="0"/>
              </a:rPr>
              <a:t>Smart energy</a:t>
            </a:r>
            <a:endParaRPr dirty="0">
              <a:solidFill>
                <a:schemeClr val="dk2"/>
              </a:solidFill>
              <a:latin typeface="Finlandica" panose="00000500000000000000" pitchFamily="2" charset="0"/>
            </a:endParaRPr>
          </a:p>
          <a:p>
            <a:pPr marL="0" marR="0" lvl="0" indent="0" algn="l" rtl="0">
              <a:lnSpc>
                <a:spcPct val="120000"/>
              </a:lnSpc>
              <a:spcBef>
                <a:spcPts val="0"/>
              </a:spcBef>
              <a:spcAft>
                <a:spcPts val="0"/>
              </a:spcAft>
              <a:buClr>
                <a:srgbClr val="002EA2"/>
              </a:buClr>
              <a:buSzPts val="1000"/>
              <a:buFont typeface="Arial"/>
              <a:buNone/>
            </a:pPr>
            <a:endParaRPr sz="1000" dirty="0">
              <a:solidFill>
                <a:srgbClr val="002EA2"/>
              </a:solidFill>
              <a:latin typeface="Finlandica" panose="00000500000000000000" pitchFamily="2" charset="0"/>
            </a:endParaRPr>
          </a:p>
          <a:p>
            <a:pPr marL="0" marR="0" lvl="0" indent="0" algn="l" rtl="0">
              <a:lnSpc>
                <a:spcPct val="120000"/>
              </a:lnSpc>
              <a:spcBef>
                <a:spcPts val="113"/>
              </a:spcBef>
              <a:spcAft>
                <a:spcPts val="0"/>
              </a:spcAft>
              <a:buClr>
                <a:srgbClr val="002EA2"/>
              </a:buClr>
              <a:buSzPts val="1000"/>
              <a:buFont typeface="Arial"/>
              <a:buNone/>
            </a:pPr>
            <a:r>
              <a:rPr lang="en-US" sz="1000" b="0" i="0" u="none" strike="noStrike" cap="none" dirty="0">
                <a:solidFill>
                  <a:srgbClr val="002EA2"/>
                </a:solidFill>
                <a:latin typeface="Finlandica" panose="00000500000000000000" pitchFamily="2" charset="0"/>
                <a:sym typeface="Arial"/>
              </a:rPr>
              <a:t> </a:t>
            </a:r>
            <a:endParaRPr sz="1400" b="0" i="0" u="none" strike="noStrike" cap="none" dirty="0">
              <a:solidFill>
                <a:srgbClr val="000000"/>
              </a:solidFill>
              <a:latin typeface="Finlandica" panose="00000500000000000000" pitchFamily="2" charset="0"/>
              <a:sym typeface="Arial"/>
            </a:endParaRPr>
          </a:p>
          <a:p>
            <a:pPr marL="0" marR="0" lvl="0" indent="0" algn="l" rtl="0">
              <a:lnSpc>
                <a:spcPct val="120000"/>
              </a:lnSpc>
              <a:spcBef>
                <a:spcPts val="113"/>
              </a:spcBef>
              <a:spcAft>
                <a:spcPts val="0"/>
              </a:spcAft>
              <a:buClr>
                <a:schemeClr val="accent1"/>
              </a:buClr>
              <a:buSzPts val="1000"/>
              <a:buFont typeface="Arial"/>
              <a:buNone/>
            </a:pPr>
            <a:endParaRPr sz="1000" b="1" i="0" u="none" strike="noStrike" cap="none" dirty="0">
              <a:solidFill>
                <a:schemeClr val="accent1"/>
              </a:solidFill>
              <a:latin typeface="Finlandica" panose="00000500000000000000" pitchFamily="2" charset="0"/>
              <a:sym typeface="Arial"/>
            </a:endParaRPr>
          </a:p>
        </p:txBody>
      </p:sp>
      <p:sp>
        <p:nvSpPr>
          <p:cNvPr id="247" name="Google Shape;247;p10"/>
          <p:cNvSpPr txBox="1"/>
          <p:nvPr/>
        </p:nvSpPr>
        <p:spPr>
          <a:xfrm>
            <a:off x="267494" y="980728"/>
            <a:ext cx="4680520" cy="5760640"/>
          </a:xfrm>
          <a:prstGeom prst="rect">
            <a:avLst/>
          </a:prstGeom>
          <a:noFill/>
          <a:ln w="12700" cap="flat" cmpd="sng">
            <a:solidFill>
              <a:schemeClr val="dk1"/>
            </a:solidFill>
            <a:prstDash val="solid"/>
            <a:round/>
            <a:headEnd type="none" w="sm" len="sm"/>
            <a:tailEnd type="none" w="sm" len="sm"/>
          </a:ln>
        </p:spPr>
        <p:txBody>
          <a:bodyPr spcFirstLastPara="1" wrap="square" lIns="101250" tIns="81000" rIns="81000" bIns="81000" anchor="ctr" anchorCtr="0">
            <a:noAutofit/>
          </a:bodyPr>
          <a:lstStyle/>
          <a:p>
            <a:pPr marL="0" marR="0" lvl="0" indent="0" algn="l" rtl="0">
              <a:lnSpc>
                <a:spcPct val="100000"/>
              </a:lnSpc>
              <a:spcBef>
                <a:spcPts val="0"/>
              </a:spcBef>
              <a:spcAft>
                <a:spcPts val="0"/>
              </a:spcAft>
              <a:buClr>
                <a:schemeClr val="lt1"/>
              </a:buClr>
              <a:buSzPts val="843"/>
              <a:buFont typeface="Arial"/>
              <a:buNone/>
            </a:pPr>
            <a:r>
              <a:rPr lang="en-US" sz="843" b="1" i="0" u="none" strike="noStrike" cap="none">
                <a:solidFill>
                  <a:schemeClr val="lt1"/>
                </a:solidFill>
                <a:latin typeface="Finlandica" panose="00000500000000000000" pitchFamily="2" charset="0"/>
                <a:sym typeface="Arial"/>
              </a:rPr>
              <a:t>THE PARTICIPANTS ARE PAID A BASIC INCOME REGARDLESS OF ANY OTHER INCOME THEY MAY HAVE OR WHETHER THEY ARE ACTIVELY LOOKING FOR WORK</a:t>
            </a:r>
            <a:endParaRPr sz="450" b="1" i="0" u="none" strike="noStrike" cap="none">
              <a:solidFill>
                <a:schemeClr val="lt1"/>
              </a:solidFill>
              <a:latin typeface="Finlandica" panose="00000500000000000000" pitchFamily="2" charset="0"/>
              <a:sym typeface="Arial"/>
            </a:endParaRPr>
          </a:p>
        </p:txBody>
      </p:sp>
      <p:sp>
        <p:nvSpPr>
          <p:cNvPr id="248" name="Google Shape;248;p10"/>
          <p:cNvSpPr txBox="1">
            <a:spLocks noGrp="1"/>
          </p:cNvSpPr>
          <p:nvPr>
            <p:ph type="body" idx="1"/>
          </p:nvPr>
        </p:nvSpPr>
        <p:spPr>
          <a:xfrm>
            <a:off x="411510" y="1053912"/>
            <a:ext cx="1512167" cy="310186"/>
          </a:xfrm>
          <a:prstGeom prst="rect">
            <a:avLst/>
          </a:prstGeom>
          <a:noFill/>
          <a:ln>
            <a:noFill/>
          </a:ln>
        </p:spPr>
        <p:txBody>
          <a:bodyPr spcFirstLastPara="1" wrap="square" lIns="0" tIns="0" rIns="0" bIns="0" anchor="t" anchorCtr="0">
            <a:noAutofit/>
          </a:bodyPr>
          <a:lstStyle/>
          <a:p>
            <a:pPr marL="0" lvl="0" indent="0" algn="l" rtl="0">
              <a:lnSpc>
                <a:spcPct val="120000"/>
              </a:lnSpc>
              <a:spcBef>
                <a:spcPts val="0"/>
              </a:spcBef>
              <a:spcAft>
                <a:spcPts val="0"/>
              </a:spcAft>
              <a:buClr>
                <a:schemeClr val="accent1"/>
              </a:buClr>
              <a:buSzPts val="1200"/>
              <a:buNone/>
            </a:pPr>
            <a:r>
              <a:rPr lang="en-US" sz="1200" b="1">
                <a:latin typeface="Finlandica" panose="00000500000000000000" pitchFamily="2" charset="0"/>
              </a:rPr>
              <a:t>Tools and materials:</a:t>
            </a:r>
            <a:endParaRPr>
              <a:latin typeface="Finlandica" panose="00000500000000000000" pitchFamily="2" charset="0"/>
            </a:endParaRPr>
          </a:p>
          <a:p>
            <a:pPr marL="0" lvl="0" indent="0" algn="l" rtl="0">
              <a:lnSpc>
                <a:spcPct val="120000"/>
              </a:lnSpc>
              <a:spcBef>
                <a:spcPts val="113"/>
              </a:spcBef>
              <a:spcAft>
                <a:spcPts val="0"/>
              </a:spcAft>
              <a:buClr>
                <a:srgbClr val="002EA2"/>
              </a:buClr>
              <a:buSzPts val="1200"/>
              <a:buNone/>
            </a:pPr>
            <a:r>
              <a:rPr lang="en-US" sz="1200">
                <a:solidFill>
                  <a:srgbClr val="002EA2"/>
                </a:solidFill>
                <a:latin typeface="Finlandica" panose="00000500000000000000" pitchFamily="2" charset="0"/>
              </a:rPr>
              <a:t> </a:t>
            </a:r>
            <a:endParaRPr>
              <a:latin typeface="Finlandica" panose="00000500000000000000" pitchFamily="2" charset="0"/>
            </a:endParaRPr>
          </a:p>
          <a:p>
            <a:pPr marL="0" lvl="0" indent="0" algn="l" rtl="0">
              <a:lnSpc>
                <a:spcPct val="120000"/>
              </a:lnSpc>
              <a:spcBef>
                <a:spcPts val="113"/>
              </a:spcBef>
              <a:spcAft>
                <a:spcPts val="0"/>
              </a:spcAft>
              <a:buClr>
                <a:schemeClr val="accent1"/>
              </a:buClr>
              <a:buSzPts val="1200"/>
              <a:buNone/>
            </a:pPr>
            <a:endParaRPr sz="1200" b="1">
              <a:latin typeface="Finlandica" panose="00000500000000000000" pitchFamily="2" charset="0"/>
              <a:sym typeface="Arial"/>
            </a:endParaRPr>
          </a:p>
        </p:txBody>
      </p:sp>
      <p:sp>
        <p:nvSpPr>
          <p:cNvPr id="249" name="Google Shape;249;p10"/>
          <p:cNvSpPr txBox="1"/>
          <p:nvPr/>
        </p:nvSpPr>
        <p:spPr>
          <a:xfrm>
            <a:off x="411510" y="692696"/>
            <a:ext cx="1152129" cy="288032"/>
          </a:xfrm>
          <a:prstGeom prst="rect">
            <a:avLst/>
          </a:prstGeom>
          <a:noFill/>
          <a:ln>
            <a:noFill/>
          </a:ln>
        </p:spPr>
        <p:txBody>
          <a:bodyPr spcFirstLastPara="1" wrap="square" lIns="0" tIns="0" rIns="0" bIns="0" anchor="t" anchorCtr="0">
            <a:noAutofit/>
          </a:bodyPr>
          <a:lstStyle/>
          <a:p>
            <a:pPr marL="0" marR="0" lvl="0" indent="0" algn="l" rtl="0">
              <a:lnSpc>
                <a:spcPct val="120000"/>
              </a:lnSpc>
              <a:spcBef>
                <a:spcPts val="0"/>
              </a:spcBef>
              <a:spcAft>
                <a:spcPts val="0"/>
              </a:spcAft>
              <a:buClr>
                <a:schemeClr val="accent1"/>
              </a:buClr>
              <a:buSzPts val="800"/>
              <a:buFont typeface="Arial"/>
              <a:buNone/>
            </a:pPr>
            <a:r>
              <a:rPr lang="en-US" sz="800" b="0" i="0" u="none" strike="noStrike" cap="none" dirty="0">
                <a:solidFill>
                  <a:schemeClr val="accent1"/>
                </a:solidFill>
                <a:latin typeface="Finlandica" panose="00000500000000000000" pitchFamily="2" charset="0"/>
                <a:sym typeface="Arial"/>
              </a:rPr>
              <a:t>Last modified: 23.11.2020</a:t>
            </a:r>
            <a:endParaRPr sz="800" b="1" i="0" u="none" strike="noStrike" cap="none" dirty="0">
              <a:solidFill>
                <a:schemeClr val="accent1"/>
              </a:solidFill>
              <a:latin typeface="Finlandica" panose="00000500000000000000" pitchFamily="2" charset="0"/>
              <a:sym typeface="Arial"/>
            </a:endParaRPr>
          </a:p>
        </p:txBody>
      </p:sp>
      <p:sp>
        <p:nvSpPr>
          <p:cNvPr id="250" name="Google Shape;250;p10"/>
          <p:cNvSpPr txBox="1"/>
          <p:nvPr/>
        </p:nvSpPr>
        <p:spPr>
          <a:xfrm>
            <a:off x="411510" y="1359946"/>
            <a:ext cx="4104456" cy="3437206"/>
          </a:xfrm>
          <a:prstGeom prst="rect">
            <a:avLst/>
          </a:prstGeom>
          <a:noFill/>
          <a:ln>
            <a:noFill/>
          </a:ln>
        </p:spPr>
        <p:txBody>
          <a:bodyPr spcFirstLastPara="1" wrap="square" lIns="0" tIns="0" rIns="0" bIns="0" anchor="t" anchorCtr="0">
            <a:noAutofit/>
          </a:bodyPr>
          <a:lstStyle/>
          <a:p>
            <a:pPr marL="457200" marR="0" lvl="0" indent="-292925" algn="l" rtl="0">
              <a:lnSpc>
                <a:spcPct val="120000"/>
              </a:lnSpc>
              <a:spcBef>
                <a:spcPts val="0"/>
              </a:spcBef>
              <a:spcAft>
                <a:spcPts val="0"/>
              </a:spcAft>
              <a:buClr>
                <a:schemeClr val="accent1"/>
              </a:buClr>
              <a:buSzPts val="1013"/>
              <a:buFont typeface="Arial"/>
              <a:buChar char="●"/>
            </a:pPr>
            <a:r>
              <a:rPr lang="en-US" sz="1000" dirty="0" smtClean="0">
                <a:solidFill>
                  <a:schemeClr val="accent1"/>
                </a:solidFill>
                <a:latin typeface="Finlandica" panose="00000500000000000000" pitchFamily="2" charset="0"/>
                <a:hlinkClick r:id="rId3"/>
              </a:rPr>
              <a:t>Smart energy on Finland Toolbox</a:t>
            </a:r>
            <a:endParaRPr lang="en-US" sz="1000" b="0" u="none" strike="noStrike" cap="none" dirty="0" smtClean="0">
              <a:solidFill>
                <a:schemeClr val="accent1"/>
              </a:solidFill>
              <a:latin typeface="Finlandica" panose="00000500000000000000" pitchFamily="2" charset="0"/>
              <a:sym typeface="Arial"/>
            </a:endParaRPr>
          </a:p>
          <a:p>
            <a:pPr marL="164275" marR="0" lvl="0" algn="l" rtl="0">
              <a:lnSpc>
                <a:spcPct val="120000"/>
              </a:lnSpc>
              <a:spcBef>
                <a:spcPts val="0"/>
              </a:spcBef>
              <a:spcAft>
                <a:spcPts val="0"/>
              </a:spcAft>
              <a:buClr>
                <a:schemeClr val="accent1"/>
              </a:buClr>
              <a:buSzPts val="1013"/>
            </a:pPr>
            <a:r>
              <a:rPr lang="en-US" sz="1000" dirty="0" smtClean="0">
                <a:solidFill>
                  <a:schemeClr val="accent1"/>
                </a:solidFill>
                <a:latin typeface="Finlandica" panose="00000500000000000000" pitchFamily="2" charset="0"/>
              </a:rPr>
              <a:t>A </a:t>
            </a:r>
            <a:r>
              <a:rPr lang="en-US" sz="1000" dirty="0" err="1" smtClean="0">
                <a:solidFill>
                  <a:schemeClr val="accent1"/>
                </a:solidFill>
                <a:latin typeface="Finlandica" panose="00000500000000000000" pitchFamily="2" charset="0"/>
              </a:rPr>
              <a:t>ppt</a:t>
            </a:r>
            <a:r>
              <a:rPr lang="en-US" sz="1000" dirty="0" smtClean="0">
                <a:solidFill>
                  <a:schemeClr val="accent1"/>
                </a:solidFill>
                <a:latin typeface="Finlandica" panose="00000500000000000000" pitchFamily="2" charset="0"/>
              </a:rPr>
              <a:t> presentation on smart energy based on this material</a:t>
            </a:r>
            <a:endParaRPr lang="en-US" sz="1000" dirty="0">
              <a:solidFill>
                <a:schemeClr val="accent1"/>
              </a:solidFill>
              <a:latin typeface="Finlandica" panose="00000500000000000000" pitchFamily="2" charset="0"/>
            </a:endParaRPr>
          </a:p>
          <a:p>
            <a:pPr marL="164275" marR="0" lvl="0" algn="l" rtl="0">
              <a:lnSpc>
                <a:spcPct val="120000"/>
              </a:lnSpc>
              <a:spcBef>
                <a:spcPts val="0"/>
              </a:spcBef>
              <a:spcAft>
                <a:spcPts val="0"/>
              </a:spcAft>
              <a:buClr>
                <a:schemeClr val="accent1"/>
              </a:buClr>
              <a:buSzPts val="1013"/>
            </a:pPr>
            <a:endParaRPr lang="en-US" sz="1000" b="0" u="none" strike="noStrike" cap="none" dirty="0">
              <a:solidFill>
                <a:schemeClr val="accent1"/>
              </a:solidFill>
              <a:latin typeface="Finlandica" panose="00000500000000000000" pitchFamily="2" charset="0"/>
              <a:sym typeface="Arial"/>
            </a:endParaRPr>
          </a:p>
          <a:p>
            <a:pPr marL="457200" marR="0" lvl="0" indent="-292925" algn="l" rtl="0">
              <a:lnSpc>
                <a:spcPct val="120000"/>
              </a:lnSpc>
              <a:spcBef>
                <a:spcPts val="0"/>
              </a:spcBef>
              <a:spcAft>
                <a:spcPts val="0"/>
              </a:spcAft>
              <a:buClr>
                <a:schemeClr val="accent1"/>
              </a:buClr>
              <a:buSzPts val="1013"/>
              <a:buFont typeface="Arial"/>
              <a:buChar char="●"/>
            </a:pPr>
            <a:r>
              <a:rPr lang="en-US" sz="1000" b="0" u="none" strike="noStrike" cap="none" dirty="0" err="1" smtClean="0">
                <a:solidFill>
                  <a:schemeClr val="accent1"/>
                </a:solidFill>
                <a:latin typeface="Finlandica" panose="00000500000000000000" pitchFamily="2" charset="0"/>
                <a:sym typeface="Arial"/>
                <a:hlinkClick r:id="rId4"/>
              </a:rPr>
              <a:t>Sitra</a:t>
            </a:r>
            <a:r>
              <a:rPr lang="en-US" sz="1000" dirty="0">
                <a:solidFill>
                  <a:schemeClr val="accent1"/>
                </a:solidFill>
                <a:latin typeface="Finlandica" panose="00000500000000000000" pitchFamily="2" charset="0"/>
                <a:hlinkClick r:id="rId4"/>
              </a:rPr>
              <a:t>: energy theme</a:t>
            </a:r>
            <a:endParaRPr lang="en-US" sz="1000" dirty="0">
              <a:solidFill>
                <a:schemeClr val="accent1"/>
              </a:solidFill>
              <a:latin typeface="Finlandica" panose="00000500000000000000" pitchFamily="2" charset="0"/>
              <a:hlinkClick r:id="rId5"/>
            </a:endParaRPr>
          </a:p>
          <a:p>
            <a:pPr marL="164275" marR="0" lvl="0" algn="l" rtl="0">
              <a:lnSpc>
                <a:spcPct val="120000"/>
              </a:lnSpc>
              <a:spcBef>
                <a:spcPts val="0"/>
              </a:spcBef>
              <a:spcAft>
                <a:spcPts val="0"/>
              </a:spcAft>
              <a:buClr>
                <a:schemeClr val="accent1"/>
              </a:buClr>
              <a:buSzPts val="1013"/>
            </a:pPr>
            <a:r>
              <a:rPr lang="en-US" sz="1000" dirty="0">
                <a:solidFill>
                  <a:schemeClr val="accent1"/>
                </a:solidFill>
                <a:latin typeface="Finlandica" panose="00000500000000000000" pitchFamily="2" charset="0"/>
              </a:rPr>
              <a:t>The Finnish Innovation Fund </a:t>
            </a:r>
            <a:r>
              <a:rPr lang="en-US" sz="1000" dirty="0" err="1">
                <a:solidFill>
                  <a:schemeClr val="accent1"/>
                </a:solidFill>
                <a:latin typeface="Finlandica" panose="00000500000000000000" pitchFamily="2" charset="0"/>
              </a:rPr>
              <a:t>Sitra</a:t>
            </a:r>
            <a:r>
              <a:rPr lang="en-US" sz="1000" dirty="0">
                <a:solidFill>
                  <a:schemeClr val="accent1"/>
                </a:solidFill>
                <a:latin typeface="Finlandica" panose="00000500000000000000" pitchFamily="2" charset="0"/>
              </a:rPr>
              <a:t> is a “think and do tank” which aims to improve Finland’s future</a:t>
            </a:r>
            <a:r>
              <a:rPr lang="en-US" sz="1000" dirty="0" smtClean="0">
                <a:solidFill>
                  <a:schemeClr val="accent1"/>
                </a:solidFill>
                <a:latin typeface="Finlandica" panose="00000500000000000000" pitchFamily="2" charset="0"/>
              </a:rPr>
              <a:t>.</a:t>
            </a:r>
          </a:p>
          <a:p>
            <a:pPr marL="164275" marR="0" lvl="0" algn="l" rtl="0">
              <a:lnSpc>
                <a:spcPct val="120000"/>
              </a:lnSpc>
              <a:spcBef>
                <a:spcPts val="0"/>
              </a:spcBef>
              <a:spcAft>
                <a:spcPts val="0"/>
              </a:spcAft>
              <a:buClr>
                <a:schemeClr val="accent1"/>
              </a:buClr>
              <a:buSzPts val="1013"/>
            </a:pPr>
            <a:endParaRPr lang="en-US" sz="1000" b="0" u="none" strike="noStrike" cap="none" dirty="0">
              <a:solidFill>
                <a:schemeClr val="accent1"/>
              </a:solidFill>
              <a:latin typeface="Finlandica" panose="00000500000000000000" pitchFamily="2" charset="0"/>
              <a:sym typeface="Arial"/>
            </a:endParaRPr>
          </a:p>
          <a:p>
            <a:pPr marL="457200" marR="0" lvl="0" indent="-292925" algn="l" rtl="0">
              <a:lnSpc>
                <a:spcPct val="120000"/>
              </a:lnSpc>
              <a:spcBef>
                <a:spcPts val="0"/>
              </a:spcBef>
              <a:spcAft>
                <a:spcPts val="0"/>
              </a:spcAft>
              <a:buClr>
                <a:schemeClr val="accent1"/>
              </a:buClr>
              <a:buSzPts val="1013"/>
              <a:buFont typeface="Arial"/>
              <a:buChar char="●"/>
            </a:pPr>
            <a:r>
              <a:rPr lang="en-GB" sz="1000" dirty="0">
                <a:solidFill>
                  <a:schemeClr val="dk1"/>
                </a:solidFill>
                <a:latin typeface="Finlandica" panose="00000500000000000000" pitchFamily="2" charset="0"/>
                <a:hlinkClick r:id="rId6"/>
              </a:rPr>
              <a:t>VTT Smart grids and energy systems</a:t>
            </a:r>
            <a:endParaRPr lang="en-GB" sz="1000" dirty="0">
              <a:solidFill>
                <a:schemeClr val="dk1"/>
              </a:solidFill>
              <a:latin typeface="Finlandica" panose="00000500000000000000" pitchFamily="2" charset="0"/>
            </a:endParaRPr>
          </a:p>
          <a:p>
            <a:pPr marL="164275">
              <a:lnSpc>
                <a:spcPct val="120000"/>
              </a:lnSpc>
              <a:buClr>
                <a:schemeClr val="accent1"/>
              </a:buClr>
              <a:buSzPts val="1013"/>
            </a:pPr>
            <a:r>
              <a:rPr lang="en-GB" sz="1000" dirty="0">
                <a:solidFill>
                  <a:schemeClr val="dk1"/>
                </a:solidFill>
                <a:latin typeface="Finlandica" panose="00000500000000000000" pitchFamily="2" charset="0"/>
              </a:rPr>
              <a:t>VTT puts together a wide range of solutions addressing the whole energy value chain, taking into account electricity, heating, cooling and fuels</a:t>
            </a:r>
            <a:r>
              <a:rPr lang="en-GB" sz="1000" dirty="0" smtClean="0">
                <a:solidFill>
                  <a:schemeClr val="dk1"/>
                </a:solidFill>
                <a:latin typeface="Finlandica" panose="00000500000000000000" pitchFamily="2" charset="0"/>
              </a:rPr>
              <a:t>.</a:t>
            </a:r>
          </a:p>
          <a:p>
            <a:pPr marL="164275">
              <a:lnSpc>
                <a:spcPct val="120000"/>
              </a:lnSpc>
              <a:buClr>
                <a:schemeClr val="accent1"/>
              </a:buClr>
              <a:buSzPts val="1013"/>
            </a:pPr>
            <a:endParaRPr lang="en-GB" sz="1000" dirty="0">
              <a:solidFill>
                <a:schemeClr val="dk1"/>
              </a:solidFill>
              <a:latin typeface="Finlandica" panose="00000500000000000000" pitchFamily="2" charset="0"/>
            </a:endParaRPr>
          </a:p>
          <a:p>
            <a:pPr marL="457200" indent="-292925">
              <a:lnSpc>
                <a:spcPct val="120000"/>
              </a:lnSpc>
              <a:buClr>
                <a:schemeClr val="accent1"/>
              </a:buClr>
              <a:buSzPts val="1013"/>
              <a:buFont typeface="Arial"/>
              <a:buChar char="●"/>
            </a:pPr>
            <a:r>
              <a:rPr lang="en-GB" sz="1000" dirty="0">
                <a:solidFill>
                  <a:schemeClr val="dk1"/>
                </a:solidFill>
                <a:latin typeface="Finlandica" panose="00000500000000000000" pitchFamily="2" charset="0"/>
                <a:hlinkClick r:id="rId7"/>
              </a:rPr>
              <a:t>VTT Smart city</a:t>
            </a:r>
            <a:endParaRPr lang="en-GB" sz="1000" dirty="0">
              <a:solidFill>
                <a:schemeClr val="dk1"/>
              </a:solidFill>
              <a:latin typeface="Finlandica" panose="00000500000000000000" pitchFamily="2" charset="0"/>
            </a:endParaRPr>
          </a:p>
          <a:p>
            <a:pPr marL="164275">
              <a:lnSpc>
                <a:spcPct val="120000"/>
              </a:lnSpc>
              <a:buClr>
                <a:schemeClr val="accent1"/>
              </a:buClr>
              <a:buSzPts val="1013"/>
            </a:pPr>
            <a:r>
              <a:rPr lang="en-GB" sz="1000" dirty="0">
                <a:solidFill>
                  <a:schemeClr val="dk1"/>
                </a:solidFill>
                <a:latin typeface="Finlandica" panose="00000500000000000000" pitchFamily="2" charset="0"/>
              </a:rPr>
              <a:t>A smart city is related to the smart energy sector, focusing on data, services, energy, housing and transport in urban environments.</a:t>
            </a:r>
          </a:p>
          <a:p>
            <a:pPr marL="457200" marR="0" lvl="0" indent="-292925" algn="l" rtl="0">
              <a:lnSpc>
                <a:spcPct val="120000"/>
              </a:lnSpc>
              <a:spcBef>
                <a:spcPts val="0"/>
              </a:spcBef>
              <a:spcAft>
                <a:spcPts val="0"/>
              </a:spcAft>
              <a:buClr>
                <a:schemeClr val="accent1"/>
              </a:buClr>
              <a:buSzPts val="1013"/>
              <a:buFont typeface="Arial"/>
              <a:buChar char="●"/>
            </a:pPr>
            <a:endParaRPr lang="en-US" sz="1000" dirty="0">
              <a:solidFill>
                <a:schemeClr val="accent1"/>
              </a:solidFill>
              <a:latin typeface="Finlandica" panose="00000500000000000000" pitchFamily="2" charset="0"/>
            </a:endParaRPr>
          </a:p>
          <a:p>
            <a:pPr marL="457200" marR="0" lvl="0" indent="-292925" algn="l" rtl="0">
              <a:lnSpc>
                <a:spcPct val="120000"/>
              </a:lnSpc>
              <a:spcBef>
                <a:spcPts val="0"/>
              </a:spcBef>
              <a:spcAft>
                <a:spcPts val="0"/>
              </a:spcAft>
              <a:buClr>
                <a:schemeClr val="accent1"/>
              </a:buClr>
              <a:buSzPts val="1013"/>
              <a:buFont typeface="Arial"/>
              <a:buChar char="●"/>
            </a:pPr>
            <a:endParaRPr lang="en-US" sz="1013" dirty="0">
              <a:solidFill>
                <a:schemeClr val="accent1"/>
              </a:solidFill>
              <a:latin typeface="Finlandica" panose="00000500000000000000" pitchFamily="2" charset="0"/>
            </a:endParaRPr>
          </a:p>
          <a:p>
            <a:pPr marR="0" lvl="0" algn="l" rtl="0">
              <a:lnSpc>
                <a:spcPct val="120000"/>
              </a:lnSpc>
              <a:spcBef>
                <a:spcPts val="113"/>
              </a:spcBef>
              <a:spcAft>
                <a:spcPts val="0"/>
              </a:spcAft>
              <a:buClr>
                <a:schemeClr val="dk1"/>
              </a:buClr>
              <a:buSzPts val="1000"/>
            </a:pPr>
            <a:endParaRPr lang="en-GB" sz="1050" dirty="0">
              <a:solidFill>
                <a:schemeClr val="dk1"/>
              </a:solidFill>
              <a:latin typeface="Finlandica" panose="00000500000000000000" pitchFamily="2" charset="0"/>
            </a:endParaRPr>
          </a:p>
          <a:p>
            <a:pPr marL="149130" marR="0" lvl="0" indent="-149130" algn="l" rtl="0">
              <a:lnSpc>
                <a:spcPct val="120000"/>
              </a:lnSpc>
              <a:spcBef>
                <a:spcPts val="113"/>
              </a:spcBef>
              <a:spcAft>
                <a:spcPts val="0"/>
              </a:spcAft>
              <a:buClr>
                <a:schemeClr val="dk1"/>
              </a:buClr>
              <a:buSzPts val="1000"/>
              <a:buFont typeface="Arial"/>
              <a:buChar char="•"/>
            </a:pPr>
            <a:endParaRPr lang="en-GB" sz="1050" dirty="0">
              <a:solidFill>
                <a:schemeClr val="dk1"/>
              </a:solidFill>
              <a:latin typeface="Finlandica" panose="00000500000000000000" pitchFamily="2" charset="0"/>
            </a:endParaRPr>
          </a:p>
          <a:p>
            <a:pPr marL="457200" marR="0" lvl="0" indent="-292925" algn="l" rtl="0">
              <a:lnSpc>
                <a:spcPct val="120000"/>
              </a:lnSpc>
              <a:spcBef>
                <a:spcPts val="0"/>
              </a:spcBef>
              <a:spcAft>
                <a:spcPts val="0"/>
              </a:spcAft>
              <a:buClr>
                <a:schemeClr val="accent1"/>
              </a:buClr>
              <a:buSzPts val="1013"/>
              <a:buFont typeface="Arial"/>
              <a:buChar char="●"/>
            </a:pPr>
            <a:endParaRPr sz="1013" b="0" i="0" u="none" strike="noStrike" cap="none" dirty="0">
              <a:solidFill>
                <a:schemeClr val="accent1"/>
              </a:solidFill>
              <a:latin typeface="Finlandica" panose="00000500000000000000" pitchFamily="2" charset="0"/>
              <a:sym typeface="Arial"/>
            </a:endParaRPr>
          </a:p>
        </p:txBody>
      </p:sp>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11"/>
          <p:cNvSpPr txBox="1">
            <a:spLocks noGrp="1"/>
          </p:cNvSpPr>
          <p:nvPr>
            <p:ph type="title"/>
          </p:nvPr>
        </p:nvSpPr>
        <p:spPr>
          <a:xfrm>
            <a:off x="267494" y="2132856"/>
            <a:ext cx="4680520" cy="1152128"/>
          </a:xfrm>
          <a:prstGeom prst="rect">
            <a:avLst/>
          </a:prstGeom>
          <a:noFill/>
          <a:ln>
            <a:noFill/>
          </a:ln>
        </p:spPr>
        <p:txBody>
          <a:bodyPr spcFirstLastPara="1" wrap="square" lIns="0" tIns="0" rIns="0" bIns="0" anchor="t" anchorCtr="0">
            <a:noAutofit/>
          </a:bodyPr>
          <a:lstStyle/>
          <a:p>
            <a:pPr marL="0" lvl="0" indent="0" algn="ctr" rtl="0">
              <a:lnSpc>
                <a:spcPct val="100000"/>
              </a:lnSpc>
              <a:spcBef>
                <a:spcPts val="0"/>
              </a:spcBef>
              <a:spcAft>
                <a:spcPts val="0"/>
              </a:spcAft>
              <a:buClr>
                <a:schemeClr val="accent1"/>
              </a:buClr>
              <a:buSzPts val="2200"/>
              <a:buFont typeface="Arial"/>
              <a:buNone/>
            </a:pPr>
            <a:r>
              <a:rPr lang="en-US" sz="2200" dirty="0">
                <a:latin typeface="Finlandica" panose="00000500000000000000" pitchFamily="2" charset="0"/>
              </a:rPr>
              <a:t/>
            </a:r>
            <a:br>
              <a:rPr lang="en-US" sz="2200" dirty="0">
                <a:latin typeface="Finlandica" panose="00000500000000000000" pitchFamily="2" charset="0"/>
              </a:rPr>
            </a:br>
            <a:r>
              <a:rPr lang="en-US" sz="2200" dirty="0">
                <a:latin typeface="Finlandica" panose="00000500000000000000" pitchFamily="2" charset="0"/>
              </a:rPr>
              <a:t>PART II: </a:t>
            </a:r>
            <a:br>
              <a:rPr lang="en-US" sz="2200" dirty="0">
                <a:latin typeface="Finlandica" panose="00000500000000000000" pitchFamily="2" charset="0"/>
              </a:rPr>
            </a:br>
            <a:r>
              <a:rPr lang="en-US" sz="2200" dirty="0">
                <a:latin typeface="Finlandica" panose="00000500000000000000" pitchFamily="2" charset="0"/>
              </a:rPr>
              <a:t>COUNTRY SPECIFIC INFORMATION</a:t>
            </a:r>
            <a:endParaRPr sz="2200" dirty="0">
              <a:latin typeface="Finlandica" panose="00000500000000000000" pitchFamily="2" charset="0"/>
            </a:endParaRPr>
          </a:p>
        </p:txBody>
      </p:sp>
      <p:sp>
        <p:nvSpPr>
          <p:cNvPr id="256" name="Google Shape;256;p11"/>
          <p:cNvSpPr txBox="1"/>
          <p:nvPr/>
        </p:nvSpPr>
        <p:spPr>
          <a:xfrm>
            <a:off x="3651870" y="6453336"/>
            <a:ext cx="1224136" cy="288032"/>
          </a:xfrm>
          <a:prstGeom prst="rect">
            <a:avLst/>
          </a:prstGeom>
          <a:noFill/>
          <a:ln>
            <a:noFill/>
          </a:ln>
        </p:spPr>
        <p:txBody>
          <a:bodyPr spcFirstLastPara="1" wrap="square" lIns="0" tIns="0" rIns="0" bIns="0" anchor="t" anchorCtr="0">
            <a:noAutofit/>
          </a:bodyPr>
          <a:lstStyle/>
          <a:p>
            <a:pPr marL="0" marR="0" lvl="0" indent="0" algn="l" rtl="0">
              <a:lnSpc>
                <a:spcPct val="120000"/>
              </a:lnSpc>
              <a:spcBef>
                <a:spcPts val="0"/>
              </a:spcBef>
              <a:spcAft>
                <a:spcPts val="0"/>
              </a:spcAft>
              <a:buClr>
                <a:schemeClr val="accent1"/>
              </a:buClr>
              <a:buSzPts val="800"/>
              <a:buFont typeface="Arial"/>
              <a:buNone/>
            </a:pPr>
            <a:r>
              <a:rPr lang="en-US" sz="800" b="0" i="0" u="none" strike="noStrike" cap="none" dirty="0">
                <a:solidFill>
                  <a:schemeClr val="accent1"/>
                </a:solidFill>
                <a:latin typeface="Finlandica" panose="00000500000000000000" pitchFamily="2" charset="0"/>
                <a:sym typeface="Arial"/>
              </a:rPr>
              <a:t>Last modified: DD.MM.YYYY</a:t>
            </a:r>
            <a:endParaRPr sz="800" b="1" i="0" u="none" strike="noStrike" cap="none" dirty="0">
              <a:solidFill>
                <a:schemeClr val="accent1"/>
              </a:solidFill>
              <a:latin typeface="Finlandica" panose="00000500000000000000" pitchFamily="2" charset="0"/>
              <a:sym typeface="Arial"/>
            </a:endParaRPr>
          </a:p>
        </p:txBody>
      </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12"/>
          <p:cNvSpPr txBox="1"/>
          <p:nvPr/>
        </p:nvSpPr>
        <p:spPr>
          <a:xfrm>
            <a:off x="274320" y="476672"/>
            <a:ext cx="4529678" cy="428584"/>
          </a:xfrm>
          <a:prstGeom prst="rect">
            <a:avLst/>
          </a:prstGeom>
          <a:noFill/>
          <a:ln>
            <a:noFill/>
          </a:ln>
        </p:spPr>
        <p:txBody>
          <a:bodyPr spcFirstLastPara="1" wrap="square" lIns="0" tIns="0" rIns="0" bIns="0" anchor="t" anchorCtr="0">
            <a:noAutofit/>
          </a:bodyPr>
          <a:lstStyle/>
          <a:p>
            <a:pPr marL="0" lvl="0" indent="0" algn="l" rtl="0">
              <a:lnSpc>
                <a:spcPct val="120000"/>
              </a:lnSpc>
              <a:spcBef>
                <a:spcPts val="0"/>
              </a:spcBef>
              <a:spcAft>
                <a:spcPts val="0"/>
              </a:spcAft>
              <a:buClr>
                <a:schemeClr val="dk1"/>
              </a:buClr>
              <a:buSzPts val="1000"/>
              <a:buFont typeface="Arial"/>
              <a:buNone/>
            </a:pPr>
            <a:r>
              <a:rPr lang="en-US" sz="1000" dirty="0">
                <a:solidFill>
                  <a:schemeClr val="dk1"/>
                </a:solidFill>
                <a:latin typeface="Finlandica" panose="00000500000000000000" pitchFamily="2" charset="0"/>
              </a:rPr>
              <a:t>Smart energy</a:t>
            </a:r>
            <a:endParaRPr sz="1000" dirty="0">
              <a:solidFill>
                <a:srgbClr val="002EA2"/>
              </a:solidFill>
              <a:latin typeface="Finlandica" panose="00000500000000000000" pitchFamily="2" charset="0"/>
            </a:endParaRPr>
          </a:p>
          <a:p>
            <a:pPr marL="0" marR="0" lvl="0" indent="0" algn="l" rtl="0">
              <a:lnSpc>
                <a:spcPct val="120000"/>
              </a:lnSpc>
              <a:spcBef>
                <a:spcPts val="113"/>
              </a:spcBef>
              <a:spcAft>
                <a:spcPts val="0"/>
              </a:spcAft>
              <a:buClr>
                <a:schemeClr val="accent1"/>
              </a:buClr>
              <a:buSzPts val="1000"/>
              <a:buFont typeface="Arial"/>
              <a:buNone/>
            </a:pPr>
            <a:r>
              <a:rPr lang="en-US" sz="1000" b="0" i="0" u="none" strike="noStrike" cap="none" dirty="0">
                <a:solidFill>
                  <a:schemeClr val="accent1"/>
                </a:solidFill>
                <a:latin typeface="Finlandica" panose="00000500000000000000" pitchFamily="2" charset="0"/>
                <a:sym typeface="Arial"/>
              </a:rPr>
              <a:t>Last modified: DD.MM.YYYY</a:t>
            </a:r>
            <a:endParaRPr sz="1000" b="1" i="0" u="none" strike="noStrike" cap="none" dirty="0">
              <a:solidFill>
                <a:schemeClr val="accent1"/>
              </a:solidFill>
              <a:latin typeface="Finlandica" panose="00000500000000000000" pitchFamily="2" charset="0"/>
              <a:sym typeface="Arial"/>
            </a:endParaRPr>
          </a:p>
          <a:p>
            <a:pPr marL="0" marR="0" lvl="0" indent="0" algn="l" rtl="0">
              <a:lnSpc>
                <a:spcPct val="120000"/>
              </a:lnSpc>
              <a:spcBef>
                <a:spcPts val="113"/>
              </a:spcBef>
              <a:spcAft>
                <a:spcPts val="0"/>
              </a:spcAft>
              <a:buClr>
                <a:srgbClr val="002EA2"/>
              </a:buClr>
              <a:buSzPts val="1000"/>
              <a:buFont typeface="Arial"/>
              <a:buNone/>
            </a:pPr>
            <a:r>
              <a:rPr lang="en-US" sz="1000" b="0" i="0" u="none" strike="noStrike" cap="none" dirty="0">
                <a:solidFill>
                  <a:srgbClr val="002EA2"/>
                </a:solidFill>
                <a:latin typeface="Finlandica" panose="00000500000000000000" pitchFamily="2" charset="0"/>
                <a:sym typeface="Arial"/>
              </a:rPr>
              <a:t> </a:t>
            </a:r>
            <a:endParaRPr sz="1000" b="1" i="0" u="none" strike="noStrike" cap="none" dirty="0">
              <a:solidFill>
                <a:schemeClr val="accent1"/>
              </a:solidFill>
              <a:latin typeface="Finlandica" panose="00000500000000000000" pitchFamily="2" charset="0"/>
              <a:sym typeface="Arial"/>
            </a:endParaRPr>
          </a:p>
        </p:txBody>
      </p:sp>
      <p:sp>
        <p:nvSpPr>
          <p:cNvPr id="263" name="Google Shape;263;p12"/>
          <p:cNvSpPr txBox="1"/>
          <p:nvPr/>
        </p:nvSpPr>
        <p:spPr>
          <a:xfrm>
            <a:off x="267494" y="980728"/>
            <a:ext cx="4752528" cy="5688632"/>
          </a:xfrm>
          <a:prstGeom prst="rect">
            <a:avLst/>
          </a:prstGeom>
          <a:noFill/>
          <a:ln w="12700" cap="flat" cmpd="sng">
            <a:solidFill>
              <a:schemeClr val="dk1"/>
            </a:solidFill>
            <a:prstDash val="solid"/>
            <a:round/>
            <a:headEnd type="none" w="sm" len="sm"/>
            <a:tailEnd type="none" w="sm" len="sm"/>
          </a:ln>
        </p:spPr>
        <p:txBody>
          <a:bodyPr spcFirstLastPara="1" wrap="square" lIns="101250" tIns="81000" rIns="81000" bIns="81000" anchor="ctr" anchorCtr="0">
            <a:noAutofit/>
          </a:bodyPr>
          <a:lstStyle/>
          <a:p>
            <a:pPr marL="0" marR="0" lvl="0" indent="0" algn="l" rtl="0">
              <a:lnSpc>
                <a:spcPct val="100000"/>
              </a:lnSpc>
              <a:spcBef>
                <a:spcPts val="0"/>
              </a:spcBef>
              <a:spcAft>
                <a:spcPts val="0"/>
              </a:spcAft>
              <a:buClr>
                <a:schemeClr val="lt1"/>
              </a:buClr>
              <a:buSzPts val="843"/>
              <a:buFont typeface="Arial"/>
              <a:buNone/>
            </a:pPr>
            <a:r>
              <a:rPr lang="en-US" sz="843" b="1" i="0" u="none" strike="noStrike" cap="none">
                <a:solidFill>
                  <a:schemeClr val="lt1"/>
                </a:solidFill>
                <a:latin typeface="Finlandica" panose="00000500000000000000" pitchFamily="2" charset="0"/>
                <a:sym typeface="Arial"/>
              </a:rPr>
              <a:t>THE PARTICIPANTS ARE PAID A BASIC INCOME REGARDLESS OF ANY OTHER INCOME HAVE OR WHETHER THEY ARE ACTIVELY LOOKING FOR WORK</a:t>
            </a:r>
            <a:endParaRPr sz="450" b="1" i="0" u="none" strike="noStrike" cap="none">
              <a:solidFill>
                <a:schemeClr val="lt1"/>
              </a:solidFill>
              <a:latin typeface="Finlandica" panose="00000500000000000000" pitchFamily="2" charset="0"/>
              <a:sym typeface="Arial"/>
            </a:endParaRPr>
          </a:p>
        </p:txBody>
      </p:sp>
      <p:sp>
        <p:nvSpPr>
          <p:cNvPr id="264" name="Google Shape;264;p12"/>
          <p:cNvSpPr txBox="1">
            <a:spLocks noGrp="1"/>
          </p:cNvSpPr>
          <p:nvPr>
            <p:ph type="body" idx="1"/>
          </p:nvPr>
        </p:nvSpPr>
        <p:spPr>
          <a:xfrm>
            <a:off x="411510" y="1053912"/>
            <a:ext cx="2232248" cy="306034"/>
          </a:xfrm>
          <a:prstGeom prst="rect">
            <a:avLst/>
          </a:prstGeom>
          <a:noFill/>
          <a:ln>
            <a:noFill/>
          </a:ln>
        </p:spPr>
        <p:txBody>
          <a:bodyPr spcFirstLastPara="1" wrap="square" lIns="0" tIns="0" rIns="0" bIns="0" anchor="t" anchorCtr="0">
            <a:noAutofit/>
          </a:bodyPr>
          <a:lstStyle/>
          <a:p>
            <a:pPr marL="0" lvl="0" indent="0" algn="l" rtl="0">
              <a:lnSpc>
                <a:spcPct val="120000"/>
              </a:lnSpc>
              <a:spcBef>
                <a:spcPts val="0"/>
              </a:spcBef>
              <a:spcAft>
                <a:spcPts val="0"/>
              </a:spcAft>
              <a:buClr>
                <a:schemeClr val="accent1"/>
              </a:buClr>
              <a:buSzPts val="1200"/>
              <a:buNone/>
            </a:pPr>
            <a:r>
              <a:rPr lang="en-US" sz="1200" b="1">
                <a:latin typeface="Finlandica" panose="00000500000000000000" pitchFamily="2" charset="0"/>
              </a:rPr>
              <a:t>Key points and main messages:</a:t>
            </a:r>
            <a:endParaRPr>
              <a:latin typeface="Finlandica" panose="00000500000000000000" pitchFamily="2" charset="0"/>
            </a:endParaRPr>
          </a:p>
          <a:p>
            <a:pPr marL="0" lvl="0" indent="0" algn="l" rtl="0">
              <a:lnSpc>
                <a:spcPct val="120000"/>
              </a:lnSpc>
              <a:spcBef>
                <a:spcPts val="113"/>
              </a:spcBef>
              <a:spcAft>
                <a:spcPts val="0"/>
              </a:spcAft>
              <a:buClr>
                <a:srgbClr val="002EA2"/>
              </a:buClr>
              <a:buSzPts val="1200"/>
              <a:buNone/>
            </a:pPr>
            <a:r>
              <a:rPr lang="en-US" sz="1200">
                <a:solidFill>
                  <a:srgbClr val="002EA2"/>
                </a:solidFill>
                <a:latin typeface="Finlandica" panose="00000500000000000000" pitchFamily="2" charset="0"/>
              </a:rPr>
              <a:t> </a:t>
            </a:r>
            <a:endParaRPr>
              <a:latin typeface="Finlandica" panose="00000500000000000000" pitchFamily="2" charset="0"/>
            </a:endParaRPr>
          </a:p>
          <a:p>
            <a:pPr marL="0" lvl="0" indent="0" algn="l" rtl="0">
              <a:lnSpc>
                <a:spcPct val="120000"/>
              </a:lnSpc>
              <a:spcBef>
                <a:spcPts val="113"/>
              </a:spcBef>
              <a:spcAft>
                <a:spcPts val="0"/>
              </a:spcAft>
              <a:buClr>
                <a:schemeClr val="accent1"/>
              </a:buClr>
              <a:buSzPts val="1200"/>
              <a:buNone/>
            </a:pPr>
            <a:endParaRPr sz="1200" b="1">
              <a:latin typeface="Finlandica" panose="00000500000000000000" pitchFamily="2" charset="0"/>
              <a:sym typeface="Arial"/>
            </a:endParaRPr>
          </a:p>
        </p:txBody>
      </p:sp>
      <p:sp>
        <p:nvSpPr>
          <p:cNvPr id="265" name="Google Shape;265;p12"/>
          <p:cNvSpPr txBox="1"/>
          <p:nvPr/>
        </p:nvSpPr>
        <p:spPr>
          <a:xfrm>
            <a:off x="447523" y="1754258"/>
            <a:ext cx="4392600" cy="3924300"/>
          </a:xfrm>
          <a:prstGeom prst="rect">
            <a:avLst/>
          </a:prstGeom>
          <a:noFill/>
          <a:ln>
            <a:noFill/>
          </a:ln>
        </p:spPr>
        <p:txBody>
          <a:bodyPr spcFirstLastPara="1" wrap="square" lIns="0" tIns="0" rIns="0" bIns="0" anchor="t" anchorCtr="0">
            <a:noAutofit/>
          </a:bodyPr>
          <a:lstStyle/>
          <a:p>
            <a:pPr marL="149130" marR="0" lvl="0" indent="-149130" algn="l" rtl="0">
              <a:lnSpc>
                <a:spcPct val="120000"/>
              </a:lnSpc>
              <a:spcBef>
                <a:spcPts val="0"/>
              </a:spcBef>
              <a:spcAft>
                <a:spcPts val="0"/>
              </a:spcAft>
              <a:buClr>
                <a:schemeClr val="accent1"/>
              </a:buClr>
              <a:buSzPts val="1013"/>
              <a:buFont typeface="Arial"/>
              <a:buChar char="•"/>
            </a:pPr>
            <a:r>
              <a:rPr lang="en-US" sz="1013" b="0" i="0" u="none" strike="noStrike" cap="none">
                <a:solidFill>
                  <a:schemeClr val="accent1"/>
                </a:solidFill>
                <a:latin typeface="Finlandica" panose="00000500000000000000" pitchFamily="2" charset="0"/>
                <a:sym typeface="Arial"/>
              </a:rPr>
              <a:t>What are the most important things to emphasize in this specific country? </a:t>
            </a:r>
            <a:endParaRPr sz="1013" b="0" i="0" u="none" strike="noStrike" cap="none">
              <a:solidFill>
                <a:schemeClr val="accent1"/>
              </a:solidFill>
              <a:latin typeface="Finlandica" panose="00000500000000000000" pitchFamily="2" charset="0"/>
              <a:sym typeface="Arial"/>
            </a:endParaRPr>
          </a:p>
          <a:p>
            <a:pPr marL="149130" marR="0" lvl="0" indent="-149130" algn="l" rtl="0">
              <a:lnSpc>
                <a:spcPct val="120000"/>
              </a:lnSpc>
              <a:spcBef>
                <a:spcPts val="113"/>
              </a:spcBef>
              <a:spcAft>
                <a:spcPts val="0"/>
              </a:spcAft>
              <a:buClr>
                <a:schemeClr val="accent1"/>
              </a:buClr>
              <a:buSzPts val="1013"/>
              <a:buFont typeface="Arial"/>
              <a:buChar char="•"/>
            </a:pPr>
            <a:r>
              <a:rPr lang="en-US" sz="1013" b="0" i="0" u="none" strike="noStrike" cap="none">
                <a:solidFill>
                  <a:schemeClr val="accent1"/>
                </a:solidFill>
                <a:latin typeface="Finlandica" panose="00000500000000000000" pitchFamily="2" charset="0"/>
                <a:sym typeface="Arial"/>
              </a:rPr>
              <a:t>What is our special knowhow that makes us stand out especially in this country? </a:t>
            </a:r>
            <a:endParaRPr sz="1013" b="0" i="0" u="none" strike="noStrike" cap="none">
              <a:solidFill>
                <a:schemeClr val="accent1"/>
              </a:solidFill>
              <a:latin typeface="Finlandica" panose="00000500000000000000" pitchFamily="2" charset="0"/>
              <a:sym typeface="Arial"/>
            </a:endParaRPr>
          </a:p>
          <a:p>
            <a:pPr marL="149130" marR="0" lvl="0" indent="-149130" algn="l" rtl="0">
              <a:lnSpc>
                <a:spcPct val="120000"/>
              </a:lnSpc>
              <a:spcBef>
                <a:spcPts val="113"/>
              </a:spcBef>
              <a:spcAft>
                <a:spcPts val="0"/>
              </a:spcAft>
              <a:buClr>
                <a:schemeClr val="accent1"/>
              </a:buClr>
              <a:buSzPts val="1013"/>
              <a:buFont typeface="Arial"/>
              <a:buChar char="•"/>
            </a:pPr>
            <a:r>
              <a:rPr lang="en-US" sz="1013" b="0" i="0" u="none" strike="noStrike" cap="none">
                <a:solidFill>
                  <a:schemeClr val="accent1"/>
                </a:solidFill>
                <a:latin typeface="Finlandica" panose="00000500000000000000" pitchFamily="2" charset="0"/>
                <a:sym typeface="Arial"/>
              </a:rPr>
              <a:t>Why should someone from this country want to cooperate, invest or buy?</a:t>
            </a:r>
            <a:endParaRPr sz="1400" b="0" i="0" u="none" strike="noStrike" cap="none">
              <a:solidFill>
                <a:srgbClr val="000000"/>
              </a:solidFill>
              <a:latin typeface="Finlandica" panose="00000500000000000000" pitchFamily="2" charset="0"/>
              <a:sym typeface="Arial"/>
            </a:endParaRPr>
          </a:p>
          <a:p>
            <a:pPr marL="0" marR="0" lvl="0" indent="0" algn="l" rtl="0">
              <a:lnSpc>
                <a:spcPct val="120000"/>
              </a:lnSpc>
              <a:spcBef>
                <a:spcPts val="113"/>
              </a:spcBef>
              <a:spcAft>
                <a:spcPts val="0"/>
              </a:spcAft>
              <a:buClr>
                <a:schemeClr val="accent1"/>
              </a:buClr>
              <a:buSzPts val="1013"/>
              <a:buFont typeface="Arial"/>
              <a:buNone/>
            </a:pPr>
            <a:endParaRPr sz="1013" b="0" i="0" u="none" strike="noStrike" cap="none">
              <a:solidFill>
                <a:schemeClr val="accent1"/>
              </a:solidFill>
              <a:latin typeface="Finlandica" panose="00000500000000000000" pitchFamily="2" charset="0"/>
              <a:sym typeface="Arial"/>
            </a:endParaRPr>
          </a:p>
          <a:p>
            <a:pPr marL="149130" marR="0" lvl="0" indent="-84804" algn="l" rtl="0">
              <a:lnSpc>
                <a:spcPct val="120000"/>
              </a:lnSpc>
              <a:spcBef>
                <a:spcPts val="113"/>
              </a:spcBef>
              <a:spcAft>
                <a:spcPts val="0"/>
              </a:spcAft>
              <a:buClr>
                <a:schemeClr val="accent1"/>
              </a:buClr>
              <a:buSzPts val="1013"/>
              <a:buFont typeface="Arial"/>
              <a:buNone/>
            </a:pPr>
            <a:endParaRPr sz="1013" b="0" i="0" u="none" strike="noStrike" cap="none">
              <a:solidFill>
                <a:schemeClr val="accent1"/>
              </a:solidFill>
              <a:latin typeface="Finlandica" panose="00000500000000000000" pitchFamily="2" charset="0"/>
              <a:sym typeface="Arial"/>
            </a:endParaRPr>
          </a:p>
        </p:txBody>
      </p:sp>
      <p:sp>
        <p:nvSpPr>
          <p:cNvPr id="266" name="Google Shape;266;p12"/>
          <p:cNvSpPr txBox="1"/>
          <p:nvPr/>
        </p:nvSpPr>
        <p:spPr>
          <a:xfrm>
            <a:off x="431963" y="3861048"/>
            <a:ext cx="4392488" cy="310186"/>
          </a:xfrm>
          <a:prstGeom prst="rect">
            <a:avLst/>
          </a:prstGeom>
          <a:noFill/>
          <a:ln>
            <a:noFill/>
          </a:ln>
        </p:spPr>
        <p:txBody>
          <a:bodyPr spcFirstLastPara="1" wrap="square" lIns="0" tIns="0" rIns="0" bIns="0" anchor="t" anchorCtr="0">
            <a:noAutofit/>
          </a:bodyPr>
          <a:lstStyle/>
          <a:p>
            <a:pPr marL="0" marR="0" lvl="0" indent="0" algn="l" rtl="0">
              <a:lnSpc>
                <a:spcPct val="120000"/>
              </a:lnSpc>
              <a:spcBef>
                <a:spcPts val="0"/>
              </a:spcBef>
              <a:spcAft>
                <a:spcPts val="0"/>
              </a:spcAft>
              <a:buClr>
                <a:schemeClr val="accent1"/>
              </a:buClr>
              <a:buSzPts val="1013"/>
              <a:buFont typeface="Arial"/>
              <a:buNone/>
            </a:pPr>
            <a:endParaRPr sz="1013" b="0" i="0" u="none" strike="noStrike" cap="none">
              <a:solidFill>
                <a:schemeClr val="accent1"/>
              </a:solidFill>
              <a:latin typeface="Finlandica" panose="00000500000000000000" pitchFamily="2" charset="0"/>
              <a:sym typeface="Arial"/>
            </a:endParaRPr>
          </a:p>
        </p:txBody>
      </p:sp>
    </p:spTree>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Google Shape;271;p13"/>
          <p:cNvSpPr txBox="1"/>
          <p:nvPr/>
        </p:nvSpPr>
        <p:spPr>
          <a:xfrm>
            <a:off x="303498" y="1337329"/>
            <a:ext cx="4608512" cy="5332031"/>
          </a:xfrm>
          <a:prstGeom prst="rect">
            <a:avLst/>
          </a:prstGeom>
          <a:noFill/>
          <a:ln w="12700" cap="flat" cmpd="sng">
            <a:solidFill>
              <a:schemeClr val="dk1"/>
            </a:solidFill>
            <a:prstDash val="solid"/>
            <a:round/>
            <a:headEnd type="none" w="sm" len="sm"/>
            <a:tailEnd type="none" w="sm" len="sm"/>
          </a:ln>
        </p:spPr>
        <p:txBody>
          <a:bodyPr spcFirstLastPara="1" wrap="square" lIns="101250" tIns="81000" rIns="81000" bIns="81000" anchor="ctr" anchorCtr="0">
            <a:noAutofit/>
          </a:bodyPr>
          <a:lstStyle/>
          <a:p>
            <a:pPr marL="0" marR="0" lvl="0" indent="0" algn="l" rtl="0">
              <a:lnSpc>
                <a:spcPct val="100000"/>
              </a:lnSpc>
              <a:spcBef>
                <a:spcPts val="0"/>
              </a:spcBef>
              <a:spcAft>
                <a:spcPts val="0"/>
              </a:spcAft>
              <a:buClr>
                <a:schemeClr val="accent1"/>
              </a:buClr>
              <a:buSzPts val="450"/>
              <a:buFont typeface="Arial"/>
              <a:buNone/>
            </a:pPr>
            <a:endParaRPr sz="450" b="1" i="0" u="none" strike="noStrike" cap="none">
              <a:solidFill>
                <a:schemeClr val="lt1"/>
              </a:solidFill>
              <a:latin typeface="Finlandica" panose="00000500000000000000" pitchFamily="2" charset="0"/>
              <a:sym typeface="Arial"/>
            </a:endParaRPr>
          </a:p>
        </p:txBody>
      </p:sp>
      <p:sp>
        <p:nvSpPr>
          <p:cNvPr id="272" name="Google Shape;272;p13"/>
          <p:cNvSpPr txBox="1">
            <a:spLocks noGrp="1"/>
          </p:cNvSpPr>
          <p:nvPr>
            <p:ph type="body" idx="1"/>
          </p:nvPr>
        </p:nvSpPr>
        <p:spPr>
          <a:xfrm>
            <a:off x="404126" y="1052737"/>
            <a:ext cx="3823807" cy="144015"/>
          </a:xfrm>
          <a:prstGeom prst="rect">
            <a:avLst/>
          </a:prstGeom>
          <a:noFill/>
          <a:ln>
            <a:noFill/>
          </a:ln>
        </p:spPr>
        <p:txBody>
          <a:bodyPr spcFirstLastPara="1" wrap="square" lIns="0" tIns="0" rIns="0" bIns="0" anchor="t" anchorCtr="0">
            <a:noAutofit/>
          </a:bodyPr>
          <a:lstStyle/>
          <a:p>
            <a:pPr marL="0" lvl="0" indent="0" algn="l" rtl="0">
              <a:lnSpc>
                <a:spcPct val="120000"/>
              </a:lnSpc>
              <a:spcBef>
                <a:spcPts val="0"/>
              </a:spcBef>
              <a:spcAft>
                <a:spcPts val="0"/>
              </a:spcAft>
              <a:buClr>
                <a:schemeClr val="accent1"/>
              </a:buClr>
              <a:buSzPts val="1200"/>
              <a:buNone/>
            </a:pPr>
            <a:r>
              <a:rPr lang="en-US" sz="1200" b="1">
                <a:latin typeface="Finlandica" panose="00000500000000000000" pitchFamily="2" charset="0"/>
              </a:rPr>
              <a:t>Elevator pitch: main headline</a:t>
            </a:r>
            <a:endParaRPr>
              <a:latin typeface="Finlandica" panose="00000500000000000000" pitchFamily="2" charset="0"/>
            </a:endParaRPr>
          </a:p>
          <a:p>
            <a:pPr marL="0" lvl="0" indent="0" algn="l" rtl="0">
              <a:lnSpc>
                <a:spcPct val="120000"/>
              </a:lnSpc>
              <a:spcBef>
                <a:spcPts val="113"/>
              </a:spcBef>
              <a:spcAft>
                <a:spcPts val="0"/>
              </a:spcAft>
              <a:buClr>
                <a:schemeClr val="accent1"/>
              </a:buClr>
              <a:buSzPts val="1200"/>
              <a:buNone/>
            </a:pPr>
            <a:endParaRPr sz="1200" b="1">
              <a:latin typeface="Finlandica" panose="00000500000000000000" pitchFamily="2" charset="0"/>
              <a:sym typeface="Arial"/>
            </a:endParaRPr>
          </a:p>
        </p:txBody>
      </p:sp>
      <p:sp>
        <p:nvSpPr>
          <p:cNvPr id="273" name="Google Shape;273;p13"/>
          <p:cNvSpPr txBox="1"/>
          <p:nvPr/>
        </p:nvSpPr>
        <p:spPr>
          <a:xfrm>
            <a:off x="411510" y="1359946"/>
            <a:ext cx="4392488" cy="5093390"/>
          </a:xfrm>
          <a:prstGeom prst="rect">
            <a:avLst/>
          </a:prstGeom>
          <a:noFill/>
          <a:ln>
            <a:noFill/>
          </a:ln>
        </p:spPr>
        <p:txBody>
          <a:bodyPr spcFirstLastPara="1" wrap="square" lIns="0" tIns="0" rIns="0" bIns="0" anchor="t" anchorCtr="0">
            <a:noAutofit/>
          </a:bodyPr>
          <a:lstStyle/>
          <a:p>
            <a:pPr marL="0" marR="0" lvl="0" indent="0" algn="l" rtl="0">
              <a:lnSpc>
                <a:spcPct val="120000"/>
              </a:lnSpc>
              <a:spcBef>
                <a:spcPts val="0"/>
              </a:spcBef>
              <a:spcAft>
                <a:spcPts val="0"/>
              </a:spcAft>
              <a:buClr>
                <a:schemeClr val="accent1"/>
              </a:buClr>
              <a:buSzPts val="1013"/>
              <a:buFont typeface="Arial"/>
              <a:buNone/>
            </a:pPr>
            <a:endParaRPr sz="1013" b="0" i="0" u="none" strike="noStrike" cap="none">
              <a:solidFill>
                <a:schemeClr val="accent1"/>
              </a:solidFill>
              <a:latin typeface="Finlandica" panose="00000500000000000000" pitchFamily="2" charset="0"/>
              <a:sym typeface="Arial"/>
            </a:endParaRPr>
          </a:p>
          <a:p>
            <a:pPr marL="0" marR="0" lvl="0" indent="0" algn="l" rtl="0">
              <a:lnSpc>
                <a:spcPct val="120000"/>
              </a:lnSpc>
              <a:spcBef>
                <a:spcPts val="113"/>
              </a:spcBef>
              <a:spcAft>
                <a:spcPts val="0"/>
              </a:spcAft>
              <a:buClr>
                <a:schemeClr val="accent1"/>
              </a:buClr>
              <a:buSzPts val="1013"/>
              <a:buFont typeface="Arial"/>
              <a:buNone/>
            </a:pPr>
            <a:endParaRPr sz="1013" b="0" i="0" u="none" strike="noStrike" cap="none">
              <a:solidFill>
                <a:schemeClr val="accent1"/>
              </a:solidFill>
              <a:latin typeface="Finlandica" panose="00000500000000000000" pitchFamily="2" charset="0"/>
              <a:sym typeface="Arial"/>
            </a:endParaRPr>
          </a:p>
        </p:txBody>
      </p:sp>
      <p:sp>
        <p:nvSpPr>
          <p:cNvPr id="274" name="Google Shape;274;p13"/>
          <p:cNvSpPr txBox="1"/>
          <p:nvPr/>
        </p:nvSpPr>
        <p:spPr>
          <a:xfrm>
            <a:off x="274320" y="476672"/>
            <a:ext cx="4529678" cy="428584"/>
          </a:xfrm>
          <a:prstGeom prst="rect">
            <a:avLst/>
          </a:prstGeom>
          <a:noFill/>
          <a:ln>
            <a:noFill/>
          </a:ln>
        </p:spPr>
        <p:txBody>
          <a:bodyPr spcFirstLastPara="1" wrap="square" lIns="0" tIns="0" rIns="0" bIns="0" anchor="t" anchorCtr="0">
            <a:noAutofit/>
          </a:bodyPr>
          <a:lstStyle/>
          <a:p>
            <a:pPr marL="0" lvl="0" indent="0" algn="l" rtl="0">
              <a:lnSpc>
                <a:spcPct val="120000"/>
              </a:lnSpc>
              <a:spcBef>
                <a:spcPts val="0"/>
              </a:spcBef>
              <a:spcAft>
                <a:spcPts val="0"/>
              </a:spcAft>
              <a:buClr>
                <a:schemeClr val="dk1"/>
              </a:buClr>
              <a:buSzPts val="1000"/>
              <a:buFont typeface="Arial"/>
              <a:buNone/>
            </a:pPr>
            <a:r>
              <a:rPr lang="en-US" sz="1000" dirty="0">
                <a:solidFill>
                  <a:schemeClr val="dk1"/>
                </a:solidFill>
                <a:latin typeface="Finlandica" panose="00000500000000000000" pitchFamily="2" charset="0"/>
              </a:rPr>
              <a:t>Smart energy</a:t>
            </a:r>
            <a:endParaRPr sz="1000" dirty="0">
              <a:solidFill>
                <a:srgbClr val="002EA2"/>
              </a:solidFill>
              <a:latin typeface="Finlandica" panose="00000500000000000000" pitchFamily="2" charset="0"/>
            </a:endParaRPr>
          </a:p>
          <a:p>
            <a:pPr marL="0" marR="0" lvl="0" indent="0" algn="l" rtl="0">
              <a:lnSpc>
                <a:spcPct val="120000"/>
              </a:lnSpc>
              <a:spcBef>
                <a:spcPts val="113"/>
              </a:spcBef>
              <a:spcAft>
                <a:spcPts val="0"/>
              </a:spcAft>
              <a:buClr>
                <a:schemeClr val="accent1"/>
              </a:buClr>
              <a:buSzPts val="1000"/>
              <a:buFont typeface="Arial"/>
              <a:buNone/>
            </a:pPr>
            <a:r>
              <a:rPr lang="en-US" sz="1000" b="0" i="0" u="none" strike="noStrike" cap="none" dirty="0">
                <a:solidFill>
                  <a:schemeClr val="accent1"/>
                </a:solidFill>
                <a:latin typeface="Finlandica" panose="00000500000000000000" pitchFamily="2" charset="0"/>
                <a:sym typeface="Arial"/>
              </a:rPr>
              <a:t>Last modified: DD.MM.YYYY</a:t>
            </a:r>
            <a:endParaRPr sz="1000" b="1" i="0" u="none" strike="noStrike" cap="none" dirty="0">
              <a:solidFill>
                <a:schemeClr val="accent1"/>
              </a:solidFill>
              <a:latin typeface="Finlandica" panose="00000500000000000000" pitchFamily="2" charset="0"/>
              <a:sym typeface="Arial"/>
            </a:endParaRPr>
          </a:p>
          <a:p>
            <a:pPr marL="0" marR="0" lvl="0" indent="0" algn="l" rtl="0">
              <a:lnSpc>
                <a:spcPct val="120000"/>
              </a:lnSpc>
              <a:spcBef>
                <a:spcPts val="113"/>
              </a:spcBef>
              <a:spcAft>
                <a:spcPts val="0"/>
              </a:spcAft>
              <a:buClr>
                <a:srgbClr val="002EA2"/>
              </a:buClr>
              <a:buSzPts val="1000"/>
              <a:buFont typeface="Arial"/>
              <a:buNone/>
            </a:pPr>
            <a:r>
              <a:rPr lang="en-US" sz="1000" b="0" i="0" u="none" strike="noStrike" cap="none" dirty="0">
                <a:solidFill>
                  <a:srgbClr val="002EA2"/>
                </a:solidFill>
                <a:latin typeface="Finlandica" panose="00000500000000000000" pitchFamily="2" charset="0"/>
                <a:sym typeface="Arial"/>
              </a:rPr>
              <a:t> </a:t>
            </a:r>
            <a:endParaRPr sz="1000" b="1" i="0" u="none" strike="noStrike" cap="none" dirty="0">
              <a:solidFill>
                <a:schemeClr val="accent1"/>
              </a:solidFill>
              <a:latin typeface="Finlandica" panose="00000500000000000000" pitchFamily="2" charset="0"/>
              <a:sym typeface="Arial"/>
            </a:endParaRPr>
          </a:p>
        </p:txBody>
      </p:sp>
      <p:sp>
        <p:nvSpPr>
          <p:cNvPr id="275" name="Google Shape;275;p13"/>
          <p:cNvSpPr txBox="1"/>
          <p:nvPr/>
        </p:nvSpPr>
        <p:spPr>
          <a:xfrm>
            <a:off x="303498" y="1412776"/>
            <a:ext cx="4608512" cy="1850113"/>
          </a:xfrm>
          <a:prstGeom prst="rect">
            <a:avLst/>
          </a:prstGeom>
          <a:noFill/>
          <a:ln>
            <a:noFill/>
          </a:ln>
        </p:spPr>
        <p:txBody>
          <a:bodyPr spcFirstLastPara="1" wrap="square" lIns="36000" tIns="36000" rIns="36000" bIns="36000" anchor="t" anchorCtr="0">
            <a:spAutoFit/>
          </a:bodyPr>
          <a:lstStyle/>
          <a:p>
            <a:pPr marL="0" marR="0" lvl="0" indent="0" algn="l" rtl="0">
              <a:lnSpc>
                <a:spcPct val="100000"/>
              </a:lnSpc>
              <a:spcBef>
                <a:spcPts val="0"/>
              </a:spcBef>
              <a:spcAft>
                <a:spcPts val="0"/>
              </a:spcAft>
              <a:buClr>
                <a:srgbClr val="000000"/>
              </a:buClr>
              <a:buSzPts val="1050"/>
              <a:buFont typeface="Arial"/>
              <a:buNone/>
            </a:pPr>
            <a:r>
              <a:rPr lang="en-US" sz="1050" b="0" i="0" u="none" strike="noStrike" cap="none">
                <a:solidFill>
                  <a:schemeClr val="dk1"/>
                </a:solidFill>
                <a:latin typeface="Finlandica" panose="00000500000000000000" pitchFamily="2" charset="0"/>
                <a:sym typeface="Arial"/>
              </a:rPr>
              <a:t>Write a clear, brief message/commercial about the sector and Finland's knowhow. </a:t>
            </a:r>
            <a:endParaRPr sz="1050" b="0" i="0" u="none" strike="noStrike" cap="none">
              <a:solidFill>
                <a:schemeClr val="dk1"/>
              </a:solidFill>
              <a:latin typeface="Finlandica" panose="00000500000000000000" pitchFamily="2" charset="0"/>
              <a:sym typeface="Arial"/>
            </a:endParaRPr>
          </a:p>
          <a:p>
            <a:pPr marL="0" marR="0" lvl="0" indent="0" algn="l" rtl="0">
              <a:lnSpc>
                <a:spcPct val="100000"/>
              </a:lnSpc>
              <a:spcBef>
                <a:spcPts val="0"/>
              </a:spcBef>
              <a:spcAft>
                <a:spcPts val="0"/>
              </a:spcAft>
              <a:buClr>
                <a:srgbClr val="000000"/>
              </a:buClr>
              <a:buSzPts val="1050"/>
              <a:buFont typeface="Arial"/>
              <a:buNone/>
            </a:pPr>
            <a:endParaRPr sz="1050" b="0" i="0" u="none" strike="noStrike" cap="none">
              <a:solidFill>
                <a:schemeClr val="dk1"/>
              </a:solidFill>
              <a:latin typeface="Finlandica" panose="00000500000000000000" pitchFamily="2" charset="0"/>
              <a:sym typeface="Arial"/>
            </a:endParaRPr>
          </a:p>
          <a:p>
            <a:pPr marL="171450" marR="0" lvl="0" indent="-171450" algn="l" rtl="0">
              <a:lnSpc>
                <a:spcPct val="100000"/>
              </a:lnSpc>
              <a:spcBef>
                <a:spcPts val="0"/>
              </a:spcBef>
              <a:spcAft>
                <a:spcPts val="0"/>
              </a:spcAft>
              <a:buClr>
                <a:schemeClr val="dk1"/>
              </a:buClr>
              <a:buSzPts val="1050"/>
              <a:buFont typeface="Arial"/>
              <a:buChar char="•"/>
            </a:pPr>
            <a:r>
              <a:rPr lang="en-US" sz="1050" b="0" i="0" u="none" strike="noStrike" cap="none">
                <a:solidFill>
                  <a:schemeClr val="dk1"/>
                </a:solidFill>
                <a:latin typeface="Finlandica" panose="00000500000000000000" pitchFamily="2" charset="0"/>
                <a:sym typeface="Arial"/>
              </a:rPr>
              <a:t>Position Finland: who are we and why people should trust us in this country</a:t>
            </a:r>
            <a:endParaRPr sz="1050" b="0" i="0" u="none" strike="noStrike" cap="none">
              <a:solidFill>
                <a:schemeClr val="dk1"/>
              </a:solidFill>
              <a:latin typeface="Finlandica" panose="00000500000000000000" pitchFamily="2" charset="0"/>
              <a:sym typeface="Arial"/>
            </a:endParaRPr>
          </a:p>
          <a:p>
            <a:pPr marL="171450" marR="0" lvl="0" indent="-171450" algn="l" rtl="0">
              <a:lnSpc>
                <a:spcPct val="100000"/>
              </a:lnSpc>
              <a:spcBef>
                <a:spcPts val="0"/>
              </a:spcBef>
              <a:spcAft>
                <a:spcPts val="0"/>
              </a:spcAft>
              <a:buClr>
                <a:schemeClr val="dk1"/>
              </a:buClr>
              <a:buSzPts val="1050"/>
              <a:buFont typeface="Arial"/>
              <a:buChar char="•"/>
            </a:pPr>
            <a:r>
              <a:rPr lang="en-US" sz="1050" b="0" i="0" u="none" strike="noStrike" cap="none">
                <a:solidFill>
                  <a:schemeClr val="dk1"/>
                </a:solidFill>
                <a:latin typeface="Finlandica" panose="00000500000000000000" pitchFamily="2" charset="0"/>
                <a:sym typeface="Arial"/>
              </a:rPr>
              <a:t>State the problem that needs to be solved in this country and globally</a:t>
            </a:r>
            <a:endParaRPr sz="1050" b="0" i="0" u="none" strike="noStrike" cap="none">
              <a:solidFill>
                <a:schemeClr val="dk1"/>
              </a:solidFill>
              <a:latin typeface="Finlandica" panose="00000500000000000000" pitchFamily="2" charset="0"/>
              <a:sym typeface="Arial"/>
            </a:endParaRPr>
          </a:p>
          <a:p>
            <a:pPr marL="171450" marR="0" lvl="0" indent="-171450" algn="l" rtl="0">
              <a:lnSpc>
                <a:spcPct val="100000"/>
              </a:lnSpc>
              <a:spcBef>
                <a:spcPts val="0"/>
              </a:spcBef>
              <a:spcAft>
                <a:spcPts val="0"/>
              </a:spcAft>
              <a:buClr>
                <a:schemeClr val="dk1"/>
              </a:buClr>
              <a:buSzPts val="1050"/>
              <a:buFont typeface="Arial"/>
              <a:buChar char="•"/>
            </a:pPr>
            <a:r>
              <a:rPr lang="en-US" sz="1050" b="0" i="0" u="none" strike="noStrike" cap="none">
                <a:solidFill>
                  <a:schemeClr val="dk1"/>
                </a:solidFill>
                <a:latin typeface="Finlandica" panose="00000500000000000000" pitchFamily="2" charset="0"/>
                <a:sym typeface="Arial"/>
              </a:rPr>
              <a:t>Present our solution and results with focus on the needs of this country: explain what we do, how we do it and what makes us unique. </a:t>
            </a:r>
            <a:endParaRPr sz="1050" b="0" i="0" u="none" strike="noStrike" cap="none">
              <a:solidFill>
                <a:schemeClr val="dk1"/>
              </a:solidFill>
              <a:latin typeface="Finlandica" panose="00000500000000000000" pitchFamily="2" charset="0"/>
              <a:sym typeface="Arial"/>
            </a:endParaRPr>
          </a:p>
          <a:p>
            <a:pPr marL="171450" marR="0" lvl="0" indent="-171450" algn="l" rtl="0">
              <a:lnSpc>
                <a:spcPct val="100000"/>
              </a:lnSpc>
              <a:spcBef>
                <a:spcPts val="0"/>
              </a:spcBef>
              <a:spcAft>
                <a:spcPts val="0"/>
              </a:spcAft>
              <a:buClr>
                <a:schemeClr val="dk1"/>
              </a:buClr>
              <a:buSzPts val="1050"/>
              <a:buFont typeface="Arial"/>
              <a:buChar char="•"/>
            </a:pPr>
            <a:r>
              <a:rPr lang="en-US" sz="1050" b="0" i="0" u="none" strike="noStrike" cap="none">
                <a:solidFill>
                  <a:schemeClr val="dk1"/>
                </a:solidFill>
                <a:latin typeface="Finlandica" panose="00000500000000000000" pitchFamily="2" charset="0"/>
                <a:sym typeface="Arial"/>
              </a:rPr>
              <a:t>Eliminate jargon but wrap everything into a good story</a:t>
            </a:r>
            <a:endParaRPr sz="1400" b="0" i="0" u="none" strike="noStrike" cap="none">
              <a:solidFill>
                <a:srgbClr val="000000"/>
              </a:solidFill>
              <a:latin typeface="Finlandica" panose="00000500000000000000" pitchFamily="2" charset="0"/>
              <a:sym typeface="Arial"/>
            </a:endParaRPr>
          </a:p>
          <a:p>
            <a:pPr marL="171450" marR="0" lvl="0" indent="-171450" algn="l" rtl="0">
              <a:lnSpc>
                <a:spcPct val="100000"/>
              </a:lnSpc>
              <a:spcBef>
                <a:spcPts val="0"/>
              </a:spcBef>
              <a:spcAft>
                <a:spcPts val="0"/>
              </a:spcAft>
              <a:buClr>
                <a:schemeClr val="dk1"/>
              </a:buClr>
              <a:buSzPts val="1050"/>
              <a:buFont typeface="Arial"/>
              <a:buChar char="•"/>
            </a:pPr>
            <a:r>
              <a:rPr lang="en-US" sz="1050" b="0" i="0" u="none" strike="noStrike" cap="none">
                <a:solidFill>
                  <a:schemeClr val="dk1"/>
                </a:solidFill>
                <a:latin typeface="Finlandica" panose="00000500000000000000" pitchFamily="2" charset="0"/>
                <a:sym typeface="Arial"/>
              </a:rPr>
              <a:t>Finish with a call to action: what do we want to happen next, where do we want to go?</a:t>
            </a:r>
            <a:endParaRPr sz="1050" b="0" i="0" u="none" strike="noStrike" cap="none">
              <a:solidFill>
                <a:srgbClr val="002EA2"/>
              </a:solidFill>
              <a:latin typeface="Finlandica" panose="00000500000000000000" pitchFamily="2" charset="0"/>
              <a:sym typeface="Arial"/>
            </a:endParaRPr>
          </a:p>
          <a:p>
            <a:pPr marL="0" marR="0" lvl="0" indent="0" algn="l" rtl="0">
              <a:lnSpc>
                <a:spcPct val="100000"/>
              </a:lnSpc>
              <a:spcBef>
                <a:spcPts val="0"/>
              </a:spcBef>
              <a:spcAft>
                <a:spcPts val="0"/>
              </a:spcAft>
              <a:buClr>
                <a:srgbClr val="000000"/>
              </a:buClr>
              <a:buSzPts val="1050"/>
              <a:buFont typeface="Arial"/>
              <a:buNone/>
            </a:pPr>
            <a:endParaRPr sz="1050" b="0" i="0" u="none" strike="noStrike" cap="none">
              <a:solidFill>
                <a:schemeClr val="dk1"/>
              </a:solidFill>
              <a:latin typeface="Finlandica" panose="00000500000000000000" pitchFamily="2" charset="0"/>
              <a:sym typeface="Arial"/>
            </a:endParaRPr>
          </a:p>
        </p:txBody>
      </p:sp>
    </p:spTree>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Google Shape;281;p14"/>
          <p:cNvSpPr txBox="1"/>
          <p:nvPr/>
        </p:nvSpPr>
        <p:spPr>
          <a:xfrm>
            <a:off x="274320" y="476672"/>
            <a:ext cx="4529678" cy="428584"/>
          </a:xfrm>
          <a:prstGeom prst="rect">
            <a:avLst/>
          </a:prstGeom>
          <a:noFill/>
          <a:ln>
            <a:noFill/>
          </a:ln>
        </p:spPr>
        <p:txBody>
          <a:bodyPr spcFirstLastPara="1" wrap="square" lIns="0" tIns="0" rIns="0" bIns="0" anchor="t" anchorCtr="0">
            <a:noAutofit/>
          </a:bodyPr>
          <a:lstStyle/>
          <a:p>
            <a:pPr marL="0" marR="0" lvl="0" indent="0" algn="l" rtl="0">
              <a:lnSpc>
                <a:spcPct val="120000"/>
              </a:lnSpc>
              <a:spcBef>
                <a:spcPts val="0"/>
              </a:spcBef>
              <a:spcAft>
                <a:spcPts val="0"/>
              </a:spcAft>
              <a:buClr>
                <a:srgbClr val="002EA2"/>
              </a:buClr>
              <a:buSzPts val="1000"/>
              <a:buFont typeface="Arial"/>
              <a:buNone/>
            </a:pPr>
            <a:r>
              <a:rPr lang="en-US" sz="1000" b="0" i="0" u="none" strike="noStrike" cap="none" dirty="0">
                <a:solidFill>
                  <a:srgbClr val="002EA2"/>
                </a:solidFill>
                <a:latin typeface="Finlandica" panose="00000500000000000000" pitchFamily="2" charset="0"/>
                <a:sym typeface="Arial"/>
              </a:rPr>
              <a:t>Main headline</a:t>
            </a:r>
            <a:endParaRPr sz="1400" b="0" i="0" u="none" strike="noStrike" cap="none" dirty="0">
              <a:solidFill>
                <a:srgbClr val="000000"/>
              </a:solidFill>
              <a:latin typeface="Finlandica" panose="00000500000000000000" pitchFamily="2" charset="0"/>
              <a:sym typeface="Arial"/>
            </a:endParaRPr>
          </a:p>
          <a:p>
            <a:pPr marL="0" marR="0" lvl="0" indent="0" algn="l" rtl="0">
              <a:lnSpc>
                <a:spcPct val="120000"/>
              </a:lnSpc>
              <a:spcBef>
                <a:spcPts val="113"/>
              </a:spcBef>
              <a:spcAft>
                <a:spcPts val="0"/>
              </a:spcAft>
              <a:buClr>
                <a:schemeClr val="accent1"/>
              </a:buClr>
              <a:buSzPts val="1000"/>
              <a:buFont typeface="Arial"/>
              <a:buNone/>
            </a:pPr>
            <a:r>
              <a:rPr lang="en-US" sz="1000" b="0" i="0" u="none" strike="noStrike" cap="none" dirty="0">
                <a:solidFill>
                  <a:schemeClr val="accent1"/>
                </a:solidFill>
                <a:latin typeface="Finlandica" panose="00000500000000000000" pitchFamily="2" charset="0"/>
                <a:sym typeface="Arial"/>
              </a:rPr>
              <a:t>Last modified: DD.MM.YYYY</a:t>
            </a:r>
            <a:endParaRPr sz="1000" b="1" i="0" u="none" strike="noStrike" cap="none" dirty="0">
              <a:solidFill>
                <a:schemeClr val="accent1"/>
              </a:solidFill>
              <a:latin typeface="Finlandica" panose="00000500000000000000" pitchFamily="2" charset="0"/>
              <a:sym typeface="Arial"/>
            </a:endParaRPr>
          </a:p>
          <a:p>
            <a:pPr marL="0" marR="0" lvl="0" indent="0" algn="l" rtl="0">
              <a:lnSpc>
                <a:spcPct val="120000"/>
              </a:lnSpc>
              <a:spcBef>
                <a:spcPts val="113"/>
              </a:spcBef>
              <a:spcAft>
                <a:spcPts val="0"/>
              </a:spcAft>
              <a:buClr>
                <a:srgbClr val="002EA2"/>
              </a:buClr>
              <a:buSzPts val="1000"/>
              <a:buFont typeface="Arial"/>
              <a:buNone/>
            </a:pPr>
            <a:r>
              <a:rPr lang="en-US" sz="1000" b="0" i="0" u="none" strike="noStrike" cap="none" dirty="0">
                <a:solidFill>
                  <a:srgbClr val="002EA2"/>
                </a:solidFill>
                <a:latin typeface="Finlandica" panose="00000500000000000000" pitchFamily="2" charset="0"/>
                <a:sym typeface="Arial"/>
              </a:rPr>
              <a:t> </a:t>
            </a:r>
            <a:endParaRPr sz="1000" b="1" i="0" u="none" strike="noStrike" cap="none" dirty="0">
              <a:solidFill>
                <a:schemeClr val="accent1"/>
              </a:solidFill>
              <a:latin typeface="Finlandica" panose="00000500000000000000" pitchFamily="2" charset="0"/>
              <a:sym typeface="Arial"/>
            </a:endParaRPr>
          </a:p>
        </p:txBody>
      </p:sp>
      <p:sp>
        <p:nvSpPr>
          <p:cNvPr id="282" name="Google Shape;282;p14"/>
          <p:cNvSpPr txBox="1"/>
          <p:nvPr/>
        </p:nvSpPr>
        <p:spPr>
          <a:xfrm>
            <a:off x="267494" y="980728"/>
            <a:ext cx="4556957" cy="5688632"/>
          </a:xfrm>
          <a:prstGeom prst="rect">
            <a:avLst/>
          </a:prstGeom>
          <a:noFill/>
          <a:ln w="12700" cap="flat" cmpd="sng">
            <a:solidFill>
              <a:schemeClr val="dk1"/>
            </a:solidFill>
            <a:prstDash val="solid"/>
            <a:round/>
            <a:headEnd type="none" w="sm" len="sm"/>
            <a:tailEnd type="none" w="sm" len="sm"/>
          </a:ln>
        </p:spPr>
        <p:txBody>
          <a:bodyPr spcFirstLastPara="1" wrap="square" lIns="101250" tIns="81000" rIns="81000" bIns="81000" anchor="ctr" anchorCtr="0">
            <a:noAutofit/>
          </a:bodyPr>
          <a:lstStyle/>
          <a:p>
            <a:pPr marL="0" marR="0" lvl="0" indent="0" algn="l" rtl="0">
              <a:lnSpc>
                <a:spcPct val="100000"/>
              </a:lnSpc>
              <a:spcBef>
                <a:spcPts val="0"/>
              </a:spcBef>
              <a:spcAft>
                <a:spcPts val="0"/>
              </a:spcAft>
              <a:buClr>
                <a:schemeClr val="lt1"/>
              </a:buClr>
              <a:buSzPts val="843"/>
              <a:buFont typeface="Arial"/>
              <a:buNone/>
            </a:pPr>
            <a:r>
              <a:rPr lang="en-US" sz="843" b="1" i="0" u="none" strike="noStrike" cap="none">
                <a:solidFill>
                  <a:schemeClr val="lt1"/>
                </a:solidFill>
                <a:latin typeface="Finlandica" panose="00000500000000000000" pitchFamily="2" charset="0"/>
                <a:sym typeface="Arial"/>
              </a:rPr>
              <a:t>THE PARTICIPANTS ARE PAID A BASIC INCOME REGARDLESS OF ANY OTHER INCOME HAVE OR WHETHER THEY ARE ACTIVELY LOOKING FOR WORK</a:t>
            </a:r>
            <a:endParaRPr sz="450" b="1" i="0" u="none" strike="noStrike" cap="none">
              <a:solidFill>
                <a:schemeClr val="lt1"/>
              </a:solidFill>
              <a:latin typeface="Finlandica" panose="00000500000000000000" pitchFamily="2" charset="0"/>
              <a:sym typeface="Arial"/>
            </a:endParaRPr>
          </a:p>
        </p:txBody>
      </p:sp>
      <p:sp>
        <p:nvSpPr>
          <p:cNvPr id="283" name="Google Shape;283;p14"/>
          <p:cNvSpPr txBox="1">
            <a:spLocks noGrp="1"/>
          </p:cNvSpPr>
          <p:nvPr>
            <p:ph type="body" idx="1"/>
          </p:nvPr>
        </p:nvSpPr>
        <p:spPr>
          <a:xfrm>
            <a:off x="411510" y="1053912"/>
            <a:ext cx="2376264" cy="306034"/>
          </a:xfrm>
          <a:prstGeom prst="rect">
            <a:avLst/>
          </a:prstGeom>
          <a:noFill/>
          <a:ln>
            <a:noFill/>
          </a:ln>
        </p:spPr>
        <p:txBody>
          <a:bodyPr spcFirstLastPara="1" wrap="square" lIns="0" tIns="0" rIns="0" bIns="0" anchor="t" anchorCtr="0">
            <a:noAutofit/>
          </a:bodyPr>
          <a:lstStyle/>
          <a:p>
            <a:pPr marL="0" lvl="0" indent="0" algn="l" rtl="0">
              <a:lnSpc>
                <a:spcPct val="120000"/>
              </a:lnSpc>
              <a:spcBef>
                <a:spcPts val="0"/>
              </a:spcBef>
              <a:spcAft>
                <a:spcPts val="0"/>
              </a:spcAft>
              <a:buClr>
                <a:schemeClr val="accent1"/>
              </a:buClr>
              <a:buSzPts val="1200"/>
              <a:buNone/>
            </a:pPr>
            <a:r>
              <a:rPr lang="en-US" sz="1200" b="1">
                <a:latin typeface="Finlandica" panose="00000500000000000000" pitchFamily="2" charset="0"/>
              </a:rPr>
              <a:t>Background, facts and stats:</a:t>
            </a:r>
            <a:endParaRPr>
              <a:latin typeface="Finlandica" panose="00000500000000000000" pitchFamily="2" charset="0"/>
            </a:endParaRPr>
          </a:p>
          <a:p>
            <a:pPr marL="0" lvl="0" indent="0" algn="l" rtl="0">
              <a:lnSpc>
                <a:spcPct val="120000"/>
              </a:lnSpc>
              <a:spcBef>
                <a:spcPts val="113"/>
              </a:spcBef>
              <a:spcAft>
                <a:spcPts val="0"/>
              </a:spcAft>
              <a:buClr>
                <a:srgbClr val="002EA2"/>
              </a:buClr>
              <a:buSzPts val="1200"/>
              <a:buNone/>
            </a:pPr>
            <a:r>
              <a:rPr lang="en-US" sz="1200">
                <a:solidFill>
                  <a:srgbClr val="002EA2"/>
                </a:solidFill>
                <a:latin typeface="Finlandica" panose="00000500000000000000" pitchFamily="2" charset="0"/>
              </a:rPr>
              <a:t> </a:t>
            </a:r>
            <a:endParaRPr>
              <a:latin typeface="Finlandica" panose="00000500000000000000" pitchFamily="2" charset="0"/>
            </a:endParaRPr>
          </a:p>
          <a:p>
            <a:pPr marL="0" lvl="0" indent="0" algn="l" rtl="0">
              <a:lnSpc>
                <a:spcPct val="120000"/>
              </a:lnSpc>
              <a:spcBef>
                <a:spcPts val="113"/>
              </a:spcBef>
              <a:spcAft>
                <a:spcPts val="0"/>
              </a:spcAft>
              <a:buClr>
                <a:schemeClr val="accent1"/>
              </a:buClr>
              <a:buSzPts val="1200"/>
              <a:buNone/>
            </a:pPr>
            <a:endParaRPr sz="1200" b="1">
              <a:latin typeface="Finlandica" panose="00000500000000000000" pitchFamily="2" charset="0"/>
              <a:sym typeface="Arial"/>
            </a:endParaRPr>
          </a:p>
        </p:txBody>
      </p:sp>
      <p:sp>
        <p:nvSpPr>
          <p:cNvPr id="284" name="Google Shape;284;p14"/>
          <p:cNvSpPr txBox="1"/>
          <p:nvPr/>
        </p:nvSpPr>
        <p:spPr>
          <a:xfrm>
            <a:off x="411510" y="1359946"/>
            <a:ext cx="4392488" cy="3924172"/>
          </a:xfrm>
          <a:prstGeom prst="rect">
            <a:avLst/>
          </a:prstGeom>
          <a:noFill/>
          <a:ln>
            <a:noFill/>
          </a:ln>
        </p:spPr>
        <p:txBody>
          <a:bodyPr spcFirstLastPara="1" wrap="square" lIns="0" tIns="0" rIns="0" bIns="0" anchor="t" anchorCtr="0">
            <a:noAutofit/>
          </a:bodyPr>
          <a:lstStyle/>
          <a:p>
            <a:pPr marL="149130" marR="0" lvl="0" indent="-149130" algn="l" rtl="0">
              <a:lnSpc>
                <a:spcPct val="120000"/>
              </a:lnSpc>
              <a:spcBef>
                <a:spcPts val="0"/>
              </a:spcBef>
              <a:spcAft>
                <a:spcPts val="0"/>
              </a:spcAft>
              <a:buClr>
                <a:schemeClr val="accent1"/>
              </a:buClr>
              <a:buSzPts val="1013"/>
              <a:buFont typeface="Arial"/>
              <a:buChar char="•"/>
            </a:pPr>
            <a:r>
              <a:rPr lang="en-US" sz="1013" b="0" i="0" u="none" strike="noStrike" cap="none">
                <a:solidFill>
                  <a:schemeClr val="accent1"/>
                </a:solidFill>
                <a:latin typeface="Finlandica" panose="00000500000000000000" pitchFamily="2" charset="0"/>
                <a:sym typeface="Arial"/>
              </a:rPr>
              <a:t>This is the part where you add facts to support and explain your elevator pitch.</a:t>
            </a:r>
            <a:endParaRPr sz="1400" b="0" i="0" u="none" strike="noStrike" cap="none">
              <a:solidFill>
                <a:srgbClr val="000000"/>
              </a:solidFill>
              <a:latin typeface="Finlandica" panose="00000500000000000000" pitchFamily="2" charset="0"/>
              <a:sym typeface="Arial"/>
            </a:endParaRPr>
          </a:p>
          <a:p>
            <a:pPr marL="149130" marR="0" lvl="0" indent="-84804" algn="l" rtl="0">
              <a:lnSpc>
                <a:spcPct val="120000"/>
              </a:lnSpc>
              <a:spcBef>
                <a:spcPts val="113"/>
              </a:spcBef>
              <a:spcAft>
                <a:spcPts val="0"/>
              </a:spcAft>
              <a:buClr>
                <a:schemeClr val="accent1"/>
              </a:buClr>
              <a:buSzPts val="1013"/>
              <a:buFont typeface="Arial"/>
              <a:buNone/>
            </a:pPr>
            <a:endParaRPr sz="1013" b="0" i="0" u="none" strike="noStrike" cap="none">
              <a:solidFill>
                <a:schemeClr val="accent1"/>
              </a:solidFill>
              <a:latin typeface="Finlandica" panose="00000500000000000000" pitchFamily="2" charset="0"/>
              <a:sym typeface="Arial"/>
            </a:endParaRPr>
          </a:p>
          <a:p>
            <a:pPr marL="149130" marR="0" lvl="0" indent="-149130" algn="l" rtl="0">
              <a:lnSpc>
                <a:spcPct val="120000"/>
              </a:lnSpc>
              <a:spcBef>
                <a:spcPts val="113"/>
              </a:spcBef>
              <a:spcAft>
                <a:spcPts val="0"/>
              </a:spcAft>
              <a:buClr>
                <a:schemeClr val="accent1"/>
              </a:buClr>
              <a:buSzPts val="1013"/>
              <a:buFont typeface="Arial"/>
              <a:buChar char="•"/>
            </a:pPr>
            <a:r>
              <a:rPr lang="en-US" sz="1013" b="0" i="0" u="none" strike="noStrike" cap="none">
                <a:solidFill>
                  <a:schemeClr val="accent1"/>
                </a:solidFill>
                <a:latin typeface="Finlandica" panose="00000500000000000000" pitchFamily="2" charset="0"/>
                <a:sym typeface="Arial"/>
              </a:rPr>
              <a:t>Short history and development of the sector in your country. </a:t>
            </a:r>
            <a:endParaRPr sz="1400" b="0" i="0" u="none" strike="noStrike" cap="none">
              <a:solidFill>
                <a:srgbClr val="000000"/>
              </a:solidFill>
              <a:latin typeface="Finlandica" panose="00000500000000000000" pitchFamily="2" charset="0"/>
              <a:sym typeface="Arial"/>
            </a:endParaRPr>
          </a:p>
          <a:p>
            <a:pPr marL="149130" marR="0" lvl="0" indent="-84804" algn="l" rtl="0">
              <a:lnSpc>
                <a:spcPct val="120000"/>
              </a:lnSpc>
              <a:spcBef>
                <a:spcPts val="113"/>
              </a:spcBef>
              <a:spcAft>
                <a:spcPts val="0"/>
              </a:spcAft>
              <a:buClr>
                <a:schemeClr val="accent1"/>
              </a:buClr>
              <a:buSzPts val="1013"/>
              <a:buFont typeface="Arial"/>
              <a:buNone/>
            </a:pPr>
            <a:endParaRPr sz="1013" b="0" i="0" u="none" strike="noStrike" cap="none">
              <a:solidFill>
                <a:schemeClr val="accent1"/>
              </a:solidFill>
              <a:latin typeface="Finlandica" panose="00000500000000000000" pitchFamily="2" charset="0"/>
              <a:sym typeface="Arial"/>
            </a:endParaRPr>
          </a:p>
          <a:p>
            <a:pPr marL="149130" marR="0" lvl="0" indent="-149130" algn="l" rtl="0">
              <a:lnSpc>
                <a:spcPct val="120000"/>
              </a:lnSpc>
              <a:spcBef>
                <a:spcPts val="113"/>
              </a:spcBef>
              <a:spcAft>
                <a:spcPts val="0"/>
              </a:spcAft>
              <a:buClr>
                <a:schemeClr val="accent1"/>
              </a:buClr>
              <a:buSzPts val="1013"/>
              <a:buFont typeface="Arial"/>
              <a:buChar char="•"/>
            </a:pPr>
            <a:r>
              <a:rPr lang="en-US" sz="1013" b="0" i="0" u="none" strike="noStrike" cap="none">
                <a:solidFill>
                  <a:schemeClr val="accent1"/>
                </a:solidFill>
                <a:latin typeface="Finlandica" panose="00000500000000000000" pitchFamily="2" charset="0"/>
                <a:sym typeface="Arial"/>
              </a:rPr>
              <a:t>List all essential facts and numbers that a person needs to understand the size and significance of the sector in your country.</a:t>
            </a:r>
            <a:endParaRPr sz="1013" b="0" i="0" u="none" strike="noStrike" cap="none">
              <a:solidFill>
                <a:schemeClr val="accent1"/>
              </a:solidFill>
              <a:latin typeface="Finlandica" panose="00000500000000000000" pitchFamily="2" charset="0"/>
              <a:sym typeface="Arial"/>
            </a:endParaRPr>
          </a:p>
          <a:p>
            <a:pPr marL="149130" marR="0" lvl="0" indent="-84804" algn="l" rtl="0">
              <a:lnSpc>
                <a:spcPct val="120000"/>
              </a:lnSpc>
              <a:spcBef>
                <a:spcPts val="113"/>
              </a:spcBef>
              <a:spcAft>
                <a:spcPts val="0"/>
              </a:spcAft>
              <a:buClr>
                <a:schemeClr val="accent1"/>
              </a:buClr>
              <a:buSzPts val="1013"/>
              <a:buFont typeface="Arial"/>
              <a:buNone/>
            </a:pPr>
            <a:endParaRPr sz="1013" b="0" i="0" u="none" strike="noStrike" cap="none">
              <a:solidFill>
                <a:schemeClr val="accent1"/>
              </a:solidFill>
              <a:latin typeface="Finlandica" panose="00000500000000000000" pitchFamily="2" charset="0"/>
              <a:sym typeface="Arial"/>
            </a:endParaRPr>
          </a:p>
          <a:p>
            <a:pPr marL="149130" marR="0" lvl="0" indent="-149130" algn="l" rtl="0">
              <a:lnSpc>
                <a:spcPct val="120000"/>
              </a:lnSpc>
              <a:spcBef>
                <a:spcPts val="113"/>
              </a:spcBef>
              <a:spcAft>
                <a:spcPts val="0"/>
              </a:spcAft>
              <a:buClr>
                <a:schemeClr val="accent1"/>
              </a:buClr>
              <a:buSzPts val="1013"/>
              <a:buFont typeface="Arial"/>
              <a:buChar char="•"/>
            </a:pPr>
            <a:r>
              <a:rPr lang="en-US" sz="1013" b="0" i="0" u="none" strike="noStrike" cap="none">
                <a:solidFill>
                  <a:schemeClr val="accent1"/>
                </a:solidFill>
                <a:latin typeface="Finlandica" panose="00000500000000000000" pitchFamily="2" charset="0"/>
                <a:sym typeface="Arial"/>
              </a:rPr>
              <a:t>Why and how did this become a key sector for Finland? </a:t>
            </a:r>
            <a:endParaRPr sz="1400" b="0" i="0" u="none" strike="noStrike" cap="none">
              <a:solidFill>
                <a:srgbClr val="000000"/>
              </a:solidFill>
              <a:latin typeface="Finlandica" panose="00000500000000000000" pitchFamily="2" charset="0"/>
              <a:sym typeface="Arial"/>
            </a:endParaRPr>
          </a:p>
          <a:p>
            <a:pPr marL="149130" marR="0" lvl="0" indent="-84804" algn="l" rtl="0">
              <a:lnSpc>
                <a:spcPct val="120000"/>
              </a:lnSpc>
              <a:spcBef>
                <a:spcPts val="113"/>
              </a:spcBef>
              <a:spcAft>
                <a:spcPts val="0"/>
              </a:spcAft>
              <a:buClr>
                <a:schemeClr val="accent1"/>
              </a:buClr>
              <a:buSzPts val="1013"/>
              <a:buFont typeface="Arial"/>
              <a:buNone/>
            </a:pPr>
            <a:endParaRPr sz="1013" b="0" i="0" u="none" strike="noStrike" cap="none">
              <a:solidFill>
                <a:schemeClr val="accent1"/>
              </a:solidFill>
              <a:latin typeface="Finlandica" panose="00000500000000000000" pitchFamily="2" charset="0"/>
              <a:sym typeface="Arial"/>
            </a:endParaRPr>
          </a:p>
          <a:p>
            <a:pPr marL="149130" marR="0" lvl="0" indent="-149130" algn="l" rtl="0">
              <a:lnSpc>
                <a:spcPct val="120000"/>
              </a:lnSpc>
              <a:spcBef>
                <a:spcPts val="113"/>
              </a:spcBef>
              <a:spcAft>
                <a:spcPts val="0"/>
              </a:spcAft>
              <a:buClr>
                <a:schemeClr val="accent1"/>
              </a:buClr>
              <a:buSzPts val="1013"/>
              <a:buFont typeface="Arial"/>
              <a:buChar char="•"/>
            </a:pPr>
            <a:r>
              <a:rPr lang="en-US" sz="1013" b="0" i="0" u="none" strike="noStrike" cap="none">
                <a:solidFill>
                  <a:schemeClr val="accent1"/>
                </a:solidFill>
                <a:latin typeface="Finlandica" panose="00000500000000000000" pitchFamily="2" charset="0"/>
                <a:sym typeface="Arial"/>
              </a:rPr>
              <a:t>What is the broader role of Finland in this sector, what is our position in comparison to other countries?</a:t>
            </a:r>
            <a:endParaRPr sz="1400" b="0" i="0" u="none" strike="noStrike" cap="none">
              <a:solidFill>
                <a:srgbClr val="000000"/>
              </a:solidFill>
              <a:latin typeface="Finlandica" panose="00000500000000000000" pitchFamily="2" charset="0"/>
              <a:sym typeface="Arial"/>
            </a:endParaRPr>
          </a:p>
          <a:p>
            <a:pPr marL="149130" marR="0" lvl="0" indent="-84804" algn="l" rtl="0">
              <a:lnSpc>
                <a:spcPct val="120000"/>
              </a:lnSpc>
              <a:spcBef>
                <a:spcPts val="113"/>
              </a:spcBef>
              <a:spcAft>
                <a:spcPts val="0"/>
              </a:spcAft>
              <a:buClr>
                <a:schemeClr val="accent1"/>
              </a:buClr>
              <a:buSzPts val="1013"/>
              <a:buFont typeface="Arial"/>
              <a:buNone/>
            </a:pPr>
            <a:endParaRPr sz="1013" b="0" i="0" u="none" strike="noStrike" cap="none">
              <a:solidFill>
                <a:schemeClr val="accent1"/>
              </a:solidFill>
              <a:latin typeface="Finlandica" panose="00000500000000000000" pitchFamily="2" charset="0"/>
              <a:sym typeface="Arial"/>
            </a:endParaRPr>
          </a:p>
          <a:p>
            <a:pPr marL="149130" marR="0" lvl="0" indent="-84804" algn="l" rtl="0">
              <a:lnSpc>
                <a:spcPct val="120000"/>
              </a:lnSpc>
              <a:spcBef>
                <a:spcPts val="113"/>
              </a:spcBef>
              <a:spcAft>
                <a:spcPts val="0"/>
              </a:spcAft>
              <a:buClr>
                <a:schemeClr val="accent1"/>
              </a:buClr>
              <a:buSzPts val="1013"/>
              <a:buFont typeface="Arial"/>
              <a:buNone/>
            </a:pPr>
            <a:endParaRPr sz="1013" b="0" i="0" u="none" strike="noStrike" cap="none">
              <a:solidFill>
                <a:schemeClr val="accent1"/>
              </a:solidFill>
              <a:latin typeface="Finlandica" panose="00000500000000000000" pitchFamily="2" charset="0"/>
              <a:sym typeface="Arial"/>
            </a:endParaRPr>
          </a:p>
          <a:p>
            <a:pPr marL="149130" marR="0" lvl="0" indent="-84804" algn="l" rtl="0">
              <a:lnSpc>
                <a:spcPct val="120000"/>
              </a:lnSpc>
              <a:spcBef>
                <a:spcPts val="113"/>
              </a:spcBef>
              <a:spcAft>
                <a:spcPts val="0"/>
              </a:spcAft>
              <a:buClr>
                <a:schemeClr val="accent1"/>
              </a:buClr>
              <a:buSzPts val="1013"/>
              <a:buFont typeface="Arial"/>
              <a:buNone/>
            </a:pPr>
            <a:endParaRPr sz="1013" b="0" i="0" u="none" strike="noStrike" cap="none">
              <a:solidFill>
                <a:schemeClr val="accent1"/>
              </a:solidFill>
              <a:latin typeface="Finlandica" panose="00000500000000000000" pitchFamily="2" charset="0"/>
              <a:sym typeface="Arial"/>
            </a:endParaRPr>
          </a:p>
        </p:txBody>
      </p:sp>
      <p:sp>
        <p:nvSpPr>
          <p:cNvPr id="285" name="Google Shape;285;p14"/>
          <p:cNvSpPr txBox="1"/>
          <p:nvPr/>
        </p:nvSpPr>
        <p:spPr>
          <a:xfrm>
            <a:off x="431963" y="3861048"/>
            <a:ext cx="4392488" cy="310186"/>
          </a:xfrm>
          <a:prstGeom prst="rect">
            <a:avLst/>
          </a:prstGeom>
          <a:noFill/>
          <a:ln>
            <a:noFill/>
          </a:ln>
        </p:spPr>
        <p:txBody>
          <a:bodyPr spcFirstLastPara="1" wrap="square" lIns="0" tIns="0" rIns="0" bIns="0" anchor="t" anchorCtr="0">
            <a:noAutofit/>
          </a:bodyPr>
          <a:lstStyle/>
          <a:p>
            <a:pPr marL="0" marR="0" lvl="0" indent="0" algn="l" rtl="0">
              <a:lnSpc>
                <a:spcPct val="120000"/>
              </a:lnSpc>
              <a:spcBef>
                <a:spcPts val="0"/>
              </a:spcBef>
              <a:spcAft>
                <a:spcPts val="0"/>
              </a:spcAft>
              <a:buClr>
                <a:schemeClr val="accent1"/>
              </a:buClr>
              <a:buSzPts val="1013"/>
              <a:buFont typeface="Arial"/>
              <a:buNone/>
            </a:pPr>
            <a:endParaRPr sz="1013" b="0" i="0" u="none" strike="noStrike" cap="none">
              <a:solidFill>
                <a:schemeClr val="accent1"/>
              </a:solidFill>
              <a:latin typeface="Finlandica" panose="00000500000000000000" pitchFamily="2" charset="0"/>
              <a:sym typeface="Arial"/>
            </a:endParaRPr>
          </a:p>
        </p:txBody>
      </p:sp>
    </p:spTree>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15"/>
          <p:cNvSpPr txBox="1"/>
          <p:nvPr/>
        </p:nvSpPr>
        <p:spPr>
          <a:xfrm>
            <a:off x="267494" y="980728"/>
            <a:ext cx="4752528" cy="2736304"/>
          </a:xfrm>
          <a:prstGeom prst="rect">
            <a:avLst/>
          </a:prstGeom>
          <a:noFill/>
          <a:ln w="12700" cap="flat" cmpd="sng">
            <a:solidFill>
              <a:schemeClr val="dk1"/>
            </a:solidFill>
            <a:prstDash val="solid"/>
            <a:round/>
            <a:headEnd type="none" w="sm" len="sm"/>
            <a:tailEnd type="none" w="sm" len="sm"/>
          </a:ln>
        </p:spPr>
        <p:txBody>
          <a:bodyPr spcFirstLastPara="1" wrap="square" lIns="101250" tIns="81000" rIns="81000" bIns="81000" anchor="ctr" anchorCtr="0">
            <a:noAutofit/>
          </a:bodyPr>
          <a:lstStyle/>
          <a:p>
            <a:pPr marL="0" marR="0" lvl="0" indent="0" algn="l" rtl="0">
              <a:lnSpc>
                <a:spcPct val="100000"/>
              </a:lnSpc>
              <a:spcBef>
                <a:spcPts val="0"/>
              </a:spcBef>
              <a:spcAft>
                <a:spcPts val="0"/>
              </a:spcAft>
              <a:buClr>
                <a:schemeClr val="lt1"/>
              </a:buClr>
              <a:buSzPts val="843"/>
              <a:buFont typeface="Arial"/>
              <a:buNone/>
            </a:pPr>
            <a:r>
              <a:rPr lang="en-US" sz="843" b="1" i="0" u="none" strike="noStrike" cap="none">
                <a:solidFill>
                  <a:schemeClr val="lt1"/>
                </a:solidFill>
                <a:latin typeface="Finlandica" panose="00000500000000000000" pitchFamily="2" charset="0"/>
                <a:sym typeface="Arial"/>
              </a:rPr>
              <a:t>THE PARTICIPANTS ARE PAID A BASIC INCOME REGARDLESS OF ANY OTHER INCOME THEY MAY HAVE OR WHETHER THEY ARE ACTIVELY LOOKING FOR WORK</a:t>
            </a:r>
            <a:endParaRPr sz="450" b="1" i="0" u="none" strike="noStrike" cap="none">
              <a:solidFill>
                <a:schemeClr val="lt1"/>
              </a:solidFill>
              <a:latin typeface="Finlandica" panose="00000500000000000000" pitchFamily="2" charset="0"/>
              <a:sym typeface="Arial"/>
            </a:endParaRPr>
          </a:p>
        </p:txBody>
      </p:sp>
      <p:sp>
        <p:nvSpPr>
          <p:cNvPr id="291" name="Google Shape;291;p15"/>
          <p:cNvSpPr txBox="1">
            <a:spLocks noGrp="1"/>
          </p:cNvSpPr>
          <p:nvPr>
            <p:ph type="body" idx="1"/>
          </p:nvPr>
        </p:nvSpPr>
        <p:spPr>
          <a:xfrm>
            <a:off x="411510" y="1053912"/>
            <a:ext cx="4608512" cy="306034"/>
          </a:xfrm>
          <a:prstGeom prst="rect">
            <a:avLst/>
          </a:prstGeom>
          <a:noFill/>
          <a:ln>
            <a:noFill/>
          </a:ln>
        </p:spPr>
        <p:txBody>
          <a:bodyPr spcFirstLastPara="1" wrap="square" lIns="0" tIns="0" rIns="0" bIns="0" anchor="t" anchorCtr="0">
            <a:noAutofit/>
          </a:bodyPr>
          <a:lstStyle/>
          <a:p>
            <a:pPr marL="0" lvl="0" indent="0" algn="l" rtl="0">
              <a:lnSpc>
                <a:spcPct val="120000"/>
              </a:lnSpc>
              <a:spcBef>
                <a:spcPts val="0"/>
              </a:spcBef>
              <a:spcAft>
                <a:spcPts val="0"/>
              </a:spcAft>
              <a:buClr>
                <a:schemeClr val="accent1"/>
              </a:buClr>
              <a:buSzPts val="1200"/>
              <a:buNone/>
            </a:pPr>
            <a:r>
              <a:rPr lang="en-US" sz="1200" b="1">
                <a:latin typeface="Finlandica" panose="00000500000000000000" pitchFamily="2" charset="0"/>
              </a:rPr>
              <a:t>Finnish companies:</a:t>
            </a:r>
            <a:endParaRPr>
              <a:latin typeface="Finlandica" panose="00000500000000000000" pitchFamily="2" charset="0"/>
            </a:endParaRPr>
          </a:p>
          <a:p>
            <a:pPr marL="0" lvl="0" indent="0" algn="l" rtl="0">
              <a:lnSpc>
                <a:spcPct val="120000"/>
              </a:lnSpc>
              <a:spcBef>
                <a:spcPts val="113"/>
              </a:spcBef>
              <a:spcAft>
                <a:spcPts val="0"/>
              </a:spcAft>
              <a:buClr>
                <a:schemeClr val="accent1"/>
              </a:buClr>
              <a:buSzPts val="1200"/>
              <a:buNone/>
            </a:pPr>
            <a:endParaRPr sz="1200" b="1">
              <a:latin typeface="Finlandica" panose="00000500000000000000" pitchFamily="2" charset="0"/>
            </a:endParaRPr>
          </a:p>
          <a:p>
            <a:pPr marL="0" lvl="0" indent="0" algn="l" rtl="0">
              <a:lnSpc>
                <a:spcPct val="120000"/>
              </a:lnSpc>
              <a:spcBef>
                <a:spcPts val="113"/>
              </a:spcBef>
              <a:spcAft>
                <a:spcPts val="0"/>
              </a:spcAft>
              <a:buClr>
                <a:srgbClr val="002EA2"/>
              </a:buClr>
              <a:buSzPts val="1200"/>
              <a:buNone/>
            </a:pPr>
            <a:r>
              <a:rPr lang="en-US" sz="1200">
                <a:solidFill>
                  <a:srgbClr val="002EA2"/>
                </a:solidFill>
                <a:latin typeface="Finlandica" panose="00000500000000000000" pitchFamily="2" charset="0"/>
              </a:rPr>
              <a:t> </a:t>
            </a:r>
            <a:endParaRPr>
              <a:latin typeface="Finlandica" panose="00000500000000000000" pitchFamily="2" charset="0"/>
            </a:endParaRPr>
          </a:p>
          <a:p>
            <a:pPr marL="0" lvl="0" indent="0" algn="l" rtl="0">
              <a:lnSpc>
                <a:spcPct val="120000"/>
              </a:lnSpc>
              <a:spcBef>
                <a:spcPts val="113"/>
              </a:spcBef>
              <a:spcAft>
                <a:spcPts val="0"/>
              </a:spcAft>
              <a:buClr>
                <a:schemeClr val="accent1"/>
              </a:buClr>
              <a:buSzPts val="1200"/>
              <a:buNone/>
            </a:pPr>
            <a:endParaRPr sz="1200" b="1">
              <a:latin typeface="Finlandica" panose="00000500000000000000" pitchFamily="2" charset="0"/>
              <a:sym typeface="Arial"/>
            </a:endParaRPr>
          </a:p>
        </p:txBody>
      </p:sp>
      <p:sp>
        <p:nvSpPr>
          <p:cNvPr id="292" name="Google Shape;292;p15"/>
          <p:cNvSpPr txBox="1"/>
          <p:nvPr/>
        </p:nvSpPr>
        <p:spPr>
          <a:xfrm>
            <a:off x="411510" y="1359946"/>
            <a:ext cx="4608512" cy="2357086"/>
          </a:xfrm>
          <a:prstGeom prst="rect">
            <a:avLst/>
          </a:prstGeom>
          <a:noFill/>
          <a:ln>
            <a:noFill/>
          </a:ln>
        </p:spPr>
        <p:txBody>
          <a:bodyPr spcFirstLastPara="1" wrap="square" lIns="0" tIns="0" rIns="0" bIns="0" anchor="t" anchorCtr="0">
            <a:noAutofit/>
          </a:bodyPr>
          <a:lstStyle/>
          <a:p>
            <a:pPr marL="149130" marR="0" lvl="0" indent="-149130" algn="l" rtl="0">
              <a:lnSpc>
                <a:spcPct val="120000"/>
              </a:lnSpc>
              <a:spcBef>
                <a:spcPts val="0"/>
              </a:spcBef>
              <a:spcAft>
                <a:spcPts val="0"/>
              </a:spcAft>
              <a:buClr>
                <a:schemeClr val="accent1"/>
              </a:buClr>
              <a:buSzPts val="1000"/>
              <a:buFont typeface="Arial"/>
              <a:buChar char="•"/>
            </a:pPr>
            <a:r>
              <a:rPr lang="en-US" sz="1000" b="0" i="0" u="none" strike="noStrike" cap="none">
                <a:solidFill>
                  <a:schemeClr val="accent1"/>
                </a:solidFill>
                <a:latin typeface="Finlandica" panose="00000500000000000000" pitchFamily="2" charset="0"/>
                <a:sym typeface="Arial"/>
              </a:rPr>
              <a:t>List of Finnish companies operating in this sector in your country including what they have to offer</a:t>
            </a:r>
            <a:endParaRPr sz="1400" b="0" i="0" u="none" strike="noStrike" cap="none">
              <a:solidFill>
                <a:srgbClr val="000000"/>
              </a:solidFill>
              <a:latin typeface="Finlandica" panose="00000500000000000000" pitchFamily="2" charset="0"/>
              <a:sym typeface="Arial"/>
            </a:endParaRPr>
          </a:p>
          <a:p>
            <a:pPr marL="0" marR="0" lvl="0" indent="0" algn="l" rtl="0">
              <a:lnSpc>
                <a:spcPct val="120000"/>
              </a:lnSpc>
              <a:spcBef>
                <a:spcPts val="113"/>
              </a:spcBef>
              <a:spcAft>
                <a:spcPts val="0"/>
              </a:spcAft>
              <a:buClr>
                <a:schemeClr val="accent1"/>
              </a:buClr>
              <a:buSzPts val="1000"/>
              <a:buFont typeface="Arial"/>
              <a:buNone/>
            </a:pPr>
            <a:endParaRPr sz="1000" b="0" i="0" u="none" strike="noStrike" cap="none">
              <a:solidFill>
                <a:schemeClr val="dk1"/>
              </a:solidFill>
              <a:latin typeface="Finlandica" panose="00000500000000000000" pitchFamily="2" charset="0"/>
              <a:sym typeface="Arial"/>
            </a:endParaRPr>
          </a:p>
        </p:txBody>
      </p:sp>
      <p:sp>
        <p:nvSpPr>
          <p:cNvPr id="293" name="Google Shape;293;p15"/>
          <p:cNvSpPr txBox="1"/>
          <p:nvPr/>
        </p:nvSpPr>
        <p:spPr>
          <a:xfrm>
            <a:off x="274320" y="476672"/>
            <a:ext cx="4529678" cy="428584"/>
          </a:xfrm>
          <a:prstGeom prst="rect">
            <a:avLst/>
          </a:prstGeom>
          <a:noFill/>
          <a:ln>
            <a:noFill/>
          </a:ln>
        </p:spPr>
        <p:txBody>
          <a:bodyPr spcFirstLastPara="1" wrap="square" lIns="0" tIns="0" rIns="0" bIns="0" anchor="t" anchorCtr="0">
            <a:noAutofit/>
          </a:bodyPr>
          <a:lstStyle/>
          <a:p>
            <a:pPr marL="0" lvl="0" indent="0" algn="l" rtl="0">
              <a:lnSpc>
                <a:spcPct val="120000"/>
              </a:lnSpc>
              <a:spcBef>
                <a:spcPts val="0"/>
              </a:spcBef>
              <a:spcAft>
                <a:spcPts val="0"/>
              </a:spcAft>
              <a:buClr>
                <a:schemeClr val="dk1"/>
              </a:buClr>
              <a:buSzPts val="1000"/>
              <a:buFont typeface="Arial"/>
              <a:buNone/>
            </a:pPr>
            <a:r>
              <a:rPr lang="en-US" sz="1000" dirty="0">
                <a:solidFill>
                  <a:schemeClr val="dk1"/>
                </a:solidFill>
                <a:latin typeface="Finlandica" panose="00000500000000000000" pitchFamily="2" charset="0"/>
              </a:rPr>
              <a:t>Smart energy</a:t>
            </a:r>
            <a:endParaRPr sz="1000" dirty="0">
              <a:solidFill>
                <a:srgbClr val="002EA2"/>
              </a:solidFill>
              <a:latin typeface="Finlandica" panose="00000500000000000000" pitchFamily="2" charset="0"/>
            </a:endParaRPr>
          </a:p>
          <a:p>
            <a:pPr marL="0" marR="0" lvl="0" indent="0" algn="l" rtl="0">
              <a:lnSpc>
                <a:spcPct val="120000"/>
              </a:lnSpc>
              <a:spcBef>
                <a:spcPts val="113"/>
              </a:spcBef>
              <a:spcAft>
                <a:spcPts val="0"/>
              </a:spcAft>
              <a:buClr>
                <a:schemeClr val="accent1"/>
              </a:buClr>
              <a:buSzPts val="1000"/>
              <a:buFont typeface="Arial"/>
              <a:buNone/>
            </a:pPr>
            <a:r>
              <a:rPr lang="en-US" sz="1000" b="0" i="0" u="none" strike="noStrike" cap="none" dirty="0">
                <a:solidFill>
                  <a:schemeClr val="accent1"/>
                </a:solidFill>
                <a:latin typeface="Finlandica" panose="00000500000000000000" pitchFamily="2" charset="0"/>
                <a:sym typeface="Arial"/>
              </a:rPr>
              <a:t>Last modified: DD.MM.YYYY</a:t>
            </a:r>
            <a:endParaRPr sz="1000" b="1" i="0" u="none" strike="noStrike" cap="none" dirty="0">
              <a:solidFill>
                <a:schemeClr val="accent1"/>
              </a:solidFill>
              <a:latin typeface="Finlandica" panose="00000500000000000000" pitchFamily="2" charset="0"/>
              <a:sym typeface="Arial"/>
            </a:endParaRPr>
          </a:p>
          <a:p>
            <a:pPr marL="0" marR="0" lvl="0" indent="0" algn="l" rtl="0">
              <a:lnSpc>
                <a:spcPct val="120000"/>
              </a:lnSpc>
              <a:spcBef>
                <a:spcPts val="113"/>
              </a:spcBef>
              <a:spcAft>
                <a:spcPts val="0"/>
              </a:spcAft>
              <a:buClr>
                <a:srgbClr val="002EA2"/>
              </a:buClr>
              <a:buSzPts val="1000"/>
              <a:buFont typeface="Arial"/>
              <a:buNone/>
            </a:pPr>
            <a:r>
              <a:rPr lang="en-US" sz="1000" b="0" i="0" u="none" strike="noStrike" cap="none" dirty="0">
                <a:solidFill>
                  <a:srgbClr val="002EA2"/>
                </a:solidFill>
                <a:latin typeface="Finlandica" panose="00000500000000000000" pitchFamily="2" charset="0"/>
                <a:sym typeface="Arial"/>
              </a:rPr>
              <a:t> </a:t>
            </a:r>
            <a:endParaRPr sz="1000" b="1" i="0" u="none" strike="noStrike" cap="none" dirty="0">
              <a:solidFill>
                <a:schemeClr val="accent1"/>
              </a:solidFill>
              <a:latin typeface="Finlandica" panose="00000500000000000000" pitchFamily="2" charset="0"/>
              <a:sym typeface="Arial"/>
            </a:endParaRPr>
          </a:p>
        </p:txBody>
      </p:sp>
      <p:sp>
        <p:nvSpPr>
          <p:cNvPr id="294" name="Google Shape;294;p15"/>
          <p:cNvSpPr txBox="1"/>
          <p:nvPr/>
        </p:nvSpPr>
        <p:spPr>
          <a:xfrm>
            <a:off x="283486" y="4149080"/>
            <a:ext cx="4736536" cy="2051108"/>
          </a:xfrm>
          <a:prstGeom prst="rect">
            <a:avLst/>
          </a:prstGeom>
          <a:noFill/>
          <a:ln w="12700" cap="flat" cmpd="sng">
            <a:solidFill>
              <a:schemeClr val="dk1"/>
            </a:solidFill>
            <a:prstDash val="solid"/>
            <a:round/>
            <a:headEnd type="none" w="sm" len="sm"/>
            <a:tailEnd type="none" w="sm" len="sm"/>
          </a:ln>
        </p:spPr>
        <p:txBody>
          <a:bodyPr spcFirstLastPara="1" wrap="square" lIns="101250" tIns="81000" rIns="81000" bIns="81000" anchor="ctr" anchorCtr="0">
            <a:noAutofit/>
          </a:bodyPr>
          <a:lstStyle/>
          <a:p>
            <a:pPr marL="0" marR="0" lvl="0" indent="0" algn="l" rtl="0">
              <a:lnSpc>
                <a:spcPct val="100000"/>
              </a:lnSpc>
              <a:spcBef>
                <a:spcPts val="0"/>
              </a:spcBef>
              <a:spcAft>
                <a:spcPts val="0"/>
              </a:spcAft>
              <a:buClr>
                <a:schemeClr val="lt1"/>
              </a:buClr>
              <a:buSzPts val="843"/>
              <a:buFont typeface="Arial"/>
              <a:buNone/>
            </a:pPr>
            <a:r>
              <a:rPr lang="en-US" sz="843" b="1" i="0" u="none" strike="noStrike" cap="none">
                <a:solidFill>
                  <a:schemeClr val="lt1"/>
                </a:solidFill>
                <a:latin typeface="Finlandica" panose="00000500000000000000" pitchFamily="2" charset="0"/>
                <a:sym typeface="Arial"/>
              </a:rPr>
              <a:t> ACTIVELY LOOKING FOR WORK</a:t>
            </a:r>
            <a:endParaRPr sz="450" b="1" i="0" u="none" strike="noStrike" cap="none">
              <a:solidFill>
                <a:schemeClr val="lt1"/>
              </a:solidFill>
              <a:latin typeface="Finlandica" panose="00000500000000000000" pitchFamily="2" charset="0"/>
              <a:sym typeface="Arial"/>
            </a:endParaRPr>
          </a:p>
        </p:txBody>
      </p:sp>
      <p:sp>
        <p:nvSpPr>
          <p:cNvPr id="295" name="Google Shape;295;p15"/>
          <p:cNvSpPr txBox="1"/>
          <p:nvPr/>
        </p:nvSpPr>
        <p:spPr>
          <a:xfrm>
            <a:off x="411510" y="4234066"/>
            <a:ext cx="4608512" cy="347062"/>
          </a:xfrm>
          <a:prstGeom prst="rect">
            <a:avLst/>
          </a:prstGeom>
          <a:noFill/>
          <a:ln>
            <a:noFill/>
          </a:ln>
        </p:spPr>
        <p:txBody>
          <a:bodyPr spcFirstLastPara="1" wrap="square" lIns="0" tIns="0" rIns="0" bIns="0" anchor="t" anchorCtr="0">
            <a:noAutofit/>
          </a:bodyPr>
          <a:lstStyle/>
          <a:p>
            <a:pPr marL="0" marR="0" lvl="0" indent="0" algn="l" rtl="0">
              <a:lnSpc>
                <a:spcPct val="120000"/>
              </a:lnSpc>
              <a:spcBef>
                <a:spcPts val="0"/>
              </a:spcBef>
              <a:spcAft>
                <a:spcPts val="0"/>
              </a:spcAft>
              <a:buClr>
                <a:schemeClr val="accent1"/>
              </a:buClr>
              <a:buSzPts val="1200"/>
              <a:buFont typeface="Arial"/>
              <a:buNone/>
            </a:pPr>
            <a:r>
              <a:rPr lang="en-US" sz="1200" b="1" i="0" u="none" strike="noStrike" cap="none">
                <a:solidFill>
                  <a:schemeClr val="accent1"/>
                </a:solidFill>
                <a:latin typeface="Finlandica" panose="00000500000000000000" pitchFamily="2" charset="0"/>
                <a:sym typeface="Arial"/>
              </a:rPr>
              <a:t>Team Finland</a:t>
            </a:r>
            <a:endParaRPr sz="1200" b="0" i="0" u="none" strike="noStrike" cap="none">
              <a:solidFill>
                <a:srgbClr val="002EA2"/>
              </a:solidFill>
              <a:latin typeface="Finlandica" panose="00000500000000000000" pitchFamily="2" charset="0"/>
              <a:sym typeface="Arial"/>
            </a:endParaRPr>
          </a:p>
          <a:p>
            <a:pPr marL="0" marR="0" lvl="0" indent="0" algn="l" rtl="0">
              <a:lnSpc>
                <a:spcPct val="120000"/>
              </a:lnSpc>
              <a:spcBef>
                <a:spcPts val="113"/>
              </a:spcBef>
              <a:spcAft>
                <a:spcPts val="0"/>
              </a:spcAft>
              <a:buClr>
                <a:schemeClr val="accent1"/>
              </a:buClr>
              <a:buSzPts val="1200"/>
              <a:buFont typeface="Arial"/>
              <a:buNone/>
            </a:pPr>
            <a:endParaRPr sz="1200" b="1" i="0" u="none" strike="noStrike" cap="none">
              <a:solidFill>
                <a:schemeClr val="accent1"/>
              </a:solidFill>
              <a:latin typeface="Finlandica" panose="00000500000000000000" pitchFamily="2" charset="0"/>
              <a:sym typeface="Arial"/>
            </a:endParaRPr>
          </a:p>
        </p:txBody>
      </p:sp>
      <p:sp>
        <p:nvSpPr>
          <p:cNvPr id="296" name="Google Shape;296;p15"/>
          <p:cNvSpPr txBox="1"/>
          <p:nvPr/>
        </p:nvSpPr>
        <p:spPr>
          <a:xfrm>
            <a:off x="455510" y="4676411"/>
            <a:ext cx="4564512" cy="1416885"/>
          </a:xfrm>
          <a:prstGeom prst="rect">
            <a:avLst/>
          </a:prstGeom>
          <a:noFill/>
          <a:ln>
            <a:noFill/>
          </a:ln>
        </p:spPr>
        <p:txBody>
          <a:bodyPr spcFirstLastPara="1" wrap="square" lIns="0" tIns="0" rIns="0" bIns="0" anchor="t" anchorCtr="0">
            <a:noAutofit/>
          </a:bodyPr>
          <a:lstStyle/>
          <a:p>
            <a:pPr marL="149130" marR="0" lvl="0" indent="-149130" algn="l" rtl="0">
              <a:lnSpc>
                <a:spcPct val="120000"/>
              </a:lnSpc>
              <a:spcBef>
                <a:spcPts val="0"/>
              </a:spcBef>
              <a:spcAft>
                <a:spcPts val="0"/>
              </a:spcAft>
              <a:buClr>
                <a:schemeClr val="accent1"/>
              </a:buClr>
              <a:buSzPts val="1000"/>
              <a:buFont typeface="Arial"/>
              <a:buChar char="•"/>
            </a:pPr>
            <a:r>
              <a:rPr lang="en-US" sz="1000" b="0" i="1" u="none" strike="noStrike" cap="none">
                <a:solidFill>
                  <a:schemeClr val="accent1"/>
                </a:solidFill>
                <a:latin typeface="Finlandica" panose="00000500000000000000" pitchFamily="2" charset="0"/>
                <a:sym typeface="Arial"/>
              </a:rPr>
              <a:t>Name of persons in charge of this sector in your country: name, title, organization, email, phone number</a:t>
            </a:r>
            <a:endParaRPr sz="1400" b="0" i="0" u="none" strike="noStrike" cap="none">
              <a:solidFill>
                <a:srgbClr val="000000"/>
              </a:solidFill>
              <a:latin typeface="Finlandica" panose="00000500000000000000" pitchFamily="2" charset="0"/>
              <a:sym typeface="Arial"/>
            </a:endParaRPr>
          </a:p>
        </p:txBody>
      </p: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Google Shape;301;p16"/>
          <p:cNvSpPr txBox="1">
            <a:spLocks noGrp="1"/>
          </p:cNvSpPr>
          <p:nvPr>
            <p:ph type="title"/>
          </p:nvPr>
        </p:nvSpPr>
        <p:spPr>
          <a:xfrm>
            <a:off x="72008" y="2132856"/>
            <a:ext cx="4876006" cy="2088232"/>
          </a:xfrm>
          <a:prstGeom prst="rect">
            <a:avLst/>
          </a:prstGeom>
          <a:noFill/>
          <a:ln>
            <a:noFill/>
          </a:ln>
        </p:spPr>
        <p:txBody>
          <a:bodyPr spcFirstLastPara="1" wrap="square" lIns="0" tIns="0" rIns="0" bIns="0" anchor="t" anchorCtr="0">
            <a:noAutofit/>
          </a:bodyPr>
          <a:lstStyle/>
          <a:p>
            <a:pPr marL="0" lvl="0" indent="0" algn="ctr" rtl="0">
              <a:lnSpc>
                <a:spcPct val="100000"/>
              </a:lnSpc>
              <a:spcBef>
                <a:spcPts val="0"/>
              </a:spcBef>
              <a:spcAft>
                <a:spcPts val="0"/>
              </a:spcAft>
              <a:buClr>
                <a:schemeClr val="accent1"/>
              </a:buClr>
              <a:buSzPts val="2200"/>
              <a:buFont typeface="Arial"/>
              <a:buNone/>
            </a:pPr>
            <a:r>
              <a:rPr lang="en-US" sz="2200" dirty="0">
                <a:latin typeface="Finlandica" panose="00000500000000000000" pitchFamily="2" charset="0"/>
              </a:rPr>
              <a:t/>
            </a:r>
            <a:br>
              <a:rPr lang="en-US" sz="2200" dirty="0">
                <a:latin typeface="Finlandica" panose="00000500000000000000" pitchFamily="2" charset="0"/>
              </a:rPr>
            </a:br>
            <a:r>
              <a:rPr lang="en-US" sz="2200" dirty="0">
                <a:latin typeface="Finlandica" panose="00000500000000000000" pitchFamily="2" charset="0"/>
              </a:rPr>
              <a:t>PART III: </a:t>
            </a:r>
            <a:br>
              <a:rPr lang="en-US" sz="2200" dirty="0">
                <a:latin typeface="Finlandica" panose="00000500000000000000" pitchFamily="2" charset="0"/>
              </a:rPr>
            </a:br>
            <a:r>
              <a:rPr lang="en-US" sz="2200" dirty="0">
                <a:latin typeface="Finlandica" panose="00000500000000000000" pitchFamily="2" charset="0"/>
              </a:rPr>
              <a:t>INSTRUCTIONS AND BACKGROUND FOR THIS </a:t>
            </a:r>
            <a:r>
              <a:rPr lang="en-US" sz="2200" i="1" dirty="0">
                <a:latin typeface="Finlandica" panose="00000500000000000000" pitchFamily="2" charset="0"/>
              </a:rPr>
              <a:t>INTERNAL</a:t>
            </a:r>
            <a:r>
              <a:rPr lang="en-US" sz="2200" dirty="0">
                <a:latin typeface="Finlandica" panose="00000500000000000000" pitchFamily="2" charset="0"/>
              </a:rPr>
              <a:t> MATERIAL PACKAGE</a:t>
            </a:r>
            <a:endParaRPr sz="2200" dirty="0">
              <a:latin typeface="Finlandica" panose="00000500000000000000" pitchFamily="2" charset="0"/>
            </a:endParaRPr>
          </a:p>
        </p:txBody>
      </p:sp>
      <p:sp>
        <p:nvSpPr>
          <p:cNvPr id="302" name="Google Shape;302;p16"/>
          <p:cNvSpPr txBox="1"/>
          <p:nvPr/>
        </p:nvSpPr>
        <p:spPr>
          <a:xfrm>
            <a:off x="3651870" y="6453336"/>
            <a:ext cx="1224136" cy="288032"/>
          </a:xfrm>
          <a:prstGeom prst="rect">
            <a:avLst/>
          </a:prstGeom>
          <a:noFill/>
          <a:ln>
            <a:noFill/>
          </a:ln>
        </p:spPr>
        <p:txBody>
          <a:bodyPr spcFirstLastPara="1" wrap="square" lIns="0" tIns="0" rIns="0" bIns="0" anchor="t" anchorCtr="0">
            <a:noAutofit/>
          </a:bodyPr>
          <a:lstStyle/>
          <a:p>
            <a:pPr marL="0" marR="0" lvl="0" indent="0" algn="l" rtl="0">
              <a:lnSpc>
                <a:spcPct val="120000"/>
              </a:lnSpc>
              <a:spcBef>
                <a:spcPts val="0"/>
              </a:spcBef>
              <a:spcAft>
                <a:spcPts val="0"/>
              </a:spcAft>
              <a:buClr>
                <a:schemeClr val="accent1"/>
              </a:buClr>
              <a:buSzPts val="800"/>
              <a:buFont typeface="Arial"/>
              <a:buNone/>
            </a:pPr>
            <a:r>
              <a:rPr lang="en-US" sz="800" b="0" i="0" u="none" strike="noStrike" cap="none">
                <a:solidFill>
                  <a:schemeClr val="accent1"/>
                </a:solidFill>
                <a:latin typeface="Finlandica" panose="00000500000000000000" pitchFamily="2" charset="0"/>
                <a:sym typeface="Arial"/>
              </a:rPr>
              <a:t>Last modified: DD.MM.YYYY</a:t>
            </a:r>
            <a:endParaRPr sz="800" b="1" i="0" u="none" strike="noStrike" cap="none">
              <a:solidFill>
                <a:schemeClr val="accent1"/>
              </a:solidFill>
              <a:latin typeface="Finlandica" panose="00000500000000000000" pitchFamily="2" charset="0"/>
              <a:sym typeface="Arial"/>
            </a:endParaRP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
          <p:cNvSpPr txBox="1">
            <a:spLocks noGrp="1"/>
          </p:cNvSpPr>
          <p:nvPr>
            <p:ph type="title"/>
          </p:nvPr>
        </p:nvSpPr>
        <p:spPr>
          <a:xfrm>
            <a:off x="267494" y="2132856"/>
            <a:ext cx="4680520" cy="1152128"/>
          </a:xfrm>
          <a:prstGeom prst="rect">
            <a:avLst/>
          </a:prstGeom>
          <a:noFill/>
          <a:ln>
            <a:noFill/>
          </a:ln>
        </p:spPr>
        <p:txBody>
          <a:bodyPr spcFirstLastPara="1" wrap="square" lIns="0" tIns="0" rIns="0" bIns="0" anchor="t" anchorCtr="0">
            <a:noAutofit/>
          </a:bodyPr>
          <a:lstStyle/>
          <a:p>
            <a:pPr marL="0" lvl="0" indent="0" algn="ctr" rtl="0">
              <a:lnSpc>
                <a:spcPct val="100000"/>
              </a:lnSpc>
              <a:spcBef>
                <a:spcPts val="0"/>
              </a:spcBef>
              <a:spcAft>
                <a:spcPts val="0"/>
              </a:spcAft>
              <a:buClr>
                <a:schemeClr val="accent1"/>
              </a:buClr>
              <a:buSzPts val="2200"/>
              <a:buFont typeface="Arial"/>
              <a:buNone/>
            </a:pPr>
            <a:r>
              <a:rPr lang="en-US" sz="2200" dirty="0">
                <a:latin typeface="Finlandica" panose="00000500000000000000" pitchFamily="2" charset="0"/>
              </a:rPr>
              <a:t/>
            </a:r>
            <a:br>
              <a:rPr lang="en-US" sz="2200" dirty="0">
                <a:latin typeface="Finlandica" panose="00000500000000000000" pitchFamily="2" charset="0"/>
              </a:rPr>
            </a:br>
            <a:r>
              <a:rPr lang="en-US" sz="2200" dirty="0">
                <a:latin typeface="Finlandica" panose="00000500000000000000" pitchFamily="2" charset="0"/>
              </a:rPr>
              <a:t>PART I: GENERAL INFORMATION</a:t>
            </a:r>
            <a:br>
              <a:rPr lang="en-US" sz="2200" dirty="0">
                <a:latin typeface="Finlandica" panose="00000500000000000000" pitchFamily="2" charset="0"/>
              </a:rPr>
            </a:br>
            <a:r>
              <a:rPr lang="en-US" sz="2200" dirty="0">
                <a:latin typeface="Finlandica" panose="00000500000000000000" pitchFamily="2" charset="0"/>
              </a:rPr>
              <a:t/>
            </a:r>
            <a:br>
              <a:rPr lang="en-US" sz="2200" dirty="0">
                <a:latin typeface="Finlandica" panose="00000500000000000000" pitchFamily="2" charset="0"/>
              </a:rPr>
            </a:br>
            <a:endParaRPr sz="2200" dirty="0">
              <a:latin typeface="Finlandica" panose="00000500000000000000" pitchFamily="2" charset="0"/>
            </a:endParaRPr>
          </a:p>
        </p:txBody>
      </p:sp>
      <p:sp>
        <p:nvSpPr>
          <p:cNvPr id="166" name="Google Shape;166;p2"/>
          <p:cNvSpPr txBox="1"/>
          <p:nvPr/>
        </p:nvSpPr>
        <p:spPr>
          <a:xfrm>
            <a:off x="3651870" y="6453336"/>
            <a:ext cx="1224136" cy="288032"/>
          </a:xfrm>
          <a:prstGeom prst="rect">
            <a:avLst/>
          </a:prstGeom>
          <a:noFill/>
          <a:ln>
            <a:noFill/>
          </a:ln>
        </p:spPr>
        <p:txBody>
          <a:bodyPr spcFirstLastPara="1" wrap="square" lIns="0" tIns="0" rIns="0" bIns="0" anchor="t" anchorCtr="0">
            <a:noAutofit/>
          </a:bodyPr>
          <a:lstStyle/>
          <a:p>
            <a:pPr marL="0" marR="0" lvl="0" indent="0" algn="l" rtl="0">
              <a:lnSpc>
                <a:spcPct val="120000"/>
              </a:lnSpc>
              <a:spcBef>
                <a:spcPts val="0"/>
              </a:spcBef>
              <a:spcAft>
                <a:spcPts val="0"/>
              </a:spcAft>
              <a:buClr>
                <a:schemeClr val="accent1"/>
              </a:buClr>
              <a:buSzPts val="800"/>
              <a:buFont typeface="Arial"/>
              <a:buNone/>
            </a:pPr>
            <a:r>
              <a:rPr lang="en-US" sz="800" b="0" i="0" u="none" strike="noStrike" cap="none" dirty="0">
                <a:solidFill>
                  <a:schemeClr val="accent1"/>
                </a:solidFill>
                <a:latin typeface="Finlandica" panose="00000500000000000000" pitchFamily="2" charset="0"/>
                <a:sym typeface="Arial"/>
              </a:rPr>
              <a:t>Last modified: </a:t>
            </a:r>
            <a:r>
              <a:rPr lang="en-US" sz="800" dirty="0">
                <a:solidFill>
                  <a:schemeClr val="accent1"/>
                </a:solidFill>
                <a:latin typeface="Finlandica" panose="00000500000000000000" pitchFamily="2" charset="0"/>
              </a:rPr>
              <a:t>05</a:t>
            </a:r>
            <a:r>
              <a:rPr lang="en-US" sz="800" b="0" i="0" u="none" strike="noStrike" cap="none" dirty="0">
                <a:solidFill>
                  <a:schemeClr val="accent1"/>
                </a:solidFill>
                <a:latin typeface="Finlandica" panose="00000500000000000000" pitchFamily="2" charset="0"/>
                <a:sym typeface="Arial"/>
              </a:rPr>
              <a:t>.11.2020</a:t>
            </a:r>
            <a:endParaRPr sz="800" b="1" i="0" u="none" strike="noStrike" cap="none" dirty="0">
              <a:solidFill>
                <a:schemeClr val="accent1"/>
              </a:solidFill>
              <a:latin typeface="Finlandica" panose="00000500000000000000" pitchFamily="2" charset="0"/>
              <a:sym typeface="Arial"/>
            </a:endParaRPr>
          </a:p>
        </p:txBody>
      </p:sp>
    </p:spTree>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p17"/>
          <p:cNvSpPr txBox="1">
            <a:spLocks noGrp="1"/>
          </p:cNvSpPr>
          <p:nvPr>
            <p:ph type="body" idx="1"/>
          </p:nvPr>
        </p:nvSpPr>
        <p:spPr>
          <a:xfrm>
            <a:off x="555526" y="980728"/>
            <a:ext cx="4324729" cy="5472608"/>
          </a:xfrm>
          <a:prstGeom prst="rect">
            <a:avLst/>
          </a:prstGeom>
          <a:noFill/>
          <a:ln w="9525" cap="flat" cmpd="sng">
            <a:solidFill>
              <a:schemeClr val="dk1"/>
            </a:solidFill>
            <a:prstDash val="solid"/>
            <a:round/>
            <a:headEnd type="none" w="sm" len="sm"/>
            <a:tailEnd type="none" w="sm" len="sm"/>
          </a:ln>
        </p:spPr>
        <p:txBody>
          <a:bodyPr spcFirstLastPara="1" wrap="square" lIns="0" tIns="0" rIns="0" bIns="0" anchor="t" anchorCtr="0">
            <a:noAutofit/>
          </a:bodyPr>
          <a:lstStyle/>
          <a:p>
            <a:pPr marL="0" lvl="0" indent="0" algn="l" rtl="0">
              <a:lnSpc>
                <a:spcPct val="120000"/>
              </a:lnSpc>
              <a:spcBef>
                <a:spcPts val="0"/>
              </a:spcBef>
              <a:spcAft>
                <a:spcPts val="0"/>
              </a:spcAft>
              <a:buClr>
                <a:schemeClr val="accent1"/>
              </a:buClr>
              <a:buSzPts val="1200"/>
              <a:buNone/>
            </a:pPr>
            <a:r>
              <a:rPr lang="en-US" sz="1200" b="1" dirty="0">
                <a:latin typeface="Finlandica" panose="00000500000000000000" pitchFamily="2" charset="0"/>
              </a:rPr>
              <a:t>Material package: instructions</a:t>
            </a:r>
            <a:endParaRPr dirty="0">
              <a:latin typeface="Finlandica" panose="00000500000000000000" pitchFamily="2" charset="0"/>
            </a:endParaRPr>
          </a:p>
          <a:p>
            <a:pPr marL="0" lvl="0" indent="0" algn="l" rtl="0">
              <a:lnSpc>
                <a:spcPct val="120000"/>
              </a:lnSpc>
              <a:spcBef>
                <a:spcPts val="113"/>
              </a:spcBef>
              <a:spcAft>
                <a:spcPts val="0"/>
              </a:spcAft>
              <a:buClr>
                <a:schemeClr val="accent1"/>
              </a:buClr>
              <a:buSzPts val="1013"/>
              <a:buNone/>
            </a:pPr>
            <a:endParaRPr dirty="0">
              <a:latin typeface="Finlandica" panose="00000500000000000000" pitchFamily="2" charset="0"/>
            </a:endParaRPr>
          </a:p>
          <a:p>
            <a:pPr marL="149130" lvl="0" indent="-149130" algn="l" rtl="0">
              <a:lnSpc>
                <a:spcPct val="120000"/>
              </a:lnSpc>
              <a:spcBef>
                <a:spcPts val="113"/>
              </a:spcBef>
              <a:spcAft>
                <a:spcPts val="0"/>
              </a:spcAft>
              <a:buClr>
                <a:schemeClr val="accent1"/>
              </a:buClr>
              <a:buSzPts val="1050"/>
              <a:buChar char="•"/>
            </a:pPr>
            <a:r>
              <a:rPr lang="en-US" sz="1050" dirty="0">
                <a:latin typeface="Finlandica" panose="00000500000000000000" pitchFamily="2" charset="0"/>
              </a:rPr>
              <a:t>This is an </a:t>
            </a:r>
            <a:r>
              <a:rPr lang="en-US" sz="1050" i="1" dirty="0">
                <a:latin typeface="Finlandica" panose="00000500000000000000" pitchFamily="2" charset="0"/>
              </a:rPr>
              <a:t>internal working paper </a:t>
            </a:r>
            <a:r>
              <a:rPr lang="en-US" sz="1050" dirty="0">
                <a:latin typeface="Finlandica" panose="00000500000000000000" pitchFamily="2" charset="0"/>
              </a:rPr>
              <a:t>to support all Team Finland actors globally to promote Finland and its strengths. </a:t>
            </a:r>
            <a:endParaRPr dirty="0">
              <a:latin typeface="Finlandica" panose="00000500000000000000" pitchFamily="2" charset="0"/>
            </a:endParaRPr>
          </a:p>
          <a:p>
            <a:pPr marL="149130" lvl="0" indent="-82455" algn="l" rtl="0">
              <a:lnSpc>
                <a:spcPct val="120000"/>
              </a:lnSpc>
              <a:spcBef>
                <a:spcPts val="113"/>
              </a:spcBef>
              <a:spcAft>
                <a:spcPts val="0"/>
              </a:spcAft>
              <a:buClr>
                <a:schemeClr val="accent1"/>
              </a:buClr>
              <a:buSzPts val="1050"/>
              <a:buNone/>
            </a:pPr>
            <a:endParaRPr sz="1050" dirty="0">
              <a:latin typeface="Finlandica" panose="00000500000000000000" pitchFamily="2" charset="0"/>
            </a:endParaRPr>
          </a:p>
          <a:p>
            <a:pPr marL="149130" lvl="0" indent="-149130" algn="l" rtl="0">
              <a:lnSpc>
                <a:spcPct val="120000"/>
              </a:lnSpc>
              <a:spcBef>
                <a:spcPts val="113"/>
              </a:spcBef>
              <a:spcAft>
                <a:spcPts val="0"/>
              </a:spcAft>
              <a:buClr>
                <a:schemeClr val="accent1"/>
              </a:buClr>
              <a:buSzPts val="1050"/>
              <a:buChar char="•"/>
            </a:pPr>
            <a:r>
              <a:rPr lang="en-US" sz="1050" dirty="0">
                <a:latin typeface="Finlandica" panose="00000500000000000000" pitchFamily="2" charset="0"/>
              </a:rPr>
              <a:t>The Unit for Public Diplomacy of the Ministry for Foreign Affairs coordinates the production of sectoral working papers in close cooperation with Business Finland and other core actors.</a:t>
            </a:r>
            <a:endParaRPr dirty="0">
              <a:latin typeface="Finlandica" panose="00000500000000000000" pitchFamily="2" charset="0"/>
            </a:endParaRPr>
          </a:p>
          <a:p>
            <a:pPr marL="149130" lvl="0" indent="-82455" algn="l" rtl="0">
              <a:lnSpc>
                <a:spcPct val="120000"/>
              </a:lnSpc>
              <a:spcBef>
                <a:spcPts val="113"/>
              </a:spcBef>
              <a:spcAft>
                <a:spcPts val="0"/>
              </a:spcAft>
              <a:buClr>
                <a:schemeClr val="accent1"/>
              </a:buClr>
              <a:buSzPts val="1050"/>
              <a:buNone/>
            </a:pPr>
            <a:endParaRPr sz="1050" dirty="0">
              <a:latin typeface="Finlandica" panose="00000500000000000000" pitchFamily="2" charset="0"/>
            </a:endParaRPr>
          </a:p>
          <a:p>
            <a:pPr marL="149130" lvl="0" indent="-149130" algn="l" rtl="0">
              <a:lnSpc>
                <a:spcPct val="120000"/>
              </a:lnSpc>
              <a:spcBef>
                <a:spcPts val="113"/>
              </a:spcBef>
              <a:spcAft>
                <a:spcPts val="0"/>
              </a:spcAft>
              <a:buClr>
                <a:schemeClr val="accent1"/>
              </a:buClr>
              <a:buSzPts val="1050"/>
              <a:buChar char="•"/>
            </a:pPr>
            <a:r>
              <a:rPr lang="en-US" sz="1050" dirty="0">
                <a:latin typeface="Finlandica" panose="00000500000000000000" pitchFamily="2" charset="0"/>
              </a:rPr>
              <a:t>The material will be uploaded to the internal Team Finland section of the Finland Toolbox</a:t>
            </a:r>
            <a:endParaRPr dirty="0">
              <a:latin typeface="Finlandica" panose="00000500000000000000" pitchFamily="2" charset="0"/>
            </a:endParaRPr>
          </a:p>
          <a:p>
            <a:pPr marL="149130" lvl="0" indent="-82455" algn="l" rtl="0">
              <a:lnSpc>
                <a:spcPct val="120000"/>
              </a:lnSpc>
              <a:spcBef>
                <a:spcPts val="113"/>
              </a:spcBef>
              <a:spcAft>
                <a:spcPts val="0"/>
              </a:spcAft>
              <a:buClr>
                <a:schemeClr val="accent1"/>
              </a:buClr>
              <a:buSzPts val="1050"/>
              <a:buNone/>
            </a:pPr>
            <a:endParaRPr sz="1050" dirty="0">
              <a:latin typeface="Finlandica" panose="00000500000000000000" pitchFamily="2" charset="0"/>
            </a:endParaRPr>
          </a:p>
          <a:p>
            <a:pPr marL="149130" lvl="0" indent="-149130" algn="l" rtl="0">
              <a:lnSpc>
                <a:spcPct val="120000"/>
              </a:lnSpc>
              <a:spcBef>
                <a:spcPts val="113"/>
              </a:spcBef>
              <a:spcAft>
                <a:spcPts val="0"/>
              </a:spcAft>
              <a:buClr>
                <a:schemeClr val="accent1"/>
              </a:buClr>
              <a:buSzPts val="1050"/>
              <a:buChar char="•"/>
            </a:pPr>
            <a:r>
              <a:rPr lang="en-US" sz="1050" dirty="0">
                <a:latin typeface="Finlandica" panose="00000500000000000000" pitchFamily="2" charset="0"/>
              </a:rPr>
              <a:t>Part I of consists of general information that can be used globally when preparing for meetings, visits, events, campaigns, etc. </a:t>
            </a:r>
            <a:endParaRPr dirty="0">
              <a:latin typeface="Finlandica" panose="00000500000000000000" pitchFamily="2" charset="0"/>
            </a:endParaRPr>
          </a:p>
          <a:p>
            <a:pPr marL="0" lvl="0" indent="0" algn="l" rtl="0">
              <a:lnSpc>
                <a:spcPct val="120000"/>
              </a:lnSpc>
              <a:spcBef>
                <a:spcPts val="113"/>
              </a:spcBef>
              <a:spcAft>
                <a:spcPts val="0"/>
              </a:spcAft>
              <a:buClr>
                <a:schemeClr val="accent1"/>
              </a:buClr>
              <a:buSzPts val="1050"/>
              <a:buNone/>
            </a:pPr>
            <a:endParaRPr sz="1050" dirty="0">
              <a:latin typeface="Finlandica" panose="00000500000000000000" pitchFamily="2" charset="0"/>
            </a:endParaRPr>
          </a:p>
          <a:p>
            <a:pPr marL="149130" lvl="0" indent="-149130" algn="l" rtl="0">
              <a:lnSpc>
                <a:spcPct val="120000"/>
              </a:lnSpc>
              <a:spcBef>
                <a:spcPts val="113"/>
              </a:spcBef>
              <a:spcAft>
                <a:spcPts val="0"/>
              </a:spcAft>
              <a:buClr>
                <a:schemeClr val="accent1"/>
              </a:buClr>
              <a:buSzPts val="1050"/>
              <a:buChar char="•"/>
            </a:pPr>
            <a:r>
              <a:rPr lang="en-US" sz="1050" dirty="0">
                <a:latin typeface="Finlandica" panose="00000500000000000000" pitchFamily="2" charset="0"/>
              </a:rPr>
              <a:t>Part II is left blank. All Team Finland teams around the world are encouraged to fill in country specific information – and use it actively!</a:t>
            </a:r>
            <a:endParaRPr dirty="0">
              <a:latin typeface="Finlandica" panose="00000500000000000000" pitchFamily="2" charset="0"/>
            </a:endParaRPr>
          </a:p>
          <a:p>
            <a:pPr marL="149130" lvl="0" indent="-82455" algn="l" rtl="0">
              <a:lnSpc>
                <a:spcPct val="120000"/>
              </a:lnSpc>
              <a:spcBef>
                <a:spcPts val="113"/>
              </a:spcBef>
              <a:spcAft>
                <a:spcPts val="0"/>
              </a:spcAft>
              <a:buClr>
                <a:schemeClr val="accent1"/>
              </a:buClr>
              <a:buSzPts val="1050"/>
              <a:buNone/>
            </a:pPr>
            <a:endParaRPr sz="1050" dirty="0">
              <a:latin typeface="Finlandica" panose="00000500000000000000" pitchFamily="2" charset="0"/>
            </a:endParaRPr>
          </a:p>
          <a:p>
            <a:pPr marL="149130" lvl="0" indent="-149130" algn="l" rtl="0">
              <a:lnSpc>
                <a:spcPct val="120000"/>
              </a:lnSpc>
              <a:spcBef>
                <a:spcPts val="113"/>
              </a:spcBef>
              <a:spcAft>
                <a:spcPts val="0"/>
              </a:spcAft>
              <a:buClr>
                <a:schemeClr val="accent1"/>
              </a:buClr>
              <a:buSzPts val="1050"/>
              <a:buChar char="•"/>
            </a:pPr>
            <a:r>
              <a:rPr lang="en-US" sz="1050" dirty="0">
                <a:latin typeface="Finlandica" panose="00000500000000000000" pitchFamily="2" charset="0"/>
              </a:rPr>
              <a:t>If you have questions or suggestions concerning the format or content, please contact The Unit for Public Diplomacy at </a:t>
            </a:r>
            <a:r>
              <a:rPr lang="en-US" sz="1050" u="sng" dirty="0">
                <a:solidFill>
                  <a:schemeClr val="hlink"/>
                </a:solidFill>
                <a:latin typeface="Finlandica" panose="00000500000000000000" pitchFamily="2" charset="0"/>
                <a:hlinkClick r:id="rId3"/>
              </a:rPr>
              <a:t>vie-50@formin.fi</a:t>
            </a:r>
            <a:r>
              <a:rPr lang="en-US" sz="1050" dirty="0">
                <a:latin typeface="Finlandica" panose="00000500000000000000" pitchFamily="2" charset="0"/>
              </a:rPr>
              <a:t>. </a:t>
            </a:r>
            <a:endParaRPr dirty="0">
              <a:latin typeface="Finlandica" panose="00000500000000000000" pitchFamily="2" charset="0"/>
            </a:endParaRPr>
          </a:p>
          <a:p>
            <a:pPr marL="149130" lvl="0" indent="-82455" algn="l" rtl="0">
              <a:lnSpc>
                <a:spcPct val="120000"/>
              </a:lnSpc>
              <a:spcBef>
                <a:spcPts val="113"/>
              </a:spcBef>
              <a:spcAft>
                <a:spcPts val="0"/>
              </a:spcAft>
              <a:buClr>
                <a:schemeClr val="accent1"/>
              </a:buClr>
              <a:buSzPts val="1050"/>
              <a:buNone/>
            </a:pPr>
            <a:endParaRPr sz="1050" dirty="0">
              <a:latin typeface="Finlandica" panose="00000500000000000000" pitchFamily="2" charset="0"/>
            </a:endParaRPr>
          </a:p>
          <a:p>
            <a:pPr marL="0" lvl="0" indent="0" algn="l" rtl="0">
              <a:lnSpc>
                <a:spcPct val="120000"/>
              </a:lnSpc>
              <a:spcBef>
                <a:spcPts val="113"/>
              </a:spcBef>
              <a:spcAft>
                <a:spcPts val="0"/>
              </a:spcAft>
              <a:buClr>
                <a:schemeClr val="accent1"/>
              </a:buClr>
              <a:buSzPts val="1050"/>
              <a:buNone/>
            </a:pPr>
            <a:endParaRPr sz="1050" dirty="0">
              <a:latin typeface="Finlandica" panose="00000500000000000000" pitchFamily="2" charset="0"/>
            </a:endParaRPr>
          </a:p>
        </p:txBody>
      </p:sp>
      <p:sp>
        <p:nvSpPr>
          <p:cNvPr id="308" name="Google Shape;308;p17"/>
          <p:cNvSpPr txBox="1">
            <a:spLocks noGrp="1"/>
          </p:cNvSpPr>
          <p:nvPr>
            <p:ph type="sldNum" idx="12"/>
          </p:nvPr>
        </p:nvSpPr>
        <p:spPr>
          <a:xfrm>
            <a:off x="4475559" y="6021293"/>
            <a:ext cx="404696" cy="191129"/>
          </a:xfrm>
          <a:prstGeom prst="rect">
            <a:avLst/>
          </a:prstGeom>
          <a:noFill/>
          <a:ln>
            <a:noFill/>
          </a:ln>
        </p:spPr>
        <p:txBody>
          <a:bodyPr spcFirstLastPara="1" wrap="square" lIns="0" tIns="0" rIns="0" bIns="0" anchor="ctr" anchorCtr="0">
            <a:noAutofit/>
          </a:bodyPr>
          <a:lstStyle/>
          <a:p>
            <a:pPr marL="0" lvl="0" indent="0" algn="r" rtl="0">
              <a:lnSpc>
                <a:spcPct val="100000"/>
              </a:lnSpc>
              <a:spcBef>
                <a:spcPts val="0"/>
              </a:spcBef>
              <a:spcAft>
                <a:spcPts val="0"/>
              </a:spcAft>
              <a:buSzPts val="400"/>
              <a:buNone/>
            </a:pPr>
            <a:fld id="{00000000-1234-1234-1234-123412341234}" type="slidenum">
              <a:rPr lang="en-US">
                <a:latin typeface="Finlandica" panose="00000500000000000000" pitchFamily="2" charset="0"/>
              </a:rPr>
              <a:t>20</a:t>
            </a:fld>
            <a:endParaRPr>
              <a:latin typeface="Finlandica" panose="00000500000000000000" pitchFamily="2" charset="0"/>
            </a:endParaRPr>
          </a:p>
        </p:txBody>
      </p:sp>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Google Shape;313;p18"/>
          <p:cNvSpPr txBox="1">
            <a:spLocks noGrp="1"/>
          </p:cNvSpPr>
          <p:nvPr>
            <p:ph type="body" idx="1"/>
          </p:nvPr>
        </p:nvSpPr>
        <p:spPr>
          <a:xfrm>
            <a:off x="555526" y="980728"/>
            <a:ext cx="4324729" cy="5688632"/>
          </a:xfrm>
          <a:prstGeom prst="rect">
            <a:avLst/>
          </a:prstGeom>
          <a:noFill/>
          <a:ln w="9525" cap="flat" cmpd="sng">
            <a:solidFill>
              <a:schemeClr val="dk1"/>
            </a:solidFill>
            <a:prstDash val="solid"/>
            <a:round/>
            <a:headEnd type="none" w="sm" len="sm"/>
            <a:tailEnd type="none" w="sm" len="sm"/>
          </a:ln>
        </p:spPr>
        <p:txBody>
          <a:bodyPr spcFirstLastPara="1" wrap="square" lIns="0" tIns="0" rIns="0" bIns="0" anchor="t" anchorCtr="0">
            <a:noAutofit/>
          </a:bodyPr>
          <a:lstStyle/>
          <a:p>
            <a:pPr marL="0" lvl="0" indent="0" algn="l" rtl="0">
              <a:lnSpc>
                <a:spcPct val="120000"/>
              </a:lnSpc>
              <a:spcBef>
                <a:spcPts val="0"/>
              </a:spcBef>
              <a:spcAft>
                <a:spcPts val="0"/>
              </a:spcAft>
              <a:buClr>
                <a:schemeClr val="accent1"/>
              </a:buClr>
              <a:buSzPts val="1200"/>
              <a:buNone/>
            </a:pPr>
            <a:r>
              <a:rPr lang="en-US" sz="1200" b="1" dirty="0">
                <a:latin typeface="Finlandica" panose="00000500000000000000" pitchFamily="2" charset="0"/>
              </a:rPr>
              <a:t>Country branding and Team Finland work: why do we need common messages?</a:t>
            </a:r>
            <a:endParaRPr dirty="0">
              <a:latin typeface="Finlandica" panose="00000500000000000000" pitchFamily="2" charset="0"/>
            </a:endParaRPr>
          </a:p>
          <a:p>
            <a:pPr marL="0" lvl="0" indent="0" algn="l" rtl="0">
              <a:lnSpc>
                <a:spcPct val="120000"/>
              </a:lnSpc>
              <a:spcBef>
                <a:spcPts val="113"/>
              </a:spcBef>
              <a:spcAft>
                <a:spcPts val="0"/>
              </a:spcAft>
              <a:buClr>
                <a:schemeClr val="accent1"/>
              </a:buClr>
              <a:buSzPts val="1013"/>
              <a:buNone/>
            </a:pPr>
            <a:endParaRPr dirty="0">
              <a:latin typeface="Finlandica" panose="00000500000000000000" pitchFamily="2" charset="0"/>
            </a:endParaRPr>
          </a:p>
          <a:p>
            <a:pPr marL="350947" lvl="1" indent="-149130" algn="l" rtl="0">
              <a:lnSpc>
                <a:spcPct val="120000"/>
              </a:lnSpc>
              <a:spcBef>
                <a:spcPts val="113"/>
              </a:spcBef>
              <a:spcAft>
                <a:spcPts val="0"/>
              </a:spcAft>
              <a:buClr>
                <a:schemeClr val="accent1"/>
              </a:buClr>
              <a:buSzPts val="1050"/>
              <a:buFont typeface="Arial"/>
              <a:buChar char="•"/>
            </a:pPr>
            <a:r>
              <a:rPr lang="en-US" sz="1050" b="1" dirty="0">
                <a:latin typeface="Finlandica" panose="00000500000000000000" pitchFamily="2" charset="0"/>
              </a:rPr>
              <a:t>Country branding is advocacy, communications and marketing </a:t>
            </a:r>
            <a:r>
              <a:rPr lang="en-US" sz="1050" dirty="0">
                <a:latin typeface="Finlandica" panose="00000500000000000000" pitchFamily="2" charset="0"/>
              </a:rPr>
              <a:t>that aims to influence target groups’ knowledge, opinions and eventually decisions through owned and earned media, events and meetings, among other means.</a:t>
            </a:r>
            <a:endParaRPr dirty="0">
              <a:latin typeface="Finlandica" panose="00000500000000000000" pitchFamily="2" charset="0"/>
            </a:endParaRPr>
          </a:p>
          <a:p>
            <a:pPr marL="350947" lvl="1" indent="-149130" algn="l" rtl="0">
              <a:lnSpc>
                <a:spcPct val="120000"/>
              </a:lnSpc>
              <a:spcBef>
                <a:spcPts val="113"/>
              </a:spcBef>
              <a:spcAft>
                <a:spcPts val="0"/>
              </a:spcAft>
              <a:buClr>
                <a:schemeClr val="accent1"/>
              </a:buClr>
              <a:buSzPts val="1050"/>
              <a:buFont typeface="Arial"/>
              <a:buChar char="•"/>
            </a:pPr>
            <a:r>
              <a:rPr lang="en-US" sz="1050" b="1" dirty="0">
                <a:latin typeface="Finlandica" panose="00000500000000000000" pitchFamily="2" charset="0"/>
              </a:rPr>
              <a:t>Country branding is carried out by everybody </a:t>
            </a:r>
            <a:r>
              <a:rPr lang="en-US" sz="1050" dirty="0">
                <a:latin typeface="Finlandica" panose="00000500000000000000" pitchFamily="2" charset="0"/>
              </a:rPr>
              <a:t>who speaks about, writes about or documents Finland. </a:t>
            </a:r>
            <a:endParaRPr dirty="0">
              <a:latin typeface="Finlandica" panose="00000500000000000000" pitchFamily="2" charset="0"/>
            </a:endParaRPr>
          </a:p>
          <a:p>
            <a:pPr marL="350947" lvl="1" indent="-149130" algn="l" rtl="0">
              <a:lnSpc>
                <a:spcPct val="120000"/>
              </a:lnSpc>
              <a:spcBef>
                <a:spcPts val="113"/>
              </a:spcBef>
              <a:spcAft>
                <a:spcPts val="0"/>
              </a:spcAft>
              <a:buClr>
                <a:schemeClr val="accent1"/>
              </a:buClr>
              <a:buSzPts val="1050"/>
              <a:buFont typeface="Arial"/>
              <a:buChar char="•"/>
            </a:pPr>
            <a:r>
              <a:rPr lang="en-US" sz="1050" b="1" dirty="0">
                <a:latin typeface="Finlandica" panose="00000500000000000000" pitchFamily="2" charset="0"/>
              </a:rPr>
              <a:t>Country image work is part of the normal work </a:t>
            </a:r>
            <a:r>
              <a:rPr lang="en-US" sz="1050" dirty="0">
                <a:latin typeface="Finlandica" panose="00000500000000000000" pitchFamily="2" charset="0"/>
              </a:rPr>
              <a:t>of our all Finnish actors abroad when they have meetings, are present in the media, give speeches, etc. It is not just about individual functions or events. </a:t>
            </a:r>
            <a:endParaRPr dirty="0">
              <a:latin typeface="Finlandica" panose="00000500000000000000" pitchFamily="2" charset="0"/>
            </a:endParaRPr>
          </a:p>
          <a:p>
            <a:pPr marL="350947" lvl="1" indent="-149130" algn="l" rtl="0">
              <a:lnSpc>
                <a:spcPct val="120000"/>
              </a:lnSpc>
              <a:spcBef>
                <a:spcPts val="113"/>
              </a:spcBef>
              <a:spcAft>
                <a:spcPts val="0"/>
              </a:spcAft>
              <a:buClr>
                <a:schemeClr val="accent1"/>
              </a:buClr>
              <a:buSzPts val="1050"/>
              <a:buFont typeface="Arial"/>
              <a:buChar char="•"/>
            </a:pPr>
            <a:r>
              <a:rPr lang="en-US" sz="1050" dirty="0">
                <a:latin typeface="Finlandica" panose="00000500000000000000" pitchFamily="2" charset="0"/>
              </a:rPr>
              <a:t>It is extremely important that</a:t>
            </a:r>
            <a:r>
              <a:rPr lang="en-US" sz="1050" b="1" dirty="0">
                <a:latin typeface="Finlandica" panose="00000500000000000000" pitchFamily="2" charset="0"/>
              </a:rPr>
              <a:t> all relevant actors prioritize themes together and deliver the same main messages highlighting Finland's strengths. </a:t>
            </a:r>
            <a:endParaRPr dirty="0">
              <a:latin typeface="Finlandica" panose="00000500000000000000" pitchFamily="2" charset="0"/>
            </a:endParaRPr>
          </a:p>
          <a:p>
            <a:pPr marL="350947" lvl="1" indent="-149130" algn="l" rtl="0">
              <a:lnSpc>
                <a:spcPct val="120000"/>
              </a:lnSpc>
              <a:spcBef>
                <a:spcPts val="113"/>
              </a:spcBef>
              <a:spcAft>
                <a:spcPts val="0"/>
              </a:spcAft>
              <a:buClr>
                <a:schemeClr val="accent1"/>
              </a:buClr>
              <a:buSzPts val="1050"/>
              <a:buFont typeface="Arial"/>
              <a:buChar char="•"/>
            </a:pPr>
            <a:r>
              <a:rPr lang="en-US" sz="1050" dirty="0">
                <a:latin typeface="Finlandica" panose="00000500000000000000" pitchFamily="2" charset="0"/>
              </a:rPr>
              <a:t>Sufficient cultural sensitivity is needed, always adapt Finland’s strengths to each cultural area and current discussion.</a:t>
            </a:r>
            <a:endParaRPr dirty="0">
              <a:latin typeface="Finlandica" panose="00000500000000000000" pitchFamily="2" charset="0"/>
            </a:endParaRPr>
          </a:p>
          <a:p>
            <a:pPr marL="149130" lvl="0" indent="-84804" algn="l" rtl="0">
              <a:lnSpc>
                <a:spcPct val="120000"/>
              </a:lnSpc>
              <a:spcBef>
                <a:spcPts val="113"/>
              </a:spcBef>
              <a:spcAft>
                <a:spcPts val="0"/>
              </a:spcAft>
              <a:buClr>
                <a:schemeClr val="accent1"/>
              </a:buClr>
              <a:buSzPts val="1013"/>
              <a:buNone/>
            </a:pPr>
            <a:endParaRPr dirty="0">
              <a:latin typeface="Finlandica" panose="00000500000000000000" pitchFamily="2" charset="0"/>
            </a:endParaRPr>
          </a:p>
          <a:p>
            <a:pPr marL="0" lvl="0" indent="0" algn="l" rtl="0">
              <a:lnSpc>
                <a:spcPct val="120000"/>
              </a:lnSpc>
              <a:spcBef>
                <a:spcPts val="113"/>
              </a:spcBef>
              <a:spcAft>
                <a:spcPts val="0"/>
              </a:spcAft>
              <a:buClr>
                <a:schemeClr val="accent1"/>
              </a:buClr>
              <a:buSzPts val="1200"/>
              <a:buNone/>
            </a:pPr>
            <a:r>
              <a:rPr lang="en-US" sz="1200" b="1" dirty="0">
                <a:latin typeface="Finlandica" panose="00000500000000000000" pitchFamily="2" charset="0"/>
              </a:rPr>
              <a:t>Finland Promotion Board</a:t>
            </a:r>
            <a:endParaRPr dirty="0">
              <a:latin typeface="Finlandica" panose="00000500000000000000" pitchFamily="2" charset="0"/>
            </a:endParaRPr>
          </a:p>
          <a:p>
            <a:pPr marL="0" lvl="0" indent="0" algn="l" rtl="0">
              <a:lnSpc>
                <a:spcPct val="120000"/>
              </a:lnSpc>
              <a:spcBef>
                <a:spcPts val="113"/>
              </a:spcBef>
              <a:spcAft>
                <a:spcPts val="0"/>
              </a:spcAft>
              <a:buClr>
                <a:schemeClr val="accent1"/>
              </a:buClr>
              <a:buSzPts val="1013"/>
              <a:buNone/>
            </a:pPr>
            <a:endParaRPr dirty="0">
              <a:latin typeface="Finlandica" panose="00000500000000000000" pitchFamily="2" charset="0"/>
            </a:endParaRPr>
          </a:p>
          <a:p>
            <a:pPr marL="350947" lvl="1" indent="-149130" algn="l" rtl="0">
              <a:lnSpc>
                <a:spcPct val="120000"/>
              </a:lnSpc>
              <a:spcBef>
                <a:spcPts val="113"/>
              </a:spcBef>
              <a:spcAft>
                <a:spcPts val="0"/>
              </a:spcAft>
              <a:buClr>
                <a:schemeClr val="accent1"/>
              </a:buClr>
              <a:buSzPts val="1050"/>
              <a:buFont typeface="Arial"/>
              <a:buChar char="•"/>
            </a:pPr>
            <a:r>
              <a:rPr lang="en-US" sz="1050" dirty="0">
                <a:latin typeface="Finlandica" panose="00000500000000000000" pitchFamily="2" charset="0"/>
              </a:rPr>
              <a:t>Finland’s country image work is led by the Finland Promotion Board (FPB).</a:t>
            </a:r>
            <a:endParaRPr dirty="0">
              <a:latin typeface="Finlandica" panose="00000500000000000000" pitchFamily="2" charset="0"/>
            </a:endParaRPr>
          </a:p>
          <a:p>
            <a:pPr marL="350947" lvl="1" indent="-149130" algn="l" rtl="0">
              <a:lnSpc>
                <a:spcPct val="120000"/>
              </a:lnSpc>
              <a:spcBef>
                <a:spcPts val="113"/>
              </a:spcBef>
              <a:spcAft>
                <a:spcPts val="0"/>
              </a:spcAft>
              <a:buClr>
                <a:schemeClr val="accent1"/>
              </a:buClr>
              <a:buSzPts val="1050"/>
              <a:buFont typeface="Arial"/>
              <a:buChar char="•"/>
            </a:pPr>
            <a:r>
              <a:rPr lang="en-US" sz="1050" dirty="0">
                <a:latin typeface="Finlandica" panose="00000500000000000000" pitchFamily="2" charset="0"/>
              </a:rPr>
              <a:t>In 2019–2023, the member organizations are: Ministry for Foreign Affairs, Ministry of Economic Affairs and Employment, Ministry of Education and Culture, Finnish National Agency for Education, Business Finland, Visit Finland, City of Helsinki, House of Lapland, Finnish Cultural and Academic Institutes, the Finnish Innovation Fund </a:t>
            </a:r>
            <a:r>
              <a:rPr lang="en-US" sz="1050" dirty="0" err="1">
                <a:latin typeface="Finlandica" panose="00000500000000000000" pitchFamily="2" charset="0"/>
              </a:rPr>
              <a:t>Sitra</a:t>
            </a:r>
            <a:r>
              <a:rPr lang="en-US" sz="1050" dirty="0">
                <a:latin typeface="Finlandica" panose="00000500000000000000" pitchFamily="2" charset="0"/>
              </a:rPr>
              <a:t>, Music Finland, </a:t>
            </a:r>
            <a:r>
              <a:rPr lang="en-US" sz="1050" dirty="0" err="1">
                <a:latin typeface="Finlandica" panose="00000500000000000000" pitchFamily="2" charset="0"/>
              </a:rPr>
              <a:t>Wärtsilä</a:t>
            </a:r>
            <a:r>
              <a:rPr lang="en-US" sz="1050" dirty="0">
                <a:latin typeface="Finlandica" panose="00000500000000000000" pitchFamily="2" charset="0"/>
              </a:rPr>
              <a:t>, Finnair and </a:t>
            </a:r>
            <a:r>
              <a:rPr lang="en-US" sz="1050" dirty="0" err="1">
                <a:latin typeface="Finlandica" panose="00000500000000000000" pitchFamily="2" charset="0"/>
              </a:rPr>
              <a:t>Iceye</a:t>
            </a:r>
            <a:r>
              <a:rPr lang="en-US" sz="1050" dirty="0">
                <a:latin typeface="Finlandica" panose="00000500000000000000" pitchFamily="2" charset="0"/>
              </a:rPr>
              <a:t>. </a:t>
            </a:r>
            <a:endParaRPr dirty="0">
              <a:latin typeface="Finlandica" panose="00000500000000000000" pitchFamily="2" charset="0"/>
            </a:endParaRPr>
          </a:p>
          <a:p>
            <a:pPr marL="149130" lvl="0" indent="-84804" algn="l" rtl="0">
              <a:lnSpc>
                <a:spcPct val="120000"/>
              </a:lnSpc>
              <a:spcBef>
                <a:spcPts val="113"/>
              </a:spcBef>
              <a:spcAft>
                <a:spcPts val="0"/>
              </a:spcAft>
              <a:buClr>
                <a:schemeClr val="accent1"/>
              </a:buClr>
              <a:buSzPts val="1013"/>
              <a:buNone/>
            </a:pPr>
            <a:endParaRPr dirty="0">
              <a:latin typeface="Finlandica" panose="00000500000000000000" pitchFamily="2" charset="0"/>
            </a:endParaRPr>
          </a:p>
          <a:p>
            <a:pPr marL="0" lvl="0" indent="0" algn="l" rtl="0">
              <a:lnSpc>
                <a:spcPct val="120000"/>
              </a:lnSpc>
              <a:spcBef>
                <a:spcPts val="113"/>
              </a:spcBef>
              <a:spcAft>
                <a:spcPts val="0"/>
              </a:spcAft>
              <a:buClr>
                <a:schemeClr val="accent1"/>
              </a:buClr>
              <a:buSzPts val="1013"/>
              <a:buNone/>
            </a:pPr>
            <a:endParaRPr dirty="0">
              <a:latin typeface="Finlandica" panose="00000500000000000000" pitchFamily="2" charset="0"/>
            </a:endParaRPr>
          </a:p>
        </p:txBody>
      </p:sp>
      <p:sp>
        <p:nvSpPr>
          <p:cNvPr id="314" name="Google Shape;314;p18"/>
          <p:cNvSpPr txBox="1">
            <a:spLocks noGrp="1"/>
          </p:cNvSpPr>
          <p:nvPr>
            <p:ph type="sldNum" idx="12"/>
          </p:nvPr>
        </p:nvSpPr>
        <p:spPr>
          <a:xfrm>
            <a:off x="4475559" y="6021293"/>
            <a:ext cx="404696" cy="191129"/>
          </a:xfrm>
          <a:prstGeom prst="rect">
            <a:avLst/>
          </a:prstGeom>
          <a:noFill/>
          <a:ln>
            <a:noFill/>
          </a:ln>
        </p:spPr>
        <p:txBody>
          <a:bodyPr spcFirstLastPara="1" wrap="square" lIns="0" tIns="0" rIns="0" bIns="0" anchor="ctr" anchorCtr="0">
            <a:noAutofit/>
          </a:bodyPr>
          <a:lstStyle/>
          <a:p>
            <a:pPr marL="0" lvl="0" indent="0" algn="r" rtl="0">
              <a:lnSpc>
                <a:spcPct val="100000"/>
              </a:lnSpc>
              <a:spcBef>
                <a:spcPts val="0"/>
              </a:spcBef>
              <a:spcAft>
                <a:spcPts val="0"/>
              </a:spcAft>
              <a:buSzPts val="400"/>
              <a:buNone/>
            </a:pPr>
            <a:fld id="{00000000-1234-1234-1234-123412341234}" type="slidenum">
              <a:rPr lang="en-US">
                <a:latin typeface="Finlandica" panose="00000500000000000000" pitchFamily="2" charset="0"/>
              </a:rPr>
              <a:t>21</a:t>
            </a:fld>
            <a:endParaRPr>
              <a:latin typeface="Finlandica" panose="00000500000000000000" pitchFamily="2" charset="0"/>
            </a:endParaRPr>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3"/>
          <p:cNvSpPr txBox="1"/>
          <p:nvPr/>
        </p:nvSpPr>
        <p:spPr>
          <a:xfrm>
            <a:off x="274320" y="476672"/>
            <a:ext cx="4529678" cy="428584"/>
          </a:xfrm>
          <a:prstGeom prst="rect">
            <a:avLst/>
          </a:prstGeom>
          <a:noFill/>
          <a:ln>
            <a:noFill/>
          </a:ln>
        </p:spPr>
        <p:txBody>
          <a:bodyPr spcFirstLastPara="1" wrap="square" lIns="0" tIns="0" rIns="0" bIns="0" anchor="t" anchorCtr="0">
            <a:noAutofit/>
          </a:bodyPr>
          <a:lstStyle/>
          <a:p>
            <a:pPr marL="0" marR="0" lvl="0" indent="0" algn="l" rtl="0">
              <a:lnSpc>
                <a:spcPct val="120000"/>
              </a:lnSpc>
              <a:spcBef>
                <a:spcPts val="0"/>
              </a:spcBef>
              <a:spcAft>
                <a:spcPts val="0"/>
              </a:spcAft>
              <a:buClr>
                <a:srgbClr val="002EA2"/>
              </a:buClr>
              <a:buSzPts val="1000"/>
              <a:buFont typeface="Arial"/>
              <a:buNone/>
            </a:pPr>
            <a:r>
              <a:rPr lang="en-US" sz="1000" dirty="0">
                <a:solidFill>
                  <a:srgbClr val="002EA2"/>
                </a:solidFill>
                <a:latin typeface="Finlandica" panose="00000500000000000000" pitchFamily="2" charset="0"/>
              </a:rPr>
              <a:t>Smart energy</a:t>
            </a:r>
            <a:endParaRPr sz="1400" b="0" i="0" u="none" strike="noStrike" cap="none" dirty="0">
              <a:solidFill>
                <a:srgbClr val="000000"/>
              </a:solidFill>
              <a:latin typeface="Finlandica" panose="00000500000000000000" pitchFamily="2" charset="0"/>
              <a:sym typeface="Arial"/>
            </a:endParaRPr>
          </a:p>
          <a:p>
            <a:pPr marL="0" marR="0" lvl="0" indent="0" algn="l" rtl="0">
              <a:lnSpc>
                <a:spcPct val="120000"/>
              </a:lnSpc>
              <a:spcBef>
                <a:spcPts val="113"/>
              </a:spcBef>
              <a:spcAft>
                <a:spcPts val="0"/>
              </a:spcAft>
              <a:buClr>
                <a:schemeClr val="accent1"/>
              </a:buClr>
              <a:buSzPts val="1000"/>
              <a:buFont typeface="Arial"/>
              <a:buNone/>
            </a:pPr>
            <a:r>
              <a:rPr lang="en-US" sz="1000" b="0" i="0" u="none" strike="noStrike" cap="none" dirty="0">
                <a:solidFill>
                  <a:schemeClr val="accent1"/>
                </a:solidFill>
                <a:latin typeface="Finlandica" panose="00000500000000000000" pitchFamily="2" charset="0"/>
                <a:sym typeface="Arial"/>
              </a:rPr>
              <a:t>Last modified: 23.11.2020</a:t>
            </a:r>
            <a:endParaRPr sz="1000" b="1" i="0" u="none" strike="noStrike" cap="none" dirty="0">
              <a:solidFill>
                <a:schemeClr val="accent1"/>
              </a:solidFill>
              <a:latin typeface="Finlandica" panose="00000500000000000000" pitchFamily="2" charset="0"/>
              <a:sym typeface="Arial"/>
            </a:endParaRPr>
          </a:p>
          <a:p>
            <a:pPr marL="0" marR="0" lvl="0" indent="0" algn="l" rtl="0">
              <a:lnSpc>
                <a:spcPct val="120000"/>
              </a:lnSpc>
              <a:spcBef>
                <a:spcPts val="113"/>
              </a:spcBef>
              <a:spcAft>
                <a:spcPts val="0"/>
              </a:spcAft>
              <a:buClr>
                <a:srgbClr val="002EA2"/>
              </a:buClr>
              <a:buSzPts val="1000"/>
              <a:buFont typeface="Arial"/>
              <a:buNone/>
            </a:pPr>
            <a:r>
              <a:rPr lang="en-US" sz="1000" b="0" i="0" u="none" strike="noStrike" cap="none" dirty="0">
                <a:solidFill>
                  <a:srgbClr val="002EA2"/>
                </a:solidFill>
                <a:latin typeface="Finlandica" panose="00000500000000000000" pitchFamily="2" charset="0"/>
                <a:sym typeface="Arial"/>
              </a:rPr>
              <a:t> </a:t>
            </a:r>
            <a:endParaRPr sz="1000" b="1" i="0" u="none" strike="noStrike" cap="none" dirty="0">
              <a:solidFill>
                <a:schemeClr val="accent1"/>
              </a:solidFill>
              <a:latin typeface="Finlandica" panose="00000500000000000000" pitchFamily="2" charset="0"/>
              <a:sym typeface="Arial"/>
            </a:endParaRPr>
          </a:p>
        </p:txBody>
      </p:sp>
      <p:sp>
        <p:nvSpPr>
          <p:cNvPr id="173" name="Google Shape;173;p3"/>
          <p:cNvSpPr txBox="1"/>
          <p:nvPr/>
        </p:nvSpPr>
        <p:spPr>
          <a:xfrm>
            <a:off x="267500" y="980724"/>
            <a:ext cx="4608600" cy="4403410"/>
          </a:xfrm>
          <a:prstGeom prst="rect">
            <a:avLst/>
          </a:prstGeom>
          <a:noFill/>
          <a:ln w="12700" cap="flat" cmpd="sng">
            <a:solidFill>
              <a:schemeClr val="dk1"/>
            </a:solidFill>
            <a:prstDash val="solid"/>
            <a:round/>
            <a:headEnd type="none" w="sm" len="sm"/>
            <a:tailEnd type="none" w="sm" len="sm"/>
          </a:ln>
        </p:spPr>
        <p:txBody>
          <a:bodyPr spcFirstLastPara="1" wrap="square" lIns="101250" tIns="81000" rIns="81000" bIns="81000" anchor="ctr" anchorCtr="0">
            <a:noAutofit/>
          </a:bodyPr>
          <a:lstStyle/>
          <a:p>
            <a:pPr marL="0" marR="0" lvl="0" indent="0" algn="l" rtl="0">
              <a:lnSpc>
                <a:spcPct val="100000"/>
              </a:lnSpc>
              <a:spcBef>
                <a:spcPts val="0"/>
              </a:spcBef>
              <a:spcAft>
                <a:spcPts val="0"/>
              </a:spcAft>
              <a:buClr>
                <a:schemeClr val="lt1"/>
              </a:buClr>
              <a:buSzPts val="843"/>
              <a:buFont typeface="Arial"/>
              <a:buNone/>
            </a:pPr>
            <a:r>
              <a:rPr lang="en-US" sz="843" b="1" i="0" u="none" strike="noStrike" cap="none">
                <a:solidFill>
                  <a:schemeClr val="lt1"/>
                </a:solidFill>
                <a:latin typeface="Finlandica" panose="00000500000000000000" pitchFamily="2" charset="0"/>
                <a:sym typeface="Arial"/>
              </a:rPr>
              <a:t>THE PARTICIPANTS ARE PAID A BASIC INCOME REGARDLESS OF ANY OTHER INCOME HAVE OR WHETHER THEY ARE ACTIVELY LOOKING FOR WORK</a:t>
            </a:r>
            <a:endParaRPr sz="450" b="1" i="0" u="none" strike="noStrike" cap="none">
              <a:solidFill>
                <a:schemeClr val="lt1"/>
              </a:solidFill>
              <a:latin typeface="Finlandica" panose="00000500000000000000" pitchFamily="2" charset="0"/>
              <a:sym typeface="Arial"/>
            </a:endParaRPr>
          </a:p>
        </p:txBody>
      </p:sp>
      <p:sp>
        <p:nvSpPr>
          <p:cNvPr id="174" name="Google Shape;174;p3"/>
          <p:cNvSpPr txBox="1"/>
          <p:nvPr/>
        </p:nvSpPr>
        <p:spPr>
          <a:xfrm>
            <a:off x="267500" y="5428248"/>
            <a:ext cx="4608600" cy="1241049"/>
          </a:xfrm>
          <a:prstGeom prst="rect">
            <a:avLst/>
          </a:prstGeom>
          <a:noFill/>
          <a:ln w="12700" cap="flat" cmpd="sng">
            <a:solidFill>
              <a:schemeClr val="dk1"/>
            </a:solidFill>
            <a:prstDash val="solid"/>
            <a:round/>
            <a:headEnd type="none" w="sm" len="sm"/>
            <a:tailEnd type="none" w="sm" len="sm"/>
          </a:ln>
        </p:spPr>
        <p:txBody>
          <a:bodyPr spcFirstLastPara="1" wrap="square" lIns="101250" tIns="81000" rIns="81000" bIns="81000" anchor="ctr" anchorCtr="0">
            <a:noAutofit/>
          </a:bodyPr>
          <a:lstStyle/>
          <a:p>
            <a:pPr marL="0" marR="0" lvl="0" indent="0" algn="l" rtl="0">
              <a:lnSpc>
                <a:spcPct val="100000"/>
              </a:lnSpc>
              <a:spcBef>
                <a:spcPts val="0"/>
              </a:spcBef>
              <a:spcAft>
                <a:spcPts val="0"/>
              </a:spcAft>
              <a:buClr>
                <a:schemeClr val="lt1"/>
              </a:buClr>
              <a:buSzPts val="843"/>
              <a:buFont typeface="Arial"/>
              <a:buNone/>
            </a:pPr>
            <a:r>
              <a:rPr lang="en-US" sz="843" b="1" i="0" u="none" strike="noStrike" cap="none">
                <a:solidFill>
                  <a:schemeClr val="lt1"/>
                </a:solidFill>
                <a:latin typeface="Finlandica" panose="00000500000000000000" pitchFamily="2" charset="0"/>
                <a:sym typeface="Arial"/>
              </a:rPr>
              <a:t>OR WHETHER THEY ARE ACTIVELY LOOKING FOR WORK</a:t>
            </a:r>
            <a:endParaRPr sz="450" b="1" i="0" u="none" strike="noStrike" cap="none">
              <a:solidFill>
                <a:schemeClr val="lt1"/>
              </a:solidFill>
              <a:latin typeface="Finlandica" panose="00000500000000000000" pitchFamily="2" charset="0"/>
              <a:sym typeface="Arial"/>
            </a:endParaRPr>
          </a:p>
        </p:txBody>
      </p:sp>
      <p:sp>
        <p:nvSpPr>
          <p:cNvPr id="175" name="Google Shape;175;p3"/>
          <p:cNvSpPr txBox="1">
            <a:spLocks noGrp="1"/>
          </p:cNvSpPr>
          <p:nvPr>
            <p:ph type="body" idx="1"/>
          </p:nvPr>
        </p:nvSpPr>
        <p:spPr>
          <a:xfrm>
            <a:off x="411509" y="1053912"/>
            <a:ext cx="2765323" cy="306034"/>
          </a:xfrm>
          <a:prstGeom prst="rect">
            <a:avLst/>
          </a:prstGeom>
          <a:noFill/>
          <a:ln>
            <a:noFill/>
          </a:ln>
        </p:spPr>
        <p:txBody>
          <a:bodyPr spcFirstLastPara="1" wrap="square" lIns="0" tIns="0" rIns="0" bIns="0" anchor="t" anchorCtr="0">
            <a:noAutofit/>
          </a:bodyPr>
          <a:lstStyle/>
          <a:p>
            <a:pPr marL="0" lvl="0" indent="0" algn="l" rtl="0">
              <a:lnSpc>
                <a:spcPct val="120000"/>
              </a:lnSpc>
              <a:spcBef>
                <a:spcPts val="0"/>
              </a:spcBef>
              <a:spcAft>
                <a:spcPts val="0"/>
              </a:spcAft>
              <a:buClr>
                <a:schemeClr val="accent1"/>
              </a:buClr>
              <a:buSzPts val="1200"/>
              <a:buNone/>
            </a:pPr>
            <a:r>
              <a:rPr lang="en-US" sz="1200" b="1" dirty="0">
                <a:latin typeface="Finlandica" panose="00000500000000000000" pitchFamily="2" charset="0"/>
              </a:rPr>
              <a:t>Key points and main messages:</a:t>
            </a:r>
            <a:endParaRPr dirty="0">
              <a:latin typeface="Finlandica" panose="00000500000000000000" pitchFamily="2" charset="0"/>
            </a:endParaRPr>
          </a:p>
          <a:p>
            <a:pPr marL="0" lvl="0" indent="0" algn="l" rtl="0">
              <a:lnSpc>
                <a:spcPct val="120000"/>
              </a:lnSpc>
              <a:spcBef>
                <a:spcPts val="113"/>
              </a:spcBef>
              <a:spcAft>
                <a:spcPts val="0"/>
              </a:spcAft>
              <a:buClr>
                <a:srgbClr val="002EA2"/>
              </a:buClr>
              <a:buSzPts val="1200"/>
              <a:buNone/>
            </a:pPr>
            <a:r>
              <a:rPr lang="en-US" sz="1200" dirty="0">
                <a:solidFill>
                  <a:srgbClr val="002EA2"/>
                </a:solidFill>
                <a:latin typeface="Finlandica" panose="00000500000000000000" pitchFamily="2" charset="0"/>
              </a:rPr>
              <a:t> </a:t>
            </a:r>
            <a:endParaRPr dirty="0">
              <a:latin typeface="Finlandica" panose="00000500000000000000" pitchFamily="2" charset="0"/>
            </a:endParaRPr>
          </a:p>
          <a:p>
            <a:pPr marL="0" lvl="0" indent="0" algn="l" rtl="0">
              <a:lnSpc>
                <a:spcPct val="120000"/>
              </a:lnSpc>
              <a:spcBef>
                <a:spcPts val="113"/>
              </a:spcBef>
              <a:spcAft>
                <a:spcPts val="0"/>
              </a:spcAft>
              <a:buClr>
                <a:schemeClr val="accent1"/>
              </a:buClr>
              <a:buSzPts val="1200"/>
              <a:buNone/>
            </a:pPr>
            <a:endParaRPr sz="1200" b="1" dirty="0">
              <a:latin typeface="Finlandica" panose="00000500000000000000" pitchFamily="2" charset="0"/>
              <a:sym typeface="Arial"/>
            </a:endParaRPr>
          </a:p>
        </p:txBody>
      </p:sp>
      <p:sp>
        <p:nvSpPr>
          <p:cNvPr id="176" name="Google Shape;176;p3"/>
          <p:cNvSpPr txBox="1"/>
          <p:nvPr/>
        </p:nvSpPr>
        <p:spPr>
          <a:xfrm>
            <a:off x="380314" y="1273914"/>
            <a:ext cx="4392600" cy="3594300"/>
          </a:xfrm>
          <a:prstGeom prst="rect">
            <a:avLst/>
          </a:prstGeom>
          <a:noFill/>
          <a:ln>
            <a:noFill/>
          </a:ln>
        </p:spPr>
        <p:txBody>
          <a:bodyPr spcFirstLastPara="1" wrap="square" lIns="0" tIns="0" rIns="0" bIns="0" anchor="t" anchorCtr="0">
            <a:noAutofit/>
          </a:bodyPr>
          <a:lstStyle/>
          <a:p>
            <a:pPr marL="171450" marR="0" lvl="0" indent="-171450" algn="l" rtl="0">
              <a:lnSpc>
                <a:spcPct val="120000"/>
              </a:lnSpc>
              <a:spcBef>
                <a:spcPts val="0"/>
              </a:spcBef>
              <a:spcAft>
                <a:spcPts val="0"/>
              </a:spcAft>
              <a:buClr>
                <a:schemeClr val="accent1"/>
              </a:buClr>
              <a:buSzPts val="1013"/>
              <a:buFont typeface="Arial" panose="020B0604020202020204" pitchFamily="34" charset="0"/>
              <a:buChar char="•"/>
            </a:pPr>
            <a:r>
              <a:rPr lang="en-US" sz="900" dirty="0">
                <a:solidFill>
                  <a:schemeClr val="accent1"/>
                </a:solidFill>
                <a:latin typeface="Finlandica" panose="00000500000000000000" pitchFamily="2" charset="0"/>
              </a:rPr>
              <a:t>The climate and biodiversity crisis is something we all must tackle. Smart energy is a necessary piece of our sustainable energy future. It can be defined as a cost-effective, sustainable, secure and advanced energy system which focuses on renewables and high efficiency.</a:t>
            </a:r>
            <a:br>
              <a:rPr lang="en-US" sz="900" dirty="0">
                <a:solidFill>
                  <a:schemeClr val="accent1"/>
                </a:solidFill>
                <a:latin typeface="Finlandica" panose="00000500000000000000" pitchFamily="2" charset="0"/>
              </a:rPr>
            </a:br>
            <a:endParaRPr lang="en-US" sz="900" dirty="0">
              <a:solidFill>
                <a:schemeClr val="accent1"/>
              </a:solidFill>
              <a:latin typeface="Finlandica" panose="00000500000000000000" pitchFamily="2" charset="0"/>
            </a:endParaRPr>
          </a:p>
          <a:p>
            <a:pPr marL="171450" marR="0" lvl="0" indent="-171450" algn="l" rtl="0">
              <a:lnSpc>
                <a:spcPct val="120000"/>
              </a:lnSpc>
              <a:spcBef>
                <a:spcPts val="0"/>
              </a:spcBef>
              <a:spcAft>
                <a:spcPts val="0"/>
              </a:spcAft>
              <a:buClr>
                <a:schemeClr val="accent1"/>
              </a:buClr>
              <a:buSzPts val="1013"/>
              <a:buFont typeface="Arial" panose="020B0604020202020204" pitchFamily="34" charset="0"/>
              <a:buChar char="•"/>
            </a:pPr>
            <a:r>
              <a:rPr lang="en-US" sz="900" b="0" i="0" u="none" strike="noStrike" cap="none" dirty="0">
                <a:solidFill>
                  <a:schemeClr val="accent1"/>
                </a:solidFill>
                <a:latin typeface="Finlandica" panose="00000500000000000000" pitchFamily="2" charset="0"/>
                <a:sym typeface="Arial"/>
              </a:rPr>
              <a:t>Finland has developed both intellectual capital and high-tech solutions. Together these have contributed to the nation’s current strengths in smart energy.</a:t>
            </a:r>
          </a:p>
          <a:p>
            <a:pPr marL="171450" marR="0" lvl="0" indent="-171450" algn="l" rtl="0">
              <a:lnSpc>
                <a:spcPct val="120000"/>
              </a:lnSpc>
              <a:spcBef>
                <a:spcPts val="0"/>
              </a:spcBef>
              <a:spcAft>
                <a:spcPts val="0"/>
              </a:spcAft>
              <a:buClr>
                <a:schemeClr val="accent1"/>
              </a:buClr>
              <a:buSzPts val="1013"/>
              <a:buFont typeface="Arial" panose="020B0604020202020204" pitchFamily="34" charset="0"/>
              <a:buChar char="•"/>
            </a:pPr>
            <a:endParaRPr lang="en-US" sz="900" dirty="0">
              <a:solidFill>
                <a:schemeClr val="accent1"/>
              </a:solidFill>
              <a:latin typeface="Finlandica" panose="00000500000000000000" pitchFamily="2" charset="0"/>
            </a:endParaRPr>
          </a:p>
          <a:p>
            <a:pPr marL="171450" marR="0" lvl="0" indent="-171450" algn="l" rtl="0">
              <a:lnSpc>
                <a:spcPct val="120000"/>
              </a:lnSpc>
              <a:spcBef>
                <a:spcPts val="0"/>
              </a:spcBef>
              <a:spcAft>
                <a:spcPts val="0"/>
              </a:spcAft>
              <a:buClr>
                <a:schemeClr val="accent1"/>
              </a:buClr>
              <a:buSzPts val="1013"/>
              <a:buFont typeface="Arial" panose="020B0604020202020204" pitchFamily="34" charset="0"/>
              <a:buChar char="•"/>
            </a:pPr>
            <a:r>
              <a:rPr lang="en-US" sz="900" b="0" i="0" u="none" strike="noStrike" cap="none" dirty="0">
                <a:solidFill>
                  <a:schemeClr val="accent1"/>
                </a:solidFill>
                <a:latin typeface="Finlandica" panose="00000500000000000000" pitchFamily="2" charset="0"/>
                <a:sym typeface="Arial"/>
              </a:rPr>
              <a:t>Finland’s climate and lack of fossil fuels has forced it to becom</a:t>
            </a:r>
            <a:r>
              <a:rPr lang="en-US" sz="900" dirty="0">
                <a:solidFill>
                  <a:schemeClr val="accent1"/>
                </a:solidFill>
                <a:latin typeface="Finlandica" panose="00000500000000000000" pitchFamily="2" charset="0"/>
              </a:rPr>
              <a:t>e an expert in efficiency solutions and renewable sources of energy.</a:t>
            </a:r>
          </a:p>
          <a:p>
            <a:pPr marL="171450" marR="0" lvl="0" indent="-171450" algn="l" rtl="0">
              <a:lnSpc>
                <a:spcPct val="120000"/>
              </a:lnSpc>
              <a:spcBef>
                <a:spcPts val="0"/>
              </a:spcBef>
              <a:spcAft>
                <a:spcPts val="0"/>
              </a:spcAft>
              <a:buClr>
                <a:schemeClr val="accent1"/>
              </a:buClr>
              <a:buSzPts val="1013"/>
              <a:buFont typeface="Arial" panose="020B0604020202020204" pitchFamily="34" charset="0"/>
              <a:buChar char="•"/>
            </a:pPr>
            <a:endParaRPr lang="en-US" sz="900" b="0" i="0" u="none" strike="noStrike" cap="none" dirty="0">
              <a:solidFill>
                <a:schemeClr val="accent1"/>
              </a:solidFill>
              <a:latin typeface="Finlandica" panose="00000500000000000000" pitchFamily="2" charset="0"/>
              <a:sym typeface="Arial"/>
            </a:endParaRPr>
          </a:p>
          <a:p>
            <a:pPr marL="171450" marR="0" lvl="0" indent="-171450" algn="l" rtl="0">
              <a:lnSpc>
                <a:spcPct val="120000"/>
              </a:lnSpc>
              <a:spcBef>
                <a:spcPts val="0"/>
              </a:spcBef>
              <a:spcAft>
                <a:spcPts val="0"/>
              </a:spcAft>
              <a:buClr>
                <a:schemeClr val="accent1"/>
              </a:buClr>
              <a:buSzPts val="1013"/>
              <a:buFont typeface="Arial" panose="020B0604020202020204" pitchFamily="34" charset="0"/>
              <a:buChar char="•"/>
            </a:pPr>
            <a:r>
              <a:rPr lang="en-US" sz="900" dirty="0">
                <a:solidFill>
                  <a:schemeClr val="accent1"/>
                </a:solidFill>
                <a:latin typeface="Finlandica" panose="00000500000000000000" pitchFamily="2" charset="0"/>
              </a:rPr>
              <a:t>Traditionally wood has been a major source of renewable energy in Finland, but currently the fastest growing energy source is wind power</a:t>
            </a:r>
            <a:r>
              <a:rPr lang="en-GB" sz="900" dirty="0">
                <a:solidFill>
                  <a:schemeClr val="accent1"/>
                </a:solidFill>
                <a:latin typeface="Finlandica" panose="00000500000000000000" pitchFamily="2" charset="0"/>
              </a:rPr>
              <a:t>.</a:t>
            </a:r>
            <a:r>
              <a:rPr lang="en-US" sz="900" b="0" i="0" u="none" strike="noStrike" cap="none" dirty="0">
                <a:solidFill>
                  <a:schemeClr val="accent1"/>
                </a:solidFill>
                <a:latin typeface="Finlandica" panose="00000500000000000000" pitchFamily="2" charset="0"/>
                <a:sym typeface="Arial"/>
              </a:rPr>
              <a:t/>
            </a:r>
            <a:br>
              <a:rPr lang="en-US" sz="900" b="0" i="0" u="none" strike="noStrike" cap="none" dirty="0">
                <a:solidFill>
                  <a:schemeClr val="accent1"/>
                </a:solidFill>
                <a:latin typeface="Finlandica" panose="00000500000000000000" pitchFamily="2" charset="0"/>
                <a:sym typeface="Arial"/>
              </a:rPr>
            </a:br>
            <a:endParaRPr lang="en-US" sz="900" dirty="0">
              <a:solidFill>
                <a:schemeClr val="accent1"/>
              </a:solidFill>
              <a:latin typeface="Finlandica" panose="00000500000000000000" pitchFamily="2" charset="0"/>
            </a:endParaRPr>
          </a:p>
          <a:p>
            <a:pPr marL="171450" lvl="0" indent="-171450">
              <a:lnSpc>
                <a:spcPct val="120000"/>
              </a:lnSpc>
              <a:buClr>
                <a:schemeClr val="accent1"/>
              </a:buClr>
              <a:buSzPts val="1013"/>
              <a:buFont typeface="Arial" panose="020B0604020202020204" pitchFamily="34" charset="0"/>
              <a:buChar char="•"/>
            </a:pPr>
            <a:r>
              <a:rPr lang="en-US" sz="900" dirty="0">
                <a:solidFill>
                  <a:schemeClr val="accent1"/>
                </a:solidFill>
                <a:latin typeface="Finlandica" panose="00000500000000000000" pitchFamily="2" charset="0"/>
              </a:rPr>
              <a:t>Finland’s expertise in smart energy is based upon a history of using renewable energy, strong support from society and public officials, rare mineral resources, world-class research and an innovative private sector. </a:t>
            </a:r>
            <a:br>
              <a:rPr lang="en-US" sz="900" dirty="0">
                <a:solidFill>
                  <a:schemeClr val="accent1"/>
                </a:solidFill>
                <a:latin typeface="Finlandica" panose="00000500000000000000" pitchFamily="2" charset="0"/>
              </a:rPr>
            </a:br>
            <a:endParaRPr lang="en-US" sz="900" dirty="0">
              <a:solidFill>
                <a:schemeClr val="accent1"/>
              </a:solidFill>
              <a:latin typeface="Finlandica" panose="00000500000000000000" pitchFamily="2" charset="0"/>
            </a:endParaRPr>
          </a:p>
          <a:p>
            <a:pPr marL="171450" marR="0" lvl="0" indent="-171450" algn="l" rtl="0">
              <a:lnSpc>
                <a:spcPct val="120000"/>
              </a:lnSpc>
              <a:spcBef>
                <a:spcPts val="0"/>
              </a:spcBef>
              <a:spcAft>
                <a:spcPts val="0"/>
              </a:spcAft>
              <a:buClr>
                <a:schemeClr val="accent1"/>
              </a:buClr>
              <a:buSzPts val="1013"/>
              <a:buFont typeface="Arial" panose="020B0604020202020204" pitchFamily="34" charset="0"/>
              <a:buChar char="•"/>
            </a:pPr>
            <a:r>
              <a:rPr lang="en-US" sz="900" dirty="0">
                <a:solidFill>
                  <a:schemeClr val="accent1"/>
                </a:solidFill>
                <a:latin typeface="Finlandica" panose="00000500000000000000" pitchFamily="2" charset="0"/>
              </a:rPr>
              <a:t>Finland’s know-how in smart energy includes smart buildings, district heating, waste-to-energy, circularity, batteries, bioenergy and software.</a:t>
            </a:r>
            <a:br>
              <a:rPr lang="en-US" sz="900" dirty="0">
                <a:solidFill>
                  <a:schemeClr val="accent1"/>
                </a:solidFill>
                <a:latin typeface="Finlandica" panose="00000500000000000000" pitchFamily="2" charset="0"/>
              </a:rPr>
            </a:br>
            <a:endParaRPr lang="en-US" sz="900" dirty="0">
              <a:solidFill>
                <a:schemeClr val="accent1"/>
              </a:solidFill>
              <a:latin typeface="Finlandica" panose="00000500000000000000" pitchFamily="2" charset="0"/>
            </a:endParaRPr>
          </a:p>
          <a:p>
            <a:pPr marL="171450" marR="0" lvl="0" indent="-171450" algn="l" rtl="0">
              <a:lnSpc>
                <a:spcPct val="120000"/>
              </a:lnSpc>
              <a:spcBef>
                <a:spcPts val="0"/>
              </a:spcBef>
              <a:spcAft>
                <a:spcPts val="0"/>
              </a:spcAft>
              <a:buClr>
                <a:schemeClr val="accent1"/>
              </a:buClr>
              <a:buSzPts val="1013"/>
              <a:buFont typeface="Arial" panose="020B0604020202020204" pitchFamily="34" charset="0"/>
              <a:buChar char="•"/>
            </a:pPr>
            <a:r>
              <a:rPr lang="en-US" sz="900" dirty="0">
                <a:solidFill>
                  <a:schemeClr val="accent1"/>
                </a:solidFill>
                <a:latin typeface="Finlandica" panose="00000500000000000000" pitchFamily="2" charset="0"/>
              </a:rPr>
              <a:t>Finland has a history of working with international partners and in global markets. </a:t>
            </a:r>
            <a:r>
              <a:rPr lang="en-GB" sz="900" dirty="0">
                <a:solidFill>
                  <a:schemeClr val="accent1"/>
                </a:solidFill>
                <a:latin typeface="Finlandica" panose="00000500000000000000" pitchFamily="2" charset="0"/>
              </a:rPr>
              <a:t>The smart energy sector is an important export industry, with one estimate placing it at 25-35% of total exports.</a:t>
            </a:r>
            <a:br>
              <a:rPr lang="en-GB" sz="900" dirty="0">
                <a:solidFill>
                  <a:schemeClr val="accent1"/>
                </a:solidFill>
                <a:latin typeface="Finlandica" panose="00000500000000000000" pitchFamily="2" charset="0"/>
              </a:rPr>
            </a:br>
            <a:endParaRPr lang="en-US" sz="900" dirty="0">
              <a:solidFill>
                <a:schemeClr val="accent1"/>
              </a:solidFill>
              <a:latin typeface="Finlandica" panose="00000500000000000000" pitchFamily="2" charset="0"/>
            </a:endParaRPr>
          </a:p>
          <a:p>
            <a:pPr marL="171450" marR="0" lvl="0" indent="-171450" algn="l" rtl="0">
              <a:lnSpc>
                <a:spcPct val="120000"/>
              </a:lnSpc>
              <a:spcBef>
                <a:spcPts val="0"/>
              </a:spcBef>
              <a:spcAft>
                <a:spcPts val="0"/>
              </a:spcAft>
              <a:buClr>
                <a:schemeClr val="accent1"/>
              </a:buClr>
              <a:buSzPts val="1013"/>
              <a:buFont typeface="Arial" panose="020B0604020202020204" pitchFamily="34" charset="0"/>
              <a:buChar char="•"/>
            </a:pPr>
            <a:endParaRPr lang="en-US" sz="900" dirty="0">
              <a:solidFill>
                <a:schemeClr val="accent1"/>
              </a:solidFill>
              <a:latin typeface="Finlandica" panose="00000500000000000000" pitchFamily="2" charset="0"/>
            </a:endParaRPr>
          </a:p>
        </p:txBody>
      </p:sp>
      <p:sp>
        <p:nvSpPr>
          <p:cNvPr id="177" name="Google Shape;177;p3"/>
          <p:cNvSpPr txBox="1"/>
          <p:nvPr/>
        </p:nvSpPr>
        <p:spPr>
          <a:xfrm>
            <a:off x="431963" y="5428249"/>
            <a:ext cx="4392600" cy="310200"/>
          </a:xfrm>
          <a:prstGeom prst="rect">
            <a:avLst/>
          </a:prstGeom>
          <a:noFill/>
          <a:ln>
            <a:noFill/>
          </a:ln>
        </p:spPr>
        <p:txBody>
          <a:bodyPr spcFirstLastPara="1" wrap="square" lIns="0" tIns="0" rIns="0" bIns="0" anchor="t" anchorCtr="0">
            <a:noAutofit/>
          </a:bodyPr>
          <a:lstStyle/>
          <a:p>
            <a:pPr marL="0" marR="0" lvl="0" indent="0" algn="l" rtl="0">
              <a:lnSpc>
                <a:spcPct val="120000"/>
              </a:lnSpc>
              <a:spcBef>
                <a:spcPts val="0"/>
              </a:spcBef>
              <a:spcAft>
                <a:spcPts val="0"/>
              </a:spcAft>
              <a:buClr>
                <a:schemeClr val="accent1"/>
              </a:buClr>
              <a:buSzPts val="1200"/>
              <a:buFont typeface="Arial"/>
              <a:buNone/>
            </a:pPr>
            <a:r>
              <a:rPr lang="en-US" sz="1200" b="1" i="0" u="none" strike="noStrike" cap="none" dirty="0">
                <a:solidFill>
                  <a:schemeClr val="accent1"/>
                </a:solidFill>
                <a:latin typeface="Finlandica" panose="00000500000000000000" pitchFamily="2" charset="0"/>
                <a:sym typeface="Arial"/>
              </a:rPr>
              <a:t>How to portray Finland? </a:t>
            </a:r>
            <a:endParaRPr sz="1400" b="0" i="0" u="none" strike="noStrike" cap="none" dirty="0">
              <a:solidFill>
                <a:srgbClr val="000000"/>
              </a:solidFill>
              <a:latin typeface="Finlandica" panose="00000500000000000000" pitchFamily="2" charset="0"/>
              <a:sym typeface="Arial"/>
            </a:endParaRPr>
          </a:p>
        </p:txBody>
      </p:sp>
      <p:sp>
        <p:nvSpPr>
          <p:cNvPr id="178" name="Google Shape;178;p3"/>
          <p:cNvSpPr txBox="1"/>
          <p:nvPr/>
        </p:nvSpPr>
        <p:spPr>
          <a:xfrm>
            <a:off x="431963" y="3861048"/>
            <a:ext cx="4392488" cy="310186"/>
          </a:xfrm>
          <a:prstGeom prst="rect">
            <a:avLst/>
          </a:prstGeom>
          <a:noFill/>
          <a:ln>
            <a:noFill/>
          </a:ln>
        </p:spPr>
        <p:txBody>
          <a:bodyPr spcFirstLastPara="1" wrap="square" lIns="0" tIns="0" rIns="0" bIns="0" anchor="t" anchorCtr="0">
            <a:noAutofit/>
          </a:bodyPr>
          <a:lstStyle/>
          <a:p>
            <a:pPr marL="0" marR="0" lvl="0" indent="0" algn="l" rtl="0">
              <a:lnSpc>
                <a:spcPct val="120000"/>
              </a:lnSpc>
              <a:spcBef>
                <a:spcPts val="0"/>
              </a:spcBef>
              <a:spcAft>
                <a:spcPts val="0"/>
              </a:spcAft>
              <a:buClr>
                <a:schemeClr val="accent1"/>
              </a:buClr>
              <a:buSzPts val="1013"/>
              <a:buFont typeface="Arial"/>
              <a:buNone/>
            </a:pPr>
            <a:endParaRPr sz="1013" b="0" i="0" u="none" strike="noStrike" cap="none">
              <a:solidFill>
                <a:schemeClr val="accent1"/>
              </a:solidFill>
              <a:latin typeface="Finlandica" panose="00000500000000000000" pitchFamily="2" charset="0"/>
              <a:sym typeface="Arial"/>
            </a:endParaRPr>
          </a:p>
        </p:txBody>
      </p:sp>
      <p:sp>
        <p:nvSpPr>
          <p:cNvPr id="179" name="Google Shape;179;p3"/>
          <p:cNvSpPr txBox="1"/>
          <p:nvPr/>
        </p:nvSpPr>
        <p:spPr>
          <a:xfrm>
            <a:off x="380314" y="5691911"/>
            <a:ext cx="4392600" cy="1021500"/>
          </a:xfrm>
          <a:prstGeom prst="rect">
            <a:avLst/>
          </a:prstGeom>
          <a:noFill/>
          <a:ln>
            <a:noFill/>
          </a:ln>
        </p:spPr>
        <p:txBody>
          <a:bodyPr spcFirstLastPara="1" wrap="square" lIns="0" tIns="0" rIns="0" bIns="0" anchor="t" anchorCtr="0">
            <a:noAutofit/>
          </a:bodyPr>
          <a:lstStyle/>
          <a:p>
            <a:pPr marL="171450" marR="0" lvl="0" indent="-171450" algn="l" rtl="0">
              <a:lnSpc>
                <a:spcPct val="120000"/>
              </a:lnSpc>
              <a:spcBef>
                <a:spcPts val="113"/>
              </a:spcBef>
              <a:spcAft>
                <a:spcPts val="0"/>
              </a:spcAft>
              <a:buClr>
                <a:schemeClr val="accent1"/>
              </a:buClr>
              <a:buSzPts val="1000"/>
              <a:buFont typeface="Arial" panose="020B0604020202020204" pitchFamily="34" charset="0"/>
              <a:buChar char="•"/>
            </a:pPr>
            <a:r>
              <a:rPr lang="en-GB" sz="1000" b="1" i="0" u="none" strike="noStrike" cap="none" dirty="0">
                <a:solidFill>
                  <a:schemeClr val="accent1"/>
                </a:solidFill>
                <a:latin typeface="Finlandica" panose="00000500000000000000" pitchFamily="2" charset="0"/>
                <a:sym typeface="Arial"/>
              </a:rPr>
              <a:t>Position </a:t>
            </a:r>
            <a:r>
              <a:rPr lang="en-GB" sz="1000" i="0" u="none" strike="noStrike" cap="none" dirty="0">
                <a:solidFill>
                  <a:schemeClr val="accent1"/>
                </a:solidFill>
                <a:latin typeface="Finlandica" panose="00000500000000000000" pitchFamily="2" charset="0"/>
                <a:sym typeface="Arial"/>
              </a:rPr>
              <a:t>Finland as a global forerunner in smart energy.</a:t>
            </a:r>
          </a:p>
          <a:p>
            <a:pPr marL="171450" marR="0" lvl="0" indent="-171450" algn="l" rtl="0">
              <a:lnSpc>
                <a:spcPct val="120000"/>
              </a:lnSpc>
              <a:spcBef>
                <a:spcPts val="113"/>
              </a:spcBef>
              <a:spcAft>
                <a:spcPts val="0"/>
              </a:spcAft>
              <a:buClr>
                <a:schemeClr val="accent1"/>
              </a:buClr>
              <a:buSzPts val="1000"/>
              <a:buFont typeface="Arial" panose="020B0604020202020204" pitchFamily="34" charset="0"/>
              <a:buChar char="•"/>
            </a:pPr>
            <a:r>
              <a:rPr lang="en-GB" sz="1000" b="1" dirty="0">
                <a:solidFill>
                  <a:schemeClr val="accent1"/>
                </a:solidFill>
                <a:latin typeface="Finlandica" panose="00000500000000000000" pitchFamily="2" charset="0"/>
              </a:rPr>
              <a:t>Highlight </a:t>
            </a:r>
            <a:r>
              <a:rPr lang="en-GB" sz="1000" dirty="0">
                <a:solidFill>
                  <a:schemeClr val="accent1"/>
                </a:solidFill>
                <a:latin typeface="Finlandica" panose="00000500000000000000" pitchFamily="2" charset="0"/>
              </a:rPr>
              <a:t>Finland’s unique smart energy strengths in raw materials as well as intellectual assets such as relevant software expertise.</a:t>
            </a:r>
          </a:p>
          <a:p>
            <a:pPr marL="171450" marR="0" lvl="0" indent="-171450" algn="l" rtl="0">
              <a:lnSpc>
                <a:spcPct val="120000"/>
              </a:lnSpc>
              <a:spcBef>
                <a:spcPts val="113"/>
              </a:spcBef>
              <a:spcAft>
                <a:spcPts val="0"/>
              </a:spcAft>
              <a:buClr>
                <a:schemeClr val="accent1"/>
              </a:buClr>
              <a:buSzPts val="1000"/>
              <a:buFont typeface="Arial" panose="020B0604020202020204" pitchFamily="34" charset="0"/>
              <a:buChar char="•"/>
            </a:pPr>
            <a:r>
              <a:rPr lang="en-GB" sz="1000" b="1" i="0" u="none" strike="noStrike" cap="none" dirty="0">
                <a:solidFill>
                  <a:schemeClr val="accent1"/>
                </a:solidFill>
                <a:latin typeface="Finlandica" panose="00000500000000000000" pitchFamily="2" charset="0"/>
                <a:sym typeface="Arial"/>
              </a:rPr>
              <a:t>Profile </a:t>
            </a:r>
            <a:r>
              <a:rPr lang="en-GB" sz="1000" i="0" u="none" strike="noStrike" cap="none" dirty="0">
                <a:solidFill>
                  <a:schemeClr val="accent1"/>
                </a:solidFill>
                <a:latin typeface="Finlandica" panose="00000500000000000000" pitchFamily="2" charset="0"/>
                <a:sym typeface="Arial"/>
              </a:rPr>
              <a:t>Finland as </a:t>
            </a:r>
            <a:r>
              <a:rPr lang="en-GB" sz="1000" dirty="0">
                <a:solidFill>
                  <a:schemeClr val="accent1"/>
                </a:solidFill>
                <a:latin typeface="Finlandica" panose="00000500000000000000" pitchFamily="2" charset="0"/>
              </a:rPr>
              <a:t>the perfect place to research, test and produce smart energy solutions.</a:t>
            </a:r>
            <a:endParaRPr sz="1000" b="1" i="0" u="none" strike="noStrike" cap="none" dirty="0">
              <a:solidFill>
                <a:schemeClr val="accent1"/>
              </a:solidFill>
              <a:latin typeface="Finlandica" panose="00000500000000000000" pitchFamily="2" charset="0"/>
              <a:sym typeface="Arial"/>
            </a:endParaRPr>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4"/>
          <p:cNvSpPr txBox="1"/>
          <p:nvPr/>
        </p:nvSpPr>
        <p:spPr>
          <a:xfrm>
            <a:off x="303498" y="1337329"/>
            <a:ext cx="4608512" cy="5332031"/>
          </a:xfrm>
          <a:prstGeom prst="rect">
            <a:avLst/>
          </a:prstGeom>
          <a:noFill/>
          <a:ln w="12700" cap="flat" cmpd="sng">
            <a:solidFill>
              <a:schemeClr val="dk1"/>
            </a:solidFill>
            <a:prstDash val="solid"/>
            <a:round/>
            <a:headEnd type="none" w="sm" len="sm"/>
            <a:tailEnd type="none" w="sm" len="sm"/>
          </a:ln>
        </p:spPr>
        <p:txBody>
          <a:bodyPr spcFirstLastPara="1" wrap="square" lIns="101250" tIns="81000" rIns="81000" bIns="81000" anchor="ctr" anchorCtr="0">
            <a:noAutofit/>
          </a:bodyPr>
          <a:lstStyle/>
          <a:p>
            <a:pPr marL="0" marR="0" lvl="0" indent="0" algn="l" rtl="0">
              <a:lnSpc>
                <a:spcPct val="100000"/>
              </a:lnSpc>
              <a:spcBef>
                <a:spcPts val="0"/>
              </a:spcBef>
              <a:spcAft>
                <a:spcPts val="0"/>
              </a:spcAft>
              <a:buClr>
                <a:schemeClr val="accent1"/>
              </a:buClr>
              <a:buSzPts val="450"/>
              <a:buFont typeface="Arial"/>
              <a:buNone/>
            </a:pPr>
            <a:endParaRPr sz="450" b="1" i="0" u="none" strike="noStrike" cap="none">
              <a:solidFill>
                <a:schemeClr val="lt1"/>
              </a:solidFill>
              <a:latin typeface="Finlandica" panose="00000500000000000000" pitchFamily="2" charset="0"/>
              <a:sym typeface="Arial"/>
            </a:endParaRPr>
          </a:p>
        </p:txBody>
      </p:sp>
      <p:sp>
        <p:nvSpPr>
          <p:cNvPr id="185" name="Google Shape;185;p4"/>
          <p:cNvSpPr txBox="1">
            <a:spLocks noGrp="1"/>
          </p:cNvSpPr>
          <p:nvPr>
            <p:ph type="body" idx="1"/>
          </p:nvPr>
        </p:nvSpPr>
        <p:spPr>
          <a:xfrm>
            <a:off x="404126" y="1052737"/>
            <a:ext cx="3823807" cy="144015"/>
          </a:xfrm>
          <a:prstGeom prst="rect">
            <a:avLst/>
          </a:prstGeom>
          <a:noFill/>
          <a:ln>
            <a:noFill/>
          </a:ln>
        </p:spPr>
        <p:txBody>
          <a:bodyPr spcFirstLastPara="1" wrap="square" lIns="0" tIns="0" rIns="0" bIns="0" anchor="t" anchorCtr="0">
            <a:noAutofit/>
          </a:bodyPr>
          <a:lstStyle/>
          <a:p>
            <a:pPr marL="0" lvl="0" indent="0" algn="l" rtl="0">
              <a:lnSpc>
                <a:spcPct val="120000"/>
              </a:lnSpc>
              <a:spcBef>
                <a:spcPts val="0"/>
              </a:spcBef>
              <a:spcAft>
                <a:spcPts val="0"/>
              </a:spcAft>
              <a:buClr>
                <a:schemeClr val="accent1"/>
              </a:buClr>
              <a:buSzPts val="1200"/>
              <a:buNone/>
            </a:pPr>
            <a:r>
              <a:rPr lang="en-US" sz="1200" b="1" dirty="0">
                <a:latin typeface="Finlandica" panose="00000500000000000000" pitchFamily="2" charset="0"/>
              </a:rPr>
              <a:t>Finland is in the vanguard of smart energy </a:t>
            </a:r>
            <a:endParaRPr dirty="0">
              <a:latin typeface="Finlandica" panose="00000500000000000000" pitchFamily="2" charset="0"/>
            </a:endParaRPr>
          </a:p>
          <a:p>
            <a:pPr marL="0" lvl="0" indent="0" algn="l" rtl="0">
              <a:lnSpc>
                <a:spcPct val="120000"/>
              </a:lnSpc>
              <a:spcBef>
                <a:spcPts val="113"/>
              </a:spcBef>
              <a:spcAft>
                <a:spcPts val="0"/>
              </a:spcAft>
              <a:buClr>
                <a:schemeClr val="accent1"/>
              </a:buClr>
              <a:buSzPts val="1200"/>
              <a:buNone/>
            </a:pPr>
            <a:endParaRPr sz="1200" b="1" dirty="0">
              <a:latin typeface="Finlandica" panose="00000500000000000000" pitchFamily="2" charset="0"/>
              <a:sym typeface="Arial"/>
            </a:endParaRPr>
          </a:p>
        </p:txBody>
      </p:sp>
      <p:sp>
        <p:nvSpPr>
          <p:cNvPr id="186" name="Google Shape;186;p4"/>
          <p:cNvSpPr txBox="1"/>
          <p:nvPr/>
        </p:nvSpPr>
        <p:spPr>
          <a:xfrm>
            <a:off x="411510" y="1359946"/>
            <a:ext cx="4392488" cy="5093390"/>
          </a:xfrm>
          <a:prstGeom prst="rect">
            <a:avLst/>
          </a:prstGeom>
          <a:noFill/>
          <a:ln>
            <a:noFill/>
          </a:ln>
        </p:spPr>
        <p:txBody>
          <a:bodyPr spcFirstLastPara="1" wrap="square" lIns="0" tIns="0" rIns="0" bIns="0" anchor="t" anchorCtr="0">
            <a:noAutofit/>
          </a:bodyPr>
          <a:lstStyle/>
          <a:p>
            <a:pPr marL="0" marR="0" lvl="0" indent="0" algn="l" rtl="0">
              <a:lnSpc>
                <a:spcPct val="120000"/>
              </a:lnSpc>
              <a:spcBef>
                <a:spcPts val="0"/>
              </a:spcBef>
              <a:spcAft>
                <a:spcPts val="0"/>
              </a:spcAft>
              <a:buClr>
                <a:schemeClr val="accent1"/>
              </a:buClr>
              <a:buSzPts val="1013"/>
              <a:buFont typeface="Arial"/>
              <a:buNone/>
            </a:pPr>
            <a:endParaRPr sz="1013" b="0" i="0" u="none" strike="noStrike" cap="none">
              <a:solidFill>
                <a:schemeClr val="accent1"/>
              </a:solidFill>
              <a:latin typeface="Finlandica" panose="00000500000000000000" pitchFamily="2" charset="0"/>
              <a:sym typeface="Arial"/>
            </a:endParaRPr>
          </a:p>
          <a:p>
            <a:pPr marL="0" marR="0" lvl="0" indent="0" algn="l" rtl="0">
              <a:lnSpc>
                <a:spcPct val="120000"/>
              </a:lnSpc>
              <a:spcBef>
                <a:spcPts val="113"/>
              </a:spcBef>
              <a:spcAft>
                <a:spcPts val="0"/>
              </a:spcAft>
              <a:buClr>
                <a:schemeClr val="accent1"/>
              </a:buClr>
              <a:buSzPts val="1013"/>
              <a:buFont typeface="Arial"/>
              <a:buNone/>
            </a:pPr>
            <a:endParaRPr sz="1013" b="0" i="0" u="none" strike="noStrike" cap="none">
              <a:solidFill>
                <a:schemeClr val="accent1"/>
              </a:solidFill>
              <a:latin typeface="Finlandica" panose="00000500000000000000" pitchFamily="2" charset="0"/>
              <a:sym typeface="Arial"/>
            </a:endParaRPr>
          </a:p>
        </p:txBody>
      </p:sp>
      <p:sp>
        <p:nvSpPr>
          <p:cNvPr id="187" name="Google Shape;187;p4"/>
          <p:cNvSpPr txBox="1"/>
          <p:nvPr/>
        </p:nvSpPr>
        <p:spPr>
          <a:xfrm>
            <a:off x="274320" y="476672"/>
            <a:ext cx="4529678" cy="428584"/>
          </a:xfrm>
          <a:prstGeom prst="rect">
            <a:avLst/>
          </a:prstGeom>
          <a:noFill/>
          <a:ln>
            <a:noFill/>
          </a:ln>
        </p:spPr>
        <p:txBody>
          <a:bodyPr spcFirstLastPara="1" wrap="square" lIns="0" tIns="0" rIns="0" bIns="0" anchor="t" anchorCtr="0">
            <a:noAutofit/>
          </a:bodyPr>
          <a:lstStyle/>
          <a:p>
            <a:pPr marL="0" lvl="0" indent="0" algn="l" rtl="0">
              <a:lnSpc>
                <a:spcPct val="120000"/>
              </a:lnSpc>
              <a:spcBef>
                <a:spcPts val="0"/>
              </a:spcBef>
              <a:spcAft>
                <a:spcPts val="0"/>
              </a:spcAft>
              <a:buClr>
                <a:schemeClr val="dk1"/>
              </a:buClr>
              <a:buSzPts val="1000"/>
              <a:buFont typeface="Arial"/>
              <a:buNone/>
            </a:pPr>
            <a:r>
              <a:rPr lang="en-US" sz="1000" dirty="0">
                <a:solidFill>
                  <a:schemeClr val="dk1"/>
                </a:solidFill>
                <a:latin typeface="Finlandica" panose="00000500000000000000" pitchFamily="2" charset="0"/>
              </a:rPr>
              <a:t>Smart energy</a:t>
            </a:r>
            <a:endParaRPr dirty="0">
              <a:solidFill>
                <a:schemeClr val="dk2"/>
              </a:solidFill>
              <a:latin typeface="Finlandica" panose="00000500000000000000" pitchFamily="2" charset="0"/>
            </a:endParaRPr>
          </a:p>
          <a:p>
            <a:pPr marL="0" marR="0" lvl="0" indent="0" algn="l" rtl="0">
              <a:lnSpc>
                <a:spcPct val="120000"/>
              </a:lnSpc>
              <a:spcBef>
                <a:spcPts val="113"/>
              </a:spcBef>
              <a:spcAft>
                <a:spcPts val="0"/>
              </a:spcAft>
              <a:buClr>
                <a:schemeClr val="accent1"/>
              </a:buClr>
              <a:buSzPts val="1000"/>
              <a:buFont typeface="Arial"/>
              <a:buNone/>
            </a:pPr>
            <a:r>
              <a:rPr lang="en-US" sz="1000" b="0" i="0" u="none" strike="noStrike" cap="none" dirty="0">
                <a:solidFill>
                  <a:schemeClr val="accent1"/>
                </a:solidFill>
                <a:latin typeface="Finlandica" panose="00000500000000000000" pitchFamily="2" charset="0"/>
                <a:sym typeface="Arial"/>
              </a:rPr>
              <a:t>Last modified: </a:t>
            </a:r>
            <a:r>
              <a:rPr lang="en-US" sz="1000" dirty="0">
                <a:solidFill>
                  <a:schemeClr val="accent1"/>
                </a:solidFill>
                <a:latin typeface="Finlandica" panose="00000500000000000000" pitchFamily="2" charset="0"/>
              </a:rPr>
              <a:t>23</a:t>
            </a:r>
            <a:r>
              <a:rPr lang="en-US" sz="1000" b="0" i="0" u="none" strike="noStrike" cap="none" dirty="0">
                <a:solidFill>
                  <a:schemeClr val="accent1"/>
                </a:solidFill>
                <a:latin typeface="Finlandica" panose="00000500000000000000" pitchFamily="2" charset="0"/>
                <a:sym typeface="Arial"/>
              </a:rPr>
              <a:t>.11.2020</a:t>
            </a:r>
            <a:endParaRPr sz="1000" b="1" i="0" u="none" strike="noStrike" cap="none" dirty="0">
              <a:solidFill>
                <a:schemeClr val="accent1"/>
              </a:solidFill>
              <a:latin typeface="Finlandica" panose="00000500000000000000" pitchFamily="2" charset="0"/>
              <a:sym typeface="Arial"/>
            </a:endParaRPr>
          </a:p>
          <a:p>
            <a:pPr marL="0" marR="0" lvl="0" indent="0" algn="l" rtl="0">
              <a:lnSpc>
                <a:spcPct val="120000"/>
              </a:lnSpc>
              <a:spcBef>
                <a:spcPts val="113"/>
              </a:spcBef>
              <a:spcAft>
                <a:spcPts val="0"/>
              </a:spcAft>
              <a:buClr>
                <a:srgbClr val="002EA2"/>
              </a:buClr>
              <a:buSzPts val="1000"/>
              <a:buFont typeface="Arial"/>
              <a:buNone/>
            </a:pPr>
            <a:r>
              <a:rPr lang="en-US" sz="1000" b="0" i="0" u="none" strike="noStrike" cap="none" dirty="0">
                <a:solidFill>
                  <a:srgbClr val="002EA2"/>
                </a:solidFill>
                <a:latin typeface="Finlandica" panose="00000500000000000000" pitchFamily="2" charset="0"/>
                <a:sym typeface="Arial"/>
              </a:rPr>
              <a:t> </a:t>
            </a:r>
            <a:endParaRPr sz="1000" b="1" i="0" u="none" strike="noStrike" cap="none" dirty="0">
              <a:solidFill>
                <a:schemeClr val="accent1"/>
              </a:solidFill>
              <a:latin typeface="Finlandica" panose="00000500000000000000" pitchFamily="2" charset="0"/>
              <a:sym typeface="Arial"/>
            </a:endParaRPr>
          </a:p>
        </p:txBody>
      </p:sp>
      <p:sp>
        <p:nvSpPr>
          <p:cNvPr id="188" name="Google Shape;188;p4"/>
          <p:cNvSpPr txBox="1"/>
          <p:nvPr/>
        </p:nvSpPr>
        <p:spPr>
          <a:xfrm>
            <a:off x="303498" y="1310970"/>
            <a:ext cx="4608512" cy="5151016"/>
          </a:xfrm>
          <a:prstGeom prst="rect">
            <a:avLst/>
          </a:prstGeom>
          <a:noFill/>
          <a:ln>
            <a:noFill/>
          </a:ln>
        </p:spPr>
        <p:txBody>
          <a:bodyPr spcFirstLastPara="1" wrap="square" lIns="36000" tIns="36000" rIns="36000" bIns="36000" anchor="t" anchorCtr="0">
            <a:spAutoFit/>
          </a:bodyPr>
          <a:lstStyle/>
          <a:p>
            <a:pPr lvl="0">
              <a:buSzPts val="1050"/>
            </a:pPr>
            <a:r>
              <a:rPr lang="en-US" sz="1000" b="0" i="0" u="none" strike="noStrike" cap="none" dirty="0">
                <a:solidFill>
                  <a:schemeClr val="dk1"/>
                </a:solidFill>
                <a:latin typeface="Finlandica" panose="00000500000000000000" pitchFamily="2" charset="0"/>
                <a:sym typeface="Arial"/>
              </a:rPr>
              <a:t>The demand for energy is growing and the world needs new ways to produce, store, distribute and consume energy in efficient and sustainable ways. </a:t>
            </a:r>
            <a:r>
              <a:rPr lang="en-US" sz="1000" dirty="0">
                <a:solidFill>
                  <a:schemeClr val="dk1"/>
                </a:solidFill>
                <a:latin typeface="Finlandica" panose="00000500000000000000" pitchFamily="2" charset="0"/>
              </a:rPr>
              <a:t>According to the International </a:t>
            </a:r>
            <a:r>
              <a:rPr lang="en-US" sz="1000" dirty="0">
                <a:solidFill>
                  <a:schemeClr val="accent1"/>
                </a:solidFill>
                <a:latin typeface="Finlandica" panose="00000500000000000000" pitchFamily="2" charset="0"/>
              </a:rPr>
              <a:t>Energy Agency (IEA) fossil fuels ultimately accounted for more than 81% of production in 2018. </a:t>
            </a:r>
            <a:r>
              <a:rPr lang="en-US" sz="1000" dirty="0">
                <a:solidFill>
                  <a:srgbClr val="FF0000"/>
                </a:solidFill>
                <a:latin typeface="Finlandica" panose="00000500000000000000" pitchFamily="2" charset="0"/>
              </a:rPr>
              <a:t/>
            </a:r>
            <a:br>
              <a:rPr lang="en-US" sz="1000" dirty="0">
                <a:solidFill>
                  <a:srgbClr val="FF0000"/>
                </a:solidFill>
                <a:latin typeface="Finlandica" panose="00000500000000000000" pitchFamily="2" charset="0"/>
              </a:rPr>
            </a:br>
            <a:endParaRPr lang="en-US" sz="1000" dirty="0">
              <a:solidFill>
                <a:schemeClr val="dk1"/>
              </a:solidFill>
              <a:latin typeface="Finlandica" panose="00000500000000000000" pitchFamily="2" charset="0"/>
            </a:endParaRPr>
          </a:p>
          <a:p>
            <a:pPr marL="0" marR="0" lvl="0" indent="0" algn="l" rtl="0">
              <a:lnSpc>
                <a:spcPct val="100000"/>
              </a:lnSpc>
              <a:spcBef>
                <a:spcPts val="0"/>
              </a:spcBef>
              <a:spcAft>
                <a:spcPts val="0"/>
              </a:spcAft>
              <a:buClr>
                <a:srgbClr val="000000"/>
              </a:buClr>
              <a:buSzPts val="1050"/>
              <a:buFont typeface="Arial"/>
              <a:buNone/>
            </a:pPr>
            <a:r>
              <a:rPr lang="en-US" sz="1000" b="0" i="0" u="none" strike="noStrike" cap="none" dirty="0">
                <a:solidFill>
                  <a:schemeClr val="dk1"/>
                </a:solidFill>
                <a:latin typeface="Finlandica" panose="00000500000000000000" pitchFamily="2" charset="0"/>
                <a:sym typeface="Arial"/>
              </a:rPr>
              <a:t>With no deposits of coal or oil within its borders, Finland has a history of developing </a:t>
            </a:r>
            <a:r>
              <a:rPr lang="en-US" sz="1000" dirty="0">
                <a:solidFill>
                  <a:schemeClr val="dk1"/>
                </a:solidFill>
                <a:latin typeface="Finlandica" panose="00000500000000000000" pitchFamily="2" charset="0"/>
              </a:rPr>
              <a:t>renewable</a:t>
            </a:r>
            <a:r>
              <a:rPr lang="en-US" sz="1000" b="0" i="0" u="none" strike="noStrike" cap="none" dirty="0">
                <a:solidFill>
                  <a:schemeClr val="dk1"/>
                </a:solidFill>
                <a:latin typeface="Finlandica" panose="00000500000000000000" pitchFamily="2" charset="0"/>
                <a:sym typeface="Arial"/>
              </a:rPr>
              <a:t> energy solutions. Today Finland is a leading country in smart energy. </a:t>
            </a:r>
            <a:r>
              <a:rPr lang="en-US" sz="1000" dirty="0">
                <a:solidFill>
                  <a:schemeClr val="dk1"/>
                </a:solidFill>
                <a:latin typeface="Finlandica" panose="00000500000000000000" pitchFamily="2" charset="0"/>
              </a:rPr>
              <a:t>A combination of groundbreaking renewable energy technology, smart networks and automation has made Finnish smart energy solutions among the most advanced in the world.</a:t>
            </a:r>
            <a:endParaRPr lang="en-US" sz="1000" b="0" i="0" u="none" strike="noStrike" cap="none" dirty="0">
              <a:solidFill>
                <a:schemeClr val="dk1"/>
              </a:solidFill>
              <a:latin typeface="Finlandica" panose="00000500000000000000" pitchFamily="2" charset="0"/>
              <a:sym typeface="Arial"/>
            </a:endParaRPr>
          </a:p>
          <a:p>
            <a:pPr marL="0" marR="0" lvl="0" indent="0" algn="l" rtl="0">
              <a:lnSpc>
                <a:spcPct val="100000"/>
              </a:lnSpc>
              <a:spcBef>
                <a:spcPts val="0"/>
              </a:spcBef>
              <a:spcAft>
                <a:spcPts val="0"/>
              </a:spcAft>
              <a:buClr>
                <a:srgbClr val="000000"/>
              </a:buClr>
              <a:buSzPts val="1050"/>
              <a:buFont typeface="Arial"/>
              <a:buNone/>
            </a:pPr>
            <a:endParaRPr lang="en-US" sz="1000" dirty="0">
              <a:solidFill>
                <a:schemeClr val="dk1"/>
              </a:solidFill>
              <a:latin typeface="Finlandica" panose="00000500000000000000" pitchFamily="2" charset="0"/>
            </a:endParaRPr>
          </a:p>
          <a:p>
            <a:pPr marL="0" marR="0" lvl="0" indent="0" algn="l" rtl="0">
              <a:lnSpc>
                <a:spcPct val="100000"/>
              </a:lnSpc>
              <a:spcBef>
                <a:spcPts val="0"/>
              </a:spcBef>
              <a:spcAft>
                <a:spcPts val="0"/>
              </a:spcAft>
              <a:buClr>
                <a:srgbClr val="000000"/>
              </a:buClr>
              <a:buSzPts val="1050"/>
              <a:buFont typeface="Arial"/>
              <a:buNone/>
            </a:pPr>
            <a:r>
              <a:rPr lang="en-US" sz="1000" b="0" i="0" u="none" strike="noStrike" cap="none" dirty="0">
                <a:solidFill>
                  <a:schemeClr val="accent1"/>
                </a:solidFill>
                <a:latin typeface="Finlandica" panose="00000500000000000000" pitchFamily="2" charset="0"/>
                <a:sym typeface="Arial"/>
              </a:rPr>
              <a:t>According to the Finnish Ministry of Economic Affairs and Employment, 40% of Finnish energy comes from renewables. </a:t>
            </a:r>
            <a:r>
              <a:rPr lang="en-US" sz="1000" b="0" i="0" u="none" strike="noStrike" cap="none" dirty="0">
                <a:solidFill>
                  <a:schemeClr val="dk1"/>
                </a:solidFill>
                <a:latin typeface="Finlandica" panose="00000500000000000000" pitchFamily="2" charset="0"/>
                <a:sym typeface="Arial"/>
              </a:rPr>
              <a:t>The IEA says inefficiencies cost the average national grid 5-18% of electricity transmitted, but the national operator </a:t>
            </a:r>
            <a:r>
              <a:rPr lang="en-US" sz="1000" b="0" i="0" u="none" strike="noStrike" cap="none" dirty="0" err="1">
                <a:solidFill>
                  <a:schemeClr val="dk1"/>
                </a:solidFill>
                <a:latin typeface="Finlandica" panose="00000500000000000000" pitchFamily="2" charset="0"/>
                <a:sym typeface="Arial"/>
              </a:rPr>
              <a:t>Fingrid</a:t>
            </a:r>
            <a:r>
              <a:rPr lang="en-US" sz="1000" b="0" i="0" u="none" strike="noStrike" cap="none" dirty="0">
                <a:solidFill>
                  <a:schemeClr val="dk1"/>
                </a:solidFill>
                <a:latin typeface="Finlandica" panose="00000500000000000000" pitchFamily="2" charset="0"/>
                <a:sym typeface="Arial"/>
              </a:rPr>
              <a:t> says Finland only loses 1.5%. Investments in new equipment, transmission lines and software improves grid efficiency.</a:t>
            </a:r>
          </a:p>
          <a:p>
            <a:pPr marL="0" marR="0" lvl="0" indent="0" algn="l" rtl="0">
              <a:lnSpc>
                <a:spcPct val="100000"/>
              </a:lnSpc>
              <a:spcBef>
                <a:spcPts val="0"/>
              </a:spcBef>
              <a:spcAft>
                <a:spcPts val="0"/>
              </a:spcAft>
              <a:buClr>
                <a:srgbClr val="000000"/>
              </a:buClr>
              <a:buSzPts val="1050"/>
              <a:buFont typeface="Arial"/>
              <a:buNone/>
            </a:pPr>
            <a:endParaRPr lang="en-US" sz="1000" dirty="0">
              <a:solidFill>
                <a:schemeClr val="dk1"/>
              </a:solidFill>
              <a:latin typeface="Finlandica" panose="00000500000000000000" pitchFamily="2" charset="0"/>
            </a:endParaRPr>
          </a:p>
          <a:p>
            <a:pPr lvl="0">
              <a:buSzPts val="1050"/>
            </a:pPr>
            <a:r>
              <a:rPr lang="en-US" sz="1000" dirty="0">
                <a:solidFill>
                  <a:schemeClr val="accent1"/>
                </a:solidFill>
                <a:latin typeface="Finlandica" panose="00000500000000000000" pitchFamily="2" charset="0"/>
              </a:rPr>
              <a:t>In 2020 the Environmental Performance Index ranked Finland the seventh cleanest country in the world and the first in air quality. </a:t>
            </a:r>
            <a:r>
              <a:rPr lang="en-US" sz="1000" b="0" i="0" u="none" strike="noStrike" cap="none" dirty="0">
                <a:solidFill>
                  <a:schemeClr val="accent1"/>
                </a:solidFill>
                <a:latin typeface="Finlandica" panose="00000500000000000000" pitchFamily="2" charset="0"/>
                <a:sym typeface="Arial"/>
              </a:rPr>
              <a:t>Finland has also been ranked as the world’s happiest country by the UN’s World Happiness Report in 2020.</a:t>
            </a:r>
          </a:p>
          <a:p>
            <a:pPr marL="0" marR="0" lvl="0" indent="0" algn="l" rtl="0">
              <a:lnSpc>
                <a:spcPct val="100000"/>
              </a:lnSpc>
              <a:spcBef>
                <a:spcPts val="0"/>
              </a:spcBef>
              <a:spcAft>
                <a:spcPts val="0"/>
              </a:spcAft>
              <a:buClr>
                <a:srgbClr val="000000"/>
              </a:buClr>
              <a:buSzPts val="1050"/>
              <a:buFont typeface="Arial"/>
              <a:buNone/>
            </a:pPr>
            <a:endParaRPr lang="en-US" sz="1000" dirty="0">
              <a:solidFill>
                <a:schemeClr val="dk1"/>
              </a:solidFill>
              <a:latin typeface="Finlandica" panose="00000500000000000000" pitchFamily="2" charset="0"/>
            </a:endParaRPr>
          </a:p>
          <a:p>
            <a:pPr marL="0" marR="0" lvl="0" indent="0" algn="l" rtl="0">
              <a:lnSpc>
                <a:spcPct val="100000"/>
              </a:lnSpc>
              <a:spcBef>
                <a:spcPts val="0"/>
              </a:spcBef>
              <a:spcAft>
                <a:spcPts val="0"/>
              </a:spcAft>
              <a:buClr>
                <a:srgbClr val="000000"/>
              </a:buClr>
              <a:buSzPts val="1050"/>
              <a:buFont typeface="Arial"/>
              <a:buNone/>
            </a:pPr>
            <a:r>
              <a:rPr lang="en-US" sz="1000" b="0" i="0" u="none" strike="noStrike" cap="none" dirty="0">
                <a:solidFill>
                  <a:schemeClr val="dk1"/>
                </a:solidFill>
                <a:latin typeface="Finlandica" panose="00000500000000000000" pitchFamily="2" charset="0"/>
                <a:sym typeface="Arial"/>
              </a:rPr>
              <a:t>Finland’s expertise in smart energy is based upon a variety of complimentary factors: a history of using renewable energy, strong support from society and public officials, rare natural resources, world-class research and an innovative private sector. The Finnish state has pledged €100 million to the Smart Energy Finland Program, while energy is key for the Finnish Innovation Fund </a:t>
            </a:r>
            <a:r>
              <a:rPr lang="en-US" sz="1000" b="0" i="0" u="none" strike="noStrike" cap="none" dirty="0" err="1">
                <a:solidFill>
                  <a:schemeClr val="dk1"/>
                </a:solidFill>
                <a:latin typeface="Finlandica" panose="00000500000000000000" pitchFamily="2" charset="0"/>
                <a:sym typeface="Arial"/>
              </a:rPr>
              <a:t>Sitra</a:t>
            </a:r>
            <a:r>
              <a:rPr lang="en-US" sz="1000" b="0" i="0" u="none" strike="noStrike" cap="none" dirty="0">
                <a:solidFill>
                  <a:schemeClr val="dk1"/>
                </a:solidFill>
                <a:latin typeface="Finlandica" panose="00000500000000000000" pitchFamily="2" charset="0"/>
                <a:sym typeface="Arial"/>
              </a:rPr>
              <a:t>. Finland’s total government-funded R&amp;D leapt 58% from 2019 to 2020, according to Statistics Finland. The private sector has invested in software, AI and </a:t>
            </a:r>
            <a:r>
              <a:rPr lang="en-US" sz="1000" dirty="0">
                <a:solidFill>
                  <a:schemeClr val="dk1"/>
                </a:solidFill>
                <a:latin typeface="Finlandica" panose="00000500000000000000" pitchFamily="2" charset="0"/>
              </a:rPr>
              <a:t>p</a:t>
            </a:r>
            <a:r>
              <a:rPr lang="en-US" sz="1000" b="0" i="0" u="none" strike="noStrike" cap="none" dirty="0">
                <a:solidFill>
                  <a:schemeClr val="dk1"/>
                </a:solidFill>
                <a:latin typeface="Finlandica" panose="00000500000000000000" pitchFamily="2" charset="0"/>
                <a:sym typeface="Arial"/>
              </a:rPr>
              <a:t>ower-to-x, among other sectors.</a:t>
            </a:r>
            <a:endParaRPr lang="en-US" sz="1000" dirty="0">
              <a:solidFill>
                <a:schemeClr val="dk1"/>
              </a:solidFill>
              <a:latin typeface="Finlandica" panose="00000500000000000000" pitchFamily="2" charset="0"/>
            </a:endParaRPr>
          </a:p>
          <a:p>
            <a:pPr marL="0" marR="0" lvl="0" indent="0" algn="l" rtl="0">
              <a:lnSpc>
                <a:spcPct val="100000"/>
              </a:lnSpc>
              <a:spcBef>
                <a:spcPts val="0"/>
              </a:spcBef>
              <a:spcAft>
                <a:spcPts val="0"/>
              </a:spcAft>
              <a:buClr>
                <a:srgbClr val="000000"/>
              </a:buClr>
              <a:buSzPts val="1050"/>
              <a:buFont typeface="Arial"/>
              <a:buNone/>
            </a:pPr>
            <a:endParaRPr lang="en-US" sz="1000" dirty="0">
              <a:solidFill>
                <a:schemeClr val="dk1"/>
              </a:solidFill>
              <a:latin typeface="Finlandica" panose="00000500000000000000" pitchFamily="2" charset="0"/>
            </a:endParaRPr>
          </a:p>
          <a:p>
            <a:pPr marL="0" marR="0" lvl="0" indent="0" algn="l" rtl="0">
              <a:lnSpc>
                <a:spcPct val="100000"/>
              </a:lnSpc>
              <a:spcBef>
                <a:spcPts val="0"/>
              </a:spcBef>
              <a:spcAft>
                <a:spcPts val="0"/>
              </a:spcAft>
              <a:buClr>
                <a:srgbClr val="000000"/>
              </a:buClr>
              <a:buSzPts val="1050"/>
              <a:buFont typeface="Arial"/>
              <a:buNone/>
            </a:pPr>
            <a:r>
              <a:rPr lang="en-US" sz="1000" dirty="0">
                <a:solidFill>
                  <a:schemeClr val="dk1"/>
                </a:solidFill>
                <a:latin typeface="Finlandica" panose="00000500000000000000" pitchFamily="2" charset="0"/>
              </a:rPr>
              <a:t>As the world moves into a fully renewable and sustainable future, Finland is the perfect place to research, test and produce smart energy solutions.</a:t>
            </a:r>
          </a:p>
        </p:txBody>
      </p:sp>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5"/>
          <p:cNvSpPr txBox="1"/>
          <p:nvPr/>
        </p:nvSpPr>
        <p:spPr>
          <a:xfrm>
            <a:off x="274320" y="476672"/>
            <a:ext cx="4529678" cy="428584"/>
          </a:xfrm>
          <a:prstGeom prst="rect">
            <a:avLst/>
          </a:prstGeom>
          <a:noFill/>
          <a:ln>
            <a:noFill/>
          </a:ln>
        </p:spPr>
        <p:txBody>
          <a:bodyPr spcFirstLastPara="1" wrap="square" lIns="0" tIns="0" rIns="0" bIns="0" anchor="t" anchorCtr="0">
            <a:noAutofit/>
          </a:bodyPr>
          <a:lstStyle/>
          <a:p>
            <a:pPr marL="0" lvl="0" indent="0" algn="l" rtl="0">
              <a:lnSpc>
                <a:spcPct val="120000"/>
              </a:lnSpc>
              <a:spcBef>
                <a:spcPts val="0"/>
              </a:spcBef>
              <a:spcAft>
                <a:spcPts val="0"/>
              </a:spcAft>
              <a:buClr>
                <a:schemeClr val="dk1"/>
              </a:buClr>
              <a:buSzPts val="1000"/>
              <a:buFont typeface="Arial"/>
              <a:buNone/>
            </a:pPr>
            <a:r>
              <a:rPr lang="en-US" sz="1000" dirty="0">
                <a:solidFill>
                  <a:schemeClr val="dk1"/>
                </a:solidFill>
                <a:latin typeface="Finlandica" panose="00000500000000000000" pitchFamily="2" charset="0"/>
              </a:rPr>
              <a:t>Smart energy</a:t>
            </a:r>
            <a:endParaRPr sz="1000" dirty="0">
              <a:solidFill>
                <a:srgbClr val="002EA2"/>
              </a:solidFill>
              <a:latin typeface="Finlandica" panose="00000500000000000000" pitchFamily="2" charset="0"/>
            </a:endParaRPr>
          </a:p>
          <a:p>
            <a:pPr marL="0" marR="0" lvl="0" indent="0" algn="l" rtl="0">
              <a:lnSpc>
                <a:spcPct val="120000"/>
              </a:lnSpc>
              <a:spcBef>
                <a:spcPts val="113"/>
              </a:spcBef>
              <a:spcAft>
                <a:spcPts val="0"/>
              </a:spcAft>
              <a:buClr>
                <a:schemeClr val="accent1"/>
              </a:buClr>
              <a:buSzPts val="1000"/>
              <a:buFont typeface="Arial"/>
              <a:buNone/>
            </a:pPr>
            <a:r>
              <a:rPr lang="en-US" sz="1000" b="0" i="0" u="none" strike="noStrike" cap="none" dirty="0">
                <a:solidFill>
                  <a:schemeClr val="accent1"/>
                </a:solidFill>
                <a:latin typeface="Finlandica" panose="00000500000000000000" pitchFamily="2" charset="0"/>
                <a:sym typeface="Arial"/>
              </a:rPr>
              <a:t>Last modified: </a:t>
            </a:r>
            <a:r>
              <a:rPr lang="en-US" sz="1000" dirty="0">
                <a:solidFill>
                  <a:schemeClr val="accent1"/>
                </a:solidFill>
                <a:latin typeface="Finlandica" panose="00000500000000000000" pitchFamily="2" charset="0"/>
              </a:rPr>
              <a:t>23</a:t>
            </a:r>
            <a:r>
              <a:rPr lang="en-US" sz="1000" b="0" i="0" u="none" strike="noStrike" cap="none" dirty="0">
                <a:solidFill>
                  <a:schemeClr val="accent1"/>
                </a:solidFill>
                <a:latin typeface="Finlandica" panose="00000500000000000000" pitchFamily="2" charset="0"/>
                <a:sym typeface="Arial"/>
              </a:rPr>
              <a:t>.11.2020</a:t>
            </a:r>
            <a:endParaRPr sz="1000" b="1" i="0" u="none" strike="noStrike" cap="none" dirty="0">
              <a:solidFill>
                <a:schemeClr val="accent1"/>
              </a:solidFill>
              <a:latin typeface="Finlandica" panose="00000500000000000000" pitchFamily="2" charset="0"/>
              <a:sym typeface="Arial"/>
            </a:endParaRPr>
          </a:p>
          <a:p>
            <a:pPr marL="0" marR="0" lvl="0" indent="0" algn="l" rtl="0">
              <a:lnSpc>
                <a:spcPct val="120000"/>
              </a:lnSpc>
              <a:spcBef>
                <a:spcPts val="113"/>
              </a:spcBef>
              <a:spcAft>
                <a:spcPts val="0"/>
              </a:spcAft>
              <a:buClr>
                <a:srgbClr val="002EA2"/>
              </a:buClr>
              <a:buSzPts val="1000"/>
              <a:buFont typeface="Arial"/>
              <a:buNone/>
            </a:pPr>
            <a:r>
              <a:rPr lang="en-US" sz="1000" b="0" i="0" u="none" strike="noStrike" cap="none" dirty="0">
                <a:solidFill>
                  <a:srgbClr val="002EA2"/>
                </a:solidFill>
                <a:latin typeface="Finlandica" panose="00000500000000000000" pitchFamily="2" charset="0"/>
                <a:sym typeface="Arial"/>
              </a:rPr>
              <a:t> </a:t>
            </a:r>
            <a:endParaRPr sz="1000" b="1" i="0" u="none" strike="noStrike" cap="none" dirty="0">
              <a:solidFill>
                <a:schemeClr val="accent1"/>
              </a:solidFill>
              <a:latin typeface="Finlandica" panose="00000500000000000000" pitchFamily="2" charset="0"/>
              <a:sym typeface="Arial"/>
            </a:endParaRPr>
          </a:p>
        </p:txBody>
      </p:sp>
      <p:sp>
        <p:nvSpPr>
          <p:cNvPr id="195" name="Google Shape;195;p5"/>
          <p:cNvSpPr txBox="1"/>
          <p:nvPr/>
        </p:nvSpPr>
        <p:spPr>
          <a:xfrm>
            <a:off x="267494" y="980728"/>
            <a:ext cx="4556957" cy="5688632"/>
          </a:xfrm>
          <a:prstGeom prst="rect">
            <a:avLst/>
          </a:prstGeom>
          <a:noFill/>
          <a:ln w="12700" cap="flat" cmpd="sng">
            <a:solidFill>
              <a:schemeClr val="dk1"/>
            </a:solidFill>
            <a:prstDash val="solid"/>
            <a:round/>
            <a:headEnd type="none" w="sm" len="sm"/>
            <a:tailEnd type="none" w="sm" len="sm"/>
          </a:ln>
        </p:spPr>
        <p:txBody>
          <a:bodyPr spcFirstLastPara="1" wrap="square" lIns="101250" tIns="81000" rIns="81000" bIns="81000" anchor="ctr" anchorCtr="0">
            <a:noAutofit/>
          </a:bodyPr>
          <a:lstStyle/>
          <a:p>
            <a:pPr marL="0" marR="0" lvl="0" indent="0" algn="l" rtl="0">
              <a:lnSpc>
                <a:spcPct val="100000"/>
              </a:lnSpc>
              <a:spcBef>
                <a:spcPts val="0"/>
              </a:spcBef>
              <a:spcAft>
                <a:spcPts val="0"/>
              </a:spcAft>
              <a:buClr>
                <a:schemeClr val="lt1"/>
              </a:buClr>
              <a:buSzPts val="843"/>
              <a:buFont typeface="Arial"/>
              <a:buNone/>
            </a:pPr>
            <a:r>
              <a:rPr lang="en-US" sz="843" b="1" i="0" u="none" strike="noStrike" cap="none">
                <a:solidFill>
                  <a:schemeClr val="lt1"/>
                </a:solidFill>
                <a:latin typeface="Finlandica" panose="00000500000000000000" pitchFamily="2" charset="0"/>
                <a:sym typeface="Arial"/>
              </a:rPr>
              <a:t>THE PARTICIPANTS ARE PAID A BASIC INCOME REGARDLESS OF ANY OTHER INCOME HAVE OR WHETHER THEY ARE ACTIVELY LOOKING FOR WORK</a:t>
            </a:r>
            <a:endParaRPr sz="450" b="1" i="0" u="none" strike="noStrike" cap="none">
              <a:solidFill>
                <a:schemeClr val="lt1"/>
              </a:solidFill>
              <a:latin typeface="Finlandica" panose="00000500000000000000" pitchFamily="2" charset="0"/>
              <a:sym typeface="Arial"/>
            </a:endParaRPr>
          </a:p>
        </p:txBody>
      </p:sp>
      <p:sp>
        <p:nvSpPr>
          <p:cNvPr id="196" name="Google Shape;196;p5"/>
          <p:cNvSpPr txBox="1">
            <a:spLocks noGrp="1"/>
          </p:cNvSpPr>
          <p:nvPr>
            <p:ph type="body" idx="1"/>
          </p:nvPr>
        </p:nvSpPr>
        <p:spPr>
          <a:xfrm>
            <a:off x="411510" y="1053912"/>
            <a:ext cx="1080121" cy="310186"/>
          </a:xfrm>
          <a:prstGeom prst="rect">
            <a:avLst/>
          </a:prstGeom>
          <a:noFill/>
          <a:ln>
            <a:noFill/>
          </a:ln>
        </p:spPr>
        <p:txBody>
          <a:bodyPr spcFirstLastPara="1" wrap="square" lIns="0" tIns="0" rIns="0" bIns="0" anchor="t" anchorCtr="0">
            <a:noAutofit/>
          </a:bodyPr>
          <a:lstStyle/>
          <a:p>
            <a:pPr marL="0" lvl="0" indent="0" algn="l" rtl="0">
              <a:lnSpc>
                <a:spcPct val="120000"/>
              </a:lnSpc>
              <a:spcBef>
                <a:spcPts val="0"/>
              </a:spcBef>
              <a:spcAft>
                <a:spcPts val="0"/>
              </a:spcAft>
              <a:buClr>
                <a:schemeClr val="accent1"/>
              </a:buClr>
              <a:buSzPts val="1200"/>
              <a:buNone/>
            </a:pPr>
            <a:r>
              <a:rPr lang="en-US" sz="1200" b="1" dirty="0">
                <a:latin typeface="Finlandica" panose="00000500000000000000" pitchFamily="2" charset="0"/>
              </a:rPr>
              <a:t>Background:</a:t>
            </a:r>
            <a:endParaRPr dirty="0">
              <a:latin typeface="Finlandica" panose="00000500000000000000" pitchFamily="2" charset="0"/>
            </a:endParaRPr>
          </a:p>
          <a:p>
            <a:pPr marL="0" lvl="0" indent="0" algn="l" rtl="0">
              <a:lnSpc>
                <a:spcPct val="120000"/>
              </a:lnSpc>
              <a:spcBef>
                <a:spcPts val="113"/>
              </a:spcBef>
              <a:spcAft>
                <a:spcPts val="0"/>
              </a:spcAft>
              <a:buClr>
                <a:srgbClr val="002EA2"/>
              </a:buClr>
              <a:buSzPts val="1200"/>
              <a:buNone/>
            </a:pPr>
            <a:r>
              <a:rPr lang="en-US" sz="1200" dirty="0">
                <a:solidFill>
                  <a:srgbClr val="002EA2"/>
                </a:solidFill>
                <a:latin typeface="Finlandica" panose="00000500000000000000" pitchFamily="2" charset="0"/>
              </a:rPr>
              <a:t> </a:t>
            </a:r>
            <a:endParaRPr dirty="0">
              <a:latin typeface="Finlandica" panose="00000500000000000000" pitchFamily="2" charset="0"/>
            </a:endParaRPr>
          </a:p>
          <a:p>
            <a:pPr marL="0" lvl="0" indent="0" algn="l" rtl="0">
              <a:lnSpc>
                <a:spcPct val="120000"/>
              </a:lnSpc>
              <a:spcBef>
                <a:spcPts val="113"/>
              </a:spcBef>
              <a:spcAft>
                <a:spcPts val="0"/>
              </a:spcAft>
              <a:buClr>
                <a:schemeClr val="accent1"/>
              </a:buClr>
              <a:buSzPts val="1200"/>
              <a:buNone/>
            </a:pPr>
            <a:endParaRPr sz="1200" b="1" dirty="0">
              <a:latin typeface="Finlandica" panose="00000500000000000000" pitchFamily="2" charset="0"/>
              <a:sym typeface="Arial"/>
            </a:endParaRPr>
          </a:p>
        </p:txBody>
      </p:sp>
      <p:sp>
        <p:nvSpPr>
          <p:cNvPr id="197" name="Google Shape;197;p5"/>
          <p:cNvSpPr txBox="1"/>
          <p:nvPr/>
        </p:nvSpPr>
        <p:spPr>
          <a:xfrm>
            <a:off x="411510" y="1359946"/>
            <a:ext cx="4392488" cy="3924172"/>
          </a:xfrm>
          <a:prstGeom prst="rect">
            <a:avLst/>
          </a:prstGeom>
          <a:noFill/>
          <a:ln>
            <a:noFill/>
          </a:ln>
        </p:spPr>
        <p:txBody>
          <a:bodyPr spcFirstLastPara="1" wrap="square" lIns="0" tIns="0" rIns="0" bIns="0" anchor="t" anchorCtr="0">
            <a:noAutofit/>
          </a:bodyPr>
          <a:lstStyle/>
          <a:p>
            <a:pPr marL="149130" marR="0" lvl="0" indent="-149130" algn="l" rtl="0">
              <a:lnSpc>
                <a:spcPct val="120000"/>
              </a:lnSpc>
              <a:spcBef>
                <a:spcPts val="0"/>
              </a:spcBef>
              <a:spcAft>
                <a:spcPts val="0"/>
              </a:spcAft>
              <a:buClr>
                <a:schemeClr val="accent1"/>
              </a:buClr>
              <a:buSzPts val="1013"/>
              <a:buFont typeface="Arial"/>
              <a:buChar char="•"/>
            </a:pPr>
            <a:r>
              <a:rPr lang="en-US" sz="1013" b="0" i="0" u="none" strike="noStrike" cap="none" dirty="0">
                <a:solidFill>
                  <a:schemeClr val="accent1"/>
                </a:solidFill>
                <a:latin typeface="Finlandica" panose="00000500000000000000" pitchFamily="2" charset="0"/>
                <a:sym typeface="Arial"/>
              </a:rPr>
              <a:t>Finland has no usable old fossil energy </a:t>
            </a:r>
            <a:r>
              <a:rPr lang="en-US" sz="1013" dirty="0">
                <a:solidFill>
                  <a:schemeClr val="accent1"/>
                </a:solidFill>
                <a:latin typeface="Finlandica" panose="00000500000000000000" pitchFamily="2" charset="0"/>
              </a:rPr>
              <a:t>deposits</a:t>
            </a:r>
            <a:r>
              <a:rPr lang="en-US" sz="1013" b="0" i="0" u="none" strike="noStrike" cap="none" dirty="0">
                <a:solidFill>
                  <a:schemeClr val="accent1"/>
                </a:solidFill>
                <a:latin typeface="Finlandica" panose="00000500000000000000" pitchFamily="2" charset="0"/>
                <a:sym typeface="Arial"/>
              </a:rPr>
              <a:t> such as oil and coal. </a:t>
            </a:r>
            <a:r>
              <a:rPr lang="en-US" sz="1013" dirty="0">
                <a:solidFill>
                  <a:schemeClr val="accent1"/>
                </a:solidFill>
                <a:latin typeface="Finlandica" panose="00000500000000000000" pitchFamily="2" charset="0"/>
              </a:rPr>
              <a:t>Because of this Finland has for decades focused on developing the energy it does have, such as renewable hydroelectric and wood-based bioenergy. The harsh climate has forced Finland to develop efficiency solutions, such as district heating and smart grids. District heating takes “waste” heat from industry and uses it to heat homes. According to Statistics Finland more district heat came from renewables (15.3 </a:t>
            </a:r>
            <a:r>
              <a:rPr lang="en-US" sz="1013" dirty="0" err="1">
                <a:solidFill>
                  <a:schemeClr val="accent1"/>
                </a:solidFill>
                <a:latin typeface="Finlandica" panose="00000500000000000000" pitchFamily="2" charset="0"/>
              </a:rPr>
              <a:t>TWh</a:t>
            </a:r>
            <a:r>
              <a:rPr lang="en-US" sz="1013" dirty="0">
                <a:solidFill>
                  <a:schemeClr val="accent1"/>
                </a:solidFill>
                <a:latin typeface="Finlandica" panose="00000500000000000000" pitchFamily="2" charset="0"/>
              </a:rPr>
              <a:t>) than fossil fuels (13.2 </a:t>
            </a:r>
            <a:r>
              <a:rPr lang="en-US" sz="1013" dirty="0" err="1">
                <a:solidFill>
                  <a:schemeClr val="accent1"/>
                </a:solidFill>
                <a:latin typeface="Finlandica" panose="00000500000000000000" pitchFamily="2" charset="0"/>
              </a:rPr>
              <a:t>TWh</a:t>
            </a:r>
            <a:r>
              <a:rPr lang="en-US" sz="1013" dirty="0">
                <a:solidFill>
                  <a:schemeClr val="accent1"/>
                </a:solidFill>
                <a:latin typeface="Finlandica" panose="00000500000000000000" pitchFamily="2" charset="0"/>
              </a:rPr>
              <a:t>) in 2019. </a:t>
            </a:r>
          </a:p>
          <a:p>
            <a:pPr marL="149130" marR="0" lvl="0" indent="-149130" algn="l" rtl="0">
              <a:lnSpc>
                <a:spcPct val="120000"/>
              </a:lnSpc>
              <a:spcBef>
                <a:spcPts val="0"/>
              </a:spcBef>
              <a:spcAft>
                <a:spcPts val="0"/>
              </a:spcAft>
              <a:buClr>
                <a:schemeClr val="accent1"/>
              </a:buClr>
              <a:buSzPts val="1013"/>
              <a:buFont typeface="Arial"/>
              <a:buChar char="•"/>
            </a:pPr>
            <a:endParaRPr lang="en-US" sz="1013" dirty="0">
              <a:solidFill>
                <a:schemeClr val="accent1"/>
              </a:solidFill>
              <a:latin typeface="Finlandica" panose="00000500000000000000" pitchFamily="2" charset="0"/>
            </a:endParaRPr>
          </a:p>
          <a:p>
            <a:pPr marL="149130" marR="0" lvl="0" indent="-149130" algn="l" rtl="0">
              <a:lnSpc>
                <a:spcPct val="120000"/>
              </a:lnSpc>
              <a:spcBef>
                <a:spcPts val="0"/>
              </a:spcBef>
              <a:spcAft>
                <a:spcPts val="0"/>
              </a:spcAft>
              <a:buClr>
                <a:schemeClr val="accent1"/>
              </a:buClr>
              <a:buSzPts val="1013"/>
              <a:buFont typeface="Arial"/>
              <a:buChar char="•"/>
            </a:pPr>
            <a:r>
              <a:rPr lang="en-US" sz="1013" dirty="0">
                <a:solidFill>
                  <a:schemeClr val="accent1"/>
                </a:solidFill>
                <a:latin typeface="Finlandica" panose="00000500000000000000" pitchFamily="2" charset="0"/>
              </a:rPr>
              <a:t>Finland has also focused on human resources and education, leading it to have one of the most highly-skilled workforces on the planet.</a:t>
            </a:r>
            <a:r>
              <a:rPr lang="en-US" sz="1013" b="0" i="0" u="none" strike="noStrike" cap="none" dirty="0">
                <a:solidFill>
                  <a:schemeClr val="accent1"/>
                </a:solidFill>
                <a:latin typeface="Finlandica" panose="00000500000000000000" pitchFamily="2" charset="0"/>
                <a:sym typeface="Arial"/>
              </a:rPr>
              <a:t> Some of the main energy research groups are Aalto University, Lappeenranta University of Technology, the University of Vaasa and VTT Technical Research Centre of Finland. </a:t>
            </a:r>
            <a:r>
              <a:rPr lang="en-US" sz="1013" dirty="0" err="1">
                <a:solidFill>
                  <a:schemeClr val="accent1"/>
                </a:solidFill>
                <a:latin typeface="Finlandica" panose="00000500000000000000" pitchFamily="2" charset="0"/>
              </a:rPr>
              <a:t>Sitra</a:t>
            </a:r>
            <a:r>
              <a:rPr lang="en-US" sz="1013" dirty="0">
                <a:solidFill>
                  <a:schemeClr val="accent1"/>
                </a:solidFill>
                <a:latin typeface="Finlandica" panose="00000500000000000000" pitchFamily="2" charset="0"/>
              </a:rPr>
              <a:t> is a major energy think tank.</a:t>
            </a:r>
            <a:endParaRPr sz="1400" b="0" i="0" u="none" strike="noStrike" cap="none" dirty="0">
              <a:solidFill>
                <a:srgbClr val="000000"/>
              </a:solidFill>
              <a:latin typeface="Finlandica" panose="00000500000000000000" pitchFamily="2" charset="0"/>
              <a:sym typeface="Arial"/>
            </a:endParaRPr>
          </a:p>
          <a:p>
            <a:pPr marL="149130" marR="0" lvl="0" indent="-84804" algn="l" rtl="0">
              <a:lnSpc>
                <a:spcPct val="120000"/>
              </a:lnSpc>
              <a:spcBef>
                <a:spcPts val="113"/>
              </a:spcBef>
              <a:spcAft>
                <a:spcPts val="0"/>
              </a:spcAft>
              <a:buClr>
                <a:schemeClr val="accent1"/>
              </a:buClr>
              <a:buSzPts val="1013"/>
              <a:buFont typeface="Arial"/>
              <a:buNone/>
            </a:pPr>
            <a:endParaRPr sz="1013" b="0" i="0" u="none" strike="noStrike" cap="none" dirty="0">
              <a:solidFill>
                <a:schemeClr val="accent1"/>
              </a:solidFill>
              <a:latin typeface="Finlandica" panose="00000500000000000000" pitchFamily="2" charset="0"/>
              <a:sym typeface="Arial"/>
            </a:endParaRPr>
          </a:p>
          <a:p>
            <a:pPr marL="149130" marR="0" lvl="0" indent="-149130" algn="l" rtl="0">
              <a:lnSpc>
                <a:spcPct val="120000"/>
              </a:lnSpc>
              <a:spcBef>
                <a:spcPts val="113"/>
              </a:spcBef>
              <a:spcAft>
                <a:spcPts val="0"/>
              </a:spcAft>
              <a:buClr>
                <a:schemeClr val="accent1"/>
              </a:buClr>
              <a:buSzPts val="1013"/>
              <a:buFont typeface="Arial"/>
              <a:buChar char="•"/>
            </a:pPr>
            <a:r>
              <a:rPr lang="en-US" sz="1013" b="0" i="0" u="none" strike="noStrike" cap="none" dirty="0">
                <a:solidFill>
                  <a:schemeClr val="accent1"/>
                </a:solidFill>
                <a:latin typeface="Finlandica" panose="00000500000000000000" pitchFamily="2" charset="0"/>
                <a:sym typeface="Arial"/>
              </a:rPr>
              <a:t>In th</a:t>
            </a:r>
            <a:r>
              <a:rPr lang="en-US" sz="1013" dirty="0">
                <a:solidFill>
                  <a:schemeClr val="accent1"/>
                </a:solidFill>
                <a:latin typeface="Finlandica" panose="00000500000000000000" pitchFamily="2" charset="0"/>
              </a:rPr>
              <a:t>e modern age of sustainability and renewability Finland has found its old skills in high demand. Finnish mobile communications and software skills are now required for Internet of Things (IoT) solutions and smart energy grids. In the IoT, sensors are placed on equipment and relay information wirelessly. This information can warn operators if equipment is about to fail or help decide which power generation assets should be used in a flexible system, for example. This increases efficiency and reliability.</a:t>
            </a:r>
          </a:p>
          <a:p>
            <a:pPr marL="149130" marR="0" lvl="0" indent="-149130" algn="l" rtl="0">
              <a:lnSpc>
                <a:spcPct val="120000"/>
              </a:lnSpc>
              <a:spcBef>
                <a:spcPts val="113"/>
              </a:spcBef>
              <a:spcAft>
                <a:spcPts val="0"/>
              </a:spcAft>
              <a:buClr>
                <a:schemeClr val="accent1"/>
              </a:buClr>
              <a:buSzPts val="1013"/>
              <a:buFont typeface="Arial"/>
              <a:buChar char="•"/>
            </a:pPr>
            <a:endParaRPr lang="en-US" sz="1013" dirty="0">
              <a:solidFill>
                <a:schemeClr val="accent1"/>
              </a:solidFill>
              <a:latin typeface="Finlandica" panose="00000500000000000000" pitchFamily="2" charset="0"/>
            </a:endParaRPr>
          </a:p>
          <a:p>
            <a:pPr marL="149130" marR="0" lvl="0" indent="-149130" algn="l" rtl="0">
              <a:lnSpc>
                <a:spcPct val="120000"/>
              </a:lnSpc>
              <a:spcBef>
                <a:spcPts val="113"/>
              </a:spcBef>
              <a:spcAft>
                <a:spcPts val="0"/>
              </a:spcAft>
              <a:buClr>
                <a:schemeClr val="accent1"/>
              </a:buClr>
              <a:buSzPts val="1013"/>
              <a:buFont typeface="Arial"/>
              <a:buChar char="•"/>
            </a:pPr>
            <a:r>
              <a:rPr lang="en-US" sz="1013" dirty="0">
                <a:solidFill>
                  <a:schemeClr val="accent1"/>
                </a:solidFill>
                <a:latin typeface="Finlandica" panose="00000500000000000000" pitchFamily="2" charset="0"/>
              </a:rPr>
              <a:t>The centuries-old forestry industry is rapidly developing renewable biofuels. The forestry industry is also innovative in circular solutions, such as using waste and side streams as sources of energy. Renewable wood represents 28% of Finnish energy consumption, according to the National Resources Institute Finland.</a:t>
            </a:r>
            <a:endParaRPr sz="1400" b="0" i="0" u="none" strike="noStrike" cap="none" dirty="0">
              <a:solidFill>
                <a:srgbClr val="000000"/>
              </a:solidFill>
              <a:latin typeface="Finlandica" panose="00000500000000000000" pitchFamily="2" charset="0"/>
              <a:sym typeface="Arial"/>
            </a:endParaRPr>
          </a:p>
          <a:p>
            <a:pPr marL="149130" marR="0" lvl="0" indent="-84804" algn="l" rtl="0">
              <a:lnSpc>
                <a:spcPct val="120000"/>
              </a:lnSpc>
              <a:spcBef>
                <a:spcPts val="113"/>
              </a:spcBef>
              <a:spcAft>
                <a:spcPts val="0"/>
              </a:spcAft>
              <a:buClr>
                <a:schemeClr val="accent1"/>
              </a:buClr>
              <a:buSzPts val="1013"/>
              <a:buFont typeface="Arial"/>
              <a:buNone/>
            </a:pPr>
            <a:endParaRPr sz="1013" b="0" i="0" u="none" strike="noStrike" cap="none" dirty="0">
              <a:solidFill>
                <a:schemeClr val="accent1"/>
              </a:solidFill>
              <a:latin typeface="Finlandica" panose="00000500000000000000" pitchFamily="2" charset="0"/>
              <a:sym typeface="Arial"/>
            </a:endParaRPr>
          </a:p>
          <a:p>
            <a:pPr marL="149130" marR="0" lvl="0" indent="-84804" algn="l" rtl="0">
              <a:lnSpc>
                <a:spcPct val="120000"/>
              </a:lnSpc>
              <a:spcBef>
                <a:spcPts val="113"/>
              </a:spcBef>
              <a:spcAft>
                <a:spcPts val="0"/>
              </a:spcAft>
              <a:buClr>
                <a:schemeClr val="accent1"/>
              </a:buClr>
              <a:buSzPts val="1013"/>
              <a:buFont typeface="Arial"/>
              <a:buNone/>
            </a:pPr>
            <a:endParaRPr sz="1013" b="0" i="0" u="none" strike="noStrike" cap="none" dirty="0">
              <a:solidFill>
                <a:schemeClr val="accent1"/>
              </a:solidFill>
              <a:latin typeface="Finlandica" panose="00000500000000000000" pitchFamily="2" charset="0"/>
              <a:sym typeface="Arial"/>
            </a:endParaRPr>
          </a:p>
        </p:txBody>
      </p:sp>
      <p:sp>
        <p:nvSpPr>
          <p:cNvPr id="198" name="Google Shape;198;p5"/>
          <p:cNvSpPr txBox="1"/>
          <p:nvPr/>
        </p:nvSpPr>
        <p:spPr>
          <a:xfrm>
            <a:off x="431963" y="3861048"/>
            <a:ext cx="4392488" cy="310186"/>
          </a:xfrm>
          <a:prstGeom prst="rect">
            <a:avLst/>
          </a:prstGeom>
          <a:noFill/>
          <a:ln>
            <a:noFill/>
          </a:ln>
        </p:spPr>
        <p:txBody>
          <a:bodyPr spcFirstLastPara="1" wrap="square" lIns="0" tIns="0" rIns="0" bIns="0" anchor="t" anchorCtr="0">
            <a:noAutofit/>
          </a:bodyPr>
          <a:lstStyle/>
          <a:p>
            <a:pPr marL="0" marR="0" lvl="0" indent="0" algn="l" rtl="0">
              <a:lnSpc>
                <a:spcPct val="120000"/>
              </a:lnSpc>
              <a:spcBef>
                <a:spcPts val="0"/>
              </a:spcBef>
              <a:spcAft>
                <a:spcPts val="0"/>
              </a:spcAft>
              <a:buClr>
                <a:schemeClr val="accent1"/>
              </a:buClr>
              <a:buSzPts val="1013"/>
              <a:buFont typeface="Arial"/>
              <a:buNone/>
            </a:pPr>
            <a:endParaRPr sz="1013" b="0" i="0" u="none" strike="noStrike" cap="none">
              <a:solidFill>
                <a:schemeClr val="accent1"/>
              </a:solidFill>
              <a:latin typeface="Finlandica" panose="00000500000000000000" pitchFamily="2" charset="0"/>
              <a:sym typeface="Arial"/>
            </a:endParaRPr>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51EF2-BDB3-4BD2-B3D7-87F2F7EA3E8D}"/>
              </a:ext>
            </a:extLst>
          </p:cNvPr>
          <p:cNvSpPr>
            <a:spLocks noGrp="1"/>
          </p:cNvSpPr>
          <p:nvPr>
            <p:ph type="title"/>
          </p:nvPr>
        </p:nvSpPr>
        <p:spPr>
          <a:xfrm>
            <a:off x="263245" y="419493"/>
            <a:ext cx="4617009" cy="542191"/>
          </a:xfrm>
        </p:spPr>
        <p:txBody>
          <a:bodyPr/>
          <a:lstStyle/>
          <a:p>
            <a:pPr marL="0" lvl="0" indent="0" rtl="0">
              <a:lnSpc>
                <a:spcPct val="120000"/>
              </a:lnSpc>
              <a:spcBef>
                <a:spcPts val="0"/>
              </a:spcBef>
              <a:spcAft>
                <a:spcPts val="0"/>
              </a:spcAft>
            </a:pPr>
            <a:r>
              <a:rPr lang="en-GB" sz="1000" dirty="0">
                <a:solidFill>
                  <a:schemeClr val="dk1"/>
                </a:solidFill>
                <a:latin typeface="Finlandica" panose="00000500000000000000" pitchFamily="2" charset="0"/>
              </a:rPr>
              <a:t>Smart energy</a:t>
            </a:r>
            <a:r>
              <a:rPr lang="en-GB" sz="1000" dirty="0">
                <a:solidFill>
                  <a:srgbClr val="002EA2"/>
                </a:solidFill>
                <a:latin typeface="Finlandica" panose="00000500000000000000" pitchFamily="2" charset="0"/>
              </a:rPr>
              <a:t/>
            </a:r>
            <a:br>
              <a:rPr lang="en-GB" sz="1000" dirty="0">
                <a:solidFill>
                  <a:srgbClr val="002EA2"/>
                </a:solidFill>
                <a:latin typeface="Finlandica" panose="00000500000000000000" pitchFamily="2" charset="0"/>
              </a:rPr>
            </a:br>
            <a:r>
              <a:rPr lang="en-GB" sz="1000" b="0" i="0" u="none" strike="noStrike" cap="none" dirty="0">
                <a:solidFill>
                  <a:schemeClr val="accent1"/>
                </a:solidFill>
                <a:latin typeface="Finlandica" panose="00000500000000000000" pitchFamily="2" charset="0"/>
                <a:sym typeface="Arial"/>
              </a:rPr>
              <a:t>Last modified: </a:t>
            </a:r>
            <a:r>
              <a:rPr lang="en-GB" sz="1000" b="0" dirty="0">
                <a:latin typeface="Finlandica" panose="00000500000000000000" pitchFamily="2" charset="0"/>
              </a:rPr>
              <a:t>23</a:t>
            </a:r>
            <a:r>
              <a:rPr lang="en-GB" sz="1000" b="0" i="0" u="none" strike="noStrike" cap="none" dirty="0">
                <a:solidFill>
                  <a:schemeClr val="accent1"/>
                </a:solidFill>
                <a:latin typeface="Finlandica" panose="00000500000000000000" pitchFamily="2" charset="0"/>
                <a:sym typeface="Arial"/>
              </a:rPr>
              <a:t>.11.2020</a:t>
            </a:r>
            <a:endParaRPr lang="en-GB" dirty="0">
              <a:latin typeface="Finlandica" panose="00000500000000000000" pitchFamily="2" charset="0"/>
            </a:endParaRPr>
          </a:p>
        </p:txBody>
      </p:sp>
      <p:sp>
        <p:nvSpPr>
          <p:cNvPr id="4" name="Slide Number Placeholder 3">
            <a:extLst>
              <a:ext uri="{FF2B5EF4-FFF2-40B4-BE49-F238E27FC236}">
                <a16:creationId xmlns:a16="http://schemas.microsoft.com/office/drawing/2014/main" id="{C1256D77-C08F-450B-90AB-AB5854501B4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latin typeface="Finlandica" panose="00000500000000000000" pitchFamily="2" charset="0"/>
              </a:rPr>
              <a:t>6</a:t>
            </a:fld>
            <a:endParaRPr lang="en-US">
              <a:latin typeface="Finlandica" panose="00000500000000000000" pitchFamily="2" charset="0"/>
            </a:endParaRPr>
          </a:p>
        </p:txBody>
      </p:sp>
      <p:sp>
        <p:nvSpPr>
          <p:cNvPr id="8" name="Google Shape;195;p5">
            <a:extLst>
              <a:ext uri="{FF2B5EF4-FFF2-40B4-BE49-F238E27FC236}">
                <a16:creationId xmlns:a16="http://schemas.microsoft.com/office/drawing/2014/main" id="{D0878D56-202A-4FE1-AA99-AD49EF5AC754}"/>
              </a:ext>
            </a:extLst>
          </p:cNvPr>
          <p:cNvSpPr txBox="1">
            <a:spLocks noGrp="1"/>
          </p:cNvSpPr>
          <p:nvPr>
            <p:ph type="body" idx="1"/>
          </p:nvPr>
        </p:nvSpPr>
        <p:spPr>
          <a:xfrm>
            <a:off x="263525" y="1055688"/>
            <a:ext cx="4616450" cy="5383212"/>
          </a:xfrm>
          <a:prstGeom prst="rect">
            <a:avLst/>
          </a:prstGeom>
          <a:noFill/>
          <a:ln w="12700" cap="flat" cmpd="sng">
            <a:solidFill>
              <a:schemeClr val="dk1"/>
            </a:solidFill>
            <a:prstDash val="solid"/>
            <a:round/>
            <a:headEnd type="none" w="sm" len="sm"/>
            <a:tailEnd type="none" w="sm" len="sm"/>
          </a:ln>
        </p:spPr>
        <p:txBody>
          <a:bodyPr spcFirstLastPara="1" wrap="square" lIns="101250" tIns="81000" rIns="81000" bIns="81000" anchor="ctr" anchorCtr="0">
            <a:noAutofit/>
          </a:bodyPr>
          <a:lstStyle/>
          <a:p>
            <a:pPr marL="0" marR="0" lvl="0" indent="0" algn="l" rtl="0">
              <a:lnSpc>
                <a:spcPct val="100000"/>
              </a:lnSpc>
              <a:spcBef>
                <a:spcPts val="0"/>
              </a:spcBef>
              <a:spcAft>
                <a:spcPts val="0"/>
              </a:spcAft>
              <a:buClr>
                <a:schemeClr val="lt1"/>
              </a:buClr>
              <a:buSzPts val="843"/>
              <a:buFont typeface="Arial"/>
              <a:buNone/>
            </a:pPr>
            <a:r>
              <a:rPr lang="en-US" sz="843" b="1" i="0" u="none" strike="noStrike" cap="none" dirty="0">
                <a:solidFill>
                  <a:schemeClr val="lt1"/>
                </a:solidFill>
                <a:latin typeface="Finlandica" panose="00000500000000000000" pitchFamily="2" charset="0"/>
                <a:sym typeface="Arial"/>
              </a:rPr>
              <a:t>THE PARTICIPANTS ARE PAID A BASIC INCOME REGARDLESS OF ANY OTHER INCOME HAVE OR WHETHER THEY ARE ACTIVELY LOOKING FOR WORK</a:t>
            </a:r>
            <a:endParaRPr sz="450" b="1" i="0" u="none" strike="noStrike" cap="none" dirty="0">
              <a:solidFill>
                <a:schemeClr val="lt1"/>
              </a:solidFill>
              <a:latin typeface="Finlandica" panose="00000500000000000000" pitchFamily="2" charset="0"/>
              <a:sym typeface="Arial"/>
            </a:endParaRPr>
          </a:p>
        </p:txBody>
      </p:sp>
      <p:sp>
        <p:nvSpPr>
          <p:cNvPr id="10" name="TextBox 9">
            <a:extLst>
              <a:ext uri="{FF2B5EF4-FFF2-40B4-BE49-F238E27FC236}">
                <a16:creationId xmlns:a16="http://schemas.microsoft.com/office/drawing/2014/main" id="{AC457DF1-788A-4E0D-9599-572E07FB2280}"/>
              </a:ext>
            </a:extLst>
          </p:cNvPr>
          <p:cNvSpPr txBox="1"/>
          <p:nvPr/>
        </p:nvSpPr>
        <p:spPr>
          <a:xfrm>
            <a:off x="263245" y="796581"/>
            <a:ext cx="4616450" cy="3313151"/>
          </a:xfrm>
          <a:prstGeom prst="rect">
            <a:avLst/>
          </a:prstGeom>
          <a:noFill/>
        </p:spPr>
        <p:txBody>
          <a:bodyPr wrap="square">
            <a:spAutoFit/>
          </a:bodyPr>
          <a:lstStyle/>
          <a:p>
            <a:pPr marL="149130" marR="0" lvl="0" indent="-84804" algn="l" rtl="0">
              <a:lnSpc>
                <a:spcPct val="120000"/>
              </a:lnSpc>
              <a:spcBef>
                <a:spcPts val="113"/>
              </a:spcBef>
              <a:spcAft>
                <a:spcPts val="0"/>
              </a:spcAft>
              <a:buClr>
                <a:schemeClr val="accent1"/>
              </a:buClr>
              <a:buSzPts val="1013"/>
              <a:buFont typeface="Arial"/>
              <a:buNone/>
            </a:pPr>
            <a:endParaRPr lang="en-GB" sz="1010" b="0" i="0" u="none" strike="noStrike" cap="none" dirty="0">
              <a:solidFill>
                <a:schemeClr val="accent1"/>
              </a:solidFill>
              <a:latin typeface="Finlandica" panose="00000500000000000000" pitchFamily="2" charset="0"/>
              <a:sym typeface="Arial"/>
            </a:endParaRPr>
          </a:p>
          <a:p>
            <a:pPr marL="149130" marR="0" lvl="0" indent="-84804" algn="l" rtl="0">
              <a:lnSpc>
                <a:spcPct val="120000"/>
              </a:lnSpc>
              <a:spcBef>
                <a:spcPts val="113"/>
              </a:spcBef>
              <a:spcAft>
                <a:spcPts val="0"/>
              </a:spcAft>
              <a:buClr>
                <a:schemeClr val="accent1"/>
              </a:buClr>
              <a:buSzPts val="1013"/>
              <a:buFont typeface="Arial"/>
              <a:buNone/>
            </a:pPr>
            <a:endParaRPr lang="en-GB" sz="1010" dirty="0">
              <a:solidFill>
                <a:schemeClr val="accent1"/>
              </a:solidFill>
              <a:latin typeface="Finlandica" panose="00000500000000000000" pitchFamily="2" charset="0"/>
            </a:endParaRPr>
          </a:p>
          <a:p>
            <a:pPr marL="149130" marR="0" lvl="0" indent="-84804" algn="l" rtl="0">
              <a:lnSpc>
                <a:spcPct val="120000"/>
              </a:lnSpc>
              <a:spcBef>
                <a:spcPts val="113"/>
              </a:spcBef>
              <a:spcAft>
                <a:spcPts val="0"/>
              </a:spcAft>
              <a:buClr>
                <a:schemeClr val="accent1"/>
              </a:buClr>
              <a:buSzPts val="1013"/>
              <a:buFont typeface="Arial"/>
              <a:buNone/>
            </a:pPr>
            <a:endParaRPr lang="en-GB" sz="1010" b="0" i="0" u="none" strike="noStrike" cap="none" dirty="0">
              <a:solidFill>
                <a:schemeClr val="accent1"/>
              </a:solidFill>
              <a:latin typeface="Finlandica" panose="00000500000000000000" pitchFamily="2" charset="0"/>
              <a:sym typeface="Arial"/>
            </a:endParaRPr>
          </a:p>
          <a:p>
            <a:pPr marL="149130" marR="0" lvl="0" indent="-149130" algn="l" rtl="0">
              <a:lnSpc>
                <a:spcPct val="120000"/>
              </a:lnSpc>
              <a:spcBef>
                <a:spcPts val="113"/>
              </a:spcBef>
              <a:spcAft>
                <a:spcPts val="0"/>
              </a:spcAft>
              <a:buClr>
                <a:schemeClr val="accent1"/>
              </a:buClr>
              <a:buSzPts val="1013"/>
              <a:buFont typeface="Arial"/>
              <a:buChar char="•"/>
            </a:pPr>
            <a:r>
              <a:rPr lang="en-GB" sz="1010" b="0" i="0" u="none" strike="noStrike" cap="none" dirty="0">
                <a:solidFill>
                  <a:schemeClr val="accent1"/>
                </a:solidFill>
                <a:latin typeface="Finlandica" panose="00000500000000000000" pitchFamily="2" charset="0"/>
                <a:sym typeface="Arial"/>
              </a:rPr>
              <a:t>Finnish industrial companies have always needed to look abroad because the domestic market is </a:t>
            </a:r>
            <a:r>
              <a:rPr lang="en-GB" sz="1010" dirty="0">
                <a:solidFill>
                  <a:schemeClr val="accent1"/>
                </a:solidFill>
                <a:latin typeface="Finlandica" panose="00000500000000000000" pitchFamily="2" charset="0"/>
              </a:rPr>
              <a:t>small. Now these smart energy solutions are in demand worldwide and some Finnish companies are leaders in their sectors.</a:t>
            </a:r>
            <a:endParaRPr lang="en-GB" sz="1010" dirty="0">
              <a:latin typeface="Finlandica" panose="00000500000000000000" pitchFamily="2" charset="0"/>
            </a:endParaRPr>
          </a:p>
          <a:p>
            <a:pPr marL="149130" marR="0" lvl="0" indent="-149130" algn="l" rtl="0">
              <a:lnSpc>
                <a:spcPct val="120000"/>
              </a:lnSpc>
              <a:spcBef>
                <a:spcPts val="113"/>
              </a:spcBef>
              <a:spcAft>
                <a:spcPts val="0"/>
              </a:spcAft>
              <a:buClr>
                <a:schemeClr val="accent1"/>
              </a:buClr>
              <a:buSzPts val="1013"/>
              <a:buFont typeface="Arial"/>
              <a:buChar char="•"/>
            </a:pPr>
            <a:endParaRPr lang="en-GB" sz="1010" b="0" i="0" u="none" strike="noStrike" cap="none" dirty="0">
              <a:solidFill>
                <a:schemeClr val="accent1"/>
              </a:solidFill>
              <a:latin typeface="Finlandica" panose="00000500000000000000" pitchFamily="2" charset="0"/>
              <a:sym typeface="Arial"/>
            </a:endParaRPr>
          </a:p>
          <a:p>
            <a:pPr marL="149130" marR="0" lvl="0" indent="-149130" algn="l" rtl="0">
              <a:lnSpc>
                <a:spcPct val="120000"/>
              </a:lnSpc>
              <a:spcBef>
                <a:spcPts val="113"/>
              </a:spcBef>
              <a:spcAft>
                <a:spcPts val="0"/>
              </a:spcAft>
              <a:buClr>
                <a:schemeClr val="accent1"/>
              </a:buClr>
              <a:buSzPts val="1013"/>
              <a:buFont typeface="Arial"/>
              <a:buChar char="•"/>
            </a:pPr>
            <a:r>
              <a:rPr lang="en-GB" sz="1010" b="0" i="0" u="none" strike="noStrike" cap="none" dirty="0">
                <a:solidFill>
                  <a:schemeClr val="accent1"/>
                </a:solidFill>
                <a:latin typeface="Finlandica" panose="00000500000000000000" pitchFamily="2" charset="0"/>
                <a:sym typeface="Arial"/>
              </a:rPr>
              <a:t>Finlan</a:t>
            </a:r>
            <a:r>
              <a:rPr lang="en-GB" sz="1010" dirty="0">
                <a:solidFill>
                  <a:schemeClr val="accent1"/>
                </a:solidFill>
                <a:latin typeface="Finlandica" panose="00000500000000000000" pitchFamily="2" charset="0"/>
              </a:rPr>
              <a:t>d offers a stable and predictable operating environment. Investors, entrepreneurs and academics do not need to worry about drastic changes in policy based on who wins elections. The Fund for Peace has ranked Finland as the most stable country in the world for eight straight years.</a:t>
            </a:r>
            <a:endParaRPr lang="en-GB" sz="1010" b="0" i="0" u="none" strike="noStrike" cap="none" dirty="0">
              <a:solidFill>
                <a:schemeClr val="accent1"/>
              </a:solidFill>
              <a:latin typeface="Finlandica" panose="00000500000000000000" pitchFamily="2" charset="0"/>
              <a:sym typeface="Arial"/>
            </a:endParaRPr>
          </a:p>
          <a:p>
            <a:pPr marL="149129" marR="0" lvl="0" indent="-149129" algn="l" rtl="0">
              <a:lnSpc>
                <a:spcPct val="120000"/>
              </a:lnSpc>
              <a:spcBef>
                <a:spcPts val="0"/>
              </a:spcBef>
              <a:spcAft>
                <a:spcPts val="0"/>
              </a:spcAft>
              <a:buClr>
                <a:schemeClr val="accent1"/>
              </a:buClr>
              <a:buSzPts val="1000"/>
              <a:buFont typeface="Arial"/>
              <a:buChar char="•"/>
            </a:pPr>
            <a:endParaRPr lang="en-GB" sz="1010" dirty="0">
              <a:solidFill>
                <a:schemeClr val="accent1"/>
              </a:solidFill>
              <a:latin typeface="Finlandica" panose="00000500000000000000" pitchFamily="2" charset="0"/>
            </a:endParaRPr>
          </a:p>
          <a:p>
            <a:pPr marL="149129" marR="0" lvl="0" indent="-149129" algn="l" rtl="0">
              <a:lnSpc>
                <a:spcPct val="120000"/>
              </a:lnSpc>
              <a:spcBef>
                <a:spcPts val="0"/>
              </a:spcBef>
              <a:spcAft>
                <a:spcPts val="0"/>
              </a:spcAft>
              <a:buClr>
                <a:schemeClr val="accent1"/>
              </a:buClr>
              <a:buSzPts val="1000"/>
              <a:buFont typeface="Arial"/>
              <a:buChar char="•"/>
            </a:pPr>
            <a:r>
              <a:rPr lang="en-GB" sz="1010" dirty="0">
                <a:solidFill>
                  <a:schemeClr val="accent1"/>
                </a:solidFill>
                <a:latin typeface="Finlandica" panose="00000500000000000000" pitchFamily="2" charset="0"/>
              </a:rPr>
              <a:t>Finland has excellent sea, rail and internet infrastructure for global trade.</a:t>
            </a:r>
          </a:p>
          <a:p>
            <a:pPr marL="149129" marR="0" lvl="0" indent="-149129" algn="l" rtl="0">
              <a:lnSpc>
                <a:spcPct val="120000"/>
              </a:lnSpc>
              <a:spcBef>
                <a:spcPts val="0"/>
              </a:spcBef>
              <a:spcAft>
                <a:spcPts val="0"/>
              </a:spcAft>
              <a:buClr>
                <a:schemeClr val="accent1"/>
              </a:buClr>
              <a:buSzPts val="1000"/>
              <a:buFont typeface="Arial"/>
              <a:buChar char="•"/>
            </a:pPr>
            <a:endParaRPr lang="en-GB" sz="1010" dirty="0">
              <a:solidFill>
                <a:schemeClr val="accent1"/>
              </a:solidFill>
              <a:latin typeface="Finlandica" panose="00000500000000000000" pitchFamily="2" charset="0"/>
            </a:endParaRPr>
          </a:p>
          <a:p>
            <a:pPr marL="149129" marR="0" lvl="0" indent="-149129" algn="l" rtl="0">
              <a:lnSpc>
                <a:spcPct val="120000"/>
              </a:lnSpc>
              <a:spcBef>
                <a:spcPts val="0"/>
              </a:spcBef>
              <a:spcAft>
                <a:spcPts val="0"/>
              </a:spcAft>
              <a:buClr>
                <a:schemeClr val="accent1"/>
              </a:buClr>
              <a:buSzPts val="1000"/>
              <a:buFont typeface="Arial"/>
              <a:buChar char="•"/>
            </a:pPr>
            <a:r>
              <a:rPr lang="en-GB" sz="1010" dirty="0">
                <a:solidFill>
                  <a:schemeClr val="accent1"/>
                </a:solidFill>
                <a:latin typeface="Finlandica" panose="00000500000000000000" pitchFamily="2" charset="0"/>
              </a:rPr>
              <a:t>One of Finland’s main strengths is the holistic view of the smart energy ecosystem. Cross-sectoral collaboration is important at all levels, from policy formation and R&amp;D to production and distribution.</a:t>
            </a:r>
            <a:endParaRPr lang="en-GB" sz="1010" dirty="0">
              <a:latin typeface="Finlandica" panose="00000500000000000000" pitchFamily="2" charset="0"/>
            </a:endParaRPr>
          </a:p>
        </p:txBody>
      </p:sp>
      <p:sp>
        <p:nvSpPr>
          <p:cNvPr id="11" name="Google Shape;196;p5">
            <a:extLst>
              <a:ext uri="{FF2B5EF4-FFF2-40B4-BE49-F238E27FC236}">
                <a16:creationId xmlns:a16="http://schemas.microsoft.com/office/drawing/2014/main" id="{A07BA1C3-4573-4218-B9D4-18AC099ACC6A}"/>
              </a:ext>
            </a:extLst>
          </p:cNvPr>
          <p:cNvSpPr txBox="1">
            <a:spLocks/>
          </p:cNvSpPr>
          <p:nvPr/>
        </p:nvSpPr>
        <p:spPr>
          <a:xfrm>
            <a:off x="411510" y="1053912"/>
            <a:ext cx="1893151" cy="310186"/>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42900" algn="l" rtl="0">
              <a:lnSpc>
                <a:spcPct val="120000"/>
              </a:lnSpc>
              <a:spcBef>
                <a:spcPts val="113"/>
              </a:spcBef>
              <a:spcAft>
                <a:spcPts val="0"/>
              </a:spcAft>
              <a:buClr>
                <a:schemeClr val="accent1"/>
              </a:buClr>
              <a:buSzPts val="1800"/>
              <a:buFont typeface="Arial"/>
              <a:buChar char="•"/>
              <a:defRPr sz="1013" b="0" i="0" u="none" strike="noStrike" cap="none">
                <a:solidFill>
                  <a:schemeClr val="accent1"/>
                </a:solidFill>
                <a:latin typeface="Arial"/>
                <a:ea typeface="Arial"/>
                <a:cs typeface="Arial"/>
                <a:sym typeface="Arial"/>
              </a:defRPr>
            </a:lvl1pPr>
            <a:lvl2pPr marL="914400" marR="0" lvl="1" indent="-342900" algn="l" rtl="0">
              <a:lnSpc>
                <a:spcPct val="120000"/>
              </a:lnSpc>
              <a:spcBef>
                <a:spcPts val="113"/>
              </a:spcBef>
              <a:spcAft>
                <a:spcPts val="0"/>
              </a:spcAft>
              <a:buClr>
                <a:schemeClr val="accent1"/>
              </a:buClr>
              <a:buSzPts val="1800"/>
              <a:buFont typeface="Arial"/>
              <a:buChar char="–"/>
              <a:defRPr sz="900" b="0" i="0" u="none" strike="noStrike" cap="none">
                <a:solidFill>
                  <a:schemeClr val="accent1"/>
                </a:solidFill>
                <a:latin typeface="Arial"/>
                <a:ea typeface="Arial"/>
                <a:cs typeface="Arial"/>
                <a:sym typeface="Arial"/>
              </a:defRPr>
            </a:lvl2pPr>
            <a:lvl3pPr marL="1371600" marR="0" lvl="2" indent="-342900" algn="l" rtl="0">
              <a:lnSpc>
                <a:spcPct val="120000"/>
              </a:lnSpc>
              <a:spcBef>
                <a:spcPts val="113"/>
              </a:spcBef>
              <a:spcAft>
                <a:spcPts val="0"/>
              </a:spcAft>
              <a:buClr>
                <a:schemeClr val="accent1"/>
              </a:buClr>
              <a:buSzPts val="1800"/>
              <a:buFont typeface="Arial"/>
              <a:buChar char="•"/>
              <a:defRPr sz="788" b="0" i="0" u="none" strike="noStrike" cap="none">
                <a:solidFill>
                  <a:schemeClr val="accent1"/>
                </a:solidFill>
                <a:latin typeface="Arial"/>
                <a:ea typeface="Arial"/>
                <a:cs typeface="Arial"/>
                <a:sym typeface="Arial"/>
              </a:defRPr>
            </a:lvl3pPr>
            <a:lvl4pPr marL="1828800" marR="0" lvl="3" indent="-342900" algn="l" rtl="0">
              <a:lnSpc>
                <a:spcPct val="120000"/>
              </a:lnSpc>
              <a:spcBef>
                <a:spcPts val="113"/>
              </a:spcBef>
              <a:spcAft>
                <a:spcPts val="0"/>
              </a:spcAft>
              <a:buClr>
                <a:schemeClr val="accent1"/>
              </a:buClr>
              <a:buSzPts val="1800"/>
              <a:buFont typeface="Arial"/>
              <a:buChar char="–"/>
              <a:defRPr sz="675" b="0" i="0" u="none" strike="noStrike" cap="none">
                <a:solidFill>
                  <a:schemeClr val="accent1"/>
                </a:solidFill>
                <a:latin typeface="Arial"/>
                <a:ea typeface="Arial"/>
                <a:cs typeface="Arial"/>
                <a:sym typeface="Arial"/>
              </a:defRPr>
            </a:lvl4pPr>
            <a:lvl5pPr marL="2286000" marR="0" lvl="4" indent="-342900" algn="l" rtl="0">
              <a:lnSpc>
                <a:spcPct val="120000"/>
              </a:lnSpc>
              <a:spcBef>
                <a:spcPts val="113"/>
              </a:spcBef>
              <a:spcAft>
                <a:spcPts val="0"/>
              </a:spcAft>
              <a:buClr>
                <a:schemeClr val="accent1"/>
              </a:buClr>
              <a:buSzPts val="1800"/>
              <a:buFont typeface="Arial"/>
              <a:buChar char="•"/>
              <a:defRPr sz="563" b="0" i="0" u="none" strike="noStrike" cap="none">
                <a:solidFill>
                  <a:schemeClr val="accent1"/>
                </a:solidFill>
                <a:latin typeface="Arial"/>
                <a:ea typeface="Arial"/>
                <a:cs typeface="Arial"/>
                <a:sym typeface="Arial"/>
              </a:defRPr>
            </a:lvl5pPr>
            <a:lvl6pPr marL="2743200" marR="0" lvl="5" indent="-342900" algn="l" rtl="0">
              <a:lnSpc>
                <a:spcPct val="120000"/>
              </a:lnSpc>
              <a:spcBef>
                <a:spcPts val="113"/>
              </a:spcBef>
              <a:spcAft>
                <a:spcPts val="0"/>
              </a:spcAft>
              <a:buClr>
                <a:schemeClr val="accent1"/>
              </a:buClr>
              <a:buSzPts val="1800"/>
              <a:buFont typeface="Arial"/>
              <a:buChar char="•"/>
              <a:defRPr sz="563" b="0" i="0" u="none" strike="noStrike" cap="none">
                <a:solidFill>
                  <a:schemeClr val="accent1"/>
                </a:solidFill>
                <a:latin typeface="Arial"/>
                <a:ea typeface="Arial"/>
                <a:cs typeface="Arial"/>
                <a:sym typeface="Arial"/>
              </a:defRPr>
            </a:lvl6pPr>
            <a:lvl7pPr marL="3200400" marR="0" lvl="6" indent="-342900" algn="l" rtl="0">
              <a:lnSpc>
                <a:spcPct val="120000"/>
              </a:lnSpc>
              <a:spcBef>
                <a:spcPts val="113"/>
              </a:spcBef>
              <a:spcAft>
                <a:spcPts val="0"/>
              </a:spcAft>
              <a:buClr>
                <a:schemeClr val="accent1"/>
              </a:buClr>
              <a:buSzPts val="1800"/>
              <a:buFont typeface="Arial"/>
              <a:buChar char="•"/>
              <a:defRPr sz="563" b="0" i="0" u="none" strike="noStrike" cap="none">
                <a:solidFill>
                  <a:schemeClr val="accent1"/>
                </a:solidFill>
                <a:latin typeface="Arial"/>
                <a:ea typeface="Arial"/>
                <a:cs typeface="Arial"/>
                <a:sym typeface="Arial"/>
              </a:defRPr>
            </a:lvl7pPr>
            <a:lvl8pPr marL="3657600" marR="0" lvl="7" indent="-342900" algn="l" rtl="0">
              <a:lnSpc>
                <a:spcPct val="120000"/>
              </a:lnSpc>
              <a:spcBef>
                <a:spcPts val="113"/>
              </a:spcBef>
              <a:spcAft>
                <a:spcPts val="0"/>
              </a:spcAft>
              <a:buClr>
                <a:schemeClr val="accent1"/>
              </a:buClr>
              <a:buSzPts val="1800"/>
              <a:buFont typeface="Arial"/>
              <a:buChar char="•"/>
              <a:defRPr sz="563" b="0" i="0" u="none" strike="noStrike" cap="none">
                <a:solidFill>
                  <a:schemeClr val="accent1"/>
                </a:solidFill>
                <a:latin typeface="Arial"/>
                <a:ea typeface="Arial"/>
                <a:cs typeface="Arial"/>
                <a:sym typeface="Arial"/>
              </a:defRPr>
            </a:lvl8pPr>
            <a:lvl9pPr marL="4114800" marR="0" lvl="8" indent="-342900" algn="l" rtl="0">
              <a:lnSpc>
                <a:spcPct val="120000"/>
              </a:lnSpc>
              <a:spcBef>
                <a:spcPts val="113"/>
              </a:spcBef>
              <a:spcAft>
                <a:spcPts val="0"/>
              </a:spcAft>
              <a:buClr>
                <a:schemeClr val="accent1"/>
              </a:buClr>
              <a:buSzPts val="1800"/>
              <a:buFont typeface="Arial"/>
              <a:buChar char="•"/>
              <a:defRPr sz="563" b="0" i="0" u="none" strike="noStrike" cap="none">
                <a:solidFill>
                  <a:schemeClr val="accent1"/>
                </a:solidFill>
                <a:latin typeface="Arial"/>
                <a:ea typeface="Arial"/>
                <a:cs typeface="Arial"/>
                <a:sym typeface="Arial"/>
              </a:defRPr>
            </a:lvl9pPr>
          </a:lstStyle>
          <a:p>
            <a:pPr marL="0" indent="0">
              <a:spcBef>
                <a:spcPts val="0"/>
              </a:spcBef>
              <a:buSzPts val="1200"/>
              <a:buFont typeface="Arial"/>
              <a:buNone/>
            </a:pPr>
            <a:r>
              <a:rPr lang="en-US" sz="1200" b="1" dirty="0">
                <a:latin typeface="Finlandica" panose="00000500000000000000" pitchFamily="2" charset="0"/>
              </a:rPr>
              <a:t>Background continued:</a:t>
            </a:r>
            <a:endParaRPr lang="en-US" dirty="0">
              <a:latin typeface="Finlandica" panose="00000500000000000000" pitchFamily="2" charset="0"/>
            </a:endParaRPr>
          </a:p>
          <a:p>
            <a:pPr marL="0" indent="0">
              <a:buClr>
                <a:srgbClr val="002EA2"/>
              </a:buClr>
              <a:buSzPts val="1200"/>
              <a:buFont typeface="Arial"/>
              <a:buNone/>
            </a:pPr>
            <a:r>
              <a:rPr lang="en-US" sz="1200" dirty="0">
                <a:solidFill>
                  <a:srgbClr val="002EA2"/>
                </a:solidFill>
                <a:latin typeface="Finlandica" panose="00000500000000000000" pitchFamily="2" charset="0"/>
              </a:rPr>
              <a:t> </a:t>
            </a:r>
            <a:endParaRPr lang="en-US" dirty="0">
              <a:latin typeface="Finlandica" panose="00000500000000000000" pitchFamily="2" charset="0"/>
            </a:endParaRPr>
          </a:p>
          <a:p>
            <a:pPr marL="0" indent="0">
              <a:buSzPts val="1200"/>
              <a:buFont typeface="Arial"/>
              <a:buNone/>
            </a:pPr>
            <a:endParaRPr lang="en-US" sz="1200" b="1" dirty="0">
              <a:latin typeface="Finlandica" panose="00000500000000000000" pitchFamily="2" charset="0"/>
            </a:endParaRPr>
          </a:p>
        </p:txBody>
      </p:sp>
    </p:spTree>
    <p:extLst>
      <p:ext uri="{BB962C8B-B14F-4D97-AF65-F5344CB8AC3E}">
        <p14:creationId xmlns:p14="http://schemas.microsoft.com/office/powerpoint/2010/main" val="907302474"/>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6"/>
          <p:cNvSpPr txBox="1"/>
          <p:nvPr/>
        </p:nvSpPr>
        <p:spPr>
          <a:xfrm>
            <a:off x="267495" y="980728"/>
            <a:ext cx="4536504" cy="5688632"/>
          </a:xfrm>
          <a:prstGeom prst="rect">
            <a:avLst/>
          </a:prstGeom>
          <a:noFill/>
          <a:ln w="12700" cap="flat" cmpd="sng">
            <a:solidFill>
              <a:schemeClr val="dk1"/>
            </a:solidFill>
            <a:prstDash val="solid"/>
            <a:round/>
            <a:headEnd type="none" w="sm" len="sm"/>
            <a:tailEnd type="none" w="sm" len="sm"/>
          </a:ln>
        </p:spPr>
        <p:txBody>
          <a:bodyPr spcFirstLastPara="1" wrap="square" lIns="101250" tIns="81000" rIns="81000" bIns="81000" anchor="ctr" anchorCtr="0">
            <a:noAutofit/>
          </a:bodyPr>
          <a:lstStyle/>
          <a:p>
            <a:pPr marL="0" marR="0" lvl="0" indent="0" algn="l" rtl="0">
              <a:lnSpc>
                <a:spcPct val="100000"/>
              </a:lnSpc>
              <a:spcBef>
                <a:spcPts val="0"/>
              </a:spcBef>
              <a:spcAft>
                <a:spcPts val="0"/>
              </a:spcAft>
              <a:buClr>
                <a:schemeClr val="lt1"/>
              </a:buClr>
              <a:buSzPts val="843"/>
              <a:buFont typeface="Arial"/>
              <a:buNone/>
            </a:pPr>
            <a:r>
              <a:rPr lang="en-US" sz="843" b="1" i="0" u="none" strike="noStrike" cap="none" dirty="0">
                <a:solidFill>
                  <a:schemeClr val="lt1"/>
                </a:solidFill>
                <a:latin typeface="Finlandica" panose="00000500000000000000" pitchFamily="2" charset="0"/>
                <a:sym typeface="Arial"/>
              </a:rPr>
              <a:t>OR WHETHER THEY ARE ACTIVELY LOOKING FOR WORK</a:t>
            </a:r>
            <a:endParaRPr sz="450" b="1" i="0" u="none" strike="noStrike" cap="none" dirty="0">
              <a:solidFill>
                <a:schemeClr val="lt1"/>
              </a:solidFill>
              <a:latin typeface="Finlandica" panose="00000500000000000000" pitchFamily="2" charset="0"/>
              <a:sym typeface="Arial"/>
            </a:endParaRPr>
          </a:p>
        </p:txBody>
      </p:sp>
      <p:sp>
        <p:nvSpPr>
          <p:cNvPr id="204" name="Google Shape;204;p6"/>
          <p:cNvSpPr txBox="1">
            <a:spLocks noGrp="1"/>
          </p:cNvSpPr>
          <p:nvPr>
            <p:ph type="body" idx="1"/>
          </p:nvPr>
        </p:nvSpPr>
        <p:spPr>
          <a:xfrm>
            <a:off x="411510" y="1053912"/>
            <a:ext cx="1656184" cy="310186"/>
          </a:xfrm>
          <a:prstGeom prst="rect">
            <a:avLst/>
          </a:prstGeom>
          <a:noFill/>
          <a:ln>
            <a:noFill/>
          </a:ln>
        </p:spPr>
        <p:txBody>
          <a:bodyPr spcFirstLastPara="1" wrap="square" lIns="0" tIns="0" rIns="0" bIns="0" anchor="t" anchorCtr="0">
            <a:noAutofit/>
          </a:bodyPr>
          <a:lstStyle/>
          <a:p>
            <a:pPr marL="0" lvl="0" indent="0" algn="l" rtl="0">
              <a:lnSpc>
                <a:spcPct val="120000"/>
              </a:lnSpc>
              <a:spcBef>
                <a:spcPts val="0"/>
              </a:spcBef>
              <a:spcAft>
                <a:spcPts val="0"/>
              </a:spcAft>
              <a:buClr>
                <a:schemeClr val="accent1"/>
              </a:buClr>
              <a:buSzPts val="1200"/>
              <a:buNone/>
            </a:pPr>
            <a:r>
              <a:rPr lang="en-US" sz="1200" b="1" dirty="0">
                <a:latin typeface="Finlandica" panose="00000500000000000000" pitchFamily="2" charset="0"/>
              </a:rPr>
              <a:t>Facts and stats:</a:t>
            </a:r>
            <a:endParaRPr dirty="0">
              <a:latin typeface="Finlandica" panose="00000500000000000000" pitchFamily="2" charset="0"/>
            </a:endParaRPr>
          </a:p>
          <a:p>
            <a:pPr marL="0" lvl="0" indent="0" algn="l" rtl="0">
              <a:lnSpc>
                <a:spcPct val="120000"/>
              </a:lnSpc>
              <a:spcBef>
                <a:spcPts val="113"/>
              </a:spcBef>
              <a:spcAft>
                <a:spcPts val="0"/>
              </a:spcAft>
              <a:buClr>
                <a:srgbClr val="002EA2"/>
              </a:buClr>
              <a:buSzPts val="1200"/>
              <a:buNone/>
            </a:pPr>
            <a:r>
              <a:rPr lang="en-US" sz="1200" dirty="0">
                <a:solidFill>
                  <a:srgbClr val="002EA2"/>
                </a:solidFill>
                <a:latin typeface="Finlandica" panose="00000500000000000000" pitchFamily="2" charset="0"/>
              </a:rPr>
              <a:t> </a:t>
            </a:r>
            <a:endParaRPr dirty="0">
              <a:latin typeface="Finlandica" panose="00000500000000000000" pitchFamily="2" charset="0"/>
            </a:endParaRPr>
          </a:p>
          <a:p>
            <a:pPr marL="0" lvl="0" indent="0" algn="l" rtl="0">
              <a:lnSpc>
                <a:spcPct val="120000"/>
              </a:lnSpc>
              <a:spcBef>
                <a:spcPts val="113"/>
              </a:spcBef>
              <a:spcAft>
                <a:spcPts val="0"/>
              </a:spcAft>
              <a:buClr>
                <a:schemeClr val="accent1"/>
              </a:buClr>
              <a:buSzPts val="1200"/>
              <a:buNone/>
            </a:pPr>
            <a:endParaRPr sz="1200" b="1" dirty="0">
              <a:latin typeface="Finlandica" panose="00000500000000000000" pitchFamily="2" charset="0"/>
              <a:sym typeface="Arial"/>
            </a:endParaRPr>
          </a:p>
        </p:txBody>
      </p:sp>
      <p:sp>
        <p:nvSpPr>
          <p:cNvPr id="205" name="Google Shape;205;p6"/>
          <p:cNvSpPr txBox="1"/>
          <p:nvPr/>
        </p:nvSpPr>
        <p:spPr>
          <a:xfrm>
            <a:off x="411510" y="1268760"/>
            <a:ext cx="4320480" cy="5400600"/>
          </a:xfrm>
          <a:prstGeom prst="rect">
            <a:avLst/>
          </a:prstGeom>
          <a:noFill/>
          <a:ln>
            <a:noFill/>
          </a:ln>
        </p:spPr>
        <p:txBody>
          <a:bodyPr spcFirstLastPara="1" wrap="square" lIns="0" tIns="0" rIns="0" bIns="0" anchor="t" anchorCtr="0">
            <a:noAutofit/>
          </a:bodyPr>
          <a:lstStyle/>
          <a:p>
            <a:pPr marL="149129" marR="0" lvl="0" indent="-149129" algn="l" rtl="0">
              <a:lnSpc>
                <a:spcPct val="120000"/>
              </a:lnSpc>
              <a:spcBef>
                <a:spcPts val="0"/>
              </a:spcBef>
              <a:spcAft>
                <a:spcPts val="0"/>
              </a:spcAft>
              <a:buClr>
                <a:schemeClr val="accent1"/>
              </a:buClr>
              <a:buSzPts val="1000"/>
              <a:buFont typeface="Arial"/>
              <a:buChar char="•"/>
            </a:pPr>
            <a:r>
              <a:rPr lang="en-GB" sz="1000" b="0" i="0" u="none" strike="noStrike" cap="none" dirty="0">
                <a:solidFill>
                  <a:schemeClr val="accent1"/>
                </a:solidFill>
                <a:latin typeface="Finlandica" panose="00000500000000000000" pitchFamily="2" charset="0"/>
                <a:sym typeface="Arial"/>
              </a:rPr>
              <a:t>Business Finland has invested €2 billion in low carbon innovation projects in the last 13 years. During that time a third of Business Finland funding has been energy related.</a:t>
            </a:r>
          </a:p>
          <a:p>
            <a:pPr marR="0" lvl="0" algn="l" rtl="0">
              <a:lnSpc>
                <a:spcPct val="120000"/>
              </a:lnSpc>
              <a:spcBef>
                <a:spcPts val="0"/>
              </a:spcBef>
              <a:spcAft>
                <a:spcPts val="0"/>
              </a:spcAft>
              <a:buClr>
                <a:schemeClr val="accent1"/>
              </a:buClr>
              <a:buSzPts val="1000"/>
            </a:pPr>
            <a:endParaRPr lang="en-GB" sz="1000" b="0" i="0" u="none" strike="noStrike" cap="none" dirty="0">
              <a:solidFill>
                <a:schemeClr val="accent1"/>
              </a:solidFill>
              <a:latin typeface="Finlandica" panose="00000500000000000000" pitchFamily="2" charset="0"/>
              <a:sym typeface="Arial"/>
            </a:endParaRPr>
          </a:p>
          <a:p>
            <a:pPr marL="149129" marR="0" lvl="0" indent="-149129" algn="l" rtl="0">
              <a:lnSpc>
                <a:spcPct val="120000"/>
              </a:lnSpc>
              <a:spcBef>
                <a:spcPts val="0"/>
              </a:spcBef>
              <a:spcAft>
                <a:spcPts val="0"/>
              </a:spcAft>
              <a:buClr>
                <a:schemeClr val="accent1"/>
              </a:buClr>
              <a:buSzPts val="1000"/>
              <a:buFont typeface="Arial"/>
              <a:buChar char="•"/>
            </a:pPr>
            <a:r>
              <a:rPr lang="en-GB" sz="1000" b="0" i="0" u="none" strike="noStrike" cap="none" dirty="0">
                <a:solidFill>
                  <a:schemeClr val="accent1"/>
                </a:solidFill>
                <a:latin typeface="Finlandica" panose="00000500000000000000" pitchFamily="2" charset="0"/>
                <a:sym typeface="Arial"/>
              </a:rPr>
              <a:t>Important minerals for batteries can be found in Finland. It</a:t>
            </a:r>
            <a:r>
              <a:rPr lang="en-GB" sz="1000" dirty="0">
                <a:solidFill>
                  <a:schemeClr val="accent1"/>
                </a:solidFill>
                <a:latin typeface="Finlandica" panose="00000500000000000000" pitchFamily="2" charset="0"/>
              </a:rPr>
              <a:t> is a producer of nickel and is the only EU country with its own cobalt production. The production of lithium and graphite are also planned.</a:t>
            </a:r>
          </a:p>
          <a:p>
            <a:pPr marR="0" lvl="0" algn="l" rtl="0">
              <a:lnSpc>
                <a:spcPct val="120000"/>
              </a:lnSpc>
              <a:spcBef>
                <a:spcPts val="0"/>
              </a:spcBef>
              <a:spcAft>
                <a:spcPts val="0"/>
              </a:spcAft>
              <a:buClr>
                <a:schemeClr val="accent1"/>
              </a:buClr>
              <a:buSzPts val="1000"/>
            </a:pPr>
            <a:endParaRPr lang="en-GB" sz="1000" dirty="0">
              <a:solidFill>
                <a:schemeClr val="accent1"/>
              </a:solidFill>
              <a:latin typeface="Finlandica" panose="00000500000000000000" pitchFamily="2" charset="0"/>
            </a:endParaRPr>
          </a:p>
          <a:p>
            <a:pPr marL="149129" marR="0" lvl="0" indent="-149129" algn="l" rtl="0">
              <a:lnSpc>
                <a:spcPct val="120000"/>
              </a:lnSpc>
              <a:spcBef>
                <a:spcPts val="0"/>
              </a:spcBef>
              <a:spcAft>
                <a:spcPts val="0"/>
              </a:spcAft>
              <a:buClr>
                <a:schemeClr val="accent1"/>
              </a:buClr>
              <a:buSzPts val="1000"/>
              <a:buFont typeface="Arial"/>
              <a:buChar char="•"/>
            </a:pPr>
            <a:r>
              <a:rPr lang="en-GB" sz="1000" dirty="0">
                <a:solidFill>
                  <a:schemeClr val="accent1"/>
                </a:solidFill>
                <a:latin typeface="Finlandica" panose="00000500000000000000" pitchFamily="2" charset="0"/>
              </a:rPr>
              <a:t>Finns are highly productive and skilled workers. About 90% of adults speak English, according to Statistics Finland</a:t>
            </a:r>
            <a:r>
              <a:rPr lang="en-GB" sz="1000" dirty="0">
                <a:solidFill>
                  <a:schemeClr val="tx1"/>
                </a:solidFill>
                <a:latin typeface="Finlandica" panose="00000500000000000000" pitchFamily="2" charset="0"/>
              </a:rPr>
              <a:t>. The OECD’s 2019 Education at a Glance report ranked Finland as ninth in the world and the best in Europe in average educational attainment.</a:t>
            </a:r>
          </a:p>
          <a:p>
            <a:pPr marR="0" lvl="0" algn="l" rtl="0">
              <a:lnSpc>
                <a:spcPct val="120000"/>
              </a:lnSpc>
              <a:spcBef>
                <a:spcPts val="0"/>
              </a:spcBef>
              <a:spcAft>
                <a:spcPts val="0"/>
              </a:spcAft>
              <a:buClr>
                <a:schemeClr val="accent1"/>
              </a:buClr>
              <a:buSzPts val="1000"/>
            </a:pPr>
            <a:endParaRPr lang="en-GB" sz="1000" b="0" i="0" u="none" strike="noStrike" cap="none" dirty="0">
              <a:solidFill>
                <a:schemeClr val="accent1"/>
              </a:solidFill>
              <a:latin typeface="Finlandica" panose="00000500000000000000" pitchFamily="2" charset="0"/>
              <a:sym typeface="Arial"/>
            </a:endParaRPr>
          </a:p>
          <a:p>
            <a:pPr marL="149129" marR="0" lvl="0" indent="-149129" algn="l" rtl="0">
              <a:lnSpc>
                <a:spcPct val="120000"/>
              </a:lnSpc>
              <a:spcBef>
                <a:spcPts val="0"/>
              </a:spcBef>
              <a:spcAft>
                <a:spcPts val="0"/>
              </a:spcAft>
              <a:buClr>
                <a:schemeClr val="accent1"/>
              </a:buClr>
              <a:buSzPts val="1000"/>
              <a:buFont typeface="Arial"/>
              <a:buChar char="•"/>
            </a:pPr>
            <a:r>
              <a:rPr lang="en-GB" sz="1000" dirty="0">
                <a:solidFill>
                  <a:schemeClr val="accent1"/>
                </a:solidFill>
                <a:latin typeface="Finlandica" panose="00000500000000000000" pitchFamily="2" charset="0"/>
              </a:rPr>
              <a:t>Eurostat says Finnish energy prices for non-households, including taxes, are the third lowest in the EU.</a:t>
            </a:r>
          </a:p>
          <a:p>
            <a:pPr marR="0" lvl="0" algn="l" rtl="0">
              <a:lnSpc>
                <a:spcPct val="120000"/>
              </a:lnSpc>
              <a:spcBef>
                <a:spcPts val="0"/>
              </a:spcBef>
              <a:spcAft>
                <a:spcPts val="0"/>
              </a:spcAft>
              <a:buClr>
                <a:schemeClr val="accent1"/>
              </a:buClr>
              <a:buSzPts val="1000"/>
            </a:pPr>
            <a:endParaRPr lang="en-GB" sz="1000" b="0" i="0" u="none" strike="noStrike" cap="none" dirty="0">
              <a:solidFill>
                <a:schemeClr val="accent1"/>
              </a:solidFill>
              <a:latin typeface="Finlandica" panose="00000500000000000000" pitchFamily="2" charset="0"/>
              <a:sym typeface="Arial"/>
            </a:endParaRPr>
          </a:p>
          <a:p>
            <a:pPr marL="149129" marR="0" lvl="0" indent="-149129" algn="l" rtl="0">
              <a:lnSpc>
                <a:spcPct val="120000"/>
              </a:lnSpc>
              <a:spcBef>
                <a:spcPts val="0"/>
              </a:spcBef>
              <a:spcAft>
                <a:spcPts val="0"/>
              </a:spcAft>
              <a:buClr>
                <a:schemeClr val="accent1"/>
              </a:buClr>
              <a:buSzPts val="1000"/>
              <a:buFont typeface="Arial"/>
              <a:buChar char="•"/>
            </a:pPr>
            <a:r>
              <a:rPr lang="en-GB" sz="1000" dirty="0">
                <a:solidFill>
                  <a:schemeClr val="accent1"/>
                </a:solidFill>
                <a:latin typeface="Finlandica" panose="00000500000000000000" pitchFamily="2" charset="0"/>
              </a:rPr>
              <a:t>Finland’s energy grid is among the best in the word. In 2015, the transmission reliability of the national grid was as high as 99.9998%, and the average forced interruption was a little more than 1 minute. Power loss in the transmission and distribution grid is about 1.5% of total electricity consumption, the best in Europe, according to </a:t>
            </a:r>
            <a:r>
              <a:rPr lang="en-GB" sz="1000" dirty="0" err="1">
                <a:solidFill>
                  <a:schemeClr val="accent1"/>
                </a:solidFill>
                <a:latin typeface="Finlandica" panose="00000500000000000000" pitchFamily="2" charset="0"/>
              </a:rPr>
              <a:t>Fingrid</a:t>
            </a:r>
            <a:r>
              <a:rPr lang="en-GB" sz="1000" dirty="0">
                <a:solidFill>
                  <a:schemeClr val="accent1"/>
                </a:solidFill>
                <a:latin typeface="Finlandica" panose="00000500000000000000" pitchFamily="2" charset="0"/>
              </a:rPr>
              <a:t>.</a:t>
            </a:r>
          </a:p>
          <a:p>
            <a:pPr marR="0" lvl="0" algn="l" rtl="0">
              <a:lnSpc>
                <a:spcPct val="120000"/>
              </a:lnSpc>
              <a:spcBef>
                <a:spcPts val="0"/>
              </a:spcBef>
              <a:spcAft>
                <a:spcPts val="0"/>
              </a:spcAft>
              <a:buClr>
                <a:schemeClr val="accent1"/>
              </a:buClr>
              <a:buSzPts val="1000"/>
            </a:pPr>
            <a:endParaRPr lang="en-GB" sz="1000" dirty="0">
              <a:solidFill>
                <a:schemeClr val="accent1"/>
              </a:solidFill>
              <a:latin typeface="Finlandica" panose="00000500000000000000" pitchFamily="2" charset="0"/>
            </a:endParaRPr>
          </a:p>
          <a:p>
            <a:pPr marL="149129" marR="0" lvl="0" indent="-149129" algn="l" rtl="0">
              <a:lnSpc>
                <a:spcPct val="120000"/>
              </a:lnSpc>
              <a:spcBef>
                <a:spcPts val="0"/>
              </a:spcBef>
              <a:spcAft>
                <a:spcPts val="0"/>
              </a:spcAft>
              <a:buClr>
                <a:schemeClr val="accent1"/>
              </a:buClr>
              <a:buSzPts val="1000"/>
              <a:buFont typeface="Arial"/>
              <a:buChar char="•"/>
            </a:pPr>
            <a:r>
              <a:rPr lang="en-GB" sz="1000" dirty="0">
                <a:solidFill>
                  <a:schemeClr val="accent1"/>
                </a:solidFill>
                <a:latin typeface="Finlandica" panose="00000500000000000000" pitchFamily="2" charset="0"/>
              </a:rPr>
              <a:t>Power-to-X solutions, a way to convert and store energy, have drawn considerable attention. The problem with renewable solar and wind energy is that they do not produce power on demand, but only when the sun shines or wind blows. Power-to-x seeks to solve this challenge by taking excess power and converting it to a fuel which can be accessed later on demand, such as methane or hydrogen. This technology is a main focus in the Smart Technology Hub in Vaasa.</a:t>
            </a:r>
          </a:p>
          <a:p>
            <a:pPr marR="0" lvl="0" algn="l" rtl="0">
              <a:lnSpc>
                <a:spcPct val="120000"/>
              </a:lnSpc>
              <a:spcBef>
                <a:spcPts val="0"/>
              </a:spcBef>
              <a:spcAft>
                <a:spcPts val="0"/>
              </a:spcAft>
              <a:buClr>
                <a:schemeClr val="accent1"/>
              </a:buClr>
              <a:buSzPts val="1000"/>
            </a:pPr>
            <a:endParaRPr lang="en-GB" sz="1000" dirty="0">
              <a:solidFill>
                <a:schemeClr val="accent1"/>
              </a:solidFill>
              <a:latin typeface="Finlandica" panose="00000500000000000000" pitchFamily="2" charset="0"/>
            </a:endParaRPr>
          </a:p>
          <a:p>
            <a:pPr marR="0" lvl="0" algn="l" rtl="0">
              <a:lnSpc>
                <a:spcPct val="120000"/>
              </a:lnSpc>
              <a:spcBef>
                <a:spcPts val="0"/>
              </a:spcBef>
              <a:spcAft>
                <a:spcPts val="0"/>
              </a:spcAft>
              <a:buClr>
                <a:schemeClr val="accent1"/>
              </a:buClr>
              <a:buSzPts val="1000"/>
            </a:pPr>
            <a:endParaRPr lang="en-GB" sz="1000" dirty="0">
              <a:solidFill>
                <a:schemeClr val="accent1"/>
              </a:solidFill>
              <a:latin typeface="Finlandica" panose="00000500000000000000" pitchFamily="2" charset="0"/>
            </a:endParaRPr>
          </a:p>
        </p:txBody>
      </p:sp>
      <p:sp>
        <p:nvSpPr>
          <p:cNvPr id="206" name="Google Shape;206;p6"/>
          <p:cNvSpPr txBox="1"/>
          <p:nvPr/>
        </p:nvSpPr>
        <p:spPr>
          <a:xfrm>
            <a:off x="431963" y="3861048"/>
            <a:ext cx="4392488" cy="310186"/>
          </a:xfrm>
          <a:prstGeom prst="rect">
            <a:avLst/>
          </a:prstGeom>
          <a:noFill/>
          <a:ln>
            <a:noFill/>
          </a:ln>
        </p:spPr>
        <p:txBody>
          <a:bodyPr spcFirstLastPara="1" wrap="square" lIns="0" tIns="0" rIns="0" bIns="0" anchor="t" anchorCtr="0">
            <a:noAutofit/>
          </a:bodyPr>
          <a:lstStyle/>
          <a:p>
            <a:pPr marL="0" marR="0" lvl="0" indent="0" algn="l" rtl="0">
              <a:lnSpc>
                <a:spcPct val="120000"/>
              </a:lnSpc>
              <a:spcBef>
                <a:spcPts val="0"/>
              </a:spcBef>
              <a:spcAft>
                <a:spcPts val="0"/>
              </a:spcAft>
              <a:buClr>
                <a:schemeClr val="accent1"/>
              </a:buClr>
              <a:buSzPts val="1013"/>
              <a:buFont typeface="Arial"/>
              <a:buNone/>
            </a:pPr>
            <a:endParaRPr sz="1013" b="0" i="0" u="none" strike="noStrike" cap="none">
              <a:solidFill>
                <a:schemeClr val="accent1"/>
              </a:solidFill>
              <a:latin typeface="Finlandica" panose="00000500000000000000" pitchFamily="2" charset="0"/>
              <a:sym typeface="Arial"/>
            </a:endParaRPr>
          </a:p>
        </p:txBody>
      </p:sp>
      <p:sp>
        <p:nvSpPr>
          <p:cNvPr id="207" name="Google Shape;207;p6"/>
          <p:cNvSpPr txBox="1"/>
          <p:nvPr/>
        </p:nvSpPr>
        <p:spPr>
          <a:xfrm>
            <a:off x="274320" y="476672"/>
            <a:ext cx="4529678" cy="428584"/>
          </a:xfrm>
          <a:prstGeom prst="rect">
            <a:avLst/>
          </a:prstGeom>
          <a:noFill/>
          <a:ln>
            <a:noFill/>
          </a:ln>
        </p:spPr>
        <p:txBody>
          <a:bodyPr spcFirstLastPara="1" wrap="square" lIns="0" tIns="0" rIns="0" bIns="0" anchor="t" anchorCtr="0">
            <a:noAutofit/>
          </a:bodyPr>
          <a:lstStyle/>
          <a:p>
            <a:pPr marL="0" lvl="0" indent="0" algn="l" rtl="0">
              <a:lnSpc>
                <a:spcPct val="120000"/>
              </a:lnSpc>
              <a:spcBef>
                <a:spcPts val="0"/>
              </a:spcBef>
              <a:spcAft>
                <a:spcPts val="0"/>
              </a:spcAft>
              <a:buClr>
                <a:schemeClr val="dk1"/>
              </a:buClr>
              <a:buSzPts val="1000"/>
              <a:buFont typeface="Arial"/>
              <a:buNone/>
            </a:pPr>
            <a:r>
              <a:rPr lang="en-US" sz="1000" dirty="0">
                <a:solidFill>
                  <a:schemeClr val="dk1"/>
                </a:solidFill>
                <a:latin typeface="Finlandica" panose="00000500000000000000" pitchFamily="2" charset="0"/>
              </a:rPr>
              <a:t>Smart energy</a:t>
            </a:r>
            <a:endParaRPr sz="1000" dirty="0">
              <a:solidFill>
                <a:srgbClr val="002EA2"/>
              </a:solidFill>
              <a:latin typeface="Finlandica" panose="00000500000000000000" pitchFamily="2" charset="0"/>
            </a:endParaRPr>
          </a:p>
          <a:p>
            <a:pPr marL="0" marR="0" lvl="0" indent="0" algn="l" rtl="0">
              <a:lnSpc>
                <a:spcPct val="120000"/>
              </a:lnSpc>
              <a:spcBef>
                <a:spcPts val="113"/>
              </a:spcBef>
              <a:spcAft>
                <a:spcPts val="0"/>
              </a:spcAft>
              <a:buClr>
                <a:schemeClr val="accent1"/>
              </a:buClr>
              <a:buSzPts val="1000"/>
              <a:buFont typeface="Arial"/>
              <a:buNone/>
            </a:pPr>
            <a:r>
              <a:rPr lang="en-US" sz="1000" b="0" i="0" u="none" strike="noStrike" cap="none" dirty="0">
                <a:solidFill>
                  <a:schemeClr val="accent1"/>
                </a:solidFill>
                <a:latin typeface="Finlandica" panose="00000500000000000000" pitchFamily="2" charset="0"/>
                <a:sym typeface="Arial"/>
              </a:rPr>
              <a:t>Last modified: </a:t>
            </a:r>
            <a:r>
              <a:rPr lang="en-US" sz="1000" dirty="0">
                <a:solidFill>
                  <a:schemeClr val="accent1"/>
                </a:solidFill>
                <a:latin typeface="Finlandica" panose="00000500000000000000" pitchFamily="2" charset="0"/>
              </a:rPr>
              <a:t>23</a:t>
            </a:r>
            <a:r>
              <a:rPr lang="en-US" sz="1000" b="0" i="0" u="none" strike="noStrike" cap="none" dirty="0">
                <a:solidFill>
                  <a:schemeClr val="accent1"/>
                </a:solidFill>
                <a:latin typeface="Finlandica" panose="00000500000000000000" pitchFamily="2" charset="0"/>
                <a:sym typeface="Arial"/>
              </a:rPr>
              <a:t>.11.2020</a:t>
            </a:r>
            <a:endParaRPr sz="1000" b="1" i="0" u="none" strike="noStrike" cap="none" dirty="0">
              <a:solidFill>
                <a:schemeClr val="accent1"/>
              </a:solidFill>
              <a:latin typeface="Finlandica" panose="00000500000000000000" pitchFamily="2" charset="0"/>
              <a:sym typeface="Arial"/>
            </a:endParaRPr>
          </a:p>
          <a:p>
            <a:pPr marL="0" marR="0" lvl="0" indent="0" algn="l" rtl="0">
              <a:lnSpc>
                <a:spcPct val="120000"/>
              </a:lnSpc>
              <a:spcBef>
                <a:spcPts val="113"/>
              </a:spcBef>
              <a:spcAft>
                <a:spcPts val="0"/>
              </a:spcAft>
              <a:buClr>
                <a:srgbClr val="002EA2"/>
              </a:buClr>
              <a:buSzPts val="1000"/>
              <a:buFont typeface="Arial"/>
              <a:buNone/>
            </a:pPr>
            <a:r>
              <a:rPr lang="en-US" sz="1000" b="0" i="0" u="none" strike="noStrike" cap="none" dirty="0">
                <a:solidFill>
                  <a:srgbClr val="002EA2"/>
                </a:solidFill>
                <a:latin typeface="Finlandica" panose="00000500000000000000" pitchFamily="2" charset="0"/>
                <a:sym typeface="Arial"/>
              </a:rPr>
              <a:t> </a:t>
            </a:r>
            <a:endParaRPr sz="1000" b="1" i="0" u="none" strike="noStrike" cap="none" dirty="0">
              <a:solidFill>
                <a:schemeClr val="accent1"/>
              </a:solidFill>
              <a:latin typeface="Finlandica" panose="00000500000000000000" pitchFamily="2" charset="0"/>
              <a:sym typeface="Arial"/>
            </a:endParaRPr>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293F54E-1725-4CD6-A020-1FB9B924E59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latin typeface="Finlandica" panose="00000500000000000000" pitchFamily="2" charset="0"/>
              </a:rPr>
              <a:t>8</a:t>
            </a:fld>
            <a:endParaRPr lang="en-US">
              <a:latin typeface="Finlandica" panose="00000500000000000000" pitchFamily="2" charset="0"/>
            </a:endParaRPr>
          </a:p>
        </p:txBody>
      </p:sp>
      <p:sp>
        <p:nvSpPr>
          <p:cNvPr id="6" name="Google Shape;207;p6">
            <a:extLst>
              <a:ext uri="{FF2B5EF4-FFF2-40B4-BE49-F238E27FC236}">
                <a16:creationId xmlns:a16="http://schemas.microsoft.com/office/drawing/2014/main" id="{C70DC2C4-59B5-42A0-8870-10F860E39F81}"/>
              </a:ext>
            </a:extLst>
          </p:cNvPr>
          <p:cNvSpPr txBox="1">
            <a:spLocks noGrp="1"/>
          </p:cNvSpPr>
          <p:nvPr>
            <p:ph type="title"/>
          </p:nvPr>
        </p:nvSpPr>
        <p:spPr>
          <a:xfrm>
            <a:off x="220980" y="476453"/>
            <a:ext cx="4659275" cy="466934"/>
          </a:xfrm>
          <a:prstGeom prst="rect">
            <a:avLst/>
          </a:prstGeom>
          <a:noFill/>
          <a:ln>
            <a:noFill/>
          </a:ln>
        </p:spPr>
        <p:txBody>
          <a:bodyPr spcFirstLastPara="1" wrap="square" lIns="0" tIns="0" rIns="0" bIns="0" anchor="t" anchorCtr="0">
            <a:noAutofit/>
          </a:bodyPr>
          <a:lstStyle/>
          <a:p>
            <a:pPr marL="0" lvl="0" indent="0" algn="l" rtl="0">
              <a:lnSpc>
                <a:spcPct val="120000"/>
              </a:lnSpc>
              <a:spcBef>
                <a:spcPts val="0"/>
              </a:spcBef>
              <a:spcAft>
                <a:spcPts val="0"/>
              </a:spcAft>
              <a:buClr>
                <a:schemeClr val="dk1"/>
              </a:buClr>
              <a:buSzPts val="1000"/>
              <a:buFont typeface="Arial"/>
              <a:buNone/>
            </a:pPr>
            <a:r>
              <a:rPr lang="en-US" sz="1000" dirty="0">
                <a:solidFill>
                  <a:schemeClr val="dk1"/>
                </a:solidFill>
                <a:latin typeface="Finlandica" panose="00000500000000000000" pitchFamily="2" charset="0"/>
              </a:rPr>
              <a:t>Smart energy</a:t>
            </a:r>
            <a:endParaRPr sz="1000" dirty="0">
              <a:solidFill>
                <a:srgbClr val="002EA2"/>
              </a:solidFill>
              <a:latin typeface="Finlandica" panose="00000500000000000000" pitchFamily="2" charset="0"/>
            </a:endParaRPr>
          </a:p>
          <a:p>
            <a:pPr marL="0" marR="0" lvl="0" indent="0" algn="l" rtl="0">
              <a:lnSpc>
                <a:spcPct val="120000"/>
              </a:lnSpc>
              <a:spcBef>
                <a:spcPts val="113"/>
              </a:spcBef>
              <a:spcAft>
                <a:spcPts val="0"/>
              </a:spcAft>
              <a:buClr>
                <a:schemeClr val="accent1"/>
              </a:buClr>
              <a:buSzPts val="1000"/>
              <a:buFont typeface="Arial"/>
              <a:buNone/>
            </a:pPr>
            <a:r>
              <a:rPr lang="en-US" sz="1000" b="0" i="0" u="none" strike="noStrike" cap="none" dirty="0">
                <a:solidFill>
                  <a:schemeClr val="accent1"/>
                </a:solidFill>
                <a:latin typeface="Finlandica" panose="00000500000000000000" pitchFamily="2" charset="0"/>
                <a:sym typeface="Arial"/>
              </a:rPr>
              <a:t>Last modified: </a:t>
            </a:r>
            <a:r>
              <a:rPr lang="en-US" sz="1000" b="0" dirty="0">
                <a:latin typeface="Finlandica" panose="00000500000000000000" pitchFamily="2" charset="0"/>
              </a:rPr>
              <a:t>23</a:t>
            </a:r>
            <a:r>
              <a:rPr lang="en-US" sz="1000" b="0" i="0" u="none" strike="noStrike" cap="none" dirty="0">
                <a:solidFill>
                  <a:schemeClr val="accent1"/>
                </a:solidFill>
                <a:latin typeface="Finlandica" panose="00000500000000000000" pitchFamily="2" charset="0"/>
                <a:sym typeface="Arial"/>
              </a:rPr>
              <a:t>.11.2020</a:t>
            </a:r>
            <a:endParaRPr sz="1000" b="1" i="0" u="none" strike="noStrike" cap="none" dirty="0">
              <a:solidFill>
                <a:schemeClr val="accent1"/>
              </a:solidFill>
              <a:latin typeface="Finlandica" panose="00000500000000000000" pitchFamily="2" charset="0"/>
              <a:sym typeface="Arial"/>
            </a:endParaRPr>
          </a:p>
          <a:p>
            <a:pPr marL="0" marR="0" lvl="0" indent="0" algn="l" rtl="0">
              <a:lnSpc>
                <a:spcPct val="120000"/>
              </a:lnSpc>
              <a:spcBef>
                <a:spcPts val="113"/>
              </a:spcBef>
              <a:spcAft>
                <a:spcPts val="0"/>
              </a:spcAft>
              <a:buClr>
                <a:srgbClr val="002EA2"/>
              </a:buClr>
              <a:buSzPts val="1000"/>
              <a:buFont typeface="Arial"/>
              <a:buNone/>
            </a:pPr>
            <a:r>
              <a:rPr lang="en-US" sz="1000" b="0" i="0" u="none" strike="noStrike" cap="none" dirty="0">
                <a:solidFill>
                  <a:srgbClr val="002EA2"/>
                </a:solidFill>
                <a:latin typeface="Finlandica" panose="00000500000000000000" pitchFamily="2" charset="0"/>
                <a:sym typeface="Arial"/>
              </a:rPr>
              <a:t> </a:t>
            </a:r>
            <a:endParaRPr sz="1000" b="1" i="0" u="none" strike="noStrike" cap="none" dirty="0">
              <a:solidFill>
                <a:schemeClr val="accent1"/>
              </a:solidFill>
              <a:latin typeface="Finlandica" panose="00000500000000000000" pitchFamily="2" charset="0"/>
              <a:sym typeface="Arial"/>
            </a:endParaRPr>
          </a:p>
        </p:txBody>
      </p:sp>
      <p:sp>
        <p:nvSpPr>
          <p:cNvPr id="8" name="Google Shape;203;p6">
            <a:extLst>
              <a:ext uri="{FF2B5EF4-FFF2-40B4-BE49-F238E27FC236}">
                <a16:creationId xmlns:a16="http://schemas.microsoft.com/office/drawing/2014/main" id="{858A2F7C-1964-4439-BEDE-4F8D7488C069}"/>
              </a:ext>
            </a:extLst>
          </p:cNvPr>
          <p:cNvSpPr txBox="1">
            <a:spLocks noGrp="1"/>
          </p:cNvSpPr>
          <p:nvPr>
            <p:ph type="body" idx="1"/>
          </p:nvPr>
        </p:nvSpPr>
        <p:spPr>
          <a:xfrm>
            <a:off x="220980" y="1043940"/>
            <a:ext cx="4701540" cy="4808220"/>
          </a:xfrm>
          <a:prstGeom prst="rect">
            <a:avLst/>
          </a:prstGeom>
          <a:noFill/>
          <a:ln w="12700" cap="flat" cmpd="sng">
            <a:solidFill>
              <a:schemeClr val="dk1"/>
            </a:solidFill>
            <a:prstDash val="solid"/>
            <a:round/>
            <a:headEnd type="none" w="sm" len="sm"/>
            <a:tailEnd type="none" w="sm" len="sm"/>
          </a:ln>
        </p:spPr>
        <p:txBody>
          <a:bodyPr spcFirstLastPara="1" wrap="square" lIns="101250" tIns="81000" rIns="81000" bIns="81000" anchor="ctr" anchorCtr="0">
            <a:noAutofit/>
          </a:bodyPr>
          <a:lstStyle/>
          <a:p>
            <a:pPr marL="0" marR="0" lvl="0" indent="0" algn="l" rtl="0">
              <a:lnSpc>
                <a:spcPct val="100000"/>
              </a:lnSpc>
              <a:spcBef>
                <a:spcPts val="0"/>
              </a:spcBef>
              <a:spcAft>
                <a:spcPts val="0"/>
              </a:spcAft>
              <a:buClr>
                <a:schemeClr val="lt1"/>
              </a:buClr>
              <a:buSzPts val="843"/>
              <a:buFont typeface="Arial"/>
              <a:buNone/>
            </a:pPr>
            <a:r>
              <a:rPr lang="en-US" sz="843" b="1" i="0" u="none" strike="noStrike" cap="none" dirty="0">
                <a:solidFill>
                  <a:schemeClr val="lt1"/>
                </a:solidFill>
                <a:latin typeface="Finlandica" panose="00000500000000000000" pitchFamily="2" charset="0"/>
                <a:sym typeface="Arial"/>
              </a:rPr>
              <a:t>OR WHETHER THEY ARE ACTIVELY LOOKING FOR WORK</a:t>
            </a:r>
            <a:endParaRPr sz="450" b="1" i="0" u="none" strike="noStrike" cap="none" dirty="0">
              <a:solidFill>
                <a:schemeClr val="lt1"/>
              </a:solidFill>
              <a:latin typeface="Finlandica" panose="00000500000000000000" pitchFamily="2" charset="0"/>
              <a:sym typeface="Arial"/>
            </a:endParaRPr>
          </a:p>
        </p:txBody>
      </p:sp>
      <p:sp>
        <p:nvSpPr>
          <p:cNvPr id="10" name="TextBox 9">
            <a:extLst>
              <a:ext uri="{FF2B5EF4-FFF2-40B4-BE49-F238E27FC236}">
                <a16:creationId xmlns:a16="http://schemas.microsoft.com/office/drawing/2014/main" id="{ACF0ECF8-E603-46A4-8F56-37B4AA61044E}"/>
              </a:ext>
            </a:extLst>
          </p:cNvPr>
          <p:cNvSpPr txBox="1"/>
          <p:nvPr/>
        </p:nvSpPr>
        <p:spPr>
          <a:xfrm>
            <a:off x="220980" y="1043940"/>
            <a:ext cx="2571750" cy="297004"/>
          </a:xfrm>
          <a:prstGeom prst="rect">
            <a:avLst/>
          </a:prstGeom>
          <a:noFill/>
        </p:spPr>
        <p:txBody>
          <a:bodyPr wrap="square">
            <a:spAutoFit/>
          </a:bodyPr>
          <a:lstStyle/>
          <a:p>
            <a:pPr marL="0" lvl="0" indent="0" algn="l" rtl="0">
              <a:lnSpc>
                <a:spcPct val="120000"/>
              </a:lnSpc>
              <a:spcBef>
                <a:spcPts val="0"/>
              </a:spcBef>
              <a:spcAft>
                <a:spcPts val="0"/>
              </a:spcAft>
              <a:buClr>
                <a:schemeClr val="accent1"/>
              </a:buClr>
              <a:buSzPts val="1200"/>
              <a:buNone/>
            </a:pPr>
            <a:r>
              <a:rPr lang="en-US" sz="1200" b="1" dirty="0">
                <a:solidFill>
                  <a:schemeClr val="accent1"/>
                </a:solidFill>
                <a:latin typeface="Finlandica" panose="00000500000000000000" pitchFamily="2" charset="0"/>
              </a:rPr>
              <a:t>Facts and stats continued:</a:t>
            </a:r>
          </a:p>
        </p:txBody>
      </p:sp>
      <p:sp>
        <p:nvSpPr>
          <p:cNvPr id="12" name="TextBox 11">
            <a:extLst>
              <a:ext uri="{FF2B5EF4-FFF2-40B4-BE49-F238E27FC236}">
                <a16:creationId xmlns:a16="http://schemas.microsoft.com/office/drawing/2014/main" id="{C2B1A62F-0715-4E55-8853-277A64FCF882}"/>
              </a:ext>
            </a:extLst>
          </p:cNvPr>
          <p:cNvSpPr txBox="1"/>
          <p:nvPr/>
        </p:nvSpPr>
        <p:spPr>
          <a:xfrm>
            <a:off x="220980" y="1337547"/>
            <a:ext cx="4701540" cy="3953326"/>
          </a:xfrm>
          <a:prstGeom prst="rect">
            <a:avLst/>
          </a:prstGeom>
          <a:noFill/>
        </p:spPr>
        <p:txBody>
          <a:bodyPr wrap="square">
            <a:spAutoFit/>
          </a:bodyPr>
          <a:lstStyle/>
          <a:p>
            <a:pPr marL="171450" indent="-171450">
              <a:buSzPts val="1000"/>
              <a:buFont typeface="Arial" panose="020B0604020202020204" pitchFamily="34" charset="0"/>
              <a:buChar char="•"/>
            </a:pPr>
            <a:r>
              <a:rPr lang="en-GB" sz="1000" dirty="0">
                <a:solidFill>
                  <a:schemeClr val="accent1"/>
                </a:solidFill>
                <a:latin typeface="Finlandica" panose="00000500000000000000" pitchFamily="2" charset="0"/>
              </a:rPr>
              <a:t>The smart energy sector is an important export industry, with one estimate placing it at 25-35% of total exports.</a:t>
            </a:r>
          </a:p>
          <a:p>
            <a:pPr marL="171450" indent="-171450">
              <a:spcBef>
                <a:spcPts val="0"/>
              </a:spcBef>
              <a:buSzPts val="1000"/>
              <a:buFont typeface="Arial" panose="020B0604020202020204" pitchFamily="34" charset="0"/>
              <a:buChar char="•"/>
            </a:pPr>
            <a:endParaRPr lang="en-GB" sz="1000" dirty="0">
              <a:solidFill>
                <a:schemeClr val="accent1"/>
              </a:solidFill>
              <a:latin typeface="Finlandica" panose="00000500000000000000" pitchFamily="2" charset="0"/>
            </a:endParaRPr>
          </a:p>
          <a:p>
            <a:pPr marL="171450" indent="-171450">
              <a:spcBef>
                <a:spcPts val="0"/>
              </a:spcBef>
              <a:buSzPts val="1000"/>
              <a:buFont typeface="Arial" panose="020B0604020202020204" pitchFamily="34" charset="0"/>
              <a:buChar char="•"/>
            </a:pPr>
            <a:r>
              <a:rPr lang="en-GB" sz="1000" dirty="0">
                <a:solidFill>
                  <a:schemeClr val="accent1"/>
                </a:solidFill>
                <a:latin typeface="Finlandica" panose="00000500000000000000" pitchFamily="2" charset="0"/>
              </a:rPr>
              <a:t>Finland is a forerunner in the quest for carbon neutrality and smart energy. Already 40% of Finnish energy is produced from renewables.</a:t>
            </a:r>
          </a:p>
          <a:p>
            <a:pPr>
              <a:spcBef>
                <a:spcPts val="0"/>
              </a:spcBef>
              <a:buSzPts val="1000"/>
            </a:pPr>
            <a:endParaRPr lang="en-GB" sz="1000" dirty="0">
              <a:solidFill>
                <a:schemeClr val="accent1"/>
              </a:solidFill>
              <a:latin typeface="Finlandica" panose="00000500000000000000" pitchFamily="2" charset="0"/>
            </a:endParaRPr>
          </a:p>
          <a:p>
            <a:pPr marL="171450" indent="-171450">
              <a:spcBef>
                <a:spcPts val="0"/>
              </a:spcBef>
              <a:buSzPts val="1000"/>
              <a:buFont typeface="Arial" panose="020B0604020202020204" pitchFamily="34" charset="0"/>
              <a:buChar char="•"/>
            </a:pPr>
            <a:r>
              <a:rPr lang="en-GB" sz="1000" dirty="0">
                <a:solidFill>
                  <a:schemeClr val="accent1"/>
                </a:solidFill>
                <a:latin typeface="Finlandica" panose="00000500000000000000" pitchFamily="2" charset="0"/>
              </a:rPr>
              <a:t>Finland has a goal of being coal-free in 2029.</a:t>
            </a:r>
          </a:p>
          <a:p>
            <a:pPr>
              <a:spcBef>
                <a:spcPts val="0"/>
              </a:spcBef>
              <a:buSzPts val="1000"/>
            </a:pPr>
            <a:endParaRPr lang="en-GB" sz="1000" dirty="0">
              <a:solidFill>
                <a:schemeClr val="accent1"/>
              </a:solidFill>
              <a:latin typeface="Finlandica" panose="00000500000000000000" pitchFamily="2" charset="0"/>
            </a:endParaRPr>
          </a:p>
          <a:p>
            <a:pPr marL="171450" indent="-171450">
              <a:buSzPts val="1000"/>
              <a:buFont typeface="Arial" panose="020B0604020202020204" pitchFamily="34" charset="0"/>
              <a:buChar char="•"/>
            </a:pPr>
            <a:r>
              <a:rPr lang="en-US" sz="1000" dirty="0">
                <a:solidFill>
                  <a:schemeClr val="accent1"/>
                </a:solidFill>
                <a:latin typeface="Finlandica" panose="00000500000000000000" pitchFamily="2" charset="0"/>
              </a:rPr>
              <a:t>According to Prime Minister Sanna Marin’s Government </a:t>
            </a:r>
            <a:r>
              <a:rPr lang="en-US" sz="1000" dirty="0" err="1">
                <a:solidFill>
                  <a:schemeClr val="accent1"/>
                </a:solidFill>
                <a:latin typeface="Finlandica" panose="00000500000000000000" pitchFamily="2" charset="0"/>
              </a:rPr>
              <a:t>Programme</a:t>
            </a:r>
            <a:r>
              <a:rPr lang="en-US" sz="1000" dirty="0">
                <a:solidFill>
                  <a:schemeClr val="accent1"/>
                </a:solidFill>
                <a:latin typeface="Finlandica" panose="00000500000000000000" pitchFamily="2" charset="0"/>
              </a:rPr>
              <a:t> in 2019 Finland will be carbon-neutral by 2035, and the world’s first fossil-free welfare society. </a:t>
            </a:r>
            <a:r>
              <a:rPr lang="en-GB" sz="1000" dirty="0">
                <a:solidFill>
                  <a:schemeClr val="accent1"/>
                </a:solidFill>
                <a:latin typeface="Finlandica" panose="00000500000000000000" pitchFamily="2" charset="0"/>
              </a:rPr>
              <a:t>These are some of the most ambitious goals in the world.</a:t>
            </a:r>
          </a:p>
          <a:p>
            <a:pPr>
              <a:spcBef>
                <a:spcPts val="0"/>
              </a:spcBef>
              <a:buSzPts val="1000"/>
            </a:pPr>
            <a:endParaRPr lang="en-GB" sz="1000" dirty="0">
              <a:solidFill>
                <a:schemeClr val="accent1"/>
              </a:solidFill>
              <a:latin typeface="Finlandica" panose="00000500000000000000" pitchFamily="2" charset="0"/>
            </a:endParaRPr>
          </a:p>
          <a:p>
            <a:pPr marL="171450" indent="-171450">
              <a:spcBef>
                <a:spcPts val="0"/>
              </a:spcBef>
              <a:buSzPts val="1000"/>
              <a:buFont typeface="Arial" panose="020B0604020202020204" pitchFamily="34" charset="0"/>
              <a:buChar char="•"/>
            </a:pPr>
            <a:r>
              <a:rPr lang="en-GB" sz="1000" dirty="0">
                <a:solidFill>
                  <a:schemeClr val="accent1"/>
                </a:solidFill>
                <a:latin typeface="Finlandica" panose="00000500000000000000" pitchFamily="2" charset="0"/>
              </a:rPr>
              <a:t>The Information Technology &amp; Innovation Foundation (ITIF) says Finland is one of the top three countries making a contribution to the global clean energy innovation system, relative to the size of their economies. ITIF also says Finland is one of only two countries in the world who are investing as much as experts recommend in clean energy research.</a:t>
            </a:r>
          </a:p>
          <a:p>
            <a:pPr>
              <a:spcBef>
                <a:spcPts val="0"/>
              </a:spcBef>
              <a:buSzPts val="1000"/>
            </a:pPr>
            <a:endParaRPr lang="en-GB" sz="1000" dirty="0">
              <a:solidFill>
                <a:schemeClr val="accent1"/>
              </a:solidFill>
              <a:latin typeface="Finlandica" panose="00000500000000000000" pitchFamily="2" charset="0"/>
            </a:endParaRPr>
          </a:p>
          <a:p>
            <a:pPr marL="149129" marR="0" lvl="0" indent="-149129" algn="l" rtl="0">
              <a:lnSpc>
                <a:spcPct val="120000"/>
              </a:lnSpc>
              <a:spcBef>
                <a:spcPts val="0"/>
              </a:spcBef>
              <a:spcAft>
                <a:spcPts val="0"/>
              </a:spcAft>
              <a:buClr>
                <a:schemeClr val="accent1"/>
              </a:buClr>
              <a:buSzPts val="1000"/>
              <a:buFont typeface="Arial"/>
              <a:buChar char="•"/>
            </a:pPr>
            <a:r>
              <a:rPr lang="en-GB" sz="1000" b="0" i="0" u="none" strike="noStrike" cap="none" dirty="0">
                <a:solidFill>
                  <a:schemeClr val="accent1"/>
                </a:solidFill>
                <a:latin typeface="Finlandica" panose="00000500000000000000" pitchFamily="2" charset="0"/>
                <a:sym typeface="Arial"/>
              </a:rPr>
              <a:t>Wind power production is growing at a 24% annual rate, the fastest-growing energy source, according to Statistics Fin</a:t>
            </a:r>
            <a:r>
              <a:rPr lang="en-GB" sz="1000" dirty="0">
                <a:solidFill>
                  <a:schemeClr val="accent1"/>
                </a:solidFill>
                <a:latin typeface="Finlandica" panose="00000500000000000000" pitchFamily="2" charset="0"/>
              </a:rPr>
              <a:t>land.</a:t>
            </a:r>
            <a:r>
              <a:rPr lang="en-GB" sz="1000" b="0" i="0" u="none" strike="noStrike" cap="none" dirty="0">
                <a:solidFill>
                  <a:schemeClr val="accent1"/>
                </a:solidFill>
                <a:latin typeface="Finlandica" panose="00000500000000000000" pitchFamily="2" charset="0"/>
                <a:sym typeface="Arial"/>
              </a:rPr>
              <a:t> The Finnish Wind Power Association says 18,500 MW of projects are currently under development, as of 2020. One project, Arctic Energy Forerunners, is considering an ambitious plan to harvest wind energy above the Arctic circle and transmit it to southern Finland </a:t>
            </a:r>
            <a:r>
              <a:rPr lang="en-GB" sz="1000" dirty="0">
                <a:solidFill>
                  <a:schemeClr val="accent1"/>
                </a:solidFill>
                <a:latin typeface="Finlandica" panose="00000500000000000000" pitchFamily="2" charset="0"/>
              </a:rPr>
              <a:t>and</a:t>
            </a:r>
            <a:r>
              <a:rPr lang="en-GB" sz="1000" b="0" i="0" u="none" strike="noStrike" cap="none" dirty="0">
                <a:solidFill>
                  <a:schemeClr val="accent1"/>
                </a:solidFill>
                <a:latin typeface="Finlandica" panose="00000500000000000000" pitchFamily="2" charset="0"/>
                <a:sym typeface="Arial"/>
              </a:rPr>
              <a:t> into central Europe.</a:t>
            </a:r>
          </a:p>
        </p:txBody>
      </p:sp>
    </p:spTree>
    <p:extLst>
      <p:ext uri="{BB962C8B-B14F-4D97-AF65-F5344CB8AC3E}">
        <p14:creationId xmlns:p14="http://schemas.microsoft.com/office/powerpoint/2010/main" val="861171921"/>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7"/>
          <p:cNvSpPr txBox="1"/>
          <p:nvPr/>
        </p:nvSpPr>
        <p:spPr>
          <a:xfrm>
            <a:off x="267494" y="980727"/>
            <a:ext cx="4680520" cy="5599182"/>
          </a:xfrm>
          <a:prstGeom prst="rect">
            <a:avLst/>
          </a:prstGeom>
          <a:noFill/>
          <a:ln w="12700" cap="flat" cmpd="sng">
            <a:solidFill>
              <a:schemeClr val="dk1"/>
            </a:solidFill>
            <a:prstDash val="solid"/>
            <a:round/>
            <a:headEnd type="none" w="sm" len="sm"/>
            <a:tailEnd type="none" w="sm" len="sm"/>
          </a:ln>
        </p:spPr>
        <p:txBody>
          <a:bodyPr spcFirstLastPara="1" wrap="square" lIns="101250" tIns="81000" rIns="81000" bIns="81000" anchor="ctr" anchorCtr="0">
            <a:noAutofit/>
          </a:bodyPr>
          <a:lstStyle/>
          <a:p>
            <a:pPr marL="0" marR="0" lvl="0" indent="0" algn="l" rtl="0">
              <a:lnSpc>
                <a:spcPct val="100000"/>
              </a:lnSpc>
              <a:spcBef>
                <a:spcPts val="0"/>
              </a:spcBef>
              <a:spcAft>
                <a:spcPts val="0"/>
              </a:spcAft>
              <a:buClr>
                <a:schemeClr val="lt1"/>
              </a:buClr>
              <a:buSzPts val="843"/>
              <a:buFont typeface="Arial"/>
              <a:buNone/>
            </a:pPr>
            <a:r>
              <a:rPr lang="en-US" sz="843" b="1" i="0" u="none" strike="noStrike" cap="none">
                <a:solidFill>
                  <a:schemeClr val="lt1"/>
                </a:solidFill>
                <a:latin typeface="Finlandica" panose="00000500000000000000" pitchFamily="2" charset="0"/>
                <a:sym typeface="Arial"/>
              </a:rPr>
              <a:t>THE PARTICIPANTS ARE PAID A BASIC INCOME REGARDLESS OF ANY OTHER INCOME THEY MAY HAVE OR WHETHER THEY ARE ACTIVELY LOOKING FOR WORK</a:t>
            </a:r>
            <a:endParaRPr sz="450" b="1" i="0" u="none" strike="noStrike" cap="none">
              <a:solidFill>
                <a:schemeClr val="lt1"/>
              </a:solidFill>
              <a:latin typeface="Finlandica" panose="00000500000000000000" pitchFamily="2" charset="0"/>
              <a:sym typeface="Arial"/>
            </a:endParaRPr>
          </a:p>
        </p:txBody>
      </p:sp>
      <p:sp>
        <p:nvSpPr>
          <p:cNvPr id="213" name="Google Shape;213;p7"/>
          <p:cNvSpPr txBox="1">
            <a:spLocks noGrp="1"/>
          </p:cNvSpPr>
          <p:nvPr>
            <p:ph type="body" idx="1"/>
          </p:nvPr>
        </p:nvSpPr>
        <p:spPr>
          <a:xfrm>
            <a:off x="411510" y="1053912"/>
            <a:ext cx="4608512" cy="306034"/>
          </a:xfrm>
          <a:prstGeom prst="rect">
            <a:avLst/>
          </a:prstGeom>
          <a:noFill/>
          <a:ln>
            <a:noFill/>
          </a:ln>
        </p:spPr>
        <p:txBody>
          <a:bodyPr spcFirstLastPara="1" wrap="square" lIns="0" tIns="0" rIns="0" bIns="0" anchor="t" anchorCtr="0">
            <a:noAutofit/>
          </a:bodyPr>
          <a:lstStyle/>
          <a:p>
            <a:pPr marL="0" lvl="0" indent="0" algn="l" rtl="0">
              <a:lnSpc>
                <a:spcPct val="120000"/>
              </a:lnSpc>
              <a:spcBef>
                <a:spcPts val="0"/>
              </a:spcBef>
              <a:spcAft>
                <a:spcPts val="0"/>
              </a:spcAft>
              <a:buClr>
                <a:schemeClr val="accent1"/>
              </a:buClr>
              <a:buSzPts val="1200"/>
              <a:buNone/>
            </a:pPr>
            <a:r>
              <a:rPr lang="en-US" sz="1200" b="1" dirty="0">
                <a:latin typeface="Finlandica" panose="00000500000000000000" pitchFamily="2" charset="0"/>
              </a:rPr>
              <a:t>Some Finnish companies in the field:</a:t>
            </a:r>
            <a:endParaRPr dirty="0">
              <a:latin typeface="Finlandica" panose="00000500000000000000" pitchFamily="2" charset="0"/>
            </a:endParaRPr>
          </a:p>
          <a:p>
            <a:pPr marL="0" lvl="0" indent="0" algn="l" rtl="0">
              <a:lnSpc>
                <a:spcPct val="120000"/>
              </a:lnSpc>
              <a:spcBef>
                <a:spcPts val="113"/>
              </a:spcBef>
              <a:spcAft>
                <a:spcPts val="0"/>
              </a:spcAft>
              <a:buClr>
                <a:schemeClr val="accent1"/>
              </a:buClr>
              <a:buSzPts val="1200"/>
              <a:buNone/>
            </a:pPr>
            <a:endParaRPr sz="1200" b="1" dirty="0">
              <a:latin typeface="Finlandica" panose="00000500000000000000" pitchFamily="2" charset="0"/>
            </a:endParaRPr>
          </a:p>
          <a:p>
            <a:pPr marL="0" lvl="0" indent="0" algn="l" rtl="0">
              <a:lnSpc>
                <a:spcPct val="120000"/>
              </a:lnSpc>
              <a:spcBef>
                <a:spcPts val="113"/>
              </a:spcBef>
              <a:spcAft>
                <a:spcPts val="0"/>
              </a:spcAft>
              <a:buClr>
                <a:srgbClr val="002EA2"/>
              </a:buClr>
              <a:buSzPts val="1200"/>
              <a:buNone/>
            </a:pPr>
            <a:r>
              <a:rPr lang="en-US" sz="1200" dirty="0">
                <a:solidFill>
                  <a:srgbClr val="002EA2"/>
                </a:solidFill>
                <a:latin typeface="Finlandica" panose="00000500000000000000" pitchFamily="2" charset="0"/>
              </a:rPr>
              <a:t> </a:t>
            </a:r>
            <a:endParaRPr dirty="0">
              <a:latin typeface="Finlandica" panose="00000500000000000000" pitchFamily="2" charset="0"/>
            </a:endParaRPr>
          </a:p>
          <a:p>
            <a:pPr marL="0" lvl="0" indent="0" algn="l" rtl="0">
              <a:lnSpc>
                <a:spcPct val="120000"/>
              </a:lnSpc>
              <a:spcBef>
                <a:spcPts val="113"/>
              </a:spcBef>
              <a:spcAft>
                <a:spcPts val="0"/>
              </a:spcAft>
              <a:buClr>
                <a:schemeClr val="accent1"/>
              </a:buClr>
              <a:buSzPts val="1200"/>
              <a:buNone/>
            </a:pPr>
            <a:endParaRPr sz="1200" b="1" dirty="0">
              <a:latin typeface="Finlandica" panose="00000500000000000000" pitchFamily="2" charset="0"/>
              <a:sym typeface="Arial"/>
            </a:endParaRPr>
          </a:p>
        </p:txBody>
      </p:sp>
      <p:sp>
        <p:nvSpPr>
          <p:cNvPr id="214" name="Google Shape;214;p7">
            <a:hlinkClick r:id="rId3"/>
          </p:cNvPr>
          <p:cNvSpPr txBox="1"/>
          <p:nvPr/>
        </p:nvSpPr>
        <p:spPr>
          <a:xfrm>
            <a:off x="339502" y="1342418"/>
            <a:ext cx="4608512" cy="2357086"/>
          </a:xfrm>
          <a:prstGeom prst="rect">
            <a:avLst/>
          </a:prstGeom>
          <a:noFill/>
          <a:ln>
            <a:noFill/>
          </a:ln>
        </p:spPr>
        <p:txBody>
          <a:bodyPr spcFirstLastPara="1" wrap="square" lIns="0" tIns="0" rIns="0" bIns="0" anchor="t" anchorCtr="0">
            <a:noAutofit/>
          </a:bodyPr>
          <a:lstStyle/>
          <a:p>
            <a:pPr marL="171450" lvl="0" indent="-171450">
              <a:buFont typeface="Arial" panose="020B0604020202020204" pitchFamily="34" charset="0"/>
              <a:buChar char="•"/>
              <a:tabLst>
                <a:tab pos="457200" algn="l"/>
              </a:tabLst>
            </a:pPr>
            <a:r>
              <a:rPr lang="en-GB" sz="1000" dirty="0" err="1">
                <a:solidFill>
                  <a:schemeClr val="tx1"/>
                </a:solidFill>
                <a:latin typeface="Finlandica" panose="00000500000000000000" pitchFamily="2" charset="0"/>
                <a:ea typeface="Calibri" panose="020F0502020204030204" pitchFamily="34" charset="0"/>
                <a:cs typeface="Arial" panose="020B0604020202020204" pitchFamily="34" charset="0"/>
                <a:hlinkClick r:id="rId4"/>
              </a:rPr>
              <a:t>Bamomas</a:t>
            </a:r>
            <a:r>
              <a:rPr lang="en-GB" sz="1000" dirty="0">
                <a:solidFill>
                  <a:schemeClr val="tx1"/>
                </a:solidFill>
                <a:latin typeface="Finlandica" panose="00000500000000000000" pitchFamily="2" charset="0"/>
                <a:ea typeface="Calibri" panose="020F0502020204030204" pitchFamily="34" charset="0"/>
                <a:cs typeface="Arial" panose="020B0604020202020204" pitchFamily="34" charset="0"/>
              </a:rPr>
              <a:t> – software for industrial battery systems</a:t>
            </a:r>
          </a:p>
          <a:p>
            <a:pPr marL="171450" lvl="0" indent="-171450">
              <a:buFont typeface="Arial" panose="020B0604020202020204" pitchFamily="34" charset="0"/>
              <a:buChar char="•"/>
              <a:tabLst>
                <a:tab pos="457200" algn="l"/>
              </a:tabLst>
            </a:pPr>
            <a:r>
              <a:rPr lang="en-GB" sz="1000" dirty="0" err="1">
                <a:solidFill>
                  <a:schemeClr val="tx1"/>
                </a:solidFill>
                <a:effectLst/>
                <a:latin typeface="Finlandica" panose="00000500000000000000" pitchFamily="2" charset="0"/>
                <a:ea typeface="Calibri" panose="020F0502020204030204" pitchFamily="34" charset="0"/>
                <a:cs typeface="Arial" panose="020B0604020202020204" pitchFamily="34" charset="0"/>
                <a:hlinkClick r:id="rId5"/>
              </a:rPr>
              <a:t>BaseN</a:t>
            </a:r>
            <a:r>
              <a:rPr lang="en-GB" sz="1000" dirty="0">
                <a:solidFill>
                  <a:schemeClr val="tx1"/>
                </a:solidFill>
                <a:effectLst/>
                <a:latin typeface="Finlandica" panose="00000500000000000000" pitchFamily="2" charset="0"/>
                <a:ea typeface="Calibri" panose="020F0502020204030204" pitchFamily="34" charset="0"/>
                <a:cs typeface="Arial" panose="020B0604020202020204" pitchFamily="34" charset="0"/>
              </a:rPr>
              <a:t> – software and data analytics </a:t>
            </a:r>
          </a:p>
          <a:p>
            <a:pPr marL="171450" lvl="0" indent="-171450">
              <a:buFont typeface="Arial" panose="020B0604020202020204" pitchFamily="34" charset="0"/>
              <a:buChar char="•"/>
              <a:tabLst>
                <a:tab pos="457200" algn="l"/>
              </a:tabLst>
            </a:pPr>
            <a:r>
              <a:rPr lang="en-GB" sz="1000" dirty="0" err="1">
                <a:solidFill>
                  <a:schemeClr val="tx1"/>
                </a:solidFill>
                <a:effectLst/>
                <a:latin typeface="Finlandica" panose="00000500000000000000" pitchFamily="2" charset="0"/>
                <a:ea typeface="Calibri" panose="020F0502020204030204" pitchFamily="34" charset="0"/>
                <a:cs typeface="Arial" panose="020B0604020202020204" pitchFamily="34" charset="0"/>
                <a:hlinkClick r:id="rId6"/>
              </a:rPr>
              <a:t>Emtele</a:t>
            </a:r>
            <a:r>
              <a:rPr lang="en-GB" sz="1000" dirty="0">
                <a:solidFill>
                  <a:schemeClr val="tx1"/>
                </a:solidFill>
                <a:effectLst/>
                <a:latin typeface="Finlandica" panose="00000500000000000000" pitchFamily="2" charset="0"/>
                <a:ea typeface="Calibri" panose="020F0502020204030204" pitchFamily="34" charset="0"/>
                <a:cs typeface="Arial" panose="020B0604020202020204" pitchFamily="34" charset="0"/>
              </a:rPr>
              <a:t> – automation and communication services for energy networks</a:t>
            </a:r>
          </a:p>
          <a:p>
            <a:pPr marL="171450" lvl="0" indent="-171450">
              <a:buFont typeface="Arial" panose="020B0604020202020204" pitchFamily="34" charset="0"/>
              <a:buChar char="•"/>
              <a:tabLst>
                <a:tab pos="457200" algn="l"/>
              </a:tabLst>
            </a:pPr>
            <a:r>
              <a:rPr lang="en-GB" sz="1000" dirty="0">
                <a:solidFill>
                  <a:schemeClr val="tx1"/>
                </a:solidFill>
                <a:effectLst/>
                <a:latin typeface="Finlandica" panose="00000500000000000000" pitchFamily="2" charset="0"/>
                <a:ea typeface="Calibri" panose="020F0502020204030204" pitchFamily="34" charset="0"/>
                <a:cs typeface="Arial" panose="020B0604020202020204" pitchFamily="34" charset="0"/>
                <a:hlinkClick r:id="rId7"/>
              </a:rPr>
              <a:t>Finnish Minerals Group</a:t>
            </a:r>
            <a:r>
              <a:rPr lang="en-GB" sz="1000" dirty="0">
                <a:solidFill>
                  <a:schemeClr val="tx1"/>
                </a:solidFill>
                <a:effectLst/>
                <a:latin typeface="Finlandica" panose="00000500000000000000" pitchFamily="2" charset="0"/>
                <a:ea typeface="Calibri" panose="020F0502020204030204" pitchFamily="34" charset="0"/>
                <a:cs typeface="Arial" panose="020B0604020202020204" pitchFamily="34" charset="0"/>
              </a:rPr>
              <a:t> – mining and battery ecosystem</a:t>
            </a:r>
          </a:p>
          <a:p>
            <a:pPr marL="171450" lvl="0" indent="-171450">
              <a:buFont typeface="Arial" panose="020B0604020202020204" pitchFamily="34" charset="0"/>
              <a:buChar char="•"/>
              <a:tabLst>
                <a:tab pos="457200" algn="l"/>
              </a:tabLst>
            </a:pPr>
            <a:r>
              <a:rPr lang="en-GB" sz="1000" dirty="0">
                <a:solidFill>
                  <a:schemeClr val="tx1"/>
                </a:solidFill>
                <a:effectLst/>
                <a:latin typeface="Finlandica" panose="00000500000000000000" pitchFamily="2" charset="0"/>
                <a:ea typeface="Calibri" panose="020F0502020204030204" pitchFamily="34" charset="0"/>
                <a:cs typeface="Arial" panose="020B0604020202020204" pitchFamily="34" charset="0"/>
                <a:hlinkClick r:id="rId8"/>
              </a:rPr>
              <a:t>Fortum</a:t>
            </a:r>
            <a:r>
              <a:rPr lang="en-GB" sz="1000" dirty="0">
                <a:solidFill>
                  <a:schemeClr val="tx1"/>
                </a:solidFill>
                <a:effectLst/>
                <a:latin typeface="Finlandica" panose="00000500000000000000" pitchFamily="2" charset="0"/>
                <a:ea typeface="Calibri" panose="020F0502020204030204" pitchFamily="34" charset="0"/>
                <a:cs typeface="Arial" panose="020B0604020202020204" pitchFamily="34" charset="0"/>
              </a:rPr>
              <a:t> – energy production and distribution</a:t>
            </a:r>
          </a:p>
          <a:p>
            <a:pPr marL="171450" lvl="0" indent="-171450">
              <a:buFont typeface="Arial" panose="020B0604020202020204" pitchFamily="34" charset="0"/>
              <a:buChar char="•"/>
              <a:tabLst>
                <a:tab pos="457200" algn="l"/>
              </a:tabLst>
            </a:pPr>
            <a:r>
              <a:rPr lang="en-GB" sz="1000" dirty="0" err="1">
                <a:solidFill>
                  <a:schemeClr val="tx1"/>
                </a:solidFill>
                <a:effectLst/>
                <a:latin typeface="Finlandica" panose="00000500000000000000" pitchFamily="2" charset="0"/>
                <a:ea typeface="Calibri" panose="020F0502020204030204" pitchFamily="34" charset="0"/>
                <a:cs typeface="Arial" panose="020B0604020202020204" pitchFamily="34" charset="0"/>
                <a:hlinkClick r:id="rId9"/>
              </a:rPr>
              <a:t>Fourdeg</a:t>
            </a:r>
            <a:r>
              <a:rPr lang="en-GB" sz="1000" dirty="0">
                <a:solidFill>
                  <a:schemeClr val="tx1"/>
                </a:solidFill>
                <a:effectLst/>
                <a:latin typeface="Finlandica" panose="00000500000000000000" pitchFamily="2" charset="0"/>
                <a:ea typeface="Calibri" panose="020F0502020204030204" pitchFamily="34" charset="0"/>
                <a:cs typeface="Arial" panose="020B0604020202020204" pitchFamily="34" charset="0"/>
              </a:rPr>
              <a:t> – intelligent heating</a:t>
            </a:r>
          </a:p>
          <a:p>
            <a:pPr marL="171450" lvl="0" indent="-171450">
              <a:buFont typeface="Arial" panose="020B0604020202020204" pitchFamily="34" charset="0"/>
              <a:buChar char="•"/>
              <a:tabLst>
                <a:tab pos="457200" algn="l"/>
              </a:tabLst>
            </a:pPr>
            <a:r>
              <a:rPr lang="en-GB" sz="1000" dirty="0" err="1">
                <a:solidFill>
                  <a:schemeClr val="tx1"/>
                </a:solidFill>
                <a:latin typeface="Finlandica" panose="00000500000000000000" pitchFamily="2" charset="0"/>
                <a:ea typeface="Calibri" panose="020F0502020204030204" pitchFamily="34" charset="0"/>
                <a:cs typeface="Arial" panose="020B0604020202020204" pitchFamily="34" charset="0"/>
                <a:hlinkClick r:id="rId10"/>
              </a:rPr>
              <a:t>Geneset</a:t>
            </a:r>
            <a:r>
              <a:rPr lang="en-GB" sz="1000" dirty="0">
                <a:solidFill>
                  <a:schemeClr val="tx1"/>
                </a:solidFill>
                <a:latin typeface="Finlandica" panose="00000500000000000000" pitchFamily="2" charset="0"/>
                <a:ea typeface="Calibri" panose="020F0502020204030204" pitchFamily="34" charset="0"/>
                <a:cs typeface="Arial" panose="020B0604020202020204" pitchFamily="34" charset="0"/>
              </a:rPr>
              <a:t> – portable and flexible power generation</a:t>
            </a:r>
            <a:endParaRPr lang="en-GB" sz="1000" dirty="0">
              <a:solidFill>
                <a:schemeClr val="tx1"/>
              </a:solidFill>
              <a:effectLst/>
              <a:latin typeface="Finlandica" panose="00000500000000000000" pitchFamily="2" charset="0"/>
              <a:ea typeface="Calibri" panose="020F0502020204030204" pitchFamily="34" charset="0"/>
              <a:cs typeface="Arial" panose="020B0604020202020204" pitchFamily="34" charset="0"/>
            </a:endParaRPr>
          </a:p>
          <a:p>
            <a:pPr marL="171450" lvl="0" indent="-171450">
              <a:buFont typeface="Arial" panose="020B0604020202020204" pitchFamily="34" charset="0"/>
              <a:buChar char="•"/>
              <a:tabLst>
                <a:tab pos="457200" algn="l"/>
              </a:tabLst>
            </a:pPr>
            <a:r>
              <a:rPr lang="en-GB" sz="1000" dirty="0">
                <a:solidFill>
                  <a:schemeClr val="tx1"/>
                </a:solidFill>
                <a:effectLst/>
                <a:latin typeface="Finlandica" panose="00000500000000000000" pitchFamily="2" charset="0"/>
                <a:ea typeface="Calibri" panose="020F0502020204030204" pitchFamily="34" charset="0"/>
                <a:cs typeface="Arial" panose="020B0604020202020204" pitchFamily="34" charset="0"/>
                <a:hlinkClick r:id="rId11"/>
              </a:rPr>
              <a:t>Haltian</a:t>
            </a:r>
            <a:r>
              <a:rPr lang="en-GB" sz="1000" dirty="0">
                <a:solidFill>
                  <a:schemeClr val="tx1"/>
                </a:solidFill>
                <a:effectLst/>
                <a:latin typeface="Finlandica" panose="00000500000000000000" pitchFamily="2" charset="0"/>
                <a:ea typeface="Calibri" panose="020F0502020204030204" pitchFamily="34" charset="0"/>
                <a:cs typeface="Arial" panose="020B0604020202020204" pitchFamily="34" charset="0"/>
              </a:rPr>
              <a:t> – sensors and software for the IoT</a:t>
            </a:r>
          </a:p>
          <a:p>
            <a:pPr marL="171450" lvl="0" indent="-171450">
              <a:buFont typeface="Arial" panose="020B0604020202020204" pitchFamily="34" charset="0"/>
              <a:buChar char="•"/>
              <a:tabLst>
                <a:tab pos="457200" algn="l"/>
              </a:tabLst>
            </a:pPr>
            <a:r>
              <a:rPr lang="en-GB" sz="1000" dirty="0">
                <a:solidFill>
                  <a:schemeClr val="tx1"/>
                </a:solidFill>
                <a:effectLst/>
                <a:latin typeface="Finlandica" panose="00000500000000000000" pitchFamily="2" charset="0"/>
                <a:ea typeface="Calibri" panose="020F0502020204030204" pitchFamily="34" charset="0"/>
                <a:cs typeface="Arial" panose="020B0604020202020204" pitchFamily="34" charset="0"/>
                <a:hlinkClick r:id="rId12"/>
              </a:rPr>
              <a:t>Helen</a:t>
            </a:r>
            <a:r>
              <a:rPr lang="en-GB" sz="1000" dirty="0">
                <a:solidFill>
                  <a:schemeClr val="tx1"/>
                </a:solidFill>
                <a:effectLst/>
                <a:latin typeface="Finlandica" panose="00000500000000000000" pitchFamily="2" charset="0"/>
                <a:ea typeface="Calibri" panose="020F0502020204030204" pitchFamily="34" charset="0"/>
                <a:cs typeface="Arial" panose="020B0604020202020204" pitchFamily="34" charset="0"/>
              </a:rPr>
              <a:t> – energy producer in Helsinki area</a:t>
            </a:r>
          </a:p>
          <a:p>
            <a:pPr marL="171450" lvl="0" indent="-171450">
              <a:buFont typeface="Arial" panose="020B0604020202020204" pitchFamily="34" charset="0"/>
              <a:buChar char="•"/>
              <a:tabLst>
                <a:tab pos="457200" algn="l"/>
              </a:tabLst>
            </a:pPr>
            <a:r>
              <a:rPr lang="en-GB" sz="1000" dirty="0" err="1">
                <a:solidFill>
                  <a:schemeClr val="tx1"/>
                </a:solidFill>
                <a:effectLst/>
                <a:latin typeface="Finlandica" panose="00000500000000000000" pitchFamily="2" charset="0"/>
                <a:ea typeface="Calibri" panose="020F0502020204030204" pitchFamily="34" charset="0"/>
                <a:cs typeface="Arial" panose="020B0604020202020204" pitchFamily="34" charset="0"/>
                <a:hlinkClick r:id="rId13"/>
              </a:rPr>
              <a:t>Ionsign</a:t>
            </a:r>
            <a:r>
              <a:rPr lang="en-GB" sz="1000" dirty="0">
                <a:solidFill>
                  <a:schemeClr val="tx1"/>
                </a:solidFill>
                <a:effectLst/>
                <a:latin typeface="Finlandica" panose="00000500000000000000" pitchFamily="2" charset="0"/>
                <a:ea typeface="Calibri" panose="020F0502020204030204" pitchFamily="34" charset="0"/>
                <a:cs typeface="Arial" panose="020B0604020202020204" pitchFamily="34" charset="0"/>
              </a:rPr>
              <a:t> – IoT solutions for energy and utility networks</a:t>
            </a:r>
          </a:p>
          <a:p>
            <a:pPr marL="171450" lvl="0" indent="-171450">
              <a:buFont typeface="Arial" panose="020B0604020202020204" pitchFamily="34" charset="0"/>
              <a:buChar char="•"/>
              <a:tabLst>
                <a:tab pos="457200" algn="l"/>
              </a:tabLst>
            </a:pPr>
            <a:r>
              <a:rPr lang="en-GB" sz="1000" dirty="0" err="1">
                <a:solidFill>
                  <a:schemeClr val="tx1"/>
                </a:solidFill>
                <a:latin typeface="Finlandica" panose="00000500000000000000" pitchFamily="2" charset="0"/>
                <a:ea typeface="Calibri" panose="020F0502020204030204" pitchFamily="34" charset="0"/>
                <a:cs typeface="Arial" panose="020B0604020202020204" pitchFamily="34" charset="0"/>
                <a:hlinkClick r:id="rId14"/>
              </a:rPr>
              <a:t>Leanheat</a:t>
            </a:r>
            <a:r>
              <a:rPr lang="en-GB" sz="1000" dirty="0">
                <a:solidFill>
                  <a:schemeClr val="tx1"/>
                </a:solidFill>
                <a:latin typeface="Finlandica" panose="00000500000000000000" pitchFamily="2" charset="0"/>
                <a:ea typeface="Calibri" panose="020F0502020204030204" pitchFamily="34" charset="0"/>
                <a:cs typeface="Arial" panose="020B0604020202020204" pitchFamily="34" charset="0"/>
              </a:rPr>
              <a:t> – IoT solutions for buildings</a:t>
            </a:r>
            <a:endParaRPr lang="en-GB" sz="1000" dirty="0">
              <a:solidFill>
                <a:schemeClr val="tx1"/>
              </a:solidFill>
              <a:effectLst/>
              <a:latin typeface="Finlandica" panose="00000500000000000000" pitchFamily="2" charset="0"/>
              <a:ea typeface="Calibri" panose="020F0502020204030204" pitchFamily="34" charset="0"/>
              <a:cs typeface="Arial" panose="020B0604020202020204" pitchFamily="34" charset="0"/>
            </a:endParaRPr>
          </a:p>
          <a:p>
            <a:pPr marL="171450" lvl="0" indent="-171450">
              <a:buFont typeface="Arial" panose="020B0604020202020204" pitchFamily="34" charset="0"/>
              <a:buChar char="•"/>
              <a:tabLst>
                <a:tab pos="457200" algn="l"/>
              </a:tabLst>
            </a:pPr>
            <a:r>
              <a:rPr lang="en-GB" sz="1000" dirty="0">
                <a:solidFill>
                  <a:schemeClr val="tx1"/>
                </a:solidFill>
                <a:effectLst/>
                <a:latin typeface="Finlandica" panose="00000500000000000000" pitchFamily="2" charset="0"/>
                <a:ea typeface="Calibri" panose="020F0502020204030204" pitchFamily="34" charset="0"/>
                <a:cs typeface="Arial" panose="020B0604020202020204" pitchFamily="34" charset="0"/>
                <a:hlinkClick r:id="rId15"/>
              </a:rPr>
              <a:t>Metso Outotec</a:t>
            </a:r>
            <a:r>
              <a:rPr lang="en-GB" sz="1000" dirty="0">
                <a:solidFill>
                  <a:schemeClr val="tx1"/>
                </a:solidFill>
                <a:effectLst/>
                <a:latin typeface="Finlandica" panose="00000500000000000000" pitchFamily="2" charset="0"/>
                <a:ea typeface="Calibri" panose="020F0502020204030204" pitchFamily="34" charset="0"/>
                <a:cs typeface="Arial" panose="020B0604020202020204" pitchFamily="34" charset="0"/>
              </a:rPr>
              <a:t> – develops hardware and software for basic materials</a:t>
            </a:r>
          </a:p>
          <a:p>
            <a:pPr marL="171450" lvl="0" indent="-171450">
              <a:buFont typeface="Arial" panose="020B0604020202020204" pitchFamily="34" charset="0"/>
              <a:buChar char="•"/>
              <a:tabLst>
                <a:tab pos="457200" algn="l"/>
              </a:tabLst>
            </a:pPr>
            <a:r>
              <a:rPr lang="en-GB" sz="1000" dirty="0">
                <a:solidFill>
                  <a:schemeClr val="tx1"/>
                </a:solidFill>
                <a:effectLst/>
                <a:latin typeface="Finlandica" panose="00000500000000000000" pitchFamily="2" charset="0"/>
                <a:ea typeface="Calibri" panose="020F0502020204030204" pitchFamily="34" charset="0"/>
                <a:cs typeface="Arial" panose="020B0604020202020204" pitchFamily="34" charset="0"/>
                <a:hlinkClick r:id="rId16"/>
              </a:rPr>
              <a:t>Neste</a:t>
            </a:r>
            <a:r>
              <a:rPr lang="en-GB" sz="1000" dirty="0">
                <a:solidFill>
                  <a:schemeClr val="tx1"/>
                </a:solidFill>
                <a:effectLst/>
                <a:latin typeface="Finlandica" panose="00000500000000000000" pitchFamily="2" charset="0"/>
                <a:ea typeface="Calibri" panose="020F0502020204030204" pitchFamily="34" charset="0"/>
                <a:cs typeface="Arial" panose="020B0604020202020204" pitchFamily="34" charset="0"/>
              </a:rPr>
              <a:t> – fuels and fuel distribution</a:t>
            </a:r>
          </a:p>
          <a:p>
            <a:pPr marL="171450" lvl="0" indent="-171450">
              <a:buFont typeface="Arial" panose="020B0604020202020204" pitchFamily="34" charset="0"/>
              <a:buChar char="•"/>
              <a:tabLst>
                <a:tab pos="457200" algn="l"/>
              </a:tabLst>
            </a:pPr>
            <a:r>
              <a:rPr lang="en-GB" sz="1000" dirty="0">
                <a:solidFill>
                  <a:schemeClr val="tx1"/>
                </a:solidFill>
                <a:effectLst/>
                <a:latin typeface="Finlandica" panose="00000500000000000000" pitchFamily="2" charset="0"/>
                <a:ea typeface="Calibri" panose="020F0502020204030204" pitchFamily="34" charset="0"/>
                <a:cs typeface="Arial" panose="020B0604020202020204" pitchFamily="34" charset="0"/>
                <a:hlinkClick r:id="rId17"/>
              </a:rPr>
              <a:t>Nokia</a:t>
            </a:r>
            <a:r>
              <a:rPr lang="en-GB" sz="1000" dirty="0">
                <a:solidFill>
                  <a:schemeClr val="tx1"/>
                </a:solidFill>
                <a:effectLst/>
                <a:latin typeface="Finlandica" panose="00000500000000000000" pitchFamily="2" charset="0"/>
                <a:ea typeface="Calibri" panose="020F0502020204030204" pitchFamily="34" charset="0"/>
                <a:cs typeface="Arial" panose="020B0604020202020204" pitchFamily="34" charset="0"/>
              </a:rPr>
              <a:t> – telecommunications </a:t>
            </a:r>
          </a:p>
          <a:p>
            <a:pPr marL="171450" lvl="0" indent="-171450">
              <a:buFont typeface="Arial" panose="020B0604020202020204" pitchFamily="34" charset="0"/>
              <a:buChar char="•"/>
              <a:tabLst>
                <a:tab pos="457200" algn="l"/>
              </a:tabLst>
            </a:pPr>
            <a:r>
              <a:rPr lang="en-GB" sz="1000" dirty="0" err="1">
                <a:solidFill>
                  <a:schemeClr val="tx1"/>
                </a:solidFill>
                <a:latin typeface="Finlandica" panose="00000500000000000000" pitchFamily="2" charset="0"/>
                <a:ea typeface="Calibri" panose="020F0502020204030204" pitchFamily="34" charset="0"/>
                <a:cs typeface="Arial" panose="020B0604020202020204" pitchFamily="34" charset="0"/>
                <a:hlinkClick r:id="rId18"/>
              </a:rPr>
              <a:t>Oilon</a:t>
            </a:r>
            <a:r>
              <a:rPr lang="en-GB" sz="1000" dirty="0">
                <a:solidFill>
                  <a:schemeClr val="tx1"/>
                </a:solidFill>
                <a:latin typeface="Finlandica" panose="00000500000000000000" pitchFamily="2" charset="0"/>
                <a:ea typeface="Calibri" panose="020F0502020204030204" pitchFamily="34" charset="0"/>
                <a:cs typeface="Arial" panose="020B0604020202020204" pitchFamily="34" charset="0"/>
              </a:rPr>
              <a:t> – produces heat pumps and burners</a:t>
            </a:r>
            <a:endParaRPr lang="en-GB" sz="1000" dirty="0">
              <a:solidFill>
                <a:schemeClr val="tx1"/>
              </a:solidFill>
              <a:effectLst/>
              <a:latin typeface="Finlandica" panose="00000500000000000000" pitchFamily="2" charset="0"/>
              <a:ea typeface="Calibri" panose="020F0502020204030204" pitchFamily="34" charset="0"/>
              <a:cs typeface="Arial" panose="020B0604020202020204" pitchFamily="34" charset="0"/>
            </a:endParaRPr>
          </a:p>
          <a:p>
            <a:pPr marL="171450" lvl="0" indent="-171450">
              <a:buFont typeface="Arial" panose="020B0604020202020204" pitchFamily="34" charset="0"/>
              <a:buChar char="•"/>
              <a:tabLst>
                <a:tab pos="457200" algn="l"/>
              </a:tabLst>
            </a:pPr>
            <a:r>
              <a:rPr lang="en-GB" sz="1000" dirty="0" err="1">
                <a:solidFill>
                  <a:schemeClr val="tx1"/>
                </a:solidFill>
                <a:effectLst/>
                <a:latin typeface="Finlandica" panose="00000500000000000000" pitchFamily="2" charset="0"/>
                <a:ea typeface="Calibri" panose="020F0502020204030204" pitchFamily="34" charset="0"/>
                <a:cs typeface="Arial" panose="020B0604020202020204" pitchFamily="34" charset="0"/>
                <a:hlinkClick r:id="rId19"/>
              </a:rPr>
              <a:t>Plugit</a:t>
            </a:r>
            <a:r>
              <a:rPr lang="en-GB" sz="1000" dirty="0">
                <a:solidFill>
                  <a:schemeClr val="tx1"/>
                </a:solidFill>
                <a:effectLst/>
                <a:latin typeface="Finlandica" panose="00000500000000000000" pitchFamily="2" charset="0"/>
                <a:ea typeface="Calibri" panose="020F0502020204030204" pitchFamily="34" charset="0"/>
                <a:cs typeface="Arial" panose="020B0604020202020204" pitchFamily="34" charset="0"/>
              </a:rPr>
              <a:t> – electric vehicle charging</a:t>
            </a:r>
          </a:p>
          <a:p>
            <a:pPr marL="171450" lvl="0" indent="-171450">
              <a:buFont typeface="Arial" panose="020B0604020202020204" pitchFamily="34" charset="0"/>
              <a:buChar char="•"/>
              <a:tabLst>
                <a:tab pos="457200" algn="l"/>
              </a:tabLst>
            </a:pPr>
            <a:r>
              <a:rPr lang="en-GB" sz="1000" dirty="0" err="1">
                <a:solidFill>
                  <a:schemeClr val="tx1"/>
                </a:solidFill>
                <a:latin typeface="Finlandica" panose="00000500000000000000" pitchFamily="2" charset="0"/>
                <a:ea typeface="Calibri" panose="020F0502020204030204" pitchFamily="34" charset="0"/>
                <a:cs typeface="Arial" panose="020B0604020202020204" pitchFamily="34" charset="0"/>
                <a:hlinkClick r:id="rId20"/>
              </a:rPr>
              <a:t>Satel</a:t>
            </a:r>
            <a:r>
              <a:rPr lang="en-GB" sz="1000" dirty="0">
                <a:solidFill>
                  <a:schemeClr val="tx1"/>
                </a:solidFill>
                <a:latin typeface="Finlandica" panose="00000500000000000000" pitchFamily="2" charset="0"/>
                <a:ea typeface="Calibri" panose="020F0502020204030204" pitchFamily="34" charset="0"/>
                <a:cs typeface="Arial" panose="020B0604020202020204" pitchFamily="34" charset="0"/>
              </a:rPr>
              <a:t> – mobile communications and control systems</a:t>
            </a:r>
          </a:p>
          <a:p>
            <a:pPr marL="171450" lvl="0" indent="-171450">
              <a:buFont typeface="Arial" panose="020B0604020202020204" pitchFamily="34" charset="0"/>
              <a:buChar char="•"/>
              <a:tabLst>
                <a:tab pos="457200" algn="l"/>
              </a:tabLst>
            </a:pPr>
            <a:r>
              <a:rPr lang="en-GB" sz="1000" dirty="0">
                <a:solidFill>
                  <a:schemeClr val="tx1"/>
                </a:solidFill>
                <a:effectLst/>
                <a:latin typeface="Finlandica" panose="00000500000000000000" pitchFamily="2" charset="0"/>
                <a:ea typeface="Calibri" panose="020F0502020204030204" pitchFamily="34" charset="0"/>
                <a:cs typeface="Arial" panose="020B0604020202020204" pitchFamily="34" charset="0"/>
                <a:hlinkClick r:id="rId21"/>
              </a:rPr>
              <a:t>Sova 3D</a:t>
            </a:r>
            <a:r>
              <a:rPr lang="en-GB" sz="1000" dirty="0">
                <a:solidFill>
                  <a:schemeClr val="tx1"/>
                </a:solidFill>
                <a:effectLst/>
                <a:latin typeface="Finlandica" panose="00000500000000000000" pitchFamily="2" charset="0"/>
                <a:ea typeface="Calibri" panose="020F0502020204030204" pitchFamily="34" charset="0"/>
                <a:cs typeface="Arial" panose="020B0604020202020204" pitchFamily="34" charset="0"/>
              </a:rPr>
              <a:t> – digital planning of urban environments</a:t>
            </a:r>
          </a:p>
          <a:p>
            <a:pPr marL="171450" lvl="0" indent="-171450">
              <a:buFont typeface="Arial" panose="020B0604020202020204" pitchFamily="34" charset="0"/>
              <a:buChar char="•"/>
              <a:tabLst>
                <a:tab pos="457200" algn="l"/>
              </a:tabLst>
            </a:pPr>
            <a:r>
              <a:rPr lang="en-GB" sz="1000" dirty="0" err="1">
                <a:solidFill>
                  <a:schemeClr val="tx1"/>
                </a:solidFill>
                <a:latin typeface="Finlandica" panose="00000500000000000000" pitchFamily="2" charset="0"/>
                <a:ea typeface="Calibri" panose="020F0502020204030204" pitchFamily="34" charset="0"/>
                <a:cs typeface="Arial" panose="020B0604020202020204" pitchFamily="34" charset="0"/>
                <a:hlinkClick r:id="rId22"/>
              </a:rPr>
              <a:t>Savosolar</a:t>
            </a:r>
            <a:r>
              <a:rPr lang="en-GB" sz="1000" dirty="0">
                <a:solidFill>
                  <a:schemeClr val="tx1"/>
                </a:solidFill>
                <a:latin typeface="Finlandica" panose="00000500000000000000" pitchFamily="2" charset="0"/>
                <a:ea typeface="Calibri" panose="020F0502020204030204" pitchFamily="34" charset="0"/>
                <a:cs typeface="Arial" panose="020B0604020202020204" pitchFamily="34" charset="0"/>
              </a:rPr>
              <a:t> – solar power</a:t>
            </a:r>
            <a:endParaRPr lang="en-GB" sz="1000" dirty="0">
              <a:solidFill>
                <a:schemeClr val="tx1"/>
              </a:solidFill>
              <a:effectLst/>
              <a:latin typeface="Finlandica" panose="00000500000000000000" pitchFamily="2" charset="0"/>
              <a:ea typeface="Calibri" panose="020F0502020204030204" pitchFamily="34" charset="0"/>
              <a:cs typeface="Arial" panose="020B0604020202020204" pitchFamily="34" charset="0"/>
            </a:endParaRPr>
          </a:p>
          <a:p>
            <a:pPr marL="171450" lvl="0" indent="-171450">
              <a:buFont typeface="Arial" panose="020B0604020202020204" pitchFamily="34" charset="0"/>
              <a:buChar char="•"/>
              <a:tabLst>
                <a:tab pos="457200" algn="l"/>
              </a:tabLst>
            </a:pPr>
            <a:r>
              <a:rPr lang="en-GB" sz="1000" dirty="0">
                <a:solidFill>
                  <a:schemeClr val="tx1"/>
                </a:solidFill>
                <a:effectLst/>
                <a:latin typeface="Finlandica" panose="00000500000000000000" pitchFamily="2" charset="0"/>
                <a:ea typeface="Calibri" panose="020F0502020204030204" pitchFamily="34" charset="0"/>
                <a:cs typeface="Arial" panose="020B0604020202020204" pitchFamily="34" charset="0"/>
                <a:hlinkClick r:id="rId23"/>
              </a:rPr>
              <a:t>St1</a:t>
            </a:r>
            <a:r>
              <a:rPr lang="en-GB" sz="1000" dirty="0">
                <a:solidFill>
                  <a:schemeClr val="tx1"/>
                </a:solidFill>
                <a:effectLst/>
                <a:latin typeface="Finlandica" panose="00000500000000000000" pitchFamily="2" charset="0"/>
                <a:ea typeface="Calibri" panose="020F0502020204030204" pitchFamily="34" charset="0"/>
                <a:cs typeface="Arial" panose="020B0604020202020204" pitchFamily="34" charset="0"/>
              </a:rPr>
              <a:t> – fuels and distribution; largest wind power producer in Finland</a:t>
            </a:r>
          </a:p>
          <a:p>
            <a:pPr marL="171450" lvl="0" indent="-171450">
              <a:buFont typeface="Arial" panose="020B0604020202020204" pitchFamily="34" charset="0"/>
              <a:buChar char="•"/>
              <a:tabLst>
                <a:tab pos="457200" algn="l"/>
              </a:tabLst>
            </a:pPr>
            <a:r>
              <a:rPr lang="en-GB" sz="1000" dirty="0" err="1">
                <a:solidFill>
                  <a:schemeClr val="tx1"/>
                </a:solidFill>
                <a:latin typeface="Finlandica" panose="00000500000000000000" pitchFamily="2" charset="0"/>
                <a:ea typeface="Calibri" panose="020F0502020204030204" pitchFamily="34" charset="0"/>
                <a:cs typeface="Arial" panose="020B0604020202020204" pitchFamily="34" charset="0"/>
                <a:hlinkClick r:id="rId24"/>
              </a:rPr>
              <a:t>Teraloop</a:t>
            </a:r>
            <a:r>
              <a:rPr lang="en-GB" sz="1000" dirty="0">
                <a:solidFill>
                  <a:schemeClr val="tx1"/>
                </a:solidFill>
                <a:latin typeface="Finlandica" panose="00000500000000000000" pitchFamily="2" charset="0"/>
                <a:ea typeface="Calibri" panose="020F0502020204030204" pitchFamily="34" charset="0"/>
                <a:cs typeface="Arial" panose="020B0604020202020204" pitchFamily="34" charset="0"/>
              </a:rPr>
              <a:t> – energy storage</a:t>
            </a:r>
            <a:endParaRPr lang="en-GB" sz="1000" dirty="0">
              <a:solidFill>
                <a:schemeClr val="tx1"/>
              </a:solidFill>
              <a:effectLst/>
              <a:latin typeface="Finlandica" panose="00000500000000000000" pitchFamily="2" charset="0"/>
              <a:ea typeface="Calibri" panose="020F0502020204030204" pitchFamily="34" charset="0"/>
              <a:cs typeface="Arial" panose="020B0604020202020204" pitchFamily="34" charset="0"/>
            </a:endParaRPr>
          </a:p>
          <a:p>
            <a:pPr marL="171450" lvl="0" indent="-171450">
              <a:buFont typeface="Arial" panose="020B0604020202020204" pitchFamily="34" charset="0"/>
              <a:buChar char="•"/>
              <a:tabLst>
                <a:tab pos="457200" algn="l"/>
              </a:tabLst>
            </a:pPr>
            <a:r>
              <a:rPr lang="en-GB" sz="1000" dirty="0" err="1">
                <a:solidFill>
                  <a:schemeClr val="tx1"/>
                </a:solidFill>
                <a:effectLst/>
                <a:latin typeface="Finlandica" panose="00000500000000000000" pitchFamily="2" charset="0"/>
                <a:ea typeface="Calibri" panose="020F0502020204030204" pitchFamily="34" charset="0"/>
                <a:cs typeface="Arial" panose="020B0604020202020204" pitchFamily="34" charset="0"/>
                <a:hlinkClick r:id="rId25"/>
              </a:rPr>
              <a:t>TietoEVRY</a:t>
            </a:r>
            <a:r>
              <a:rPr lang="en-GB" sz="1000" dirty="0">
                <a:solidFill>
                  <a:schemeClr val="tx1"/>
                </a:solidFill>
                <a:effectLst/>
                <a:latin typeface="Finlandica" panose="00000500000000000000" pitchFamily="2" charset="0"/>
                <a:ea typeface="Calibri" panose="020F0502020204030204" pitchFamily="34" charset="0"/>
                <a:cs typeface="Arial" panose="020B0604020202020204" pitchFamily="34" charset="0"/>
              </a:rPr>
              <a:t> – software and consulting</a:t>
            </a:r>
          </a:p>
          <a:p>
            <a:pPr marL="171450" lvl="0" indent="-171450">
              <a:buFont typeface="Arial" panose="020B0604020202020204" pitchFamily="34" charset="0"/>
              <a:buChar char="•"/>
              <a:tabLst>
                <a:tab pos="457200" algn="l"/>
              </a:tabLst>
            </a:pPr>
            <a:r>
              <a:rPr lang="en-GB" sz="1000" dirty="0">
                <a:solidFill>
                  <a:schemeClr val="tx1"/>
                </a:solidFill>
                <a:effectLst/>
                <a:latin typeface="Finlandica" panose="00000500000000000000" pitchFamily="2" charset="0"/>
                <a:ea typeface="Calibri" panose="020F0502020204030204" pitchFamily="34" charset="0"/>
                <a:cs typeface="Arial" panose="020B0604020202020204" pitchFamily="34" charset="0"/>
                <a:hlinkClick r:id="rId3"/>
              </a:rPr>
              <a:t>Valmet</a:t>
            </a:r>
            <a:r>
              <a:rPr lang="en-GB" sz="1000" dirty="0">
                <a:solidFill>
                  <a:schemeClr val="tx1"/>
                </a:solidFill>
                <a:effectLst/>
                <a:latin typeface="Finlandica" panose="00000500000000000000" pitchFamily="2" charset="0"/>
                <a:ea typeface="Calibri" panose="020F0502020204030204" pitchFamily="34" charset="0"/>
                <a:cs typeface="Arial" panose="020B0604020202020204" pitchFamily="34" charset="0"/>
              </a:rPr>
              <a:t> – technologies, automation and services for energy production</a:t>
            </a:r>
          </a:p>
          <a:p>
            <a:pPr marL="171450" lvl="0" indent="-171450">
              <a:buFont typeface="Arial" panose="020B0604020202020204" pitchFamily="34" charset="0"/>
              <a:buChar char="•"/>
              <a:tabLst>
                <a:tab pos="457200" algn="l"/>
              </a:tabLst>
            </a:pPr>
            <a:r>
              <a:rPr lang="en-GB" sz="1000" dirty="0" err="1">
                <a:solidFill>
                  <a:schemeClr val="tx1"/>
                </a:solidFill>
                <a:latin typeface="Finlandica" panose="00000500000000000000" pitchFamily="2" charset="0"/>
                <a:ea typeface="Calibri" panose="020F0502020204030204" pitchFamily="34" charset="0"/>
                <a:cs typeface="Arial" panose="020B0604020202020204" pitchFamily="34" charset="0"/>
                <a:hlinkClick r:id="rId26"/>
              </a:rPr>
              <a:t>Wapice</a:t>
            </a:r>
            <a:r>
              <a:rPr lang="en-GB" sz="1000" dirty="0">
                <a:solidFill>
                  <a:schemeClr val="tx1"/>
                </a:solidFill>
                <a:latin typeface="Finlandica" panose="00000500000000000000" pitchFamily="2" charset="0"/>
                <a:ea typeface="Calibri" panose="020F0502020204030204" pitchFamily="34" charset="0"/>
                <a:cs typeface="Arial" panose="020B0604020202020204" pitchFamily="34" charset="0"/>
              </a:rPr>
              <a:t> – software and consulting for IoT solutions</a:t>
            </a:r>
            <a:endParaRPr lang="en-GB" sz="1000" dirty="0">
              <a:solidFill>
                <a:schemeClr val="tx1"/>
              </a:solidFill>
              <a:effectLst/>
              <a:latin typeface="Finlandica" panose="00000500000000000000" pitchFamily="2" charset="0"/>
              <a:ea typeface="Calibri" panose="020F0502020204030204" pitchFamily="34" charset="0"/>
              <a:cs typeface="Arial" panose="020B0604020202020204" pitchFamily="34" charset="0"/>
            </a:endParaRPr>
          </a:p>
          <a:p>
            <a:pPr marL="171450" lvl="0" indent="-171450">
              <a:buFont typeface="Arial" panose="020B0604020202020204" pitchFamily="34" charset="0"/>
              <a:buChar char="•"/>
              <a:tabLst>
                <a:tab pos="457200" algn="l"/>
              </a:tabLst>
            </a:pPr>
            <a:r>
              <a:rPr lang="en-GB" sz="1000" dirty="0" err="1">
                <a:solidFill>
                  <a:schemeClr val="tx1"/>
                </a:solidFill>
                <a:latin typeface="Finlandica" panose="00000500000000000000" pitchFamily="2" charset="0"/>
                <a:ea typeface="Calibri" panose="020F0502020204030204" pitchFamily="34" charset="0"/>
                <a:cs typeface="Arial" panose="020B0604020202020204" pitchFamily="34" charset="0"/>
                <a:hlinkClick r:id="rId27"/>
              </a:rPr>
              <a:t>Woima</a:t>
            </a:r>
            <a:r>
              <a:rPr lang="en-GB" sz="1000" dirty="0">
                <a:solidFill>
                  <a:schemeClr val="tx1"/>
                </a:solidFill>
                <a:latin typeface="Finlandica" panose="00000500000000000000" pitchFamily="2" charset="0"/>
                <a:ea typeface="Calibri" panose="020F0502020204030204" pitchFamily="34" charset="0"/>
                <a:cs typeface="Arial" panose="020B0604020202020204" pitchFamily="34" charset="0"/>
              </a:rPr>
              <a:t> – waste to energy</a:t>
            </a:r>
            <a:endParaRPr lang="en-GB" sz="1000" dirty="0">
              <a:solidFill>
                <a:schemeClr val="tx1"/>
              </a:solidFill>
              <a:effectLst/>
              <a:latin typeface="Finlandica" panose="00000500000000000000" pitchFamily="2" charset="0"/>
              <a:ea typeface="Calibri" panose="020F0502020204030204" pitchFamily="34" charset="0"/>
              <a:cs typeface="Arial" panose="020B0604020202020204" pitchFamily="34" charset="0"/>
            </a:endParaRPr>
          </a:p>
          <a:p>
            <a:pPr marL="171450" lvl="0" indent="-171450">
              <a:buFont typeface="Arial" panose="020B0604020202020204" pitchFamily="34" charset="0"/>
              <a:buChar char="•"/>
              <a:tabLst>
                <a:tab pos="457200" algn="l"/>
              </a:tabLst>
            </a:pPr>
            <a:r>
              <a:rPr lang="en-GB" sz="1000" dirty="0">
                <a:solidFill>
                  <a:schemeClr val="tx1"/>
                </a:solidFill>
                <a:effectLst/>
                <a:latin typeface="Finlandica" panose="00000500000000000000" pitchFamily="2" charset="0"/>
                <a:ea typeface="Calibri" panose="020F0502020204030204" pitchFamily="34" charset="0"/>
                <a:cs typeface="Arial" panose="020B0604020202020204" pitchFamily="34" charset="0"/>
                <a:hlinkClick r:id="rId28"/>
              </a:rPr>
              <a:t>Wärtsilä</a:t>
            </a:r>
            <a:r>
              <a:rPr lang="en-GB" sz="1000" dirty="0">
                <a:solidFill>
                  <a:schemeClr val="tx1"/>
                </a:solidFill>
                <a:effectLst/>
                <a:latin typeface="Finlandica" panose="00000500000000000000" pitchFamily="2" charset="0"/>
                <a:ea typeface="Calibri" panose="020F0502020204030204" pitchFamily="34" charset="0"/>
                <a:cs typeface="Arial" panose="020B0604020202020204" pitchFamily="34" charset="0"/>
              </a:rPr>
              <a:t> – energy production and software for energy systems</a:t>
            </a:r>
          </a:p>
          <a:p>
            <a:pPr marL="171450" marR="0" lvl="0" indent="-171450" algn="l" rtl="0">
              <a:spcAft>
                <a:spcPts val="0"/>
              </a:spcAft>
              <a:buClr>
                <a:schemeClr val="accent1"/>
              </a:buClr>
              <a:buSzPts val="1000"/>
              <a:buFont typeface="Arial" panose="020B0604020202020204" pitchFamily="34" charset="0"/>
              <a:buChar char="•"/>
            </a:pPr>
            <a:endParaRPr sz="1000" b="0" i="0" u="none" strike="noStrike" cap="none" dirty="0">
              <a:solidFill>
                <a:schemeClr val="accent1"/>
              </a:solidFill>
              <a:latin typeface="Finlandica" panose="00000500000000000000" pitchFamily="2" charset="0"/>
              <a:sym typeface="Arial"/>
            </a:endParaRPr>
          </a:p>
        </p:txBody>
      </p:sp>
      <p:sp>
        <p:nvSpPr>
          <p:cNvPr id="215" name="Google Shape;215;p7"/>
          <p:cNvSpPr txBox="1"/>
          <p:nvPr/>
        </p:nvSpPr>
        <p:spPr>
          <a:xfrm>
            <a:off x="274320" y="476672"/>
            <a:ext cx="4529678" cy="428584"/>
          </a:xfrm>
          <a:prstGeom prst="rect">
            <a:avLst/>
          </a:prstGeom>
          <a:noFill/>
          <a:ln>
            <a:noFill/>
          </a:ln>
        </p:spPr>
        <p:txBody>
          <a:bodyPr spcFirstLastPara="1" wrap="square" lIns="0" tIns="0" rIns="0" bIns="0" anchor="t" anchorCtr="0">
            <a:noAutofit/>
          </a:bodyPr>
          <a:lstStyle/>
          <a:p>
            <a:pPr marL="0" lvl="0" indent="0" algn="l" rtl="0">
              <a:lnSpc>
                <a:spcPct val="120000"/>
              </a:lnSpc>
              <a:spcBef>
                <a:spcPts val="0"/>
              </a:spcBef>
              <a:spcAft>
                <a:spcPts val="0"/>
              </a:spcAft>
              <a:buClr>
                <a:schemeClr val="dk1"/>
              </a:buClr>
              <a:buSzPts val="1000"/>
              <a:buFont typeface="Arial"/>
              <a:buNone/>
            </a:pPr>
            <a:r>
              <a:rPr lang="en-US" sz="1000" dirty="0">
                <a:solidFill>
                  <a:schemeClr val="dk1"/>
                </a:solidFill>
                <a:latin typeface="Finlandica" panose="00000500000000000000" pitchFamily="2" charset="0"/>
              </a:rPr>
              <a:t>Smart energy</a:t>
            </a:r>
            <a:endParaRPr dirty="0">
              <a:solidFill>
                <a:schemeClr val="dk2"/>
              </a:solidFill>
              <a:latin typeface="Finlandica" panose="00000500000000000000" pitchFamily="2" charset="0"/>
            </a:endParaRPr>
          </a:p>
          <a:p>
            <a:pPr marL="0" marR="0" lvl="0" indent="0" algn="l" rtl="0">
              <a:lnSpc>
                <a:spcPct val="120000"/>
              </a:lnSpc>
              <a:spcBef>
                <a:spcPts val="113"/>
              </a:spcBef>
              <a:spcAft>
                <a:spcPts val="0"/>
              </a:spcAft>
              <a:buClr>
                <a:schemeClr val="accent1"/>
              </a:buClr>
              <a:buSzPts val="1000"/>
              <a:buFont typeface="Arial"/>
              <a:buNone/>
            </a:pPr>
            <a:r>
              <a:rPr lang="en-US" sz="1000" b="0" i="0" u="none" strike="noStrike" cap="none" dirty="0">
                <a:solidFill>
                  <a:schemeClr val="accent1"/>
                </a:solidFill>
                <a:latin typeface="Finlandica" panose="00000500000000000000" pitchFamily="2" charset="0"/>
                <a:sym typeface="Arial"/>
              </a:rPr>
              <a:t>Last modified: </a:t>
            </a:r>
            <a:r>
              <a:rPr lang="en-US" sz="1000" dirty="0">
                <a:solidFill>
                  <a:schemeClr val="accent1"/>
                </a:solidFill>
                <a:latin typeface="Finlandica" panose="00000500000000000000" pitchFamily="2" charset="0"/>
              </a:rPr>
              <a:t>23</a:t>
            </a:r>
            <a:r>
              <a:rPr lang="en-US" sz="1000" b="0" i="0" u="none" strike="noStrike" cap="none" dirty="0">
                <a:solidFill>
                  <a:schemeClr val="accent1"/>
                </a:solidFill>
                <a:latin typeface="Finlandica" panose="00000500000000000000" pitchFamily="2" charset="0"/>
                <a:sym typeface="Arial"/>
              </a:rPr>
              <a:t>.11.2020</a:t>
            </a:r>
            <a:endParaRPr sz="1000" b="1" i="0" u="none" strike="noStrike" cap="none" dirty="0">
              <a:solidFill>
                <a:schemeClr val="accent1"/>
              </a:solidFill>
              <a:latin typeface="Finlandica" panose="00000500000000000000" pitchFamily="2" charset="0"/>
              <a:sym typeface="Arial"/>
            </a:endParaRPr>
          </a:p>
          <a:p>
            <a:pPr marL="0" marR="0" lvl="0" indent="0" algn="l" rtl="0">
              <a:lnSpc>
                <a:spcPct val="120000"/>
              </a:lnSpc>
              <a:spcBef>
                <a:spcPts val="113"/>
              </a:spcBef>
              <a:spcAft>
                <a:spcPts val="0"/>
              </a:spcAft>
              <a:buClr>
                <a:srgbClr val="002EA2"/>
              </a:buClr>
              <a:buSzPts val="1000"/>
              <a:buFont typeface="Arial"/>
              <a:buNone/>
            </a:pPr>
            <a:r>
              <a:rPr lang="en-US" sz="1000" b="0" i="0" u="none" strike="noStrike" cap="none" dirty="0">
                <a:solidFill>
                  <a:srgbClr val="002EA2"/>
                </a:solidFill>
                <a:latin typeface="Finlandica" panose="00000500000000000000" pitchFamily="2" charset="0"/>
                <a:sym typeface="Arial"/>
              </a:rPr>
              <a:t> </a:t>
            </a:r>
            <a:endParaRPr sz="1000" b="1" i="0" u="none" strike="noStrike" cap="none" dirty="0">
              <a:solidFill>
                <a:schemeClr val="accent1"/>
              </a:solidFill>
              <a:latin typeface="Finlandica" panose="00000500000000000000" pitchFamily="2" charset="0"/>
              <a:sym typeface="Arial"/>
            </a:endParaRPr>
          </a:p>
        </p:txBody>
      </p:sp>
      <p:sp>
        <p:nvSpPr>
          <p:cNvPr id="218" name="Google Shape;218;p7"/>
          <p:cNvSpPr txBox="1"/>
          <p:nvPr/>
        </p:nvSpPr>
        <p:spPr>
          <a:xfrm>
            <a:off x="455500" y="6057158"/>
            <a:ext cx="4564500" cy="45719"/>
          </a:xfrm>
          <a:prstGeom prst="rect">
            <a:avLst/>
          </a:prstGeom>
          <a:noFill/>
          <a:ln>
            <a:noFill/>
          </a:ln>
        </p:spPr>
        <p:txBody>
          <a:bodyPr spcFirstLastPara="1" wrap="square" lIns="0" tIns="0" rIns="0" bIns="0" anchor="t" anchorCtr="0">
            <a:noAutofit/>
          </a:bodyPr>
          <a:lstStyle/>
          <a:p>
            <a:pPr marL="149130" marR="0" lvl="0" indent="-149130" algn="l" rtl="0">
              <a:lnSpc>
                <a:spcPct val="120000"/>
              </a:lnSpc>
              <a:spcBef>
                <a:spcPts val="113"/>
              </a:spcBef>
              <a:spcAft>
                <a:spcPts val="0"/>
              </a:spcAft>
              <a:buClr>
                <a:schemeClr val="dk1"/>
              </a:buClr>
              <a:buSzPts val="1000"/>
              <a:buFont typeface="Arial"/>
              <a:buChar char="•"/>
            </a:pPr>
            <a:endParaRPr lang="en-GB" sz="1000" dirty="0">
              <a:solidFill>
                <a:schemeClr val="dk1"/>
              </a:solidFill>
              <a:latin typeface="Finlandica" panose="00000500000000000000" pitchFamily="2" charset="0"/>
            </a:endParaRPr>
          </a:p>
        </p:txBody>
      </p:sp>
    </p:spTree>
  </p:cSld>
  <p:clrMapOvr>
    <a:masterClrMapping/>
  </p:clrMapOvr>
  <p:transition spd="med">
    <p:fade/>
  </p:transition>
</p:sld>
</file>

<file path=ppt/theme/theme1.xml><?xml version="1.0" encoding="utf-8"?>
<a:theme xmlns:a="http://schemas.openxmlformats.org/drawingml/2006/main" name="1_Suomi Finland Blanco">
  <a:themeElements>
    <a:clrScheme name="Team Finland">
      <a:dk1>
        <a:srgbClr val="002EA2"/>
      </a:dk1>
      <a:lt1>
        <a:srgbClr val="FFFFFF"/>
      </a:lt1>
      <a:dk2>
        <a:srgbClr val="000000"/>
      </a:dk2>
      <a:lt2>
        <a:srgbClr val="F0F0F0"/>
      </a:lt2>
      <a:accent1>
        <a:srgbClr val="002EA2"/>
      </a:accent1>
      <a:accent2>
        <a:srgbClr val="D9D9D9"/>
      </a:accent2>
      <a:accent3>
        <a:srgbClr val="A2A2A2"/>
      </a:accent3>
      <a:accent4>
        <a:srgbClr val="525252"/>
      </a:accent4>
      <a:accent5>
        <a:srgbClr val="5977C3"/>
      </a:accent5>
      <a:accent6>
        <a:srgbClr val="A6B6DF"/>
      </a:accent6>
      <a:hlink>
        <a:srgbClr val="002EA2"/>
      </a:hlink>
      <a:folHlink>
        <a:srgbClr val="52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inland_sample-3">
  <a:themeElements>
    <a:clrScheme name="Team Finland">
      <a:dk1>
        <a:srgbClr val="002EA2"/>
      </a:dk1>
      <a:lt1>
        <a:srgbClr val="FFFFFF"/>
      </a:lt1>
      <a:dk2>
        <a:srgbClr val="000000"/>
      </a:dk2>
      <a:lt2>
        <a:srgbClr val="F0F0F0"/>
      </a:lt2>
      <a:accent1>
        <a:srgbClr val="002EA2"/>
      </a:accent1>
      <a:accent2>
        <a:srgbClr val="D9D9D9"/>
      </a:accent2>
      <a:accent3>
        <a:srgbClr val="A2A2A2"/>
      </a:accent3>
      <a:accent4>
        <a:srgbClr val="525252"/>
      </a:accent4>
      <a:accent5>
        <a:srgbClr val="5977C3"/>
      </a:accent5>
      <a:accent6>
        <a:srgbClr val="A6B6DF"/>
      </a:accent6>
      <a:hlink>
        <a:srgbClr val="002EA2"/>
      </a:hlink>
      <a:folHlink>
        <a:srgbClr val="52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Team Finland">
      <a:dk1>
        <a:srgbClr val="002EA2"/>
      </a:dk1>
      <a:lt1>
        <a:srgbClr val="FFFFFF"/>
      </a:lt1>
      <a:dk2>
        <a:srgbClr val="000000"/>
      </a:dk2>
      <a:lt2>
        <a:srgbClr val="F0F0F0"/>
      </a:lt2>
      <a:accent1>
        <a:srgbClr val="002EA2"/>
      </a:accent1>
      <a:accent2>
        <a:srgbClr val="D9D9D9"/>
      </a:accent2>
      <a:accent3>
        <a:srgbClr val="A2A2A2"/>
      </a:accent3>
      <a:accent4>
        <a:srgbClr val="525252"/>
      </a:accent4>
      <a:accent5>
        <a:srgbClr val="5977C3"/>
      </a:accent5>
      <a:accent6>
        <a:srgbClr val="A6B6DF"/>
      </a:accent6>
      <a:hlink>
        <a:srgbClr val="002EA2"/>
      </a:hlink>
      <a:folHlink>
        <a:srgbClr val="52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2340</TotalTime>
  <Words>3418</Words>
  <Application>Microsoft Office PowerPoint</Application>
  <PresentationFormat>Custom</PresentationFormat>
  <Paragraphs>306</Paragraphs>
  <Slides>21</Slides>
  <Notes>18</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21</vt:i4>
      </vt:variant>
    </vt:vector>
  </HeadingPairs>
  <TitlesOfParts>
    <vt:vector size="26" baseType="lpstr">
      <vt:lpstr>Arial</vt:lpstr>
      <vt:lpstr>Calibri</vt:lpstr>
      <vt:lpstr>Finlandica</vt:lpstr>
      <vt:lpstr>1_Suomi Finland Blanco</vt:lpstr>
      <vt:lpstr>Finland_sample-3</vt:lpstr>
      <vt:lpstr>Smart Energy  </vt:lpstr>
      <vt:lpstr> PART I: GENERAL INFORMATION  </vt:lpstr>
      <vt:lpstr>PowerPoint Presentation</vt:lpstr>
      <vt:lpstr>PowerPoint Presentation</vt:lpstr>
      <vt:lpstr>PowerPoint Presentation</vt:lpstr>
      <vt:lpstr>Smart energy Last modified: 23.11.2020</vt:lpstr>
      <vt:lpstr>PowerPoint Presentation</vt:lpstr>
      <vt:lpstr>Smart energy Last modified: 23.11.2020  </vt:lpstr>
      <vt:lpstr>PowerPoint Presentation</vt:lpstr>
      <vt:lpstr>Smart energy Last modified: 23.11.2020  </vt:lpstr>
      <vt:lpstr>PowerPoint Presentation</vt:lpstr>
      <vt:lpstr>PowerPoint Presentation</vt:lpstr>
      <vt:lpstr>PowerPoint Presentation</vt:lpstr>
      <vt:lpstr> PART II:  COUNTRY SPECIFIC INFORMATION</vt:lpstr>
      <vt:lpstr>PowerPoint Presentation</vt:lpstr>
      <vt:lpstr>PowerPoint Presentation</vt:lpstr>
      <vt:lpstr>PowerPoint Presentation</vt:lpstr>
      <vt:lpstr>PowerPoint Presentation</vt:lpstr>
      <vt:lpstr> PART III:  INSTRUCTIONS AND BACKGROUND FOR THIS INTERNAL MATERIAL PACKAGE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Smart Energy</dc:title>
  <dc:creator>Pappi Meira</dc:creator>
  <cp:lastModifiedBy>Tuovinen Evita</cp:lastModifiedBy>
  <cp:revision>106</cp:revision>
  <dcterms:created xsi:type="dcterms:W3CDTF">2018-03-13T11:13:27Z</dcterms:created>
  <dcterms:modified xsi:type="dcterms:W3CDTF">2020-11-30T08:49:26Z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0x0101002474566FE52E7A408005AEABB5EFC571005CC3BCC3F08CB24F86D5BCB10B594D8C</vt:lpwstr>
  </property>
  <property fmtid="{D5CDD505-2E9C-101B-9397-08002B2CF9AE}" pid="3" name="TaxKeyword">
    <vt:lpwstr>1052;#well-being|732f9353-de4c-5b66-9aea-029abeba3bf6;#1034;#health|234dd534-67ae-5501-9082-8cc6870ed73c</vt:lpwstr>
  </property>
  <property fmtid="{D5CDD505-2E9C-101B-9397-08002B2CF9AE}" pid="4" name="UMUnit">
    <vt:lpwstr>53;#VIE-50|bd6ce6b4-ac5a-4a09-8e00-021ba24603b8</vt:lpwstr>
  </property>
  <property fmtid="{D5CDD505-2E9C-101B-9397-08002B2CF9AE}" pid="5" name="UMContentClassification">
    <vt:lpwstr>71;#Viestintä ja kulttuuri|6671e90e-ea17-44f3-ac3d-fdb9fd35d1f9</vt:lpwstr>
  </property>
  <property fmtid="{D5CDD505-2E9C-101B-9397-08002B2CF9AE}" pid="6" name="UMEmbassy">
    <vt:lpwstr/>
  </property>
  <property fmtid="{D5CDD505-2E9C-101B-9397-08002B2CF9AE}" pid="7" name="UMKieku">
    <vt:lpwstr/>
  </property>
  <property fmtid="{D5CDD505-2E9C-101B-9397-08002B2CF9AE}" pid="8" name="Country">
    <vt:lpwstr/>
  </property>
</Properties>
</file>