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</p:sldMasterIdLst>
  <p:notesMasterIdLst>
    <p:notesMasterId r:id="rId21"/>
  </p:notesMasterIdLst>
  <p:handoutMasterIdLst>
    <p:handoutMasterId r:id="rId22"/>
  </p:handoutMasterIdLst>
  <p:sldIdLst>
    <p:sldId id="370" r:id="rId4"/>
    <p:sldId id="327" r:id="rId5"/>
    <p:sldId id="326" r:id="rId6"/>
    <p:sldId id="368" r:id="rId7"/>
    <p:sldId id="367" r:id="rId8"/>
    <p:sldId id="372" r:id="rId9"/>
    <p:sldId id="332" r:id="rId10"/>
    <p:sldId id="353" r:id="rId11"/>
    <p:sldId id="373" r:id="rId12"/>
    <p:sldId id="374" r:id="rId13"/>
    <p:sldId id="375" r:id="rId14"/>
    <p:sldId id="356" r:id="rId15"/>
    <p:sldId id="366" r:id="rId16"/>
    <p:sldId id="376" r:id="rId17"/>
    <p:sldId id="359" r:id="rId18"/>
    <p:sldId id="360" r:id="rId19"/>
    <p:sldId id="284" r:id="rId20"/>
  </p:sldIdLst>
  <p:sldSz cx="9144000" cy="51435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467" autoAdjust="0"/>
  </p:normalViewPr>
  <p:slideViewPr>
    <p:cSldViewPr snapToGrid="0">
      <p:cViewPr varScale="1">
        <p:scale>
          <a:sx n="75" d="100"/>
          <a:sy n="75" d="100"/>
        </p:scale>
        <p:origin x="10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919296-7448-1F1D-830C-3E5B02E111BE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3614B-7362-20B9-7791-0459A103334D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CA0EFA-2EAC-42DF-8E5B-6780F0D3DDEC}" type="datetime1">
              <a: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2.3.2026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9DA4C-44ED-556E-4F6D-65BACFCDBA6B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A8832-E6C8-1D2D-0947-ECC284C80A06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AD0B444-075D-4297-8A57-CFB688914F60}" type="slidenum">
              <a:t>‹#›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685423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6273636-984C-6E3B-54ED-A6B5A6442A9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039D74-5E88-41E7-20A0-AAB283C70DC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fld id="{08AF111F-DE46-47C4-830C-45E8E685D8AC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EECF2B1-3406-D893-3A20-A711EE479D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92694" y="861127"/>
            <a:ext cx="5472610" cy="307834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3E81CC-71F0-A3EB-E046-3971809A5E41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49EAE-5913-0858-449E-A7234FD6B8C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44608-F823-F4F6-BCDA-F5009AF7A9F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fld id="{EECC703C-43A4-467D-96C3-E3EEFA599826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90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2EA2"/>
        </a:solidFill>
        <a:uFillTx/>
        <a:latin typeface="Finlandica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2EA2"/>
        </a:solidFill>
        <a:uFillTx/>
        <a:latin typeface="Finlandica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2EA2"/>
        </a:solidFill>
        <a:uFillTx/>
        <a:latin typeface="Finlandica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2EA2"/>
        </a:solidFill>
        <a:uFillTx/>
        <a:latin typeface="Finlandica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2EA2"/>
        </a:solidFill>
        <a:uFillTx/>
        <a:latin typeface="Finlandic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140B630-3E99-A048-AF8E-2A004D395D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82A8A75-8319-871E-3DE5-424902F4B3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5BA49C9-CC0F-A929-90BA-A096EE7017C5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A701F0-7DDB-498E-A151-AA433FB5152E}" type="slidenum">
              <a:t>1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097FE787-A5AA-A0D3-D18A-60F2F98C4F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46381B3A-95AF-CCF6-FAE2-502AB15F4B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50263AD-166B-986C-F819-51B8137619AF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C3CE90-F99E-4E7D-B5A8-8DC3B95CCE66}" type="slidenum">
              <a:t>10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923E7EC0-37B0-A620-A02C-51A6AC3D4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45" y="860422"/>
            <a:ext cx="5473698" cy="3079754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B7B0266-AF3E-E42F-E236-C1423689BBE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5FA89AE-EE0C-507A-E858-41CC9909FD8B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D8D641-EF1A-4705-863E-9C3698B4CA48}" type="slidenum">
              <a:t>11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0C49D24-07A8-1880-4503-6E6DA327E7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50AD997-7E60-97F3-1E54-787372C238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E1B5606-C51A-D9F0-6282-448B71759DF1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5627E7-D0F6-4BA1-9AF4-7094093D8DEA}" type="slidenum">
              <a:t>12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4E925AF-F968-4C03-71E8-E9F64766D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45" y="860422"/>
            <a:ext cx="5473698" cy="3079754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B96AAA53-D26D-D89C-E4C8-5BBBE78AB0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AFE8737-2525-A5CF-862E-279807971C38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1C3881-03CD-4595-8D3E-634E7A09B8EF}" type="slidenum">
              <a:t>13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3A231EAC-6544-BCAC-694D-13DAFBA6F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45" y="860422"/>
            <a:ext cx="5473698" cy="3079754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CBA5316-A21B-24F6-8E58-2BB86714147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2C0E3C7-2981-BD32-639D-2F3F2040359F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B7EC9D-8640-4592-8836-DD0538A416FA}" type="slidenum">
              <a:t>14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B2B61F36-BF4D-2078-A0D7-7C57D2ADC6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505B2200-CF12-AA36-9C03-D6A5A033D78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3235996-BE17-7A89-97F6-EAA5C4B1D1A6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21305C-32E4-4C54-900A-E9AD40344B79}" type="slidenum">
              <a:t>15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F8CDB1DE-6BA1-6CDB-52BB-B78A2214EE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275FB596-8BB9-89A6-C06E-62B4F36316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AA88FEB-91DE-90C9-F508-7ABFCFE82682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0FA087-739F-407E-8A7E-AE10A4CDAC2A}" type="slidenum">
              <a:t>16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C7294454-8D1B-FD0B-8556-C48FC2984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45" y="860422"/>
            <a:ext cx="5473698" cy="3079754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31E15258-2DDD-33E6-1863-BC76796C99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B340A37-EECC-E471-859C-88F2BF5B9547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FC2B79-27A3-4D03-9629-71D7D0308568}" type="slidenum">
              <a:t>17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7AADF054-2A67-7504-E23E-5EA4EFD475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42A72E8-A9F2-648F-6061-28F6D940D4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C5BF8B2-4E9D-61DB-513E-542F41ED9B94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980875E-1928-4E0C-A435-794AF61524DE}" type="slidenum">
              <a:t>2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85D9D7A-C31F-8387-F7F5-CFBA1A447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8DE69DF0-D598-11CD-FB2D-C930AAEAF6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4AFC158-3912-7C8B-E030-6A587F5C1AFE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C30E6B-5894-4C99-934B-609E4B646D6D}" type="slidenum">
              <a:t>3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94B20EDF-CCE7-D18F-8141-1CFAEF1483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7F0865C-B256-4F71-5CED-F87BF4D691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28CBD69-653A-F1CE-3DE4-B01670B7A86F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E6FB1A-A49B-4936-A09E-F393AAEF0D1B}" type="slidenum">
              <a:t>4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67100456-44EF-910B-9A09-1E705F5974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D5473978-674C-5048-C784-4C3B9AB962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0C94D075-4F35-F3BB-AECC-9D6196B0F2E7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74894-FBC7-42BC-8824-B2E0193322F9}" type="slidenum">
              <a:t>5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D8969BC6-4022-8694-9DE2-7C4BDAED3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766576BF-8056-488D-7D95-F716D53030C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A6039AD-7C03-F64A-6FCE-04CABDCC1580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057936-782D-4BC4-8EA9-9B328A8617FF}" type="slidenum">
              <a:t>6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9D7C5E97-ECDC-4DA2-85AE-456CF1C8FE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45" y="860422"/>
            <a:ext cx="5473698" cy="3079754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F9C6E35A-589C-F559-8B2E-7EB535FAA8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FD65195-4EF4-DA73-3D7C-1C625A703EFD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67FB06E-4035-4283-95BA-B3692D9D171C}" type="slidenum">
              <a:t>7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860D664D-D526-50BC-D41D-D09407F6D1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E84637C0-8672-F597-A18A-4120228313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1250E7C6-7890-FA03-70AE-C8870D3272E9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0DD0C01-75B3-43A5-AA80-F7F5149A168D}" type="slidenum">
              <a:t>8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5DD870D3-D68C-B00E-2E27-FE5548D14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0B7B8279-CEC1-0FE7-D3DC-11D1E3BF9FD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C9080B5-F5B3-6FB9-620B-0904314E5E63}"/>
              </a:ext>
            </a:extLst>
          </p:cNvPr>
          <p:cNvSpPr txBox="1"/>
          <p:nvPr/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C3E396-976D-4C8E-A1B0-DE1DC764A321}" type="slidenum">
              <a:t>9</a:t>
            </a:fld>
            <a:endParaRPr lang="fi-FI" sz="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lag">
    <p:bg>
      <p:bgPr>
        <a:solidFill>
          <a:srgbClr val="002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B4DA1F-ADE6-E1FD-73A4-E3BB015087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85C49-9EF5-4ECB-8345-69A510D194EA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6210BB-A5A0-6A8B-1D85-989B3AC9BC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EF8E6A2-6A26-F057-F7CD-65F09BB5C17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54593913-CB14-4FBF-88E2-AD88A3F2AAB9}" type="slidenum">
              <a:t>‹#›</a:t>
            </a:fld>
            <a:endParaRPr lang="en-US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4A6A8B9E-17AD-DA09-BF11-47C894548CEA}"/>
              </a:ext>
            </a:extLst>
          </p:cNvPr>
          <p:cNvGrpSpPr/>
          <p:nvPr/>
        </p:nvGrpSpPr>
        <p:grpSpPr>
          <a:xfrm>
            <a:off x="3131865" y="1693157"/>
            <a:ext cx="2880003" cy="1757184"/>
            <a:chOff x="3131865" y="1693157"/>
            <a:chExt cx="2880003" cy="1757184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D5FCBCE-D150-834A-89E3-F8C38C5A752B}"/>
                </a:ext>
              </a:extLst>
            </p:cNvPr>
            <p:cNvSpPr/>
            <p:nvPr/>
          </p:nvSpPr>
          <p:spPr>
            <a:xfrm>
              <a:off x="3131865" y="1693157"/>
              <a:ext cx="2880003" cy="17571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4"/>
                <a:gd name="f7" fmla="val 277"/>
                <a:gd name="f8" fmla="val 202"/>
                <a:gd name="f9" fmla="val 101"/>
                <a:gd name="f10" fmla="val 126"/>
                <a:gd name="f11" fmla="val 176"/>
                <a:gd name="f12" fmla="+- 0 0 -90"/>
                <a:gd name="f13" fmla="*/ f3 1 454"/>
                <a:gd name="f14" fmla="*/ f4 1 277"/>
                <a:gd name="f15" fmla="+- f7 0 f5"/>
                <a:gd name="f16" fmla="+- f6 0 f5"/>
                <a:gd name="f17" fmla="*/ f12 f0 1"/>
                <a:gd name="f18" fmla="*/ f16 1 454"/>
                <a:gd name="f19" fmla="*/ f15 1 277"/>
                <a:gd name="f20" fmla="*/ 202 f16 1"/>
                <a:gd name="f21" fmla="*/ 101 f15 1"/>
                <a:gd name="f22" fmla="*/ 454 f16 1"/>
                <a:gd name="f23" fmla="*/ 0 f15 1"/>
                <a:gd name="f24" fmla="*/ 0 f16 1"/>
                <a:gd name="f25" fmla="*/ 277 f15 1"/>
                <a:gd name="f26" fmla="*/ 126 f16 1"/>
                <a:gd name="f27" fmla="*/ 176 f15 1"/>
                <a:gd name="f28" fmla="*/ f17 1 f2"/>
                <a:gd name="f29" fmla="*/ f20 1 454"/>
                <a:gd name="f30" fmla="*/ f21 1 277"/>
                <a:gd name="f31" fmla="*/ f22 1 454"/>
                <a:gd name="f32" fmla="*/ f23 1 277"/>
                <a:gd name="f33" fmla="*/ f24 1 454"/>
                <a:gd name="f34" fmla="*/ f25 1 277"/>
                <a:gd name="f35" fmla="*/ f26 1 454"/>
                <a:gd name="f36" fmla="*/ f27 1 277"/>
                <a:gd name="f37" fmla="*/ 0 1 f18"/>
                <a:gd name="f38" fmla="*/ f6 1 f18"/>
                <a:gd name="f39" fmla="*/ 0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8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3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4" y="f57"/>
                </a:cxn>
                <a:cxn ang="f41">
                  <a:pos x="f54" y="f55"/>
                </a:cxn>
                <a:cxn ang="f41">
                  <a:pos x="f58" y="f59"/>
                </a:cxn>
                <a:cxn ang="f41">
                  <a:pos x="f60" y="f59"/>
                </a:cxn>
                <a:cxn ang="f41">
                  <a:pos x="f60" y="f61"/>
                </a:cxn>
                <a:cxn ang="f41">
                  <a:pos x="f58" y="f61"/>
                </a:cxn>
                <a:cxn ang="f41">
                  <a:pos x="f58" y="f59"/>
                </a:cxn>
                <a:cxn ang="f41">
                  <a:pos x="f58" y="f55"/>
                </a:cxn>
                <a:cxn ang="f41">
                  <a:pos x="f60" y="f55"/>
                </a:cxn>
                <a:cxn ang="f41">
                  <a:pos x="f60" y="f57"/>
                </a:cxn>
                <a:cxn ang="f41">
                  <a:pos x="f58" y="f57"/>
                </a:cxn>
                <a:cxn ang="f41">
                  <a:pos x="f58" y="f55"/>
                </a:cxn>
                <a:cxn ang="f41">
                  <a:pos x="f54" y="f59"/>
                </a:cxn>
                <a:cxn ang="f41">
                  <a:pos x="f56" y="f59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9"/>
                </a:cxn>
              </a:cxnLst>
              <a:rect l="f50" t="f53" r="f51" b="f52"/>
              <a:pathLst>
                <a:path w="454" h="277">
                  <a:moveTo>
                    <a:pt x="f8" y="f9"/>
                  </a:moveTo>
                  <a:lnTo>
                    <a:pt x="f6" y="f9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9"/>
                  </a:lnTo>
                  <a:close/>
                  <a:moveTo>
                    <a:pt x="f5" y="f7"/>
                  </a:moveTo>
                  <a:lnTo>
                    <a:pt x="f10" y="f7"/>
                  </a:lnTo>
                  <a:lnTo>
                    <a:pt x="f10" y="f11"/>
                  </a:lnTo>
                  <a:lnTo>
                    <a:pt x="f5" y="f11"/>
                  </a:lnTo>
                  <a:lnTo>
                    <a:pt x="f5" y="f7"/>
                  </a:lnTo>
                  <a:close/>
                  <a:moveTo>
                    <a:pt x="f5" y="f9"/>
                  </a:moveTo>
                  <a:lnTo>
                    <a:pt x="f10" y="f9"/>
                  </a:lnTo>
                  <a:lnTo>
                    <a:pt x="f10" y="f5"/>
                  </a:lnTo>
                  <a:lnTo>
                    <a:pt x="f5" y="f5"/>
                  </a:lnTo>
                  <a:lnTo>
                    <a:pt x="f5" y="f9"/>
                  </a:lnTo>
                  <a:close/>
                  <a:moveTo>
                    <a:pt x="f8" y="f7"/>
                  </a:moveTo>
                  <a:lnTo>
                    <a:pt x="f6" y="f7"/>
                  </a:lnTo>
                  <a:lnTo>
                    <a:pt x="f6" y="f11"/>
                  </a:lnTo>
                  <a:lnTo>
                    <a:pt x="f8" y="f11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0063CD0-DEBF-2339-0450-49C714DF5B1D}"/>
                </a:ext>
              </a:extLst>
            </p:cNvPr>
            <p:cNvSpPr/>
            <p:nvPr/>
          </p:nvSpPr>
          <p:spPr>
            <a:xfrm>
              <a:off x="3131865" y="1693157"/>
              <a:ext cx="2880003" cy="175718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4"/>
                <a:gd name="f7" fmla="val 277"/>
                <a:gd name="f8" fmla="val 126"/>
                <a:gd name="f9" fmla="val 101"/>
                <a:gd name="f10" fmla="val 176"/>
                <a:gd name="f11" fmla="val 202"/>
                <a:gd name="f12" fmla="+- 0 0 -90"/>
                <a:gd name="f13" fmla="*/ f3 1 454"/>
                <a:gd name="f14" fmla="*/ f4 1 277"/>
                <a:gd name="f15" fmla="+- f7 0 f5"/>
                <a:gd name="f16" fmla="+- f6 0 f5"/>
                <a:gd name="f17" fmla="*/ f12 f0 1"/>
                <a:gd name="f18" fmla="*/ f16 1 454"/>
                <a:gd name="f19" fmla="*/ f15 1 277"/>
                <a:gd name="f20" fmla="*/ 126 f16 1"/>
                <a:gd name="f21" fmla="*/ 0 f15 1"/>
                <a:gd name="f22" fmla="*/ 101 f15 1"/>
                <a:gd name="f23" fmla="*/ 0 f16 1"/>
                <a:gd name="f24" fmla="*/ 176 f15 1"/>
                <a:gd name="f25" fmla="*/ 277 f15 1"/>
                <a:gd name="f26" fmla="*/ 202 f16 1"/>
                <a:gd name="f27" fmla="*/ 454 f16 1"/>
                <a:gd name="f28" fmla="*/ f17 1 f2"/>
                <a:gd name="f29" fmla="*/ f20 1 454"/>
                <a:gd name="f30" fmla="*/ f21 1 277"/>
                <a:gd name="f31" fmla="*/ f22 1 277"/>
                <a:gd name="f32" fmla="*/ f23 1 454"/>
                <a:gd name="f33" fmla="*/ f24 1 277"/>
                <a:gd name="f34" fmla="*/ f25 1 277"/>
                <a:gd name="f35" fmla="*/ f26 1 454"/>
                <a:gd name="f36" fmla="*/ f27 1 454"/>
                <a:gd name="f37" fmla="*/ 0 1 f18"/>
                <a:gd name="f38" fmla="*/ f6 1 f18"/>
                <a:gd name="f39" fmla="*/ 0 1 f19"/>
                <a:gd name="f40" fmla="*/ f7 1 f19"/>
                <a:gd name="f41" fmla="+- f28 0 f1"/>
                <a:gd name="f42" fmla="*/ f29 1 f18"/>
                <a:gd name="f43" fmla="*/ f30 1 f19"/>
                <a:gd name="f44" fmla="*/ f31 1 f19"/>
                <a:gd name="f45" fmla="*/ f32 1 f18"/>
                <a:gd name="f46" fmla="*/ f33 1 f19"/>
                <a:gd name="f47" fmla="*/ f34 1 f19"/>
                <a:gd name="f48" fmla="*/ f35 1 f18"/>
                <a:gd name="f49" fmla="*/ f36 1 f18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4 1"/>
                <a:gd name="f57" fmla="*/ f45 f13 1"/>
                <a:gd name="f58" fmla="*/ f46 f14 1"/>
                <a:gd name="f59" fmla="*/ f47 f14 1"/>
                <a:gd name="f60" fmla="*/ f48 f13 1"/>
                <a:gd name="f61" fmla="*/ f4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4" y="f56"/>
                </a:cxn>
                <a:cxn ang="f41">
                  <a:pos x="f57" y="f56"/>
                </a:cxn>
                <a:cxn ang="f41">
                  <a:pos x="f57" y="f58"/>
                </a:cxn>
                <a:cxn ang="f41">
                  <a:pos x="f54" y="f58"/>
                </a:cxn>
                <a:cxn ang="f41">
                  <a:pos x="f54" y="f59"/>
                </a:cxn>
                <a:cxn ang="f41">
                  <a:pos x="f60" y="f59"/>
                </a:cxn>
                <a:cxn ang="f41">
                  <a:pos x="f60" y="f58"/>
                </a:cxn>
                <a:cxn ang="f41">
                  <a:pos x="f61" y="f58"/>
                </a:cxn>
                <a:cxn ang="f41">
                  <a:pos x="f61" y="f56"/>
                </a:cxn>
                <a:cxn ang="f41">
                  <a:pos x="f60" y="f56"/>
                </a:cxn>
                <a:cxn ang="f41">
                  <a:pos x="f60" y="f55"/>
                </a:cxn>
                <a:cxn ang="f41">
                  <a:pos x="f54" y="f55"/>
                </a:cxn>
              </a:cxnLst>
              <a:rect l="f50" t="f53" r="f51" b="f52"/>
              <a:pathLst>
                <a:path w="454" h="277">
                  <a:moveTo>
                    <a:pt x="f8" y="f5"/>
                  </a:moveTo>
                  <a:lnTo>
                    <a:pt x="f8" y="f9"/>
                  </a:lnTo>
                  <a:lnTo>
                    <a:pt x="f5" y="f9"/>
                  </a:lnTo>
                  <a:lnTo>
                    <a:pt x="f5" y="f10"/>
                  </a:lnTo>
                  <a:lnTo>
                    <a:pt x="f8" y="f10"/>
                  </a:lnTo>
                  <a:lnTo>
                    <a:pt x="f8" y="f7"/>
                  </a:lnTo>
                  <a:lnTo>
                    <a:pt x="f11" y="f7"/>
                  </a:lnTo>
                  <a:lnTo>
                    <a:pt x="f11" y="f10"/>
                  </a:lnTo>
                  <a:lnTo>
                    <a:pt x="f6" y="f10"/>
                  </a:lnTo>
                  <a:lnTo>
                    <a:pt x="f6" y="f9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002EA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65792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Pictur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BF76B62-29DB-033F-11DB-3B7B62E533A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144000" cy="5143499"/>
          </a:xfrm>
          <a:solidFill>
            <a:srgbClr val="D9D9D9"/>
          </a:solidFill>
        </p:spPr>
        <p:txBody>
          <a:bodyPr/>
          <a:lstStyle>
            <a:lvl1pPr marL="0" indent="0">
              <a:buNone/>
              <a:defRPr lang="en-US"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137DADC-3496-E1F9-5880-308887BB0B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5145" y="1492245"/>
            <a:ext cx="5473698" cy="1295521"/>
          </a:xfrm>
        </p:spPr>
        <p:txBody>
          <a:bodyPr anchor="b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D2E31-466D-2D9B-FD27-4792AD14553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49FA9B2-CC27-4BDA-8560-0F1AFBFA3A59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3D09E-42BF-110D-281C-9BE278616C6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15AAA-0B78-87E1-B116-299801280D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3D9CDD82-F007-4066-A662-BDD825F93EF0}" type="slidenum"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C734C4C-D67B-AC7E-9A48-CA4BB4E375C4}"/>
              </a:ext>
            </a:extLst>
          </p:cNvPr>
          <p:cNvSpPr/>
          <p:nvPr/>
        </p:nvSpPr>
        <p:spPr>
          <a:xfrm>
            <a:off x="468309" y="484183"/>
            <a:ext cx="588032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4"/>
              <a:gd name="f7" fmla="val 277"/>
              <a:gd name="f8" fmla="val 202"/>
              <a:gd name="f9" fmla="val 101"/>
              <a:gd name="f10" fmla="val 126"/>
              <a:gd name="f11" fmla="val 176"/>
              <a:gd name="f12" fmla="+- 0 0 -90"/>
              <a:gd name="f13" fmla="*/ f3 1 454"/>
              <a:gd name="f14" fmla="*/ f4 1 277"/>
              <a:gd name="f15" fmla="+- f7 0 f5"/>
              <a:gd name="f16" fmla="+- f6 0 f5"/>
              <a:gd name="f17" fmla="*/ f12 f0 1"/>
              <a:gd name="f18" fmla="*/ f16 1 454"/>
              <a:gd name="f19" fmla="*/ f15 1 277"/>
              <a:gd name="f20" fmla="*/ 202 f16 1"/>
              <a:gd name="f21" fmla="*/ 101 f15 1"/>
              <a:gd name="f22" fmla="*/ 454 f16 1"/>
              <a:gd name="f23" fmla="*/ 0 f15 1"/>
              <a:gd name="f24" fmla="*/ 0 f16 1"/>
              <a:gd name="f25" fmla="*/ 277 f15 1"/>
              <a:gd name="f26" fmla="*/ 126 f16 1"/>
              <a:gd name="f27" fmla="*/ 176 f15 1"/>
              <a:gd name="f28" fmla="*/ f17 1 f2"/>
              <a:gd name="f29" fmla="*/ f20 1 454"/>
              <a:gd name="f30" fmla="*/ f21 1 277"/>
              <a:gd name="f31" fmla="*/ f22 1 454"/>
              <a:gd name="f32" fmla="*/ f23 1 277"/>
              <a:gd name="f33" fmla="*/ f24 1 454"/>
              <a:gd name="f34" fmla="*/ f25 1 277"/>
              <a:gd name="f35" fmla="*/ f26 1 454"/>
              <a:gd name="f36" fmla="*/ f27 1 277"/>
              <a:gd name="f37" fmla="*/ 0 1 f18"/>
              <a:gd name="f38" fmla="*/ f6 1 f18"/>
              <a:gd name="f39" fmla="*/ 0 1 f19"/>
              <a:gd name="f40" fmla="*/ f7 1 f19"/>
              <a:gd name="f41" fmla="+- f28 0 f1"/>
              <a:gd name="f42" fmla="*/ f29 1 f18"/>
              <a:gd name="f43" fmla="*/ f30 1 f19"/>
              <a:gd name="f44" fmla="*/ f31 1 f18"/>
              <a:gd name="f45" fmla="*/ f32 1 f19"/>
              <a:gd name="f46" fmla="*/ f33 1 f18"/>
              <a:gd name="f47" fmla="*/ f34 1 f19"/>
              <a:gd name="f48" fmla="*/ f35 1 f18"/>
              <a:gd name="f49" fmla="*/ f36 1 f19"/>
              <a:gd name="f50" fmla="*/ f37 f13 1"/>
              <a:gd name="f51" fmla="*/ f38 f13 1"/>
              <a:gd name="f52" fmla="*/ f40 f14 1"/>
              <a:gd name="f53" fmla="*/ f39 f14 1"/>
              <a:gd name="f54" fmla="*/ f42 f13 1"/>
              <a:gd name="f55" fmla="*/ f43 f14 1"/>
              <a:gd name="f56" fmla="*/ f44 f13 1"/>
              <a:gd name="f57" fmla="*/ f45 f14 1"/>
              <a:gd name="f58" fmla="*/ f46 f13 1"/>
              <a:gd name="f59" fmla="*/ f47 f14 1"/>
              <a:gd name="f60" fmla="*/ f48 f13 1"/>
              <a:gd name="f61" fmla="*/ f49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4" y="f55"/>
              </a:cxn>
              <a:cxn ang="f41">
                <a:pos x="f56" y="f55"/>
              </a:cxn>
              <a:cxn ang="f41">
                <a:pos x="f56" y="f57"/>
              </a:cxn>
              <a:cxn ang="f41">
                <a:pos x="f54" y="f57"/>
              </a:cxn>
              <a:cxn ang="f41">
                <a:pos x="f54" y="f55"/>
              </a:cxn>
              <a:cxn ang="f41">
                <a:pos x="f58" y="f59"/>
              </a:cxn>
              <a:cxn ang="f41">
                <a:pos x="f60" y="f59"/>
              </a:cxn>
              <a:cxn ang="f41">
                <a:pos x="f60" y="f61"/>
              </a:cxn>
              <a:cxn ang="f41">
                <a:pos x="f58" y="f61"/>
              </a:cxn>
              <a:cxn ang="f41">
                <a:pos x="f58" y="f59"/>
              </a:cxn>
              <a:cxn ang="f41">
                <a:pos x="f58" y="f55"/>
              </a:cxn>
              <a:cxn ang="f41">
                <a:pos x="f60" y="f55"/>
              </a:cxn>
              <a:cxn ang="f41">
                <a:pos x="f60" y="f57"/>
              </a:cxn>
              <a:cxn ang="f41">
                <a:pos x="f58" y="f57"/>
              </a:cxn>
              <a:cxn ang="f41">
                <a:pos x="f58" y="f55"/>
              </a:cxn>
              <a:cxn ang="f41">
                <a:pos x="f54" y="f59"/>
              </a:cxn>
              <a:cxn ang="f41">
                <a:pos x="f56" y="f59"/>
              </a:cxn>
              <a:cxn ang="f41">
                <a:pos x="f56" y="f61"/>
              </a:cxn>
              <a:cxn ang="f41">
                <a:pos x="f54" y="f61"/>
              </a:cxn>
              <a:cxn ang="f41">
                <a:pos x="f54" y="f59"/>
              </a:cxn>
            </a:cxnLst>
            <a:rect l="f50" t="f53" r="f51" b="f52"/>
            <a:pathLst>
              <a:path w="454" h="277">
                <a:moveTo>
                  <a:pt x="f8" y="f9"/>
                </a:moveTo>
                <a:lnTo>
                  <a:pt x="f6" y="f9"/>
                </a:lnTo>
                <a:lnTo>
                  <a:pt x="f6" y="f5"/>
                </a:lnTo>
                <a:lnTo>
                  <a:pt x="f8" y="f5"/>
                </a:lnTo>
                <a:lnTo>
                  <a:pt x="f8" y="f9"/>
                </a:lnTo>
                <a:close/>
                <a:moveTo>
                  <a:pt x="f5" y="f7"/>
                </a:moveTo>
                <a:lnTo>
                  <a:pt x="f10" y="f7"/>
                </a:lnTo>
                <a:lnTo>
                  <a:pt x="f10" y="f11"/>
                </a:lnTo>
                <a:lnTo>
                  <a:pt x="f5" y="f11"/>
                </a:lnTo>
                <a:lnTo>
                  <a:pt x="f5" y="f7"/>
                </a:lnTo>
                <a:close/>
                <a:moveTo>
                  <a:pt x="f5" y="f9"/>
                </a:moveTo>
                <a:lnTo>
                  <a:pt x="f10" y="f9"/>
                </a:lnTo>
                <a:lnTo>
                  <a:pt x="f10" y="f5"/>
                </a:lnTo>
                <a:lnTo>
                  <a:pt x="f5" y="f5"/>
                </a:lnTo>
                <a:lnTo>
                  <a:pt x="f5" y="f9"/>
                </a:lnTo>
                <a:close/>
                <a:moveTo>
                  <a:pt x="f8" y="f7"/>
                </a:moveTo>
                <a:lnTo>
                  <a:pt x="f6" y="f7"/>
                </a:lnTo>
                <a:lnTo>
                  <a:pt x="f6" y="f11"/>
                </a:lnTo>
                <a:lnTo>
                  <a:pt x="f8" y="f11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A38D627F-054B-9D89-AD6F-416EEDE3DD50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293387711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CAB034D-566D-7D1D-1D93-99C06E0C68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48196" y="1492245"/>
            <a:ext cx="2660647" cy="287972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92EBAF0D-E75D-FE7A-4932-80768303FB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6F123F-8F97-4F2A-9F5B-0E4973772E7B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F244BFF-18AA-8A2F-4AA1-E34D4398CD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4EF2692D-A6C6-BAE6-16B3-947B5B251F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12D98AF3-50C9-4E7F-9710-C1ADC1816A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4128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CF0332E-ED72-E0FC-A8FA-8530171B21DB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835145" y="1779660"/>
            <a:ext cx="2662239" cy="25923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B57FA33-4339-1B98-BEE5-3C066846D0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44009" y="1492255"/>
            <a:ext cx="2664845" cy="287414"/>
          </a:xfrm>
        </p:spPr>
        <p:txBody>
          <a:bodyPr anchor="b"/>
          <a:lstStyle>
            <a:lvl1pPr marL="0" indent="0">
              <a:buNone/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5BA33FE8-1A59-207A-0262-077FC8A5D965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45023" y="1779660"/>
            <a:ext cx="2663820" cy="25923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08025FE3-9661-7988-FCC3-E0FF018130A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2F3F39-E16F-4FD7-AD27-E0CD31AB4270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B1E3A202-6FFA-8F1B-2E81-E75B2A691A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E85EDFE7-E0EE-8F52-A184-67530A23C1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16F8EFA0-23A0-4A71-B772-EABBC5BCA99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1256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FABB0FD-4879-51C9-D9A6-EB1D47F3ADC7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835145" y="1779660"/>
            <a:ext cx="5473698" cy="25923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12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6">
            <a:extLst>
              <a:ext uri="{FF2B5EF4-FFF2-40B4-BE49-F238E27FC236}">
                <a16:creationId xmlns:a16="http://schemas.microsoft.com/office/drawing/2014/main" id="{14B7CC70-6B9E-B8F2-69A6-EBA26479CED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DD7F3B-BCB1-4DD9-A4A2-C9BF2F5498E7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55FA97DF-EA37-E061-1387-565ED030EE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5C19F4FF-80AE-F0EC-0906-0BD2C3713E5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B5DA3CB0-BE0C-4DDA-8D13-50FFA9BBE9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470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7831188D-F19B-E0BA-54CA-E270F1D1E1B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4D44E0A-351D-7AB2-73C4-CA435B9933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9A9723FE-97C5-4662-A4A0-408A4624252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4920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1FB0457-FC86-E228-AAC3-3342A7EC8CF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292720" y="0"/>
            <a:ext cx="3851279" cy="5143499"/>
          </a:xfrm>
          <a:solidFill>
            <a:srgbClr val="D9D9D9"/>
          </a:solidFill>
        </p:spPr>
        <p:txBody>
          <a:bodyPr/>
          <a:lstStyle>
            <a:lvl1pPr marL="0" indent="0">
              <a:buNone/>
              <a:defRPr lang="en-US" sz="14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25BCB1-11E6-0A8F-58C4-AC18089F22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63CA00-2A00-47D6-828A-0CE6848D5B09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6F8155-3AC6-4C81-5D25-1021BE24D2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F75A7E-DD7A-7FFE-1303-E01742EB80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F9136258-F8C8-47FC-B82A-2F170A9862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6601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9008E95-F7BC-5199-6D6E-DC26459D1C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FAE35D34-070B-4527-843F-232C683C0D0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04183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B8F2-435E-105B-1B06-2E1B09AC414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143000" y="841376"/>
            <a:ext cx="6858000" cy="1790696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436FAD-D267-16AF-8828-36B78BF3400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3000" y="2701923"/>
            <a:ext cx="6858000" cy="1241426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E1EB-7DCA-4590-136C-651BFCA6CEE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760B89-ED2E-4EE6-B974-5239E8D74FDA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D95C9-D1FA-B192-69A6-1AF371C4486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93BCA-8E4D-BD36-023E-32443A1469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37D0EF-B550-4654-95CC-11250F34F1F5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7127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F3BB9-4715-3C2F-4E92-A9828433B43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B127E-906B-63DE-EE65-E69989B4B62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78E44-2328-E94E-BD9B-DC979F2D64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5AE023F-03AB-4D98-94E7-24295830EC94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9E311-FD1F-8949-23DB-62A7B03F81F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2CE88-3942-4423-44CD-E43D01FC5A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AE5DF85-C136-4730-AACF-FDDB98BB4583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9787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3CF45-F497-823D-524D-2C64B18E14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885" y="1282702"/>
            <a:ext cx="7886700" cy="213995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0A034-D41E-6DB6-A344-73B7607202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3885" y="3441701"/>
            <a:ext cx="7886700" cy="1125534"/>
          </a:xfrm>
        </p:spPr>
        <p:txBody>
          <a:bodyPr/>
          <a:lstStyle>
            <a:lvl1pPr marL="0" indent="0">
              <a:buNone/>
              <a:defRPr sz="2400">
                <a:solidFill>
                  <a:srgbClr val="76767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BE37F-F604-E766-78F7-4ECD82E362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78ACA3-986C-4289-A211-B6E4C32CE652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27BC9-5858-858E-FE2C-F66F114913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8AADF-209C-1D90-48FC-B5AE488B013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28F44F-A1C4-4B1E-89D1-B2BDD5F6C420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4005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58BD59-8298-0761-F19B-F207227DFAB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890DC5-8F8A-4FA1-A9C4-6D7861C06529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C0F43DC-ACDF-7F44-3095-E570211D30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FF525EE-12DC-81B3-1B2E-50384E9035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51CE6C0E-F623-4134-B301-9E5307B29AB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70"/>
      </p:ext>
    </p:extLst>
  </p:cSld>
  <p:clrMapOvr>
    <a:masterClrMapping/>
  </p:clrMapOvr>
  <p:transition spd="med">
    <p:fade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3017-749D-C9D8-916F-08BBB4349E2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ED229-12B7-E980-71BF-8B70BD0D51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8650" y="1370008"/>
            <a:ext cx="3867153" cy="32623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CC753-850D-2947-6F48-1D86FAD1B20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4648196" y="1370008"/>
            <a:ext cx="3867153" cy="32623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6A547-89A1-54B5-D79B-589C659DD4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DD6B654-C5D1-4099-B656-072D88D351BE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F55FB5-E79E-343C-B668-C6C2C6C2AB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D0940-0993-B432-057D-447A1662EC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E24CCB-6F86-49DC-B51A-43355B90850A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321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D8BE-0D6C-58DE-30EE-11FFF6720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274640"/>
            <a:ext cx="7886700" cy="9937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B3F85-86E4-28AC-6E85-89ED407526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0241" y="1260472"/>
            <a:ext cx="3868734" cy="61912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1DAF7-424D-6B82-91B9-715C1A6EA36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0241" y="1879604"/>
            <a:ext cx="3868734" cy="27622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A9DFAC-4DE7-0944-6022-62E272B9374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629149" y="1260472"/>
            <a:ext cx="3887791" cy="61912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7D443F-600B-FDFA-D035-7EEE3D6023B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4629149" y="1879604"/>
            <a:ext cx="3887791" cy="27622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7F4C9A-4F94-ADC6-C703-BD045E2A509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5E4E0-CD61-4528-AE0F-EE1EC0F301DF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034B5A-E07C-CB4B-5933-DB687E9155D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A61B58-01A2-EC7D-B923-B798CD00CA3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4E3FBA-FDAF-462A-A8B6-9F946310AB94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0085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30FA1-DF0D-D3D0-20DD-C2CA9A78B2B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C02DB-6A36-3E25-6459-3CB8D20815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BE3334-8A2F-4BBE-8BCC-B089C5C5B620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DF867-E93D-4B4E-13A1-6D2D65BB6C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BB9475-F97D-9BD4-0633-E04E741A068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8B9CBC-A81F-44A1-AACF-6D2A6619A9AB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6283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EA621-6A4E-FE60-571C-4D0EE3674C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6BC77E-2101-4B2A-B8A4-C7BC18FBC1DD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8130F-248E-6561-29C2-4F23BC2CBE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40BFB-136F-50D0-7793-B0194B06811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08F19B-BC7D-4273-A19C-034465AC157B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1594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FE4DB-E3FE-F346-89C6-1F035AD44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42900"/>
            <a:ext cx="2949570" cy="120015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8F615-C0E3-77AE-FB34-F7D14A3F76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887791" y="741358"/>
            <a:ext cx="4629149" cy="3654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39C69-C95C-B755-0625-E8761BFD368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1543050"/>
            <a:ext cx="2949570" cy="285909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EF773-A54C-7E42-CEFF-D25A29D6AF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764AF8-D35E-4F72-8C8E-3EC5C2ABF712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745C97-CA87-F9F0-F4A5-245321A8B0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D1DE8-79CB-4DAD-FD80-0BB13E9072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25E6AC-181D-463D-98AD-0B0F8A2D912C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8531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84039-B0D4-A88D-321E-5AA6DF994F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241" y="342900"/>
            <a:ext cx="2949570" cy="120015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0F345-30C4-7052-1750-AC8F86F1E24D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3887791" y="741358"/>
            <a:ext cx="4629149" cy="3654427"/>
          </a:xfrm>
        </p:spPr>
        <p:txBody>
          <a:bodyPr/>
          <a:lstStyle>
            <a:lvl1pPr marL="0" indent="0">
              <a:buNone/>
              <a:defRPr lang="fi-FI" sz="3200"/>
            </a:lvl1pPr>
          </a:lstStyle>
          <a:p>
            <a:pPr lvl="0"/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EC98FB-9E11-69E8-50D7-A2CCC4E8F00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30241" y="1543050"/>
            <a:ext cx="2949570" cy="2859091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2A4B8-BB5F-728E-CB0D-88D3D09644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15CECD-5330-4A00-A3B3-43A10E11AC6A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3076C-0B3A-EC61-07BE-E714D11AA3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D50E6-6413-ECC5-4701-AE996062456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E622B9-2970-42B6-8086-4A143D824A35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4833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65D36-E0E0-FC48-28F1-58A4E51FA3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8EB56-439B-E01B-87E5-07FAF1BE926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3B7EB-5242-1184-529F-97BD4E2DC17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6E643D-9EA1-4B7B-8D86-71DB2CC29A21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8C614-7488-FCD6-505F-E773A61BE2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79467-D1EE-F666-D6F9-F5D025F43B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39CB0B-0F0B-4B7F-968D-2603139F81AE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0806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730919-AADF-AB47-E566-0F41EC56115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6543675" y="274640"/>
            <a:ext cx="1971674" cy="435768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1B362-CD07-6E4D-15B2-DC2CDF13128C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28650" y="274640"/>
            <a:ext cx="5762621" cy="4357682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4A8BD-869E-D88C-5466-C1B566BB832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D7E835-B32B-4163-9910-436006394E46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7F42A-BD1A-C72B-668E-DD63BD3DF8E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DE808-6E3C-3C72-E309-6E9F636009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2707360-0D6E-468D-AD9F-F482FD7B502C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6729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A99F-89C5-04B1-7844-E0A6C3C2F3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DFB69-7CF7-4586-F5FE-79D7E14CE01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E1951-13DC-FA2E-C828-FB2B6462E1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93050A-CDFA-40AB-BEE3-7EB59EBBCE0A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C06E0-8EB2-62F4-9B2E-DB9EA96BD51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1858-66A9-DA8F-4D5F-EC721D5F2EF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16989A13-C429-4CD6-A945-764D33A41E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45727"/>
      </p:ext>
    </p:extLst>
  </p:cSld>
  <p:clrMapOvr>
    <a:masterClrMapping/>
  </p:clrMapOvr>
  <p:transition spd="med">
    <p:fade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3C94DFA2-6D91-FE8F-0913-10ABA36D149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4067946" y="627534"/>
            <a:ext cx="5076053" cy="4247680"/>
          </a:xfrm>
          <a:solidFill>
            <a:srgbClr val="F0F0F0"/>
          </a:solidFill>
        </p:spPr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CC789F-5DE2-DDC5-EECE-B5AE8184144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A1A416C-59A7-0A12-2C46-6C1F82BBE584}"/>
              </a:ext>
            </a:extLst>
          </p:cNvPr>
          <p:cNvSpPr txBox="1">
            <a:spLocks noGrp="1"/>
          </p:cNvSpPr>
          <p:nvPr>
            <p:ph idx="4294967295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2E6BB5-C6C8-B140-28A6-248EC2E4EFF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97B96F-1A95-4210-AD16-CDC4F966FDFA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E3B2E8-CF18-3381-F81C-DD6338E5894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BBB6C5-54D1-9FF9-151E-CE7D476711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846E2AC6-DF11-47CB-A318-02E0DBE3A38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6675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rgbClr val="002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B93E-FB9B-FE04-6C03-0EBB5C551B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835145" y="1347789"/>
            <a:ext cx="5473698" cy="1439859"/>
          </a:xfrm>
        </p:spPr>
        <p:txBody>
          <a:bodyPr anchor="b"/>
          <a:lstStyle>
            <a:lvl1pPr>
              <a:lnSpc>
                <a:spcPct val="80000"/>
              </a:lnSpc>
              <a:defRPr lang="en-US" sz="5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04146-8B6A-B5E1-E002-B32F76E875B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835145" y="2787648"/>
            <a:ext cx="5473698" cy="64819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A58A1-62BA-F974-C441-552593B7D1A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4D0F004-AA03-4841-9517-EB2B10932633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4B2F9B-3401-E9F4-A03E-833A90A9348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E2DDB-47AF-9CB8-4D62-E22D305764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8E0870B4-D45A-46CE-B969-3D915078D015}" type="slidenum"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6AE5AAB-5206-4466-FDAF-BD71C95282D4}"/>
              </a:ext>
            </a:extLst>
          </p:cNvPr>
          <p:cNvSpPr/>
          <p:nvPr/>
        </p:nvSpPr>
        <p:spPr>
          <a:xfrm>
            <a:off x="468309" y="484183"/>
            <a:ext cx="588032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4"/>
              <a:gd name="f7" fmla="val 277"/>
              <a:gd name="f8" fmla="val 202"/>
              <a:gd name="f9" fmla="val 101"/>
              <a:gd name="f10" fmla="val 126"/>
              <a:gd name="f11" fmla="val 176"/>
              <a:gd name="f12" fmla="+- 0 0 -90"/>
              <a:gd name="f13" fmla="*/ f3 1 454"/>
              <a:gd name="f14" fmla="*/ f4 1 277"/>
              <a:gd name="f15" fmla="+- f7 0 f5"/>
              <a:gd name="f16" fmla="+- f6 0 f5"/>
              <a:gd name="f17" fmla="*/ f12 f0 1"/>
              <a:gd name="f18" fmla="*/ f16 1 454"/>
              <a:gd name="f19" fmla="*/ f15 1 277"/>
              <a:gd name="f20" fmla="*/ 202 f16 1"/>
              <a:gd name="f21" fmla="*/ 101 f15 1"/>
              <a:gd name="f22" fmla="*/ 454 f16 1"/>
              <a:gd name="f23" fmla="*/ 0 f15 1"/>
              <a:gd name="f24" fmla="*/ 0 f16 1"/>
              <a:gd name="f25" fmla="*/ 277 f15 1"/>
              <a:gd name="f26" fmla="*/ 126 f16 1"/>
              <a:gd name="f27" fmla="*/ 176 f15 1"/>
              <a:gd name="f28" fmla="*/ f17 1 f2"/>
              <a:gd name="f29" fmla="*/ f20 1 454"/>
              <a:gd name="f30" fmla="*/ f21 1 277"/>
              <a:gd name="f31" fmla="*/ f22 1 454"/>
              <a:gd name="f32" fmla="*/ f23 1 277"/>
              <a:gd name="f33" fmla="*/ f24 1 454"/>
              <a:gd name="f34" fmla="*/ f25 1 277"/>
              <a:gd name="f35" fmla="*/ f26 1 454"/>
              <a:gd name="f36" fmla="*/ f27 1 277"/>
              <a:gd name="f37" fmla="*/ 0 1 f18"/>
              <a:gd name="f38" fmla="*/ f6 1 f18"/>
              <a:gd name="f39" fmla="*/ 0 1 f19"/>
              <a:gd name="f40" fmla="*/ f7 1 f19"/>
              <a:gd name="f41" fmla="+- f28 0 f1"/>
              <a:gd name="f42" fmla="*/ f29 1 f18"/>
              <a:gd name="f43" fmla="*/ f30 1 f19"/>
              <a:gd name="f44" fmla="*/ f31 1 f18"/>
              <a:gd name="f45" fmla="*/ f32 1 f19"/>
              <a:gd name="f46" fmla="*/ f33 1 f18"/>
              <a:gd name="f47" fmla="*/ f34 1 f19"/>
              <a:gd name="f48" fmla="*/ f35 1 f18"/>
              <a:gd name="f49" fmla="*/ f36 1 f19"/>
              <a:gd name="f50" fmla="*/ f37 f13 1"/>
              <a:gd name="f51" fmla="*/ f38 f13 1"/>
              <a:gd name="f52" fmla="*/ f40 f14 1"/>
              <a:gd name="f53" fmla="*/ f39 f14 1"/>
              <a:gd name="f54" fmla="*/ f42 f13 1"/>
              <a:gd name="f55" fmla="*/ f43 f14 1"/>
              <a:gd name="f56" fmla="*/ f44 f13 1"/>
              <a:gd name="f57" fmla="*/ f45 f14 1"/>
              <a:gd name="f58" fmla="*/ f46 f13 1"/>
              <a:gd name="f59" fmla="*/ f47 f14 1"/>
              <a:gd name="f60" fmla="*/ f48 f13 1"/>
              <a:gd name="f61" fmla="*/ f49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4" y="f55"/>
              </a:cxn>
              <a:cxn ang="f41">
                <a:pos x="f56" y="f55"/>
              </a:cxn>
              <a:cxn ang="f41">
                <a:pos x="f56" y="f57"/>
              </a:cxn>
              <a:cxn ang="f41">
                <a:pos x="f54" y="f57"/>
              </a:cxn>
              <a:cxn ang="f41">
                <a:pos x="f54" y="f55"/>
              </a:cxn>
              <a:cxn ang="f41">
                <a:pos x="f58" y="f59"/>
              </a:cxn>
              <a:cxn ang="f41">
                <a:pos x="f60" y="f59"/>
              </a:cxn>
              <a:cxn ang="f41">
                <a:pos x="f60" y="f61"/>
              </a:cxn>
              <a:cxn ang="f41">
                <a:pos x="f58" y="f61"/>
              </a:cxn>
              <a:cxn ang="f41">
                <a:pos x="f58" y="f59"/>
              </a:cxn>
              <a:cxn ang="f41">
                <a:pos x="f58" y="f55"/>
              </a:cxn>
              <a:cxn ang="f41">
                <a:pos x="f60" y="f55"/>
              </a:cxn>
              <a:cxn ang="f41">
                <a:pos x="f60" y="f57"/>
              </a:cxn>
              <a:cxn ang="f41">
                <a:pos x="f58" y="f57"/>
              </a:cxn>
              <a:cxn ang="f41">
                <a:pos x="f58" y="f55"/>
              </a:cxn>
              <a:cxn ang="f41">
                <a:pos x="f54" y="f59"/>
              </a:cxn>
              <a:cxn ang="f41">
                <a:pos x="f56" y="f59"/>
              </a:cxn>
              <a:cxn ang="f41">
                <a:pos x="f56" y="f61"/>
              </a:cxn>
              <a:cxn ang="f41">
                <a:pos x="f54" y="f61"/>
              </a:cxn>
              <a:cxn ang="f41">
                <a:pos x="f54" y="f59"/>
              </a:cxn>
            </a:cxnLst>
            <a:rect l="f50" t="f53" r="f51" b="f52"/>
            <a:pathLst>
              <a:path w="454" h="277">
                <a:moveTo>
                  <a:pt x="f8" y="f9"/>
                </a:moveTo>
                <a:lnTo>
                  <a:pt x="f6" y="f9"/>
                </a:lnTo>
                <a:lnTo>
                  <a:pt x="f6" y="f5"/>
                </a:lnTo>
                <a:lnTo>
                  <a:pt x="f8" y="f5"/>
                </a:lnTo>
                <a:lnTo>
                  <a:pt x="f8" y="f9"/>
                </a:lnTo>
                <a:close/>
                <a:moveTo>
                  <a:pt x="f5" y="f7"/>
                </a:moveTo>
                <a:lnTo>
                  <a:pt x="f10" y="f7"/>
                </a:lnTo>
                <a:lnTo>
                  <a:pt x="f10" y="f11"/>
                </a:lnTo>
                <a:lnTo>
                  <a:pt x="f5" y="f11"/>
                </a:lnTo>
                <a:lnTo>
                  <a:pt x="f5" y="f7"/>
                </a:lnTo>
                <a:close/>
                <a:moveTo>
                  <a:pt x="f5" y="f9"/>
                </a:moveTo>
                <a:lnTo>
                  <a:pt x="f10" y="f9"/>
                </a:lnTo>
                <a:lnTo>
                  <a:pt x="f10" y="f5"/>
                </a:lnTo>
                <a:lnTo>
                  <a:pt x="f5" y="f5"/>
                </a:lnTo>
                <a:lnTo>
                  <a:pt x="f5" y="f9"/>
                </a:lnTo>
                <a:close/>
                <a:moveTo>
                  <a:pt x="f8" y="f7"/>
                </a:moveTo>
                <a:lnTo>
                  <a:pt x="f6" y="f7"/>
                </a:lnTo>
                <a:lnTo>
                  <a:pt x="f6" y="f11"/>
                </a:lnTo>
                <a:lnTo>
                  <a:pt x="f8" y="f11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DFF8FE49-9EB9-25B4-1CF3-B065CE10E24A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384996256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EDD4E-F116-5365-CD05-15D0DB7FFAB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550E-F576-63B7-D829-2103E3A1DEC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529F5B-1985-5D43-87DA-A9B24FFF0C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080121-CB4E-4B14-B971-CC13EE57E91C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56F516-575E-FF91-97B0-70DB7D5F10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6B454-C69C-CA81-70A8-47D2BC68F65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8712DC4F-D38C-4513-9DDC-7269EF01E6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05832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rgbClr val="002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D76CF-06CD-49DE-0D8D-40BF87443E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1C56F-132F-FB33-CB01-6979F545449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Finlandica"/>
              <a:buAutoNum type="arabicPeriod"/>
              <a:defRPr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CB236-5AE8-AF58-CD29-73CFB347AE1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353DABC3-CE80-49DE-9121-3B4DDF26E498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2F984-598C-42EF-2E8E-1B82C123EF0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5D49-95A4-643B-CBA0-283859A4726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A6557C8A-47F1-4443-A282-03E4070C130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2023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AF9B9739-DD92-EDE4-CE55-FB5F0F82EDF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0" y="0"/>
            <a:ext cx="9144000" cy="5143499"/>
          </a:xfrm>
          <a:solidFill>
            <a:srgbClr val="D9D9D9"/>
          </a:solidFill>
        </p:spPr>
        <p:txBody>
          <a:bodyPr/>
          <a:lstStyle>
            <a:lvl1pPr marL="0" indent="0">
              <a:buNone/>
              <a:defRPr lang="en-US" sz="1200"/>
            </a:lvl1pPr>
          </a:lstStyle>
          <a:p>
            <a:pPr lvl="0"/>
            <a:r>
              <a:rPr lang="en-US"/>
              <a:t>Insert Picture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AD7968-6175-084B-B64B-12C3E59E95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5145" y="1347789"/>
            <a:ext cx="5473698" cy="1439859"/>
          </a:xfrm>
        </p:spPr>
        <p:txBody>
          <a:bodyPr anchor="b"/>
          <a:lstStyle>
            <a:lvl1pPr>
              <a:lnSpc>
                <a:spcPct val="80000"/>
              </a:lnSpc>
              <a:defRPr lang="en-US" sz="5400" cap="all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headline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062205B-222F-931C-E5C4-4B79350B88B9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835145" y="2787648"/>
            <a:ext cx="5473698" cy="64819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921BA4C-66D6-F88B-9993-58E6180153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5FEC38E-9B8D-4BA4-8D5C-B7A70DBCC496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A107E4C-D6DB-2DAC-F3A9-C6BBD285E70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80A28E-12D1-03C0-82B3-ED5474E9EC6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AA0D94AA-DC80-447A-A956-BD22F9FA3586}" type="slidenum">
              <a:t>‹#›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579890E-1DED-20A1-3B61-D1220634AD6B}"/>
              </a:ext>
            </a:extLst>
          </p:cNvPr>
          <p:cNvSpPr/>
          <p:nvPr/>
        </p:nvSpPr>
        <p:spPr>
          <a:xfrm>
            <a:off x="468309" y="484183"/>
            <a:ext cx="588032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4"/>
              <a:gd name="f7" fmla="val 277"/>
              <a:gd name="f8" fmla="val 202"/>
              <a:gd name="f9" fmla="val 101"/>
              <a:gd name="f10" fmla="val 126"/>
              <a:gd name="f11" fmla="val 176"/>
              <a:gd name="f12" fmla="+- 0 0 -90"/>
              <a:gd name="f13" fmla="*/ f3 1 454"/>
              <a:gd name="f14" fmla="*/ f4 1 277"/>
              <a:gd name="f15" fmla="+- f7 0 f5"/>
              <a:gd name="f16" fmla="+- f6 0 f5"/>
              <a:gd name="f17" fmla="*/ f12 f0 1"/>
              <a:gd name="f18" fmla="*/ f16 1 454"/>
              <a:gd name="f19" fmla="*/ f15 1 277"/>
              <a:gd name="f20" fmla="*/ 202 f16 1"/>
              <a:gd name="f21" fmla="*/ 101 f15 1"/>
              <a:gd name="f22" fmla="*/ 454 f16 1"/>
              <a:gd name="f23" fmla="*/ 0 f15 1"/>
              <a:gd name="f24" fmla="*/ 0 f16 1"/>
              <a:gd name="f25" fmla="*/ 277 f15 1"/>
              <a:gd name="f26" fmla="*/ 126 f16 1"/>
              <a:gd name="f27" fmla="*/ 176 f15 1"/>
              <a:gd name="f28" fmla="*/ f17 1 f2"/>
              <a:gd name="f29" fmla="*/ f20 1 454"/>
              <a:gd name="f30" fmla="*/ f21 1 277"/>
              <a:gd name="f31" fmla="*/ f22 1 454"/>
              <a:gd name="f32" fmla="*/ f23 1 277"/>
              <a:gd name="f33" fmla="*/ f24 1 454"/>
              <a:gd name="f34" fmla="*/ f25 1 277"/>
              <a:gd name="f35" fmla="*/ f26 1 454"/>
              <a:gd name="f36" fmla="*/ f27 1 277"/>
              <a:gd name="f37" fmla="*/ 0 1 f18"/>
              <a:gd name="f38" fmla="*/ f6 1 f18"/>
              <a:gd name="f39" fmla="*/ 0 1 f19"/>
              <a:gd name="f40" fmla="*/ f7 1 f19"/>
              <a:gd name="f41" fmla="+- f28 0 f1"/>
              <a:gd name="f42" fmla="*/ f29 1 f18"/>
              <a:gd name="f43" fmla="*/ f30 1 f19"/>
              <a:gd name="f44" fmla="*/ f31 1 f18"/>
              <a:gd name="f45" fmla="*/ f32 1 f19"/>
              <a:gd name="f46" fmla="*/ f33 1 f18"/>
              <a:gd name="f47" fmla="*/ f34 1 f19"/>
              <a:gd name="f48" fmla="*/ f35 1 f18"/>
              <a:gd name="f49" fmla="*/ f36 1 f19"/>
              <a:gd name="f50" fmla="*/ f37 f13 1"/>
              <a:gd name="f51" fmla="*/ f38 f13 1"/>
              <a:gd name="f52" fmla="*/ f40 f14 1"/>
              <a:gd name="f53" fmla="*/ f39 f14 1"/>
              <a:gd name="f54" fmla="*/ f42 f13 1"/>
              <a:gd name="f55" fmla="*/ f43 f14 1"/>
              <a:gd name="f56" fmla="*/ f44 f13 1"/>
              <a:gd name="f57" fmla="*/ f45 f14 1"/>
              <a:gd name="f58" fmla="*/ f46 f13 1"/>
              <a:gd name="f59" fmla="*/ f47 f14 1"/>
              <a:gd name="f60" fmla="*/ f48 f13 1"/>
              <a:gd name="f61" fmla="*/ f49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4" y="f55"/>
              </a:cxn>
              <a:cxn ang="f41">
                <a:pos x="f56" y="f55"/>
              </a:cxn>
              <a:cxn ang="f41">
                <a:pos x="f56" y="f57"/>
              </a:cxn>
              <a:cxn ang="f41">
                <a:pos x="f54" y="f57"/>
              </a:cxn>
              <a:cxn ang="f41">
                <a:pos x="f54" y="f55"/>
              </a:cxn>
              <a:cxn ang="f41">
                <a:pos x="f58" y="f59"/>
              </a:cxn>
              <a:cxn ang="f41">
                <a:pos x="f60" y="f59"/>
              </a:cxn>
              <a:cxn ang="f41">
                <a:pos x="f60" y="f61"/>
              </a:cxn>
              <a:cxn ang="f41">
                <a:pos x="f58" y="f61"/>
              </a:cxn>
              <a:cxn ang="f41">
                <a:pos x="f58" y="f59"/>
              </a:cxn>
              <a:cxn ang="f41">
                <a:pos x="f58" y="f55"/>
              </a:cxn>
              <a:cxn ang="f41">
                <a:pos x="f60" y="f55"/>
              </a:cxn>
              <a:cxn ang="f41">
                <a:pos x="f60" y="f57"/>
              </a:cxn>
              <a:cxn ang="f41">
                <a:pos x="f58" y="f57"/>
              </a:cxn>
              <a:cxn ang="f41">
                <a:pos x="f58" y="f55"/>
              </a:cxn>
              <a:cxn ang="f41">
                <a:pos x="f54" y="f59"/>
              </a:cxn>
              <a:cxn ang="f41">
                <a:pos x="f56" y="f59"/>
              </a:cxn>
              <a:cxn ang="f41">
                <a:pos x="f56" y="f61"/>
              </a:cxn>
              <a:cxn ang="f41">
                <a:pos x="f54" y="f61"/>
              </a:cxn>
              <a:cxn ang="f41">
                <a:pos x="f54" y="f59"/>
              </a:cxn>
            </a:cxnLst>
            <a:rect l="f50" t="f53" r="f51" b="f52"/>
            <a:pathLst>
              <a:path w="454" h="277">
                <a:moveTo>
                  <a:pt x="f8" y="f9"/>
                </a:moveTo>
                <a:lnTo>
                  <a:pt x="f6" y="f9"/>
                </a:lnTo>
                <a:lnTo>
                  <a:pt x="f6" y="f5"/>
                </a:lnTo>
                <a:lnTo>
                  <a:pt x="f8" y="f5"/>
                </a:lnTo>
                <a:lnTo>
                  <a:pt x="f8" y="f9"/>
                </a:lnTo>
                <a:close/>
                <a:moveTo>
                  <a:pt x="f5" y="f7"/>
                </a:moveTo>
                <a:lnTo>
                  <a:pt x="f10" y="f7"/>
                </a:lnTo>
                <a:lnTo>
                  <a:pt x="f10" y="f11"/>
                </a:lnTo>
                <a:lnTo>
                  <a:pt x="f5" y="f11"/>
                </a:lnTo>
                <a:lnTo>
                  <a:pt x="f5" y="f7"/>
                </a:lnTo>
                <a:close/>
                <a:moveTo>
                  <a:pt x="f5" y="f9"/>
                </a:moveTo>
                <a:lnTo>
                  <a:pt x="f10" y="f9"/>
                </a:lnTo>
                <a:lnTo>
                  <a:pt x="f10" y="f5"/>
                </a:lnTo>
                <a:lnTo>
                  <a:pt x="f5" y="f5"/>
                </a:lnTo>
                <a:lnTo>
                  <a:pt x="f5" y="f9"/>
                </a:lnTo>
                <a:close/>
                <a:moveTo>
                  <a:pt x="f8" y="f7"/>
                </a:moveTo>
                <a:lnTo>
                  <a:pt x="f6" y="f7"/>
                </a:lnTo>
                <a:lnTo>
                  <a:pt x="f6" y="f11"/>
                </a:lnTo>
                <a:lnTo>
                  <a:pt x="f8" y="f11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B65DEFB2-9A28-4946-AF05-3247A0015707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413784571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DE46F56-2C80-BCD0-4DAA-F8FABE836B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0027BC-6194-4D34-B976-A63F7C5068F3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D71BE2-6E4B-86AA-78EF-DF0E1EE25B7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5C4428-E9DB-6C2A-56B1-5BA59658047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2B47F015-D6A2-4641-84FF-0B25576D15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4897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B1B7-74A3-58CB-FD4E-BCB53881FF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9D8BE-0E9E-BA11-989C-0AFC5A14D02B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A378E-8628-9417-A208-E1F8B61F028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837924-BCFE-4E2F-BE51-65E345F3BF65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54F85-B08A-8C6E-6EF2-963BC3ED676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9C96F-2E3A-5FDF-1511-E55214C4DD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4278160D-A377-4CF4-B01A-2D0BD9E2E7A2}" type="slidenum">
              <a:t>‹#›</a:t>
            </a:fld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B6E148E-770A-55B6-4FF3-3C1EECB03095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B2D40FE6-956E-6155-A5DC-775EBA0A08CB}"/>
              </a:ext>
            </a:extLst>
          </p:cNvPr>
          <p:cNvGrpSpPr/>
          <p:nvPr/>
        </p:nvGrpSpPr>
        <p:grpSpPr>
          <a:xfrm>
            <a:off x="468309" y="484183"/>
            <a:ext cx="588032" cy="358773"/>
            <a:chOff x="468309" y="484183"/>
            <a:chExt cx="588032" cy="358773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787ED84-E344-F972-F8E2-F38691DA00CC}"/>
                </a:ext>
              </a:extLst>
            </p:cNvPr>
            <p:cNvSpPr/>
            <p:nvPr/>
          </p:nvSpPr>
          <p:spPr>
            <a:xfrm>
              <a:off x="468309" y="484183"/>
              <a:ext cx="588032" cy="3587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4"/>
                <a:gd name="f7" fmla="val 277"/>
                <a:gd name="f8" fmla="val 202"/>
                <a:gd name="f9" fmla="val 101"/>
                <a:gd name="f10" fmla="val 126"/>
                <a:gd name="f11" fmla="val 176"/>
                <a:gd name="f12" fmla="+- 0 0 -90"/>
                <a:gd name="f13" fmla="*/ f3 1 454"/>
                <a:gd name="f14" fmla="*/ f4 1 277"/>
                <a:gd name="f15" fmla="+- f7 0 f5"/>
                <a:gd name="f16" fmla="+- f6 0 f5"/>
                <a:gd name="f17" fmla="*/ f12 f0 1"/>
                <a:gd name="f18" fmla="*/ f16 1 454"/>
                <a:gd name="f19" fmla="*/ f15 1 277"/>
                <a:gd name="f20" fmla="*/ 202 f16 1"/>
                <a:gd name="f21" fmla="*/ 101 f15 1"/>
                <a:gd name="f22" fmla="*/ 454 f16 1"/>
                <a:gd name="f23" fmla="*/ 0 f15 1"/>
                <a:gd name="f24" fmla="*/ 0 f16 1"/>
                <a:gd name="f25" fmla="*/ 277 f15 1"/>
                <a:gd name="f26" fmla="*/ 126 f16 1"/>
                <a:gd name="f27" fmla="*/ 176 f15 1"/>
                <a:gd name="f28" fmla="*/ f17 1 f2"/>
                <a:gd name="f29" fmla="*/ f20 1 454"/>
                <a:gd name="f30" fmla="*/ f21 1 277"/>
                <a:gd name="f31" fmla="*/ f22 1 454"/>
                <a:gd name="f32" fmla="*/ f23 1 277"/>
                <a:gd name="f33" fmla="*/ f24 1 454"/>
                <a:gd name="f34" fmla="*/ f25 1 277"/>
                <a:gd name="f35" fmla="*/ f26 1 454"/>
                <a:gd name="f36" fmla="*/ f27 1 277"/>
                <a:gd name="f37" fmla="*/ 0 1 f18"/>
                <a:gd name="f38" fmla="*/ f6 1 f18"/>
                <a:gd name="f39" fmla="*/ 0 1 f19"/>
                <a:gd name="f40" fmla="*/ f7 1 f19"/>
                <a:gd name="f41" fmla="+- f28 0 f1"/>
                <a:gd name="f42" fmla="*/ f29 1 f18"/>
                <a:gd name="f43" fmla="*/ f30 1 f19"/>
                <a:gd name="f44" fmla="*/ f31 1 f18"/>
                <a:gd name="f45" fmla="*/ f32 1 f19"/>
                <a:gd name="f46" fmla="*/ f33 1 f18"/>
                <a:gd name="f47" fmla="*/ f34 1 f19"/>
                <a:gd name="f48" fmla="*/ f35 1 f18"/>
                <a:gd name="f49" fmla="*/ f36 1 f19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3 1"/>
                <a:gd name="f57" fmla="*/ f45 f14 1"/>
                <a:gd name="f58" fmla="*/ f46 f13 1"/>
                <a:gd name="f59" fmla="*/ f47 f14 1"/>
                <a:gd name="f60" fmla="*/ f48 f13 1"/>
                <a:gd name="f61" fmla="*/ f49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6" y="f55"/>
                </a:cxn>
                <a:cxn ang="f41">
                  <a:pos x="f56" y="f57"/>
                </a:cxn>
                <a:cxn ang="f41">
                  <a:pos x="f54" y="f57"/>
                </a:cxn>
                <a:cxn ang="f41">
                  <a:pos x="f54" y="f55"/>
                </a:cxn>
                <a:cxn ang="f41">
                  <a:pos x="f58" y="f59"/>
                </a:cxn>
                <a:cxn ang="f41">
                  <a:pos x="f60" y="f59"/>
                </a:cxn>
                <a:cxn ang="f41">
                  <a:pos x="f60" y="f61"/>
                </a:cxn>
                <a:cxn ang="f41">
                  <a:pos x="f58" y="f61"/>
                </a:cxn>
                <a:cxn ang="f41">
                  <a:pos x="f58" y="f59"/>
                </a:cxn>
                <a:cxn ang="f41">
                  <a:pos x="f58" y="f55"/>
                </a:cxn>
                <a:cxn ang="f41">
                  <a:pos x="f60" y="f55"/>
                </a:cxn>
                <a:cxn ang="f41">
                  <a:pos x="f60" y="f57"/>
                </a:cxn>
                <a:cxn ang="f41">
                  <a:pos x="f58" y="f57"/>
                </a:cxn>
                <a:cxn ang="f41">
                  <a:pos x="f58" y="f55"/>
                </a:cxn>
                <a:cxn ang="f41">
                  <a:pos x="f54" y="f59"/>
                </a:cxn>
                <a:cxn ang="f41">
                  <a:pos x="f56" y="f59"/>
                </a:cxn>
                <a:cxn ang="f41">
                  <a:pos x="f56" y="f61"/>
                </a:cxn>
                <a:cxn ang="f41">
                  <a:pos x="f54" y="f61"/>
                </a:cxn>
                <a:cxn ang="f41">
                  <a:pos x="f54" y="f59"/>
                </a:cxn>
              </a:cxnLst>
              <a:rect l="f50" t="f53" r="f51" b="f52"/>
              <a:pathLst>
                <a:path w="454" h="277">
                  <a:moveTo>
                    <a:pt x="f8" y="f9"/>
                  </a:moveTo>
                  <a:lnTo>
                    <a:pt x="f6" y="f9"/>
                  </a:lnTo>
                  <a:lnTo>
                    <a:pt x="f6" y="f5"/>
                  </a:lnTo>
                  <a:lnTo>
                    <a:pt x="f8" y="f5"/>
                  </a:lnTo>
                  <a:lnTo>
                    <a:pt x="f8" y="f9"/>
                  </a:lnTo>
                  <a:close/>
                  <a:moveTo>
                    <a:pt x="f5" y="f7"/>
                  </a:moveTo>
                  <a:lnTo>
                    <a:pt x="f10" y="f7"/>
                  </a:lnTo>
                  <a:lnTo>
                    <a:pt x="f10" y="f11"/>
                  </a:lnTo>
                  <a:lnTo>
                    <a:pt x="f5" y="f11"/>
                  </a:lnTo>
                  <a:lnTo>
                    <a:pt x="f5" y="f7"/>
                  </a:lnTo>
                  <a:close/>
                  <a:moveTo>
                    <a:pt x="f5" y="f9"/>
                  </a:moveTo>
                  <a:lnTo>
                    <a:pt x="f10" y="f9"/>
                  </a:lnTo>
                  <a:lnTo>
                    <a:pt x="f10" y="f5"/>
                  </a:lnTo>
                  <a:lnTo>
                    <a:pt x="f5" y="f5"/>
                  </a:lnTo>
                  <a:lnTo>
                    <a:pt x="f5" y="f9"/>
                  </a:lnTo>
                  <a:close/>
                  <a:moveTo>
                    <a:pt x="f8" y="f7"/>
                  </a:moveTo>
                  <a:lnTo>
                    <a:pt x="f6" y="f7"/>
                  </a:lnTo>
                  <a:lnTo>
                    <a:pt x="f6" y="f11"/>
                  </a:lnTo>
                  <a:lnTo>
                    <a:pt x="f8" y="f11"/>
                  </a:lnTo>
                  <a:lnTo>
                    <a:pt x="f8" y="f7"/>
                  </a:lnTo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5BFE36D9-68C2-1DB0-6FBF-FB8EE81D9BFB}"/>
                </a:ext>
              </a:extLst>
            </p:cNvPr>
            <p:cNvSpPr/>
            <p:nvPr/>
          </p:nvSpPr>
          <p:spPr>
            <a:xfrm>
              <a:off x="468309" y="484183"/>
              <a:ext cx="588032" cy="35877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54"/>
                <a:gd name="f7" fmla="val 277"/>
                <a:gd name="f8" fmla="val 126"/>
                <a:gd name="f9" fmla="val 101"/>
                <a:gd name="f10" fmla="val 176"/>
                <a:gd name="f11" fmla="val 202"/>
                <a:gd name="f12" fmla="+- 0 0 -90"/>
                <a:gd name="f13" fmla="*/ f3 1 454"/>
                <a:gd name="f14" fmla="*/ f4 1 277"/>
                <a:gd name="f15" fmla="+- f7 0 f5"/>
                <a:gd name="f16" fmla="+- f6 0 f5"/>
                <a:gd name="f17" fmla="*/ f12 f0 1"/>
                <a:gd name="f18" fmla="*/ f16 1 454"/>
                <a:gd name="f19" fmla="*/ f15 1 277"/>
                <a:gd name="f20" fmla="*/ 126 f16 1"/>
                <a:gd name="f21" fmla="*/ 0 f15 1"/>
                <a:gd name="f22" fmla="*/ 101 f15 1"/>
                <a:gd name="f23" fmla="*/ 0 f16 1"/>
                <a:gd name="f24" fmla="*/ 176 f15 1"/>
                <a:gd name="f25" fmla="*/ 277 f15 1"/>
                <a:gd name="f26" fmla="*/ 202 f16 1"/>
                <a:gd name="f27" fmla="*/ 454 f16 1"/>
                <a:gd name="f28" fmla="*/ f17 1 f2"/>
                <a:gd name="f29" fmla="*/ f20 1 454"/>
                <a:gd name="f30" fmla="*/ f21 1 277"/>
                <a:gd name="f31" fmla="*/ f22 1 277"/>
                <a:gd name="f32" fmla="*/ f23 1 454"/>
                <a:gd name="f33" fmla="*/ f24 1 277"/>
                <a:gd name="f34" fmla="*/ f25 1 277"/>
                <a:gd name="f35" fmla="*/ f26 1 454"/>
                <a:gd name="f36" fmla="*/ f27 1 454"/>
                <a:gd name="f37" fmla="*/ 0 1 f18"/>
                <a:gd name="f38" fmla="*/ f6 1 f18"/>
                <a:gd name="f39" fmla="*/ 0 1 f19"/>
                <a:gd name="f40" fmla="*/ f7 1 f19"/>
                <a:gd name="f41" fmla="+- f28 0 f1"/>
                <a:gd name="f42" fmla="*/ f29 1 f18"/>
                <a:gd name="f43" fmla="*/ f30 1 f19"/>
                <a:gd name="f44" fmla="*/ f31 1 f19"/>
                <a:gd name="f45" fmla="*/ f32 1 f18"/>
                <a:gd name="f46" fmla="*/ f33 1 f19"/>
                <a:gd name="f47" fmla="*/ f34 1 f19"/>
                <a:gd name="f48" fmla="*/ f35 1 f18"/>
                <a:gd name="f49" fmla="*/ f36 1 f18"/>
                <a:gd name="f50" fmla="*/ f37 f13 1"/>
                <a:gd name="f51" fmla="*/ f38 f13 1"/>
                <a:gd name="f52" fmla="*/ f40 f14 1"/>
                <a:gd name="f53" fmla="*/ f39 f14 1"/>
                <a:gd name="f54" fmla="*/ f42 f13 1"/>
                <a:gd name="f55" fmla="*/ f43 f14 1"/>
                <a:gd name="f56" fmla="*/ f44 f14 1"/>
                <a:gd name="f57" fmla="*/ f45 f13 1"/>
                <a:gd name="f58" fmla="*/ f46 f14 1"/>
                <a:gd name="f59" fmla="*/ f47 f14 1"/>
                <a:gd name="f60" fmla="*/ f48 f13 1"/>
                <a:gd name="f61" fmla="*/ f49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4" y="f55"/>
                </a:cxn>
                <a:cxn ang="f41">
                  <a:pos x="f54" y="f56"/>
                </a:cxn>
                <a:cxn ang="f41">
                  <a:pos x="f57" y="f56"/>
                </a:cxn>
                <a:cxn ang="f41">
                  <a:pos x="f57" y="f58"/>
                </a:cxn>
                <a:cxn ang="f41">
                  <a:pos x="f54" y="f58"/>
                </a:cxn>
                <a:cxn ang="f41">
                  <a:pos x="f54" y="f59"/>
                </a:cxn>
                <a:cxn ang="f41">
                  <a:pos x="f60" y="f59"/>
                </a:cxn>
                <a:cxn ang="f41">
                  <a:pos x="f60" y="f58"/>
                </a:cxn>
                <a:cxn ang="f41">
                  <a:pos x="f61" y="f58"/>
                </a:cxn>
                <a:cxn ang="f41">
                  <a:pos x="f61" y="f56"/>
                </a:cxn>
                <a:cxn ang="f41">
                  <a:pos x="f60" y="f56"/>
                </a:cxn>
                <a:cxn ang="f41">
                  <a:pos x="f60" y="f55"/>
                </a:cxn>
                <a:cxn ang="f41">
                  <a:pos x="f54" y="f55"/>
                </a:cxn>
              </a:cxnLst>
              <a:rect l="f50" t="f53" r="f51" b="f52"/>
              <a:pathLst>
                <a:path w="454" h="277">
                  <a:moveTo>
                    <a:pt x="f8" y="f5"/>
                  </a:moveTo>
                  <a:lnTo>
                    <a:pt x="f8" y="f9"/>
                  </a:lnTo>
                  <a:lnTo>
                    <a:pt x="f5" y="f9"/>
                  </a:lnTo>
                  <a:lnTo>
                    <a:pt x="f5" y="f10"/>
                  </a:lnTo>
                  <a:lnTo>
                    <a:pt x="f8" y="f10"/>
                  </a:lnTo>
                  <a:lnTo>
                    <a:pt x="f8" y="f7"/>
                  </a:lnTo>
                  <a:lnTo>
                    <a:pt x="f11" y="f7"/>
                  </a:lnTo>
                  <a:lnTo>
                    <a:pt x="f11" y="f10"/>
                  </a:lnTo>
                  <a:lnTo>
                    <a:pt x="f6" y="f10"/>
                  </a:lnTo>
                  <a:lnTo>
                    <a:pt x="f6" y="f9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002EA2"/>
            </a:solidFill>
            <a:ln cap="flat">
              <a:noFill/>
              <a:prstDash val="solid"/>
            </a:ln>
          </p:spPr>
          <p:txBody>
            <a:bodyPr vert="horz" wrap="square" lIns="91440" tIns="45720" rIns="91440" bIns="4572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17184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rgbClr val="002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145B-9C32-12E3-F183-0CA697C4B3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CB6B-EEDE-8586-54D5-84AC5AD95E8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Finlandica"/>
              <a:buAutoNum type="arabicPeriod"/>
              <a:defRPr b="1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89E60-66DA-327A-2205-5E05C6B481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01F104E-7412-4B28-A2D2-A867E2BB22BF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CD50F-E9FE-823F-A94C-71202A8A9A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E05C7-73A5-89E3-5ED4-9F59C41C363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6F7D08A5-69A8-4F56-86BB-E95CA4708FF4}" type="slidenum">
              <a:t>‹#›</a:t>
            </a:fld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E5801F0-9869-89B5-97CE-660FDE2ECF02}"/>
              </a:ext>
            </a:extLst>
          </p:cNvPr>
          <p:cNvSpPr/>
          <p:nvPr/>
        </p:nvSpPr>
        <p:spPr>
          <a:xfrm>
            <a:off x="468309" y="484183"/>
            <a:ext cx="588032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4"/>
              <a:gd name="f7" fmla="val 277"/>
              <a:gd name="f8" fmla="val 202"/>
              <a:gd name="f9" fmla="val 101"/>
              <a:gd name="f10" fmla="val 126"/>
              <a:gd name="f11" fmla="val 176"/>
              <a:gd name="f12" fmla="+- 0 0 -90"/>
              <a:gd name="f13" fmla="*/ f3 1 454"/>
              <a:gd name="f14" fmla="*/ f4 1 277"/>
              <a:gd name="f15" fmla="+- f7 0 f5"/>
              <a:gd name="f16" fmla="+- f6 0 f5"/>
              <a:gd name="f17" fmla="*/ f12 f0 1"/>
              <a:gd name="f18" fmla="*/ f16 1 454"/>
              <a:gd name="f19" fmla="*/ f15 1 277"/>
              <a:gd name="f20" fmla="*/ 202 f16 1"/>
              <a:gd name="f21" fmla="*/ 101 f15 1"/>
              <a:gd name="f22" fmla="*/ 454 f16 1"/>
              <a:gd name="f23" fmla="*/ 0 f15 1"/>
              <a:gd name="f24" fmla="*/ 0 f16 1"/>
              <a:gd name="f25" fmla="*/ 277 f15 1"/>
              <a:gd name="f26" fmla="*/ 126 f16 1"/>
              <a:gd name="f27" fmla="*/ 176 f15 1"/>
              <a:gd name="f28" fmla="*/ f17 1 f2"/>
              <a:gd name="f29" fmla="*/ f20 1 454"/>
              <a:gd name="f30" fmla="*/ f21 1 277"/>
              <a:gd name="f31" fmla="*/ f22 1 454"/>
              <a:gd name="f32" fmla="*/ f23 1 277"/>
              <a:gd name="f33" fmla="*/ f24 1 454"/>
              <a:gd name="f34" fmla="*/ f25 1 277"/>
              <a:gd name="f35" fmla="*/ f26 1 454"/>
              <a:gd name="f36" fmla="*/ f27 1 277"/>
              <a:gd name="f37" fmla="*/ 0 1 f18"/>
              <a:gd name="f38" fmla="*/ f6 1 f18"/>
              <a:gd name="f39" fmla="*/ 0 1 f19"/>
              <a:gd name="f40" fmla="*/ f7 1 f19"/>
              <a:gd name="f41" fmla="+- f28 0 f1"/>
              <a:gd name="f42" fmla="*/ f29 1 f18"/>
              <a:gd name="f43" fmla="*/ f30 1 f19"/>
              <a:gd name="f44" fmla="*/ f31 1 f18"/>
              <a:gd name="f45" fmla="*/ f32 1 f19"/>
              <a:gd name="f46" fmla="*/ f33 1 f18"/>
              <a:gd name="f47" fmla="*/ f34 1 f19"/>
              <a:gd name="f48" fmla="*/ f35 1 f18"/>
              <a:gd name="f49" fmla="*/ f36 1 f19"/>
              <a:gd name="f50" fmla="*/ f37 f13 1"/>
              <a:gd name="f51" fmla="*/ f38 f13 1"/>
              <a:gd name="f52" fmla="*/ f40 f14 1"/>
              <a:gd name="f53" fmla="*/ f39 f14 1"/>
              <a:gd name="f54" fmla="*/ f42 f13 1"/>
              <a:gd name="f55" fmla="*/ f43 f14 1"/>
              <a:gd name="f56" fmla="*/ f44 f13 1"/>
              <a:gd name="f57" fmla="*/ f45 f14 1"/>
              <a:gd name="f58" fmla="*/ f46 f13 1"/>
              <a:gd name="f59" fmla="*/ f47 f14 1"/>
              <a:gd name="f60" fmla="*/ f48 f13 1"/>
              <a:gd name="f61" fmla="*/ f49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4" y="f55"/>
              </a:cxn>
              <a:cxn ang="f41">
                <a:pos x="f56" y="f55"/>
              </a:cxn>
              <a:cxn ang="f41">
                <a:pos x="f56" y="f57"/>
              </a:cxn>
              <a:cxn ang="f41">
                <a:pos x="f54" y="f57"/>
              </a:cxn>
              <a:cxn ang="f41">
                <a:pos x="f54" y="f55"/>
              </a:cxn>
              <a:cxn ang="f41">
                <a:pos x="f58" y="f59"/>
              </a:cxn>
              <a:cxn ang="f41">
                <a:pos x="f60" y="f59"/>
              </a:cxn>
              <a:cxn ang="f41">
                <a:pos x="f60" y="f61"/>
              </a:cxn>
              <a:cxn ang="f41">
                <a:pos x="f58" y="f61"/>
              </a:cxn>
              <a:cxn ang="f41">
                <a:pos x="f58" y="f59"/>
              </a:cxn>
              <a:cxn ang="f41">
                <a:pos x="f58" y="f55"/>
              </a:cxn>
              <a:cxn ang="f41">
                <a:pos x="f60" y="f55"/>
              </a:cxn>
              <a:cxn ang="f41">
                <a:pos x="f60" y="f57"/>
              </a:cxn>
              <a:cxn ang="f41">
                <a:pos x="f58" y="f57"/>
              </a:cxn>
              <a:cxn ang="f41">
                <a:pos x="f58" y="f55"/>
              </a:cxn>
              <a:cxn ang="f41">
                <a:pos x="f54" y="f59"/>
              </a:cxn>
              <a:cxn ang="f41">
                <a:pos x="f56" y="f59"/>
              </a:cxn>
              <a:cxn ang="f41">
                <a:pos x="f56" y="f61"/>
              </a:cxn>
              <a:cxn ang="f41">
                <a:pos x="f54" y="f61"/>
              </a:cxn>
              <a:cxn ang="f41">
                <a:pos x="f54" y="f59"/>
              </a:cxn>
            </a:cxnLst>
            <a:rect l="f50" t="f53" r="f51" b="f52"/>
            <a:pathLst>
              <a:path w="454" h="277">
                <a:moveTo>
                  <a:pt x="f8" y="f9"/>
                </a:moveTo>
                <a:lnTo>
                  <a:pt x="f6" y="f9"/>
                </a:lnTo>
                <a:lnTo>
                  <a:pt x="f6" y="f5"/>
                </a:lnTo>
                <a:lnTo>
                  <a:pt x="f8" y="f5"/>
                </a:lnTo>
                <a:lnTo>
                  <a:pt x="f8" y="f9"/>
                </a:lnTo>
                <a:close/>
                <a:moveTo>
                  <a:pt x="f5" y="f7"/>
                </a:moveTo>
                <a:lnTo>
                  <a:pt x="f10" y="f7"/>
                </a:lnTo>
                <a:lnTo>
                  <a:pt x="f10" y="f11"/>
                </a:lnTo>
                <a:lnTo>
                  <a:pt x="f5" y="f11"/>
                </a:lnTo>
                <a:lnTo>
                  <a:pt x="f5" y="f7"/>
                </a:lnTo>
                <a:close/>
                <a:moveTo>
                  <a:pt x="f5" y="f9"/>
                </a:moveTo>
                <a:lnTo>
                  <a:pt x="f10" y="f9"/>
                </a:lnTo>
                <a:lnTo>
                  <a:pt x="f10" y="f5"/>
                </a:lnTo>
                <a:lnTo>
                  <a:pt x="f5" y="f5"/>
                </a:lnTo>
                <a:lnTo>
                  <a:pt x="f5" y="f9"/>
                </a:lnTo>
                <a:close/>
                <a:moveTo>
                  <a:pt x="f8" y="f7"/>
                </a:moveTo>
                <a:lnTo>
                  <a:pt x="f6" y="f7"/>
                </a:lnTo>
                <a:lnTo>
                  <a:pt x="f6" y="f11"/>
                </a:lnTo>
                <a:lnTo>
                  <a:pt x="f8" y="f11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A03C1964-14FD-2C2F-8F6E-6A25C1BA1977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399450471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4BB833E-4482-F39C-937C-82293B2AD84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4900F60-3BC5-5ACF-64D7-299611D606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fld id="{5F0A86FA-D86C-482D-BEA5-1F3C195D806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6176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002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B8375-5426-FC91-1FBA-DE23A4204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5145" y="1492245"/>
            <a:ext cx="5473698" cy="1295521"/>
          </a:xfrm>
        </p:spPr>
        <p:txBody>
          <a:bodyPr anchor="b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15CE1BA-E035-D46F-08CF-1D764D5F88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B20403F-C3D3-4285-91B5-E27BD4CCF284}" type="datetime1">
              <a:rPr lang="fi-FI"/>
              <a:pPr lvl="0"/>
              <a:t>2.3.2026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529D89-D8E5-E0EA-B44C-BBF2A951EA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Footer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1BD55C3-3A22-F5DB-CD52-1FA0FD328E6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</a:lstStyle>
          <a:p>
            <a:pPr lvl="0"/>
            <a:fld id="{EE11829E-6424-475A-A204-F62F6F318B7B}" type="slidenum">
              <a:t>‹#›</a:t>
            </a:fld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1B09A131-BBB7-929A-BDFE-971C4179BC98}"/>
              </a:ext>
            </a:extLst>
          </p:cNvPr>
          <p:cNvSpPr/>
          <p:nvPr/>
        </p:nvSpPr>
        <p:spPr>
          <a:xfrm>
            <a:off x="468309" y="484183"/>
            <a:ext cx="588032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4"/>
              <a:gd name="f7" fmla="val 277"/>
              <a:gd name="f8" fmla="val 202"/>
              <a:gd name="f9" fmla="val 101"/>
              <a:gd name="f10" fmla="val 126"/>
              <a:gd name="f11" fmla="val 176"/>
              <a:gd name="f12" fmla="+- 0 0 -90"/>
              <a:gd name="f13" fmla="*/ f3 1 454"/>
              <a:gd name="f14" fmla="*/ f4 1 277"/>
              <a:gd name="f15" fmla="+- f7 0 f5"/>
              <a:gd name="f16" fmla="+- f6 0 f5"/>
              <a:gd name="f17" fmla="*/ f12 f0 1"/>
              <a:gd name="f18" fmla="*/ f16 1 454"/>
              <a:gd name="f19" fmla="*/ f15 1 277"/>
              <a:gd name="f20" fmla="*/ 202 f16 1"/>
              <a:gd name="f21" fmla="*/ 101 f15 1"/>
              <a:gd name="f22" fmla="*/ 454 f16 1"/>
              <a:gd name="f23" fmla="*/ 0 f15 1"/>
              <a:gd name="f24" fmla="*/ 0 f16 1"/>
              <a:gd name="f25" fmla="*/ 277 f15 1"/>
              <a:gd name="f26" fmla="*/ 126 f16 1"/>
              <a:gd name="f27" fmla="*/ 176 f15 1"/>
              <a:gd name="f28" fmla="*/ f17 1 f2"/>
              <a:gd name="f29" fmla="*/ f20 1 454"/>
              <a:gd name="f30" fmla="*/ f21 1 277"/>
              <a:gd name="f31" fmla="*/ f22 1 454"/>
              <a:gd name="f32" fmla="*/ f23 1 277"/>
              <a:gd name="f33" fmla="*/ f24 1 454"/>
              <a:gd name="f34" fmla="*/ f25 1 277"/>
              <a:gd name="f35" fmla="*/ f26 1 454"/>
              <a:gd name="f36" fmla="*/ f27 1 277"/>
              <a:gd name="f37" fmla="*/ 0 1 f18"/>
              <a:gd name="f38" fmla="*/ f6 1 f18"/>
              <a:gd name="f39" fmla="*/ 0 1 f19"/>
              <a:gd name="f40" fmla="*/ f7 1 f19"/>
              <a:gd name="f41" fmla="+- f28 0 f1"/>
              <a:gd name="f42" fmla="*/ f29 1 f18"/>
              <a:gd name="f43" fmla="*/ f30 1 f19"/>
              <a:gd name="f44" fmla="*/ f31 1 f18"/>
              <a:gd name="f45" fmla="*/ f32 1 f19"/>
              <a:gd name="f46" fmla="*/ f33 1 f18"/>
              <a:gd name="f47" fmla="*/ f34 1 f19"/>
              <a:gd name="f48" fmla="*/ f35 1 f18"/>
              <a:gd name="f49" fmla="*/ f36 1 f19"/>
              <a:gd name="f50" fmla="*/ f37 f13 1"/>
              <a:gd name="f51" fmla="*/ f38 f13 1"/>
              <a:gd name="f52" fmla="*/ f40 f14 1"/>
              <a:gd name="f53" fmla="*/ f39 f14 1"/>
              <a:gd name="f54" fmla="*/ f42 f13 1"/>
              <a:gd name="f55" fmla="*/ f43 f14 1"/>
              <a:gd name="f56" fmla="*/ f44 f13 1"/>
              <a:gd name="f57" fmla="*/ f45 f14 1"/>
              <a:gd name="f58" fmla="*/ f46 f13 1"/>
              <a:gd name="f59" fmla="*/ f47 f14 1"/>
              <a:gd name="f60" fmla="*/ f48 f13 1"/>
              <a:gd name="f61" fmla="*/ f49 f1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4" y="f55"/>
              </a:cxn>
              <a:cxn ang="f41">
                <a:pos x="f56" y="f55"/>
              </a:cxn>
              <a:cxn ang="f41">
                <a:pos x="f56" y="f57"/>
              </a:cxn>
              <a:cxn ang="f41">
                <a:pos x="f54" y="f57"/>
              </a:cxn>
              <a:cxn ang="f41">
                <a:pos x="f54" y="f55"/>
              </a:cxn>
              <a:cxn ang="f41">
                <a:pos x="f58" y="f59"/>
              </a:cxn>
              <a:cxn ang="f41">
                <a:pos x="f60" y="f59"/>
              </a:cxn>
              <a:cxn ang="f41">
                <a:pos x="f60" y="f61"/>
              </a:cxn>
              <a:cxn ang="f41">
                <a:pos x="f58" y="f61"/>
              </a:cxn>
              <a:cxn ang="f41">
                <a:pos x="f58" y="f59"/>
              </a:cxn>
              <a:cxn ang="f41">
                <a:pos x="f58" y="f55"/>
              </a:cxn>
              <a:cxn ang="f41">
                <a:pos x="f60" y="f55"/>
              </a:cxn>
              <a:cxn ang="f41">
                <a:pos x="f60" y="f57"/>
              </a:cxn>
              <a:cxn ang="f41">
                <a:pos x="f58" y="f57"/>
              </a:cxn>
              <a:cxn ang="f41">
                <a:pos x="f58" y="f55"/>
              </a:cxn>
              <a:cxn ang="f41">
                <a:pos x="f54" y="f59"/>
              </a:cxn>
              <a:cxn ang="f41">
                <a:pos x="f56" y="f59"/>
              </a:cxn>
              <a:cxn ang="f41">
                <a:pos x="f56" y="f61"/>
              </a:cxn>
              <a:cxn ang="f41">
                <a:pos x="f54" y="f61"/>
              </a:cxn>
              <a:cxn ang="f41">
                <a:pos x="f54" y="f59"/>
              </a:cxn>
            </a:cxnLst>
            <a:rect l="f50" t="f53" r="f51" b="f52"/>
            <a:pathLst>
              <a:path w="454" h="277">
                <a:moveTo>
                  <a:pt x="f8" y="f9"/>
                </a:moveTo>
                <a:lnTo>
                  <a:pt x="f6" y="f9"/>
                </a:lnTo>
                <a:lnTo>
                  <a:pt x="f6" y="f5"/>
                </a:lnTo>
                <a:lnTo>
                  <a:pt x="f8" y="f5"/>
                </a:lnTo>
                <a:lnTo>
                  <a:pt x="f8" y="f9"/>
                </a:lnTo>
                <a:close/>
                <a:moveTo>
                  <a:pt x="f5" y="f7"/>
                </a:moveTo>
                <a:lnTo>
                  <a:pt x="f10" y="f7"/>
                </a:lnTo>
                <a:lnTo>
                  <a:pt x="f10" y="f11"/>
                </a:lnTo>
                <a:lnTo>
                  <a:pt x="f5" y="f11"/>
                </a:lnTo>
                <a:lnTo>
                  <a:pt x="f5" y="f7"/>
                </a:lnTo>
                <a:close/>
                <a:moveTo>
                  <a:pt x="f5" y="f9"/>
                </a:moveTo>
                <a:lnTo>
                  <a:pt x="f10" y="f9"/>
                </a:lnTo>
                <a:lnTo>
                  <a:pt x="f10" y="f5"/>
                </a:lnTo>
                <a:lnTo>
                  <a:pt x="f5" y="f5"/>
                </a:lnTo>
                <a:lnTo>
                  <a:pt x="f5" y="f9"/>
                </a:lnTo>
                <a:close/>
                <a:moveTo>
                  <a:pt x="f8" y="f7"/>
                </a:moveTo>
                <a:lnTo>
                  <a:pt x="f6" y="f7"/>
                </a:lnTo>
                <a:lnTo>
                  <a:pt x="f6" y="f11"/>
                </a:lnTo>
                <a:lnTo>
                  <a:pt x="f8" y="f11"/>
                </a:lnTo>
                <a:lnTo>
                  <a:pt x="f8" y="f7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C3EB9B18-1F15-3E47-2285-17BE028C7B7F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  <p:extLst>
      <p:ext uri="{BB962C8B-B14F-4D97-AF65-F5344CB8AC3E}">
        <p14:creationId xmlns:p14="http://schemas.microsoft.com/office/powerpoint/2010/main" val="1598263338"/>
      </p:ext>
    </p:extLst>
  </p:cSld>
  <p:clrMapOvr>
    <a:masterClrMapping/>
  </p:clrMapOvr>
  <p:transition spd="med"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728AE-D05B-DF25-3A1C-4908848B1B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5145" y="484183"/>
            <a:ext cx="5473698" cy="8634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4C9C0-C6A4-402F-069D-3CA15EB768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35145" y="1492245"/>
            <a:ext cx="5473698" cy="28797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C4243-17ED-2800-270B-B53A2ADE29B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68309" y="4515965"/>
            <a:ext cx="1366835" cy="143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fld id="{369FC3BA-57A5-4C23-A384-E9BFFA9DE414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2CD37-2058-7B4E-8D06-8A721E30B04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835145" y="4515965"/>
            <a:ext cx="6121395" cy="143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all" spc="30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r>
              <a:rPr lang="fi-FI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9554F8-C3D5-1667-96E8-8B93982956E3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956551" y="4515965"/>
            <a:ext cx="719459" cy="143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fld id="{5AAF6517-646D-4232-A522-A5C0A8FBAC65}" type="slidenum">
              <a:t>‹#›</a:t>
            </a:fld>
            <a:endParaRPr lang="fi-FI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5F748259-115E-26CF-62AC-8DAF0F6429DB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DBE7D55-6AD6-A0BA-3B0D-CD5B8F65B755}"/>
              </a:ext>
            </a:extLst>
          </p:cNvPr>
          <p:cNvSpPr/>
          <p:nvPr/>
        </p:nvSpPr>
        <p:spPr>
          <a:xfrm>
            <a:off x="468309" y="484183"/>
            <a:ext cx="588032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54"/>
              <a:gd name="f7" fmla="val 277"/>
              <a:gd name="f8" fmla="val 126"/>
              <a:gd name="f9" fmla="val 101"/>
              <a:gd name="f10" fmla="val 176"/>
              <a:gd name="f11" fmla="val 202"/>
              <a:gd name="f12" fmla="+- 0 0 -90"/>
              <a:gd name="f13" fmla="*/ f3 1 454"/>
              <a:gd name="f14" fmla="*/ f4 1 277"/>
              <a:gd name="f15" fmla="+- f7 0 f5"/>
              <a:gd name="f16" fmla="+- f6 0 f5"/>
              <a:gd name="f17" fmla="*/ f12 f0 1"/>
              <a:gd name="f18" fmla="*/ f16 1 454"/>
              <a:gd name="f19" fmla="*/ f15 1 277"/>
              <a:gd name="f20" fmla="*/ 126 f16 1"/>
              <a:gd name="f21" fmla="*/ 0 f15 1"/>
              <a:gd name="f22" fmla="*/ 101 f15 1"/>
              <a:gd name="f23" fmla="*/ 0 f16 1"/>
              <a:gd name="f24" fmla="*/ 176 f15 1"/>
              <a:gd name="f25" fmla="*/ 277 f15 1"/>
              <a:gd name="f26" fmla="*/ 202 f16 1"/>
              <a:gd name="f27" fmla="*/ 454 f16 1"/>
              <a:gd name="f28" fmla="*/ f17 1 f2"/>
              <a:gd name="f29" fmla="*/ f20 1 454"/>
              <a:gd name="f30" fmla="*/ f21 1 277"/>
              <a:gd name="f31" fmla="*/ f22 1 277"/>
              <a:gd name="f32" fmla="*/ f23 1 454"/>
              <a:gd name="f33" fmla="*/ f24 1 277"/>
              <a:gd name="f34" fmla="*/ f25 1 277"/>
              <a:gd name="f35" fmla="*/ f26 1 454"/>
              <a:gd name="f36" fmla="*/ f27 1 454"/>
              <a:gd name="f37" fmla="*/ 0 1 f18"/>
              <a:gd name="f38" fmla="*/ f6 1 f18"/>
              <a:gd name="f39" fmla="*/ 0 1 f19"/>
              <a:gd name="f40" fmla="*/ f7 1 f19"/>
              <a:gd name="f41" fmla="+- f28 0 f1"/>
              <a:gd name="f42" fmla="*/ f29 1 f18"/>
              <a:gd name="f43" fmla="*/ f30 1 f19"/>
              <a:gd name="f44" fmla="*/ f31 1 f19"/>
              <a:gd name="f45" fmla="*/ f32 1 f18"/>
              <a:gd name="f46" fmla="*/ f33 1 f19"/>
              <a:gd name="f47" fmla="*/ f34 1 f19"/>
              <a:gd name="f48" fmla="*/ f35 1 f18"/>
              <a:gd name="f49" fmla="*/ f36 1 f18"/>
              <a:gd name="f50" fmla="*/ f37 f13 1"/>
              <a:gd name="f51" fmla="*/ f38 f13 1"/>
              <a:gd name="f52" fmla="*/ f40 f14 1"/>
              <a:gd name="f53" fmla="*/ f39 f14 1"/>
              <a:gd name="f54" fmla="*/ f42 f13 1"/>
              <a:gd name="f55" fmla="*/ f43 f14 1"/>
              <a:gd name="f56" fmla="*/ f44 f14 1"/>
              <a:gd name="f57" fmla="*/ f45 f13 1"/>
              <a:gd name="f58" fmla="*/ f46 f14 1"/>
              <a:gd name="f59" fmla="*/ f47 f14 1"/>
              <a:gd name="f60" fmla="*/ f48 f13 1"/>
              <a:gd name="f61" fmla="*/ f49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1">
                <a:pos x="f54" y="f55"/>
              </a:cxn>
              <a:cxn ang="f41">
                <a:pos x="f54" y="f56"/>
              </a:cxn>
              <a:cxn ang="f41">
                <a:pos x="f57" y="f56"/>
              </a:cxn>
              <a:cxn ang="f41">
                <a:pos x="f57" y="f58"/>
              </a:cxn>
              <a:cxn ang="f41">
                <a:pos x="f54" y="f58"/>
              </a:cxn>
              <a:cxn ang="f41">
                <a:pos x="f54" y="f59"/>
              </a:cxn>
              <a:cxn ang="f41">
                <a:pos x="f60" y="f59"/>
              </a:cxn>
              <a:cxn ang="f41">
                <a:pos x="f60" y="f58"/>
              </a:cxn>
              <a:cxn ang="f41">
                <a:pos x="f61" y="f58"/>
              </a:cxn>
              <a:cxn ang="f41">
                <a:pos x="f61" y="f56"/>
              </a:cxn>
              <a:cxn ang="f41">
                <a:pos x="f60" y="f56"/>
              </a:cxn>
              <a:cxn ang="f41">
                <a:pos x="f60" y="f55"/>
              </a:cxn>
              <a:cxn ang="f41">
                <a:pos x="f54" y="f55"/>
              </a:cxn>
            </a:cxnLst>
            <a:rect l="f50" t="f53" r="f51" b="f52"/>
            <a:pathLst>
              <a:path w="454" h="277">
                <a:moveTo>
                  <a:pt x="f8" y="f5"/>
                </a:moveTo>
                <a:lnTo>
                  <a:pt x="f8" y="f9"/>
                </a:lnTo>
                <a:lnTo>
                  <a:pt x="f5" y="f9"/>
                </a:lnTo>
                <a:lnTo>
                  <a:pt x="f5" y="f10"/>
                </a:lnTo>
                <a:lnTo>
                  <a:pt x="f8" y="f10"/>
                </a:lnTo>
                <a:lnTo>
                  <a:pt x="f8" y="f7"/>
                </a:lnTo>
                <a:lnTo>
                  <a:pt x="f11" y="f7"/>
                </a:lnTo>
                <a:lnTo>
                  <a:pt x="f11" y="f10"/>
                </a:lnTo>
                <a:lnTo>
                  <a:pt x="f6" y="f10"/>
                </a:lnTo>
                <a:lnTo>
                  <a:pt x="f6" y="f9"/>
                </a:lnTo>
                <a:lnTo>
                  <a:pt x="f11" y="f9"/>
                </a:lnTo>
                <a:lnTo>
                  <a:pt x="f11" y="f5"/>
                </a:lnTo>
                <a:lnTo>
                  <a:pt x="f8" y="f5"/>
                </a:lnTo>
                <a:close/>
              </a:path>
            </a:pathLst>
          </a:cu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GB" sz="2400" b="1" i="0" u="none" strike="noStrike" kern="1200" cap="none" spc="0" baseline="0">
          <a:solidFill>
            <a:srgbClr val="002EA2"/>
          </a:solidFill>
          <a:uFillTx/>
          <a:latin typeface="Finlandica"/>
        </a:defRPr>
      </a:lvl1pPr>
    </p:titleStyle>
    <p:bodyStyle>
      <a:lvl1pPr marL="265111" marR="0" lvl="0" indent="-265111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•"/>
        <a:tabLst/>
        <a:defRPr lang="en-GB" sz="1800" b="0" i="0" u="none" strike="noStrike" kern="1200" cap="none" spc="0" baseline="0">
          <a:solidFill>
            <a:srgbClr val="002EA2"/>
          </a:solidFill>
          <a:uFillTx/>
          <a:latin typeface="Finlandica"/>
        </a:defRPr>
      </a:lvl1pPr>
      <a:lvl2pPr marL="623885" marR="0" lvl="1" indent="-265111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–"/>
        <a:tabLst/>
        <a:defRPr lang="en-GB" sz="1600" b="0" i="0" u="none" strike="noStrike" kern="1200" cap="none" spc="0" baseline="0">
          <a:solidFill>
            <a:srgbClr val="002EA2"/>
          </a:solidFill>
          <a:uFillTx/>
          <a:latin typeface="Finlandica"/>
        </a:defRPr>
      </a:lvl2pPr>
      <a:lvl3pPr marL="989015" marR="0" lvl="2" indent="-273048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•"/>
        <a:tabLst/>
        <a:defRPr lang="en-GB" sz="1400" b="0" i="0" u="none" strike="noStrike" kern="1200" cap="none" spc="0" baseline="0">
          <a:solidFill>
            <a:srgbClr val="002EA2"/>
          </a:solidFill>
          <a:uFillTx/>
          <a:latin typeface="Finlandica"/>
        </a:defRPr>
      </a:lvl3pPr>
      <a:lvl4pPr marL="1346197" marR="0" lvl="3" indent="-271467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–"/>
        <a:tabLst/>
        <a:defRPr lang="en-GB" sz="1200" b="0" i="0" u="none" strike="noStrike" kern="1200" cap="none" spc="0" baseline="0">
          <a:solidFill>
            <a:srgbClr val="002EA2"/>
          </a:solidFill>
          <a:uFillTx/>
          <a:latin typeface="Finlandica"/>
        </a:defRPr>
      </a:lvl4pPr>
      <a:lvl5pPr marL="1704971" marR="0" lvl="4" indent="-271467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•"/>
        <a:tabLst/>
        <a:defRPr lang="en-GB" sz="1000" b="0" i="0" u="none" strike="noStrike" kern="1200" cap="none" spc="0" baseline="0">
          <a:solidFill>
            <a:srgbClr val="002EA2"/>
          </a:solidFill>
          <a:uFillTx/>
          <a:latin typeface="Finlandic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13BBC5-4319-7809-0817-5EF60931E7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274640"/>
            <a:ext cx="7886700" cy="993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C67A8-1437-0CBD-3D5A-809D86492DE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28650" y="1370008"/>
            <a:ext cx="7886700" cy="32623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0822E-4E6C-C992-4B2E-F95E19313C4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8650" y="4767260"/>
            <a:ext cx="2057400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FFEBEE15-005F-4A08-A159-FB79E82A4EB9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A003F-9506-7202-E8FB-ACBDFD6573C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028949" y="4767260"/>
            <a:ext cx="3086099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F0904-19B7-40C1-DA91-D05313DB78C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457949" y="4767260"/>
            <a:ext cx="2057400" cy="274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767676"/>
                </a:solidFill>
                <a:uFillTx/>
                <a:latin typeface="Aptos"/>
              </a:defRPr>
            </a:lvl1pPr>
          </a:lstStyle>
          <a:p>
            <a:pPr lvl="0"/>
            <a:fld id="{1DE6DC66-0B89-46ED-B58E-2FDBC2C149CF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Aptos Display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Apto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Apto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ptos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pto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86CB48-B71D-D357-9614-041542496F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5145" y="484183"/>
            <a:ext cx="5473698" cy="8634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fi-FI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6C479-EBE1-9F45-E245-A879070C8B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835145" y="1492245"/>
            <a:ext cx="5473698" cy="28797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D37A5-926D-D0A1-47C1-90DF5BF5012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68309" y="4515965"/>
            <a:ext cx="1366835" cy="143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fld id="{35373F80-F0B0-48C8-9E9D-139497E5222D}" type="datetime1">
              <a:rPr lang="fi-FI"/>
              <a:pPr lvl="0"/>
              <a:t>2.3.2026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6AB03-0282-2508-16FD-2B4A745ADE3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835145" y="4515965"/>
            <a:ext cx="6121395" cy="143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all" spc="30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r>
              <a:rPr lang="fi-FI"/>
              <a:t>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0501A-DB37-7088-068B-11E658569D0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956551" y="4515965"/>
            <a:ext cx="719459" cy="1433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800" b="0" i="0" u="none" strike="noStrike" kern="1200" cap="none" spc="0" baseline="0">
                <a:solidFill>
                  <a:srgbClr val="002EA2"/>
                </a:solidFill>
                <a:uFillTx/>
                <a:latin typeface="Finlandica"/>
              </a:defRPr>
            </a:lvl1pPr>
          </a:lstStyle>
          <a:p>
            <a:pPr lvl="0"/>
            <a:fld id="{E0484FB6-90E4-49F5-934C-937CD1426E18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ransition spd="med">
    <p:fade/>
  </p:transition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fi-FI" sz="2400" b="1" i="0" u="none" strike="noStrike" kern="1200" cap="none" spc="0" baseline="0">
          <a:solidFill>
            <a:srgbClr val="002EA2"/>
          </a:solidFill>
          <a:uFillTx/>
          <a:latin typeface="Finlandica"/>
        </a:defRPr>
      </a:lvl1pPr>
    </p:titleStyle>
    <p:bodyStyle>
      <a:lvl1pPr marL="265111" marR="0" lvl="0" indent="-265111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•"/>
        <a:tabLst/>
        <a:defRPr lang="fi-FI" sz="1800" b="0" i="0" u="none" strike="noStrike" kern="1200" cap="none" spc="0" baseline="0">
          <a:solidFill>
            <a:srgbClr val="002EA2"/>
          </a:solidFill>
          <a:uFillTx/>
          <a:latin typeface="Finlandica"/>
        </a:defRPr>
      </a:lvl1pPr>
      <a:lvl2pPr marL="623885" marR="0" lvl="1" indent="-265111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–"/>
        <a:tabLst/>
        <a:defRPr lang="fi-FI" sz="1600" b="0" i="0" u="none" strike="noStrike" kern="1200" cap="none" spc="0" baseline="0">
          <a:solidFill>
            <a:srgbClr val="002EA2"/>
          </a:solidFill>
          <a:uFillTx/>
          <a:latin typeface="Finlandica"/>
        </a:defRPr>
      </a:lvl2pPr>
      <a:lvl3pPr marL="989015" marR="0" lvl="2" indent="-273048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•"/>
        <a:tabLst/>
        <a:defRPr lang="fi-FI" sz="1400" b="0" i="0" u="none" strike="noStrike" kern="1200" cap="none" spc="0" baseline="0">
          <a:solidFill>
            <a:srgbClr val="002EA2"/>
          </a:solidFill>
          <a:uFillTx/>
          <a:latin typeface="Finlandica"/>
        </a:defRPr>
      </a:lvl3pPr>
      <a:lvl4pPr marL="1346197" marR="0" lvl="3" indent="-271467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–"/>
        <a:tabLst/>
        <a:defRPr lang="fi-FI" sz="1200" b="0" i="0" u="none" strike="noStrike" kern="1200" cap="none" spc="0" baseline="0">
          <a:solidFill>
            <a:srgbClr val="002EA2"/>
          </a:solidFill>
          <a:uFillTx/>
          <a:latin typeface="Finlandica"/>
        </a:defRPr>
      </a:lvl4pPr>
      <a:lvl5pPr marL="1704971" marR="0" lvl="4" indent="-271467" algn="l" defTabSz="914400" rtl="0" fontAlgn="auto" hangingPunct="1">
        <a:lnSpc>
          <a:spcPct val="120000"/>
        </a:lnSpc>
        <a:spcBef>
          <a:spcPts val="200"/>
        </a:spcBef>
        <a:spcAft>
          <a:spcPts val="0"/>
        </a:spcAft>
        <a:buSzPct val="100000"/>
        <a:buFont typeface="Arial" pitchFamily="34"/>
        <a:buChar char="•"/>
        <a:tabLst/>
        <a:defRPr lang="fi-FI" sz="1000" b="0" i="0" u="none" strike="noStrike" kern="1200" cap="none" spc="0" baseline="0">
          <a:solidFill>
            <a:srgbClr val="002EA2"/>
          </a:solidFill>
          <a:uFillTx/>
          <a:latin typeface="Finlandic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n paikkamerkki 5">
            <a:extLst>
              <a:ext uri="{FF2B5EF4-FFF2-40B4-BE49-F238E27FC236}">
                <a16:creationId xmlns:a16="http://schemas.microsoft.com/office/drawing/2014/main" id="{2501C218-08B3-1195-F86D-09BDF8C0B4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34" b="7834"/>
          <a:stretch>
            <a:fillRect/>
          </a:stretch>
        </p:blipFill>
        <p:spPr>
          <a:xfrm>
            <a:off x="-266703" y="-223790"/>
            <a:ext cx="9677396" cy="5440899"/>
          </a:xfrm>
          <a:prstGeom prst="rect">
            <a:avLst/>
          </a:prstGeom>
          <a:solidFill>
            <a:srgbClr val="D9D9D9">
              <a:alpha val="72157"/>
            </a:srgbClr>
          </a:solidFill>
          <a:ln cap="flat">
            <a:noFill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176B07-38C0-79DE-21D2-25098CC0515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974512" y="2571745"/>
            <a:ext cx="7194965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 compatLnSpc="1">
            <a:spAutoFit/>
          </a:bodyPr>
          <a:lstStyle/>
          <a:p>
            <a:pPr lvl="0" algn="ctr"/>
            <a:r>
              <a:rPr lang="fi-FI" sz="2800" dirty="0">
                <a:solidFill>
                  <a:srgbClr val="FFFFFF"/>
                </a:solidFill>
              </a:rPr>
              <a:t>SCHOOL MEALS: THE FINNISH EXPERIENCE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4EAF68AB-3CA6-951C-60D3-9C2481E51192}"/>
              </a:ext>
            </a:extLst>
          </p:cNvPr>
          <p:cNvSpPr/>
          <p:nvPr/>
        </p:nvSpPr>
        <p:spPr>
          <a:xfrm>
            <a:off x="7982986" y="484193"/>
            <a:ext cx="692703" cy="35877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732"/>
              <a:gd name="f7" fmla="val 1415"/>
              <a:gd name="f8" fmla="val 188"/>
              <a:gd name="f9" fmla="val 177"/>
              <a:gd name="f10" fmla="val 166"/>
              <a:gd name="f11" fmla="val 1"/>
              <a:gd name="f12" fmla="val 156"/>
              <a:gd name="f13" fmla="val 2"/>
              <a:gd name="f14" fmla="val 146"/>
              <a:gd name="f15" fmla="val 3"/>
              <a:gd name="f16" fmla="val 136"/>
              <a:gd name="f17" fmla="val 4"/>
              <a:gd name="f18" fmla="val 126"/>
              <a:gd name="f19" fmla="val 6"/>
              <a:gd name="f20" fmla="val 109"/>
              <a:gd name="f21" fmla="val 11"/>
              <a:gd name="f22" fmla="val 100"/>
              <a:gd name="f23" fmla="val 14"/>
              <a:gd name="f24" fmla="val 92"/>
              <a:gd name="f25" fmla="val 17"/>
              <a:gd name="f26" fmla="val 77"/>
              <a:gd name="f27" fmla="val 25"/>
              <a:gd name="f28" fmla="val 64"/>
              <a:gd name="f29" fmla="val 33"/>
              <a:gd name="f30" fmla="val 58"/>
              <a:gd name="f31" fmla="val 38"/>
              <a:gd name="f32" fmla="val 52"/>
              <a:gd name="f33" fmla="val 43"/>
              <a:gd name="f34" fmla="val 41"/>
              <a:gd name="f35" fmla="val 54"/>
              <a:gd name="f36" fmla="val 36"/>
              <a:gd name="f37" fmla="val 60"/>
              <a:gd name="f38" fmla="val 32"/>
              <a:gd name="f39" fmla="val 66"/>
              <a:gd name="f40" fmla="val 28"/>
              <a:gd name="f41" fmla="val 72"/>
              <a:gd name="f42" fmla="val 24"/>
              <a:gd name="f43" fmla="val 79"/>
              <a:gd name="f44" fmla="val 21"/>
              <a:gd name="f45" fmla="val 86"/>
              <a:gd name="f46" fmla="val 18"/>
              <a:gd name="f47" fmla="val 93"/>
              <a:gd name="f48" fmla="val 15"/>
              <a:gd name="f49" fmla="val 13"/>
              <a:gd name="f50" fmla="val 107"/>
              <a:gd name="f51" fmla="val 115"/>
              <a:gd name="f52" fmla="val 9"/>
              <a:gd name="f53" fmla="val 123"/>
              <a:gd name="f54" fmla="val 8"/>
              <a:gd name="f55" fmla="val 131"/>
              <a:gd name="f56" fmla="val 7"/>
              <a:gd name="f57" fmla="val 140"/>
              <a:gd name="f58" fmla="val 148"/>
              <a:gd name="f59" fmla="val 157"/>
              <a:gd name="f60" fmla="val 165"/>
              <a:gd name="f61" fmla="val 173"/>
              <a:gd name="f62" fmla="val 195"/>
              <a:gd name="f63" fmla="val 202"/>
              <a:gd name="f64" fmla="val 209"/>
              <a:gd name="f65" fmla="val 215"/>
              <a:gd name="f66" fmla="val 23"/>
              <a:gd name="f67" fmla="val 228"/>
              <a:gd name="f68" fmla="val 30"/>
              <a:gd name="f69" fmla="val 239"/>
              <a:gd name="f70" fmla="val 249"/>
              <a:gd name="f71" fmla="val 254"/>
              <a:gd name="f72" fmla="val 47"/>
              <a:gd name="f73" fmla="val 258"/>
              <a:gd name="f74" fmla="val 263"/>
              <a:gd name="f75" fmla="val 57"/>
              <a:gd name="f76" fmla="val 267"/>
              <a:gd name="f77" fmla="val 62"/>
              <a:gd name="f78" fmla="val 270"/>
              <a:gd name="f79" fmla="val 68"/>
              <a:gd name="f80" fmla="val 274"/>
              <a:gd name="f81" fmla="val 80"/>
              <a:gd name="f82" fmla="val 281"/>
              <a:gd name="f83" fmla="val 286"/>
              <a:gd name="f84" fmla="val 105"/>
              <a:gd name="f85" fmla="val 291"/>
              <a:gd name="f86" fmla="val 118"/>
              <a:gd name="f87" fmla="val 295"/>
              <a:gd name="f88" fmla="val 133"/>
              <a:gd name="f89" fmla="val 298"/>
              <a:gd name="f90" fmla="val 147"/>
              <a:gd name="f91" fmla="val 301"/>
              <a:gd name="f92" fmla="val 174"/>
              <a:gd name="f93" fmla="val 304"/>
              <a:gd name="f94" fmla="val 181"/>
              <a:gd name="f95" fmla="val 305"/>
              <a:gd name="f96" fmla="val 187"/>
              <a:gd name="f97" fmla="val 307"/>
              <a:gd name="f98" fmla="val 194"/>
              <a:gd name="f99" fmla="val 309"/>
              <a:gd name="f100" fmla="val 199"/>
              <a:gd name="f101" fmla="val 311"/>
              <a:gd name="f102" fmla="val 204"/>
              <a:gd name="f103" fmla="val 314"/>
              <a:gd name="f104" fmla="val 317"/>
              <a:gd name="f105" fmla="val 213"/>
              <a:gd name="f106" fmla="val 320"/>
              <a:gd name="f107" fmla="val 322"/>
              <a:gd name="f108" fmla="val 217"/>
              <a:gd name="f109" fmla="val 324"/>
              <a:gd name="f110" fmla="val 221"/>
              <a:gd name="f111" fmla="val 328"/>
              <a:gd name="f112" fmla="val 224"/>
              <a:gd name="f113" fmla="val 332"/>
              <a:gd name="f114" fmla="val 226"/>
              <a:gd name="f115" fmla="val 336"/>
              <a:gd name="f116" fmla="val 341"/>
              <a:gd name="f117" fmla="val 230"/>
              <a:gd name="f118" fmla="val 346"/>
              <a:gd name="f119" fmla="val 231"/>
              <a:gd name="f120" fmla="val 352"/>
              <a:gd name="f121" fmla="val 232"/>
              <a:gd name="f122" fmla="val 358"/>
              <a:gd name="f123" fmla="val 364"/>
              <a:gd name="f124" fmla="val 371"/>
              <a:gd name="f125" fmla="val 377"/>
              <a:gd name="f126" fmla="val 229"/>
              <a:gd name="f127" fmla="val 384"/>
              <a:gd name="f128" fmla="val 227"/>
              <a:gd name="f129" fmla="val 389"/>
              <a:gd name="f130" fmla="val 395"/>
              <a:gd name="f131" fmla="val 220"/>
              <a:gd name="f132" fmla="val 400"/>
              <a:gd name="f133" fmla="val 216"/>
              <a:gd name="f134" fmla="val 404"/>
              <a:gd name="f135" fmla="val 211"/>
              <a:gd name="f136" fmla="val 408"/>
              <a:gd name="f137" fmla="val 206"/>
              <a:gd name="f138" fmla="val 412"/>
              <a:gd name="f139" fmla="val 201"/>
              <a:gd name="f140" fmla="val 415"/>
              <a:gd name="f141" fmla="val 417"/>
              <a:gd name="f142" fmla="val 419"/>
              <a:gd name="f143" fmla="val 421"/>
              <a:gd name="f144" fmla="val 422"/>
              <a:gd name="f145" fmla="val 423"/>
              <a:gd name="f146" fmla="val 132"/>
              <a:gd name="f147" fmla="val 124"/>
              <a:gd name="f148" fmla="val 116"/>
              <a:gd name="f149" fmla="val 420"/>
              <a:gd name="f150" fmla="val 418"/>
              <a:gd name="f151" fmla="val 102"/>
              <a:gd name="f152" fmla="val 416"/>
              <a:gd name="f153" fmla="val 94"/>
              <a:gd name="f154" fmla="val 414"/>
              <a:gd name="f155" fmla="val 409"/>
              <a:gd name="f156" fmla="val 65"/>
              <a:gd name="f157" fmla="val 403"/>
              <a:gd name="f158" fmla="val 50"/>
              <a:gd name="f159" fmla="val 385"/>
              <a:gd name="f160" fmla="val 477"/>
              <a:gd name="f161" fmla="val 482"/>
              <a:gd name="f162" fmla="val 488"/>
              <a:gd name="f163" fmla="val 27"/>
              <a:gd name="f164" fmla="val 492"/>
              <a:gd name="f165" fmla="val 497"/>
              <a:gd name="f166" fmla="val 45"/>
              <a:gd name="f167" fmla="val 501"/>
              <a:gd name="f168" fmla="val 55"/>
              <a:gd name="f169" fmla="val 505"/>
              <a:gd name="f170" fmla="val 508"/>
              <a:gd name="f171" fmla="val 74"/>
              <a:gd name="f172" fmla="val 512"/>
              <a:gd name="f173" fmla="val 83"/>
              <a:gd name="f174" fmla="val 514"/>
              <a:gd name="f175" fmla="val 517"/>
              <a:gd name="f176" fmla="val 104"/>
              <a:gd name="f177" fmla="val 519"/>
              <a:gd name="f178" fmla="val 114"/>
              <a:gd name="f179" fmla="val 520"/>
              <a:gd name="f180" fmla="val 125"/>
              <a:gd name="f181" fmla="val 521"/>
              <a:gd name="f182" fmla="val 522"/>
              <a:gd name="f183" fmla="val 523"/>
              <a:gd name="f184" fmla="val 160"/>
              <a:gd name="f185" fmla="val 171"/>
              <a:gd name="f186" fmla="val 191"/>
              <a:gd name="f187" fmla="val 516"/>
              <a:gd name="f188" fmla="val 515"/>
              <a:gd name="f189" fmla="val 237"/>
              <a:gd name="f190" fmla="val 245"/>
              <a:gd name="f191" fmla="val 510"/>
              <a:gd name="f192" fmla="val 253"/>
              <a:gd name="f193" fmla="val 507"/>
              <a:gd name="f194" fmla="val 261"/>
              <a:gd name="f195" fmla="val 503"/>
              <a:gd name="f196" fmla="val 268"/>
              <a:gd name="f197" fmla="val 499"/>
              <a:gd name="f198" fmla="val 275"/>
              <a:gd name="f199" fmla="val 495"/>
              <a:gd name="f200" fmla="val 278"/>
              <a:gd name="f201" fmla="val 493"/>
              <a:gd name="f202" fmla="val 491"/>
              <a:gd name="f203" fmla="val 288"/>
              <a:gd name="f204" fmla="val 486"/>
              <a:gd name="f205" fmla="val 294"/>
              <a:gd name="f206" fmla="val 481"/>
              <a:gd name="f207" fmla="val 299"/>
              <a:gd name="f208" fmla="val 476"/>
              <a:gd name="f209" fmla="val 470"/>
              <a:gd name="f210" fmla="val 464"/>
              <a:gd name="f211" fmla="val 458"/>
              <a:gd name="f212" fmla="val 318"/>
              <a:gd name="f213" fmla="val 451"/>
              <a:gd name="f214" fmla="val 448"/>
              <a:gd name="f215" fmla="val 445"/>
              <a:gd name="f216" fmla="val 325"/>
              <a:gd name="f217" fmla="val 437"/>
              <a:gd name="f218" fmla="val 329"/>
              <a:gd name="f219" fmla="val 430"/>
              <a:gd name="f220" fmla="val 331"/>
              <a:gd name="f221" fmla="val 334"/>
              <a:gd name="f222" fmla="val 405"/>
              <a:gd name="f223" fmla="val 338"/>
              <a:gd name="f224" fmla="val 397"/>
              <a:gd name="f225" fmla="val 339"/>
              <a:gd name="f226" fmla="val 388"/>
              <a:gd name="f227" fmla="val 340"/>
              <a:gd name="f228" fmla="val 378"/>
              <a:gd name="f229" fmla="val 369"/>
              <a:gd name="f230" fmla="val 359"/>
              <a:gd name="f231" fmla="val 350"/>
              <a:gd name="f232" fmla="val 342"/>
              <a:gd name="f233" fmla="val 326"/>
              <a:gd name="f234" fmla="val 337"/>
              <a:gd name="f235" fmla="val 319"/>
              <a:gd name="f236" fmla="val 335"/>
              <a:gd name="f237" fmla="val 297"/>
              <a:gd name="f238" fmla="val 284"/>
              <a:gd name="f239" fmla="val 271"/>
              <a:gd name="f240" fmla="val 310"/>
              <a:gd name="f241" fmla="val 260"/>
              <a:gd name="f242" fmla="val 306"/>
              <a:gd name="f243" fmla="val 255"/>
              <a:gd name="f244" fmla="val 240"/>
              <a:gd name="f245" fmla="val 235"/>
              <a:gd name="f246" fmla="val 280"/>
              <a:gd name="f247" fmla="val 223"/>
              <a:gd name="f248" fmla="val 225"/>
              <a:gd name="f249" fmla="val 208"/>
              <a:gd name="f250" fmla="val 203"/>
              <a:gd name="f251" fmla="val 200"/>
              <a:gd name="f252" fmla="val 162"/>
              <a:gd name="f253" fmla="val 196"/>
              <a:gd name="f254" fmla="val 151"/>
              <a:gd name="f255" fmla="val 193"/>
              <a:gd name="f256" fmla="val 142"/>
              <a:gd name="f257" fmla="val 192"/>
              <a:gd name="f258" fmla="val 134"/>
              <a:gd name="f259" fmla="val 130"/>
              <a:gd name="f260" fmla="val 185"/>
              <a:gd name="f261" fmla="val 127"/>
              <a:gd name="f262" fmla="val 182"/>
              <a:gd name="f263" fmla="val 179"/>
              <a:gd name="f264" fmla="val 122"/>
              <a:gd name="f265" fmla="val 176"/>
              <a:gd name="f266" fmla="val 120"/>
              <a:gd name="f267" fmla="val 172"/>
              <a:gd name="f268" fmla="val 169"/>
              <a:gd name="f269" fmla="val 117"/>
              <a:gd name="f270" fmla="val 164"/>
              <a:gd name="f271" fmla="val 155"/>
              <a:gd name="f272" fmla="val 150"/>
              <a:gd name="f273" fmla="val 145"/>
              <a:gd name="f274" fmla="val 119"/>
              <a:gd name="f275" fmla="val 128"/>
              <a:gd name="f276" fmla="val 137"/>
              <a:gd name="f277" fmla="val 112"/>
              <a:gd name="f278" fmla="val 143"/>
              <a:gd name="f279" fmla="val 149"/>
              <a:gd name="f280" fmla="val 106"/>
              <a:gd name="f281" fmla="val 101"/>
              <a:gd name="f282" fmla="val 233"/>
              <a:gd name="f283" fmla="val 246"/>
              <a:gd name="f284" fmla="val 259"/>
              <a:gd name="f285" fmla="val 110"/>
              <a:gd name="f286" fmla="val 272"/>
              <a:gd name="f287" fmla="val 285"/>
              <a:gd name="f288" fmla="val 330"/>
              <a:gd name="f289" fmla="val 29"/>
              <a:gd name="f290" fmla="val 22"/>
              <a:gd name="f291" fmla="val 289"/>
              <a:gd name="f292" fmla="val 12"/>
              <a:gd name="f293" fmla="val 10"/>
              <a:gd name="f294" fmla="val 243"/>
              <a:gd name="f295" fmla="val 5"/>
              <a:gd name="f296" fmla="val 212"/>
              <a:gd name="f297" fmla="val 759"/>
              <a:gd name="f298" fmla="val 641"/>
              <a:gd name="f299" fmla="val 361"/>
              <a:gd name="f300" fmla="val 640"/>
              <a:gd name="f301" fmla="val 368"/>
              <a:gd name="f302" fmla="val 374"/>
              <a:gd name="f303" fmla="val 638"/>
              <a:gd name="f304" fmla="val 380"/>
              <a:gd name="f305" fmla="val 636"/>
              <a:gd name="f306" fmla="val 386"/>
              <a:gd name="f307" fmla="val 634"/>
              <a:gd name="f308" fmla="val 391"/>
              <a:gd name="f309" fmla="val 631"/>
              <a:gd name="f310" fmla="val 396"/>
              <a:gd name="f311" fmla="val 628"/>
              <a:gd name="f312" fmla="val 625"/>
              <a:gd name="f313" fmla="val 620"/>
              <a:gd name="f314" fmla="val 616"/>
              <a:gd name="f315" fmla="val 411"/>
              <a:gd name="f316" fmla="val 611"/>
              <a:gd name="f317" fmla="val 606"/>
              <a:gd name="f318" fmla="val 601"/>
              <a:gd name="f319" fmla="val 595"/>
              <a:gd name="f320" fmla="val 589"/>
              <a:gd name="f321" fmla="val 583"/>
              <a:gd name="f322" fmla="val 576"/>
              <a:gd name="f323" fmla="val 570"/>
              <a:gd name="f324" fmla="val 564"/>
              <a:gd name="f325" fmla="val 559"/>
              <a:gd name="f326" fmla="val 553"/>
              <a:gd name="f327" fmla="val 548"/>
              <a:gd name="f328" fmla="val 544"/>
              <a:gd name="f329" fmla="val 540"/>
              <a:gd name="f330" fmla="val 536"/>
              <a:gd name="f331" fmla="val 533"/>
              <a:gd name="f332" fmla="val 530"/>
              <a:gd name="f333" fmla="val 528"/>
              <a:gd name="f334" fmla="val 526"/>
              <a:gd name="f335" fmla="val 524"/>
              <a:gd name="f336" fmla="val 525"/>
              <a:gd name="f337" fmla="val 407"/>
              <a:gd name="f338" fmla="val 394"/>
              <a:gd name="f339" fmla="val 413"/>
              <a:gd name="f340" fmla="val 402"/>
              <a:gd name="f341" fmla="val 410"/>
              <a:gd name="f342" fmla="val 426"/>
              <a:gd name="f343" fmla="val 424"/>
              <a:gd name="f344" fmla="val 433"/>
              <a:gd name="f345" fmla="val 427"/>
              <a:gd name="f346" fmla="val 440"/>
              <a:gd name="f347" fmla="val 431"/>
              <a:gd name="f348" fmla="val 447"/>
              <a:gd name="f349" fmla="val 436"/>
              <a:gd name="f350" fmla="val 454"/>
              <a:gd name="f351" fmla="val 460"/>
              <a:gd name="f352" fmla="val 466"/>
              <a:gd name="f353" fmla="val 472"/>
              <a:gd name="f354" fmla="val 456"/>
              <a:gd name="f355" fmla="val 478"/>
              <a:gd name="f356" fmla="val 462"/>
              <a:gd name="f357" fmla="val 483"/>
              <a:gd name="f358" fmla="val 468"/>
              <a:gd name="f359" fmla="val 475"/>
              <a:gd name="f360" fmla="val 489"/>
              <a:gd name="f361" fmla="val 496"/>
              <a:gd name="f362" fmla="val 504"/>
              <a:gd name="f363" fmla="val 511"/>
              <a:gd name="f364" fmla="val 546"/>
              <a:gd name="f365" fmla="val 555"/>
              <a:gd name="f366" fmla="val 592"/>
              <a:gd name="f367" fmla="val 602"/>
              <a:gd name="f368" fmla="val 518"/>
              <a:gd name="f369" fmla="val 637"/>
              <a:gd name="f370" fmla="val 645"/>
              <a:gd name="f371" fmla="val 653"/>
              <a:gd name="f372" fmla="val 661"/>
              <a:gd name="f373" fmla="val 668"/>
              <a:gd name="f374" fmla="val 683"/>
              <a:gd name="f375" fmla="val 690"/>
              <a:gd name="f376" fmla="val 696"/>
              <a:gd name="f377" fmla="val 703"/>
              <a:gd name="f378" fmla="val 708"/>
              <a:gd name="f379" fmla="val 714"/>
              <a:gd name="f380" fmla="val 719"/>
              <a:gd name="f381" fmla="val 724"/>
              <a:gd name="f382" fmla="val 729"/>
              <a:gd name="f383" fmla="val 733"/>
              <a:gd name="f384" fmla="val 737"/>
              <a:gd name="f385" fmla="val 744"/>
              <a:gd name="f386" fmla="val 747"/>
              <a:gd name="f387" fmla="val 749"/>
              <a:gd name="f388" fmla="val 752"/>
              <a:gd name="f389" fmla="val 753"/>
              <a:gd name="f390" fmla="val 755"/>
              <a:gd name="f391" fmla="val 756"/>
              <a:gd name="f392" fmla="val 757"/>
              <a:gd name="f393" fmla="val 1029"/>
              <a:gd name="f394" fmla="val 1010"/>
              <a:gd name="f395" fmla="val 992"/>
              <a:gd name="f396" fmla="val 983"/>
              <a:gd name="f397" fmla="val 974"/>
              <a:gd name="f398" fmla="val 965"/>
              <a:gd name="f399" fmla="val 956"/>
              <a:gd name="f400" fmla="val 948"/>
              <a:gd name="f401" fmla="val 939"/>
              <a:gd name="f402" fmla="val 19"/>
              <a:gd name="f403" fmla="val 931"/>
              <a:gd name="f404" fmla="val 923"/>
              <a:gd name="f405" fmla="val 916"/>
              <a:gd name="f406" fmla="val 908"/>
              <a:gd name="f407" fmla="val 901"/>
              <a:gd name="f408" fmla="val 44"/>
              <a:gd name="f409" fmla="val 894"/>
              <a:gd name="f410" fmla="val 51"/>
              <a:gd name="f411" fmla="val 888"/>
              <a:gd name="f412" fmla="val 882"/>
              <a:gd name="f413" fmla="val 876"/>
              <a:gd name="f414" fmla="val 71"/>
              <a:gd name="f415" fmla="val 871"/>
              <a:gd name="f416" fmla="val 868"/>
              <a:gd name="f417" fmla="val 84"/>
              <a:gd name="f418" fmla="val 866"/>
              <a:gd name="f419" fmla="val 88"/>
              <a:gd name="f420" fmla="val 861"/>
              <a:gd name="f421" fmla="val 97"/>
              <a:gd name="f422" fmla="val 857"/>
              <a:gd name="f423" fmla="val 108"/>
              <a:gd name="f424" fmla="val 853"/>
              <a:gd name="f425" fmla="val 849"/>
              <a:gd name="f426" fmla="val 846"/>
              <a:gd name="f427" fmla="val 844"/>
              <a:gd name="f428" fmla="val 161"/>
              <a:gd name="f429" fmla="val 841"/>
              <a:gd name="f430" fmla="val 178"/>
              <a:gd name="f431" fmla="val 839"/>
              <a:gd name="f432" fmla="val 838"/>
              <a:gd name="f433" fmla="val 837"/>
              <a:gd name="f434" fmla="val 238"/>
              <a:gd name="f435" fmla="val 262"/>
              <a:gd name="f436" fmla="val 308"/>
              <a:gd name="f437" fmla="val 347"/>
              <a:gd name="f438" fmla="val 363"/>
              <a:gd name="f439" fmla="val 379"/>
              <a:gd name="f440" fmla="val 393"/>
              <a:gd name="f441" fmla="val 453"/>
              <a:gd name="f442" fmla="val 467"/>
              <a:gd name="f443" fmla="val 474"/>
              <a:gd name="f444" fmla="val 480"/>
              <a:gd name="f445" fmla="val 509"/>
              <a:gd name="f446" fmla="val 1001"/>
              <a:gd name="f447" fmla="val 1048"/>
              <a:gd name="f448" fmla="val 1066"/>
              <a:gd name="f449" fmla="val 1075"/>
              <a:gd name="f450" fmla="val 1084"/>
              <a:gd name="f451" fmla="val 1093"/>
              <a:gd name="f452" fmla="val 1102"/>
              <a:gd name="f453" fmla="val 1110"/>
              <a:gd name="f454" fmla="val 1119"/>
              <a:gd name="f455" fmla="val 1127"/>
              <a:gd name="f456" fmla="val 1135"/>
              <a:gd name="f457" fmla="val 1142"/>
              <a:gd name="f458" fmla="val 1150"/>
              <a:gd name="f459" fmla="val 1157"/>
              <a:gd name="f460" fmla="val 1164"/>
              <a:gd name="f461" fmla="val 1170"/>
              <a:gd name="f462" fmla="val 1176"/>
              <a:gd name="f463" fmla="val 1182"/>
              <a:gd name="f464" fmla="val 1187"/>
              <a:gd name="f465" fmla="val 1192"/>
              <a:gd name="f466" fmla="val 1197"/>
              <a:gd name="f467" fmla="val 1201"/>
              <a:gd name="f468" fmla="val 1205"/>
              <a:gd name="f469" fmla="val 1209"/>
              <a:gd name="f470" fmla="val 1212"/>
              <a:gd name="f471" fmla="val 1215"/>
              <a:gd name="f472" fmla="val 1217"/>
              <a:gd name="f473" fmla="val 1219"/>
              <a:gd name="f474" fmla="val 1220"/>
              <a:gd name="f475" fmla="val 1221"/>
              <a:gd name="f476" fmla="val 1057"/>
              <a:gd name="f477" fmla="val 1037"/>
              <a:gd name="f478" fmla="val 1044"/>
              <a:gd name="f479" fmla="val 103"/>
              <a:gd name="f480" fmla="val 1051"/>
              <a:gd name="f481" fmla="val 1063"/>
              <a:gd name="f482" fmla="val 1069"/>
              <a:gd name="f483" fmla="val 113"/>
              <a:gd name="f484" fmla="val 1074"/>
              <a:gd name="f485" fmla="val 1079"/>
              <a:gd name="f486" fmla="val 121"/>
              <a:gd name="f487" fmla="val 1088"/>
              <a:gd name="f488" fmla="val 1091"/>
              <a:gd name="f489" fmla="val 1094"/>
              <a:gd name="f490" fmla="val 1097"/>
              <a:gd name="f491" fmla="val 1099"/>
              <a:gd name="f492" fmla="val 1100"/>
              <a:gd name="f493" fmla="val 1101"/>
              <a:gd name="f494" fmla="val 1103"/>
              <a:gd name="f495" fmla="val 1104"/>
              <a:gd name="f496" fmla="val 351"/>
              <a:gd name="f497" fmla="val 367"/>
              <a:gd name="f498" fmla="val 381"/>
              <a:gd name="f499" fmla="val 387"/>
              <a:gd name="f500" fmla="val 1086"/>
              <a:gd name="f501" fmla="val 399"/>
              <a:gd name="f502" fmla="val 1022"/>
              <a:gd name="f503" fmla="val 1014"/>
              <a:gd name="f504" fmla="val 1008"/>
              <a:gd name="f505" fmla="val 995"/>
              <a:gd name="f506" fmla="val 989"/>
              <a:gd name="f507" fmla="val 984"/>
              <a:gd name="f508" fmla="val 979"/>
              <a:gd name="f509" fmla="val 975"/>
              <a:gd name="f510" fmla="val 971"/>
              <a:gd name="f511" fmla="val 967"/>
              <a:gd name="f512" fmla="val 964"/>
              <a:gd name="f513" fmla="val 962"/>
              <a:gd name="f514" fmla="val 960"/>
              <a:gd name="f515" fmla="val 958"/>
              <a:gd name="f516" fmla="val 355"/>
              <a:gd name="f517" fmla="val 957"/>
              <a:gd name="f518" fmla="val 955"/>
              <a:gd name="f519" fmla="val 954"/>
              <a:gd name="f520" fmla="val 973"/>
              <a:gd name="f521" fmla="val 129"/>
              <a:gd name="f522" fmla="val 1683"/>
              <a:gd name="f523" fmla="val 1589"/>
              <a:gd name="f524" fmla="val 1494"/>
              <a:gd name="f525" fmla="val 1493"/>
              <a:gd name="f526" fmla="val 190"/>
              <a:gd name="f527" fmla="val 1491"/>
              <a:gd name="f528" fmla="val 1489"/>
              <a:gd name="f529" fmla="val 1488"/>
              <a:gd name="f530" fmla="val 1486"/>
              <a:gd name="f531" fmla="val 1484"/>
              <a:gd name="f532" fmla="val 1482"/>
              <a:gd name="f533" fmla="val 1481"/>
              <a:gd name="f534" fmla="val 1386"/>
              <a:gd name="f535" fmla="val 1292"/>
              <a:gd name="f536" fmla="val 1401"/>
              <a:gd name="f537" fmla="val 1390"/>
              <a:gd name="f538" fmla="val 242"/>
              <a:gd name="f539" fmla="val 1391"/>
              <a:gd name="f540" fmla="val 1392"/>
              <a:gd name="f541" fmla="val 1394"/>
              <a:gd name="f542" fmla="val 234"/>
              <a:gd name="f543" fmla="val 1396"/>
              <a:gd name="f544" fmla="val 1398"/>
              <a:gd name="f545" fmla="val 1400"/>
              <a:gd name="f546" fmla="val 236"/>
              <a:gd name="f547" fmla="val 1402"/>
              <a:gd name="f548" fmla="val 1466"/>
              <a:gd name="f549" fmla="val 1503"/>
              <a:gd name="f550" fmla="val 1573"/>
              <a:gd name="f551" fmla="val 1575"/>
              <a:gd name="f552" fmla="val 1577"/>
              <a:gd name="f553" fmla="val 1579"/>
              <a:gd name="f554" fmla="val 1581"/>
              <a:gd name="f555" fmla="val 1583"/>
              <a:gd name="f556" fmla="val 1584"/>
              <a:gd name="f557" fmla="val 1585"/>
              <a:gd name="f558" fmla="val 1574"/>
              <a:gd name="f559" fmla="val 2011"/>
              <a:gd name="f560" fmla="val 1763"/>
              <a:gd name="f561" fmla="val 1829"/>
              <a:gd name="f562" fmla="val 1945"/>
              <a:gd name="f563" fmla="val 1009"/>
              <a:gd name="f564" fmla="val 1111"/>
              <a:gd name="f565" fmla="val 651"/>
              <a:gd name="f566" fmla="val 1002"/>
              <a:gd name="f567" fmla="val 469"/>
              <a:gd name="f568" fmla="val 1321"/>
              <a:gd name="f569" fmla="val 584"/>
              <a:gd name="f570" fmla="val 1096"/>
              <a:gd name="f571" fmla="val 987"/>
              <a:gd name="f572" fmla="val 1118"/>
              <a:gd name="f573" fmla="val 998"/>
              <a:gd name="f574" fmla="val 1184"/>
              <a:gd name="f575" fmla="val 997"/>
              <a:gd name="f576" fmla="val 996"/>
              <a:gd name="f577" fmla="val 1188"/>
              <a:gd name="f578" fmla="val 994"/>
              <a:gd name="f579" fmla="val 1189"/>
              <a:gd name="f580" fmla="val 1190"/>
              <a:gd name="f581" fmla="val 990"/>
              <a:gd name="f582" fmla="val 988"/>
              <a:gd name="f583" fmla="val 986"/>
              <a:gd name="f584" fmla="val 1186"/>
              <a:gd name="f585" fmla="val 828"/>
              <a:gd name="f586" fmla="val 842"/>
              <a:gd name="f587" fmla="val 832"/>
              <a:gd name="f588" fmla="val 1141"/>
              <a:gd name="f589" fmla="val 1139"/>
              <a:gd name="f590" fmla="val 833"/>
              <a:gd name="f591" fmla="val 1137"/>
              <a:gd name="f592" fmla="val 834"/>
              <a:gd name="f593" fmla="val 836"/>
              <a:gd name="f594" fmla="val 1134"/>
              <a:gd name="f595" fmla="val 1133"/>
              <a:gd name="f596" fmla="val 840"/>
              <a:gd name="f597" fmla="val 843"/>
              <a:gd name="f598" fmla="val 1136"/>
              <a:gd name="f599" fmla="val 1299"/>
              <a:gd name="f600" fmla="val 1314"/>
              <a:gd name="f601" fmla="val 1183"/>
              <a:gd name="f602" fmla="val 1439"/>
              <a:gd name="f603" fmla="val 1738"/>
              <a:gd name="f604" fmla="val 1298"/>
              <a:gd name="f605" fmla="val 1878"/>
              <a:gd name="f606" fmla="val 1755"/>
              <a:gd name="f607" fmla="val 1519"/>
              <a:gd name="f608" fmla="val 1572"/>
              <a:gd name="f609" fmla="val 1472"/>
              <a:gd name="f610" fmla="val 1588"/>
              <a:gd name="f611" fmla="val 1612"/>
              <a:gd name="f612" fmla="val 1719"/>
              <a:gd name="f613" fmla="val 1204"/>
              <a:gd name="f614" fmla="val 1632"/>
              <a:gd name="f615" fmla="val 1664"/>
              <a:gd name="f616" fmla="val 1055"/>
              <a:gd name="f617" fmla="val 1669"/>
              <a:gd name="f618" fmla="val 1007"/>
              <a:gd name="f619" fmla="val 1671"/>
              <a:gd name="f620" fmla="val 1005"/>
              <a:gd name="f621" fmla="val 1673"/>
              <a:gd name="f622" fmla="val 1003"/>
              <a:gd name="f623" fmla="val 1675"/>
              <a:gd name="f624" fmla="val 1677"/>
              <a:gd name="f625" fmla="val 1679"/>
              <a:gd name="f626" fmla="val 1681"/>
              <a:gd name="f627" fmla="val 1682"/>
              <a:gd name="f628" fmla="val 1687"/>
              <a:gd name="f629" fmla="val 2291"/>
              <a:gd name="f630" fmla="val 2183"/>
              <a:gd name="f631" fmla="val 2193"/>
              <a:gd name="f632" fmla="val 2191"/>
              <a:gd name="f633" fmla="val 2190"/>
              <a:gd name="f634" fmla="val 2188"/>
              <a:gd name="f635" fmla="val 2186"/>
              <a:gd name="f636" fmla="val 2184"/>
              <a:gd name="f637" fmla="val 2182"/>
              <a:gd name="f638" fmla="val 2022"/>
              <a:gd name="f639" fmla="val 1928"/>
              <a:gd name="f640" fmla="val 2037"/>
              <a:gd name="f641" fmla="val 2026"/>
              <a:gd name="f642" fmla="val 2027"/>
              <a:gd name="f643" fmla="val 2028"/>
              <a:gd name="f644" fmla="val 2030"/>
              <a:gd name="f645" fmla="val 2032"/>
              <a:gd name="f646" fmla="val 2034"/>
              <a:gd name="f647" fmla="val 2036"/>
              <a:gd name="f648" fmla="val 2038"/>
              <a:gd name="f649" fmla="val 2197"/>
              <a:gd name="f650" fmla="val 2379"/>
              <a:gd name="f651" fmla="val 2527"/>
              <a:gd name="f652" fmla="val 2538"/>
              <a:gd name="f653" fmla="val 2550"/>
              <a:gd name="f654" fmla="val 1414"/>
              <a:gd name="f655" fmla="val 2560"/>
              <a:gd name="f656" fmla="val 1413"/>
              <a:gd name="f657" fmla="val 2571"/>
              <a:gd name="f658" fmla="val 1412"/>
              <a:gd name="f659" fmla="val 2581"/>
              <a:gd name="f660" fmla="val 1411"/>
              <a:gd name="f661" fmla="val 2591"/>
              <a:gd name="f662" fmla="val 1408"/>
              <a:gd name="f663" fmla="val 2610"/>
              <a:gd name="f664" fmla="val 1403"/>
              <a:gd name="f665" fmla="val 2619"/>
              <a:gd name="f666" fmla="val 2628"/>
              <a:gd name="f667" fmla="val 1397"/>
              <a:gd name="f668" fmla="val 2636"/>
              <a:gd name="f669" fmla="val 1393"/>
              <a:gd name="f670" fmla="val 2644"/>
              <a:gd name="f671" fmla="val 1389"/>
              <a:gd name="f672" fmla="val 2651"/>
              <a:gd name="f673" fmla="val 1385"/>
              <a:gd name="f674" fmla="val 2658"/>
              <a:gd name="f675" fmla="val 1380"/>
              <a:gd name="f676" fmla="val 2665"/>
              <a:gd name="f677" fmla="val 1375"/>
              <a:gd name="f678" fmla="val 2672"/>
              <a:gd name="f679" fmla="val 1370"/>
              <a:gd name="f680" fmla="val 2678"/>
              <a:gd name="f681" fmla="val 1365"/>
              <a:gd name="f682" fmla="val 2683"/>
              <a:gd name="f683" fmla="val 1359"/>
              <a:gd name="f684" fmla="val 2689"/>
              <a:gd name="f685" fmla="val 1353"/>
              <a:gd name="f686" fmla="val 2694"/>
              <a:gd name="f687" fmla="val 1346"/>
              <a:gd name="f688" fmla="val 2703"/>
              <a:gd name="f689" fmla="val 1332"/>
              <a:gd name="f690" fmla="val 2707"/>
              <a:gd name="f691" fmla="val 1325"/>
              <a:gd name="f692" fmla="val 2711"/>
              <a:gd name="f693" fmla="val 1318"/>
              <a:gd name="f694" fmla="val 2714"/>
              <a:gd name="f695" fmla="val 1310"/>
              <a:gd name="f696" fmla="val 2717"/>
              <a:gd name="f697" fmla="val 1302"/>
              <a:gd name="f698" fmla="val 2720"/>
              <a:gd name="f699" fmla="val 1294"/>
              <a:gd name="f700" fmla="val 2722"/>
              <a:gd name="f701" fmla="val 1285"/>
              <a:gd name="f702" fmla="val 2724"/>
              <a:gd name="f703" fmla="val 1276"/>
              <a:gd name="f704" fmla="val 2726"/>
              <a:gd name="f705" fmla="val 1267"/>
              <a:gd name="f706" fmla="val 2727"/>
              <a:gd name="f707" fmla="val 1258"/>
              <a:gd name="f708" fmla="val 2728"/>
              <a:gd name="f709" fmla="val 1248"/>
              <a:gd name="f710" fmla="val 2731"/>
              <a:gd name="f711" fmla="val 1206"/>
              <a:gd name="f712" fmla="val 1162"/>
              <a:gd name="f713" fmla="val 1140"/>
              <a:gd name="f714" fmla="val 1117"/>
              <a:gd name="f715" fmla="val 2729"/>
              <a:gd name="f716" fmla="val 1095"/>
              <a:gd name="f717" fmla="val 1065"/>
              <a:gd name="f718" fmla="val 1056"/>
              <a:gd name="f719" fmla="val 1047"/>
              <a:gd name="f720" fmla="val 1038"/>
              <a:gd name="f721" fmla="val 1021"/>
              <a:gd name="f722" fmla="val 1013"/>
              <a:gd name="f723" fmla="val 1006"/>
              <a:gd name="f724" fmla="val 991"/>
              <a:gd name="f725" fmla="val 2698"/>
              <a:gd name="f726" fmla="val 977"/>
              <a:gd name="f727" fmla="val 2677"/>
              <a:gd name="f728" fmla="val 959"/>
              <a:gd name="f729" fmla="val 2671"/>
              <a:gd name="f730" fmla="val 953"/>
              <a:gd name="f731" fmla="val 943"/>
              <a:gd name="f732" fmla="val 938"/>
              <a:gd name="f733" fmla="val 2643"/>
              <a:gd name="f734" fmla="val 934"/>
              <a:gd name="f735" fmla="val 930"/>
              <a:gd name="f736" fmla="val 2627"/>
              <a:gd name="f737" fmla="val 926"/>
              <a:gd name="f738" fmla="val 920"/>
              <a:gd name="f739" fmla="val 2601"/>
              <a:gd name="f740" fmla="val 917"/>
              <a:gd name="f741" fmla="val 915"/>
              <a:gd name="f742" fmla="val 913"/>
              <a:gd name="f743" fmla="val 911"/>
              <a:gd name="f744" fmla="val 910"/>
              <a:gd name="f745" fmla="val 909"/>
              <a:gd name="f746" fmla="val 2495"/>
              <a:gd name="f747" fmla="val 2548"/>
              <a:gd name="f748" fmla="val 1004"/>
              <a:gd name="f749" fmla="val 2558"/>
              <a:gd name="f750" fmla="val 2567"/>
              <a:gd name="f751" fmla="val 2575"/>
              <a:gd name="f752" fmla="val 2583"/>
              <a:gd name="f753" fmla="val 1017"/>
              <a:gd name="f754" fmla="val 2586"/>
              <a:gd name="f755" fmla="val 1019"/>
              <a:gd name="f756" fmla="val 2590"/>
              <a:gd name="f757" fmla="val 2596"/>
              <a:gd name="f758" fmla="val 1028"/>
              <a:gd name="f759" fmla="val 1034"/>
              <a:gd name="f760" fmla="val 2606"/>
              <a:gd name="f761" fmla="val 1040"/>
              <a:gd name="f762" fmla="val 2614"/>
              <a:gd name="f763" fmla="val 2616"/>
              <a:gd name="f764" fmla="val 1072"/>
              <a:gd name="f765" fmla="val 2620"/>
              <a:gd name="f766" fmla="val 1081"/>
              <a:gd name="f767" fmla="val 2621"/>
              <a:gd name="f768" fmla="val 1090"/>
              <a:gd name="f769" fmla="val 2623"/>
              <a:gd name="f770" fmla="val 2624"/>
              <a:gd name="f771" fmla="val 1196"/>
              <a:gd name="f772" fmla="val 1213"/>
              <a:gd name="f773" fmla="val 1233"/>
              <a:gd name="f774" fmla="val 1242"/>
              <a:gd name="f775" fmla="val 2618"/>
              <a:gd name="f776" fmla="val 1251"/>
              <a:gd name="f777" fmla="val 1260"/>
              <a:gd name="f778" fmla="val 2615"/>
              <a:gd name="f779" fmla="val 1264"/>
              <a:gd name="f780" fmla="val 2613"/>
              <a:gd name="f781" fmla="val 1268"/>
              <a:gd name="f782" fmla="val 1275"/>
              <a:gd name="f783" fmla="val 1283"/>
              <a:gd name="f784" fmla="val 1289"/>
              <a:gd name="f785" fmla="val 2595"/>
              <a:gd name="f786" fmla="val 1296"/>
              <a:gd name="f787" fmla="val 2589"/>
              <a:gd name="f788" fmla="val 1301"/>
              <a:gd name="f789" fmla="val 1306"/>
              <a:gd name="f790" fmla="val 1311"/>
              <a:gd name="f791" fmla="val 1317"/>
              <a:gd name="f792" fmla="val 1319"/>
              <a:gd name="f793" fmla="+- 0 0 -90"/>
              <a:gd name="f794" fmla="*/ f3 1 2732"/>
              <a:gd name="f795" fmla="*/ f4 1 1415"/>
              <a:gd name="f796" fmla="+- f7 0 f5"/>
              <a:gd name="f797" fmla="+- f6 0 f5"/>
              <a:gd name="f798" fmla="*/ f793 f0 1"/>
              <a:gd name="f799" fmla="*/ f797 1 2732"/>
              <a:gd name="f800" fmla="*/ f796 1 1415"/>
              <a:gd name="f801" fmla="*/ 58 f797 1"/>
              <a:gd name="f802" fmla="*/ 38 f796 1"/>
              <a:gd name="f803" fmla="*/ 8 f797 1"/>
              <a:gd name="f804" fmla="*/ 131 f796 1"/>
              <a:gd name="f805" fmla="*/ 38 f797 1"/>
              <a:gd name="f806" fmla="*/ 249 f796 1"/>
              <a:gd name="f807" fmla="*/ 174 f797 1"/>
              <a:gd name="f808" fmla="*/ 304 f796 1"/>
              <a:gd name="f809" fmla="*/ 228 f797 1"/>
              <a:gd name="f810" fmla="*/ 341 f796 1"/>
              <a:gd name="f811" fmla="*/ 206 f797 1"/>
              <a:gd name="f812" fmla="*/ 412 f796 1"/>
              <a:gd name="f813" fmla="*/ 102 f797 1"/>
              <a:gd name="f814" fmla="*/ 416 f796 1"/>
              <a:gd name="f815" fmla="*/ 64 f797 1"/>
              <a:gd name="f816" fmla="*/ 508 f796 1"/>
              <a:gd name="f817" fmla="*/ 201 f797 1"/>
              <a:gd name="f818" fmla="*/ 520 f796 1"/>
              <a:gd name="f819" fmla="*/ 294 f797 1"/>
              <a:gd name="f820" fmla="*/ 481 f796 1"/>
              <a:gd name="f821" fmla="*/ 338 f797 1"/>
              <a:gd name="f822" fmla="*/ 397 f796 1"/>
              <a:gd name="f823" fmla="*/ 322 f797 1"/>
              <a:gd name="f824" fmla="*/ 278 f796 1"/>
              <a:gd name="f825" fmla="*/ 216 f797 1"/>
              <a:gd name="f826" fmla="*/ 204 f796 1"/>
              <a:gd name="f827" fmla="*/ 120 f797 1"/>
              <a:gd name="f828" fmla="*/ 172 f796 1"/>
              <a:gd name="f829" fmla="*/ 133 f797 1"/>
              <a:gd name="f830" fmla="*/ 115 f796 1"/>
              <a:gd name="f831" fmla="*/ 259 f797 1"/>
              <a:gd name="f832" fmla="*/ 110 f796 1"/>
              <a:gd name="f833" fmla="*/ 253 f797 1"/>
              <a:gd name="f834" fmla="*/ 7 f796 1"/>
              <a:gd name="f835" fmla="*/ 636 f797 1"/>
              <a:gd name="f836" fmla="*/ 386 f796 1"/>
              <a:gd name="f837" fmla="*/ 576 f797 1"/>
              <a:gd name="f838" fmla="*/ 421 f796 1"/>
              <a:gd name="f839" fmla="*/ 524 f797 1"/>
              <a:gd name="f840" fmla="*/ 374 f796 1"/>
              <a:gd name="f841" fmla="*/ 417 f797 1"/>
              <a:gd name="f842" fmla="*/ 418 f796 1"/>
              <a:gd name="f843" fmla="*/ 482 f797 1"/>
              <a:gd name="f844" fmla="*/ 497 f796 1"/>
              <a:gd name="f845" fmla="*/ 611 f797 1"/>
              <a:gd name="f846" fmla="*/ 521 f796 1"/>
              <a:gd name="f847" fmla="*/ 714 f797 1"/>
              <a:gd name="f848" fmla="*/ 472 f796 1"/>
              <a:gd name="f849" fmla="*/ 757 f797 1"/>
              <a:gd name="f850" fmla="*/ 368 f796 1"/>
              <a:gd name="f851" fmla="*/ 923 f797 1"/>
              <a:gd name="f852" fmla="*/ 28 f796 1"/>
              <a:gd name="f853" fmla="*/ 853 f797 1"/>
              <a:gd name="f854" fmla="*/ 119 f796 1"/>
              <a:gd name="f855" fmla="*/ 844 f797 1"/>
              <a:gd name="f856" fmla="*/ 363 f796 1"/>
              <a:gd name="f857" fmla="*/ 908 f797 1"/>
              <a:gd name="f858" fmla="*/ 486 f796 1"/>
              <a:gd name="f859" fmla="*/ 1048 f797 1"/>
              <a:gd name="f860" fmla="*/ 524 f796 1"/>
              <a:gd name="f861" fmla="*/ 1164 f797 1"/>
              <a:gd name="f862" fmla="*/ 474 f796 1"/>
              <a:gd name="f863" fmla="*/ 1219 f797 1"/>
              <a:gd name="f864" fmla="*/ 328 f796 1"/>
              <a:gd name="f865" fmla="*/ 1197 f797 1"/>
              <a:gd name="f866" fmla="*/ 97 f796 1"/>
              <a:gd name="f867" fmla="*/ 1110 f797 1"/>
              <a:gd name="f868" fmla="*/ 15 f796 1"/>
              <a:gd name="f869" fmla="*/ 1063 f797 1"/>
              <a:gd name="f870" fmla="*/ 1102 f797 1"/>
              <a:gd name="f871" fmla="*/ 194 f796 1"/>
              <a:gd name="f872" fmla="*/ 1086 f797 1"/>
              <a:gd name="f873" fmla="*/ 396 f796 1"/>
              <a:gd name="f874" fmla="*/ 1008 f797 1"/>
              <a:gd name="f875" fmla="*/ 420 f796 1"/>
              <a:gd name="f876" fmla="*/ 958 f797 1"/>
              <a:gd name="f877" fmla="*/ 355 f796 1"/>
              <a:gd name="f878" fmla="*/ 967 f797 1"/>
              <a:gd name="f879" fmla="*/ 137 f796 1"/>
              <a:gd name="f880" fmla="*/ 1683 f797 1"/>
              <a:gd name="f881" fmla="*/ 516 f796 1"/>
              <a:gd name="f882" fmla="*/ 1292 f797 1"/>
              <a:gd name="f883" fmla="*/ 9 f796 1"/>
              <a:gd name="f884" fmla="*/ 1402 f797 1"/>
              <a:gd name="f885" fmla="*/ 238 f796 1"/>
              <a:gd name="f886" fmla="*/ 1574 f797 1"/>
              <a:gd name="f887" fmla="*/ 1945 f797 1"/>
              <a:gd name="f888" fmla="*/ 103 f796 1"/>
              <a:gd name="f889" fmla="*/ 651 f797 1"/>
              <a:gd name="f890" fmla="*/ 1002 f796 1"/>
              <a:gd name="f891" fmla="*/ 1096 f797 1"/>
              <a:gd name="f892" fmla="*/ 1415 f796 1"/>
              <a:gd name="f893" fmla="*/ 986 f797 1"/>
              <a:gd name="f894" fmla="*/ 1186 f796 1"/>
              <a:gd name="f895" fmla="*/ 842 f797 1"/>
              <a:gd name="f896" fmla="*/ 1135 f796 1"/>
              <a:gd name="f897" fmla="*/ 1763 f797 1"/>
              <a:gd name="f898" fmla="*/ 1669 f797 1"/>
              <a:gd name="f899" fmla="*/ 1009 f796 1"/>
              <a:gd name="f900" fmla="*/ 2291 f797 1"/>
              <a:gd name="f901" fmla="*/ 2182 f797 1"/>
              <a:gd name="f902" fmla="*/ 2036 f797 1"/>
              <a:gd name="f903" fmla="*/ 2591 f797 1"/>
              <a:gd name="f904" fmla="*/ 1408 f796 1"/>
              <a:gd name="f905" fmla="*/ 2694 f797 1"/>
              <a:gd name="f906" fmla="*/ 1346 f796 1"/>
              <a:gd name="f907" fmla="*/ 2731 f797 1"/>
              <a:gd name="f908" fmla="*/ 1183 f796 1"/>
              <a:gd name="f909" fmla="*/ 2707 f797 1"/>
              <a:gd name="f910" fmla="*/ 998 f796 1"/>
              <a:gd name="f911" fmla="*/ 2627 f797 1"/>
              <a:gd name="f912" fmla="*/ 926 f796 1"/>
              <a:gd name="f913" fmla="*/ 2527 f797 1"/>
              <a:gd name="f914" fmla="*/ 2614 f797 1"/>
              <a:gd name="f915" fmla="*/ 1055 f796 1"/>
              <a:gd name="f916" fmla="*/ 2616 f797 1"/>
              <a:gd name="f917" fmla="*/ 1260 f796 1"/>
              <a:gd name="f918" fmla="*/ 2538 f797 1"/>
              <a:gd name="f919" fmla="*/ 1321 f796 1"/>
              <a:gd name="f920" fmla="*/ f798 1 f2"/>
              <a:gd name="f921" fmla="*/ f801 1 2732"/>
              <a:gd name="f922" fmla="*/ f802 1 1415"/>
              <a:gd name="f923" fmla="*/ f803 1 2732"/>
              <a:gd name="f924" fmla="*/ f804 1 1415"/>
              <a:gd name="f925" fmla="*/ f805 1 2732"/>
              <a:gd name="f926" fmla="*/ f806 1 1415"/>
              <a:gd name="f927" fmla="*/ f807 1 2732"/>
              <a:gd name="f928" fmla="*/ f808 1 1415"/>
              <a:gd name="f929" fmla="*/ f809 1 2732"/>
              <a:gd name="f930" fmla="*/ f810 1 1415"/>
              <a:gd name="f931" fmla="*/ f811 1 2732"/>
              <a:gd name="f932" fmla="*/ f812 1 1415"/>
              <a:gd name="f933" fmla="*/ f813 1 2732"/>
              <a:gd name="f934" fmla="*/ f814 1 1415"/>
              <a:gd name="f935" fmla="*/ f815 1 2732"/>
              <a:gd name="f936" fmla="*/ f816 1 1415"/>
              <a:gd name="f937" fmla="*/ f817 1 2732"/>
              <a:gd name="f938" fmla="*/ f818 1 1415"/>
              <a:gd name="f939" fmla="*/ f819 1 2732"/>
              <a:gd name="f940" fmla="*/ f820 1 1415"/>
              <a:gd name="f941" fmla="*/ f821 1 2732"/>
              <a:gd name="f942" fmla="*/ f822 1 1415"/>
              <a:gd name="f943" fmla="*/ f823 1 2732"/>
              <a:gd name="f944" fmla="*/ f824 1 1415"/>
              <a:gd name="f945" fmla="*/ f825 1 2732"/>
              <a:gd name="f946" fmla="*/ f826 1 1415"/>
              <a:gd name="f947" fmla="*/ f827 1 2732"/>
              <a:gd name="f948" fmla="*/ f828 1 1415"/>
              <a:gd name="f949" fmla="*/ f829 1 2732"/>
              <a:gd name="f950" fmla="*/ f830 1 1415"/>
              <a:gd name="f951" fmla="*/ f831 1 2732"/>
              <a:gd name="f952" fmla="*/ f832 1 1415"/>
              <a:gd name="f953" fmla="*/ f833 1 2732"/>
              <a:gd name="f954" fmla="*/ f834 1 1415"/>
              <a:gd name="f955" fmla="*/ f835 1 2732"/>
              <a:gd name="f956" fmla="*/ f836 1 1415"/>
              <a:gd name="f957" fmla="*/ f837 1 2732"/>
              <a:gd name="f958" fmla="*/ f838 1 1415"/>
              <a:gd name="f959" fmla="*/ f839 1 2732"/>
              <a:gd name="f960" fmla="*/ f840 1 1415"/>
              <a:gd name="f961" fmla="*/ f841 1 2732"/>
              <a:gd name="f962" fmla="*/ f842 1 1415"/>
              <a:gd name="f963" fmla="*/ f843 1 2732"/>
              <a:gd name="f964" fmla="*/ f844 1 1415"/>
              <a:gd name="f965" fmla="*/ f845 1 2732"/>
              <a:gd name="f966" fmla="*/ f846 1 1415"/>
              <a:gd name="f967" fmla="*/ f847 1 2732"/>
              <a:gd name="f968" fmla="*/ f848 1 1415"/>
              <a:gd name="f969" fmla="*/ f849 1 2732"/>
              <a:gd name="f970" fmla="*/ f850 1 1415"/>
              <a:gd name="f971" fmla="*/ f851 1 2732"/>
              <a:gd name="f972" fmla="*/ f852 1 1415"/>
              <a:gd name="f973" fmla="*/ f853 1 2732"/>
              <a:gd name="f974" fmla="*/ f854 1 1415"/>
              <a:gd name="f975" fmla="*/ f855 1 2732"/>
              <a:gd name="f976" fmla="*/ f856 1 1415"/>
              <a:gd name="f977" fmla="*/ f857 1 2732"/>
              <a:gd name="f978" fmla="*/ f858 1 1415"/>
              <a:gd name="f979" fmla="*/ f859 1 2732"/>
              <a:gd name="f980" fmla="*/ f860 1 1415"/>
              <a:gd name="f981" fmla="*/ f861 1 2732"/>
              <a:gd name="f982" fmla="*/ f862 1 1415"/>
              <a:gd name="f983" fmla="*/ f863 1 2732"/>
              <a:gd name="f984" fmla="*/ f864 1 1415"/>
              <a:gd name="f985" fmla="*/ f865 1 2732"/>
              <a:gd name="f986" fmla="*/ f866 1 1415"/>
              <a:gd name="f987" fmla="*/ f867 1 2732"/>
              <a:gd name="f988" fmla="*/ f868 1 1415"/>
              <a:gd name="f989" fmla="*/ f869 1 2732"/>
              <a:gd name="f990" fmla="*/ f870 1 2732"/>
              <a:gd name="f991" fmla="*/ f871 1 1415"/>
              <a:gd name="f992" fmla="*/ f872 1 2732"/>
              <a:gd name="f993" fmla="*/ f873 1 1415"/>
              <a:gd name="f994" fmla="*/ f874 1 2732"/>
              <a:gd name="f995" fmla="*/ f875 1 1415"/>
              <a:gd name="f996" fmla="*/ f876 1 2732"/>
              <a:gd name="f997" fmla="*/ f877 1 1415"/>
              <a:gd name="f998" fmla="*/ f878 1 2732"/>
              <a:gd name="f999" fmla="*/ f879 1 1415"/>
              <a:gd name="f1000" fmla="*/ f880 1 2732"/>
              <a:gd name="f1001" fmla="*/ f881 1 1415"/>
              <a:gd name="f1002" fmla="*/ f882 1 2732"/>
              <a:gd name="f1003" fmla="*/ f883 1 1415"/>
              <a:gd name="f1004" fmla="*/ f884 1 2732"/>
              <a:gd name="f1005" fmla="*/ f885 1 1415"/>
              <a:gd name="f1006" fmla="*/ f886 1 2732"/>
              <a:gd name="f1007" fmla="*/ f887 1 2732"/>
              <a:gd name="f1008" fmla="*/ f888 1 1415"/>
              <a:gd name="f1009" fmla="*/ f889 1 2732"/>
              <a:gd name="f1010" fmla="*/ f890 1 1415"/>
              <a:gd name="f1011" fmla="*/ f891 1 2732"/>
              <a:gd name="f1012" fmla="*/ f892 1 1415"/>
              <a:gd name="f1013" fmla="*/ f893 1 2732"/>
              <a:gd name="f1014" fmla="*/ f894 1 1415"/>
              <a:gd name="f1015" fmla="*/ f895 1 2732"/>
              <a:gd name="f1016" fmla="*/ f896 1 1415"/>
              <a:gd name="f1017" fmla="*/ f897 1 2732"/>
              <a:gd name="f1018" fmla="*/ f898 1 2732"/>
              <a:gd name="f1019" fmla="*/ f899 1 1415"/>
              <a:gd name="f1020" fmla="*/ f900 1 2732"/>
              <a:gd name="f1021" fmla="*/ f901 1 2732"/>
              <a:gd name="f1022" fmla="*/ f902 1 2732"/>
              <a:gd name="f1023" fmla="*/ f903 1 2732"/>
              <a:gd name="f1024" fmla="*/ f904 1 1415"/>
              <a:gd name="f1025" fmla="*/ f905 1 2732"/>
              <a:gd name="f1026" fmla="*/ f906 1 1415"/>
              <a:gd name="f1027" fmla="*/ f907 1 2732"/>
              <a:gd name="f1028" fmla="*/ f908 1 1415"/>
              <a:gd name="f1029" fmla="*/ f909 1 2732"/>
              <a:gd name="f1030" fmla="*/ f910 1 1415"/>
              <a:gd name="f1031" fmla="*/ f911 1 2732"/>
              <a:gd name="f1032" fmla="*/ f912 1 1415"/>
              <a:gd name="f1033" fmla="*/ f913 1 2732"/>
              <a:gd name="f1034" fmla="*/ f914 1 2732"/>
              <a:gd name="f1035" fmla="*/ f915 1 1415"/>
              <a:gd name="f1036" fmla="*/ f916 1 2732"/>
              <a:gd name="f1037" fmla="*/ f917 1 1415"/>
              <a:gd name="f1038" fmla="*/ f918 1 2732"/>
              <a:gd name="f1039" fmla="*/ f919 1 1415"/>
              <a:gd name="f1040" fmla="*/ 0 1 f799"/>
              <a:gd name="f1041" fmla="*/ f6 1 f799"/>
              <a:gd name="f1042" fmla="*/ 0 1 f800"/>
              <a:gd name="f1043" fmla="*/ f7 1 f800"/>
              <a:gd name="f1044" fmla="+- f920 0 f1"/>
              <a:gd name="f1045" fmla="*/ f921 1 f799"/>
              <a:gd name="f1046" fmla="*/ f922 1 f800"/>
              <a:gd name="f1047" fmla="*/ f923 1 f799"/>
              <a:gd name="f1048" fmla="*/ f924 1 f800"/>
              <a:gd name="f1049" fmla="*/ f925 1 f799"/>
              <a:gd name="f1050" fmla="*/ f926 1 f800"/>
              <a:gd name="f1051" fmla="*/ f927 1 f799"/>
              <a:gd name="f1052" fmla="*/ f928 1 f800"/>
              <a:gd name="f1053" fmla="*/ f929 1 f799"/>
              <a:gd name="f1054" fmla="*/ f930 1 f800"/>
              <a:gd name="f1055" fmla="*/ f931 1 f799"/>
              <a:gd name="f1056" fmla="*/ f932 1 f800"/>
              <a:gd name="f1057" fmla="*/ f933 1 f799"/>
              <a:gd name="f1058" fmla="*/ f934 1 f800"/>
              <a:gd name="f1059" fmla="*/ f935 1 f799"/>
              <a:gd name="f1060" fmla="*/ f936 1 f800"/>
              <a:gd name="f1061" fmla="*/ f937 1 f799"/>
              <a:gd name="f1062" fmla="*/ f938 1 f800"/>
              <a:gd name="f1063" fmla="*/ f939 1 f799"/>
              <a:gd name="f1064" fmla="*/ f940 1 f800"/>
              <a:gd name="f1065" fmla="*/ f941 1 f799"/>
              <a:gd name="f1066" fmla="*/ f942 1 f800"/>
              <a:gd name="f1067" fmla="*/ f943 1 f799"/>
              <a:gd name="f1068" fmla="*/ f944 1 f800"/>
              <a:gd name="f1069" fmla="*/ f945 1 f799"/>
              <a:gd name="f1070" fmla="*/ f946 1 f800"/>
              <a:gd name="f1071" fmla="*/ f947 1 f799"/>
              <a:gd name="f1072" fmla="*/ f948 1 f800"/>
              <a:gd name="f1073" fmla="*/ f949 1 f799"/>
              <a:gd name="f1074" fmla="*/ f950 1 f800"/>
              <a:gd name="f1075" fmla="*/ f951 1 f799"/>
              <a:gd name="f1076" fmla="*/ f952 1 f800"/>
              <a:gd name="f1077" fmla="*/ f953 1 f799"/>
              <a:gd name="f1078" fmla="*/ f954 1 f800"/>
              <a:gd name="f1079" fmla="*/ f955 1 f799"/>
              <a:gd name="f1080" fmla="*/ f956 1 f800"/>
              <a:gd name="f1081" fmla="*/ f957 1 f799"/>
              <a:gd name="f1082" fmla="*/ f958 1 f800"/>
              <a:gd name="f1083" fmla="*/ f959 1 f799"/>
              <a:gd name="f1084" fmla="*/ f960 1 f800"/>
              <a:gd name="f1085" fmla="*/ f961 1 f799"/>
              <a:gd name="f1086" fmla="*/ f962 1 f800"/>
              <a:gd name="f1087" fmla="*/ f963 1 f799"/>
              <a:gd name="f1088" fmla="*/ f964 1 f800"/>
              <a:gd name="f1089" fmla="*/ f965 1 f799"/>
              <a:gd name="f1090" fmla="*/ f966 1 f800"/>
              <a:gd name="f1091" fmla="*/ f967 1 f799"/>
              <a:gd name="f1092" fmla="*/ f968 1 f800"/>
              <a:gd name="f1093" fmla="*/ f969 1 f799"/>
              <a:gd name="f1094" fmla="*/ f970 1 f800"/>
              <a:gd name="f1095" fmla="*/ f971 1 f799"/>
              <a:gd name="f1096" fmla="*/ f972 1 f800"/>
              <a:gd name="f1097" fmla="*/ f973 1 f799"/>
              <a:gd name="f1098" fmla="*/ f974 1 f800"/>
              <a:gd name="f1099" fmla="*/ f975 1 f799"/>
              <a:gd name="f1100" fmla="*/ f976 1 f800"/>
              <a:gd name="f1101" fmla="*/ f977 1 f799"/>
              <a:gd name="f1102" fmla="*/ f978 1 f800"/>
              <a:gd name="f1103" fmla="*/ f979 1 f799"/>
              <a:gd name="f1104" fmla="*/ f980 1 f800"/>
              <a:gd name="f1105" fmla="*/ f981 1 f799"/>
              <a:gd name="f1106" fmla="*/ f982 1 f800"/>
              <a:gd name="f1107" fmla="*/ f983 1 f799"/>
              <a:gd name="f1108" fmla="*/ f984 1 f800"/>
              <a:gd name="f1109" fmla="*/ f985 1 f799"/>
              <a:gd name="f1110" fmla="*/ f986 1 f800"/>
              <a:gd name="f1111" fmla="*/ f987 1 f799"/>
              <a:gd name="f1112" fmla="*/ f988 1 f800"/>
              <a:gd name="f1113" fmla="*/ f989 1 f799"/>
              <a:gd name="f1114" fmla="*/ f990 1 f799"/>
              <a:gd name="f1115" fmla="*/ f991 1 f800"/>
              <a:gd name="f1116" fmla="*/ f992 1 f799"/>
              <a:gd name="f1117" fmla="*/ f993 1 f800"/>
              <a:gd name="f1118" fmla="*/ f994 1 f799"/>
              <a:gd name="f1119" fmla="*/ f995 1 f800"/>
              <a:gd name="f1120" fmla="*/ f996 1 f799"/>
              <a:gd name="f1121" fmla="*/ f997 1 f800"/>
              <a:gd name="f1122" fmla="*/ f998 1 f799"/>
              <a:gd name="f1123" fmla="*/ f999 1 f800"/>
              <a:gd name="f1124" fmla="*/ f1000 1 f799"/>
              <a:gd name="f1125" fmla="*/ f1001 1 f800"/>
              <a:gd name="f1126" fmla="*/ f1002 1 f799"/>
              <a:gd name="f1127" fmla="*/ f1003 1 f800"/>
              <a:gd name="f1128" fmla="*/ f1004 1 f799"/>
              <a:gd name="f1129" fmla="*/ f1005 1 f800"/>
              <a:gd name="f1130" fmla="*/ f1006 1 f799"/>
              <a:gd name="f1131" fmla="*/ f1007 1 f799"/>
              <a:gd name="f1132" fmla="*/ f1008 1 f800"/>
              <a:gd name="f1133" fmla="*/ f1009 1 f799"/>
              <a:gd name="f1134" fmla="*/ f1010 1 f800"/>
              <a:gd name="f1135" fmla="*/ f1011 1 f799"/>
              <a:gd name="f1136" fmla="*/ f1012 1 f800"/>
              <a:gd name="f1137" fmla="*/ f1013 1 f799"/>
              <a:gd name="f1138" fmla="*/ f1014 1 f800"/>
              <a:gd name="f1139" fmla="*/ f1015 1 f799"/>
              <a:gd name="f1140" fmla="*/ f1016 1 f800"/>
              <a:gd name="f1141" fmla="*/ f1017 1 f799"/>
              <a:gd name="f1142" fmla="*/ f1018 1 f799"/>
              <a:gd name="f1143" fmla="*/ f1019 1 f800"/>
              <a:gd name="f1144" fmla="*/ f1020 1 f799"/>
              <a:gd name="f1145" fmla="*/ f1021 1 f799"/>
              <a:gd name="f1146" fmla="*/ f1022 1 f799"/>
              <a:gd name="f1147" fmla="*/ f1023 1 f799"/>
              <a:gd name="f1148" fmla="*/ f1024 1 f800"/>
              <a:gd name="f1149" fmla="*/ f1025 1 f799"/>
              <a:gd name="f1150" fmla="*/ f1026 1 f800"/>
              <a:gd name="f1151" fmla="*/ f1027 1 f799"/>
              <a:gd name="f1152" fmla="*/ f1028 1 f800"/>
              <a:gd name="f1153" fmla="*/ f1029 1 f799"/>
              <a:gd name="f1154" fmla="*/ f1030 1 f800"/>
              <a:gd name="f1155" fmla="*/ f1031 1 f799"/>
              <a:gd name="f1156" fmla="*/ f1032 1 f800"/>
              <a:gd name="f1157" fmla="*/ f1033 1 f799"/>
              <a:gd name="f1158" fmla="*/ f1034 1 f799"/>
              <a:gd name="f1159" fmla="*/ f1035 1 f800"/>
              <a:gd name="f1160" fmla="*/ f1036 1 f799"/>
              <a:gd name="f1161" fmla="*/ f1037 1 f800"/>
              <a:gd name="f1162" fmla="*/ f1038 1 f799"/>
              <a:gd name="f1163" fmla="*/ f1039 1 f800"/>
              <a:gd name="f1164" fmla="*/ f1040 f794 1"/>
              <a:gd name="f1165" fmla="*/ f1041 f794 1"/>
              <a:gd name="f1166" fmla="*/ f1043 f795 1"/>
              <a:gd name="f1167" fmla="*/ f1042 f795 1"/>
              <a:gd name="f1168" fmla="*/ f1045 f794 1"/>
              <a:gd name="f1169" fmla="*/ f1046 f795 1"/>
              <a:gd name="f1170" fmla="*/ f1047 f794 1"/>
              <a:gd name="f1171" fmla="*/ f1048 f795 1"/>
              <a:gd name="f1172" fmla="*/ f1049 f794 1"/>
              <a:gd name="f1173" fmla="*/ f1050 f795 1"/>
              <a:gd name="f1174" fmla="*/ f1051 f794 1"/>
              <a:gd name="f1175" fmla="*/ f1052 f795 1"/>
              <a:gd name="f1176" fmla="*/ f1053 f794 1"/>
              <a:gd name="f1177" fmla="*/ f1054 f795 1"/>
              <a:gd name="f1178" fmla="*/ f1055 f794 1"/>
              <a:gd name="f1179" fmla="*/ f1056 f795 1"/>
              <a:gd name="f1180" fmla="*/ f1057 f794 1"/>
              <a:gd name="f1181" fmla="*/ f1058 f795 1"/>
              <a:gd name="f1182" fmla="*/ f1059 f794 1"/>
              <a:gd name="f1183" fmla="*/ f1060 f795 1"/>
              <a:gd name="f1184" fmla="*/ f1061 f794 1"/>
              <a:gd name="f1185" fmla="*/ f1062 f795 1"/>
              <a:gd name="f1186" fmla="*/ f1063 f794 1"/>
              <a:gd name="f1187" fmla="*/ f1064 f795 1"/>
              <a:gd name="f1188" fmla="*/ f1065 f794 1"/>
              <a:gd name="f1189" fmla="*/ f1066 f795 1"/>
              <a:gd name="f1190" fmla="*/ f1067 f794 1"/>
              <a:gd name="f1191" fmla="*/ f1068 f795 1"/>
              <a:gd name="f1192" fmla="*/ f1069 f794 1"/>
              <a:gd name="f1193" fmla="*/ f1070 f795 1"/>
              <a:gd name="f1194" fmla="*/ f1071 f794 1"/>
              <a:gd name="f1195" fmla="*/ f1072 f795 1"/>
              <a:gd name="f1196" fmla="*/ f1073 f794 1"/>
              <a:gd name="f1197" fmla="*/ f1074 f795 1"/>
              <a:gd name="f1198" fmla="*/ f1075 f794 1"/>
              <a:gd name="f1199" fmla="*/ f1076 f795 1"/>
              <a:gd name="f1200" fmla="*/ f1077 f794 1"/>
              <a:gd name="f1201" fmla="*/ f1078 f795 1"/>
              <a:gd name="f1202" fmla="*/ f1079 f794 1"/>
              <a:gd name="f1203" fmla="*/ f1080 f795 1"/>
              <a:gd name="f1204" fmla="*/ f1081 f794 1"/>
              <a:gd name="f1205" fmla="*/ f1082 f795 1"/>
              <a:gd name="f1206" fmla="*/ f1083 f794 1"/>
              <a:gd name="f1207" fmla="*/ f1084 f795 1"/>
              <a:gd name="f1208" fmla="*/ f1085 f794 1"/>
              <a:gd name="f1209" fmla="*/ f1086 f795 1"/>
              <a:gd name="f1210" fmla="*/ f1087 f794 1"/>
              <a:gd name="f1211" fmla="*/ f1088 f795 1"/>
              <a:gd name="f1212" fmla="*/ f1089 f794 1"/>
              <a:gd name="f1213" fmla="*/ f1090 f795 1"/>
              <a:gd name="f1214" fmla="*/ f1091 f794 1"/>
              <a:gd name="f1215" fmla="*/ f1092 f795 1"/>
              <a:gd name="f1216" fmla="*/ f1093 f794 1"/>
              <a:gd name="f1217" fmla="*/ f1094 f795 1"/>
              <a:gd name="f1218" fmla="*/ f1095 f794 1"/>
              <a:gd name="f1219" fmla="*/ f1096 f795 1"/>
              <a:gd name="f1220" fmla="*/ f1097 f794 1"/>
              <a:gd name="f1221" fmla="*/ f1098 f795 1"/>
              <a:gd name="f1222" fmla="*/ f1099 f794 1"/>
              <a:gd name="f1223" fmla="*/ f1100 f795 1"/>
              <a:gd name="f1224" fmla="*/ f1101 f794 1"/>
              <a:gd name="f1225" fmla="*/ f1102 f795 1"/>
              <a:gd name="f1226" fmla="*/ f1103 f794 1"/>
              <a:gd name="f1227" fmla="*/ f1104 f795 1"/>
              <a:gd name="f1228" fmla="*/ f1105 f794 1"/>
              <a:gd name="f1229" fmla="*/ f1106 f795 1"/>
              <a:gd name="f1230" fmla="*/ f1107 f794 1"/>
              <a:gd name="f1231" fmla="*/ f1108 f795 1"/>
              <a:gd name="f1232" fmla="*/ f1109 f794 1"/>
              <a:gd name="f1233" fmla="*/ f1110 f795 1"/>
              <a:gd name="f1234" fmla="*/ f1111 f794 1"/>
              <a:gd name="f1235" fmla="*/ f1112 f795 1"/>
              <a:gd name="f1236" fmla="*/ f1113 f794 1"/>
              <a:gd name="f1237" fmla="*/ f1114 f794 1"/>
              <a:gd name="f1238" fmla="*/ f1115 f795 1"/>
              <a:gd name="f1239" fmla="*/ f1116 f794 1"/>
              <a:gd name="f1240" fmla="*/ f1117 f795 1"/>
              <a:gd name="f1241" fmla="*/ f1118 f794 1"/>
              <a:gd name="f1242" fmla="*/ f1119 f795 1"/>
              <a:gd name="f1243" fmla="*/ f1120 f794 1"/>
              <a:gd name="f1244" fmla="*/ f1121 f795 1"/>
              <a:gd name="f1245" fmla="*/ f1122 f794 1"/>
              <a:gd name="f1246" fmla="*/ f1123 f795 1"/>
              <a:gd name="f1247" fmla="*/ f1124 f794 1"/>
              <a:gd name="f1248" fmla="*/ f1125 f795 1"/>
              <a:gd name="f1249" fmla="*/ f1126 f794 1"/>
              <a:gd name="f1250" fmla="*/ f1127 f795 1"/>
              <a:gd name="f1251" fmla="*/ f1128 f794 1"/>
              <a:gd name="f1252" fmla="*/ f1129 f795 1"/>
              <a:gd name="f1253" fmla="*/ f1130 f794 1"/>
              <a:gd name="f1254" fmla="*/ f1131 f794 1"/>
              <a:gd name="f1255" fmla="*/ f1132 f795 1"/>
              <a:gd name="f1256" fmla="*/ f1133 f794 1"/>
              <a:gd name="f1257" fmla="*/ f1134 f795 1"/>
              <a:gd name="f1258" fmla="*/ f1135 f794 1"/>
              <a:gd name="f1259" fmla="*/ f1136 f795 1"/>
              <a:gd name="f1260" fmla="*/ f1137 f794 1"/>
              <a:gd name="f1261" fmla="*/ f1138 f795 1"/>
              <a:gd name="f1262" fmla="*/ f1139 f794 1"/>
              <a:gd name="f1263" fmla="*/ f1140 f795 1"/>
              <a:gd name="f1264" fmla="*/ f1141 f794 1"/>
              <a:gd name="f1265" fmla="*/ f1142 f794 1"/>
              <a:gd name="f1266" fmla="*/ f1143 f795 1"/>
              <a:gd name="f1267" fmla="*/ f1144 f794 1"/>
              <a:gd name="f1268" fmla="*/ f1145 f794 1"/>
              <a:gd name="f1269" fmla="*/ f1146 f794 1"/>
              <a:gd name="f1270" fmla="*/ f1147 f794 1"/>
              <a:gd name="f1271" fmla="*/ f1148 f795 1"/>
              <a:gd name="f1272" fmla="*/ f1149 f794 1"/>
              <a:gd name="f1273" fmla="*/ f1150 f795 1"/>
              <a:gd name="f1274" fmla="*/ f1151 f794 1"/>
              <a:gd name="f1275" fmla="*/ f1152 f795 1"/>
              <a:gd name="f1276" fmla="*/ f1153 f794 1"/>
              <a:gd name="f1277" fmla="*/ f1154 f795 1"/>
              <a:gd name="f1278" fmla="*/ f1155 f794 1"/>
              <a:gd name="f1279" fmla="*/ f1156 f795 1"/>
              <a:gd name="f1280" fmla="*/ f1157 f794 1"/>
              <a:gd name="f1281" fmla="*/ f1158 f794 1"/>
              <a:gd name="f1282" fmla="*/ f1159 f795 1"/>
              <a:gd name="f1283" fmla="*/ f1160 f794 1"/>
              <a:gd name="f1284" fmla="*/ f1161 f795 1"/>
              <a:gd name="f1285" fmla="*/ f1162 f794 1"/>
              <a:gd name="f1286" fmla="*/ f1163 f79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044">
                <a:pos x="f1168" y="f1169"/>
              </a:cxn>
              <a:cxn ang="f1044">
                <a:pos x="f1170" y="f1171"/>
              </a:cxn>
              <a:cxn ang="f1044">
                <a:pos x="f1172" y="f1173"/>
              </a:cxn>
              <a:cxn ang="f1044">
                <a:pos x="f1174" y="f1175"/>
              </a:cxn>
              <a:cxn ang="f1044">
                <a:pos x="f1176" y="f1177"/>
              </a:cxn>
              <a:cxn ang="f1044">
                <a:pos x="f1178" y="f1179"/>
              </a:cxn>
              <a:cxn ang="f1044">
                <a:pos x="f1180" y="f1181"/>
              </a:cxn>
              <a:cxn ang="f1044">
                <a:pos x="f1182" y="f1183"/>
              </a:cxn>
              <a:cxn ang="f1044">
                <a:pos x="f1184" y="f1185"/>
              </a:cxn>
              <a:cxn ang="f1044">
                <a:pos x="f1186" y="f1187"/>
              </a:cxn>
              <a:cxn ang="f1044">
                <a:pos x="f1188" y="f1189"/>
              </a:cxn>
              <a:cxn ang="f1044">
                <a:pos x="f1190" y="f1191"/>
              </a:cxn>
              <a:cxn ang="f1044">
                <a:pos x="f1192" y="f1193"/>
              </a:cxn>
              <a:cxn ang="f1044">
                <a:pos x="f1194" y="f1195"/>
              </a:cxn>
              <a:cxn ang="f1044">
                <a:pos x="f1196" y="f1197"/>
              </a:cxn>
              <a:cxn ang="f1044">
                <a:pos x="f1198" y="f1199"/>
              </a:cxn>
              <a:cxn ang="f1044">
                <a:pos x="f1200" y="f1201"/>
              </a:cxn>
              <a:cxn ang="f1044">
                <a:pos x="f1202" y="f1203"/>
              </a:cxn>
              <a:cxn ang="f1044">
                <a:pos x="f1204" y="f1205"/>
              </a:cxn>
              <a:cxn ang="f1044">
                <a:pos x="f1206" y="f1207"/>
              </a:cxn>
              <a:cxn ang="f1044">
                <a:pos x="f1208" y="f1209"/>
              </a:cxn>
              <a:cxn ang="f1044">
                <a:pos x="f1210" y="f1211"/>
              </a:cxn>
              <a:cxn ang="f1044">
                <a:pos x="f1212" y="f1213"/>
              </a:cxn>
              <a:cxn ang="f1044">
                <a:pos x="f1214" y="f1215"/>
              </a:cxn>
              <a:cxn ang="f1044">
                <a:pos x="f1216" y="f1217"/>
              </a:cxn>
              <a:cxn ang="f1044">
                <a:pos x="f1218" y="f1219"/>
              </a:cxn>
              <a:cxn ang="f1044">
                <a:pos x="f1220" y="f1221"/>
              </a:cxn>
              <a:cxn ang="f1044">
                <a:pos x="f1222" y="f1223"/>
              </a:cxn>
              <a:cxn ang="f1044">
                <a:pos x="f1224" y="f1225"/>
              </a:cxn>
              <a:cxn ang="f1044">
                <a:pos x="f1226" y="f1227"/>
              </a:cxn>
              <a:cxn ang="f1044">
                <a:pos x="f1228" y="f1229"/>
              </a:cxn>
              <a:cxn ang="f1044">
                <a:pos x="f1230" y="f1231"/>
              </a:cxn>
              <a:cxn ang="f1044">
                <a:pos x="f1232" y="f1233"/>
              </a:cxn>
              <a:cxn ang="f1044">
                <a:pos x="f1234" y="f1235"/>
              </a:cxn>
              <a:cxn ang="f1044">
                <a:pos x="f1236" y="f1199"/>
              </a:cxn>
              <a:cxn ang="f1044">
                <a:pos x="f1237" y="f1238"/>
              </a:cxn>
              <a:cxn ang="f1044">
                <a:pos x="f1239" y="f1240"/>
              </a:cxn>
              <a:cxn ang="f1044">
                <a:pos x="f1241" y="f1242"/>
              </a:cxn>
              <a:cxn ang="f1044">
                <a:pos x="f1243" y="f1244"/>
              </a:cxn>
              <a:cxn ang="f1044">
                <a:pos x="f1245" y="f1246"/>
              </a:cxn>
              <a:cxn ang="f1044">
                <a:pos x="f1247" y="f1248"/>
              </a:cxn>
              <a:cxn ang="f1044">
                <a:pos x="f1249" y="f1250"/>
              </a:cxn>
              <a:cxn ang="f1044">
                <a:pos x="f1251" y="f1252"/>
              </a:cxn>
              <a:cxn ang="f1044">
                <a:pos x="f1253" y="f1248"/>
              </a:cxn>
              <a:cxn ang="f1044">
                <a:pos x="f1254" y="f1255"/>
              </a:cxn>
              <a:cxn ang="f1044">
                <a:pos x="f1256" y="f1257"/>
              </a:cxn>
              <a:cxn ang="f1044">
                <a:pos x="f1258" y="f1259"/>
              </a:cxn>
              <a:cxn ang="f1044">
                <a:pos x="f1260" y="f1261"/>
              </a:cxn>
              <a:cxn ang="f1044">
                <a:pos x="f1262" y="f1263"/>
              </a:cxn>
              <a:cxn ang="f1044">
                <a:pos x="f1264" y="f1259"/>
              </a:cxn>
              <a:cxn ang="f1044">
                <a:pos x="f1265" y="f1266"/>
              </a:cxn>
              <a:cxn ang="f1044">
                <a:pos x="f1267" y="f1259"/>
              </a:cxn>
              <a:cxn ang="f1044">
                <a:pos x="f1268" y="f1261"/>
              </a:cxn>
              <a:cxn ang="f1044">
                <a:pos x="f1269" y="f1263"/>
              </a:cxn>
              <a:cxn ang="f1044">
                <a:pos x="f1270" y="f1271"/>
              </a:cxn>
              <a:cxn ang="f1044">
                <a:pos x="f1272" y="f1273"/>
              </a:cxn>
              <a:cxn ang="f1044">
                <a:pos x="f1274" y="f1275"/>
              </a:cxn>
              <a:cxn ang="f1044">
                <a:pos x="f1276" y="f1277"/>
              </a:cxn>
              <a:cxn ang="f1044">
                <a:pos x="f1278" y="f1279"/>
              </a:cxn>
              <a:cxn ang="f1044">
                <a:pos x="f1280" y="f1257"/>
              </a:cxn>
              <a:cxn ang="f1044">
                <a:pos x="f1281" y="f1282"/>
              </a:cxn>
              <a:cxn ang="f1044">
                <a:pos x="f1283" y="f1284"/>
              </a:cxn>
              <a:cxn ang="f1044">
                <a:pos x="f1285" y="f1286"/>
              </a:cxn>
            </a:cxnLst>
            <a:rect l="f1164" t="f1167" r="f1165" b="f1166"/>
            <a:pathLst>
              <a:path w="2732" h="1415">
                <a:moveTo>
                  <a:pt x="f8" y="f5"/>
                </a:moveTo>
                <a:lnTo>
                  <a:pt x="f9" y="f5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22"/>
                </a:lnTo>
                <a:lnTo>
                  <a:pt x="f49" y="f50"/>
                </a:lnTo>
                <a:lnTo>
                  <a:pt x="f21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6" y="f58"/>
                </a:lnTo>
                <a:lnTo>
                  <a:pt x="f56" y="f59"/>
                </a:lnTo>
                <a:lnTo>
                  <a:pt x="f56" y="f60"/>
                </a:lnTo>
                <a:lnTo>
                  <a:pt x="f56" y="f61"/>
                </a:lnTo>
                <a:lnTo>
                  <a:pt x="f52" y="f8"/>
                </a:lnTo>
                <a:lnTo>
                  <a:pt x="f21" y="f62"/>
                </a:lnTo>
                <a:lnTo>
                  <a:pt x="f49" y="f63"/>
                </a:lnTo>
                <a:lnTo>
                  <a:pt x="f48" y="f64"/>
                </a:lnTo>
                <a:lnTo>
                  <a:pt x="f25" y="f65"/>
                </a:lnTo>
                <a:lnTo>
                  <a:pt x="f66" y="f67"/>
                </a:lnTo>
                <a:lnTo>
                  <a:pt x="f68" y="f69"/>
                </a:lnTo>
                <a:lnTo>
                  <a:pt x="f31" y="f70"/>
                </a:lnTo>
                <a:lnTo>
                  <a:pt x="f33" y="f71"/>
                </a:lnTo>
                <a:lnTo>
                  <a:pt x="f72" y="f73"/>
                </a:lnTo>
                <a:lnTo>
                  <a:pt x="f32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24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64" y="f104"/>
                </a:lnTo>
                <a:lnTo>
                  <a:pt x="f105" y="f106"/>
                </a:lnTo>
                <a:lnTo>
                  <a:pt x="f65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67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1" y="f123"/>
                </a:lnTo>
                <a:lnTo>
                  <a:pt x="f121" y="f124"/>
                </a:lnTo>
                <a:lnTo>
                  <a:pt x="f119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12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135" y="f136"/>
                </a:lnTo>
                <a:lnTo>
                  <a:pt x="f137" y="f138"/>
                </a:lnTo>
                <a:lnTo>
                  <a:pt x="f139" y="f140"/>
                </a:lnTo>
                <a:lnTo>
                  <a:pt x="f98" y="f141"/>
                </a:lnTo>
                <a:lnTo>
                  <a:pt x="f8" y="f142"/>
                </a:lnTo>
                <a:lnTo>
                  <a:pt x="f94" y="f143"/>
                </a:lnTo>
                <a:lnTo>
                  <a:pt x="f61" y="f144"/>
                </a:lnTo>
                <a:lnTo>
                  <a:pt x="f10" y="f145"/>
                </a:lnTo>
                <a:lnTo>
                  <a:pt x="f59" y="f145"/>
                </a:lnTo>
                <a:lnTo>
                  <a:pt x="f57" y="f145"/>
                </a:lnTo>
                <a:lnTo>
                  <a:pt x="f146" y="f144"/>
                </a:lnTo>
                <a:lnTo>
                  <a:pt x="f147" y="f143"/>
                </a:lnTo>
                <a:lnTo>
                  <a:pt x="f148" y="f149"/>
                </a:lnTo>
                <a:lnTo>
                  <a:pt x="f20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81" y="f155"/>
                </a:lnTo>
                <a:lnTo>
                  <a:pt x="f156" y="f157"/>
                </a:lnTo>
                <a:lnTo>
                  <a:pt x="f158" y="f130"/>
                </a:lnTo>
                <a:lnTo>
                  <a:pt x="f29" y="f159"/>
                </a:lnTo>
                <a:lnTo>
                  <a:pt x="f5" y="f160"/>
                </a:lnTo>
                <a:lnTo>
                  <a:pt x="f52" y="f161"/>
                </a:lnTo>
                <a:lnTo>
                  <a:pt x="f46" y="f162"/>
                </a:lnTo>
                <a:lnTo>
                  <a:pt x="f163" y="f164"/>
                </a:lnTo>
                <a:lnTo>
                  <a:pt x="f36" y="f165"/>
                </a:lnTo>
                <a:lnTo>
                  <a:pt x="f166" y="f167"/>
                </a:lnTo>
                <a:lnTo>
                  <a:pt x="f168" y="f169"/>
                </a:lnTo>
                <a:lnTo>
                  <a:pt x="f28" y="f170"/>
                </a:lnTo>
                <a:lnTo>
                  <a:pt x="f171" y="f172"/>
                </a:lnTo>
                <a:lnTo>
                  <a:pt x="f173" y="f174"/>
                </a:lnTo>
                <a:lnTo>
                  <a:pt x="f47" y="f175"/>
                </a:lnTo>
                <a:lnTo>
                  <a:pt x="f176" y="f177"/>
                </a:lnTo>
                <a:lnTo>
                  <a:pt x="f178" y="f179"/>
                </a:lnTo>
                <a:lnTo>
                  <a:pt x="f180" y="f181"/>
                </a:lnTo>
                <a:lnTo>
                  <a:pt x="f16" y="f182"/>
                </a:lnTo>
                <a:lnTo>
                  <a:pt x="f58" y="f183"/>
                </a:lnTo>
                <a:lnTo>
                  <a:pt x="f184" y="f183"/>
                </a:lnTo>
                <a:lnTo>
                  <a:pt x="f185" y="f183"/>
                </a:lnTo>
                <a:lnTo>
                  <a:pt x="f94" y="f182"/>
                </a:lnTo>
                <a:lnTo>
                  <a:pt x="f186" y="f181"/>
                </a:lnTo>
                <a:lnTo>
                  <a:pt x="f139" y="f179"/>
                </a:lnTo>
                <a:lnTo>
                  <a:pt x="f131" y="f175"/>
                </a:lnTo>
                <a:lnTo>
                  <a:pt x="f112" y="f187"/>
                </a:lnTo>
                <a:lnTo>
                  <a:pt x="f67" y="f188"/>
                </a:lnTo>
                <a:lnTo>
                  <a:pt x="f189" y="f172"/>
                </a:lnTo>
                <a:lnTo>
                  <a:pt x="f190" y="f191"/>
                </a:lnTo>
                <a:lnTo>
                  <a:pt x="f192" y="f193"/>
                </a:lnTo>
                <a:lnTo>
                  <a:pt x="f194" y="f195"/>
                </a:lnTo>
                <a:lnTo>
                  <a:pt x="f196" y="f197"/>
                </a:lnTo>
                <a:lnTo>
                  <a:pt x="f198" y="f199"/>
                </a:lnTo>
                <a:lnTo>
                  <a:pt x="f200" y="f201"/>
                </a:lnTo>
                <a:lnTo>
                  <a:pt x="f82" y="f202"/>
                </a:lnTo>
                <a:lnTo>
                  <a:pt x="f203" y="f204"/>
                </a:lnTo>
                <a:lnTo>
                  <a:pt x="f205" y="f206"/>
                </a:lnTo>
                <a:lnTo>
                  <a:pt x="f207" y="f208"/>
                </a:lnTo>
                <a:lnTo>
                  <a:pt x="f93" y="f209"/>
                </a:lnTo>
                <a:lnTo>
                  <a:pt x="f99" y="f210"/>
                </a:lnTo>
                <a:lnTo>
                  <a:pt x="f103" y="f211"/>
                </a:lnTo>
                <a:lnTo>
                  <a:pt x="f212" y="f213"/>
                </a:lnTo>
                <a:lnTo>
                  <a:pt x="f106" y="f214"/>
                </a:lnTo>
                <a:lnTo>
                  <a:pt x="f107" y="f215"/>
                </a:lnTo>
                <a:lnTo>
                  <a:pt x="f216" y="f217"/>
                </a:lnTo>
                <a:lnTo>
                  <a:pt x="f218" y="f219"/>
                </a:lnTo>
                <a:lnTo>
                  <a:pt x="f220" y="f144"/>
                </a:lnTo>
                <a:lnTo>
                  <a:pt x="f221" y="f154"/>
                </a:lnTo>
                <a:lnTo>
                  <a:pt x="f115" y="f222"/>
                </a:lnTo>
                <a:lnTo>
                  <a:pt x="f223" y="f224"/>
                </a:lnTo>
                <a:lnTo>
                  <a:pt x="f225" y="f226"/>
                </a:lnTo>
                <a:lnTo>
                  <a:pt x="f227" y="f228"/>
                </a:lnTo>
                <a:lnTo>
                  <a:pt x="f227" y="f229"/>
                </a:lnTo>
                <a:lnTo>
                  <a:pt x="f116" y="f230"/>
                </a:lnTo>
                <a:lnTo>
                  <a:pt x="f227" y="f231"/>
                </a:lnTo>
                <a:lnTo>
                  <a:pt x="f227" y="f232"/>
                </a:lnTo>
                <a:lnTo>
                  <a:pt x="f225" y="f221"/>
                </a:lnTo>
                <a:lnTo>
                  <a:pt x="f223" y="f233"/>
                </a:lnTo>
                <a:lnTo>
                  <a:pt x="f234" y="f235"/>
                </a:lnTo>
                <a:lnTo>
                  <a:pt x="f236" y="f101"/>
                </a:lnTo>
                <a:lnTo>
                  <a:pt x="f220" y="f237"/>
                </a:lnTo>
                <a:lnTo>
                  <a:pt x="f216" y="f238"/>
                </a:lnTo>
                <a:lnTo>
                  <a:pt x="f107" y="f200"/>
                </a:lnTo>
                <a:lnTo>
                  <a:pt x="f212" y="f239"/>
                </a:lnTo>
                <a:lnTo>
                  <a:pt x="f240" y="f241"/>
                </a:lnTo>
                <a:lnTo>
                  <a:pt x="f242" y="f243"/>
                </a:lnTo>
                <a:lnTo>
                  <a:pt x="f91" y="f70"/>
                </a:lnTo>
                <a:lnTo>
                  <a:pt x="f85" y="f244"/>
                </a:lnTo>
                <a:lnTo>
                  <a:pt x="f83" y="f245"/>
                </a:lnTo>
                <a:lnTo>
                  <a:pt x="f246" y="f119"/>
                </a:lnTo>
                <a:lnTo>
                  <a:pt x="f196" y="f247"/>
                </a:lnTo>
                <a:lnTo>
                  <a:pt x="f194" y="f131"/>
                </a:lnTo>
                <a:lnTo>
                  <a:pt x="f71" y="f108"/>
                </a:lnTo>
                <a:lnTo>
                  <a:pt x="f244" y="f135"/>
                </a:lnTo>
                <a:lnTo>
                  <a:pt x="f248" y="f137"/>
                </a:lnTo>
                <a:lnTo>
                  <a:pt x="f133" y="f102"/>
                </a:lnTo>
                <a:lnTo>
                  <a:pt x="f249" y="f250"/>
                </a:lnTo>
                <a:lnTo>
                  <a:pt x="f100" y="f139"/>
                </a:lnTo>
                <a:lnTo>
                  <a:pt x="f186" y="f251"/>
                </a:lnTo>
                <a:lnTo>
                  <a:pt x="f252" y="f253"/>
                </a:lnTo>
                <a:lnTo>
                  <a:pt x="f254" y="f98"/>
                </a:lnTo>
                <a:lnTo>
                  <a:pt x="f14" y="f255"/>
                </a:lnTo>
                <a:lnTo>
                  <a:pt x="f256" y="f257"/>
                </a:lnTo>
                <a:lnTo>
                  <a:pt x="f258" y="f96"/>
                </a:lnTo>
                <a:lnTo>
                  <a:pt x="f259" y="f260"/>
                </a:lnTo>
                <a:lnTo>
                  <a:pt x="f261" y="f262"/>
                </a:lnTo>
                <a:lnTo>
                  <a:pt x="f180" y="f263"/>
                </a:lnTo>
                <a:lnTo>
                  <a:pt x="f264" y="f265"/>
                </a:lnTo>
                <a:lnTo>
                  <a:pt x="f266" y="f267"/>
                </a:lnTo>
                <a:lnTo>
                  <a:pt x="f86" y="f268"/>
                </a:lnTo>
                <a:lnTo>
                  <a:pt x="f269" y="f270"/>
                </a:lnTo>
                <a:lnTo>
                  <a:pt x="f148" y="f184"/>
                </a:lnTo>
                <a:lnTo>
                  <a:pt x="f51" y="f271"/>
                </a:lnTo>
                <a:lnTo>
                  <a:pt x="f51" y="f272"/>
                </a:lnTo>
                <a:lnTo>
                  <a:pt x="f148" y="f273"/>
                </a:lnTo>
                <a:lnTo>
                  <a:pt x="f148" y="f57"/>
                </a:lnTo>
                <a:lnTo>
                  <a:pt x="f86" y="f16"/>
                </a:lnTo>
                <a:lnTo>
                  <a:pt x="f274" y="f55"/>
                </a:lnTo>
                <a:lnTo>
                  <a:pt x="f264" y="f261"/>
                </a:lnTo>
                <a:lnTo>
                  <a:pt x="f180" y="f53"/>
                </a:lnTo>
                <a:lnTo>
                  <a:pt x="f275" y="f274"/>
                </a:lnTo>
                <a:lnTo>
                  <a:pt x="f88" y="f51"/>
                </a:lnTo>
                <a:lnTo>
                  <a:pt x="f276" y="f277"/>
                </a:lnTo>
                <a:lnTo>
                  <a:pt x="f278" y="f20"/>
                </a:lnTo>
                <a:lnTo>
                  <a:pt x="f279" y="f280"/>
                </a:lnTo>
                <a:lnTo>
                  <a:pt x="f12" y="f176"/>
                </a:lnTo>
                <a:lnTo>
                  <a:pt x="f270" y="f151"/>
                </a:lnTo>
                <a:lnTo>
                  <a:pt x="f61" y="f281"/>
                </a:lnTo>
                <a:lnTo>
                  <a:pt x="f262" y="f22"/>
                </a:lnTo>
                <a:lnTo>
                  <a:pt x="f257" y="f22"/>
                </a:lnTo>
                <a:lnTo>
                  <a:pt x="f137" y="f22"/>
                </a:lnTo>
                <a:lnTo>
                  <a:pt x="f131" y="f151"/>
                </a:lnTo>
                <a:lnTo>
                  <a:pt x="f282" y="f176"/>
                </a:lnTo>
                <a:lnTo>
                  <a:pt x="f283" y="f50"/>
                </a:lnTo>
                <a:lnTo>
                  <a:pt x="f284" y="f285"/>
                </a:lnTo>
                <a:lnTo>
                  <a:pt x="f286" y="f51"/>
                </a:lnTo>
                <a:lnTo>
                  <a:pt x="f287" y="f266"/>
                </a:lnTo>
                <a:lnTo>
                  <a:pt x="f89" y="f261"/>
                </a:lnTo>
                <a:lnTo>
                  <a:pt x="f288" y="f34"/>
                </a:lnTo>
                <a:lnTo>
                  <a:pt x="f212" y="f29"/>
                </a:lnTo>
                <a:lnTo>
                  <a:pt x="f101" y="f289"/>
                </a:lnTo>
                <a:lnTo>
                  <a:pt x="f93" y="f27"/>
                </a:lnTo>
                <a:lnTo>
                  <a:pt x="f237" y="f290"/>
                </a:lnTo>
                <a:lnTo>
                  <a:pt x="f291" y="f46"/>
                </a:lnTo>
                <a:lnTo>
                  <a:pt x="f82" y="f48"/>
                </a:lnTo>
                <a:lnTo>
                  <a:pt x="f286" y="f292"/>
                </a:lnTo>
                <a:lnTo>
                  <a:pt x="f74" y="f293"/>
                </a:lnTo>
                <a:lnTo>
                  <a:pt x="f192" y="f56"/>
                </a:lnTo>
                <a:lnTo>
                  <a:pt x="f294" y="f295"/>
                </a:lnTo>
                <a:lnTo>
                  <a:pt x="f282" y="f15"/>
                </a:lnTo>
                <a:lnTo>
                  <a:pt x="f247" y="f13"/>
                </a:lnTo>
                <a:lnTo>
                  <a:pt x="f296" y="f11"/>
                </a:lnTo>
                <a:lnTo>
                  <a:pt x="f251" y="f5"/>
                </a:lnTo>
                <a:lnTo>
                  <a:pt x="f8" y="f5"/>
                </a:lnTo>
                <a:close/>
                <a:moveTo>
                  <a:pt x="f297" y="f52"/>
                </a:moveTo>
                <a:lnTo>
                  <a:pt x="f298" y="f52"/>
                </a:lnTo>
                <a:lnTo>
                  <a:pt x="f298" y="f299"/>
                </a:lnTo>
                <a:lnTo>
                  <a:pt x="f300" y="f301"/>
                </a:lnTo>
                <a:lnTo>
                  <a:pt x="f300" y="f302"/>
                </a:lnTo>
                <a:lnTo>
                  <a:pt x="f303" y="f304"/>
                </a:lnTo>
                <a:lnTo>
                  <a:pt x="f305" y="f306"/>
                </a:lnTo>
                <a:lnTo>
                  <a:pt x="f307" y="f308"/>
                </a:lnTo>
                <a:lnTo>
                  <a:pt x="f309" y="f310"/>
                </a:lnTo>
                <a:lnTo>
                  <a:pt x="f311" y="f132"/>
                </a:lnTo>
                <a:lnTo>
                  <a:pt x="f312" y="f134"/>
                </a:lnTo>
                <a:lnTo>
                  <a:pt x="f313" y="f136"/>
                </a:lnTo>
                <a:lnTo>
                  <a:pt x="f314" y="f315"/>
                </a:lnTo>
                <a:lnTo>
                  <a:pt x="f316" y="f154"/>
                </a:lnTo>
                <a:lnTo>
                  <a:pt x="f317" y="f141"/>
                </a:lnTo>
                <a:lnTo>
                  <a:pt x="f318" y="f150"/>
                </a:lnTo>
                <a:lnTo>
                  <a:pt x="f319" y="f149"/>
                </a:lnTo>
                <a:lnTo>
                  <a:pt x="f320" y="f143"/>
                </a:lnTo>
                <a:lnTo>
                  <a:pt x="f321" y="f143"/>
                </a:lnTo>
                <a:lnTo>
                  <a:pt x="f322" y="f143"/>
                </a:lnTo>
                <a:lnTo>
                  <a:pt x="f323" y="f149"/>
                </a:lnTo>
                <a:lnTo>
                  <a:pt x="f324" y="f150"/>
                </a:lnTo>
                <a:lnTo>
                  <a:pt x="f325" y="f141"/>
                </a:lnTo>
                <a:lnTo>
                  <a:pt x="f326" y="f154"/>
                </a:lnTo>
                <a:lnTo>
                  <a:pt x="f327" y="f315"/>
                </a:lnTo>
                <a:lnTo>
                  <a:pt x="f328" y="f136"/>
                </a:lnTo>
                <a:lnTo>
                  <a:pt x="f329" y="f134"/>
                </a:lnTo>
                <a:lnTo>
                  <a:pt x="f330" y="f132"/>
                </a:lnTo>
                <a:lnTo>
                  <a:pt x="f331" y="f310"/>
                </a:lnTo>
                <a:lnTo>
                  <a:pt x="f332" y="f308"/>
                </a:lnTo>
                <a:lnTo>
                  <a:pt x="f333" y="f306"/>
                </a:lnTo>
                <a:lnTo>
                  <a:pt x="f334" y="f304"/>
                </a:lnTo>
                <a:lnTo>
                  <a:pt x="f335" y="f302"/>
                </a:lnTo>
                <a:lnTo>
                  <a:pt x="f335" y="f124"/>
                </a:lnTo>
                <a:lnTo>
                  <a:pt x="f335" y="f301"/>
                </a:lnTo>
                <a:lnTo>
                  <a:pt x="f183" y="f299"/>
                </a:lnTo>
                <a:lnTo>
                  <a:pt x="f336" y="f52"/>
                </a:lnTo>
                <a:lnTo>
                  <a:pt x="f337" y="f52"/>
                </a:lnTo>
                <a:lnTo>
                  <a:pt x="f337" y="f230"/>
                </a:lnTo>
                <a:lnTo>
                  <a:pt x="f136" y="f301"/>
                </a:lnTo>
                <a:lnTo>
                  <a:pt x="f136" y="f125"/>
                </a:lnTo>
                <a:lnTo>
                  <a:pt x="f155" y="f306"/>
                </a:lnTo>
                <a:lnTo>
                  <a:pt x="f315" y="f338"/>
                </a:lnTo>
                <a:lnTo>
                  <a:pt x="f339" y="f340"/>
                </a:lnTo>
                <a:lnTo>
                  <a:pt x="f140" y="f341"/>
                </a:lnTo>
                <a:lnTo>
                  <a:pt x="f141" y="f150"/>
                </a:lnTo>
                <a:lnTo>
                  <a:pt x="f149" y="f342"/>
                </a:lnTo>
                <a:lnTo>
                  <a:pt x="f343" y="f344"/>
                </a:lnTo>
                <a:lnTo>
                  <a:pt x="f345" y="f346"/>
                </a:lnTo>
                <a:lnTo>
                  <a:pt x="f347" y="f348"/>
                </a:lnTo>
                <a:lnTo>
                  <a:pt x="f349" y="f350"/>
                </a:lnTo>
                <a:lnTo>
                  <a:pt x="f346" y="f351"/>
                </a:lnTo>
                <a:lnTo>
                  <a:pt x="f215" y="f352"/>
                </a:lnTo>
                <a:lnTo>
                  <a:pt x="f213" y="f353"/>
                </a:lnTo>
                <a:lnTo>
                  <a:pt x="f354" y="f355"/>
                </a:lnTo>
                <a:lnTo>
                  <a:pt x="f356" y="f357"/>
                </a:lnTo>
                <a:lnTo>
                  <a:pt x="f358" y="f162"/>
                </a:lnTo>
                <a:lnTo>
                  <a:pt x="f359" y="f164"/>
                </a:lnTo>
                <a:lnTo>
                  <a:pt x="f161" y="f165"/>
                </a:lnTo>
                <a:lnTo>
                  <a:pt x="f360" y="f167"/>
                </a:lnTo>
                <a:lnTo>
                  <a:pt x="f361" y="f169"/>
                </a:lnTo>
                <a:lnTo>
                  <a:pt x="f362" y="f170"/>
                </a:lnTo>
                <a:lnTo>
                  <a:pt x="f172" y="f363"/>
                </a:lnTo>
                <a:lnTo>
                  <a:pt x="f179" y="f174"/>
                </a:lnTo>
                <a:lnTo>
                  <a:pt x="f333" y="f187"/>
                </a:lnTo>
                <a:lnTo>
                  <a:pt x="f364" y="f179"/>
                </a:lnTo>
                <a:lnTo>
                  <a:pt x="f365" y="f181"/>
                </a:lnTo>
                <a:lnTo>
                  <a:pt x="f324" y="f182"/>
                </a:lnTo>
                <a:lnTo>
                  <a:pt x="f321" y="f183"/>
                </a:lnTo>
                <a:lnTo>
                  <a:pt x="f366" y="f183"/>
                </a:lnTo>
                <a:lnTo>
                  <a:pt x="f367" y="f182"/>
                </a:lnTo>
                <a:lnTo>
                  <a:pt x="f316" y="f181"/>
                </a:lnTo>
                <a:lnTo>
                  <a:pt x="f313" y="f179"/>
                </a:lnTo>
                <a:lnTo>
                  <a:pt x="f311" y="f368"/>
                </a:lnTo>
                <a:lnTo>
                  <a:pt x="f369" y="f187"/>
                </a:lnTo>
                <a:lnTo>
                  <a:pt x="f370" y="f174"/>
                </a:lnTo>
                <a:lnTo>
                  <a:pt x="f371" y="f363"/>
                </a:lnTo>
                <a:lnTo>
                  <a:pt x="f372" y="f170"/>
                </a:lnTo>
                <a:lnTo>
                  <a:pt x="f373" y="f169"/>
                </a:lnTo>
                <a:lnTo>
                  <a:pt x="f374" y="f165"/>
                </a:lnTo>
                <a:lnTo>
                  <a:pt x="f375" y="f164"/>
                </a:lnTo>
                <a:lnTo>
                  <a:pt x="f376" y="f162"/>
                </a:lnTo>
                <a:lnTo>
                  <a:pt x="f377" y="f357"/>
                </a:lnTo>
                <a:lnTo>
                  <a:pt x="f378" y="f355"/>
                </a:lnTo>
                <a:lnTo>
                  <a:pt x="f379" y="f353"/>
                </a:lnTo>
                <a:lnTo>
                  <a:pt x="f380" y="f352"/>
                </a:lnTo>
                <a:lnTo>
                  <a:pt x="f381" y="f351"/>
                </a:lnTo>
                <a:lnTo>
                  <a:pt x="f382" y="f350"/>
                </a:lnTo>
                <a:lnTo>
                  <a:pt x="f383" y="f348"/>
                </a:lnTo>
                <a:lnTo>
                  <a:pt x="f384" y="f346"/>
                </a:lnTo>
                <a:lnTo>
                  <a:pt x="f385" y="f342"/>
                </a:lnTo>
                <a:lnTo>
                  <a:pt x="f386" y="f150"/>
                </a:lnTo>
                <a:lnTo>
                  <a:pt x="f387" y="f341"/>
                </a:lnTo>
                <a:lnTo>
                  <a:pt x="f388" y="f340"/>
                </a:lnTo>
                <a:lnTo>
                  <a:pt x="f389" y="f338"/>
                </a:lnTo>
                <a:lnTo>
                  <a:pt x="f390" y="f306"/>
                </a:lnTo>
                <a:lnTo>
                  <a:pt x="f391" y="f125"/>
                </a:lnTo>
                <a:lnTo>
                  <a:pt x="f392" y="f301"/>
                </a:lnTo>
                <a:lnTo>
                  <a:pt x="f392" y="f230"/>
                </a:lnTo>
                <a:lnTo>
                  <a:pt x="f297" y="f52"/>
                </a:lnTo>
                <a:close/>
                <a:moveTo>
                  <a:pt x="f393" y="f5"/>
                </a:moveTo>
                <a:lnTo>
                  <a:pt x="f394" y="f11"/>
                </a:lnTo>
                <a:lnTo>
                  <a:pt x="f395" y="f15"/>
                </a:lnTo>
                <a:lnTo>
                  <a:pt x="f396" y="f295"/>
                </a:lnTo>
                <a:lnTo>
                  <a:pt x="f397" y="f56"/>
                </a:lnTo>
                <a:lnTo>
                  <a:pt x="f398" y="f52"/>
                </a:lnTo>
                <a:lnTo>
                  <a:pt x="f399" y="f292"/>
                </a:lnTo>
                <a:lnTo>
                  <a:pt x="f400" y="f48"/>
                </a:lnTo>
                <a:lnTo>
                  <a:pt x="f401" y="f402"/>
                </a:lnTo>
                <a:lnTo>
                  <a:pt x="f403" y="f66"/>
                </a:lnTo>
                <a:lnTo>
                  <a:pt x="f404" y="f40"/>
                </a:lnTo>
                <a:lnTo>
                  <a:pt x="f405" y="f29"/>
                </a:lnTo>
                <a:lnTo>
                  <a:pt x="f406" y="f31"/>
                </a:lnTo>
                <a:lnTo>
                  <a:pt x="f407" y="f408"/>
                </a:lnTo>
                <a:lnTo>
                  <a:pt x="f409" y="f410"/>
                </a:lnTo>
                <a:lnTo>
                  <a:pt x="f411" y="f75"/>
                </a:lnTo>
                <a:lnTo>
                  <a:pt x="f412" y="f28"/>
                </a:lnTo>
                <a:lnTo>
                  <a:pt x="f413" y="f414"/>
                </a:lnTo>
                <a:lnTo>
                  <a:pt x="f415" y="f43"/>
                </a:lnTo>
                <a:lnTo>
                  <a:pt x="f416" y="f417"/>
                </a:lnTo>
                <a:lnTo>
                  <a:pt x="f418" y="f419"/>
                </a:lnTo>
                <a:lnTo>
                  <a:pt x="f420" y="f421"/>
                </a:lnTo>
                <a:lnTo>
                  <a:pt x="f422" y="f423"/>
                </a:lnTo>
                <a:lnTo>
                  <a:pt x="f424" y="f274"/>
                </a:lnTo>
                <a:lnTo>
                  <a:pt x="f425" y="f146"/>
                </a:lnTo>
                <a:lnTo>
                  <a:pt x="f426" y="f14"/>
                </a:lnTo>
                <a:lnTo>
                  <a:pt x="f427" y="f428"/>
                </a:lnTo>
                <a:lnTo>
                  <a:pt x="f429" y="f430"/>
                </a:lnTo>
                <a:lnTo>
                  <a:pt x="f431" y="f253"/>
                </a:lnTo>
                <a:lnTo>
                  <a:pt x="f432" y="f133"/>
                </a:lnTo>
                <a:lnTo>
                  <a:pt x="f433" y="f434"/>
                </a:lnTo>
                <a:lnTo>
                  <a:pt x="f433" y="f435"/>
                </a:lnTo>
                <a:lnTo>
                  <a:pt x="f433" y="f83"/>
                </a:lnTo>
                <a:lnTo>
                  <a:pt x="f432" y="f436"/>
                </a:lnTo>
                <a:lnTo>
                  <a:pt x="f431" y="f111"/>
                </a:lnTo>
                <a:lnTo>
                  <a:pt x="f429" y="f437"/>
                </a:lnTo>
                <a:lnTo>
                  <a:pt x="f427" y="f438"/>
                </a:lnTo>
                <a:lnTo>
                  <a:pt x="f426" y="f439"/>
                </a:lnTo>
                <a:lnTo>
                  <a:pt x="f425" y="f440"/>
                </a:lnTo>
                <a:lnTo>
                  <a:pt x="f424" y="f222"/>
                </a:lnTo>
                <a:lnTo>
                  <a:pt x="f422" y="f141"/>
                </a:lnTo>
                <a:lnTo>
                  <a:pt x="f420" y="f345"/>
                </a:lnTo>
                <a:lnTo>
                  <a:pt x="f418" y="f349"/>
                </a:lnTo>
                <a:lnTo>
                  <a:pt x="f415" y="f215"/>
                </a:lnTo>
                <a:lnTo>
                  <a:pt x="f413" y="f441"/>
                </a:lnTo>
                <a:lnTo>
                  <a:pt x="f412" y="f351"/>
                </a:lnTo>
                <a:lnTo>
                  <a:pt x="f411" y="f442"/>
                </a:lnTo>
                <a:lnTo>
                  <a:pt x="f409" y="f443"/>
                </a:lnTo>
                <a:lnTo>
                  <a:pt x="f407" y="f444"/>
                </a:lnTo>
                <a:lnTo>
                  <a:pt x="f406" y="f204"/>
                </a:lnTo>
                <a:lnTo>
                  <a:pt x="f405" y="f164"/>
                </a:lnTo>
                <a:lnTo>
                  <a:pt x="f404" y="f165"/>
                </a:lnTo>
                <a:lnTo>
                  <a:pt x="f403" y="f167"/>
                </a:lnTo>
                <a:lnTo>
                  <a:pt x="f401" y="f169"/>
                </a:lnTo>
                <a:lnTo>
                  <a:pt x="f400" y="f445"/>
                </a:lnTo>
                <a:lnTo>
                  <a:pt x="f399" y="f172"/>
                </a:lnTo>
                <a:lnTo>
                  <a:pt x="f398" y="f188"/>
                </a:lnTo>
                <a:lnTo>
                  <a:pt x="f397" y="f368"/>
                </a:lnTo>
                <a:lnTo>
                  <a:pt x="f395" y="f182"/>
                </a:lnTo>
                <a:lnTo>
                  <a:pt x="f446" y="f183"/>
                </a:lnTo>
                <a:lnTo>
                  <a:pt x="f394" y="f335"/>
                </a:lnTo>
                <a:lnTo>
                  <a:pt x="f393" y="f335"/>
                </a:lnTo>
                <a:lnTo>
                  <a:pt x="f447" y="f335"/>
                </a:lnTo>
                <a:lnTo>
                  <a:pt x="f448" y="f182"/>
                </a:lnTo>
                <a:lnTo>
                  <a:pt x="f449" y="f179"/>
                </a:lnTo>
                <a:lnTo>
                  <a:pt x="f450" y="f368"/>
                </a:lnTo>
                <a:lnTo>
                  <a:pt x="f451" y="f188"/>
                </a:lnTo>
                <a:lnTo>
                  <a:pt x="f452" y="f172"/>
                </a:lnTo>
                <a:lnTo>
                  <a:pt x="f453" y="f445"/>
                </a:lnTo>
                <a:lnTo>
                  <a:pt x="f454" y="f169"/>
                </a:lnTo>
                <a:lnTo>
                  <a:pt x="f455" y="f167"/>
                </a:lnTo>
                <a:lnTo>
                  <a:pt x="f456" y="f165"/>
                </a:lnTo>
                <a:lnTo>
                  <a:pt x="f457" y="f164"/>
                </a:lnTo>
                <a:lnTo>
                  <a:pt x="f458" y="f204"/>
                </a:lnTo>
                <a:lnTo>
                  <a:pt x="f459" y="f444"/>
                </a:lnTo>
                <a:lnTo>
                  <a:pt x="f460" y="f443"/>
                </a:lnTo>
                <a:lnTo>
                  <a:pt x="f461" y="f442"/>
                </a:lnTo>
                <a:lnTo>
                  <a:pt x="f462" y="f351"/>
                </a:lnTo>
                <a:lnTo>
                  <a:pt x="f463" y="f441"/>
                </a:lnTo>
                <a:lnTo>
                  <a:pt x="f464" y="f215"/>
                </a:lnTo>
                <a:lnTo>
                  <a:pt x="f465" y="f349"/>
                </a:lnTo>
                <a:lnTo>
                  <a:pt x="f466" y="f345"/>
                </a:lnTo>
                <a:lnTo>
                  <a:pt x="f467" y="f141"/>
                </a:lnTo>
                <a:lnTo>
                  <a:pt x="f468" y="f222"/>
                </a:lnTo>
                <a:lnTo>
                  <a:pt x="f469" y="f440"/>
                </a:lnTo>
                <a:lnTo>
                  <a:pt x="f470" y="f439"/>
                </a:lnTo>
                <a:lnTo>
                  <a:pt x="f471" y="f438"/>
                </a:lnTo>
                <a:lnTo>
                  <a:pt x="f472" y="f437"/>
                </a:lnTo>
                <a:lnTo>
                  <a:pt x="f473" y="f111"/>
                </a:lnTo>
                <a:lnTo>
                  <a:pt x="f474" y="f436"/>
                </a:lnTo>
                <a:lnTo>
                  <a:pt x="f475" y="f83"/>
                </a:lnTo>
                <a:lnTo>
                  <a:pt x="f475" y="f435"/>
                </a:lnTo>
                <a:lnTo>
                  <a:pt x="f475" y="f434"/>
                </a:lnTo>
                <a:lnTo>
                  <a:pt x="f474" y="f133"/>
                </a:lnTo>
                <a:lnTo>
                  <a:pt x="f473" y="f253"/>
                </a:lnTo>
                <a:lnTo>
                  <a:pt x="f472" y="f430"/>
                </a:lnTo>
                <a:lnTo>
                  <a:pt x="f471" y="f428"/>
                </a:lnTo>
                <a:lnTo>
                  <a:pt x="f470" y="f14"/>
                </a:lnTo>
                <a:lnTo>
                  <a:pt x="f469" y="f146"/>
                </a:lnTo>
                <a:lnTo>
                  <a:pt x="f468" y="f274"/>
                </a:lnTo>
                <a:lnTo>
                  <a:pt x="f467" y="f423"/>
                </a:lnTo>
                <a:lnTo>
                  <a:pt x="f466" y="f421"/>
                </a:lnTo>
                <a:lnTo>
                  <a:pt x="f465" y="f419"/>
                </a:lnTo>
                <a:lnTo>
                  <a:pt x="f464" y="f43"/>
                </a:lnTo>
                <a:lnTo>
                  <a:pt x="f463" y="f414"/>
                </a:lnTo>
                <a:lnTo>
                  <a:pt x="f462" y="f28"/>
                </a:lnTo>
                <a:lnTo>
                  <a:pt x="f461" y="f75"/>
                </a:lnTo>
                <a:lnTo>
                  <a:pt x="f460" y="f410"/>
                </a:lnTo>
                <a:lnTo>
                  <a:pt x="f459" y="f408"/>
                </a:lnTo>
                <a:lnTo>
                  <a:pt x="f458" y="f31"/>
                </a:lnTo>
                <a:lnTo>
                  <a:pt x="f457" y="f29"/>
                </a:lnTo>
                <a:lnTo>
                  <a:pt x="f456" y="f40"/>
                </a:lnTo>
                <a:lnTo>
                  <a:pt x="f455" y="f66"/>
                </a:lnTo>
                <a:lnTo>
                  <a:pt x="f454" y="f402"/>
                </a:lnTo>
                <a:lnTo>
                  <a:pt x="f453" y="f48"/>
                </a:lnTo>
                <a:lnTo>
                  <a:pt x="f452" y="f292"/>
                </a:lnTo>
                <a:lnTo>
                  <a:pt x="f451" y="f52"/>
                </a:lnTo>
                <a:lnTo>
                  <a:pt x="f450" y="f56"/>
                </a:lnTo>
                <a:lnTo>
                  <a:pt x="f448" y="f15"/>
                </a:lnTo>
                <a:lnTo>
                  <a:pt x="f476" y="f13"/>
                </a:lnTo>
                <a:lnTo>
                  <a:pt x="f447" y="f11"/>
                </a:lnTo>
                <a:lnTo>
                  <a:pt x="f393" y="f5"/>
                </a:lnTo>
                <a:close/>
                <a:moveTo>
                  <a:pt x="f393" y="f151"/>
                </a:moveTo>
                <a:lnTo>
                  <a:pt x="f477" y="f151"/>
                </a:lnTo>
                <a:lnTo>
                  <a:pt x="f478" y="f479"/>
                </a:lnTo>
                <a:lnTo>
                  <a:pt x="f480" y="f84"/>
                </a:lnTo>
                <a:lnTo>
                  <a:pt x="f476" y="f50"/>
                </a:lnTo>
                <a:lnTo>
                  <a:pt x="f481" y="f285"/>
                </a:lnTo>
                <a:lnTo>
                  <a:pt x="f482" y="f483"/>
                </a:lnTo>
                <a:lnTo>
                  <a:pt x="f484" y="f269"/>
                </a:lnTo>
                <a:lnTo>
                  <a:pt x="f485" y="f486"/>
                </a:lnTo>
                <a:lnTo>
                  <a:pt x="f450" y="f18"/>
                </a:lnTo>
                <a:lnTo>
                  <a:pt x="f487" y="f55"/>
                </a:lnTo>
                <a:lnTo>
                  <a:pt x="f488" y="f276"/>
                </a:lnTo>
                <a:lnTo>
                  <a:pt x="f489" y="f278"/>
                </a:lnTo>
                <a:lnTo>
                  <a:pt x="f490" y="f272"/>
                </a:lnTo>
                <a:lnTo>
                  <a:pt x="f491" y="f59"/>
                </a:lnTo>
                <a:lnTo>
                  <a:pt x="f492" y="f60"/>
                </a:lnTo>
                <a:lnTo>
                  <a:pt x="f492" y="f268"/>
                </a:lnTo>
                <a:lnTo>
                  <a:pt x="f493" y="f61"/>
                </a:lnTo>
                <a:lnTo>
                  <a:pt x="f452" y="f98"/>
                </a:lnTo>
                <a:lnTo>
                  <a:pt x="f494" y="f133"/>
                </a:lnTo>
                <a:lnTo>
                  <a:pt x="f495" y="f69"/>
                </a:lnTo>
                <a:lnTo>
                  <a:pt x="f495" y="f435"/>
                </a:lnTo>
                <a:lnTo>
                  <a:pt x="f495" y="f287"/>
                </a:lnTo>
                <a:lnTo>
                  <a:pt x="f494" y="f436"/>
                </a:lnTo>
                <a:lnTo>
                  <a:pt x="f493" y="f496"/>
                </a:lnTo>
                <a:lnTo>
                  <a:pt x="f492" y="f230"/>
                </a:lnTo>
                <a:lnTo>
                  <a:pt x="f491" y="f497"/>
                </a:lnTo>
                <a:lnTo>
                  <a:pt x="f490" y="f302"/>
                </a:lnTo>
                <a:lnTo>
                  <a:pt x="f489" y="f498"/>
                </a:lnTo>
                <a:lnTo>
                  <a:pt x="f488" y="f499"/>
                </a:lnTo>
                <a:lnTo>
                  <a:pt x="f487" y="f440"/>
                </a:lnTo>
                <a:lnTo>
                  <a:pt x="f500" y="f310"/>
                </a:lnTo>
                <a:lnTo>
                  <a:pt x="f450" y="f501"/>
                </a:lnTo>
                <a:lnTo>
                  <a:pt x="f485" y="f157"/>
                </a:lnTo>
                <a:lnTo>
                  <a:pt x="f484" y="f136"/>
                </a:lnTo>
                <a:lnTo>
                  <a:pt x="f482" y="f138"/>
                </a:lnTo>
                <a:lnTo>
                  <a:pt x="f481" y="f140"/>
                </a:lnTo>
                <a:lnTo>
                  <a:pt x="f476" y="f141"/>
                </a:lnTo>
                <a:lnTo>
                  <a:pt x="f480" y="f149"/>
                </a:lnTo>
                <a:lnTo>
                  <a:pt x="f478" y="f143"/>
                </a:lnTo>
                <a:lnTo>
                  <a:pt x="f477" y="f144"/>
                </a:lnTo>
                <a:lnTo>
                  <a:pt x="f393" y="f144"/>
                </a:lnTo>
                <a:lnTo>
                  <a:pt x="f502" y="f144"/>
                </a:lnTo>
                <a:lnTo>
                  <a:pt x="f503" y="f143"/>
                </a:lnTo>
                <a:lnTo>
                  <a:pt x="f504" y="f149"/>
                </a:lnTo>
                <a:lnTo>
                  <a:pt x="f446" y="f141"/>
                </a:lnTo>
                <a:lnTo>
                  <a:pt x="f505" y="f140"/>
                </a:lnTo>
                <a:lnTo>
                  <a:pt x="f506" y="f138"/>
                </a:lnTo>
                <a:lnTo>
                  <a:pt x="f507" y="f136"/>
                </a:lnTo>
                <a:lnTo>
                  <a:pt x="f508" y="f157"/>
                </a:lnTo>
                <a:lnTo>
                  <a:pt x="f509" y="f501"/>
                </a:lnTo>
                <a:lnTo>
                  <a:pt x="f510" y="f440"/>
                </a:lnTo>
                <a:lnTo>
                  <a:pt x="f511" y="f499"/>
                </a:lnTo>
                <a:lnTo>
                  <a:pt x="f512" y="f498"/>
                </a:lnTo>
                <a:lnTo>
                  <a:pt x="f513" y="f302"/>
                </a:lnTo>
                <a:lnTo>
                  <a:pt x="f514" y="f497"/>
                </a:lnTo>
                <a:lnTo>
                  <a:pt x="f515" y="f230"/>
                </a:lnTo>
                <a:lnTo>
                  <a:pt x="f515" y="f516"/>
                </a:lnTo>
                <a:lnTo>
                  <a:pt x="f517" y="f496"/>
                </a:lnTo>
                <a:lnTo>
                  <a:pt x="f399" y="f288"/>
                </a:lnTo>
                <a:lnTo>
                  <a:pt x="f518" y="f436"/>
                </a:lnTo>
                <a:lnTo>
                  <a:pt x="f519" y="f287"/>
                </a:lnTo>
                <a:lnTo>
                  <a:pt x="f519" y="f435"/>
                </a:lnTo>
                <a:lnTo>
                  <a:pt x="f519" y="f69"/>
                </a:lnTo>
                <a:lnTo>
                  <a:pt x="f518" y="f133"/>
                </a:lnTo>
                <a:lnTo>
                  <a:pt x="f517" y="f61"/>
                </a:lnTo>
                <a:lnTo>
                  <a:pt x="f515" y="f60"/>
                </a:lnTo>
                <a:lnTo>
                  <a:pt x="f514" y="f59"/>
                </a:lnTo>
                <a:lnTo>
                  <a:pt x="f513" y="f272"/>
                </a:lnTo>
                <a:lnTo>
                  <a:pt x="f512" y="f278"/>
                </a:lnTo>
                <a:lnTo>
                  <a:pt x="f511" y="f276"/>
                </a:lnTo>
                <a:lnTo>
                  <a:pt x="f510" y="f55"/>
                </a:lnTo>
                <a:lnTo>
                  <a:pt x="f520" y="f521"/>
                </a:lnTo>
                <a:lnTo>
                  <a:pt x="f509" y="f18"/>
                </a:lnTo>
                <a:lnTo>
                  <a:pt x="f508" y="f486"/>
                </a:lnTo>
                <a:lnTo>
                  <a:pt x="f507" y="f269"/>
                </a:lnTo>
                <a:lnTo>
                  <a:pt x="f506" y="f483"/>
                </a:lnTo>
                <a:lnTo>
                  <a:pt x="f505" y="f285"/>
                </a:lnTo>
                <a:lnTo>
                  <a:pt x="f446" y="f50"/>
                </a:lnTo>
                <a:lnTo>
                  <a:pt x="f504" y="f84"/>
                </a:lnTo>
                <a:lnTo>
                  <a:pt x="f503" y="f479"/>
                </a:lnTo>
                <a:lnTo>
                  <a:pt x="f502" y="f151"/>
                </a:lnTo>
                <a:lnTo>
                  <a:pt x="f393" y="f151"/>
                </a:lnTo>
                <a:close/>
                <a:moveTo>
                  <a:pt x="f522" y="f187"/>
                </a:moveTo>
                <a:lnTo>
                  <a:pt x="f522" y="f52"/>
                </a:lnTo>
                <a:lnTo>
                  <a:pt x="f523" y="f52"/>
                </a:lnTo>
                <a:lnTo>
                  <a:pt x="f524" y="f8"/>
                </a:lnTo>
                <a:lnTo>
                  <a:pt x="f525" y="f526"/>
                </a:lnTo>
                <a:lnTo>
                  <a:pt x="f527" y="f186"/>
                </a:lnTo>
                <a:lnTo>
                  <a:pt x="f528" y="f257"/>
                </a:lnTo>
                <a:lnTo>
                  <a:pt x="f529" y="f257"/>
                </a:lnTo>
                <a:lnTo>
                  <a:pt x="f530" y="f257"/>
                </a:lnTo>
                <a:lnTo>
                  <a:pt x="f531" y="f186"/>
                </a:lnTo>
                <a:lnTo>
                  <a:pt x="f532" y="f526"/>
                </a:lnTo>
                <a:lnTo>
                  <a:pt x="f533" y="f8"/>
                </a:lnTo>
                <a:lnTo>
                  <a:pt x="f534" y="f52"/>
                </a:lnTo>
                <a:lnTo>
                  <a:pt x="f535" y="f52"/>
                </a:lnTo>
                <a:lnTo>
                  <a:pt x="f535" y="f187"/>
                </a:lnTo>
                <a:lnTo>
                  <a:pt x="f536" y="f187"/>
                </a:lnTo>
                <a:lnTo>
                  <a:pt x="f536" y="f242"/>
                </a:lnTo>
                <a:lnTo>
                  <a:pt x="f537" y="f538"/>
                </a:lnTo>
                <a:lnTo>
                  <a:pt x="f537" y="f69"/>
                </a:lnTo>
                <a:lnTo>
                  <a:pt x="f539" y="f189"/>
                </a:lnTo>
                <a:lnTo>
                  <a:pt x="f540" y="f245"/>
                </a:lnTo>
                <a:lnTo>
                  <a:pt x="f541" y="f542"/>
                </a:lnTo>
                <a:lnTo>
                  <a:pt x="f543" y="f542"/>
                </a:lnTo>
                <a:lnTo>
                  <a:pt x="f544" y="f542"/>
                </a:lnTo>
                <a:lnTo>
                  <a:pt x="f545" y="f245"/>
                </a:lnTo>
                <a:lnTo>
                  <a:pt x="f536" y="f546"/>
                </a:lnTo>
                <a:lnTo>
                  <a:pt x="f547" y="f434"/>
                </a:lnTo>
                <a:lnTo>
                  <a:pt x="f548" y="f231"/>
                </a:lnTo>
                <a:lnTo>
                  <a:pt x="f549" y="f231"/>
                </a:lnTo>
                <a:lnTo>
                  <a:pt x="f550" y="f434"/>
                </a:lnTo>
                <a:lnTo>
                  <a:pt x="f551" y="f245"/>
                </a:lnTo>
                <a:lnTo>
                  <a:pt x="f552" y="f542"/>
                </a:lnTo>
                <a:lnTo>
                  <a:pt x="f553" y="f542"/>
                </a:lnTo>
                <a:lnTo>
                  <a:pt x="f554" y="f542"/>
                </a:lnTo>
                <a:lnTo>
                  <a:pt x="f555" y="f245"/>
                </a:lnTo>
                <a:lnTo>
                  <a:pt x="f556" y="f189"/>
                </a:lnTo>
                <a:lnTo>
                  <a:pt x="f557" y="f69"/>
                </a:lnTo>
                <a:lnTo>
                  <a:pt x="f557" y="f538"/>
                </a:lnTo>
                <a:lnTo>
                  <a:pt x="f558" y="f242"/>
                </a:lnTo>
                <a:lnTo>
                  <a:pt x="f558" y="f187"/>
                </a:lnTo>
                <a:lnTo>
                  <a:pt x="f522" y="f187"/>
                </a:lnTo>
                <a:close/>
                <a:moveTo>
                  <a:pt x="f559" y="f479"/>
                </a:moveTo>
                <a:lnTo>
                  <a:pt x="f559" y="f52"/>
                </a:lnTo>
                <a:lnTo>
                  <a:pt x="f560" y="f52"/>
                </a:lnTo>
                <a:lnTo>
                  <a:pt x="f560" y="f479"/>
                </a:lnTo>
                <a:lnTo>
                  <a:pt x="f561" y="f479"/>
                </a:lnTo>
                <a:lnTo>
                  <a:pt x="f561" y="f144"/>
                </a:lnTo>
                <a:lnTo>
                  <a:pt x="f560" y="f144"/>
                </a:lnTo>
                <a:lnTo>
                  <a:pt x="f560" y="f187"/>
                </a:lnTo>
                <a:lnTo>
                  <a:pt x="f559" y="f187"/>
                </a:lnTo>
                <a:lnTo>
                  <a:pt x="f559" y="f144"/>
                </a:lnTo>
                <a:lnTo>
                  <a:pt x="f562" y="f144"/>
                </a:lnTo>
                <a:lnTo>
                  <a:pt x="f562" y="f479"/>
                </a:lnTo>
                <a:lnTo>
                  <a:pt x="f559" y="f479"/>
                </a:lnTo>
                <a:close/>
                <a:moveTo>
                  <a:pt x="f288" y="f563"/>
                </a:moveTo>
                <a:lnTo>
                  <a:pt x="f288" y="f406"/>
                </a:lnTo>
                <a:lnTo>
                  <a:pt x="f46" y="f406"/>
                </a:lnTo>
                <a:lnTo>
                  <a:pt x="f46" y="f7"/>
                </a:lnTo>
                <a:lnTo>
                  <a:pt x="f258" y="f7"/>
                </a:lnTo>
                <a:lnTo>
                  <a:pt x="f258" y="f470"/>
                </a:lnTo>
                <a:lnTo>
                  <a:pt x="f104" y="f470"/>
                </a:lnTo>
                <a:lnTo>
                  <a:pt x="f104" y="f564"/>
                </a:lnTo>
                <a:lnTo>
                  <a:pt x="f258" y="f564"/>
                </a:lnTo>
                <a:lnTo>
                  <a:pt x="f258" y="f563"/>
                </a:lnTo>
                <a:lnTo>
                  <a:pt x="f288" y="f563"/>
                </a:lnTo>
                <a:close/>
                <a:moveTo>
                  <a:pt x="f565" y="f566"/>
                </a:moveTo>
                <a:lnTo>
                  <a:pt x="f565" y="f406"/>
                </a:lnTo>
                <a:lnTo>
                  <a:pt x="f340" y="f406"/>
                </a:lnTo>
                <a:lnTo>
                  <a:pt x="f340" y="f566"/>
                </a:lnTo>
                <a:lnTo>
                  <a:pt x="f567" y="f566"/>
                </a:lnTo>
                <a:lnTo>
                  <a:pt x="f567" y="f568"/>
                </a:lnTo>
                <a:lnTo>
                  <a:pt x="f340" y="f568"/>
                </a:lnTo>
                <a:lnTo>
                  <a:pt x="f340" y="f7"/>
                </a:lnTo>
                <a:lnTo>
                  <a:pt x="f565" y="f7"/>
                </a:lnTo>
                <a:lnTo>
                  <a:pt x="f565" y="f568"/>
                </a:lnTo>
                <a:lnTo>
                  <a:pt x="f569" y="f568"/>
                </a:lnTo>
                <a:lnTo>
                  <a:pt x="f569" y="f566"/>
                </a:lnTo>
                <a:lnTo>
                  <a:pt x="f565" y="f566"/>
                </a:lnTo>
                <a:close/>
                <a:moveTo>
                  <a:pt x="f570" y="f7"/>
                </a:moveTo>
                <a:lnTo>
                  <a:pt x="f570" y="f406"/>
                </a:lnTo>
                <a:lnTo>
                  <a:pt x="f571" y="f406"/>
                </a:lnTo>
                <a:lnTo>
                  <a:pt x="f571" y="f572"/>
                </a:lnTo>
                <a:lnTo>
                  <a:pt x="f573" y="f463"/>
                </a:lnTo>
                <a:lnTo>
                  <a:pt x="f573" y="f574"/>
                </a:lnTo>
                <a:lnTo>
                  <a:pt x="f575" y="f464"/>
                </a:lnTo>
                <a:lnTo>
                  <a:pt x="f576" y="f577"/>
                </a:lnTo>
                <a:lnTo>
                  <a:pt x="f578" y="f579"/>
                </a:lnTo>
                <a:lnTo>
                  <a:pt x="f395" y="f580"/>
                </a:lnTo>
                <a:lnTo>
                  <a:pt x="f581" y="f580"/>
                </a:lnTo>
                <a:lnTo>
                  <a:pt x="f582" y="f577"/>
                </a:lnTo>
                <a:lnTo>
                  <a:pt x="f571" y="f464"/>
                </a:lnTo>
                <a:lnTo>
                  <a:pt x="f583" y="f584"/>
                </a:lnTo>
                <a:lnTo>
                  <a:pt x="f585" y="f406"/>
                </a:lnTo>
                <a:lnTo>
                  <a:pt x="f383" y="f406"/>
                </a:lnTo>
                <a:lnTo>
                  <a:pt x="f383" y="f7"/>
                </a:lnTo>
                <a:lnTo>
                  <a:pt x="f586" y="f7"/>
                </a:lnTo>
                <a:lnTo>
                  <a:pt x="f586" y="f468"/>
                </a:lnTo>
                <a:lnTo>
                  <a:pt x="f587" y="f588"/>
                </a:lnTo>
                <a:lnTo>
                  <a:pt x="f587" y="f589"/>
                </a:lnTo>
                <a:lnTo>
                  <a:pt x="f590" y="f591"/>
                </a:lnTo>
                <a:lnTo>
                  <a:pt x="f592" y="f456"/>
                </a:lnTo>
                <a:lnTo>
                  <a:pt x="f593" y="f594"/>
                </a:lnTo>
                <a:lnTo>
                  <a:pt x="f432" y="f595"/>
                </a:lnTo>
                <a:lnTo>
                  <a:pt x="f596" y="f594"/>
                </a:lnTo>
                <a:lnTo>
                  <a:pt x="f586" y="f456"/>
                </a:lnTo>
                <a:lnTo>
                  <a:pt x="f597" y="f598"/>
                </a:lnTo>
                <a:lnTo>
                  <a:pt x="f427" y="f591"/>
                </a:lnTo>
                <a:lnTo>
                  <a:pt x="f446" y="f7"/>
                </a:lnTo>
                <a:lnTo>
                  <a:pt x="f570" y="f7"/>
                </a:lnTo>
                <a:close/>
                <a:moveTo>
                  <a:pt x="f599" y="f600"/>
                </a:moveTo>
                <a:lnTo>
                  <a:pt x="f599" y="f406"/>
                </a:lnTo>
                <a:lnTo>
                  <a:pt x="f601" y="f406"/>
                </a:lnTo>
                <a:lnTo>
                  <a:pt x="f601" y="f7"/>
                </a:lnTo>
                <a:lnTo>
                  <a:pt x="f602" y="f7"/>
                </a:lnTo>
                <a:lnTo>
                  <a:pt x="f602" y="f600"/>
                </a:lnTo>
                <a:lnTo>
                  <a:pt x="f599" y="f600"/>
                </a:lnTo>
                <a:close/>
                <a:moveTo>
                  <a:pt x="f603" y="f604"/>
                </a:moveTo>
                <a:lnTo>
                  <a:pt x="f560" y="f7"/>
                </a:lnTo>
                <a:lnTo>
                  <a:pt x="f605" y="f7"/>
                </a:lnTo>
                <a:lnTo>
                  <a:pt x="f606" y="f406"/>
                </a:lnTo>
                <a:lnTo>
                  <a:pt x="f607" y="f406"/>
                </a:lnTo>
                <a:lnTo>
                  <a:pt x="f607" y="f566"/>
                </a:lnTo>
                <a:lnTo>
                  <a:pt x="f608" y="f566"/>
                </a:lnTo>
                <a:lnTo>
                  <a:pt x="f609" y="f7"/>
                </a:lnTo>
                <a:lnTo>
                  <a:pt x="f610" y="f7"/>
                </a:lnTo>
                <a:lnTo>
                  <a:pt x="f611" y="f604"/>
                </a:lnTo>
                <a:lnTo>
                  <a:pt x="f603" y="f604"/>
                </a:lnTo>
                <a:close/>
                <a:moveTo>
                  <a:pt x="f612" y="f613"/>
                </a:moveTo>
                <a:lnTo>
                  <a:pt x="f614" y="f613"/>
                </a:lnTo>
                <a:lnTo>
                  <a:pt x="f615" y="f616"/>
                </a:lnTo>
                <a:lnTo>
                  <a:pt x="f617" y="f563"/>
                </a:lnTo>
                <a:lnTo>
                  <a:pt x="f617" y="f504"/>
                </a:lnTo>
                <a:lnTo>
                  <a:pt x="f617" y="f618"/>
                </a:lnTo>
                <a:lnTo>
                  <a:pt x="f619" y="f620"/>
                </a:lnTo>
                <a:lnTo>
                  <a:pt x="f621" y="f622"/>
                </a:lnTo>
                <a:lnTo>
                  <a:pt x="f623" y="f622"/>
                </a:lnTo>
                <a:lnTo>
                  <a:pt x="f624" y="f622"/>
                </a:lnTo>
                <a:lnTo>
                  <a:pt x="f625" y="f620"/>
                </a:lnTo>
                <a:lnTo>
                  <a:pt x="f626" y="f618"/>
                </a:lnTo>
                <a:lnTo>
                  <a:pt x="f626" y="f504"/>
                </a:lnTo>
                <a:lnTo>
                  <a:pt x="f627" y="f563"/>
                </a:lnTo>
                <a:lnTo>
                  <a:pt x="f628" y="f616"/>
                </a:lnTo>
                <a:lnTo>
                  <a:pt x="f612" y="f613"/>
                </a:lnTo>
                <a:close/>
                <a:moveTo>
                  <a:pt x="f629" y="f7"/>
                </a:moveTo>
                <a:lnTo>
                  <a:pt x="f629" y="f406"/>
                </a:lnTo>
                <a:lnTo>
                  <a:pt x="f630" y="f406"/>
                </a:lnTo>
                <a:lnTo>
                  <a:pt x="f630" y="f572"/>
                </a:lnTo>
                <a:lnTo>
                  <a:pt x="f631" y="f463"/>
                </a:lnTo>
                <a:lnTo>
                  <a:pt x="f631" y="f574"/>
                </a:lnTo>
                <a:lnTo>
                  <a:pt x="f631" y="f464"/>
                </a:lnTo>
                <a:lnTo>
                  <a:pt x="f632" y="f577"/>
                </a:lnTo>
                <a:lnTo>
                  <a:pt x="f633" y="f579"/>
                </a:lnTo>
                <a:lnTo>
                  <a:pt x="f634" y="f580"/>
                </a:lnTo>
                <a:lnTo>
                  <a:pt x="f635" y="f580"/>
                </a:lnTo>
                <a:lnTo>
                  <a:pt x="f636" y="f577"/>
                </a:lnTo>
                <a:lnTo>
                  <a:pt x="f630" y="f464"/>
                </a:lnTo>
                <a:lnTo>
                  <a:pt x="f637" y="f584"/>
                </a:lnTo>
                <a:lnTo>
                  <a:pt x="f638" y="f406"/>
                </a:lnTo>
                <a:lnTo>
                  <a:pt x="f639" y="f406"/>
                </a:lnTo>
                <a:lnTo>
                  <a:pt x="f639" y="f7"/>
                </a:lnTo>
                <a:lnTo>
                  <a:pt x="f640" y="f7"/>
                </a:lnTo>
                <a:lnTo>
                  <a:pt x="f640" y="f468"/>
                </a:lnTo>
                <a:lnTo>
                  <a:pt x="f641" y="f588"/>
                </a:lnTo>
                <a:lnTo>
                  <a:pt x="f641" y="f589"/>
                </a:lnTo>
                <a:lnTo>
                  <a:pt x="f642" y="f591"/>
                </a:lnTo>
                <a:lnTo>
                  <a:pt x="f643" y="f456"/>
                </a:lnTo>
                <a:lnTo>
                  <a:pt x="f644" y="f594"/>
                </a:lnTo>
                <a:lnTo>
                  <a:pt x="f645" y="f595"/>
                </a:lnTo>
                <a:lnTo>
                  <a:pt x="f646" y="f594"/>
                </a:lnTo>
                <a:lnTo>
                  <a:pt x="f647" y="f456"/>
                </a:lnTo>
                <a:lnTo>
                  <a:pt x="f640" y="f598"/>
                </a:lnTo>
                <a:lnTo>
                  <a:pt x="f648" y="f591"/>
                </a:lnTo>
                <a:lnTo>
                  <a:pt x="f649" y="f7"/>
                </a:lnTo>
                <a:lnTo>
                  <a:pt x="f629" y="f7"/>
                </a:lnTo>
                <a:close/>
                <a:moveTo>
                  <a:pt x="f650" y="f406"/>
                </a:moveTo>
                <a:lnTo>
                  <a:pt x="f650" y="f7"/>
                </a:lnTo>
                <a:lnTo>
                  <a:pt x="f651" y="f7"/>
                </a:lnTo>
                <a:lnTo>
                  <a:pt x="f652" y="f7"/>
                </a:lnTo>
                <a:lnTo>
                  <a:pt x="f653" y="f654"/>
                </a:lnTo>
                <a:lnTo>
                  <a:pt x="f655" y="f656"/>
                </a:lnTo>
                <a:lnTo>
                  <a:pt x="f657" y="f658"/>
                </a:lnTo>
                <a:lnTo>
                  <a:pt x="f659" y="f660"/>
                </a:lnTo>
                <a:lnTo>
                  <a:pt x="f661" y="f662"/>
                </a:lnTo>
                <a:lnTo>
                  <a:pt x="f663" y="f664"/>
                </a:lnTo>
                <a:lnTo>
                  <a:pt x="f665" y="f545"/>
                </a:lnTo>
                <a:lnTo>
                  <a:pt x="f666" y="f667"/>
                </a:lnTo>
                <a:lnTo>
                  <a:pt x="f668" y="f669"/>
                </a:lnTo>
                <a:lnTo>
                  <a:pt x="f670" y="f671"/>
                </a:lnTo>
                <a:lnTo>
                  <a:pt x="f672" y="f673"/>
                </a:lnTo>
                <a:lnTo>
                  <a:pt x="f674" y="f675"/>
                </a:lnTo>
                <a:lnTo>
                  <a:pt x="f676" y="f677"/>
                </a:lnTo>
                <a:lnTo>
                  <a:pt x="f678" y="f679"/>
                </a:lnTo>
                <a:lnTo>
                  <a:pt x="f680" y="f681"/>
                </a:lnTo>
                <a:lnTo>
                  <a:pt x="f682" y="f683"/>
                </a:lnTo>
                <a:lnTo>
                  <a:pt x="f684" y="f685"/>
                </a:lnTo>
                <a:lnTo>
                  <a:pt x="f686" y="f687"/>
                </a:lnTo>
                <a:lnTo>
                  <a:pt x="f688" y="f689"/>
                </a:lnTo>
                <a:lnTo>
                  <a:pt x="f690" y="f691"/>
                </a:lnTo>
                <a:lnTo>
                  <a:pt x="f692" y="f693"/>
                </a:lnTo>
                <a:lnTo>
                  <a:pt x="f694" y="f695"/>
                </a:lnTo>
                <a:lnTo>
                  <a:pt x="f696" y="f697"/>
                </a:lnTo>
                <a:lnTo>
                  <a:pt x="f698" y="f699"/>
                </a:lnTo>
                <a:lnTo>
                  <a:pt x="f700" y="f701"/>
                </a:lnTo>
                <a:lnTo>
                  <a:pt x="f702" y="f703"/>
                </a:lnTo>
                <a:lnTo>
                  <a:pt x="f704" y="f705"/>
                </a:lnTo>
                <a:lnTo>
                  <a:pt x="f706" y="f707"/>
                </a:lnTo>
                <a:lnTo>
                  <a:pt x="f708" y="f709"/>
                </a:lnTo>
                <a:lnTo>
                  <a:pt x="f710" y="f711"/>
                </a:lnTo>
                <a:lnTo>
                  <a:pt x="f710" y="f601"/>
                </a:lnTo>
                <a:lnTo>
                  <a:pt x="f6" y="f712"/>
                </a:lnTo>
                <a:lnTo>
                  <a:pt x="f710" y="f713"/>
                </a:lnTo>
                <a:lnTo>
                  <a:pt x="f710" y="f714"/>
                </a:lnTo>
                <a:lnTo>
                  <a:pt x="f715" y="f716"/>
                </a:lnTo>
                <a:lnTo>
                  <a:pt x="f708" y="f449"/>
                </a:lnTo>
                <a:lnTo>
                  <a:pt x="f706" y="f717"/>
                </a:lnTo>
                <a:lnTo>
                  <a:pt x="f704" y="f718"/>
                </a:lnTo>
                <a:lnTo>
                  <a:pt x="f702" y="f719"/>
                </a:lnTo>
                <a:lnTo>
                  <a:pt x="f700" y="f720"/>
                </a:lnTo>
                <a:lnTo>
                  <a:pt x="f696" y="f721"/>
                </a:lnTo>
                <a:lnTo>
                  <a:pt x="f694" y="f722"/>
                </a:lnTo>
                <a:lnTo>
                  <a:pt x="f692" y="f723"/>
                </a:lnTo>
                <a:lnTo>
                  <a:pt x="f690" y="f573"/>
                </a:lnTo>
                <a:lnTo>
                  <a:pt x="f688" y="f724"/>
                </a:lnTo>
                <a:lnTo>
                  <a:pt x="f725" y="f507"/>
                </a:lnTo>
                <a:lnTo>
                  <a:pt x="f686" y="f726"/>
                </a:lnTo>
                <a:lnTo>
                  <a:pt x="f684" y="f510"/>
                </a:lnTo>
                <a:lnTo>
                  <a:pt x="f682" y="f512"/>
                </a:lnTo>
                <a:lnTo>
                  <a:pt x="f727" y="f728"/>
                </a:lnTo>
                <a:lnTo>
                  <a:pt x="f729" y="f730"/>
                </a:lnTo>
                <a:lnTo>
                  <a:pt x="f676" y="f400"/>
                </a:lnTo>
                <a:lnTo>
                  <a:pt x="f674" y="f731"/>
                </a:lnTo>
                <a:lnTo>
                  <a:pt x="f672" y="f732"/>
                </a:lnTo>
                <a:lnTo>
                  <a:pt x="f733" y="f734"/>
                </a:lnTo>
                <a:lnTo>
                  <a:pt x="f668" y="f735"/>
                </a:lnTo>
                <a:lnTo>
                  <a:pt x="f736" y="f737"/>
                </a:lnTo>
                <a:lnTo>
                  <a:pt x="f665" y="f404"/>
                </a:lnTo>
                <a:lnTo>
                  <a:pt x="f663" y="f738"/>
                </a:lnTo>
                <a:lnTo>
                  <a:pt x="f739" y="f740"/>
                </a:lnTo>
                <a:lnTo>
                  <a:pt x="f661" y="f741"/>
                </a:lnTo>
                <a:lnTo>
                  <a:pt x="f659" y="f742"/>
                </a:lnTo>
                <a:lnTo>
                  <a:pt x="f657" y="f743"/>
                </a:lnTo>
                <a:lnTo>
                  <a:pt x="f655" y="f744"/>
                </a:lnTo>
                <a:lnTo>
                  <a:pt x="f653" y="f745"/>
                </a:lnTo>
                <a:lnTo>
                  <a:pt x="f652" y="f406"/>
                </a:lnTo>
                <a:lnTo>
                  <a:pt x="f651" y="f406"/>
                </a:lnTo>
                <a:lnTo>
                  <a:pt x="f650" y="f406"/>
                </a:lnTo>
                <a:close/>
                <a:moveTo>
                  <a:pt x="f746" y="f566"/>
                </a:moveTo>
                <a:lnTo>
                  <a:pt x="f651" y="f566"/>
                </a:lnTo>
                <a:lnTo>
                  <a:pt x="f652" y="f622"/>
                </a:lnTo>
                <a:lnTo>
                  <a:pt x="f747" y="f748"/>
                </a:lnTo>
                <a:lnTo>
                  <a:pt x="f749" y="f723"/>
                </a:lnTo>
                <a:lnTo>
                  <a:pt x="f750" y="f563"/>
                </a:lnTo>
                <a:lnTo>
                  <a:pt x="f751" y="f722"/>
                </a:lnTo>
                <a:lnTo>
                  <a:pt x="f752" y="f753"/>
                </a:lnTo>
                <a:lnTo>
                  <a:pt x="f754" y="f755"/>
                </a:lnTo>
                <a:lnTo>
                  <a:pt x="f756" y="f502"/>
                </a:lnTo>
                <a:lnTo>
                  <a:pt x="f757" y="f758"/>
                </a:lnTo>
                <a:lnTo>
                  <a:pt x="f739" y="f759"/>
                </a:lnTo>
                <a:lnTo>
                  <a:pt x="f760" y="f761"/>
                </a:lnTo>
                <a:lnTo>
                  <a:pt x="f663" y="f447"/>
                </a:lnTo>
                <a:lnTo>
                  <a:pt x="f762" y="f616"/>
                </a:lnTo>
                <a:lnTo>
                  <a:pt x="f763" y="f481"/>
                </a:lnTo>
                <a:lnTo>
                  <a:pt x="f665" y="f764"/>
                </a:lnTo>
                <a:lnTo>
                  <a:pt x="f765" y="f766"/>
                </a:lnTo>
                <a:lnTo>
                  <a:pt x="f767" y="f768"/>
                </a:lnTo>
                <a:lnTo>
                  <a:pt x="f769" y="f453"/>
                </a:lnTo>
                <a:lnTo>
                  <a:pt x="f770" y="f455"/>
                </a:lnTo>
                <a:lnTo>
                  <a:pt x="f770" y="f712"/>
                </a:lnTo>
                <a:lnTo>
                  <a:pt x="f770" y="f771"/>
                </a:lnTo>
                <a:lnTo>
                  <a:pt x="f769" y="f772"/>
                </a:lnTo>
                <a:lnTo>
                  <a:pt x="f767" y="f773"/>
                </a:lnTo>
                <a:lnTo>
                  <a:pt x="f765" y="f774"/>
                </a:lnTo>
                <a:lnTo>
                  <a:pt x="f775" y="f776"/>
                </a:lnTo>
                <a:lnTo>
                  <a:pt x="f763" y="f777"/>
                </a:lnTo>
                <a:lnTo>
                  <a:pt x="f778" y="f779"/>
                </a:lnTo>
                <a:lnTo>
                  <a:pt x="f780" y="f781"/>
                </a:lnTo>
                <a:lnTo>
                  <a:pt x="f663" y="f782"/>
                </a:lnTo>
                <a:lnTo>
                  <a:pt x="f760" y="f783"/>
                </a:lnTo>
                <a:lnTo>
                  <a:pt x="f739" y="f784"/>
                </a:lnTo>
                <a:lnTo>
                  <a:pt x="f785" y="f786"/>
                </a:lnTo>
                <a:lnTo>
                  <a:pt x="f787" y="f788"/>
                </a:lnTo>
                <a:lnTo>
                  <a:pt x="f752" y="f789"/>
                </a:lnTo>
                <a:lnTo>
                  <a:pt x="f751" y="f790"/>
                </a:lnTo>
                <a:lnTo>
                  <a:pt x="f750" y="f600"/>
                </a:lnTo>
                <a:lnTo>
                  <a:pt x="f749" y="f791"/>
                </a:lnTo>
                <a:lnTo>
                  <a:pt x="f747" y="f792"/>
                </a:lnTo>
                <a:lnTo>
                  <a:pt x="f652" y="f568"/>
                </a:lnTo>
                <a:lnTo>
                  <a:pt x="f651" y="f568"/>
                </a:lnTo>
                <a:lnTo>
                  <a:pt x="f746" y="f568"/>
                </a:lnTo>
                <a:lnTo>
                  <a:pt x="f746" y="f566"/>
                </a:lnTo>
                <a:close/>
              </a:path>
            </a:pathLst>
          </a:cu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id="{E3B5FC98-DEC5-66C0-4739-381F57C1F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09" y="484787"/>
            <a:ext cx="585371" cy="3587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F6D1A29-6FEC-112B-9397-625B601CB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962" y="627534"/>
            <a:ext cx="5712119" cy="42774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687D790-6A2D-A368-7A64-9B229A0A7AC4}"/>
              </a:ext>
            </a:extLst>
          </p:cNvPr>
          <p:cNvSpPr txBox="1"/>
          <p:nvPr/>
        </p:nvSpPr>
        <p:spPr>
          <a:xfrm>
            <a:off x="7625949" y="4707934"/>
            <a:ext cx="1391405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Sakari Röyskö / City of Helsinki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78120F81-2BF2-0137-AE05-0900AC9A510D}"/>
              </a:ext>
            </a:extLst>
          </p:cNvPr>
          <p:cNvGrpSpPr/>
          <p:nvPr/>
        </p:nvGrpSpPr>
        <p:grpSpPr>
          <a:xfrm>
            <a:off x="-4354464" y="370624"/>
            <a:ext cx="4489767" cy="984891"/>
            <a:chOff x="-4354464" y="370624"/>
            <a:chExt cx="4489767" cy="984891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E67313F9-A2B2-497A-80BD-1D745B228C71}"/>
                </a:ext>
              </a:extLst>
            </p:cNvPr>
            <p:cNvSpPr txBox="1"/>
            <p:nvPr/>
          </p:nvSpPr>
          <p:spPr>
            <a:xfrm>
              <a:off x="-1456639" y="986180"/>
              <a:ext cx="15919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i-FI" sz="24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7352DD2D-E618-AD7D-D4A5-FF17508FEAA3}"/>
                </a:ext>
              </a:extLst>
            </p:cNvPr>
            <p:cNvSpPr txBox="1"/>
            <p:nvPr/>
          </p:nvSpPr>
          <p:spPr>
            <a:xfrm>
              <a:off x="-4354464" y="370624"/>
              <a:ext cx="1594631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0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66CAFF45-1DAD-2BB8-A0A5-804B16EC147B}"/>
              </a:ext>
            </a:extLst>
          </p:cNvPr>
          <p:cNvSpPr txBox="1"/>
          <p:nvPr/>
        </p:nvSpPr>
        <p:spPr>
          <a:xfrm>
            <a:off x="900976" y="1494531"/>
            <a:ext cx="2468340" cy="21544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Menus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are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designed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to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follow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national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nutritional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recommendations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Meals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must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meet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quality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criteria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defined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in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legislation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,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national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core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curriculum,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local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curricula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and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national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guidelines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In some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municipalities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,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students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actively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participate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in menu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development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 Feedback is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collected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from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students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and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staff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Vegetarian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options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are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available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daily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 </a:t>
            </a: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458EF2C3-583A-5B21-A654-A58EDA728446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A2AA3E3A-540F-A35F-6121-23F1B3A887DE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>
            <a:extLst>
              <a:ext uri="{FF2B5EF4-FFF2-40B4-BE49-F238E27FC236}">
                <a16:creationId xmlns:a16="http://schemas.microsoft.com/office/drawing/2014/main" id="{24A31140-3222-0C8F-44FE-832D54387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11" y="556375"/>
            <a:ext cx="6555013" cy="43700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5B6129-5E58-E700-D2C7-AE5A541BE359}"/>
              </a:ext>
            </a:extLst>
          </p:cNvPr>
          <p:cNvSpPr txBox="1"/>
          <p:nvPr/>
        </p:nvSpPr>
        <p:spPr>
          <a:xfrm>
            <a:off x="7483129" y="4769162"/>
            <a:ext cx="1543690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Maija Astikainen / Helsinki Partners</a:t>
            </a: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4986FF53-E5E5-08B7-C5CE-16E444980107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E5C8C3-E8AB-60C7-94C9-2DDAA6508923}"/>
              </a:ext>
            </a:extLst>
          </p:cNvPr>
          <p:cNvSpPr txBox="1"/>
          <p:nvPr/>
        </p:nvSpPr>
        <p:spPr>
          <a:xfrm>
            <a:off x="708952" y="1563011"/>
            <a:ext cx="2692478" cy="61555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rPr>
              <a:t>Benefits of school meals acknowledged</a:t>
            </a: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F1BF05AA-114E-0308-86A2-93DA7E815AFD}"/>
              </a:ext>
            </a:extLst>
          </p:cNvPr>
          <p:cNvSpPr/>
          <p:nvPr/>
        </p:nvSpPr>
        <p:spPr>
          <a:xfrm flipV="1">
            <a:off x="1830189" y="2292601"/>
            <a:ext cx="450003" cy="54004"/>
          </a:xfrm>
          <a:prstGeom prst="rect">
            <a:avLst/>
          </a:pr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922BEDA-DDB1-9158-5DBC-D9E18E1E2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6" y="631795"/>
            <a:ext cx="6417176" cy="427811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348224-3EE8-A799-9AF2-700929225009}"/>
              </a:ext>
            </a:extLst>
          </p:cNvPr>
          <p:cNvSpPr txBox="1"/>
          <p:nvPr/>
        </p:nvSpPr>
        <p:spPr>
          <a:xfrm>
            <a:off x="7530358" y="4700299"/>
            <a:ext cx="1441103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Vesa Laitinen / Helsinki Partners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B67F457-BEC4-9AB2-4759-889BAACF31B7}"/>
              </a:ext>
            </a:extLst>
          </p:cNvPr>
          <p:cNvSpPr txBox="1"/>
          <p:nvPr/>
        </p:nvSpPr>
        <p:spPr>
          <a:xfrm>
            <a:off x="921276" y="2110078"/>
            <a:ext cx="2418734" cy="92333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Effectiveness is measured in improved health and learning capacity.</a:t>
            </a:r>
            <a:b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</a:br>
            <a:b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</a:b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en-US" sz="1000" b="0" i="0" u="none" strike="noStrike" kern="1200" cap="none" spc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b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enefits of school</a:t>
            </a:r>
            <a:r>
              <a:rPr lang="en-US" sz="1000" b="0" i="0" u="none" strike="noStrike" kern="1200" cap="none" spc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meals 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and </a:t>
            </a:r>
            <a:r>
              <a:rPr lang="en-US" sz="1000" dirty="0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their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links to education and learning outcomes are widely acknowledged.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0D2D810F-F982-5483-5BE9-CBBE4D6B160A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A981C4F2-9E4F-70A4-0273-CFB6ADF990B9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9CAAB70B-5E2D-2A92-C6C0-F51698F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11" y="537520"/>
            <a:ext cx="6555013" cy="43700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D038D8-12A1-DE4A-08C5-03BC0FE7808C}"/>
              </a:ext>
            </a:extLst>
          </p:cNvPr>
          <p:cNvSpPr txBox="1"/>
          <p:nvPr/>
        </p:nvSpPr>
        <p:spPr>
          <a:xfrm>
            <a:off x="7577395" y="4712598"/>
            <a:ext cx="1453923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Jussi Hellsten / Helsinki Partners</a:t>
            </a: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CF3DCABE-0217-A97F-E4D9-BFB06E0F0522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F9C095-9E4C-3D52-A0BD-3FA1946706F2}"/>
              </a:ext>
            </a:extLst>
          </p:cNvPr>
          <p:cNvSpPr txBox="1"/>
          <p:nvPr/>
        </p:nvSpPr>
        <p:spPr>
          <a:xfrm>
            <a:off x="719111" y="1827172"/>
            <a:ext cx="2672160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rPr>
              <a:t>Cooperation is key</a:t>
            </a:r>
          </a:p>
        </p:txBody>
      </p:sp>
      <p:sp>
        <p:nvSpPr>
          <p:cNvPr id="6" name="Rectangle 30">
            <a:extLst>
              <a:ext uri="{FF2B5EF4-FFF2-40B4-BE49-F238E27FC236}">
                <a16:creationId xmlns:a16="http://schemas.microsoft.com/office/drawing/2014/main" id="{319B042F-D772-454D-636E-55B063929F31}"/>
              </a:ext>
            </a:extLst>
          </p:cNvPr>
          <p:cNvSpPr/>
          <p:nvPr/>
        </p:nvSpPr>
        <p:spPr>
          <a:xfrm flipV="1">
            <a:off x="1830189" y="2231638"/>
            <a:ext cx="450003" cy="54004"/>
          </a:xfrm>
          <a:prstGeom prst="rect">
            <a:avLst/>
          </a:pr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C082C768-05B1-9A52-046A-C008D46A9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6" y="616269"/>
            <a:ext cx="6417176" cy="42811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D28C97-034B-10B5-A0C1-6BDB80A7C9DE}"/>
              </a:ext>
            </a:extLst>
          </p:cNvPr>
          <p:cNvSpPr txBox="1"/>
          <p:nvPr/>
        </p:nvSpPr>
        <p:spPr>
          <a:xfrm>
            <a:off x="7586923" y="4709717"/>
            <a:ext cx="1441103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Vesa Laitinen / Helsinki Partners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7DBC327-D02E-7692-2D28-17B4BB10C54A}"/>
              </a:ext>
            </a:extLst>
          </p:cNvPr>
          <p:cNvSpPr/>
          <p:nvPr/>
        </p:nvSpPr>
        <p:spPr>
          <a:xfrm>
            <a:off x="-25402" y="616269"/>
            <a:ext cx="4082613" cy="4528401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FF4A42-AC43-03AC-B6CC-2A64E4C38B26}"/>
              </a:ext>
            </a:extLst>
          </p:cNvPr>
          <p:cNvSpPr txBox="1"/>
          <p:nvPr/>
        </p:nvSpPr>
        <p:spPr>
          <a:xfrm>
            <a:off x="915908" y="1803251"/>
            <a:ext cx="2418734" cy="21544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Throughout the system, cooperation and trust between the authorities, municipalities and schools create the basis for a successful school meal program.</a:t>
            </a:r>
            <a:br>
              <a:rPr lang="en-US" sz="1000" b="0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</a:br>
            <a:br>
              <a:rPr lang="en-US" sz="1000" b="0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</a:br>
            <a:r>
              <a:rPr lang="en-US" sz="1000" b="0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Various institutional bodies deal with school nutrition and health with wide participation from ministries, agencies and the civil society.</a:t>
            </a:r>
            <a:br>
              <a:rPr lang="en-US" sz="1000" b="0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</a:br>
            <a:br>
              <a:rPr lang="en-US" sz="1000" b="0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</a:br>
            <a:r>
              <a:rPr lang="en-US" sz="1000" b="0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 national school meals network brings together all actors to secure seamless flow of information and knowledge. 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A262D5D7-8A9E-D161-3293-671408ED4B3A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431FCFB2-733A-54EE-2BA5-8913838F94D8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D342283-3304-C932-CA55-C07736E72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6" y="636861"/>
            <a:ext cx="6378113" cy="425614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6E8812A-044B-6493-2F6A-5CE6548D9DDB}"/>
              </a:ext>
            </a:extLst>
          </p:cNvPr>
          <p:cNvSpPr txBox="1"/>
          <p:nvPr/>
        </p:nvSpPr>
        <p:spPr>
          <a:xfrm>
            <a:off x="7539785" y="4683364"/>
            <a:ext cx="1453923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Jussi Hellsten / Helsinki Partners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2529D35-7924-9912-D042-41268F8FCC64}"/>
              </a:ext>
            </a:extLst>
          </p:cNvPr>
          <p:cNvSpPr/>
          <p:nvPr/>
        </p:nvSpPr>
        <p:spPr>
          <a:xfrm>
            <a:off x="-25402" y="616269"/>
            <a:ext cx="4082613" cy="4528401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5" name="Rectangle 30">
            <a:extLst>
              <a:ext uri="{FF2B5EF4-FFF2-40B4-BE49-F238E27FC236}">
                <a16:creationId xmlns:a16="http://schemas.microsoft.com/office/drawing/2014/main" id="{C3AF7A53-EECF-FFE3-85EC-C5474BB0DD85}"/>
              </a:ext>
            </a:extLst>
          </p:cNvPr>
          <p:cNvSpPr/>
          <p:nvPr/>
        </p:nvSpPr>
        <p:spPr>
          <a:xfrm flipV="1">
            <a:off x="1830189" y="2238597"/>
            <a:ext cx="450003" cy="54004"/>
          </a:xfrm>
          <a:prstGeom prst="rect">
            <a:avLst/>
          </a:pr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045F3F9A-6D9F-CE4D-FAAC-255B3AC3960F}"/>
              </a:ext>
            </a:extLst>
          </p:cNvPr>
          <p:cNvGrpSpPr/>
          <p:nvPr/>
        </p:nvGrpSpPr>
        <p:grpSpPr>
          <a:xfrm>
            <a:off x="1109130" y="1516825"/>
            <a:ext cx="1965969" cy="775776"/>
            <a:chOff x="1109130" y="1516825"/>
            <a:chExt cx="1965969" cy="775776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89F6C27F-B1FC-8FA1-50B1-A0C1E1B821EE}"/>
                </a:ext>
              </a:extLst>
            </p:cNvPr>
            <p:cNvSpPr txBox="1"/>
            <p:nvPr/>
          </p:nvSpPr>
          <p:spPr>
            <a:xfrm>
              <a:off x="1259220" y="1923266"/>
              <a:ext cx="15919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i-FI" sz="24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0278DA31-4661-96F5-6C03-EAB4E898793E}"/>
                </a:ext>
              </a:extLst>
            </p:cNvPr>
            <p:cNvSpPr txBox="1"/>
            <p:nvPr/>
          </p:nvSpPr>
          <p:spPr>
            <a:xfrm>
              <a:off x="1109130" y="1516825"/>
              <a:ext cx="1965969" cy="61555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002EA2"/>
                  </a:solidFill>
                  <a:uFillTx/>
                  <a:latin typeface="Finlandica"/>
                  <a:ea typeface="Finlandica"/>
                  <a:cs typeface="Finlandica"/>
                </a:rPr>
                <a:t>The School Meals Coalition</a:t>
              </a:r>
              <a:endParaRPr lang="en-US" sz="2000" b="1" i="0" u="none" strike="noStrike" kern="1200" cap="none" spc="0" baseline="0" dirty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8C0E40D-DE7D-50DC-2436-6B17D8323C70}"/>
              </a:ext>
            </a:extLst>
          </p:cNvPr>
          <p:cNvSpPr txBox="1"/>
          <p:nvPr/>
        </p:nvSpPr>
        <p:spPr>
          <a:xfrm>
            <a:off x="571500" y="2753048"/>
            <a:ext cx="3017520" cy="219381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 School Meals Coalition aims ensure that </a:t>
            </a:r>
            <a:r>
              <a:rPr lang="en-US" sz="1000" b="0" i="1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every child can receive a healthy, nutritious meal in school by 2030. </a:t>
            </a:r>
            <a:endParaRPr lang="fi-FI" sz="1000" b="0" i="1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285750" marR="0" lvl="0" indent="-28575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Established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by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Finland and France in 2021, in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collaboration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with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World Food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Programme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(WFP).</a:t>
            </a:r>
          </a:p>
          <a:p>
            <a:pPr marL="285750" marR="0" lvl="0" indent="-28575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Currently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co-chaired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by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Finland, France and Brazil.</a:t>
            </a:r>
          </a:p>
          <a:p>
            <a:pPr marL="285750" marR="0" lvl="0" indent="-28575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coalition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has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112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member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countries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and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over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150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partners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 More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than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60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countries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have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established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national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commitments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for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school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meals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development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</a:t>
            </a:r>
          </a:p>
          <a:p>
            <a:pPr marL="285750" marR="0" lvl="0" indent="-28575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000" b="0" i="0" u="none" strike="noStrike" kern="1200" cap="none" spc="0" baseline="0" dirty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6C7FE0CD-0533-8017-BC95-F4CEAF4292E3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D31E1FD0-A85B-379F-9287-B228D3C3EA44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>
            <a:extLst>
              <a:ext uri="{FF2B5EF4-FFF2-40B4-BE49-F238E27FC236}">
                <a16:creationId xmlns:a16="http://schemas.microsoft.com/office/drawing/2014/main" id="{E7EE92C7-2F12-47C0-D8B1-DA6F2D07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11" y="631795"/>
            <a:ext cx="6401604" cy="42704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ACFEC6-C169-9E2B-24CD-8C538CA1B8B4}"/>
              </a:ext>
            </a:extLst>
          </p:cNvPr>
          <p:cNvSpPr txBox="1"/>
          <p:nvPr/>
        </p:nvSpPr>
        <p:spPr>
          <a:xfrm>
            <a:off x="7586438" y="4696943"/>
            <a:ext cx="1453923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Jussi Hellsten / Helsinki Partners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6A5D1BC-7988-4863-B6ED-DE62A5494ADF}"/>
              </a:ext>
            </a:extLst>
          </p:cNvPr>
          <p:cNvSpPr/>
          <p:nvPr/>
        </p:nvSpPr>
        <p:spPr>
          <a:xfrm>
            <a:off x="-25402" y="616269"/>
            <a:ext cx="4082613" cy="4528401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18797B28-61EC-9B7D-F08D-8048C21DC7F4}"/>
              </a:ext>
            </a:extLst>
          </p:cNvPr>
          <p:cNvGrpSpPr/>
          <p:nvPr/>
        </p:nvGrpSpPr>
        <p:grpSpPr>
          <a:xfrm>
            <a:off x="1125873" y="1516825"/>
            <a:ext cx="1845707" cy="775776"/>
            <a:chOff x="1125873" y="1516825"/>
            <a:chExt cx="1845707" cy="775776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03F27C8F-458C-5746-F0C2-4E2A9328D64D}"/>
                </a:ext>
              </a:extLst>
            </p:cNvPr>
            <p:cNvSpPr txBox="1"/>
            <p:nvPr/>
          </p:nvSpPr>
          <p:spPr>
            <a:xfrm>
              <a:off x="1259220" y="1923266"/>
              <a:ext cx="15919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i-FI" sz="24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6FD20775-348D-CDE5-F361-91B90CA19C2D}"/>
                </a:ext>
              </a:extLst>
            </p:cNvPr>
            <p:cNvSpPr txBox="1"/>
            <p:nvPr/>
          </p:nvSpPr>
          <p:spPr>
            <a:xfrm>
              <a:off x="1125873" y="1516825"/>
              <a:ext cx="1845707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0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3C30986-F6D1-61F6-5275-F51704F2557E}"/>
              </a:ext>
            </a:extLst>
          </p:cNvPr>
          <p:cNvSpPr txBox="1"/>
          <p:nvPr/>
        </p:nvSpPr>
        <p:spPr>
          <a:xfrm>
            <a:off x="830595" y="2845155"/>
            <a:ext cx="2436473" cy="18517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coalition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promotes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research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,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sustainable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financing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, data and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monitoring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development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,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co-operation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of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cities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through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its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initiatives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and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consortiums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 </a:t>
            </a:r>
          </a:p>
          <a:p>
            <a:pPr marL="285750" marR="0" lvl="0" indent="-28575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dirty="0" err="1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The</a:t>
            </a:r>
            <a:r>
              <a:rPr lang="fi-FI" sz="1000" dirty="0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 </a:t>
            </a:r>
            <a:r>
              <a:rPr lang="fi-FI" sz="1000" dirty="0" err="1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l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atest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initiative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is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School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Meals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Accelerator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which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offers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targeted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technical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assistance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to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countries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that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have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made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significant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commitments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to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scale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up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their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programs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</a:t>
            </a: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id="{7DF4CBCE-97A8-5087-55F7-2A9AB6D6FE44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66B9870B-C986-8782-26D4-BBE45D0326E6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7183-41A1-8FB9-57D9-57F771BC76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864" y="3422644"/>
            <a:ext cx="5473698" cy="1295521"/>
          </a:xfrm>
        </p:spPr>
        <p:txBody>
          <a:bodyPr/>
          <a:lstStyle/>
          <a:p>
            <a:pPr lvl="0"/>
            <a:r>
              <a:rPr lang="en-US" sz="3000" b="0"/>
              <a:t>Making happiness happen.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6EDA2B6B-42D2-5B15-66BB-44C3945B7BE1}"/>
              </a:ext>
            </a:extLst>
          </p:cNvPr>
          <p:cNvSpPr txBox="1"/>
          <p:nvPr/>
        </p:nvSpPr>
        <p:spPr>
          <a:xfrm>
            <a:off x="378881" y="2580153"/>
            <a:ext cx="6253636" cy="193899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2000" b="1" i="0" u="none" strike="noStrike" kern="1200" cap="none" spc="0" baseline="0">
                <a:solidFill>
                  <a:srgbClr val="F2F2F2"/>
                </a:solidFill>
                <a:uFillTx/>
                <a:latin typeface="Finlandica" pitchFamily="50"/>
                <a:cs typeface="Finlandica" pitchFamily="50"/>
              </a:rPr>
              <a:t>FINLAND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A150FAC3-42DB-3B7C-40D3-3C0420DA6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041" y="-7114"/>
            <a:ext cx="5136870" cy="515061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34189D9C-32DF-C25A-2151-8F2F33ABCB05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7C8E395-62F5-D593-476D-A0F3B9A7B30C}"/>
              </a:ext>
            </a:extLst>
          </p:cNvPr>
          <p:cNvSpPr txBox="1"/>
          <p:nvPr/>
        </p:nvSpPr>
        <p:spPr>
          <a:xfrm>
            <a:off x="623547" y="370624"/>
            <a:ext cx="207047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1200" cap="none" spc="0" baseline="0">
                <a:solidFill>
                  <a:srgbClr val="D9D9D9"/>
                </a:solidFill>
                <a:uFillTx/>
                <a:latin typeface="Finlandica" pitchFamily="2"/>
              </a:rPr>
              <a:t>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08B1F-29C1-4569-EBB5-C2FC6D95BAD7}"/>
              </a:ext>
            </a:extLst>
          </p:cNvPr>
          <p:cNvSpPr txBox="1"/>
          <p:nvPr/>
        </p:nvSpPr>
        <p:spPr>
          <a:xfrm>
            <a:off x="7614428" y="4930947"/>
            <a:ext cx="1737360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"/>
              </a:rPr>
              <a:t>Photo: Bror Brandt  / Finnish Heritage Agency</a:t>
            </a: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62317E68-9566-D789-662F-06E4DA0C7871}"/>
              </a:ext>
            </a:extLst>
          </p:cNvPr>
          <p:cNvSpPr/>
          <p:nvPr/>
        </p:nvSpPr>
        <p:spPr>
          <a:xfrm flipV="1">
            <a:off x="1841276" y="2568192"/>
            <a:ext cx="450003" cy="54004"/>
          </a:xfrm>
          <a:prstGeom prst="rect">
            <a:avLst/>
          </a:pr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EA22565B-8D5F-D1B1-9C29-995D292D7921}"/>
              </a:ext>
            </a:extLst>
          </p:cNvPr>
          <p:cNvGrpSpPr/>
          <p:nvPr/>
        </p:nvGrpSpPr>
        <p:grpSpPr>
          <a:xfrm>
            <a:off x="830595" y="1616603"/>
            <a:ext cx="2471367" cy="860679"/>
            <a:chOff x="830595" y="1616603"/>
            <a:chExt cx="2471367" cy="860679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631055E8-6314-60BF-B75E-EAA46FF4A12E}"/>
                </a:ext>
              </a:extLst>
            </p:cNvPr>
            <p:cNvSpPr txBox="1"/>
            <p:nvPr/>
          </p:nvSpPr>
          <p:spPr>
            <a:xfrm>
              <a:off x="1206860" y="2169505"/>
              <a:ext cx="1718834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0" cap="none" spc="0" baseline="0" dirty="0">
                  <a:solidFill>
                    <a:srgbClr val="002EA2"/>
                  </a:solidFill>
                  <a:uFillTx/>
                  <a:latin typeface="Finlandica Text" pitchFamily="2"/>
                  <a:ea typeface="Finlandica"/>
                  <a:cs typeface="Finlandica Text" pitchFamily="2"/>
                </a:rPr>
                <a:t>in the development of Finnish society</a:t>
              </a:r>
              <a:endParaRPr lang="fi-FI" sz="2400" b="1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endParaRP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B61C06F-2A74-4BC2-67E9-9FE0339CAB63}"/>
                </a:ext>
              </a:extLst>
            </p:cNvPr>
            <p:cNvSpPr txBox="1"/>
            <p:nvPr/>
          </p:nvSpPr>
          <p:spPr>
            <a:xfrm>
              <a:off x="830595" y="1616603"/>
              <a:ext cx="2471367" cy="50744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002EA2"/>
                  </a:solidFill>
                  <a:uFillTx/>
                  <a:latin typeface="Finlandica"/>
                  <a:ea typeface="Finlandica"/>
                  <a:cs typeface="Finlandica"/>
                </a:rPr>
                <a:t>The role of school meals</a:t>
              </a:r>
              <a:endParaRPr lang="en-US" sz="2000" b="1" i="0" u="none" strike="noStrike" kern="1200" cap="none" spc="0" baseline="0" dirty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</p:grp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09A1461-A826-4D25-86CB-AE1D4F41906A}"/>
              </a:ext>
            </a:extLst>
          </p:cNvPr>
          <p:cNvSpPr txBox="1"/>
          <p:nvPr/>
        </p:nvSpPr>
        <p:spPr>
          <a:xfrm>
            <a:off x="4302782" y="4930947"/>
            <a:ext cx="1737360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"/>
              </a:rPr>
              <a:t>Cover photo: Riku Isohella / Velhot Photography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283A36A4-5147-3776-ADF8-8D1A002C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793" y="0"/>
            <a:ext cx="5085207" cy="514349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46A2BDD0-3C2C-33FA-F636-3EEB54755F63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E719BB-6FAB-E825-6290-0CAF9C40FCBE}"/>
              </a:ext>
            </a:extLst>
          </p:cNvPr>
          <p:cNvSpPr txBox="1"/>
          <p:nvPr/>
        </p:nvSpPr>
        <p:spPr>
          <a:xfrm>
            <a:off x="623547" y="370624"/>
            <a:ext cx="207047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1200" cap="none" spc="0" baseline="0">
                <a:solidFill>
                  <a:srgbClr val="D9D9D9"/>
                </a:solidFill>
                <a:uFillTx/>
                <a:latin typeface="Finlandica" pitchFamily="2"/>
              </a:rPr>
              <a:t>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12C31-77E2-D480-5388-177E163BDA91}"/>
              </a:ext>
            </a:extLst>
          </p:cNvPr>
          <p:cNvSpPr txBox="1"/>
          <p:nvPr/>
        </p:nvSpPr>
        <p:spPr>
          <a:xfrm>
            <a:off x="7216709" y="4910565"/>
            <a:ext cx="1729642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"/>
              </a:rPr>
              <a:t>Photo: Antti Pänkäläinen / Museum of Central Finland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09922B4-99E3-3E3E-C60E-377D31A69F80}"/>
              </a:ext>
            </a:extLst>
          </p:cNvPr>
          <p:cNvSpPr txBox="1"/>
          <p:nvPr/>
        </p:nvSpPr>
        <p:spPr>
          <a:xfrm>
            <a:off x="830595" y="1225222"/>
            <a:ext cx="2498104" cy="26930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Free school meals have been provided by law to all pupils since the 1940s. 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Initially, school meals served to address post-war poverty and malnutrition. They also facilitated children’s equal access to education and improved their cognitive development.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School meals</a:t>
            </a:r>
            <a:r>
              <a:rPr lang="en-US" sz="1000" b="0" i="0" u="none" strike="noStrike" kern="1200" cap="none" spc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en-US" sz="1000" dirty="0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aim 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to support children’s learning, nutrition, and health. 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 school meal system is an important part of Finland’s education success story.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0" cap="none" spc="0" baseline="0" dirty="0">
                <a:solidFill>
                  <a:srgbClr val="002EA2"/>
                </a:solidFill>
                <a:uFillTx/>
                <a:latin typeface="Finlandica Text" pitchFamily="2"/>
                <a:ea typeface="Finlandica"/>
                <a:cs typeface="Finlandica Text" pitchFamily="2"/>
              </a:rPr>
              <a:t>.</a:t>
            </a:r>
            <a:endParaRPr lang="fi-FI" sz="2400" b="1" i="0" u="none" strike="noStrike" kern="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3C093E-7273-C876-2F53-55A744AC44EF}"/>
              </a:ext>
            </a:extLst>
          </p:cNvPr>
          <p:cNvSpPr txBox="1"/>
          <p:nvPr/>
        </p:nvSpPr>
        <p:spPr>
          <a:xfrm>
            <a:off x="623547" y="374821"/>
            <a:ext cx="207047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1200" cap="none" spc="0" baseline="0">
                <a:solidFill>
                  <a:srgbClr val="DFDFDF"/>
                </a:solidFill>
                <a:uFillTx/>
                <a:latin typeface="Finlandica" pitchFamily="2"/>
              </a:rPr>
              <a:t>1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F11DACFF-EB96-BF69-80B4-0AE099378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11" y="608386"/>
            <a:ext cx="7595527" cy="42727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19D11B-7293-6965-DC22-D0B15FC9509C}"/>
              </a:ext>
            </a:extLst>
          </p:cNvPr>
          <p:cNvSpPr txBox="1"/>
          <p:nvPr/>
        </p:nvSpPr>
        <p:spPr>
          <a:xfrm>
            <a:off x="7212988" y="4688275"/>
            <a:ext cx="1784140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Riitta Supperi, Keksi / Finland Image Bank</a:t>
            </a: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DCA78B6B-259C-E2E8-2EAB-9B19910A4153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6A05CE54-6014-31A8-18B6-4C7C47524972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FDCA334-A106-5B74-29EB-E5F03E8B2325}"/>
              </a:ext>
            </a:extLst>
          </p:cNvPr>
          <p:cNvSpPr txBox="1"/>
          <p:nvPr/>
        </p:nvSpPr>
        <p:spPr>
          <a:xfrm>
            <a:off x="876223" y="1815129"/>
            <a:ext cx="2498104" cy="15132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Free meals for all build equity between children from different backgrounds, strengthening equal opportunities. 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School meals support equality </a:t>
            </a:r>
            <a:r>
              <a:rPr lang="en-US" sz="1000" dirty="0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among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parents</a:t>
            </a:r>
            <a:r>
              <a:rPr lang="en-US" sz="1000" dirty="0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 by facilitating 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working outside the home and enhancing gender parity, female workforce participation and economic growth.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5420D3DD-A403-EEC0-CC81-BD2F914C5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606" y="631795"/>
            <a:ext cx="6409742" cy="427316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EA5A3CE-7CC5-E8D7-BA4D-1F4AB76F4B07}"/>
              </a:ext>
            </a:extLst>
          </p:cNvPr>
          <p:cNvSpPr txBox="1"/>
          <p:nvPr/>
        </p:nvSpPr>
        <p:spPr>
          <a:xfrm>
            <a:off x="7493617" y="4736500"/>
            <a:ext cx="1530870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Sakari Piippo / Finland Image Bank</a:t>
            </a:r>
          </a:p>
        </p:txBody>
      </p:sp>
      <p:sp>
        <p:nvSpPr>
          <p:cNvPr id="4" name="TextBox 26">
            <a:extLst>
              <a:ext uri="{FF2B5EF4-FFF2-40B4-BE49-F238E27FC236}">
                <a16:creationId xmlns:a16="http://schemas.microsoft.com/office/drawing/2014/main" id="{1564439F-6C5F-BADA-578A-39819F4C9E5C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ABE15A1-2308-ED37-143E-FB12F35A17F1}"/>
              </a:ext>
            </a:extLst>
          </p:cNvPr>
          <p:cNvSpPr/>
          <p:nvPr/>
        </p:nvSpPr>
        <p:spPr>
          <a:xfrm flipV="1">
            <a:off x="1830226" y="2544747"/>
            <a:ext cx="450003" cy="54004"/>
          </a:xfrm>
          <a:prstGeom prst="rect">
            <a:avLst/>
          </a:pr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266DD41C-7689-62DC-4757-E440ED86A01B}"/>
              </a:ext>
            </a:extLst>
          </p:cNvPr>
          <p:cNvGrpSpPr/>
          <p:nvPr/>
        </p:nvGrpSpPr>
        <p:grpSpPr>
          <a:xfrm>
            <a:off x="836986" y="2009732"/>
            <a:ext cx="2436473" cy="433544"/>
            <a:chOff x="836986" y="2009732"/>
            <a:chExt cx="2436473" cy="433544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6CC1186-6FED-CBD8-38F2-3E5EC69987D8}"/>
                </a:ext>
              </a:extLst>
            </p:cNvPr>
            <p:cNvSpPr txBox="1"/>
            <p:nvPr/>
          </p:nvSpPr>
          <p:spPr>
            <a:xfrm>
              <a:off x="1161397" y="2289392"/>
              <a:ext cx="1694566" cy="15388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b="0" i="0" u="none" strike="noStrike" kern="0" cap="none" spc="0" baseline="0">
                  <a:solidFill>
                    <a:srgbClr val="002EA2"/>
                  </a:solidFill>
                  <a:uFillTx/>
                  <a:latin typeface="Finlandica Text" pitchFamily="2"/>
                  <a:ea typeface="Finlandica"/>
                  <a:cs typeface="Finlandica Text" pitchFamily="2"/>
                </a:rPr>
                <a:t>of Finnish school meals</a:t>
              </a:r>
              <a:endParaRPr lang="fi-FI" sz="2400" b="1" i="0" u="none" strike="noStrike" kern="1200" cap="none" spc="0" baseline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847D2648-DBDC-B9AD-6D0C-847C0031F32F}"/>
                </a:ext>
              </a:extLst>
            </p:cNvPr>
            <p:cNvSpPr txBox="1"/>
            <p:nvPr/>
          </p:nvSpPr>
          <p:spPr>
            <a:xfrm>
              <a:off x="836986" y="2009732"/>
              <a:ext cx="2436473" cy="411351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 dirty="0">
                  <a:solidFill>
                    <a:srgbClr val="002EA2"/>
                  </a:solidFill>
                  <a:uFillTx/>
                  <a:latin typeface="Finlandica"/>
                  <a:ea typeface="Finlandica"/>
                  <a:cs typeface="Finlandica"/>
                </a:rPr>
                <a:t>Educational aspects</a:t>
              </a:r>
              <a:endParaRPr lang="en-US" sz="2000" b="1" i="0" u="none" strike="noStrike" kern="1200" cap="none" spc="0" baseline="0" dirty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>
            <a:extLst>
              <a:ext uri="{FF2B5EF4-FFF2-40B4-BE49-F238E27FC236}">
                <a16:creationId xmlns:a16="http://schemas.microsoft.com/office/drawing/2014/main" id="{85DD49A0-AD7B-C29D-42B4-DACEDB060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211" y="608386"/>
            <a:ext cx="6409111" cy="42727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4FEE95-B5F4-0B53-DF4E-0CCAED7184E6}"/>
              </a:ext>
            </a:extLst>
          </p:cNvPr>
          <p:cNvSpPr txBox="1"/>
          <p:nvPr/>
        </p:nvSpPr>
        <p:spPr>
          <a:xfrm>
            <a:off x="7549213" y="4693743"/>
            <a:ext cx="1441103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Vesa Laitinen / Helsinki Partners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9AF75D-2303-20AE-2366-66426417AAB5}"/>
              </a:ext>
            </a:extLst>
          </p:cNvPr>
          <p:cNvSpPr txBox="1"/>
          <p:nvPr/>
        </p:nvSpPr>
        <p:spPr>
          <a:xfrm>
            <a:off x="725146" y="1746970"/>
            <a:ext cx="2678451" cy="219034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Food education teaches healthy and sustainable everyday food choices. It is a tool to promote physical and social wellbeing.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Home economics classes for all students play</a:t>
            </a:r>
            <a:r>
              <a:rPr lang="en-US" sz="1000" b="0" i="0" u="none" strike="noStrike" kern="1200" cap="none" spc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a 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key role in empowering children with practical skills.</a:t>
            </a: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0" marR="0" lvl="0" indent="0" algn="l" defTabSz="914400" rtl="0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 Finnish school meals program emphasizes links to local food systems, healthy diets, and environmental sustainability. 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C74C59A8-88D8-0856-4429-CF4FC3F55DF3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19F8DAC-6703-1771-C5CD-566876713648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6DAAD2A9-8EB5-6A87-AB84-483B33A6A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408" y="627058"/>
            <a:ext cx="6370944" cy="42472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AEC3907B-12C0-F600-5432-C59D17C57D1D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323FAAF-66FA-CC55-9CD6-069938A5F8F8}"/>
              </a:ext>
            </a:extLst>
          </p:cNvPr>
          <p:cNvSpPr txBox="1"/>
          <p:nvPr/>
        </p:nvSpPr>
        <p:spPr>
          <a:xfrm>
            <a:off x="7662233" y="4693743"/>
            <a:ext cx="1376976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"/>
              </a:rPr>
              <a:t>Photo: Maija Astikainen / Helsinki Partners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3D53CAE5-A7E7-CCAC-FDD8-B0F39200021A}"/>
              </a:ext>
            </a:extLst>
          </p:cNvPr>
          <p:cNvSpPr/>
          <p:nvPr/>
        </p:nvSpPr>
        <p:spPr>
          <a:xfrm flipV="1">
            <a:off x="1830226" y="2750707"/>
            <a:ext cx="450003" cy="54004"/>
          </a:xfrm>
          <a:prstGeom prst="rect">
            <a:avLst/>
          </a:pr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BEBF63B-6C77-3AC3-8C20-65BD6EAAD1C0}"/>
              </a:ext>
            </a:extLst>
          </p:cNvPr>
          <p:cNvSpPr txBox="1"/>
          <p:nvPr/>
        </p:nvSpPr>
        <p:spPr>
          <a:xfrm>
            <a:off x="1099602" y="2196690"/>
            <a:ext cx="1911260" cy="5074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rPr>
              <a:t>Educational strategies</a:t>
            </a:r>
            <a:endParaRPr lang="en-US" sz="2000" b="1" i="0" u="none" strike="noStrike" kern="1200" cap="none" spc="0" baseline="0">
              <a:solidFill>
                <a:srgbClr val="002EA2"/>
              </a:solidFill>
              <a:uFillTx/>
              <a:latin typeface="Finlandica"/>
              <a:ea typeface="Finlandica"/>
              <a:cs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5">
            <a:extLst>
              <a:ext uri="{FF2B5EF4-FFF2-40B4-BE49-F238E27FC236}">
                <a16:creationId xmlns:a16="http://schemas.microsoft.com/office/drawing/2014/main" id="{1B566202-5106-A701-8763-4A70D2613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962" y="627534"/>
            <a:ext cx="6416134" cy="427742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9303F3-339A-5841-E38A-F6ACA0F46B06}"/>
              </a:ext>
            </a:extLst>
          </p:cNvPr>
          <p:cNvSpPr txBox="1"/>
          <p:nvPr/>
        </p:nvSpPr>
        <p:spPr>
          <a:xfrm>
            <a:off x="7154000" y="4717764"/>
            <a:ext cx="1835438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 Text" pitchFamily="2"/>
                <a:cs typeface="Finlandica Text" pitchFamily="2"/>
              </a:rPr>
              <a:t>Photo: Elina Manninen, Keksi / Finland Image Bank</a:t>
            </a: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CC5277A1-9599-878B-A3A9-A8B3E6AB656C}"/>
              </a:ext>
            </a:extLst>
          </p:cNvPr>
          <p:cNvGrpSpPr/>
          <p:nvPr/>
        </p:nvGrpSpPr>
        <p:grpSpPr>
          <a:xfrm>
            <a:off x="-4354464" y="370624"/>
            <a:ext cx="4489767" cy="984891"/>
            <a:chOff x="-4354464" y="370624"/>
            <a:chExt cx="4489767" cy="984891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4E642D8-6DED-0A4C-A87B-0AA86B37DF11}"/>
                </a:ext>
              </a:extLst>
            </p:cNvPr>
            <p:cNvSpPr txBox="1"/>
            <p:nvPr/>
          </p:nvSpPr>
          <p:spPr>
            <a:xfrm>
              <a:off x="-1456639" y="986180"/>
              <a:ext cx="1591942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i-FI" sz="24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17CAD541-8300-9B96-CB49-EAE99B9DA017}"/>
                </a:ext>
              </a:extLst>
            </p:cNvPr>
            <p:cNvSpPr txBox="1"/>
            <p:nvPr/>
          </p:nvSpPr>
          <p:spPr>
            <a:xfrm>
              <a:off x="-4354464" y="370624"/>
              <a:ext cx="1594631" cy="30777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0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9149632E-14E7-96D9-70A8-03A9C85BB9A4}"/>
              </a:ext>
            </a:extLst>
          </p:cNvPr>
          <p:cNvSpPr txBox="1"/>
          <p:nvPr/>
        </p:nvSpPr>
        <p:spPr>
          <a:xfrm>
            <a:off x="773975" y="1494531"/>
            <a:ext cx="2722342" cy="21544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Municipalities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are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responsible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for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providing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school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meals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Legislation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sets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out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basic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rules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,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implementation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can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be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decided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locally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000" dirty="0" err="1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The</a:t>
            </a:r>
            <a:r>
              <a:rPr lang="fi-FI" sz="1000" dirty="0">
                <a:solidFill>
                  <a:srgbClr val="002EA2"/>
                </a:solidFill>
                <a:latin typeface="Finlandica Text" pitchFamily="2"/>
                <a:cs typeface="Finlandica Text" pitchFamily="2"/>
              </a:rPr>
              <a:t> f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ood is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prepared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by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public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or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private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catering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companies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contracted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by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the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</a:t>
            </a:r>
            <a:r>
              <a:rPr lang="fi-FI" sz="1000" b="0" i="0" u="none" strike="noStrike" kern="1200" cap="none" spc="0" baseline="0" dirty="0" err="1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municipality</a:t>
            </a:r>
            <a:r>
              <a:rPr lang="fi-FI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.</a:t>
            </a: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 Canteen staff can also be hired by each school. </a:t>
            </a:r>
            <a:endParaRPr lang="fi-FI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cs typeface="Finlandica Text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rPr>
              <a:t>School meals provide an opportunity to source local products and promote local food culture and heritage.</a:t>
            </a:r>
            <a:endParaRPr lang="en-US" sz="1000" b="0" i="0" u="none" strike="noStrike" kern="1200" cap="none" spc="0" baseline="0" dirty="0">
              <a:solidFill>
                <a:srgbClr val="002EA2"/>
              </a:solidFill>
              <a:uFillTx/>
              <a:latin typeface="Finlandica Text" pitchFamily="2"/>
              <a:ea typeface="Finlandica"/>
              <a:cs typeface="Finlandica Text" pitchFamily="2"/>
            </a:endParaRPr>
          </a:p>
        </p:txBody>
      </p:sp>
      <p:sp>
        <p:nvSpPr>
          <p:cNvPr id="8" name="TextBox 26">
            <a:extLst>
              <a:ext uri="{FF2B5EF4-FFF2-40B4-BE49-F238E27FC236}">
                <a16:creationId xmlns:a16="http://schemas.microsoft.com/office/drawing/2014/main" id="{8C9C374D-5B88-5BAB-3B7C-DEC9A1499BD4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EFAF7A2A-4914-4C49-ACB7-1B6C05E0D25E}"/>
              </a:ext>
            </a:extLst>
          </p:cNvPr>
          <p:cNvSpPr/>
          <p:nvPr/>
        </p:nvSpPr>
        <p:spPr>
          <a:xfrm>
            <a:off x="-13706" y="0"/>
            <a:ext cx="207047" cy="514349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>
            <a:extLst>
              <a:ext uri="{FF2B5EF4-FFF2-40B4-BE49-F238E27FC236}">
                <a16:creationId xmlns:a16="http://schemas.microsoft.com/office/drawing/2014/main" id="{CC7FC27A-21E0-4505-16EE-14DA39530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681" y="0"/>
            <a:ext cx="4572000" cy="60956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6">
            <a:extLst>
              <a:ext uri="{FF2B5EF4-FFF2-40B4-BE49-F238E27FC236}">
                <a16:creationId xmlns:a16="http://schemas.microsoft.com/office/drawing/2014/main" id="{1107CFB5-9A27-01FF-282E-A3A12FF6EE41}"/>
              </a:ext>
            </a:extLst>
          </p:cNvPr>
          <p:cNvSpPr txBox="1"/>
          <p:nvPr/>
        </p:nvSpPr>
        <p:spPr>
          <a:xfrm>
            <a:off x="6229349" y="-361946"/>
            <a:ext cx="72767" cy="28814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35999" tIns="35999" rIns="35999" bIns="35999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400" b="0" i="0" u="none" strike="noStrike" kern="1200" cap="none" spc="0" baseline="0">
              <a:solidFill>
                <a:srgbClr val="002EA2"/>
              </a:solidFill>
              <a:uFillTx/>
              <a:latin typeface="Finlandica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CBCC81-9E42-3ECA-C9C6-0B5F2C579882}"/>
              </a:ext>
            </a:extLst>
          </p:cNvPr>
          <p:cNvSpPr txBox="1"/>
          <p:nvPr/>
        </p:nvSpPr>
        <p:spPr>
          <a:xfrm>
            <a:off x="7444743" y="4936781"/>
            <a:ext cx="1699256" cy="9233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600" b="0" i="0" u="none" strike="noStrike" kern="0" cap="none" spc="0" baseline="0">
                <a:solidFill>
                  <a:srgbClr val="FFFFFF"/>
                </a:solidFill>
                <a:uFillTx/>
                <a:latin typeface="Finlandica"/>
              </a:rPr>
              <a:t>Photo: Riitta Supperi, Keksi / Finland Image Bank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0254A69-942C-80C2-ABF6-D0FF18597430}"/>
              </a:ext>
            </a:extLst>
          </p:cNvPr>
          <p:cNvSpPr/>
          <p:nvPr/>
        </p:nvSpPr>
        <p:spPr>
          <a:xfrm flipV="1">
            <a:off x="2066278" y="2697626"/>
            <a:ext cx="450003" cy="54004"/>
          </a:xfrm>
          <a:prstGeom prst="rect">
            <a:avLst/>
          </a:prstGeom>
          <a:solidFill>
            <a:srgbClr val="002EA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FFFFFF"/>
              </a:solidFill>
              <a:uFillTx/>
              <a:latin typeface="Finlandica"/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F6303041-2B59-29D7-F585-B75779785B1E}"/>
              </a:ext>
            </a:extLst>
          </p:cNvPr>
          <p:cNvGrpSpPr/>
          <p:nvPr/>
        </p:nvGrpSpPr>
        <p:grpSpPr>
          <a:xfrm>
            <a:off x="750777" y="1729743"/>
            <a:ext cx="3081006" cy="842006"/>
            <a:chOff x="750777" y="1729743"/>
            <a:chExt cx="3081006" cy="842006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CB6F9B0F-FE1B-22FA-4E30-687E7EBD2AEF}"/>
                </a:ext>
              </a:extLst>
            </p:cNvPr>
            <p:cNvSpPr txBox="1"/>
            <p:nvPr/>
          </p:nvSpPr>
          <p:spPr>
            <a:xfrm>
              <a:off x="1431858" y="2110087"/>
              <a:ext cx="1718834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kern="0" dirty="0">
                  <a:solidFill>
                    <a:srgbClr val="002EA2"/>
                  </a:solidFill>
                  <a:latin typeface="Finlandica Text" pitchFamily="2"/>
                  <a:ea typeface="Finlandica"/>
                  <a:cs typeface="Finlandica Text" pitchFamily="2"/>
                </a:rPr>
                <a:t>w</a:t>
              </a:r>
              <a:r>
                <a:rPr lang="en-US" sz="1000" b="0" i="0" u="none" strike="noStrike" kern="0" cap="none" spc="0" baseline="0" dirty="0">
                  <a:solidFill>
                    <a:srgbClr val="002EA2"/>
                  </a:solidFill>
                  <a:uFillTx/>
                  <a:latin typeface="Finlandica Text" pitchFamily="2"/>
                  <a:ea typeface="Finlandica"/>
                  <a:cs typeface="Finlandica Text" pitchFamily="2"/>
                </a:rPr>
                <a:t>ith nutritional recommendations and students</a:t>
              </a:r>
              <a:r>
                <a:rPr lang="en-US" sz="1000" b="0" i="0" u="none" strike="noStrike" kern="0" cap="none" spc="0" baseline="0" dirty="0">
                  <a:solidFill>
                    <a:srgbClr val="002EA2"/>
                  </a:solidFill>
                  <a:uFillTx/>
                  <a:latin typeface="Finlandica Text" pitchFamily="2"/>
                  <a:cs typeface="Finlandica Text" pitchFamily="2"/>
                </a:rPr>
                <a:t>’</a:t>
              </a:r>
              <a:r>
                <a:rPr lang="en-US" sz="1000" b="0" i="0" u="none" strike="noStrike" kern="0" cap="none" spc="0" baseline="0" dirty="0">
                  <a:solidFill>
                    <a:srgbClr val="002EA2"/>
                  </a:solidFill>
                  <a:uFillTx/>
                  <a:latin typeface="Finlandica Text" pitchFamily="2"/>
                  <a:ea typeface="Finlandica"/>
                  <a:cs typeface="Finlandica Text" pitchFamily="2"/>
                </a:rPr>
                <a:t> preferences</a:t>
              </a:r>
              <a:endParaRPr lang="fi-FI" sz="2400" b="1" i="0" u="none" strike="noStrike" kern="1200" cap="none" spc="0" baseline="0" dirty="0">
                <a:solidFill>
                  <a:srgbClr val="002EA2"/>
                </a:solidFill>
                <a:uFillTx/>
                <a:latin typeface="Finlandica Text" pitchFamily="2"/>
                <a:cs typeface="Finlandica Text" pitchFamily="2"/>
              </a:endParaRP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8850FC1B-0359-B7A3-25A0-5F24850F1394}"/>
                </a:ext>
              </a:extLst>
            </p:cNvPr>
            <p:cNvSpPr txBox="1"/>
            <p:nvPr/>
          </p:nvSpPr>
          <p:spPr>
            <a:xfrm>
              <a:off x="750777" y="1729743"/>
              <a:ext cx="3081006" cy="26122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000" b="1" i="0" u="none" strike="noStrike" kern="0" cap="none" spc="0" baseline="0">
                  <a:solidFill>
                    <a:srgbClr val="002EA2"/>
                  </a:solidFill>
                  <a:uFillTx/>
                  <a:latin typeface="Finlandica"/>
                  <a:ea typeface="Finlandica"/>
                  <a:cs typeface="Finlandica"/>
                </a:rPr>
                <a:t>School menus are aligned</a:t>
              </a:r>
              <a:endParaRPr lang="en-US" sz="2000" b="1" i="0" u="none" strike="noStrike" kern="1200" cap="none" spc="0" baseline="0">
                <a:solidFill>
                  <a:srgbClr val="002EA2"/>
                </a:solidFill>
                <a:uFillTx/>
                <a:latin typeface="Finlandica"/>
                <a:ea typeface="Finlandica"/>
                <a:cs typeface="Finlandica"/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Suomi Finland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uomi Finland Blanc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1_Suomi%20Finland</Template>
  <TotalTime>20507</TotalTime>
  <Words>700</Words>
  <Application>Microsoft Office PowerPoint</Application>
  <PresentationFormat>Widescreen</PresentationFormat>
  <Paragraphs>81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Aptos</vt:lpstr>
      <vt:lpstr>Aptos Display</vt:lpstr>
      <vt:lpstr>Arial</vt:lpstr>
      <vt:lpstr>Finlandica</vt:lpstr>
      <vt:lpstr>Finlandica Text</vt:lpstr>
      <vt:lpstr>1_Suomi Finland</vt:lpstr>
      <vt:lpstr>Custom Design</vt:lpstr>
      <vt:lpstr>1_Suomi Finland Blanco</vt:lpstr>
      <vt:lpstr>SCHOOL MEALS: THE FINNISH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Making happiness happen.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FINLAND – WHAT IS IT ABOUT?</dc:title>
  <dc:creator>Smuel Stiller</dc:creator>
  <cp:lastModifiedBy>Heiskanen Hanna (UM)</cp:lastModifiedBy>
  <cp:revision>37</cp:revision>
  <dcterms:created xsi:type="dcterms:W3CDTF">2024-12-11T12:49:30Z</dcterms:created>
  <dcterms:modified xsi:type="dcterms:W3CDTF">2026-03-03T08:21:56Z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0x0101007E97F60DBB650B439C66544DB200CF18</vt:lpwstr>
  </property>
  <property fmtid="{D5CDD505-2E9C-101B-9397-08002B2CF9AE}" pid="3" name="MediaServiceImageTags">
    <vt:lpwstr/>
  </property>
</Properties>
</file>