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5.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6.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7.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8.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9.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0.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4"/>
    <p:sldMasterId id="2147483682" r:id="rId5"/>
  </p:sldMasterIdLst>
  <p:notesMasterIdLst>
    <p:notesMasterId r:id="rId30"/>
  </p:notesMasterIdLst>
  <p:handoutMasterIdLst>
    <p:handoutMasterId r:id="rId31"/>
  </p:handoutMasterIdLst>
  <p:sldIdLst>
    <p:sldId id="318" r:id="rId6"/>
    <p:sldId id="276" r:id="rId7"/>
    <p:sldId id="291" r:id="rId8"/>
    <p:sldId id="287" r:id="rId9"/>
    <p:sldId id="319" r:id="rId10"/>
    <p:sldId id="295" r:id="rId11"/>
    <p:sldId id="320" r:id="rId12"/>
    <p:sldId id="296" r:id="rId13"/>
    <p:sldId id="321" r:id="rId14"/>
    <p:sldId id="298" r:id="rId15"/>
    <p:sldId id="322" r:id="rId16"/>
    <p:sldId id="299" r:id="rId17"/>
    <p:sldId id="323" r:id="rId18"/>
    <p:sldId id="300" r:id="rId19"/>
    <p:sldId id="324" r:id="rId20"/>
    <p:sldId id="301" r:id="rId21"/>
    <p:sldId id="325" r:id="rId22"/>
    <p:sldId id="302" r:id="rId23"/>
    <p:sldId id="329" r:id="rId24"/>
    <p:sldId id="330" r:id="rId25"/>
    <p:sldId id="331" r:id="rId26"/>
    <p:sldId id="316" r:id="rId27"/>
    <p:sldId id="314" r:id="rId28"/>
    <p:sldId id="284" r:id="rId29"/>
  </p:sldIdLst>
  <p:sldSz cx="9144000" cy="5143500" type="screen16x9"/>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orient="horz" pos="305">
          <p15:clr>
            <a:srgbClr val="A4A3A4"/>
          </p15:clr>
        </p15:guide>
        <p15:guide id="3" orient="horz" pos="2754">
          <p15:clr>
            <a:srgbClr val="A4A3A4"/>
          </p15:clr>
        </p15:guide>
        <p15:guide id="4" orient="horz" pos="531">
          <p15:clr>
            <a:srgbClr val="A4A3A4"/>
          </p15:clr>
        </p15:guide>
        <p15:guide id="5" orient="horz" pos="940">
          <p15:clr>
            <a:srgbClr val="A4A3A4"/>
          </p15:clr>
        </p15:guide>
        <p15:guide id="6" orient="horz" pos="849">
          <p15:clr>
            <a:srgbClr val="A4A3A4"/>
          </p15:clr>
        </p15:guide>
        <p15:guide id="7" orient="horz" pos="1756">
          <p15:clr>
            <a:srgbClr val="A4A3A4"/>
          </p15:clr>
        </p15:guide>
        <p15:guide id="8" pos="2880">
          <p15:clr>
            <a:srgbClr val="A4A3A4"/>
          </p15:clr>
        </p15:guide>
        <p15:guide id="9" pos="295">
          <p15:clr>
            <a:srgbClr val="A4A3A4"/>
          </p15:clr>
        </p15:guide>
        <p15:guide id="10" pos="5465">
          <p15:clr>
            <a:srgbClr val="A4A3A4"/>
          </p15:clr>
        </p15:guide>
        <p15:guide id="11" pos="1156">
          <p15:clr>
            <a:srgbClr val="A4A3A4"/>
          </p15:clr>
        </p15:guide>
        <p15:guide id="12" pos="1973">
          <p15:clr>
            <a:srgbClr val="A4A3A4"/>
          </p15:clr>
        </p15:guide>
        <p15:guide id="13" pos="3787">
          <p15:clr>
            <a:srgbClr val="A4A3A4"/>
          </p15:clr>
        </p15:guide>
        <p15:guide id="14" pos="4604">
          <p15:clr>
            <a:srgbClr val="A4A3A4"/>
          </p15:clr>
        </p15:guide>
        <p15:guide id="15" orient="horz" pos="3117" userDrawn="1">
          <p15:clr>
            <a:srgbClr val="A4A3A4"/>
          </p15:clr>
        </p15:guide>
        <p15:guide id="16" pos="1292" userDrawn="1">
          <p15:clr>
            <a:srgbClr val="A4A3A4"/>
          </p15:clr>
        </p15:guide>
        <p15:guide id="17" orient="horz" pos="1575"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9415102-02C8-08AF-C081-77D1686DC858}" name="Sari Kelkka" initials="SK" userId="S::sari.kelkka@republic.fi::ba14e794-bbcd-42e0-886a-05c4435caa7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2E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9C9844-9964-F242-896C-D13C730229EF}" v="2" dt="2026-04-27T10:46:13.907"/>
    <p1510:client id="{A53F50D1-75D3-4C42-26E0-AB338EE8CB6C}" v="8" dt="2026-04-27T10:40:02.8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81"/>
  </p:normalViewPr>
  <p:slideViewPr>
    <p:cSldViewPr snapToGrid="0">
      <p:cViewPr varScale="1">
        <p:scale>
          <a:sx n="154" d="100"/>
          <a:sy n="154" d="100"/>
        </p:scale>
        <p:origin x="3968" y="-1208"/>
      </p:cViewPr>
      <p:guideLst>
        <p:guide orient="horz" pos="1620"/>
        <p:guide orient="horz" pos="305"/>
        <p:guide orient="horz" pos="2754"/>
        <p:guide orient="horz" pos="531"/>
        <p:guide orient="horz" pos="940"/>
        <p:guide orient="horz" pos="849"/>
        <p:guide orient="horz" pos="1756"/>
        <p:guide pos="2880"/>
        <p:guide pos="295"/>
        <p:guide pos="5465"/>
        <p:guide pos="1156"/>
        <p:guide pos="1973"/>
        <p:guide pos="3787"/>
        <p:guide pos="4604"/>
        <p:guide orient="horz" pos="3117"/>
        <p:guide pos="1292"/>
        <p:guide orient="horz" pos="1575"/>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lena Piirainen" userId="321f3615-564d-49fa-aaee-49cebc29807f" providerId="ADAL" clId="{D1E85647-87CF-54A9-8508-F716E8734552}"/>
    <pc:docChg chg="modSld">
      <pc:chgData name="Helena Piirainen" userId="321f3615-564d-49fa-aaee-49cebc29807f" providerId="ADAL" clId="{D1E85647-87CF-54A9-8508-F716E8734552}" dt="2026-04-27T10:46:33.836" v="20" actId="14100"/>
      <pc:docMkLst>
        <pc:docMk/>
      </pc:docMkLst>
      <pc:sldChg chg="modSp mod">
        <pc:chgData name="Helena Piirainen" userId="321f3615-564d-49fa-aaee-49cebc29807f" providerId="ADAL" clId="{D1E85647-87CF-54A9-8508-F716E8734552}" dt="2026-04-27T10:46:33.836" v="20" actId="14100"/>
        <pc:sldMkLst>
          <pc:docMk/>
          <pc:sldMk cId="1109670201" sldId="320"/>
        </pc:sldMkLst>
        <pc:spChg chg="mod">
          <ac:chgData name="Helena Piirainen" userId="321f3615-564d-49fa-aaee-49cebc29807f" providerId="ADAL" clId="{D1E85647-87CF-54A9-8508-F716E8734552}" dt="2026-04-27T10:46:33.836" v="20" actId="14100"/>
          <ac:spMkLst>
            <pc:docMk/>
            <pc:sldMk cId="1109670201" sldId="320"/>
            <ac:spMk id="32" creationId="{DCD7F3BB-5188-69F9-1013-3D2091767E31}"/>
          </ac:spMkLst>
        </pc:spChg>
        <pc:grpChg chg="mod">
          <ac:chgData name="Helena Piirainen" userId="321f3615-564d-49fa-aaee-49cebc29807f" providerId="ADAL" clId="{D1E85647-87CF-54A9-8508-F716E8734552}" dt="2026-04-27T10:46:13.907" v="2"/>
          <ac:grpSpMkLst>
            <pc:docMk/>
            <pc:sldMk cId="1109670201" sldId="320"/>
            <ac:grpSpMk id="29" creationId="{7327074C-5DA0-FFD2-3E8C-38F1BB2E7513}"/>
          </ac:grpSpMkLst>
        </pc:grpChg>
        <pc:picChg chg="mod">
          <ac:chgData name="Helena Piirainen" userId="321f3615-564d-49fa-aaee-49cebc29807f" providerId="ADAL" clId="{D1E85647-87CF-54A9-8508-F716E8734552}" dt="2026-04-27T10:46:13.907" v="2"/>
          <ac:picMkLst>
            <pc:docMk/>
            <pc:sldMk cId="1109670201" sldId="320"/>
            <ac:picMk id="30" creationId="{AE8ADE16-FAD8-7F6C-C78F-5806198799B3}"/>
          </ac:picMkLst>
        </pc:picChg>
      </pc:sldChg>
    </pc:docChg>
  </pc:docChgLst>
  <pc:docChgLst>
    <pc:chgData name="Helena Piirainen" userId="S::helena.piirainen@republic.fi::321f3615-564d-49fa-aaee-49cebc29807f" providerId="AD" clId="Web-{A53F50D1-75D3-4C42-26E0-AB338EE8CB6C}"/>
    <pc:docChg chg="modSld">
      <pc:chgData name="Helena Piirainen" userId="S::helena.piirainen@republic.fi::321f3615-564d-49fa-aaee-49cebc29807f" providerId="AD" clId="Web-{A53F50D1-75D3-4C42-26E0-AB338EE8CB6C}" dt="2026-04-27T10:40:02.846" v="7"/>
      <pc:docMkLst>
        <pc:docMk/>
      </pc:docMkLst>
      <pc:sldChg chg="mod modShow">
        <pc:chgData name="Helena Piirainen" userId="S::helena.piirainen@republic.fi::321f3615-564d-49fa-aaee-49cebc29807f" providerId="AD" clId="Web-{A53F50D1-75D3-4C42-26E0-AB338EE8CB6C}" dt="2026-04-27T10:40:02.846" v="7"/>
        <pc:sldMkLst>
          <pc:docMk/>
          <pc:sldMk cId="714408803" sldId="314"/>
        </pc:sldMkLst>
      </pc:sldChg>
      <pc:sldChg chg="mod modShow">
        <pc:chgData name="Helena Piirainen" userId="S::helena.piirainen@republic.fi::321f3615-564d-49fa-aaee-49cebc29807f" providerId="AD" clId="Web-{A53F50D1-75D3-4C42-26E0-AB338EE8CB6C}" dt="2026-04-27T10:39:23.065" v="0"/>
        <pc:sldMkLst>
          <pc:docMk/>
          <pc:sldMk cId="1225777306" sldId="316"/>
        </pc:sldMkLst>
      </pc:sldChg>
      <pc:sldChg chg="modSp">
        <pc:chgData name="Helena Piirainen" userId="S::helena.piirainen@republic.fi::321f3615-564d-49fa-aaee-49cebc29807f" providerId="AD" clId="Web-{A53F50D1-75D3-4C42-26E0-AB338EE8CB6C}" dt="2026-04-27T10:39:53.862" v="5" actId="1076"/>
        <pc:sldMkLst>
          <pc:docMk/>
          <pc:sldMk cId="3472794539" sldId="321"/>
        </pc:sldMkLst>
        <pc:grpChg chg="mod">
          <ac:chgData name="Helena Piirainen" userId="S::helena.piirainen@republic.fi::321f3615-564d-49fa-aaee-49cebc29807f" providerId="AD" clId="Web-{A53F50D1-75D3-4C42-26E0-AB338EE8CB6C}" dt="2026-04-27T10:39:53.862" v="5" actId="1076"/>
          <ac:grpSpMkLst>
            <pc:docMk/>
            <pc:sldMk cId="3472794539" sldId="321"/>
            <ac:grpSpMk id="3" creationId="{7455A08B-EA69-C8E2-5EAD-2419B3178B4B}"/>
          </ac:grpSpMkLst>
        </pc:grpChg>
        <pc:grpChg chg="mod">
          <ac:chgData name="Helena Piirainen" userId="S::helena.piirainen@republic.fi::321f3615-564d-49fa-aaee-49cebc29807f" providerId="AD" clId="Web-{A53F50D1-75D3-4C42-26E0-AB338EE8CB6C}" dt="2026-04-27T10:39:48.784" v="3" actId="1076"/>
          <ac:grpSpMkLst>
            <pc:docMk/>
            <pc:sldMk cId="3472794539" sldId="321"/>
            <ac:grpSpMk id="28" creationId="{C4E83A31-A999-0420-7F1C-4567CFC6BAEB}"/>
          </ac:grpSpMkLst>
        </pc:gr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i-FI" sz="80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C90968A-C5CD-48D6-8084-81464DC378B1}" type="datetimeFigureOut">
              <a:rPr lang="fi-FI" sz="800" smtClean="0"/>
              <a:t>27.4.2026</a:t>
            </a:fld>
            <a:endParaRPr lang="fi-FI" sz="80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i-FI" sz="80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5022C6F-5F5C-45CE-A66E-8D600E059F7A}" type="slidenum">
              <a:rPr lang="fi-FI" sz="800" smtClean="0"/>
              <a:t>‹#›</a:t>
            </a:fld>
            <a:endParaRPr lang="fi-FI" sz="800"/>
          </a:p>
        </p:txBody>
      </p:sp>
    </p:spTree>
    <p:extLst>
      <p:ext uri="{BB962C8B-B14F-4D97-AF65-F5344CB8AC3E}">
        <p14:creationId xmlns:p14="http://schemas.microsoft.com/office/powerpoint/2010/main" val="36316499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800"/>
            </a:lvl1pPr>
          </a:lstStyle>
          <a:p>
            <a:endParaRPr lang="fi-FI"/>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800"/>
            </a:lvl1pPr>
          </a:lstStyle>
          <a:p>
            <a:fld id="{F012230E-46B9-4165-8898-A333A13AD8A2}" type="datetimeFigureOut">
              <a:rPr lang="fi-FI" smtClean="0"/>
              <a:pPr/>
              <a:t>27.4.2026</a:t>
            </a:fld>
            <a:endParaRPr lang="fi-FI"/>
          </a:p>
        </p:txBody>
      </p:sp>
      <p:sp>
        <p:nvSpPr>
          <p:cNvPr id="4" name="Slide Image Placeholder 3"/>
          <p:cNvSpPr>
            <a:spLocks noGrp="1" noRot="1" noChangeAspect="1"/>
          </p:cNvSpPr>
          <p:nvPr>
            <p:ph type="sldImg" idx="2"/>
          </p:nvPr>
        </p:nvSpPr>
        <p:spPr>
          <a:xfrm>
            <a:off x="692696" y="861129"/>
            <a:ext cx="5472608" cy="3078342"/>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800"/>
            </a:lvl1pPr>
          </a:lstStyle>
          <a:p>
            <a:endParaRPr lang="fi-FI"/>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800"/>
            </a:lvl1pPr>
          </a:lstStyle>
          <a:p>
            <a:fld id="{94EC3156-D817-4798-A24F-2085AE082267}" type="slidenum">
              <a:rPr lang="fi-FI" smtClean="0"/>
              <a:pPr/>
              <a:t>‹#›</a:t>
            </a:fld>
            <a:endParaRPr lang="fi-FI"/>
          </a:p>
        </p:txBody>
      </p:sp>
    </p:spTree>
    <p:extLst>
      <p:ext uri="{BB962C8B-B14F-4D97-AF65-F5344CB8AC3E}">
        <p14:creationId xmlns:p14="http://schemas.microsoft.com/office/powerpoint/2010/main" val="2613335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CD598C-2C9B-D92C-3D88-7AD16AFAFE7E}"/>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83FF7733-FCD0-C5EE-83DD-E07028413F12}"/>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E6EF4FE1-9D88-369E-84D9-50F4001B0BC2}"/>
              </a:ext>
            </a:extLst>
          </p:cNvPr>
          <p:cNvSpPr>
            <a:spLocks noGrp="1"/>
          </p:cNvSpPr>
          <p:nvPr>
            <p:ph type="body" idx="1"/>
          </p:nvPr>
        </p:nvSpPr>
        <p:spPr/>
        <p:txBody>
          <a:bodyPr/>
          <a:lstStyle/>
          <a:p>
            <a:pPr marL="171450" indent="-171450">
              <a:buFont typeface="Arial,Sans-Serif"/>
              <a:buChar char="•"/>
            </a:pPr>
            <a:endParaRPr lang="fi-FI"/>
          </a:p>
        </p:txBody>
      </p:sp>
      <p:sp>
        <p:nvSpPr>
          <p:cNvPr id="4" name="Dian numeron paikkamerkki 3">
            <a:extLst>
              <a:ext uri="{FF2B5EF4-FFF2-40B4-BE49-F238E27FC236}">
                <a16:creationId xmlns:a16="http://schemas.microsoft.com/office/drawing/2014/main" id="{11618A25-9C73-6CE1-37AC-E80C5E6B21BF}"/>
              </a:ext>
            </a:extLst>
          </p:cNvPr>
          <p:cNvSpPr>
            <a:spLocks noGrp="1"/>
          </p:cNvSpPr>
          <p:nvPr>
            <p:ph type="sldNum" sz="quarter" idx="5"/>
          </p:nvPr>
        </p:nvSpPr>
        <p:spPr/>
        <p:txBody>
          <a:bodyPr/>
          <a:lstStyle/>
          <a:p>
            <a:fld id="{94EC3156-D817-4798-A24F-2085AE082267}" type="slidenum">
              <a:rPr lang="fi-FI" smtClean="0"/>
              <a:pPr/>
              <a:t>1</a:t>
            </a:fld>
            <a:endParaRPr lang="fi-FI"/>
          </a:p>
        </p:txBody>
      </p:sp>
    </p:spTree>
    <p:extLst>
      <p:ext uri="{BB962C8B-B14F-4D97-AF65-F5344CB8AC3E}">
        <p14:creationId xmlns:p14="http://schemas.microsoft.com/office/powerpoint/2010/main" val="34109574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B506F3-C484-6628-1638-5BA35868A94D}"/>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DCB6BA82-3BE9-E6D5-27C7-80C1BF0CECDF}"/>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D6C00725-F9D4-0A14-E879-6E23767CD2CC}"/>
              </a:ext>
            </a:extLst>
          </p:cNvPr>
          <p:cNvSpPr>
            <a:spLocks noGrp="1"/>
          </p:cNvSpPr>
          <p:nvPr>
            <p:ph type="body" idx="1"/>
          </p:nvPr>
        </p:nvSpPr>
        <p:spPr/>
        <p:txBody>
          <a:bodyPr/>
          <a:lstStyle/>
          <a:p>
            <a:endParaRPr lang="fi"/>
          </a:p>
        </p:txBody>
      </p:sp>
      <p:sp>
        <p:nvSpPr>
          <p:cNvPr id="4" name="Dian numeron paikkamerkki 3">
            <a:extLst>
              <a:ext uri="{FF2B5EF4-FFF2-40B4-BE49-F238E27FC236}">
                <a16:creationId xmlns:a16="http://schemas.microsoft.com/office/drawing/2014/main" id="{FCDD2F3C-ED50-C1F3-C93A-59774C448257}"/>
              </a:ext>
            </a:extLst>
          </p:cNvPr>
          <p:cNvSpPr>
            <a:spLocks noGrp="1"/>
          </p:cNvSpPr>
          <p:nvPr>
            <p:ph type="sldNum" sz="quarter" idx="5"/>
          </p:nvPr>
        </p:nvSpPr>
        <p:spPr/>
        <p:txBody>
          <a:bodyPr/>
          <a:lstStyle/>
          <a:p>
            <a:fld id="{94EC3156-D817-4798-A24F-2085AE082267}" type="slidenum">
              <a:rPr lang="fi-FI" smtClean="0"/>
              <a:pPr/>
              <a:t>10</a:t>
            </a:fld>
            <a:endParaRPr lang="fi-FI"/>
          </a:p>
        </p:txBody>
      </p:sp>
    </p:spTree>
    <p:extLst>
      <p:ext uri="{BB962C8B-B14F-4D97-AF65-F5344CB8AC3E}">
        <p14:creationId xmlns:p14="http://schemas.microsoft.com/office/powerpoint/2010/main" val="42782039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90F1F8-AA09-A9D4-822A-F7CF2A4F628F}"/>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885778C8-6C19-49D2-A00C-BF9B8D48EB5E}"/>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C3DAF175-FE30-496D-34B1-0430837DDD99}"/>
              </a:ext>
            </a:extLst>
          </p:cNvPr>
          <p:cNvSpPr>
            <a:spLocks noGrp="1"/>
          </p:cNvSpPr>
          <p:nvPr>
            <p:ph type="body" idx="1"/>
          </p:nvPr>
        </p:nvSpPr>
        <p:spPr/>
        <p:txBody>
          <a:bodyPr/>
          <a:lstStyle/>
          <a:p>
            <a:pPr>
              <a:buFont typeface="Arial" panose="020B0604020202020204" pitchFamily="34" charset="0"/>
              <a:buChar char="•"/>
            </a:pPr>
            <a:r>
              <a:rPr lang="en-US"/>
              <a:t> Finnish artists often stand out internationally thanks to their unique and unconventional style. People sometimes talk about “Finnish madness,” but in the world of pop music, Finland is often remembered for being quirky and weird, which tends to leave a lasting impression.</a:t>
            </a:r>
            <a:endParaRPr lang="fi-FI"/>
          </a:p>
          <a:p>
            <a:pPr>
              <a:buFont typeface="Arial" panose="020B0604020202020204" pitchFamily="34" charset="0"/>
              <a:buChar char="•"/>
            </a:pPr>
            <a:endParaRPr lang="fi-FI"/>
          </a:p>
          <a:p>
            <a:pPr>
              <a:buFont typeface="Arial" panose="020B0604020202020204" pitchFamily="34" charset="0"/>
              <a:buChar char="•"/>
            </a:pPr>
            <a:r>
              <a:rPr lang="en-US"/>
              <a:t> Finland is, for example, the only country to have won the Eurovision Song Contest with a monster-costumed metal band—Lordi. Another well-known export, Heavysaurus, performs heavy metal for children while dressed as dinosaurs, while </a:t>
            </a:r>
            <a:r>
              <a:rPr lang="en-US" err="1"/>
              <a:t>dj</a:t>
            </a:r>
            <a:r>
              <a:rPr lang="en-US"/>
              <a:t>/artist Windows95Man has charmed the world with his 90s haircut and tiny denim shorts. Rapper </a:t>
            </a:r>
            <a:r>
              <a:rPr lang="en-US" err="1"/>
              <a:t>Käärijä’s</a:t>
            </a:r>
            <a:r>
              <a:rPr lang="en-US"/>
              <a:t> style may be too peculiar to even describe!</a:t>
            </a:r>
            <a:endParaRPr lang="fi-FI"/>
          </a:p>
          <a:p>
            <a:pPr>
              <a:buFont typeface="Arial" panose="020B0604020202020204" pitchFamily="34" charset="0"/>
              <a:buChar char="•"/>
            </a:pPr>
            <a:endParaRPr lang="fi-FI"/>
          </a:p>
          <a:p>
            <a:pPr>
              <a:buFont typeface="Arial" panose="020B0604020202020204" pitchFamily="34" charset="0"/>
              <a:buChar char="•"/>
            </a:pPr>
            <a:r>
              <a:rPr lang="en-US"/>
              <a:t> A few examples of these distinctive acts include: Lordi, </a:t>
            </a:r>
            <a:r>
              <a:rPr lang="en-US" err="1"/>
              <a:t>Käärijä</a:t>
            </a:r>
            <a:r>
              <a:rPr lang="en-US"/>
              <a:t>, Hevisaurus, Windows95Man, </a:t>
            </a:r>
            <a:r>
              <a:rPr lang="en-US" err="1"/>
              <a:t>Eläkeläiset</a:t>
            </a:r>
            <a:r>
              <a:rPr lang="en-US"/>
              <a:t>, and KAJ.</a:t>
            </a:r>
            <a:endParaRPr lang="fi-FI"/>
          </a:p>
        </p:txBody>
      </p:sp>
      <p:sp>
        <p:nvSpPr>
          <p:cNvPr id="4" name="Dian numeron paikkamerkki 3">
            <a:extLst>
              <a:ext uri="{FF2B5EF4-FFF2-40B4-BE49-F238E27FC236}">
                <a16:creationId xmlns:a16="http://schemas.microsoft.com/office/drawing/2014/main" id="{30305B6E-7A24-DFA5-E6DB-9193F31D8C12}"/>
              </a:ext>
            </a:extLst>
          </p:cNvPr>
          <p:cNvSpPr>
            <a:spLocks noGrp="1"/>
          </p:cNvSpPr>
          <p:nvPr>
            <p:ph type="sldNum" sz="quarter" idx="5"/>
          </p:nvPr>
        </p:nvSpPr>
        <p:spPr/>
        <p:txBody>
          <a:bodyPr/>
          <a:lstStyle/>
          <a:p>
            <a:fld id="{94EC3156-D817-4798-A24F-2085AE082267}" type="slidenum">
              <a:rPr lang="fi-FI" smtClean="0"/>
              <a:pPr/>
              <a:t>11</a:t>
            </a:fld>
            <a:endParaRPr lang="fi-FI"/>
          </a:p>
        </p:txBody>
      </p:sp>
    </p:spTree>
    <p:extLst>
      <p:ext uri="{BB962C8B-B14F-4D97-AF65-F5344CB8AC3E}">
        <p14:creationId xmlns:p14="http://schemas.microsoft.com/office/powerpoint/2010/main" val="3441215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6BC632-BF5B-27E4-D0A5-9923902F9E82}"/>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592A0FD4-8E5C-634C-A75C-04762A0E1382}"/>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0F643C01-0CF0-D051-330A-B91F9D8E0353}"/>
              </a:ext>
            </a:extLst>
          </p:cNvPr>
          <p:cNvSpPr>
            <a:spLocks noGrp="1"/>
          </p:cNvSpPr>
          <p:nvPr>
            <p:ph type="body" idx="1"/>
          </p:nvPr>
        </p:nvSpPr>
        <p:spPr/>
        <p:txBody>
          <a:bodyPr/>
          <a:lstStyle/>
          <a:p>
            <a:endParaRPr lang="fi"/>
          </a:p>
        </p:txBody>
      </p:sp>
      <p:sp>
        <p:nvSpPr>
          <p:cNvPr id="4" name="Dian numeron paikkamerkki 3">
            <a:extLst>
              <a:ext uri="{FF2B5EF4-FFF2-40B4-BE49-F238E27FC236}">
                <a16:creationId xmlns:a16="http://schemas.microsoft.com/office/drawing/2014/main" id="{E27174D5-ED13-EDAF-E302-62EFE3639310}"/>
              </a:ext>
            </a:extLst>
          </p:cNvPr>
          <p:cNvSpPr>
            <a:spLocks noGrp="1"/>
          </p:cNvSpPr>
          <p:nvPr>
            <p:ph type="sldNum" sz="quarter" idx="5"/>
          </p:nvPr>
        </p:nvSpPr>
        <p:spPr/>
        <p:txBody>
          <a:bodyPr/>
          <a:lstStyle/>
          <a:p>
            <a:fld id="{94EC3156-D817-4798-A24F-2085AE082267}" type="slidenum">
              <a:rPr lang="fi-FI" smtClean="0"/>
              <a:pPr/>
              <a:t>12</a:t>
            </a:fld>
            <a:endParaRPr lang="fi-FI"/>
          </a:p>
        </p:txBody>
      </p:sp>
    </p:spTree>
    <p:extLst>
      <p:ext uri="{BB962C8B-B14F-4D97-AF65-F5344CB8AC3E}">
        <p14:creationId xmlns:p14="http://schemas.microsoft.com/office/powerpoint/2010/main" val="3490489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DCAC47-5549-3743-AFDA-D1721BE8B10D}"/>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48772F42-F43E-16B4-0BB6-92CA7033DEB7}"/>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0C607B1F-3919-0F72-6152-2C3C80E3A7EA}"/>
              </a:ext>
            </a:extLst>
          </p:cNvPr>
          <p:cNvSpPr>
            <a:spLocks noGrp="1"/>
          </p:cNvSpPr>
          <p:nvPr>
            <p:ph type="body" idx="1"/>
          </p:nvPr>
        </p:nvSpPr>
        <p:spPr/>
        <p:txBody>
          <a:bodyPr/>
          <a:lstStyle/>
          <a:p>
            <a:pPr>
              <a:buFont typeface="Arial" panose="020B0604020202020204" pitchFamily="34" charset="0"/>
              <a:buChar char="•"/>
            </a:pPr>
            <a:r>
              <a:rPr lang="en-US"/>
              <a:t> In the early 2000s, Finnish pop music broke through internationally for the first time, thanks to hits like "Sandstorm" by </a:t>
            </a:r>
            <a:r>
              <a:rPr lang="en-US" err="1"/>
              <a:t>Darude</a:t>
            </a:r>
            <a:r>
              <a:rPr lang="en-US"/>
              <a:t>, "Freestyler" by </a:t>
            </a:r>
            <a:r>
              <a:rPr lang="en-US" err="1"/>
              <a:t>Bomfunk</a:t>
            </a:r>
            <a:r>
              <a:rPr lang="en-US"/>
              <a:t> MC’s, "Join Me" by HIM, and "In the Shadows" by The Rasmus.</a:t>
            </a:r>
          </a:p>
          <a:p>
            <a:pPr>
              <a:buFont typeface="Arial" panose="020B0604020202020204" pitchFamily="34" charset="0"/>
              <a:buChar char="•"/>
            </a:pPr>
            <a:endParaRPr lang="en-US"/>
          </a:p>
          <a:p>
            <a:pPr>
              <a:buFont typeface="Arial" panose="020B0604020202020204" pitchFamily="34" charset="0"/>
              <a:buChar char="•"/>
            </a:pPr>
            <a:r>
              <a:rPr lang="en-US"/>
              <a:t> Over the past decade, some of the biggest Finnish pop successes have included </a:t>
            </a:r>
            <a:r>
              <a:rPr lang="en-US" err="1"/>
              <a:t>Käärijä’s</a:t>
            </a:r>
            <a:r>
              <a:rPr lang="en-US"/>
              <a:t> "Cha </a:t>
            </a:r>
            <a:r>
              <a:rPr lang="en-US" err="1"/>
              <a:t>Cha</a:t>
            </a:r>
            <a:r>
              <a:rPr lang="en-US"/>
              <a:t> </a:t>
            </a:r>
            <a:r>
              <a:rPr lang="en-US" err="1"/>
              <a:t>Cha</a:t>
            </a:r>
            <a:r>
              <a:rPr lang="en-US"/>
              <a:t>", ALMA’s "Chasing Highs", Sunrise Avenue’s "Hollywood Hills", as well as rising artists like Blind Channel.</a:t>
            </a:r>
          </a:p>
          <a:p>
            <a:pPr>
              <a:buFont typeface="Arial" panose="020B0604020202020204" pitchFamily="34" charset="0"/>
              <a:buChar char="•"/>
            </a:pPr>
            <a:endParaRPr lang="en-US"/>
          </a:p>
          <a:p>
            <a:pPr>
              <a:buFont typeface="Arial" panose="020B0604020202020204" pitchFamily="34" charset="0"/>
              <a:buChar char="•"/>
            </a:pPr>
            <a:r>
              <a:rPr lang="en-US"/>
              <a:t> In addition, Finnish pop songwriters and producers, such as ALMA, Teemu </a:t>
            </a:r>
            <a:r>
              <a:rPr lang="en-US" err="1"/>
              <a:t>Brunila</a:t>
            </a:r>
            <a:r>
              <a:rPr lang="en-US"/>
              <a:t> and MD$, are making hits for international pop stars (i.e. Kylie Minogue, Miley Cyrus) year after year. Finland also has a vibrant and independent electronic music scene, with a wide range of self-driven producers and DJs making their mark globally.</a:t>
            </a:r>
          </a:p>
        </p:txBody>
      </p:sp>
      <p:sp>
        <p:nvSpPr>
          <p:cNvPr id="4" name="Dian numeron paikkamerkki 3">
            <a:extLst>
              <a:ext uri="{FF2B5EF4-FFF2-40B4-BE49-F238E27FC236}">
                <a16:creationId xmlns:a16="http://schemas.microsoft.com/office/drawing/2014/main" id="{CF65E1F6-FC7B-DC19-927F-25152C19F6DE}"/>
              </a:ext>
            </a:extLst>
          </p:cNvPr>
          <p:cNvSpPr>
            <a:spLocks noGrp="1"/>
          </p:cNvSpPr>
          <p:nvPr>
            <p:ph type="sldNum" sz="quarter" idx="5"/>
          </p:nvPr>
        </p:nvSpPr>
        <p:spPr/>
        <p:txBody>
          <a:bodyPr/>
          <a:lstStyle/>
          <a:p>
            <a:fld id="{94EC3156-D817-4798-A24F-2085AE082267}" type="slidenum">
              <a:rPr lang="fi-FI" smtClean="0"/>
              <a:pPr/>
              <a:t>13</a:t>
            </a:fld>
            <a:endParaRPr lang="fi-FI"/>
          </a:p>
        </p:txBody>
      </p:sp>
    </p:spTree>
    <p:extLst>
      <p:ext uri="{BB962C8B-B14F-4D97-AF65-F5344CB8AC3E}">
        <p14:creationId xmlns:p14="http://schemas.microsoft.com/office/powerpoint/2010/main" val="32541356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224DB7-8EA7-64EE-336E-96DD6BBA7CE8}"/>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4AECBE58-46D8-7304-A414-F7F1D451902B}"/>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28DFB9E7-25D3-9A80-DC42-F1078E7E6A54}"/>
              </a:ext>
            </a:extLst>
          </p:cNvPr>
          <p:cNvSpPr>
            <a:spLocks noGrp="1"/>
          </p:cNvSpPr>
          <p:nvPr>
            <p:ph type="body" idx="1"/>
          </p:nvPr>
        </p:nvSpPr>
        <p:spPr/>
        <p:txBody>
          <a:bodyPr/>
          <a:lstStyle/>
          <a:p>
            <a:pPr marL="171450" indent="-171450">
              <a:buFont typeface="Arial,Sans-Serif"/>
              <a:buChar char="•"/>
            </a:pPr>
            <a:endParaRPr lang="en-US"/>
          </a:p>
        </p:txBody>
      </p:sp>
      <p:sp>
        <p:nvSpPr>
          <p:cNvPr id="4" name="Dian numeron paikkamerkki 3">
            <a:extLst>
              <a:ext uri="{FF2B5EF4-FFF2-40B4-BE49-F238E27FC236}">
                <a16:creationId xmlns:a16="http://schemas.microsoft.com/office/drawing/2014/main" id="{8BB06882-27EE-C196-4138-CD06F465DC73}"/>
              </a:ext>
            </a:extLst>
          </p:cNvPr>
          <p:cNvSpPr>
            <a:spLocks noGrp="1"/>
          </p:cNvSpPr>
          <p:nvPr>
            <p:ph type="sldNum" sz="quarter" idx="5"/>
          </p:nvPr>
        </p:nvSpPr>
        <p:spPr/>
        <p:txBody>
          <a:bodyPr/>
          <a:lstStyle/>
          <a:p>
            <a:fld id="{94EC3156-D817-4798-A24F-2085AE082267}" type="slidenum">
              <a:rPr lang="fi-FI" smtClean="0"/>
              <a:pPr/>
              <a:t>14</a:t>
            </a:fld>
            <a:endParaRPr lang="fi-FI"/>
          </a:p>
        </p:txBody>
      </p:sp>
    </p:spTree>
    <p:extLst>
      <p:ext uri="{BB962C8B-B14F-4D97-AF65-F5344CB8AC3E}">
        <p14:creationId xmlns:p14="http://schemas.microsoft.com/office/powerpoint/2010/main" val="36628397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885799-CBD6-637C-AC45-309E0365E07F}"/>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A9A3D25D-0903-8A9A-3E48-1990C25C88D9}"/>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252CF2CB-C534-B756-AD51-E605624C295E}"/>
              </a:ext>
            </a:extLst>
          </p:cNvPr>
          <p:cNvSpPr>
            <a:spLocks noGrp="1"/>
          </p:cNvSpPr>
          <p:nvPr>
            <p:ph type="body" idx="1"/>
          </p:nvPr>
        </p:nvSpPr>
        <p:spPr/>
        <p:txBody>
          <a:bodyPr/>
          <a:lstStyle/>
          <a:p>
            <a:pPr>
              <a:buFont typeface="Arial" panose="020B0604020202020204" pitchFamily="34" charset="0"/>
              <a:buChar char="•"/>
            </a:pPr>
            <a:r>
              <a:rPr lang="en-US"/>
              <a:t> Finland is well known for its summer festivals</a:t>
            </a:r>
            <a:r>
              <a:rPr lang="en-US" kern="1200">
                <a:effectLst/>
              </a:rPr>
              <a:t>, </a:t>
            </a:r>
            <a:r>
              <a:rPr lang="en-US"/>
              <a:t>with hundreds taking place every year</a:t>
            </a:r>
            <a:r>
              <a:rPr lang="en-US" kern="1200">
                <a:effectLst/>
              </a:rPr>
              <a:t>. </a:t>
            </a:r>
            <a:r>
              <a:rPr lang="en-US"/>
              <a:t>They’re held all over </a:t>
            </a:r>
            <a:r>
              <a:rPr lang="en-US" kern="1200">
                <a:effectLst/>
              </a:rPr>
              <a:t>the </a:t>
            </a:r>
            <a:r>
              <a:rPr lang="en-US"/>
              <a:t>country—even </a:t>
            </a:r>
            <a:r>
              <a:rPr lang="en-US" kern="1200">
                <a:effectLst/>
              </a:rPr>
              <a:t>in the </a:t>
            </a:r>
            <a:r>
              <a:rPr lang="en-US"/>
              <a:t>smallest towns—and cover every musical genre imaginable</a:t>
            </a:r>
            <a:r>
              <a:rPr lang="en-US" kern="1200">
                <a:effectLst/>
              </a:rPr>
              <a:t>, </a:t>
            </a:r>
            <a:r>
              <a:rPr lang="en-US"/>
              <a:t>from non-commercial </a:t>
            </a:r>
            <a:r>
              <a:rPr lang="en-US" kern="1200">
                <a:effectLst/>
              </a:rPr>
              <a:t>art </a:t>
            </a:r>
            <a:r>
              <a:rPr lang="en-US"/>
              <a:t>events to large-scale Midsummer celebrations for </a:t>
            </a:r>
            <a:r>
              <a:rPr lang="en-US" kern="1200">
                <a:effectLst/>
              </a:rPr>
              <a:t>the </a:t>
            </a:r>
            <a:r>
              <a:rPr lang="en-US"/>
              <a:t>whole nation</a:t>
            </a:r>
            <a:r>
              <a:rPr lang="en-US" kern="1200">
                <a:effectLst/>
              </a:rPr>
              <a:t>.</a:t>
            </a:r>
            <a:endParaRPr lang="en-US"/>
          </a:p>
          <a:p>
            <a:pPr>
              <a:buFont typeface="Arial" panose="020B0604020202020204" pitchFamily="34" charset="0"/>
              <a:buChar char="•"/>
            </a:pPr>
            <a:endParaRPr lang="en-US"/>
          </a:p>
          <a:p>
            <a:pPr>
              <a:buFont typeface="Arial" panose="020B0604020202020204" pitchFamily="34" charset="0"/>
              <a:buChar char="•"/>
            </a:pPr>
            <a:r>
              <a:rPr lang="en-US"/>
              <a:t> For Finns</a:t>
            </a:r>
            <a:r>
              <a:rPr lang="en-US" kern="1200">
                <a:effectLst/>
              </a:rPr>
              <a:t>, </a:t>
            </a:r>
            <a:r>
              <a:rPr lang="en-US"/>
              <a:t>festivals are about more than just music. People come together to enjoy the summer</a:t>
            </a:r>
            <a:r>
              <a:rPr lang="en-US" kern="1200">
                <a:effectLst/>
              </a:rPr>
              <a:t>, </a:t>
            </a:r>
            <a:r>
              <a:rPr lang="en-US"/>
              <a:t>spend time with others</a:t>
            </a:r>
            <a:r>
              <a:rPr lang="en-US" kern="1200">
                <a:effectLst/>
              </a:rPr>
              <a:t>, and </a:t>
            </a:r>
            <a:r>
              <a:rPr lang="en-US"/>
              <a:t>soak </a:t>
            </a:r>
            <a:r>
              <a:rPr lang="en-US" kern="1200">
                <a:effectLst/>
              </a:rPr>
              <a:t>in the </a:t>
            </a:r>
            <a:r>
              <a:rPr lang="en-US"/>
              <a:t>atmosphere. These days</a:t>
            </a:r>
            <a:r>
              <a:rPr lang="en-US" kern="1200">
                <a:effectLst/>
              </a:rPr>
              <a:t>, </a:t>
            </a:r>
            <a:r>
              <a:rPr lang="en-US"/>
              <a:t>festivals are a full-on experience </a:t>
            </a:r>
            <a:r>
              <a:rPr lang="en-US" kern="1200">
                <a:effectLst/>
              </a:rPr>
              <a:t>and an </a:t>
            </a:r>
            <a:r>
              <a:rPr lang="en-US"/>
              <a:t>essential part of the Finnish summer</a:t>
            </a:r>
            <a:r>
              <a:rPr lang="en-US" kern="1200">
                <a:effectLst/>
              </a:rPr>
              <a:t>.</a:t>
            </a:r>
          </a:p>
          <a:p>
            <a:pPr>
              <a:buFont typeface="Arial" panose="020B0604020202020204" pitchFamily="34" charset="0"/>
              <a:buChar char="•"/>
            </a:pPr>
            <a:endParaRPr lang="en-US"/>
          </a:p>
          <a:p>
            <a:pPr>
              <a:buFont typeface="Arial" panose="020B0604020202020204" pitchFamily="34" charset="0"/>
              <a:buChar char="•"/>
            </a:pPr>
            <a:r>
              <a:rPr lang="en-US"/>
              <a:t> Some well-known festivals include: Flow Festival, Tuska, Helsinki Festival, Ruisrock, </a:t>
            </a:r>
            <a:r>
              <a:rPr lang="en-US" err="1"/>
              <a:t>Kuhmo</a:t>
            </a:r>
            <a:r>
              <a:rPr lang="en-US"/>
              <a:t> Chamber Music Festival</a:t>
            </a:r>
            <a:r>
              <a:rPr lang="en-US" kern="1200">
                <a:effectLst/>
              </a:rPr>
              <a:t>, </a:t>
            </a:r>
            <a:r>
              <a:rPr lang="en-US"/>
              <a:t>Kaustinen Folk Music Festival</a:t>
            </a:r>
            <a:r>
              <a:rPr lang="en-US" kern="1200">
                <a:effectLst/>
              </a:rPr>
              <a:t>, and </a:t>
            </a:r>
            <a:r>
              <a:rPr lang="en-US"/>
              <a:t>Pori Jazz</a:t>
            </a:r>
            <a:r>
              <a:rPr lang="en-US" kern="1200">
                <a:effectLst/>
              </a:rPr>
              <a:t>.</a:t>
            </a:r>
            <a:endParaRPr lang="en-US"/>
          </a:p>
          <a:p>
            <a:pPr marL="171450" indent="-171450">
              <a:buFont typeface="Arial" panose="020B0604020202020204" pitchFamily="34" charset="0"/>
              <a:buChar char="•"/>
            </a:pPr>
            <a:endParaRPr lang="en-FI" sz="1200" kern="1200">
              <a:effectLst/>
              <a:cs typeface="+mn-lt"/>
            </a:endParaRPr>
          </a:p>
        </p:txBody>
      </p:sp>
      <p:sp>
        <p:nvSpPr>
          <p:cNvPr id="4" name="Dian numeron paikkamerkki 3">
            <a:extLst>
              <a:ext uri="{FF2B5EF4-FFF2-40B4-BE49-F238E27FC236}">
                <a16:creationId xmlns:a16="http://schemas.microsoft.com/office/drawing/2014/main" id="{5B6529CC-0511-2184-AA39-C2E578C52CD3}"/>
              </a:ext>
            </a:extLst>
          </p:cNvPr>
          <p:cNvSpPr>
            <a:spLocks noGrp="1"/>
          </p:cNvSpPr>
          <p:nvPr>
            <p:ph type="sldNum" sz="quarter" idx="5"/>
          </p:nvPr>
        </p:nvSpPr>
        <p:spPr/>
        <p:txBody>
          <a:bodyPr/>
          <a:lstStyle/>
          <a:p>
            <a:fld id="{94EC3156-D817-4798-A24F-2085AE082267}" type="slidenum">
              <a:rPr lang="fi-FI" smtClean="0"/>
              <a:pPr/>
              <a:t>15</a:t>
            </a:fld>
            <a:endParaRPr lang="fi-FI"/>
          </a:p>
        </p:txBody>
      </p:sp>
    </p:spTree>
    <p:extLst>
      <p:ext uri="{BB962C8B-B14F-4D97-AF65-F5344CB8AC3E}">
        <p14:creationId xmlns:p14="http://schemas.microsoft.com/office/powerpoint/2010/main" val="31925903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23D8CC-0AC9-EE53-AD35-C0EF1C19FD00}"/>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13F059FA-B4C6-3489-F786-79F18F24059C}"/>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D8087DC3-DC75-CBF7-3E6B-862EAB29E49D}"/>
              </a:ext>
            </a:extLst>
          </p:cNvPr>
          <p:cNvSpPr>
            <a:spLocks noGrp="1"/>
          </p:cNvSpPr>
          <p:nvPr>
            <p:ph type="body" idx="1"/>
          </p:nvPr>
        </p:nvSpPr>
        <p:spPr/>
        <p:txBody>
          <a:bodyPr/>
          <a:lstStyle/>
          <a:p>
            <a:pPr marL="171450" indent="-171450">
              <a:buFont typeface="Arial,Sans-Serif"/>
              <a:buChar char="•"/>
            </a:pPr>
            <a:endParaRPr lang="en-US"/>
          </a:p>
        </p:txBody>
      </p:sp>
      <p:sp>
        <p:nvSpPr>
          <p:cNvPr id="4" name="Dian numeron paikkamerkki 3">
            <a:extLst>
              <a:ext uri="{FF2B5EF4-FFF2-40B4-BE49-F238E27FC236}">
                <a16:creationId xmlns:a16="http://schemas.microsoft.com/office/drawing/2014/main" id="{EF9B30CE-7FB8-632A-501C-E6EDE82103CF}"/>
              </a:ext>
            </a:extLst>
          </p:cNvPr>
          <p:cNvSpPr>
            <a:spLocks noGrp="1"/>
          </p:cNvSpPr>
          <p:nvPr>
            <p:ph type="sldNum" sz="quarter" idx="5"/>
          </p:nvPr>
        </p:nvSpPr>
        <p:spPr/>
        <p:txBody>
          <a:bodyPr/>
          <a:lstStyle/>
          <a:p>
            <a:fld id="{94EC3156-D817-4798-A24F-2085AE082267}" type="slidenum">
              <a:rPr lang="fi-FI" smtClean="0"/>
              <a:pPr/>
              <a:t>16</a:t>
            </a:fld>
            <a:endParaRPr lang="fi-FI"/>
          </a:p>
        </p:txBody>
      </p:sp>
    </p:spTree>
    <p:extLst>
      <p:ext uri="{BB962C8B-B14F-4D97-AF65-F5344CB8AC3E}">
        <p14:creationId xmlns:p14="http://schemas.microsoft.com/office/powerpoint/2010/main" val="31134174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EEA589-F788-25C9-E9F2-3D0270BA3B2F}"/>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09740D0E-D7EC-2A22-8D46-A51C0F04B8DF}"/>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0C42C193-FEE9-DFBA-9A1D-0490CAEA9A7C}"/>
              </a:ext>
            </a:extLst>
          </p:cNvPr>
          <p:cNvSpPr>
            <a:spLocks noGrp="1"/>
          </p:cNvSpPr>
          <p:nvPr>
            <p:ph type="body" idx="1"/>
          </p:nvPr>
        </p:nvSpPr>
        <p:spPr/>
        <p:txBody>
          <a:bodyPr/>
          <a:lstStyle/>
          <a:p>
            <a:pPr>
              <a:buFont typeface="Arial" panose="020B0604020202020204" pitchFamily="34" charset="0"/>
              <a:buChar char="•"/>
            </a:pPr>
            <a:r>
              <a:rPr lang="en-US"/>
              <a:t> People often ask: What’s the secret behind the so-called "Finnish musical miracle"? The answer lies in Finland’s exceptional music education system, often considered one of the best in the world.</a:t>
            </a:r>
          </a:p>
          <a:p>
            <a:pPr>
              <a:buFont typeface="Arial" panose="020B0604020202020204" pitchFamily="34" charset="0"/>
              <a:buChar char="•"/>
            </a:pPr>
            <a:endParaRPr lang="en-US"/>
          </a:p>
          <a:p>
            <a:pPr>
              <a:buFont typeface="Arial" panose="020B0604020202020204" pitchFamily="34" charset="0"/>
              <a:buChar char="•"/>
            </a:pPr>
            <a:r>
              <a:rPr lang="en-US"/>
              <a:t> This state-supported system was established in the 1970s, and over the decades, it has grown into a comprehensive, nationwide network. It covers every stage of music education, from early childhood music play schools to advanced professional education.</a:t>
            </a:r>
          </a:p>
          <a:p>
            <a:pPr>
              <a:buFont typeface="Arial" panose="020B0604020202020204" pitchFamily="34" charset="0"/>
              <a:buChar char="•"/>
            </a:pPr>
            <a:endParaRPr lang="en-US"/>
          </a:p>
          <a:p>
            <a:pPr>
              <a:buFont typeface="Arial" panose="020B0604020202020204" pitchFamily="34" charset="0"/>
              <a:buChar char="•"/>
            </a:pPr>
            <a:r>
              <a:rPr lang="en-US"/>
              <a:t> But it’s more than just a talent pipeline. The system is built on the principles of accessibility and equality. Regardless of background or income, children in Finland have the opportunity to study music, to make it their profession, or simply for the joy of it.</a:t>
            </a:r>
          </a:p>
          <a:p>
            <a:pPr>
              <a:buFont typeface="Arial" panose="020B0604020202020204" pitchFamily="34" charset="0"/>
              <a:buChar char="•"/>
            </a:pPr>
            <a:endParaRPr lang="en-US"/>
          </a:p>
          <a:p>
            <a:pPr>
              <a:buFont typeface="Arial" panose="020B0604020202020204" pitchFamily="34" charset="0"/>
              <a:buChar char="•"/>
            </a:pPr>
            <a:r>
              <a:rPr lang="en-US"/>
              <a:t> This broad access doesn’t just produce world-class musicians; it also cultivates a society that deeply values and supports music. In other words, Finland’s music education doesn’t just shape artists, but it also shapes audiences.</a:t>
            </a:r>
          </a:p>
          <a:p>
            <a:pPr marL="171450" indent="-171450">
              <a:buFont typeface="Arial" panose="020B0604020202020204" pitchFamily="34" charset="0"/>
              <a:buChar char="•"/>
            </a:pPr>
            <a:endParaRPr lang="en-FI" sz="1200" kern="1200">
              <a:effectLst/>
              <a:cs typeface="+mn-lt"/>
            </a:endParaRPr>
          </a:p>
        </p:txBody>
      </p:sp>
      <p:sp>
        <p:nvSpPr>
          <p:cNvPr id="4" name="Dian numeron paikkamerkki 3">
            <a:extLst>
              <a:ext uri="{FF2B5EF4-FFF2-40B4-BE49-F238E27FC236}">
                <a16:creationId xmlns:a16="http://schemas.microsoft.com/office/drawing/2014/main" id="{9204AE9E-CF87-646A-5F17-EAEF22A31C6A}"/>
              </a:ext>
            </a:extLst>
          </p:cNvPr>
          <p:cNvSpPr>
            <a:spLocks noGrp="1"/>
          </p:cNvSpPr>
          <p:nvPr>
            <p:ph type="sldNum" sz="quarter" idx="5"/>
          </p:nvPr>
        </p:nvSpPr>
        <p:spPr/>
        <p:txBody>
          <a:bodyPr/>
          <a:lstStyle/>
          <a:p>
            <a:fld id="{94EC3156-D817-4798-A24F-2085AE082267}" type="slidenum">
              <a:rPr lang="fi-FI" smtClean="0"/>
              <a:pPr/>
              <a:t>17</a:t>
            </a:fld>
            <a:endParaRPr lang="fi-FI"/>
          </a:p>
        </p:txBody>
      </p:sp>
    </p:spTree>
    <p:extLst>
      <p:ext uri="{BB962C8B-B14F-4D97-AF65-F5344CB8AC3E}">
        <p14:creationId xmlns:p14="http://schemas.microsoft.com/office/powerpoint/2010/main" val="31695941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6A612B-B47A-EAC5-45EA-AF338773751B}"/>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0B9C9B0F-C8E4-89A0-01DF-4B79F173F31C}"/>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0144CD3A-F2CE-2349-3724-BAD4BA2F1CFA}"/>
              </a:ext>
            </a:extLst>
          </p:cNvPr>
          <p:cNvSpPr>
            <a:spLocks noGrp="1"/>
          </p:cNvSpPr>
          <p:nvPr>
            <p:ph type="body" idx="1"/>
          </p:nvPr>
        </p:nvSpPr>
        <p:spPr/>
        <p:txBody>
          <a:bodyPr/>
          <a:lstStyle/>
          <a:p>
            <a:endParaRPr lang="en-US">
              <a:latin typeface="Calibri"/>
              <a:ea typeface="Calibri"/>
              <a:cs typeface="Calibri"/>
            </a:endParaRPr>
          </a:p>
        </p:txBody>
      </p:sp>
      <p:sp>
        <p:nvSpPr>
          <p:cNvPr id="4" name="Dian numeron paikkamerkki 3">
            <a:extLst>
              <a:ext uri="{FF2B5EF4-FFF2-40B4-BE49-F238E27FC236}">
                <a16:creationId xmlns:a16="http://schemas.microsoft.com/office/drawing/2014/main" id="{73761604-AE69-0C14-C6D9-E750C92D1F02}"/>
              </a:ext>
            </a:extLst>
          </p:cNvPr>
          <p:cNvSpPr>
            <a:spLocks noGrp="1"/>
          </p:cNvSpPr>
          <p:nvPr>
            <p:ph type="sldNum" sz="quarter" idx="5"/>
          </p:nvPr>
        </p:nvSpPr>
        <p:spPr/>
        <p:txBody>
          <a:bodyPr/>
          <a:lstStyle/>
          <a:p>
            <a:fld id="{94EC3156-D817-4798-A24F-2085AE082267}" type="slidenum">
              <a:rPr lang="fi-FI" smtClean="0"/>
              <a:pPr/>
              <a:t>18</a:t>
            </a:fld>
            <a:endParaRPr lang="fi-FI"/>
          </a:p>
        </p:txBody>
      </p:sp>
    </p:spTree>
    <p:extLst>
      <p:ext uri="{BB962C8B-B14F-4D97-AF65-F5344CB8AC3E}">
        <p14:creationId xmlns:p14="http://schemas.microsoft.com/office/powerpoint/2010/main" val="4878435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0F7D07-7B52-BEC1-AB87-CB68395F35E8}"/>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71E49B8B-3779-0A9C-0114-6EF461AAE7C4}"/>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ED61DF2E-1333-CFD6-BDDF-B16AF07FC948}"/>
              </a:ext>
            </a:extLst>
          </p:cNvPr>
          <p:cNvSpPr>
            <a:spLocks noGrp="1"/>
          </p:cNvSpPr>
          <p:nvPr>
            <p:ph type="body" idx="1"/>
          </p:nvPr>
        </p:nvSpPr>
        <p:spPr/>
        <p:txBody>
          <a:bodyPr/>
          <a:lstStyle/>
          <a:p>
            <a:pPr>
              <a:buFont typeface="Arial" panose="020B0604020202020204" pitchFamily="34" charset="0"/>
              <a:buChar char="•"/>
            </a:pPr>
            <a:r>
              <a:rPr lang="en-US"/>
              <a:t> </a:t>
            </a:r>
            <a:r>
              <a:rPr lang="en-US" kern="1200">
                <a:effectLst/>
              </a:rPr>
              <a:t>Finland is </a:t>
            </a:r>
            <a:r>
              <a:rPr lang="en-US"/>
              <a:t>also </a:t>
            </a:r>
            <a:r>
              <a:rPr lang="en-US" kern="1200">
                <a:effectLst/>
              </a:rPr>
              <a:t>a </a:t>
            </a:r>
            <a:r>
              <a:rPr lang="en-US"/>
              <a:t>hub for cutting-edge music technology, both in hardware and software</a:t>
            </a:r>
            <a:r>
              <a:rPr lang="en-US" kern="1200">
                <a:effectLst/>
              </a:rPr>
              <a:t>.</a:t>
            </a:r>
          </a:p>
          <a:p>
            <a:pPr>
              <a:buFont typeface="Arial" panose="020B0604020202020204" pitchFamily="34" charset="0"/>
              <a:buChar char="•"/>
            </a:pPr>
            <a:endParaRPr lang="en-US" kern="1200">
              <a:effectLst/>
            </a:endParaRPr>
          </a:p>
          <a:p>
            <a:pPr>
              <a:buFont typeface="Arial" panose="020B0604020202020204" pitchFamily="34" charset="0"/>
              <a:buChar char="•"/>
            </a:pPr>
            <a:r>
              <a:rPr lang="en-US"/>
              <a:t> </a:t>
            </a:r>
            <a:r>
              <a:rPr lang="en-US" kern="1200">
                <a:effectLst/>
              </a:rPr>
              <a:t>The </a:t>
            </a:r>
            <a:r>
              <a:rPr lang="en-US"/>
              <a:t>best-known example is Genelec</a:t>
            </a:r>
            <a:r>
              <a:rPr lang="en-US" kern="1200">
                <a:effectLst/>
              </a:rPr>
              <a:t>, </a:t>
            </a:r>
            <a:r>
              <a:rPr lang="en-US"/>
              <a:t>which originally focused on professional studio monitors</a:t>
            </a:r>
            <a:r>
              <a:rPr lang="en-US" kern="1200">
                <a:effectLst/>
              </a:rPr>
              <a:t>. </a:t>
            </a:r>
            <a:r>
              <a:rPr lang="en-US"/>
              <a:t>The company </a:t>
            </a:r>
            <a:r>
              <a:rPr lang="en-US" kern="1200">
                <a:effectLst/>
              </a:rPr>
              <a:t>has </a:t>
            </a:r>
            <a:r>
              <a:rPr lang="en-US"/>
              <a:t>earned </a:t>
            </a:r>
            <a:r>
              <a:rPr lang="en-US" kern="1200">
                <a:effectLst/>
              </a:rPr>
              <a:t>a </a:t>
            </a:r>
            <a:r>
              <a:rPr lang="en-US"/>
              <a:t>global reputation for top-tier sound quality</a:t>
            </a:r>
            <a:r>
              <a:rPr lang="en-US" kern="1200">
                <a:effectLst/>
              </a:rPr>
              <a:t>, </a:t>
            </a:r>
            <a:r>
              <a:rPr lang="en-US"/>
              <a:t>trusted by hi-fi enthusiasts </a:t>
            </a:r>
            <a:r>
              <a:rPr lang="en-US" kern="1200">
                <a:effectLst/>
              </a:rPr>
              <a:t>around the world.</a:t>
            </a:r>
            <a:endParaRPr lang="fi-FI" kern="1200">
              <a:effectLst/>
            </a:endParaRPr>
          </a:p>
          <a:p>
            <a:pPr>
              <a:buFont typeface="Arial" panose="020B0604020202020204" pitchFamily="34" charset="0"/>
              <a:buChar char="•"/>
            </a:pPr>
            <a:endParaRPr lang="fi-FI"/>
          </a:p>
          <a:p>
            <a:pPr>
              <a:buFont typeface="Arial" panose="020B0604020202020204" pitchFamily="34" charset="0"/>
              <a:buChar char="•"/>
            </a:pPr>
            <a:r>
              <a:rPr lang="en-US"/>
              <a:t> Finnish companies are making their mark across </a:t>
            </a:r>
            <a:r>
              <a:rPr lang="en-US" kern="1200">
                <a:effectLst/>
              </a:rPr>
              <a:t>the </a:t>
            </a:r>
            <a:r>
              <a:rPr lang="en-US"/>
              <a:t>music tech spectrum, </a:t>
            </a:r>
            <a:r>
              <a:rPr lang="en-US" kern="1200">
                <a:effectLst/>
              </a:rPr>
              <a:t>from </a:t>
            </a:r>
            <a:r>
              <a:rPr lang="en-US"/>
              <a:t>digital effects and audio software to innovative tools for music learning</a:t>
            </a:r>
            <a:r>
              <a:rPr lang="en-US" kern="1200">
                <a:effectLst/>
              </a:rPr>
              <a:t>.</a:t>
            </a:r>
            <a:r>
              <a:rPr lang="en-US"/>
              <a:t> This blend </a:t>
            </a:r>
            <a:r>
              <a:rPr lang="en-US" kern="1200">
                <a:effectLst/>
              </a:rPr>
              <a:t>of </a:t>
            </a:r>
            <a:r>
              <a:rPr lang="en-US"/>
              <a:t>engineering expertise and a deep-rooted music culture makes Finland a fertile ground for high-quality, forward-thinking music technology</a:t>
            </a:r>
            <a:r>
              <a:rPr lang="en-US" kern="1200">
                <a:effectLst/>
              </a:rPr>
              <a:t>.</a:t>
            </a:r>
            <a:br>
              <a:rPr lang="en-US">
                <a:cs typeface="+mn-lt"/>
              </a:rPr>
            </a:br>
            <a:endParaRPr lang="fi-FI"/>
          </a:p>
          <a:p>
            <a:pPr>
              <a:buFont typeface="Arial" panose="020B0604020202020204" pitchFamily="34" charset="0"/>
              <a:buChar char="•"/>
            </a:pPr>
            <a:r>
              <a:rPr lang="en-US"/>
              <a:t> Companies include: Genelec (speakers), Amphion (speakers), Singa (karaoke), </a:t>
            </a:r>
            <a:r>
              <a:rPr lang="en-US" err="1"/>
              <a:t>Yousician</a:t>
            </a:r>
            <a:r>
              <a:rPr lang="en-US"/>
              <a:t> (learning), Neural DSP (digital instrument effects), </a:t>
            </a:r>
            <a:r>
              <a:rPr lang="en-US" err="1"/>
              <a:t>Oeksound</a:t>
            </a:r>
            <a:r>
              <a:rPr lang="en-US"/>
              <a:t> (professional studio software)</a:t>
            </a:r>
            <a:endParaRPr lang="fi-FI"/>
          </a:p>
        </p:txBody>
      </p:sp>
      <p:sp>
        <p:nvSpPr>
          <p:cNvPr id="4" name="Dian numeron paikkamerkki 3">
            <a:extLst>
              <a:ext uri="{FF2B5EF4-FFF2-40B4-BE49-F238E27FC236}">
                <a16:creationId xmlns:a16="http://schemas.microsoft.com/office/drawing/2014/main" id="{82CF06D6-BAC4-C92F-4199-71BF9A0F5573}"/>
              </a:ext>
            </a:extLst>
          </p:cNvPr>
          <p:cNvSpPr>
            <a:spLocks noGrp="1"/>
          </p:cNvSpPr>
          <p:nvPr>
            <p:ph type="sldNum" sz="quarter" idx="5"/>
          </p:nvPr>
        </p:nvSpPr>
        <p:spPr/>
        <p:txBody>
          <a:bodyPr/>
          <a:lstStyle/>
          <a:p>
            <a:fld id="{94EC3156-D817-4798-A24F-2085AE082267}" type="slidenum">
              <a:rPr lang="fi-FI" smtClean="0"/>
              <a:pPr/>
              <a:t>19</a:t>
            </a:fld>
            <a:endParaRPr lang="fi-FI"/>
          </a:p>
        </p:txBody>
      </p:sp>
    </p:spTree>
    <p:extLst>
      <p:ext uri="{BB962C8B-B14F-4D97-AF65-F5344CB8AC3E}">
        <p14:creationId xmlns:p14="http://schemas.microsoft.com/office/powerpoint/2010/main" val="29138094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692150" y="860425"/>
            <a:ext cx="5473700" cy="3079750"/>
          </a:xfrm>
        </p:spPr>
      </p:sp>
      <p:sp>
        <p:nvSpPr>
          <p:cNvPr id="3" name="Huomautusten paikkamerkki 2"/>
          <p:cNvSpPr>
            <a:spLocks noGrp="1"/>
          </p:cNvSpPr>
          <p:nvPr>
            <p:ph type="body" idx="1"/>
          </p:nvPr>
        </p:nvSpPr>
        <p:spPr/>
        <p:txBody>
          <a:bodyPr/>
          <a:lstStyle/>
          <a:p>
            <a:pPr marL="171450" indent="-171450">
              <a:buFont typeface="Arial" panose="020B0604020202020204" pitchFamily="34" charset="0"/>
              <a:buChar char="•"/>
            </a:pPr>
            <a:endParaRPr lang="en-US">
              <a:latin typeface="Finlandica"/>
              <a:ea typeface="Calibri"/>
              <a:cs typeface="Calibri"/>
            </a:endParaRPr>
          </a:p>
        </p:txBody>
      </p:sp>
      <p:sp>
        <p:nvSpPr>
          <p:cNvPr id="4" name="Dian numeron paikkamerkki 3"/>
          <p:cNvSpPr>
            <a:spLocks noGrp="1"/>
          </p:cNvSpPr>
          <p:nvPr>
            <p:ph type="sldNum" sz="quarter" idx="5"/>
          </p:nvPr>
        </p:nvSpPr>
        <p:spPr/>
        <p:txBody>
          <a:bodyPr/>
          <a:lstStyle/>
          <a:p>
            <a:fld id="{94EC3156-D817-4798-A24F-2085AE082267}" type="slidenum">
              <a:rPr lang="fi-FI" smtClean="0"/>
              <a:pPr/>
              <a:t>2</a:t>
            </a:fld>
            <a:endParaRPr lang="fi-FI"/>
          </a:p>
        </p:txBody>
      </p:sp>
    </p:spTree>
    <p:extLst>
      <p:ext uri="{BB962C8B-B14F-4D97-AF65-F5344CB8AC3E}">
        <p14:creationId xmlns:p14="http://schemas.microsoft.com/office/powerpoint/2010/main" val="6962700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B870A4-3510-A220-7811-F1EB14160509}"/>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C009749E-25FB-0829-6A03-CC9A0D9C0DB7}"/>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ABD876B8-AA89-B10E-6660-D30A1976C280}"/>
              </a:ext>
            </a:extLst>
          </p:cNvPr>
          <p:cNvSpPr>
            <a:spLocks noGrp="1"/>
          </p:cNvSpPr>
          <p:nvPr>
            <p:ph type="body" idx="1"/>
          </p:nvPr>
        </p:nvSpPr>
        <p:spPr/>
        <p:txBody>
          <a:bodyPr/>
          <a:lstStyle/>
          <a:p>
            <a:endParaRPr lang="en-US">
              <a:latin typeface="Calibri"/>
              <a:ea typeface="Calibri"/>
              <a:cs typeface="Calibri"/>
            </a:endParaRPr>
          </a:p>
        </p:txBody>
      </p:sp>
      <p:sp>
        <p:nvSpPr>
          <p:cNvPr id="4" name="Dian numeron paikkamerkki 3">
            <a:extLst>
              <a:ext uri="{FF2B5EF4-FFF2-40B4-BE49-F238E27FC236}">
                <a16:creationId xmlns:a16="http://schemas.microsoft.com/office/drawing/2014/main" id="{6BB4D7ED-7F19-8478-176E-082293CAB597}"/>
              </a:ext>
            </a:extLst>
          </p:cNvPr>
          <p:cNvSpPr>
            <a:spLocks noGrp="1"/>
          </p:cNvSpPr>
          <p:nvPr>
            <p:ph type="sldNum" sz="quarter" idx="5"/>
          </p:nvPr>
        </p:nvSpPr>
        <p:spPr/>
        <p:txBody>
          <a:bodyPr/>
          <a:lstStyle/>
          <a:p>
            <a:fld id="{94EC3156-D817-4798-A24F-2085AE082267}" type="slidenum">
              <a:rPr lang="fi-FI" smtClean="0"/>
              <a:pPr/>
              <a:t>20</a:t>
            </a:fld>
            <a:endParaRPr lang="fi-FI"/>
          </a:p>
        </p:txBody>
      </p:sp>
    </p:spTree>
    <p:extLst>
      <p:ext uri="{BB962C8B-B14F-4D97-AF65-F5344CB8AC3E}">
        <p14:creationId xmlns:p14="http://schemas.microsoft.com/office/powerpoint/2010/main" val="42801825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CB6A9A-ED08-D5E6-A6DF-365258126596}"/>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F1CC7B91-4D1C-7E39-0D03-4952F058D2DA}"/>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20AA028D-2E3A-3B55-E69C-531C9D6B559D}"/>
              </a:ext>
            </a:extLst>
          </p:cNvPr>
          <p:cNvSpPr>
            <a:spLocks noGrp="1"/>
          </p:cNvSpPr>
          <p:nvPr>
            <p:ph type="body" idx="1"/>
          </p:nvPr>
        </p:nvSpPr>
        <p:spPr/>
        <p:txBody>
          <a:bodyPr/>
          <a:lstStyle/>
          <a:p>
            <a:pPr marL="171450" indent="-171450" rtl="0" fontAlgn="base">
              <a:buFont typeface="Arial" panose="020B0604020202020204" pitchFamily="34" charset="0"/>
              <a:buChar char="•"/>
            </a:pPr>
            <a:r>
              <a:rPr lang="fi-FI" sz="1200" b="0" i="0" kern="1200">
                <a:solidFill>
                  <a:schemeClr val="tx1"/>
                </a:solidFill>
                <a:effectLst/>
                <a:latin typeface="+mn-lt"/>
                <a:ea typeface="+mn-ea"/>
                <a:cs typeface="+mn-cs"/>
              </a:rPr>
              <a:t>Finland </a:t>
            </a:r>
            <a:r>
              <a:rPr lang="fi-FI" sz="1200" b="0" i="0" kern="1200" err="1">
                <a:solidFill>
                  <a:schemeClr val="tx1"/>
                </a:solidFill>
                <a:effectLst/>
                <a:latin typeface="+mn-lt"/>
                <a:ea typeface="+mn-ea"/>
                <a:cs typeface="+mn-cs"/>
              </a:rPr>
              <a:t>has</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thousands</a:t>
            </a:r>
            <a:r>
              <a:rPr lang="fi-FI" sz="1200" b="0" i="0" kern="1200">
                <a:solidFill>
                  <a:schemeClr val="tx1"/>
                </a:solidFill>
                <a:effectLst/>
                <a:latin typeface="+mn-lt"/>
                <a:ea typeface="+mn-ea"/>
                <a:cs typeface="+mn-cs"/>
              </a:rPr>
              <a:t> of </a:t>
            </a:r>
            <a:r>
              <a:rPr lang="fi-FI" sz="1200" b="0" i="0" kern="1200" err="1">
                <a:solidFill>
                  <a:schemeClr val="tx1"/>
                </a:solidFill>
                <a:effectLst/>
                <a:latin typeface="+mn-lt"/>
                <a:ea typeface="+mn-ea"/>
                <a:cs typeface="+mn-cs"/>
              </a:rPr>
              <a:t>choirs</a:t>
            </a:r>
            <a:r>
              <a:rPr lang="fi-FI" sz="1200" b="0" i="0" kern="1200">
                <a:solidFill>
                  <a:schemeClr val="tx1"/>
                </a:solidFill>
                <a:effectLst/>
                <a:latin typeface="+mn-lt"/>
                <a:ea typeface="+mn-ea"/>
                <a:cs typeface="+mn-cs"/>
              </a:rPr>
              <a:t> of </a:t>
            </a:r>
            <a:r>
              <a:rPr lang="fi-FI" sz="1200" b="0" i="0" kern="1200" err="1">
                <a:solidFill>
                  <a:schemeClr val="tx1"/>
                </a:solidFill>
                <a:effectLst/>
                <a:latin typeface="+mn-lt"/>
                <a:ea typeface="+mn-ea"/>
                <a:cs typeface="+mn-cs"/>
              </a:rPr>
              <a:t>all</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kinds</a:t>
            </a:r>
            <a:r>
              <a:rPr lang="fi-FI" sz="1200" b="0" i="0" kern="1200">
                <a:solidFill>
                  <a:schemeClr val="tx1"/>
                </a:solidFill>
                <a:effectLst/>
                <a:latin typeface="+mn-lt"/>
                <a:ea typeface="+mn-ea"/>
                <a:cs typeface="+mn-cs"/>
              </a:rPr>
              <a:t> — </a:t>
            </a:r>
            <a:r>
              <a:rPr lang="fi-FI" sz="1200" b="0" i="0" kern="1200" err="1">
                <a:solidFill>
                  <a:schemeClr val="tx1"/>
                </a:solidFill>
                <a:effectLst/>
                <a:latin typeface="+mn-lt"/>
                <a:ea typeface="+mn-ea"/>
                <a:cs typeface="+mn-cs"/>
              </a:rPr>
              <a:t>from</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children’s</a:t>
            </a:r>
            <a:r>
              <a:rPr lang="fi-FI" sz="1200" b="0" i="0" kern="1200">
                <a:solidFill>
                  <a:schemeClr val="tx1"/>
                </a:solidFill>
                <a:effectLst/>
                <a:latin typeface="+mn-lt"/>
                <a:ea typeface="+mn-ea"/>
                <a:cs typeface="+mn-cs"/>
              </a:rPr>
              <a:t> and </a:t>
            </a:r>
            <a:r>
              <a:rPr lang="fi-FI" sz="1200" b="0" i="0" kern="1200" err="1">
                <a:solidFill>
                  <a:schemeClr val="tx1"/>
                </a:solidFill>
                <a:effectLst/>
                <a:latin typeface="+mn-lt"/>
                <a:ea typeface="+mn-ea"/>
                <a:cs typeface="+mn-cs"/>
              </a:rPr>
              <a:t>youth</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choirs</a:t>
            </a:r>
            <a:r>
              <a:rPr lang="fi-FI" sz="1200" b="0" i="0" kern="1200">
                <a:solidFill>
                  <a:schemeClr val="tx1"/>
                </a:solidFill>
                <a:effectLst/>
                <a:latin typeface="+mn-lt"/>
                <a:ea typeface="+mn-ea"/>
                <a:cs typeface="+mn-cs"/>
              </a:rPr>
              <a:t> to </a:t>
            </a:r>
            <a:r>
              <a:rPr lang="fi-FI" sz="1200" b="0" i="0" kern="1200" err="1">
                <a:solidFill>
                  <a:schemeClr val="tx1"/>
                </a:solidFill>
                <a:effectLst/>
                <a:latin typeface="+mn-lt"/>
                <a:ea typeface="+mn-ea"/>
                <a:cs typeface="+mn-cs"/>
              </a:rPr>
              <a:t>student</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church</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chamber</a:t>
            </a:r>
            <a:r>
              <a:rPr lang="fi-FI" sz="1200" b="0" i="0" kern="1200">
                <a:solidFill>
                  <a:schemeClr val="tx1"/>
                </a:solidFill>
                <a:effectLst/>
                <a:latin typeface="+mn-lt"/>
                <a:ea typeface="+mn-ea"/>
                <a:cs typeface="+mn-cs"/>
              </a:rPr>
              <a:t>, and </a:t>
            </a:r>
            <a:r>
              <a:rPr lang="fi-FI" sz="1200" b="0" i="0" kern="1200" err="1">
                <a:solidFill>
                  <a:schemeClr val="tx1"/>
                </a:solidFill>
                <a:effectLst/>
                <a:latin typeface="+mn-lt"/>
                <a:ea typeface="+mn-ea"/>
                <a:cs typeface="+mn-cs"/>
              </a:rPr>
              <a:t>professional</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ensembles</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Singing</a:t>
            </a:r>
            <a:r>
              <a:rPr lang="fi-FI" sz="1200" b="0" i="0" kern="1200">
                <a:solidFill>
                  <a:schemeClr val="tx1"/>
                </a:solidFill>
                <a:effectLst/>
                <a:latin typeface="+mn-lt"/>
                <a:ea typeface="+mn-ea"/>
                <a:cs typeface="+mn-cs"/>
              </a:rPr>
              <a:t> in a </a:t>
            </a:r>
            <a:r>
              <a:rPr lang="fi-FI" sz="1200" b="0" i="0" kern="1200" err="1">
                <a:solidFill>
                  <a:schemeClr val="tx1"/>
                </a:solidFill>
                <a:effectLst/>
                <a:latin typeface="+mn-lt"/>
                <a:ea typeface="+mn-ea"/>
                <a:cs typeface="+mn-cs"/>
              </a:rPr>
              <a:t>choir</a:t>
            </a:r>
            <a:r>
              <a:rPr lang="fi-FI" sz="1200" b="0" i="0" kern="1200">
                <a:solidFill>
                  <a:schemeClr val="tx1"/>
                </a:solidFill>
                <a:effectLst/>
                <a:latin typeface="+mn-lt"/>
                <a:ea typeface="+mn-ea"/>
                <a:cs typeface="+mn-cs"/>
              </a:rPr>
              <a:t> is </a:t>
            </a:r>
            <a:r>
              <a:rPr lang="fi-FI" sz="1200" b="0" i="0" kern="1200" err="1">
                <a:solidFill>
                  <a:schemeClr val="tx1"/>
                </a:solidFill>
                <a:effectLst/>
                <a:latin typeface="+mn-lt"/>
                <a:ea typeface="+mn-ea"/>
                <a:cs typeface="+mn-cs"/>
              </a:rPr>
              <a:t>both</a:t>
            </a:r>
            <a:r>
              <a:rPr lang="fi-FI" sz="1200" b="0" i="0" kern="1200">
                <a:solidFill>
                  <a:schemeClr val="tx1"/>
                </a:solidFill>
                <a:effectLst/>
                <a:latin typeface="+mn-lt"/>
                <a:ea typeface="+mn-ea"/>
                <a:cs typeface="+mn-cs"/>
              </a:rPr>
              <a:t> a hobby and a </a:t>
            </a:r>
            <a:r>
              <a:rPr lang="fi-FI" sz="1200" b="0" i="0" kern="1200" err="1">
                <a:solidFill>
                  <a:schemeClr val="tx1"/>
                </a:solidFill>
                <a:effectLst/>
                <a:latin typeface="+mn-lt"/>
                <a:ea typeface="+mn-ea"/>
                <a:cs typeface="+mn-cs"/>
              </a:rPr>
              <a:t>key</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part</a:t>
            </a:r>
            <a:r>
              <a:rPr lang="fi-FI" sz="1200" b="0" i="0" kern="1200">
                <a:solidFill>
                  <a:schemeClr val="tx1"/>
                </a:solidFill>
                <a:effectLst/>
                <a:latin typeface="+mn-lt"/>
                <a:ea typeface="+mn-ea"/>
                <a:cs typeface="+mn-cs"/>
              </a:rPr>
              <a:t> of </a:t>
            </a:r>
            <a:r>
              <a:rPr lang="fi-FI" sz="1200" b="0" i="0" kern="1200" err="1">
                <a:solidFill>
                  <a:schemeClr val="tx1"/>
                </a:solidFill>
                <a:effectLst/>
                <a:latin typeface="+mn-lt"/>
                <a:ea typeface="+mn-ea"/>
                <a:cs typeface="+mn-cs"/>
              </a:rPr>
              <a:t>Finnish</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cultural</a:t>
            </a:r>
            <a:r>
              <a:rPr lang="fi-FI" sz="1200" b="0" i="0" kern="1200">
                <a:solidFill>
                  <a:schemeClr val="tx1"/>
                </a:solidFill>
                <a:effectLst/>
                <a:latin typeface="+mn-lt"/>
                <a:ea typeface="+mn-ea"/>
                <a:cs typeface="+mn-cs"/>
              </a:rPr>
              <a:t> life. </a:t>
            </a:r>
          </a:p>
          <a:p>
            <a:pPr marL="171450" indent="-171450" rtl="0" fontAlgn="base">
              <a:buFont typeface="Arial" panose="020B0604020202020204" pitchFamily="34" charset="0"/>
              <a:buChar char="•"/>
            </a:pPr>
            <a:endParaRPr lang="fi-FI" sz="1200" b="0" i="0" kern="1200">
              <a:solidFill>
                <a:schemeClr val="tx1"/>
              </a:solidFill>
              <a:effectLst/>
              <a:latin typeface="+mn-lt"/>
              <a:ea typeface="+mn-ea"/>
              <a:cs typeface="+mn-cs"/>
            </a:endParaRPr>
          </a:p>
          <a:p>
            <a:pPr marL="171450" indent="-171450" rtl="0" fontAlgn="base">
              <a:buFont typeface="Arial" panose="020B0604020202020204" pitchFamily="34" charset="0"/>
              <a:buChar char="•"/>
            </a:pPr>
            <a:r>
              <a:rPr lang="fi-FI" sz="1200" b="0" i="0" kern="1200" err="1">
                <a:solidFill>
                  <a:schemeClr val="tx1"/>
                </a:solidFill>
                <a:effectLst/>
                <a:latin typeface="+mn-lt"/>
                <a:ea typeface="+mn-ea"/>
                <a:cs typeface="+mn-cs"/>
              </a:rPr>
              <a:t>Choral</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singing</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played</a:t>
            </a:r>
            <a:r>
              <a:rPr lang="fi-FI" sz="1200" b="0" i="0" kern="1200">
                <a:solidFill>
                  <a:schemeClr val="tx1"/>
                </a:solidFill>
                <a:effectLst/>
                <a:latin typeface="+mn-lt"/>
                <a:ea typeface="+mn-ea"/>
                <a:cs typeface="+mn-cs"/>
              </a:rPr>
              <a:t> a </a:t>
            </a:r>
            <a:r>
              <a:rPr lang="fi-FI" sz="1200" b="0" i="0" kern="1200" err="1">
                <a:solidFill>
                  <a:schemeClr val="tx1"/>
                </a:solidFill>
                <a:effectLst/>
                <a:latin typeface="+mn-lt"/>
                <a:ea typeface="+mn-ea"/>
                <a:cs typeface="+mn-cs"/>
              </a:rPr>
              <a:t>major</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role</a:t>
            </a:r>
            <a:r>
              <a:rPr lang="fi-FI" sz="1200" b="0" i="0" kern="1200">
                <a:solidFill>
                  <a:schemeClr val="tx1"/>
                </a:solidFill>
                <a:effectLst/>
                <a:latin typeface="+mn-lt"/>
                <a:ea typeface="+mn-ea"/>
                <a:cs typeface="+mn-cs"/>
              </a:rPr>
              <a:t> in </a:t>
            </a:r>
            <a:r>
              <a:rPr lang="fi-FI" sz="1200" b="0" i="0" kern="1200" err="1">
                <a:solidFill>
                  <a:schemeClr val="tx1"/>
                </a:solidFill>
                <a:effectLst/>
                <a:latin typeface="+mn-lt"/>
                <a:ea typeface="+mn-ea"/>
                <a:cs typeface="+mn-cs"/>
              </a:rPr>
              <a:t>shaping</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Finnish</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national</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identity</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during</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the</a:t>
            </a:r>
            <a:r>
              <a:rPr lang="fi-FI" sz="1200" b="0" i="0" kern="1200">
                <a:solidFill>
                  <a:schemeClr val="tx1"/>
                </a:solidFill>
                <a:effectLst/>
                <a:latin typeface="+mn-lt"/>
                <a:ea typeface="+mn-ea"/>
                <a:cs typeface="+mn-cs"/>
              </a:rPr>
              <a:t> 19th </a:t>
            </a:r>
            <a:r>
              <a:rPr lang="fi-FI" sz="1200" b="0" i="0" kern="1200" err="1">
                <a:solidFill>
                  <a:schemeClr val="tx1"/>
                </a:solidFill>
                <a:effectLst/>
                <a:latin typeface="+mn-lt"/>
                <a:ea typeface="+mn-ea"/>
                <a:cs typeface="+mn-cs"/>
              </a:rPr>
              <a:t>century</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University</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choirs</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such</a:t>
            </a:r>
            <a:r>
              <a:rPr lang="fi-FI" sz="1200" b="0" i="0" kern="1200">
                <a:solidFill>
                  <a:schemeClr val="tx1"/>
                </a:solidFill>
                <a:effectLst/>
                <a:latin typeface="+mn-lt"/>
                <a:ea typeface="+mn-ea"/>
                <a:cs typeface="+mn-cs"/>
              </a:rPr>
              <a:t> as </a:t>
            </a:r>
            <a:r>
              <a:rPr lang="fi-FI" sz="1200" b="0" i="0" kern="1200" err="1">
                <a:solidFill>
                  <a:schemeClr val="tx1"/>
                </a:solidFill>
                <a:effectLst/>
                <a:latin typeface="+mn-lt"/>
                <a:ea typeface="+mn-ea"/>
                <a:cs typeface="+mn-cs"/>
              </a:rPr>
              <a:t>the</a:t>
            </a:r>
            <a:r>
              <a:rPr lang="fi-FI" sz="1200" b="0" i="0" kern="1200">
                <a:solidFill>
                  <a:schemeClr val="tx1"/>
                </a:solidFill>
                <a:effectLst/>
                <a:latin typeface="+mn-lt"/>
                <a:ea typeface="+mn-ea"/>
                <a:cs typeface="+mn-cs"/>
              </a:rPr>
              <a:t> YL Male Voice </a:t>
            </a:r>
            <a:r>
              <a:rPr lang="fi-FI" sz="1200" b="0" i="0" kern="1200" err="1">
                <a:solidFill>
                  <a:schemeClr val="tx1"/>
                </a:solidFill>
                <a:effectLst/>
                <a:latin typeface="+mn-lt"/>
                <a:ea typeface="+mn-ea"/>
                <a:cs typeface="+mn-cs"/>
              </a:rPr>
              <a:t>Choir</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helped</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promote</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Finnish-language</a:t>
            </a:r>
            <a:r>
              <a:rPr lang="fi-FI" sz="1200" b="0" i="0" kern="1200">
                <a:solidFill>
                  <a:schemeClr val="tx1"/>
                </a:solidFill>
                <a:effectLst/>
                <a:latin typeface="+mn-lt"/>
                <a:ea typeface="+mn-ea"/>
                <a:cs typeface="+mn-cs"/>
              </a:rPr>
              <a:t> music and </a:t>
            </a:r>
            <a:r>
              <a:rPr lang="fi-FI" sz="1200" b="0" i="0" kern="1200" err="1">
                <a:solidFill>
                  <a:schemeClr val="tx1"/>
                </a:solidFill>
                <a:effectLst/>
                <a:latin typeface="+mn-lt"/>
                <a:ea typeface="+mn-ea"/>
                <a:cs typeface="+mn-cs"/>
              </a:rPr>
              <a:t>nationalism</a:t>
            </a:r>
            <a:r>
              <a:rPr lang="fi-FI" sz="1200" b="0" i="0" kern="1200">
                <a:solidFill>
                  <a:schemeClr val="tx1"/>
                </a:solidFill>
                <a:effectLst/>
                <a:latin typeface="+mn-lt"/>
                <a:ea typeface="+mn-ea"/>
                <a:cs typeface="+mn-cs"/>
              </a:rPr>
              <a:t>. </a:t>
            </a:r>
          </a:p>
          <a:p>
            <a:pPr marL="171450" indent="-171450" rtl="0" fontAlgn="base">
              <a:buFont typeface="Arial" panose="020B0604020202020204" pitchFamily="34" charset="0"/>
              <a:buChar char="•"/>
            </a:pPr>
            <a:endParaRPr lang="fi-FI" sz="1200" b="0" i="0" kern="1200">
              <a:solidFill>
                <a:schemeClr val="tx1"/>
              </a:solidFill>
              <a:effectLst/>
              <a:latin typeface="+mn-lt"/>
              <a:ea typeface="+mn-ea"/>
              <a:cs typeface="+mn-cs"/>
            </a:endParaRPr>
          </a:p>
          <a:p>
            <a:pPr marL="171450" indent="-171450" rtl="0" fontAlgn="base">
              <a:buFont typeface="Arial" panose="020B0604020202020204" pitchFamily="34" charset="0"/>
              <a:buChar char="•"/>
            </a:pPr>
            <a:r>
              <a:rPr lang="fi-FI" sz="1200" b="0" i="0" kern="1200" err="1">
                <a:solidFill>
                  <a:schemeClr val="tx1"/>
                </a:solidFill>
                <a:effectLst/>
                <a:latin typeface="+mn-lt"/>
                <a:ea typeface="+mn-ea"/>
                <a:cs typeface="+mn-cs"/>
              </a:rPr>
              <a:t>Finnish</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choirs</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are</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known</a:t>
            </a:r>
            <a:r>
              <a:rPr lang="fi-FI" sz="1200" b="0" i="0" kern="1200">
                <a:solidFill>
                  <a:schemeClr val="tx1"/>
                </a:solidFill>
                <a:effectLst/>
                <a:latin typeface="+mn-lt"/>
                <a:ea typeface="+mn-ea"/>
                <a:cs typeface="+mn-cs"/>
              </a:rPr>
              <a:t> for </a:t>
            </a:r>
            <a:r>
              <a:rPr lang="fi-FI" sz="1200" b="0" i="0" kern="1200" err="1">
                <a:solidFill>
                  <a:schemeClr val="tx1"/>
                </a:solidFill>
                <a:effectLst/>
                <a:latin typeface="+mn-lt"/>
                <a:ea typeface="+mn-ea"/>
                <a:cs typeface="+mn-cs"/>
              </a:rPr>
              <a:t>their</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musical</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precision</a:t>
            </a:r>
            <a:r>
              <a:rPr lang="fi-FI" sz="1200" b="0" i="0" kern="1200">
                <a:solidFill>
                  <a:schemeClr val="tx1"/>
                </a:solidFill>
                <a:effectLst/>
                <a:latin typeface="+mn-lt"/>
                <a:ea typeface="+mn-ea"/>
                <a:cs typeface="+mn-cs"/>
              </a:rPr>
              <a:t> and </a:t>
            </a:r>
            <a:r>
              <a:rPr lang="fi-FI" sz="1200" b="0" i="0" kern="1200" err="1">
                <a:solidFill>
                  <a:schemeClr val="tx1"/>
                </a:solidFill>
                <a:effectLst/>
                <a:latin typeface="+mn-lt"/>
                <a:ea typeface="+mn-ea"/>
                <a:cs typeface="+mn-cs"/>
              </a:rPr>
              <a:t>expressive</a:t>
            </a:r>
            <a:r>
              <a:rPr lang="fi-FI" sz="1200" b="0" i="0" kern="1200">
                <a:solidFill>
                  <a:schemeClr val="tx1"/>
                </a:solidFill>
                <a:effectLst/>
                <a:latin typeface="+mn-lt"/>
                <a:ea typeface="+mn-ea"/>
                <a:cs typeface="+mn-cs"/>
              </a:rPr>
              <a:t> sound. </a:t>
            </a:r>
            <a:r>
              <a:rPr lang="fi-FI" sz="1200" b="0" i="0" kern="1200" err="1">
                <a:solidFill>
                  <a:schemeClr val="tx1"/>
                </a:solidFill>
                <a:effectLst/>
                <a:latin typeface="+mn-lt"/>
                <a:ea typeface="+mn-ea"/>
                <a:cs typeface="+mn-cs"/>
              </a:rPr>
              <a:t>Composers</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like</a:t>
            </a:r>
            <a:r>
              <a:rPr lang="fi-FI" sz="1200" b="0" i="0" kern="1200">
                <a:solidFill>
                  <a:schemeClr val="tx1"/>
                </a:solidFill>
                <a:effectLst/>
                <a:latin typeface="+mn-lt"/>
                <a:ea typeface="+mn-ea"/>
                <a:cs typeface="+mn-cs"/>
              </a:rPr>
              <a:t> Jean Sibelius, Einojuhani Rautavaara, and Jaakko Mäntyjärvi </a:t>
            </a:r>
            <a:r>
              <a:rPr lang="fi-FI" sz="1200" b="0" i="0" kern="1200" err="1">
                <a:solidFill>
                  <a:schemeClr val="tx1"/>
                </a:solidFill>
                <a:effectLst/>
                <a:latin typeface="+mn-lt"/>
                <a:ea typeface="+mn-ea"/>
                <a:cs typeface="+mn-cs"/>
              </a:rPr>
              <a:t>have</a:t>
            </a:r>
            <a:r>
              <a:rPr lang="fi-FI" sz="1200" b="0" i="0" kern="1200">
                <a:solidFill>
                  <a:schemeClr val="tx1"/>
                </a:solidFill>
                <a:effectLst/>
                <a:latin typeface="+mn-lt"/>
                <a:ea typeface="+mn-ea"/>
                <a:cs typeface="+mn-cs"/>
              </a:rPr>
              <a:t> made </a:t>
            </a:r>
            <a:r>
              <a:rPr lang="fi-FI" sz="1200" b="0" i="0" kern="1200" err="1">
                <a:solidFill>
                  <a:schemeClr val="tx1"/>
                </a:solidFill>
                <a:effectLst/>
                <a:latin typeface="+mn-lt"/>
                <a:ea typeface="+mn-ea"/>
                <a:cs typeface="+mn-cs"/>
              </a:rPr>
              <a:t>Finnish</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choral</a:t>
            </a:r>
            <a:r>
              <a:rPr lang="fi-FI" sz="1200" b="0" i="0" kern="1200">
                <a:solidFill>
                  <a:schemeClr val="tx1"/>
                </a:solidFill>
                <a:effectLst/>
                <a:latin typeface="+mn-lt"/>
                <a:ea typeface="+mn-ea"/>
                <a:cs typeface="+mn-cs"/>
              </a:rPr>
              <a:t> music </a:t>
            </a:r>
            <a:r>
              <a:rPr lang="fi-FI" sz="1200" b="0" i="0" kern="1200" err="1">
                <a:solidFill>
                  <a:schemeClr val="tx1"/>
                </a:solidFill>
                <a:effectLst/>
                <a:latin typeface="+mn-lt"/>
                <a:ea typeface="+mn-ea"/>
                <a:cs typeface="+mn-cs"/>
              </a:rPr>
              <a:t>internationally</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respected</a:t>
            </a:r>
            <a:r>
              <a:rPr lang="fi-FI" sz="1200" b="0" i="0" kern="1200">
                <a:solidFill>
                  <a:schemeClr val="tx1"/>
                </a:solidFill>
                <a:effectLst/>
                <a:latin typeface="+mn-lt"/>
                <a:ea typeface="+mn-ea"/>
                <a:cs typeface="+mn-cs"/>
              </a:rPr>
              <a:t>. </a:t>
            </a:r>
          </a:p>
          <a:p>
            <a:pPr marL="171450" indent="-171450" rtl="0" fontAlgn="base">
              <a:buFont typeface="Arial" panose="020B0604020202020204" pitchFamily="34" charset="0"/>
              <a:buChar char="•"/>
            </a:pPr>
            <a:endParaRPr lang="fi-FI" sz="1200" b="0" i="0" kern="1200">
              <a:solidFill>
                <a:schemeClr val="tx1"/>
              </a:solidFill>
              <a:effectLst/>
              <a:latin typeface="+mn-lt"/>
              <a:ea typeface="+mn-ea"/>
              <a:cs typeface="+mn-cs"/>
            </a:endParaRPr>
          </a:p>
          <a:p>
            <a:pPr marL="171450" indent="-171450" rtl="0" fontAlgn="base">
              <a:buFont typeface="Arial" panose="020B0604020202020204" pitchFamily="34" charset="0"/>
              <a:buChar char="•"/>
            </a:pPr>
            <a:r>
              <a:rPr lang="fi-FI" sz="1200" b="0" i="0" kern="1200" err="1">
                <a:solidFill>
                  <a:schemeClr val="tx1"/>
                </a:solidFill>
                <a:effectLst/>
                <a:latin typeface="+mn-lt"/>
                <a:ea typeface="+mn-ea"/>
                <a:cs typeface="+mn-cs"/>
              </a:rPr>
              <a:t>Choir</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singing</a:t>
            </a:r>
            <a:r>
              <a:rPr lang="fi-FI" sz="1200" b="0" i="0" kern="1200">
                <a:solidFill>
                  <a:schemeClr val="tx1"/>
                </a:solidFill>
                <a:effectLst/>
                <a:latin typeface="+mn-lt"/>
                <a:ea typeface="+mn-ea"/>
                <a:cs typeface="+mn-cs"/>
              </a:rPr>
              <a:t> in Finland </a:t>
            </a:r>
            <a:r>
              <a:rPr lang="fi-FI" sz="1200" b="0" i="0" kern="1200" err="1">
                <a:solidFill>
                  <a:schemeClr val="tx1"/>
                </a:solidFill>
                <a:effectLst/>
                <a:latin typeface="+mn-lt"/>
                <a:ea typeface="+mn-ea"/>
                <a:cs typeface="+mn-cs"/>
              </a:rPr>
              <a:t>fosters</a:t>
            </a:r>
            <a:r>
              <a:rPr lang="fi-FI" sz="1200" b="0" i="0" kern="1200">
                <a:solidFill>
                  <a:schemeClr val="tx1"/>
                </a:solidFill>
                <a:effectLst/>
                <a:latin typeface="+mn-lt"/>
                <a:ea typeface="+mn-ea"/>
                <a:cs typeface="+mn-cs"/>
              </a:rPr>
              <a:t> a </a:t>
            </a:r>
            <a:r>
              <a:rPr lang="fi-FI" sz="1200" b="0" i="0" kern="1200" err="1">
                <a:solidFill>
                  <a:schemeClr val="tx1"/>
                </a:solidFill>
                <a:effectLst/>
                <a:latin typeface="+mn-lt"/>
                <a:ea typeface="+mn-ea"/>
                <a:cs typeface="+mn-cs"/>
              </a:rPr>
              <a:t>strong</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sense</a:t>
            </a:r>
            <a:r>
              <a:rPr lang="fi-FI" sz="1200" b="0" i="0" kern="1200">
                <a:solidFill>
                  <a:schemeClr val="tx1"/>
                </a:solidFill>
                <a:effectLst/>
                <a:latin typeface="+mn-lt"/>
                <a:ea typeface="+mn-ea"/>
                <a:cs typeface="+mn-cs"/>
              </a:rPr>
              <a:t> of </a:t>
            </a:r>
            <a:r>
              <a:rPr lang="fi-FI" sz="1200" b="0" i="0" kern="1200" err="1">
                <a:solidFill>
                  <a:schemeClr val="tx1"/>
                </a:solidFill>
                <a:effectLst/>
                <a:latin typeface="+mn-lt"/>
                <a:ea typeface="+mn-ea"/>
                <a:cs typeface="+mn-cs"/>
              </a:rPr>
              <a:t>community</a:t>
            </a:r>
            <a:r>
              <a:rPr lang="fi-FI" sz="1200" b="0" i="0" kern="1200">
                <a:solidFill>
                  <a:schemeClr val="tx1"/>
                </a:solidFill>
                <a:effectLst/>
                <a:latin typeface="+mn-lt"/>
                <a:ea typeface="+mn-ea"/>
                <a:cs typeface="+mn-cs"/>
              </a:rPr>
              <a:t> and </a:t>
            </a:r>
            <a:r>
              <a:rPr lang="fi-FI" sz="1200" b="0" i="0" kern="1200" err="1">
                <a:solidFill>
                  <a:schemeClr val="tx1"/>
                </a:solidFill>
                <a:effectLst/>
                <a:latin typeface="+mn-lt"/>
                <a:ea typeface="+mn-ea"/>
                <a:cs typeface="+mn-cs"/>
              </a:rPr>
              <a:t>well-being</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There</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are</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both</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elite</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competition</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choirs</a:t>
            </a:r>
            <a:r>
              <a:rPr lang="fi-FI" sz="1200" b="0" i="0" kern="1200">
                <a:solidFill>
                  <a:schemeClr val="tx1"/>
                </a:solidFill>
                <a:effectLst/>
                <a:latin typeface="+mn-lt"/>
                <a:ea typeface="+mn-ea"/>
                <a:cs typeface="+mn-cs"/>
              </a:rPr>
              <a:t> and </a:t>
            </a:r>
            <a:r>
              <a:rPr lang="fi-FI" sz="1200" b="0" i="0" kern="1200" err="1">
                <a:solidFill>
                  <a:schemeClr val="tx1"/>
                </a:solidFill>
                <a:effectLst/>
                <a:latin typeface="+mn-lt"/>
                <a:ea typeface="+mn-ea"/>
                <a:cs typeface="+mn-cs"/>
              </a:rPr>
              <a:t>easy-access</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community</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choirs</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allowing</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everyone</a:t>
            </a:r>
            <a:r>
              <a:rPr lang="fi-FI" sz="1200" b="0" i="0" kern="1200">
                <a:solidFill>
                  <a:schemeClr val="tx1"/>
                </a:solidFill>
                <a:effectLst/>
                <a:latin typeface="+mn-lt"/>
                <a:ea typeface="+mn-ea"/>
                <a:cs typeface="+mn-cs"/>
              </a:rPr>
              <a:t> to </a:t>
            </a:r>
            <a:r>
              <a:rPr lang="fi-FI" sz="1200" b="0" i="0" kern="1200" err="1">
                <a:solidFill>
                  <a:schemeClr val="tx1"/>
                </a:solidFill>
                <a:effectLst/>
                <a:latin typeface="+mn-lt"/>
                <a:ea typeface="+mn-ea"/>
                <a:cs typeface="+mn-cs"/>
              </a:rPr>
              <a:t>participate</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regardless</a:t>
            </a:r>
            <a:r>
              <a:rPr lang="fi-FI" sz="1200" b="0" i="0" kern="1200">
                <a:solidFill>
                  <a:schemeClr val="tx1"/>
                </a:solidFill>
                <a:effectLst/>
                <a:latin typeface="+mn-lt"/>
                <a:ea typeface="+mn-ea"/>
                <a:cs typeface="+mn-cs"/>
              </a:rPr>
              <a:t> of </a:t>
            </a:r>
            <a:r>
              <a:rPr lang="fi-FI" sz="1200" b="0" i="0" kern="1200" err="1">
                <a:solidFill>
                  <a:schemeClr val="tx1"/>
                </a:solidFill>
                <a:effectLst/>
                <a:latin typeface="+mn-lt"/>
                <a:ea typeface="+mn-ea"/>
                <a:cs typeface="+mn-cs"/>
              </a:rPr>
              <a:t>skill</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level</a:t>
            </a:r>
            <a:r>
              <a:rPr lang="fi-FI" sz="1200" b="0" i="0" kern="1200">
                <a:solidFill>
                  <a:schemeClr val="tx1"/>
                </a:solidFill>
                <a:effectLst/>
                <a:latin typeface="+mn-lt"/>
                <a:ea typeface="+mn-ea"/>
                <a:cs typeface="+mn-cs"/>
              </a:rPr>
              <a:t>.) </a:t>
            </a:r>
          </a:p>
        </p:txBody>
      </p:sp>
      <p:sp>
        <p:nvSpPr>
          <p:cNvPr id="4" name="Dian numeron paikkamerkki 3">
            <a:extLst>
              <a:ext uri="{FF2B5EF4-FFF2-40B4-BE49-F238E27FC236}">
                <a16:creationId xmlns:a16="http://schemas.microsoft.com/office/drawing/2014/main" id="{49808E68-1FCB-71CC-0B36-44B852C6E393}"/>
              </a:ext>
            </a:extLst>
          </p:cNvPr>
          <p:cNvSpPr>
            <a:spLocks noGrp="1"/>
          </p:cNvSpPr>
          <p:nvPr>
            <p:ph type="sldNum" sz="quarter" idx="5"/>
          </p:nvPr>
        </p:nvSpPr>
        <p:spPr/>
        <p:txBody>
          <a:bodyPr/>
          <a:lstStyle/>
          <a:p>
            <a:fld id="{94EC3156-D817-4798-A24F-2085AE082267}" type="slidenum">
              <a:rPr lang="fi-FI" smtClean="0"/>
              <a:pPr/>
              <a:t>21</a:t>
            </a:fld>
            <a:endParaRPr lang="fi-FI"/>
          </a:p>
        </p:txBody>
      </p:sp>
    </p:spTree>
    <p:extLst>
      <p:ext uri="{BB962C8B-B14F-4D97-AF65-F5344CB8AC3E}">
        <p14:creationId xmlns:p14="http://schemas.microsoft.com/office/powerpoint/2010/main" val="10068016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BED878-8B60-9D89-972A-8C2E91BF5829}"/>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81BEBCB3-DD05-DEAF-177E-EF9DEF58A195}"/>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3B9F6EA7-9D3A-C373-8B4C-AE4AEE24390F}"/>
              </a:ext>
            </a:extLst>
          </p:cNvPr>
          <p:cNvSpPr>
            <a:spLocks noGrp="1"/>
          </p:cNvSpPr>
          <p:nvPr>
            <p:ph type="body" idx="1"/>
          </p:nvPr>
        </p:nvSpPr>
        <p:spPr/>
        <p:txBody>
          <a:bodyPr/>
          <a:lstStyle/>
          <a:p>
            <a:endParaRPr lang="en-US">
              <a:latin typeface="Calibri"/>
              <a:ea typeface="Calibri"/>
              <a:cs typeface="Calibri"/>
            </a:endParaRPr>
          </a:p>
        </p:txBody>
      </p:sp>
      <p:sp>
        <p:nvSpPr>
          <p:cNvPr id="4" name="Dian numeron paikkamerkki 3">
            <a:extLst>
              <a:ext uri="{FF2B5EF4-FFF2-40B4-BE49-F238E27FC236}">
                <a16:creationId xmlns:a16="http://schemas.microsoft.com/office/drawing/2014/main" id="{5D4D1D8A-2B74-A815-D1A5-EDBEB40826D9}"/>
              </a:ext>
            </a:extLst>
          </p:cNvPr>
          <p:cNvSpPr>
            <a:spLocks noGrp="1"/>
          </p:cNvSpPr>
          <p:nvPr>
            <p:ph type="sldNum" sz="quarter" idx="5"/>
          </p:nvPr>
        </p:nvSpPr>
        <p:spPr/>
        <p:txBody>
          <a:bodyPr/>
          <a:lstStyle/>
          <a:p>
            <a:fld id="{94EC3156-D817-4798-A24F-2085AE082267}" type="slidenum">
              <a:rPr lang="fi-FI" smtClean="0"/>
              <a:pPr/>
              <a:t>22</a:t>
            </a:fld>
            <a:endParaRPr lang="fi-FI"/>
          </a:p>
        </p:txBody>
      </p:sp>
    </p:spTree>
    <p:extLst>
      <p:ext uri="{BB962C8B-B14F-4D97-AF65-F5344CB8AC3E}">
        <p14:creationId xmlns:p14="http://schemas.microsoft.com/office/powerpoint/2010/main" val="2181274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48B5CC-19B5-AAD9-DA17-5720908DFCBE}"/>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F31D01C6-AAE8-69A7-C554-530BDB0357DB}"/>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A6F6259A-C21D-B9E1-03E9-9D6543503FB9}"/>
              </a:ext>
            </a:extLst>
          </p:cNvPr>
          <p:cNvSpPr>
            <a:spLocks noGrp="1"/>
          </p:cNvSpPr>
          <p:nvPr>
            <p:ph type="body" idx="1"/>
          </p:nvPr>
        </p:nvSpPr>
        <p:spPr/>
        <p:txBody>
          <a:bodyPr/>
          <a:lstStyle/>
          <a:p>
            <a:pPr>
              <a:buFont typeface="Arial"/>
              <a:buChar char="•"/>
            </a:pPr>
            <a:r>
              <a:rPr lang="en-US"/>
              <a:t> </a:t>
            </a:r>
            <a:r>
              <a:rPr lang="en-US" err="1"/>
              <a:t>Tähän</a:t>
            </a:r>
            <a:r>
              <a:rPr lang="en-US"/>
              <a:t> </a:t>
            </a:r>
            <a:r>
              <a:rPr lang="en-US" err="1"/>
              <a:t>osioon</a:t>
            </a:r>
            <a:r>
              <a:rPr lang="en-US"/>
              <a:t> </a:t>
            </a:r>
            <a:r>
              <a:rPr lang="en-US" err="1"/>
              <a:t>voi</a:t>
            </a:r>
            <a:r>
              <a:rPr lang="en-US"/>
              <a:t> </a:t>
            </a:r>
            <a:r>
              <a:rPr lang="en-US" err="1"/>
              <a:t>koota</a:t>
            </a:r>
            <a:r>
              <a:rPr lang="en-US"/>
              <a:t> </a:t>
            </a:r>
            <a:r>
              <a:rPr lang="en-US" err="1"/>
              <a:t>vastaanottajan</a:t>
            </a:r>
            <a:r>
              <a:rPr lang="en-US"/>
              <a:t> ja </a:t>
            </a:r>
            <a:r>
              <a:rPr lang="en-US" err="1"/>
              <a:t>tilanteen</a:t>
            </a:r>
            <a:r>
              <a:rPr lang="en-US"/>
              <a:t> </a:t>
            </a:r>
            <a:r>
              <a:rPr lang="en-US" err="1"/>
              <a:t>mukaan</a:t>
            </a:r>
            <a:r>
              <a:rPr lang="en-US"/>
              <a:t> </a:t>
            </a:r>
            <a:r>
              <a:rPr lang="en-US" err="1"/>
              <a:t>personoitavia</a:t>
            </a:r>
            <a:r>
              <a:rPr lang="en-US"/>
              <a:t> </a:t>
            </a:r>
            <a:r>
              <a:rPr lang="en-US" err="1"/>
              <a:t>asioita</a:t>
            </a:r>
            <a:r>
              <a:rPr lang="en-US"/>
              <a:t>, </a:t>
            </a:r>
            <a:r>
              <a:rPr lang="en-US" err="1"/>
              <a:t>toki</a:t>
            </a:r>
            <a:r>
              <a:rPr lang="en-US"/>
              <a:t> </a:t>
            </a:r>
            <a:r>
              <a:rPr lang="en-US" err="1"/>
              <a:t>elokuvakulman</a:t>
            </a:r>
            <a:r>
              <a:rPr lang="en-US"/>
              <a:t> </a:t>
            </a:r>
            <a:r>
              <a:rPr lang="en-US" err="1"/>
              <a:t>huomioiden</a:t>
            </a:r>
            <a:r>
              <a:rPr lang="en-US"/>
              <a:t>.</a:t>
            </a:r>
          </a:p>
          <a:p>
            <a:pPr marL="171450" indent="-171450">
              <a:buFont typeface="Arial,Sans-Serif"/>
              <a:buChar char="•"/>
            </a:pPr>
            <a:endParaRPr lang="fi"/>
          </a:p>
          <a:p>
            <a:pPr marL="171450" indent="-171450">
              <a:buFont typeface="Arial,Sans-Serif"/>
              <a:buChar char="•"/>
            </a:pPr>
            <a:endParaRPr lang="fi"/>
          </a:p>
          <a:p>
            <a:endParaRPr lang="fi"/>
          </a:p>
        </p:txBody>
      </p:sp>
      <p:sp>
        <p:nvSpPr>
          <p:cNvPr id="4" name="Dian numeron paikkamerkki 3">
            <a:extLst>
              <a:ext uri="{FF2B5EF4-FFF2-40B4-BE49-F238E27FC236}">
                <a16:creationId xmlns:a16="http://schemas.microsoft.com/office/drawing/2014/main" id="{F274A3E0-74D4-3F98-8E8B-B66292CACF15}"/>
              </a:ext>
            </a:extLst>
          </p:cNvPr>
          <p:cNvSpPr>
            <a:spLocks noGrp="1"/>
          </p:cNvSpPr>
          <p:nvPr>
            <p:ph type="sldNum" sz="quarter" idx="5"/>
          </p:nvPr>
        </p:nvSpPr>
        <p:spPr/>
        <p:txBody>
          <a:bodyPr/>
          <a:lstStyle/>
          <a:p>
            <a:fld id="{94EC3156-D817-4798-A24F-2085AE082267}" type="slidenum">
              <a:rPr lang="fi-FI" smtClean="0"/>
              <a:pPr/>
              <a:t>23</a:t>
            </a:fld>
            <a:endParaRPr lang="fi-FI"/>
          </a:p>
        </p:txBody>
      </p:sp>
    </p:spTree>
    <p:extLst>
      <p:ext uri="{BB962C8B-B14F-4D97-AF65-F5344CB8AC3E}">
        <p14:creationId xmlns:p14="http://schemas.microsoft.com/office/powerpoint/2010/main" val="32739140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692150" y="860425"/>
            <a:ext cx="5473700" cy="3079750"/>
          </a:xfrm>
        </p:spPr>
      </p:sp>
      <p:sp>
        <p:nvSpPr>
          <p:cNvPr id="3" name="Huomautusten paikkamerkki 2"/>
          <p:cNvSpPr>
            <a:spLocks noGrp="1"/>
          </p:cNvSpPr>
          <p:nvPr>
            <p:ph type="body" idx="1"/>
          </p:nvPr>
        </p:nvSpPr>
        <p:spPr/>
        <p:txBody>
          <a:bodyPr/>
          <a:lstStyle/>
          <a:p>
            <a:endParaRPr lang="en-US"/>
          </a:p>
        </p:txBody>
      </p:sp>
      <p:sp>
        <p:nvSpPr>
          <p:cNvPr id="4" name="Dian numeron paikkamerkki 3"/>
          <p:cNvSpPr>
            <a:spLocks noGrp="1"/>
          </p:cNvSpPr>
          <p:nvPr>
            <p:ph type="sldNum" sz="quarter" idx="5"/>
          </p:nvPr>
        </p:nvSpPr>
        <p:spPr/>
        <p:txBody>
          <a:bodyPr/>
          <a:lstStyle/>
          <a:p>
            <a:fld id="{94EC3156-D817-4798-A24F-2085AE082267}" type="slidenum">
              <a:rPr lang="fi-FI" smtClean="0"/>
              <a:pPr/>
              <a:t>24</a:t>
            </a:fld>
            <a:endParaRPr lang="fi-FI"/>
          </a:p>
        </p:txBody>
      </p:sp>
    </p:spTree>
    <p:extLst>
      <p:ext uri="{BB962C8B-B14F-4D97-AF65-F5344CB8AC3E}">
        <p14:creationId xmlns:p14="http://schemas.microsoft.com/office/powerpoint/2010/main" val="1625624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C3B80A-7D8E-B35A-C03F-80469C693BC8}"/>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ECD0D1DD-2757-53A4-2B34-071FA55409D7}"/>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F33CBFC5-2335-D055-3328-C66203FF1EF7}"/>
              </a:ext>
            </a:extLst>
          </p:cNvPr>
          <p:cNvSpPr>
            <a:spLocks noGrp="1"/>
          </p:cNvSpPr>
          <p:nvPr>
            <p:ph type="body" idx="1"/>
          </p:nvPr>
        </p:nvSpPr>
        <p:spPr/>
        <p:txBody>
          <a:bodyPr/>
          <a:lstStyle/>
          <a:p>
            <a:pPr>
              <a:buFont typeface="Arial"/>
              <a:buChar char="•"/>
            </a:pPr>
            <a:r>
              <a:rPr lang="en-US"/>
              <a:t> Finns have </a:t>
            </a:r>
            <a:r>
              <a:rPr lang="en-US">
                <a:effectLst/>
              </a:rPr>
              <a:t>a </a:t>
            </a:r>
            <a:r>
              <a:rPr lang="en-US"/>
              <a:t>deep and diverse relationship with music. It’s reflected </a:t>
            </a:r>
            <a:r>
              <a:rPr lang="en-US">
                <a:effectLst/>
              </a:rPr>
              <a:t>in </a:t>
            </a:r>
            <a:r>
              <a:rPr lang="en-US"/>
              <a:t>the wide range of musical styles, the strong culture of amateur music-making, and the high standard of professional musicianship found throughout the country.</a:t>
            </a:r>
          </a:p>
          <a:p>
            <a:pPr>
              <a:buFont typeface="Arial"/>
              <a:buChar char="•"/>
            </a:pPr>
            <a:endParaRPr lang="en-US"/>
          </a:p>
          <a:p>
            <a:pPr>
              <a:buFont typeface="Arial"/>
              <a:buChar char="•"/>
            </a:pPr>
            <a:r>
              <a:rPr lang="en-US"/>
              <a:t> Music has also played </a:t>
            </a:r>
            <a:r>
              <a:rPr lang="en-US">
                <a:effectLst/>
              </a:rPr>
              <a:t>a </a:t>
            </a:r>
            <a:r>
              <a:rPr lang="en-US"/>
              <a:t>key role in shaping Finland’s national identity. When Finland gained independence</a:t>
            </a:r>
            <a:r>
              <a:rPr lang="en-US">
                <a:effectLst/>
              </a:rPr>
              <a:t>, </a:t>
            </a:r>
            <a:r>
              <a:rPr lang="en-US"/>
              <a:t>music and the arts played a central role in expressing a sense of nationhood. Composer Jean Sibelius became </a:t>
            </a:r>
            <a:r>
              <a:rPr lang="en-US">
                <a:effectLst/>
              </a:rPr>
              <a:t>a </a:t>
            </a:r>
            <a:r>
              <a:rPr lang="en-US"/>
              <a:t>national icon by writing music inspired by themes close to the hearts of Finns, such as our national epic, Kalevala, and the Finnish landscape.</a:t>
            </a:r>
          </a:p>
          <a:p>
            <a:pPr>
              <a:buFont typeface="Arial"/>
              <a:buChar char="•"/>
            </a:pPr>
            <a:endParaRPr lang="en-US"/>
          </a:p>
          <a:p>
            <a:pPr>
              <a:buFont typeface="Arial"/>
              <a:buChar char="•"/>
            </a:pPr>
            <a:r>
              <a:rPr lang="en-US"/>
              <a:t> To this day</a:t>
            </a:r>
            <a:r>
              <a:rPr lang="en-US">
                <a:effectLst/>
              </a:rPr>
              <a:t>, </a:t>
            </a:r>
            <a:r>
              <a:rPr lang="en-US"/>
              <a:t>Finns have </a:t>
            </a:r>
            <a:r>
              <a:rPr lang="en-US">
                <a:effectLst/>
              </a:rPr>
              <a:t>a </a:t>
            </a:r>
            <a:r>
              <a:rPr lang="en-US"/>
              <a:t>strong preference for music in their native language. For example, 21% say their favorite genre is Finnish-language pop. Traditional genres like </a:t>
            </a:r>
            <a:r>
              <a:rPr lang="en-US" err="1"/>
              <a:t>iskelmä</a:t>
            </a:r>
            <a:r>
              <a:rPr lang="en-US"/>
              <a:t> (schlager) and Finnish tango have remained enduring favorites across generations.</a:t>
            </a:r>
          </a:p>
          <a:p>
            <a:pPr>
              <a:buFont typeface="Arial"/>
              <a:buChar char="•"/>
            </a:pPr>
            <a:endParaRPr lang="en-US"/>
          </a:p>
          <a:p>
            <a:pPr>
              <a:buFont typeface="Arial"/>
              <a:buChar char="•"/>
            </a:pPr>
            <a:r>
              <a:rPr lang="en-US"/>
              <a:t> Finnish music also resonates internationally</a:t>
            </a:r>
            <a:r>
              <a:rPr lang="en-US">
                <a:effectLst/>
              </a:rPr>
              <a:t>, </a:t>
            </a:r>
            <a:r>
              <a:rPr lang="en-US"/>
              <a:t>helping shape how the world sees Finland and sparking curiosity </a:t>
            </a:r>
            <a:r>
              <a:rPr lang="en-US">
                <a:effectLst/>
              </a:rPr>
              <a:t>about </a:t>
            </a:r>
            <a:r>
              <a:rPr lang="en-US"/>
              <a:t>our culture and creativity.</a:t>
            </a:r>
          </a:p>
        </p:txBody>
      </p:sp>
      <p:sp>
        <p:nvSpPr>
          <p:cNvPr id="4" name="Dian numeron paikkamerkki 3">
            <a:extLst>
              <a:ext uri="{FF2B5EF4-FFF2-40B4-BE49-F238E27FC236}">
                <a16:creationId xmlns:a16="http://schemas.microsoft.com/office/drawing/2014/main" id="{90D83EC7-4516-7B57-7566-9C256030E656}"/>
              </a:ext>
            </a:extLst>
          </p:cNvPr>
          <p:cNvSpPr>
            <a:spLocks noGrp="1"/>
          </p:cNvSpPr>
          <p:nvPr>
            <p:ph type="sldNum" sz="quarter" idx="5"/>
          </p:nvPr>
        </p:nvSpPr>
        <p:spPr/>
        <p:txBody>
          <a:bodyPr/>
          <a:lstStyle/>
          <a:p>
            <a:fld id="{94EC3156-D817-4798-A24F-2085AE082267}" type="slidenum">
              <a:rPr lang="fi-FI" smtClean="0"/>
              <a:pPr/>
              <a:t>3</a:t>
            </a:fld>
            <a:endParaRPr lang="fi-FI"/>
          </a:p>
        </p:txBody>
      </p:sp>
    </p:spTree>
    <p:extLst>
      <p:ext uri="{BB962C8B-B14F-4D97-AF65-F5344CB8AC3E}">
        <p14:creationId xmlns:p14="http://schemas.microsoft.com/office/powerpoint/2010/main" val="5017444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7FA343-B7A5-672A-1C27-2A6BDFE48A0D}"/>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74C0D9A1-6677-5EF9-B049-0528D093D485}"/>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33917749-97C9-7E96-5287-268C86EC5AAE}"/>
              </a:ext>
            </a:extLst>
          </p:cNvPr>
          <p:cNvSpPr>
            <a:spLocks noGrp="1"/>
          </p:cNvSpPr>
          <p:nvPr>
            <p:ph type="body" idx="1"/>
          </p:nvPr>
        </p:nvSpPr>
        <p:spPr/>
        <p:txBody>
          <a:bodyPr/>
          <a:lstStyle/>
          <a:p>
            <a:endParaRPr lang="en-US">
              <a:latin typeface="Calibri"/>
              <a:ea typeface="Calibri"/>
              <a:cs typeface="Calibri"/>
            </a:endParaRPr>
          </a:p>
        </p:txBody>
      </p:sp>
      <p:sp>
        <p:nvSpPr>
          <p:cNvPr id="4" name="Dian numeron paikkamerkki 3">
            <a:extLst>
              <a:ext uri="{FF2B5EF4-FFF2-40B4-BE49-F238E27FC236}">
                <a16:creationId xmlns:a16="http://schemas.microsoft.com/office/drawing/2014/main" id="{A9CDE040-A3AD-4B72-40BA-DD9976D8A549}"/>
              </a:ext>
            </a:extLst>
          </p:cNvPr>
          <p:cNvSpPr>
            <a:spLocks noGrp="1"/>
          </p:cNvSpPr>
          <p:nvPr>
            <p:ph type="sldNum" sz="quarter" idx="5"/>
          </p:nvPr>
        </p:nvSpPr>
        <p:spPr/>
        <p:txBody>
          <a:bodyPr/>
          <a:lstStyle/>
          <a:p>
            <a:fld id="{94EC3156-D817-4798-A24F-2085AE082267}" type="slidenum">
              <a:rPr lang="fi-FI" smtClean="0"/>
              <a:pPr/>
              <a:t>4</a:t>
            </a:fld>
            <a:endParaRPr lang="fi-FI"/>
          </a:p>
        </p:txBody>
      </p:sp>
    </p:spTree>
    <p:extLst>
      <p:ext uri="{BB962C8B-B14F-4D97-AF65-F5344CB8AC3E}">
        <p14:creationId xmlns:p14="http://schemas.microsoft.com/office/powerpoint/2010/main" val="4463719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E0F9F6-B03F-1FC3-EF00-B54E2E84B2E8}"/>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224F2862-029D-7361-EFFB-91B6ACDC0408}"/>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0F283A2D-86C2-3DFB-8E46-2CB48FA6460B}"/>
              </a:ext>
            </a:extLst>
          </p:cNvPr>
          <p:cNvSpPr>
            <a:spLocks noGrp="1"/>
          </p:cNvSpPr>
          <p:nvPr>
            <p:ph type="body" idx="1"/>
          </p:nvPr>
        </p:nvSpPr>
        <p:spPr/>
        <p:txBody>
          <a:bodyPr/>
          <a:lstStyle/>
          <a:p>
            <a:pPr>
              <a:buFont typeface="Arial"/>
              <a:buChar char="•"/>
            </a:pPr>
            <a:r>
              <a:rPr lang="en-US"/>
              <a:t> Finland is a country bigger than its size in classical music. Jean Sibelius is the most internationally known and performed Finnish composer. Thanks to his heritage, Finland is a well-known and esteemed country in classical music. Today, Finnish conductors and composers are among the world's classical music superstars, performing regularly in international concert halls with top orchestras.</a:t>
            </a:r>
            <a:endParaRPr lang="fi-FI"/>
          </a:p>
          <a:p>
            <a:pPr>
              <a:buFont typeface="Arial"/>
              <a:buChar char="•"/>
            </a:pPr>
            <a:endParaRPr lang="fi-FI"/>
          </a:p>
          <a:p>
            <a:pPr>
              <a:buFont typeface="Arial"/>
              <a:buChar char="•"/>
            </a:pPr>
            <a:r>
              <a:rPr lang="en-US"/>
              <a:t> Finland has a diverse and vibrant orchestral scene: every major city is home to a symphony or chamber orchestra, all supported by public funding. Among the most well-known Finnish orchestras are the Finnish Radio Symphony Orchestra (RSO) and the Helsinki Philharmonic Orchestra (HKO). The Finnish National Opera and Ballet plays an important role in our cultural life. Its repertoire includes both international classics and new Finnish works.</a:t>
            </a:r>
            <a:endParaRPr lang="fi-FI"/>
          </a:p>
          <a:p>
            <a:pPr>
              <a:buFont typeface="Arial"/>
              <a:buChar char="•"/>
            </a:pPr>
            <a:endParaRPr lang="fi-FI"/>
          </a:p>
          <a:p>
            <a:pPr>
              <a:buFont typeface="Arial"/>
              <a:buChar char="•"/>
            </a:pPr>
            <a:r>
              <a:rPr lang="en-US"/>
              <a:t> Composers: Kaija </a:t>
            </a:r>
            <a:r>
              <a:rPr lang="en-US" err="1"/>
              <a:t>Saariaho</a:t>
            </a:r>
            <a:r>
              <a:rPr lang="en-US"/>
              <a:t>, Magnus Lindberg, Einojuhani Rautavaara, Outi Tarkiainen</a:t>
            </a:r>
            <a:endParaRPr lang="fi-FI"/>
          </a:p>
          <a:p>
            <a:pPr>
              <a:buFont typeface="Arial"/>
              <a:buChar char="•"/>
            </a:pPr>
            <a:endParaRPr lang="fi-FI"/>
          </a:p>
          <a:p>
            <a:pPr>
              <a:buFont typeface="Arial"/>
              <a:buChar char="•"/>
            </a:pPr>
            <a:r>
              <a:rPr lang="en-US"/>
              <a:t> Conductors: Esa-Pekka Salonen, Klaus Mäkelä, Susanna </a:t>
            </a:r>
            <a:r>
              <a:rPr lang="en-US" err="1"/>
              <a:t>Mälkki</a:t>
            </a:r>
            <a:r>
              <a:rPr lang="en-US"/>
              <a:t>, Dalia </a:t>
            </a:r>
            <a:r>
              <a:rPr lang="en-US" err="1"/>
              <a:t>Stasevska</a:t>
            </a:r>
            <a:endParaRPr lang="fi-FI" err="1"/>
          </a:p>
        </p:txBody>
      </p:sp>
      <p:sp>
        <p:nvSpPr>
          <p:cNvPr id="4" name="Dian numeron paikkamerkki 3">
            <a:extLst>
              <a:ext uri="{FF2B5EF4-FFF2-40B4-BE49-F238E27FC236}">
                <a16:creationId xmlns:a16="http://schemas.microsoft.com/office/drawing/2014/main" id="{3B9C09B2-B494-044E-3A49-5231FBEE8019}"/>
              </a:ext>
            </a:extLst>
          </p:cNvPr>
          <p:cNvSpPr>
            <a:spLocks noGrp="1"/>
          </p:cNvSpPr>
          <p:nvPr>
            <p:ph type="sldNum" sz="quarter" idx="5"/>
          </p:nvPr>
        </p:nvSpPr>
        <p:spPr/>
        <p:txBody>
          <a:bodyPr/>
          <a:lstStyle/>
          <a:p>
            <a:fld id="{94EC3156-D817-4798-A24F-2085AE082267}" type="slidenum">
              <a:rPr lang="fi-FI" smtClean="0"/>
              <a:pPr/>
              <a:t>5</a:t>
            </a:fld>
            <a:endParaRPr lang="fi-FI"/>
          </a:p>
        </p:txBody>
      </p:sp>
    </p:spTree>
    <p:extLst>
      <p:ext uri="{BB962C8B-B14F-4D97-AF65-F5344CB8AC3E}">
        <p14:creationId xmlns:p14="http://schemas.microsoft.com/office/powerpoint/2010/main" val="14644879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ECC611-9C2E-05DB-827E-7C79566CCE55}"/>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D3C9C58A-4142-981D-FAC4-2850902A31D2}"/>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B6BDC209-CD69-A1FC-5F04-89CCEA039C5D}"/>
              </a:ext>
            </a:extLst>
          </p:cNvPr>
          <p:cNvSpPr>
            <a:spLocks noGrp="1"/>
          </p:cNvSpPr>
          <p:nvPr>
            <p:ph type="body" idx="1"/>
          </p:nvPr>
        </p:nvSpPr>
        <p:spPr/>
        <p:txBody>
          <a:bodyPr/>
          <a:lstStyle/>
          <a:p>
            <a:pPr marL="171450" indent="-171450">
              <a:buFont typeface="Arial" panose="020B0604020202020204" pitchFamily="34" charset="0"/>
              <a:buChar char="•"/>
            </a:pPr>
            <a:endParaRPr lang="en-US">
              <a:latin typeface="Calibri"/>
              <a:ea typeface="Calibri"/>
              <a:cs typeface="Calibri"/>
            </a:endParaRPr>
          </a:p>
        </p:txBody>
      </p:sp>
      <p:sp>
        <p:nvSpPr>
          <p:cNvPr id="4" name="Dian numeron paikkamerkki 3">
            <a:extLst>
              <a:ext uri="{FF2B5EF4-FFF2-40B4-BE49-F238E27FC236}">
                <a16:creationId xmlns:a16="http://schemas.microsoft.com/office/drawing/2014/main" id="{5B2EA59A-1D79-6C03-66DE-CB80775EC31B}"/>
              </a:ext>
            </a:extLst>
          </p:cNvPr>
          <p:cNvSpPr>
            <a:spLocks noGrp="1"/>
          </p:cNvSpPr>
          <p:nvPr>
            <p:ph type="sldNum" sz="quarter" idx="5"/>
          </p:nvPr>
        </p:nvSpPr>
        <p:spPr/>
        <p:txBody>
          <a:bodyPr/>
          <a:lstStyle/>
          <a:p>
            <a:fld id="{94EC3156-D817-4798-A24F-2085AE082267}" type="slidenum">
              <a:rPr lang="fi-FI" smtClean="0"/>
              <a:pPr/>
              <a:t>6</a:t>
            </a:fld>
            <a:endParaRPr lang="fi-FI"/>
          </a:p>
        </p:txBody>
      </p:sp>
    </p:spTree>
    <p:extLst>
      <p:ext uri="{BB962C8B-B14F-4D97-AF65-F5344CB8AC3E}">
        <p14:creationId xmlns:p14="http://schemas.microsoft.com/office/powerpoint/2010/main" val="40411885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EB6DE3-DEDD-4223-1AD8-FD6A30BB5BA1}"/>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5CE2F74E-99EC-2AAF-1283-C7C2EF504E70}"/>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3428F3C4-0B2D-7956-61C6-BC2C041CE01D}"/>
              </a:ext>
            </a:extLst>
          </p:cNvPr>
          <p:cNvSpPr>
            <a:spLocks noGrp="1"/>
          </p:cNvSpPr>
          <p:nvPr>
            <p:ph type="body" idx="1"/>
          </p:nvPr>
        </p:nvSpPr>
        <p:spPr/>
        <p:txBody>
          <a:bodyPr/>
          <a:lstStyle/>
          <a:p>
            <a:pPr>
              <a:buFont typeface="Arial" panose="020B0604020202020204" pitchFamily="34" charset="0"/>
              <a:buChar char="•"/>
            </a:pPr>
            <a:r>
              <a:rPr lang="en-US" kern="100"/>
              <a:t> The international breakthrough of Finnish metal began in the late 1990s and continues to this day. Heavy music has become a cornerstone of Finland’s music exports, with Finnish metal bands touring consistently around the world, year after year.</a:t>
            </a:r>
          </a:p>
          <a:p>
            <a:pPr>
              <a:buFont typeface="Arial" panose="020B0604020202020204" pitchFamily="34" charset="0"/>
              <a:buChar char="•"/>
            </a:pPr>
            <a:endParaRPr lang="en-US" kern="100"/>
          </a:p>
          <a:p>
            <a:pPr>
              <a:buFont typeface="Arial" panose="020B0604020202020204" pitchFamily="34" charset="0"/>
              <a:buChar char="•"/>
            </a:pPr>
            <a:r>
              <a:rPr lang="en-US" kern="100"/>
              <a:t> Finnish heavy music is characterized by its melancholy and darkness—qualities frequently associated with the country’s cold climate and vast, forested landscapes. Finnish metal bands are also widely recognized for their high level of technical skill. Equally important is Finland’s production expertise.</a:t>
            </a:r>
          </a:p>
          <a:p>
            <a:pPr>
              <a:buFont typeface="Arial" panose="020B0604020202020204" pitchFamily="34" charset="0"/>
              <a:buChar char="•"/>
            </a:pPr>
            <a:endParaRPr lang="en-US" kern="100"/>
          </a:p>
          <a:p>
            <a:pPr>
              <a:buFont typeface="Arial" panose="020B0604020202020204" pitchFamily="34" charset="0"/>
              <a:buChar char="•"/>
            </a:pPr>
            <a:r>
              <a:rPr lang="en-US" kern="100"/>
              <a:t> For the past few decades, metal music has been one of the main contributors to Finland’s global image—second only, perhaps, to Nokia. Finnish metal has sparked international interest in the Finnish language and culture, with some universities even studying it as a phenomenon.</a:t>
            </a:r>
          </a:p>
          <a:p>
            <a:pPr>
              <a:buFont typeface="Arial" panose="020B0604020202020204" pitchFamily="34" charset="0"/>
              <a:buChar char="•"/>
            </a:pPr>
            <a:endParaRPr lang="en-US" kern="100"/>
          </a:p>
          <a:p>
            <a:pPr>
              <a:buFont typeface="Arial" panose="020B0604020202020204" pitchFamily="34" charset="0"/>
              <a:buChar char="•"/>
            </a:pPr>
            <a:r>
              <a:rPr lang="en-US" kern="100"/>
              <a:t> Finland holds the official title of having world’s highest number of metal bands per capita—53.2 bands per 100,000 inhabitants. This widely acknowledged fact has even been referenced in a speech by President Barack Obama.</a:t>
            </a:r>
          </a:p>
          <a:p>
            <a:pPr>
              <a:buFont typeface="Arial" panose="020B0604020202020204" pitchFamily="34" charset="0"/>
              <a:buChar char="•"/>
            </a:pPr>
            <a:endParaRPr lang="en-US" kern="100"/>
          </a:p>
          <a:p>
            <a:pPr>
              <a:buFont typeface="Arial" panose="020B0604020202020204" pitchFamily="34" charset="0"/>
              <a:buChar char="•"/>
            </a:pPr>
            <a:r>
              <a:rPr lang="en-US" kern="100"/>
              <a:t> Bands: Nightwish, </a:t>
            </a:r>
            <a:r>
              <a:rPr lang="en-US" kern="100" err="1"/>
              <a:t>Amorphis</a:t>
            </a:r>
            <a:r>
              <a:rPr lang="en-US" kern="100"/>
              <a:t>, Children of </a:t>
            </a:r>
            <a:r>
              <a:rPr lang="en-US" kern="100" err="1"/>
              <a:t>Bodom</a:t>
            </a:r>
            <a:r>
              <a:rPr lang="en-US" kern="100"/>
              <a:t>, HIM, </a:t>
            </a:r>
            <a:r>
              <a:rPr lang="en-US" kern="100" err="1"/>
              <a:t>Apocalyptica</a:t>
            </a:r>
            <a:r>
              <a:rPr lang="en-US" kern="100"/>
              <a:t>, Stratovarius, and Battle Beast.</a:t>
            </a:r>
          </a:p>
        </p:txBody>
      </p:sp>
      <p:sp>
        <p:nvSpPr>
          <p:cNvPr id="4" name="Dian numeron paikkamerkki 3">
            <a:extLst>
              <a:ext uri="{FF2B5EF4-FFF2-40B4-BE49-F238E27FC236}">
                <a16:creationId xmlns:a16="http://schemas.microsoft.com/office/drawing/2014/main" id="{DC6C96EE-E12D-AD8E-91F7-38D32274D06C}"/>
              </a:ext>
            </a:extLst>
          </p:cNvPr>
          <p:cNvSpPr>
            <a:spLocks noGrp="1"/>
          </p:cNvSpPr>
          <p:nvPr>
            <p:ph type="sldNum" sz="quarter" idx="5"/>
          </p:nvPr>
        </p:nvSpPr>
        <p:spPr/>
        <p:txBody>
          <a:bodyPr/>
          <a:lstStyle/>
          <a:p>
            <a:fld id="{94EC3156-D817-4798-A24F-2085AE082267}" type="slidenum">
              <a:rPr lang="fi-FI" smtClean="0"/>
              <a:pPr/>
              <a:t>7</a:t>
            </a:fld>
            <a:endParaRPr lang="fi-FI"/>
          </a:p>
        </p:txBody>
      </p:sp>
    </p:spTree>
    <p:extLst>
      <p:ext uri="{BB962C8B-B14F-4D97-AF65-F5344CB8AC3E}">
        <p14:creationId xmlns:p14="http://schemas.microsoft.com/office/powerpoint/2010/main" val="39962694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DBA580-025A-D72B-0624-A443E10AD965}"/>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3DDA9BA6-1900-9D14-2B22-3C97FE8E2D79}"/>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F86714BF-4B2B-190F-0467-9BD1F6EA7EE9}"/>
              </a:ext>
            </a:extLst>
          </p:cNvPr>
          <p:cNvSpPr>
            <a:spLocks noGrp="1"/>
          </p:cNvSpPr>
          <p:nvPr>
            <p:ph type="body" idx="1"/>
          </p:nvPr>
        </p:nvSpPr>
        <p:spPr/>
        <p:txBody>
          <a:bodyPr/>
          <a:lstStyle/>
          <a:p>
            <a:pPr marL="171450" indent="-171450">
              <a:buFont typeface="Arial" panose="020B0604020202020204" pitchFamily="34" charset="0"/>
              <a:buChar char="•"/>
            </a:pPr>
            <a:endParaRPr lang="fi-FI"/>
          </a:p>
        </p:txBody>
      </p:sp>
      <p:sp>
        <p:nvSpPr>
          <p:cNvPr id="4" name="Dian numeron paikkamerkki 3">
            <a:extLst>
              <a:ext uri="{FF2B5EF4-FFF2-40B4-BE49-F238E27FC236}">
                <a16:creationId xmlns:a16="http://schemas.microsoft.com/office/drawing/2014/main" id="{286F3040-DEDE-78B7-30C7-611C70BDB302}"/>
              </a:ext>
            </a:extLst>
          </p:cNvPr>
          <p:cNvSpPr>
            <a:spLocks noGrp="1"/>
          </p:cNvSpPr>
          <p:nvPr>
            <p:ph type="sldNum" sz="quarter" idx="5"/>
          </p:nvPr>
        </p:nvSpPr>
        <p:spPr/>
        <p:txBody>
          <a:bodyPr/>
          <a:lstStyle/>
          <a:p>
            <a:fld id="{94EC3156-D817-4798-A24F-2085AE082267}" type="slidenum">
              <a:rPr lang="fi-FI" smtClean="0"/>
              <a:pPr/>
              <a:t>8</a:t>
            </a:fld>
            <a:endParaRPr lang="fi-FI"/>
          </a:p>
        </p:txBody>
      </p:sp>
    </p:spTree>
    <p:extLst>
      <p:ext uri="{BB962C8B-B14F-4D97-AF65-F5344CB8AC3E}">
        <p14:creationId xmlns:p14="http://schemas.microsoft.com/office/powerpoint/2010/main" val="32232785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30CF0A-4672-6823-DF32-8AFC68584651}"/>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47B463A1-1EEF-0697-4009-8E6D437B7CC3}"/>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59C79EF7-4267-F86E-0D51-6EA91DD8F9FD}"/>
              </a:ext>
            </a:extLst>
          </p:cNvPr>
          <p:cNvSpPr>
            <a:spLocks noGrp="1"/>
          </p:cNvSpPr>
          <p:nvPr>
            <p:ph type="body" idx="1"/>
          </p:nvPr>
        </p:nvSpPr>
        <p:spPr/>
        <p:txBody>
          <a:bodyPr/>
          <a:lstStyle/>
          <a:p>
            <a:pPr>
              <a:buFont typeface="Arial" panose="020B0604020202020204" pitchFamily="34" charset="0"/>
              <a:buChar char="•"/>
            </a:pPr>
            <a:r>
              <a:rPr lang="en-US"/>
              <a:t> Folklore is thriving and remains relevant. There are many different styles in folk music ranging from northern Sámi music to the western violin and the eastern singing tradition.</a:t>
            </a:r>
          </a:p>
          <a:p>
            <a:pPr>
              <a:buFont typeface="Arial" panose="020B0604020202020204" pitchFamily="34" charset="0"/>
              <a:buChar char="•"/>
            </a:pPr>
            <a:endParaRPr lang="en-US"/>
          </a:p>
          <a:p>
            <a:pPr>
              <a:buFont typeface="Arial" panose="020B0604020202020204" pitchFamily="34" charset="0"/>
              <a:buChar char="•"/>
            </a:pPr>
            <a:r>
              <a:rPr lang="en-US"/>
              <a:t> Young enthusiasts are keeping the legacy alive. The small town of Kaustinen is famous for its folk music festival, fiddle playing tradition and the children’s folk music group “</a:t>
            </a:r>
            <a:r>
              <a:rPr lang="en-US" err="1"/>
              <a:t>Näppärit</a:t>
            </a:r>
            <a:r>
              <a:rPr lang="en-US"/>
              <a:t>”. According to the </a:t>
            </a:r>
            <a:r>
              <a:rPr lang="en-US" err="1"/>
              <a:t>Näppäri</a:t>
            </a:r>
            <a:r>
              <a:rPr lang="en-US"/>
              <a:t> ideology making music should be a natural part of everyone’s life. It is worth mentioning that the Kaustinen folk fiddling tradition was added to the UNESCO Intangible Cultural Heritage of Humanity list in 2021.</a:t>
            </a:r>
            <a:br>
              <a:rPr lang="en-US">
                <a:cs typeface="+mn-lt"/>
              </a:rPr>
            </a:br>
            <a:endParaRPr lang="en-US"/>
          </a:p>
          <a:p>
            <a:pPr>
              <a:buFont typeface="Arial" panose="020B0604020202020204" pitchFamily="34" charset="0"/>
              <a:buChar char="•"/>
            </a:pPr>
            <a:r>
              <a:rPr lang="en-US"/>
              <a:t> Combining styles is characteristic of contemporary Finnish folk music.</a:t>
            </a:r>
          </a:p>
          <a:p>
            <a:pPr>
              <a:buFont typeface="Arial" panose="020B0604020202020204" pitchFamily="34" charset="0"/>
              <a:buChar char="•"/>
            </a:pPr>
            <a:r>
              <a:rPr lang="en-US"/>
              <a:t> Traditional instruments such as the kantele, </a:t>
            </a:r>
            <a:r>
              <a:rPr lang="en-US" err="1"/>
              <a:t>jouhikko</a:t>
            </a:r>
            <a:r>
              <a:rPr lang="en-US"/>
              <a:t> (bowed lyre), and violin are combined with e.g. electronic music. Many Finnish contemporary folk musicians have gained international recognition and regularly tour the world.</a:t>
            </a:r>
          </a:p>
          <a:p>
            <a:pPr>
              <a:buFont typeface="Arial" panose="020B0604020202020204" pitchFamily="34" charset="0"/>
              <a:buChar char="•"/>
            </a:pPr>
            <a:endParaRPr lang="en-US"/>
          </a:p>
          <a:p>
            <a:pPr>
              <a:buFont typeface="Arial" panose="020B0604020202020204" pitchFamily="34" charset="0"/>
              <a:buChar char="•"/>
            </a:pPr>
            <a:r>
              <a:rPr lang="en-US"/>
              <a:t> Well-known folk tunes: Ievan </a:t>
            </a:r>
            <a:r>
              <a:rPr lang="en-US" err="1"/>
              <a:t>polkka</a:t>
            </a:r>
            <a:r>
              <a:rPr lang="en-US"/>
              <a:t>, </a:t>
            </a:r>
            <a:r>
              <a:rPr lang="en-US" err="1"/>
              <a:t>Letkis</a:t>
            </a:r>
            <a:r>
              <a:rPr lang="en-US"/>
              <a:t> </a:t>
            </a:r>
          </a:p>
          <a:p>
            <a:pPr>
              <a:buFont typeface="Arial" panose="020B0604020202020204" pitchFamily="34" charset="0"/>
              <a:buChar char="•"/>
            </a:pPr>
            <a:endParaRPr lang="en-US"/>
          </a:p>
          <a:p>
            <a:pPr>
              <a:buFont typeface="Arial" panose="020B0604020202020204" pitchFamily="34" charset="0"/>
              <a:buChar char="•"/>
            </a:pPr>
            <a:r>
              <a:rPr lang="en-US"/>
              <a:t> Artists: </a:t>
            </a:r>
            <a:r>
              <a:rPr lang="en-US" err="1"/>
              <a:t>Värttinä</a:t>
            </a:r>
            <a:r>
              <a:rPr lang="en-US"/>
              <a:t>, Kimmo Pohjonen, JPP, Maija Kauhanen, </a:t>
            </a:r>
            <a:r>
              <a:rPr lang="en-US" err="1"/>
              <a:t>Piirpauke</a:t>
            </a:r>
            <a:r>
              <a:rPr lang="en-US"/>
              <a:t>, and Frigg</a:t>
            </a:r>
          </a:p>
        </p:txBody>
      </p:sp>
      <p:sp>
        <p:nvSpPr>
          <p:cNvPr id="4" name="Dian numeron paikkamerkki 3">
            <a:extLst>
              <a:ext uri="{FF2B5EF4-FFF2-40B4-BE49-F238E27FC236}">
                <a16:creationId xmlns:a16="http://schemas.microsoft.com/office/drawing/2014/main" id="{D628B211-A13B-CB11-5A3A-B71F48FF1922}"/>
              </a:ext>
            </a:extLst>
          </p:cNvPr>
          <p:cNvSpPr>
            <a:spLocks noGrp="1"/>
          </p:cNvSpPr>
          <p:nvPr>
            <p:ph type="sldNum" sz="quarter" idx="5"/>
          </p:nvPr>
        </p:nvSpPr>
        <p:spPr/>
        <p:txBody>
          <a:bodyPr/>
          <a:lstStyle/>
          <a:p>
            <a:fld id="{94EC3156-D817-4798-A24F-2085AE082267}" type="slidenum">
              <a:rPr lang="fi-FI" smtClean="0"/>
              <a:pPr/>
              <a:t>9</a:t>
            </a:fld>
            <a:endParaRPr lang="fi-FI"/>
          </a:p>
        </p:txBody>
      </p:sp>
    </p:spTree>
    <p:extLst>
      <p:ext uri="{BB962C8B-B14F-4D97-AF65-F5344CB8AC3E}">
        <p14:creationId xmlns:p14="http://schemas.microsoft.com/office/powerpoint/2010/main" val="29506278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lag">
    <p:bg>
      <p:bgPr>
        <a:solidFill>
          <a:schemeClr val="accent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3CBDEA8-9BD5-0C44-913D-A31C1281868F}" type="datetime1">
              <a:rPr lang="fi-FI" smtClean="0"/>
              <a:t>27.4.2026</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grpSp>
        <p:nvGrpSpPr>
          <p:cNvPr id="14" name="Group 13"/>
          <p:cNvGrpSpPr>
            <a:grpSpLocks noChangeAspect="1"/>
          </p:cNvGrpSpPr>
          <p:nvPr userDrawn="1"/>
        </p:nvGrpSpPr>
        <p:grpSpPr>
          <a:xfrm>
            <a:off x="3131863" y="1693158"/>
            <a:ext cx="2880000" cy="1757183"/>
            <a:chOff x="6372200" y="3003798"/>
            <a:chExt cx="720725" cy="439738"/>
          </a:xfrm>
        </p:grpSpPr>
        <p:sp>
          <p:nvSpPr>
            <p:cNvPr id="15" name="Freeform 7"/>
            <p:cNvSpPr>
              <a:spLocks noEditPoints="1"/>
            </p:cNvSpPr>
            <p:nvPr userDrawn="1"/>
          </p:nvSpPr>
          <p:spPr bwMode="auto">
            <a:xfrm>
              <a:off x="6372200" y="3003798"/>
              <a:ext cx="720725" cy="439738"/>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6"/>
            <p:cNvSpPr>
              <a:spLocks/>
            </p:cNvSpPr>
            <p:nvPr userDrawn="1"/>
          </p:nvSpPr>
          <p:spPr bwMode="auto">
            <a:xfrm>
              <a:off x="6372200" y="3003798"/>
              <a:ext cx="720725" cy="439738"/>
            </a:xfrm>
            <a:custGeom>
              <a:avLst/>
              <a:gdLst>
                <a:gd name="T0" fmla="*/ 126 w 454"/>
                <a:gd name="T1" fmla="*/ 0 h 277"/>
                <a:gd name="T2" fmla="*/ 126 w 454"/>
                <a:gd name="T3" fmla="*/ 101 h 277"/>
                <a:gd name="T4" fmla="*/ 0 w 454"/>
                <a:gd name="T5" fmla="*/ 101 h 277"/>
                <a:gd name="T6" fmla="*/ 0 w 454"/>
                <a:gd name="T7" fmla="*/ 176 h 277"/>
                <a:gd name="T8" fmla="*/ 126 w 454"/>
                <a:gd name="T9" fmla="*/ 176 h 277"/>
                <a:gd name="T10" fmla="*/ 126 w 454"/>
                <a:gd name="T11" fmla="*/ 277 h 277"/>
                <a:gd name="T12" fmla="*/ 202 w 454"/>
                <a:gd name="T13" fmla="*/ 277 h 277"/>
                <a:gd name="T14" fmla="*/ 202 w 454"/>
                <a:gd name="T15" fmla="*/ 176 h 277"/>
                <a:gd name="T16" fmla="*/ 454 w 454"/>
                <a:gd name="T17" fmla="*/ 176 h 277"/>
                <a:gd name="T18" fmla="*/ 454 w 454"/>
                <a:gd name="T19" fmla="*/ 101 h 277"/>
                <a:gd name="T20" fmla="*/ 202 w 454"/>
                <a:gd name="T21" fmla="*/ 101 h 277"/>
                <a:gd name="T22" fmla="*/ 202 w 454"/>
                <a:gd name="T23" fmla="*/ 0 h 277"/>
                <a:gd name="T24" fmla="*/ 126 w 454"/>
                <a:gd name="T25"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4" h="277">
                  <a:moveTo>
                    <a:pt x="126" y="0"/>
                  </a:moveTo>
                  <a:lnTo>
                    <a:pt x="126" y="101"/>
                  </a:lnTo>
                  <a:lnTo>
                    <a:pt x="0" y="101"/>
                  </a:lnTo>
                  <a:lnTo>
                    <a:pt x="0" y="176"/>
                  </a:lnTo>
                  <a:lnTo>
                    <a:pt x="126" y="176"/>
                  </a:lnTo>
                  <a:lnTo>
                    <a:pt x="126" y="277"/>
                  </a:lnTo>
                  <a:lnTo>
                    <a:pt x="202" y="277"/>
                  </a:lnTo>
                  <a:lnTo>
                    <a:pt x="202" y="176"/>
                  </a:lnTo>
                  <a:lnTo>
                    <a:pt x="454" y="176"/>
                  </a:lnTo>
                  <a:lnTo>
                    <a:pt x="454" y="101"/>
                  </a:lnTo>
                  <a:lnTo>
                    <a:pt x="202" y="101"/>
                  </a:lnTo>
                  <a:lnTo>
                    <a:pt x="202" y="0"/>
                  </a:lnTo>
                  <a:lnTo>
                    <a:pt x="126"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426492124"/>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ection Header with Picture">
    <p:bg>
      <p:bgPr>
        <a:solidFill>
          <a:schemeClr val="accent2"/>
        </a:solidFill>
        <a:effectLst/>
      </p:bgPr>
    </p:bg>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0" y="0"/>
            <a:ext cx="9144000" cy="5143500"/>
          </a:xfrm>
          <a:solidFill>
            <a:schemeClr val="accent2"/>
          </a:solidFill>
        </p:spPr>
        <p:txBody>
          <a:bodyPr/>
          <a:lstStyle>
            <a:lvl1pPr marL="0" indent="0">
              <a:buFontTx/>
              <a:buNone/>
              <a:defRPr sz="1200" baseline="0"/>
            </a:lvl1pPr>
          </a:lstStyle>
          <a:p>
            <a:r>
              <a:rPr lang="en-US"/>
              <a:t>Insert Picture</a:t>
            </a:r>
          </a:p>
        </p:txBody>
      </p:sp>
      <p:sp>
        <p:nvSpPr>
          <p:cNvPr id="2" name="Title 1"/>
          <p:cNvSpPr>
            <a:spLocks noGrp="1"/>
          </p:cNvSpPr>
          <p:nvPr>
            <p:ph type="title"/>
          </p:nvPr>
        </p:nvSpPr>
        <p:spPr>
          <a:xfrm>
            <a:off x="1835149" y="1492250"/>
            <a:ext cx="5473701" cy="1295524"/>
          </a:xfrm>
        </p:spPr>
        <p:txBody>
          <a:bodyPr anchor="b" anchorCtr="0"/>
          <a:lstStyle>
            <a:lvl1pPr algn="l">
              <a:defRPr sz="2800" b="1" cap="none" baseline="0">
                <a:solidFill>
                  <a:schemeClr val="bg1"/>
                </a:solidFill>
              </a:defRPr>
            </a:lvl1pPr>
          </a:lstStyle>
          <a:p>
            <a:r>
              <a:rPr lang="en-GB"/>
              <a:t>Click to edit Master title style</a:t>
            </a:r>
            <a:endParaRPr lang="en-US"/>
          </a:p>
        </p:txBody>
      </p:sp>
      <p:sp>
        <p:nvSpPr>
          <p:cNvPr id="4" name="Date Placeholder 3"/>
          <p:cNvSpPr>
            <a:spLocks noGrp="1"/>
          </p:cNvSpPr>
          <p:nvPr>
            <p:ph type="dt" sz="half" idx="10"/>
          </p:nvPr>
        </p:nvSpPr>
        <p:spPr/>
        <p:txBody>
          <a:bodyPr/>
          <a:lstStyle>
            <a:lvl1pPr>
              <a:defRPr>
                <a:solidFill>
                  <a:schemeClr val="bg1"/>
                </a:solidFill>
              </a:defRPr>
            </a:lvl1pPr>
          </a:lstStyle>
          <a:p>
            <a:fld id="{F1D5B0E4-9D3D-1B43-812D-DC44E791024D}" type="datetime1">
              <a:rPr lang="fi-FI" smtClean="0"/>
              <a:t>27.4.2026</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7"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145952949"/>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1835150" y="1492250"/>
            <a:ext cx="2664842" cy="2879726"/>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492250"/>
            <a:ext cx="2660650" cy="2879726"/>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59CC14F9-EB2B-0D4F-8F28-271F12107DB4}" type="datetime1">
              <a:rPr lang="fi-FI" smtClean="0"/>
              <a:t>27.4.2026</a:t>
            </a:fld>
            <a:endParaRPr lang="en-US"/>
          </a:p>
        </p:txBody>
      </p:sp>
      <p:sp>
        <p:nvSpPr>
          <p:cNvPr id="6" name="Footer Placeholder 5"/>
          <p:cNvSpPr>
            <a:spLocks noGrp="1"/>
          </p:cNvSpPr>
          <p:nvPr>
            <p:ph type="ftr" sz="quarter" idx="11"/>
          </p:nvPr>
        </p:nvSpPr>
        <p:spPr/>
        <p:txBody>
          <a:bodyPr/>
          <a:lstStyle/>
          <a:p>
            <a:r>
              <a:rPr lang="en-US"/>
              <a:t>Footer Here</a:t>
            </a:r>
          </a:p>
        </p:txBody>
      </p:sp>
      <p:sp>
        <p:nvSpPr>
          <p:cNvPr id="7" name="Slide Number Placeholder 6"/>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796211413"/>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1835150" y="1492251"/>
            <a:ext cx="2664842" cy="287412"/>
          </a:xfrm>
        </p:spPr>
        <p:txBody>
          <a:bodyPr anchor="b"/>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835150" y="1779662"/>
            <a:ext cx="2662238" cy="2592313"/>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4009" y="1492251"/>
            <a:ext cx="2664842" cy="287412"/>
          </a:xfrm>
        </p:spPr>
        <p:txBody>
          <a:bodyPr anchor="b"/>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7" y="1779662"/>
            <a:ext cx="2663824" cy="2592313"/>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DC11E6EC-92F7-6B4E-8279-5EB71B38C0C5}" type="datetime1">
              <a:rPr lang="fi-FI" smtClean="0"/>
              <a:t>27.4.2026</a:t>
            </a:fld>
            <a:endParaRPr lang="en-US"/>
          </a:p>
        </p:txBody>
      </p:sp>
      <p:sp>
        <p:nvSpPr>
          <p:cNvPr id="8" name="Footer Placeholder 7"/>
          <p:cNvSpPr>
            <a:spLocks noGrp="1"/>
          </p:cNvSpPr>
          <p:nvPr>
            <p:ph type="ftr" sz="quarter" idx="11"/>
          </p:nvPr>
        </p:nvSpPr>
        <p:spPr/>
        <p:txBody>
          <a:bodyPr/>
          <a:lstStyle/>
          <a:p>
            <a:r>
              <a:rPr lang="en-US"/>
              <a:t>Footer Here</a:t>
            </a:r>
          </a:p>
        </p:txBody>
      </p:sp>
      <p:sp>
        <p:nvSpPr>
          <p:cNvPr id="9" name="Slide Number Placeholder 8"/>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344381301"/>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Head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1835150" y="1492251"/>
            <a:ext cx="5473700" cy="287412"/>
          </a:xfrm>
        </p:spPr>
        <p:txBody>
          <a:bodyPr anchor="b"/>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835150" y="1779662"/>
            <a:ext cx="5473700" cy="2592313"/>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4AF00B84-8DDB-8C40-AD8F-F50D046CC222}" type="datetime1">
              <a:rPr lang="fi-FI" smtClean="0"/>
              <a:t>27.4.2026</a:t>
            </a:fld>
            <a:endParaRPr lang="en-US"/>
          </a:p>
        </p:txBody>
      </p:sp>
      <p:sp>
        <p:nvSpPr>
          <p:cNvPr id="8" name="Footer Placeholder 7"/>
          <p:cNvSpPr>
            <a:spLocks noGrp="1"/>
          </p:cNvSpPr>
          <p:nvPr>
            <p:ph type="ftr" sz="quarter" idx="11"/>
          </p:nvPr>
        </p:nvSpPr>
        <p:spPr/>
        <p:txBody>
          <a:bodyPr/>
          <a:lstStyle/>
          <a:p>
            <a:r>
              <a:rPr lang="en-US"/>
              <a:t>Footer Here</a:t>
            </a:r>
          </a:p>
        </p:txBody>
      </p:sp>
      <p:sp>
        <p:nvSpPr>
          <p:cNvPr id="9" name="Slide Number Placeholder 8"/>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312984311"/>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05F63E03-6B74-054C-8C1B-76808F4A963F}" type="datetime1">
              <a:rPr lang="fi-FI" smtClean="0"/>
              <a:t>27.4.2026</a:t>
            </a:fld>
            <a:endParaRPr lang="en-US"/>
          </a:p>
        </p:txBody>
      </p:sp>
      <p:sp>
        <p:nvSpPr>
          <p:cNvPr id="4" name="Footer Placeholder 3"/>
          <p:cNvSpPr>
            <a:spLocks noGrp="1"/>
          </p:cNvSpPr>
          <p:nvPr>
            <p:ph type="ftr" sz="quarter" idx="11"/>
          </p:nvPr>
        </p:nvSpPr>
        <p:spPr/>
        <p:txBody>
          <a:bodyPr/>
          <a:lstStyle/>
          <a:p>
            <a:r>
              <a:rPr lang="en-US"/>
              <a:t>Footer Here</a:t>
            </a:r>
          </a:p>
        </p:txBody>
      </p:sp>
      <p:sp>
        <p:nvSpPr>
          <p:cNvPr id="5" name="Slide Number Placeholder 4"/>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291239795"/>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1835150" y="484187"/>
            <a:ext cx="2736850" cy="863427"/>
          </a:xfrm>
        </p:spPr>
        <p:txBody>
          <a:bodyPr/>
          <a:lstStyle/>
          <a:p>
            <a:r>
              <a:rPr lang="en-GB"/>
              <a:t>Click to edit Master title style</a:t>
            </a:r>
            <a:endParaRPr lang="en-US"/>
          </a:p>
        </p:txBody>
      </p:sp>
      <p:sp>
        <p:nvSpPr>
          <p:cNvPr id="3" name="Content Placeholder 2"/>
          <p:cNvSpPr>
            <a:spLocks noGrp="1"/>
          </p:cNvSpPr>
          <p:nvPr>
            <p:ph idx="1"/>
          </p:nvPr>
        </p:nvSpPr>
        <p:spPr>
          <a:xfrm>
            <a:off x="1835150" y="1492249"/>
            <a:ext cx="2736850" cy="287970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Picture Placeholder 8"/>
          <p:cNvSpPr>
            <a:spLocks noGrp="1"/>
          </p:cNvSpPr>
          <p:nvPr>
            <p:ph type="pic" sz="quarter" idx="13" hasCustomPrompt="1"/>
          </p:nvPr>
        </p:nvSpPr>
        <p:spPr>
          <a:xfrm>
            <a:off x="5292725" y="0"/>
            <a:ext cx="3851275" cy="5143500"/>
          </a:xfrm>
          <a:solidFill>
            <a:schemeClr val="accent2"/>
          </a:solidFill>
        </p:spPr>
        <p:txBody>
          <a:bodyPr/>
          <a:lstStyle>
            <a:lvl1pPr marL="0" indent="0">
              <a:buFontTx/>
              <a:buNone/>
              <a:defRPr sz="1400"/>
            </a:lvl1pPr>
          </a:lstStyle>
          <a:p>
            <a:r>
              <a:rPr lang="en-US"/>
              <a:t>Insert Picture</a:t>
            </a:r>
          </a:p>
        </p:txBody>
      </p:sp>
      <p:sp>
        <p:nvSpPr>
          <p:cNvPr id="4" name="Date Placeholder 3"/>
          <p:cNvSpPr>
            <a:spLocks noGrp="1"/>
          </p:cNvSpPr>
          <p:nvPr>
            <p:ph type="dt" sz="half" idx="10"/>
          </p:nvPr>
        </p:nvSpPr>
        <p:spPr/>
        <p:txBody>
          <a:bodyPr/>
          <a:lstStyle/>
          <a:p>
            <a:fld id="{516A5A40-F9D2-9F41-9B67-6B25AE089B08}" type="datetime1">
              <a:rPr lang="fi-FI" smtClean="0"/>
              <a:t>27.4.2026</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974032369"/>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3F3A67-8930-2C4B-8A90-863E1F9BC8A2}" type="datetime1">
              <a:rPr lang="fi-FI" smtClean="0"/>
              <a:t>27.4.2026</a:t>
            </a:fld>
            <a:endParaRPr lang="en-US"/>
          </a:p>
        </p:txBody>
      </p:sp>
      <p:sp>
        <p:nvSpPr>
          <p:cNvPr id="3" name="Footer Placeholder 2"/>
          <p:cNvSpPr>
            <a:spLocks noGrp="1"/>
          </p:cNvSpPr>
          <p:nvPr>
            <p:ph type="ftr" sz="quarter" idx="11"/>
          </p:nvPr>
        </p:nvSpPr>
        <p:spPr/>
        <p:txBody>
          <a:bodyPr/>
          <a:lstStyle/>
          <a:p>
            <a:r>
              <a:rPr lang="en-US"/>
              <a:t>Footer Here</a:t>
            </a:r>
          </a:p>
        </p:txBody>
      </p:sp>
      <p:sp>
        <p:nvSpPr>
          <p:cNvPr id="4" name="Slide Number Placeholder 3"/>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854931120"/>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Content Placeholder 2"/>
          <p:cNvSpPr>
            <a:spLocks noGrp="1"/>
          </p:cNvSpPr>
          <p:nvPr>
            <p:ph idx="1"/>
          </p:nvPr>
        </p:nvSpPr>
        <p:spPr/>
        <p:txBody>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p:txBody>
          <a:bodyPr/>
          <a:lstStyle/>
          <a:p>
            <a:fld id="{03D30AE1-D009-49A6-AFBC-48C836E46FD5}" type="datetime1">
              <a:rPr lang="fi-FI" smtClean="0"/>
              <a:t>27.4.2026</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526286148"/>
      </p:ext>
    </p:extLst>
  </p:cSld>
  <p:clrMapOvr>
    <a:masterClrMapping/>
  </p:clrMapOvr>
  <p:transition spd="med">
    <p:fade/>
  </p:transition>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Content ">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A184BA5-9AAB-3B55-F7F0-E82FEFFABB0E}"/>
              </a:ext>
            </a:extLst>
          </p:cNvPr>
          <p:cNvSpPr>
            <a:spLocks noGrp="1"/>
          </p:cNvSpPr>
          <p:nvPr>
            <p:ph type="pic" sz="quarter" idx="13"/>
          </p:nvPr>
        </p:nvSpPr>
        <p:spPr>
          <a:xfrm>
            <a:off x="4067944" y="627532"/>
            <a:ext cx="5076056" cy="4247681"/>
          </a:xfrm>
          <a:solidFill>
            <a:schemeClr val="bg2"/>
          </a:solidFill>
        </p:spPr>
        <p:txBody>
          <a:bodyPr/>
          <a:lstStyle/>
          <a:p>
            <a:endParaRPr lang="fi-FI"/>
          </a:p>
        </p:txBody>
      </p:sp>
      <p:sp>
        <p:nvSpPr>
          <p:cNvPr id="2" name="Title 1"/>
          <p:cNvSpPr>
            <a:spLocks noGrp="1"/>
          </p:cNvSpPr>
          <p:nvPr>
            <p:ph type="title"/>
          </p:nvPr>
        </p:nvSpPr>
        <p:spPr/>
        <p:txBody>
          <a:bodyPr/>
          <a:lstStyle/>
          <a:p>
            <a:r>
              <a:rPr lang="fi-FI"/>
              <a:t>Click to edit Master title style</a:t>
            </a:r>
            <a:endParaRPr lang="en-US"/>
          </a:p>
        </p:txBody>
      </p:sp>
      <p:sp>
        <p:nvSpPr>
          <p:cNvPr id="3" name="Content Placeholder 2"/>
          <p:cNvSpPr>
            <a:spLocks noGrp="1"/>
          </p:cNvSpPr>
          <p:nvPr>
            <p:ph idx="1"/>
          </p:nvPr>
        </p:nvSpPr>
        <p:spPr/>
        <p:txBody>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p:txBody>
          <a:bodyPr/>
          <a:lstStyle/>
          <a:p>
            <a:fld id="{03D30AE1-D009-49A6-AFBC-48C836E46FD5}" type="datetime1">
              <a:rPr lang="fi-FI" smtClean="0"/>
              <a:t>27.4.2026</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624064445"/>
      </p:ext>
    </p:extLst>
  </p:cSld>
  <p:clrMapOvr>
    <a:masterClrMapping/>
  </p:clrMapOvr>
  <p:transition spd="med">
    <p:fade/>
  </p:transition>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reserve="1">
  <p:cSld name="Title and Content Gray">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Content Placeholder 2"/>
          <p:cNvSpPr>
            <a:spLocks noGrp="1"/>
          </p:cNvSpPr>
          <p:nvPr>
            <p:ph idx="1"/>
          </p:nvPr>
        </p:nvSpPr>
        <p:spPr/>
        <p:txBody>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p:txBody>
          <a:bodyPr/>
          <a:lstStyle/>
          <a:p>
            <a:fld id="{48CB6E6A-F1BF-4D0B-8E96-152A3DAE3272}" type="datetime1">
              <a:rPr lang="fi-FI" smtClean="0"/>
              <a:t>27.4.2026</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2107697811"/>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835150" y="1347614"/>
            <a:ext cx="5473700" cy="1440161"/>
          </a:xfrm>
        </p:spPr>
        <p:txBody>
          <a:bodyPr anchor="b" anchorCtr="0"/>
          <a:lstStyle>
            <a:lvl1pPr>
              <a:lnSpc>
                <a:spcPct val="80000"/>
              </a:lnSpc>
              <a:defRPr sz="5400" cap="all" baseline="0"/>
            </a:lvl1pPr>
          </a:lstStyle>
          <a:p>
            <a:r>
              <a:rPr lang="en-US"/>
              <a:t>headline</a:t>
            </a:r>
          </a:p>
        </p:txBody>
      </p:sp>
      <p:sp>
        <p:nvSpPr>
          <p:cNvPr id="3" name="Subtitle 2"/>
          <p:cNvSpPr>
            <a:spLocks noGrp="1"/>
          </p:cNvSpPr>
          <p:nvPr>
            <p:ph type="subTitle" idx="1"/>
          </p:nvPr>
        </p:nvSpPr>
        <p:spPr>
          <a:xfrm>
            <a:off x="1835150" y="2787774"/>
            <a:ext cx="5473700" cy="648072"/>
          </a:xfrm>
        </p:spPr>
        <p:txBody>
          <a:bodyPr/>
          <a:lstStyle>
            <a:lvl1pPr marL="0" indent="0" algn="l">
              <a:buNone/>
              <a:defRPr>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50C9FF73-6F0C-C549-A81B-BD4518F8C2F1}" type="datetime1">
              <a:rPr lang="fi-FI" smtClean="0"/>
              <a:t>27.4.2026</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706406030"/>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Agenda">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fi-FI"/>
              <a:t>Click to edit Master title style</a:t>
            </a:r>
            <a:endParaRPr lang="en-US"/>
          </a:p>
        </p:txBody>
      </p:sp>
      <p:sp>
        <p:nvSpPr>
          <p:cNvPr id="3" name="Content Placeholder 2"/>
          <p:cNvSpPr>
            <a:spLocks noGrp="1"/>
          </p:cNvSpPr>
          <p:nvPr>
            <p:ph idx="1"/>
          </p:nvPr>
        </p:nvSpPr>
        <p:spPr/>
        <p:txBody>
          <a:bodyPr/>
          <a:lstStyle>
            <a:lvl1pPr marL="265113" indent="-265113">
              <a:buFont typeface="+mj-lt"/>
              <a:buAutoNum type="arabicPeriod"/>
              <a:defRPr b="1">
                <a:solidFill>
                  <a:schemeClr val="bg1"/>
                </a:solidFill>
              </a:defRPr>
            </a:lvl1pPr>
            <a:lvl2pPr>
              <a:defRPr>
                <a:solidFill>
                  <a:schemeClr val="bg1"/>
                </a:solidFill>
              </a:defRPr>
            </a:lvl2pPr>
          </a:lstStyle>
          <a:p>
            <a:pPr lvl="0"/>
            <a:r>
              <a:rPr lang="fi-FI"/>
              <a:t>Click to edit Master text styles</a:t>
            </a:r>
          </a:p>
          <a:p>
            <a:pPr lvl="1"/>
            <a:r>
              <a:rPr lang="fi-FI"/>
              <a:t>Second level</a:t>
            </a:r>
          </a:p>
        </p:txBody>
      </p:sp>
      <p:sp>
        <p:nvSpPr>
          <p:cNvPr id="4" name="Date Placeholder 3"/>
          <p:cNvSpPr>
            <a:spLocks noGrp="1"/>
          </p:cNvSpPr>
          <p:nvPr>
            <p:ph type="dt" sz="half" idx="10"/>
          </p:nvPr>
        </p:nvSpPr>
        <p:spPr/>
        <p:txBody>
          <a:bodyPr/>
          <a:lstStyle>
            <a:lvl1pPr>
              <a:defRPr>
                <a:solidFill>
                  <a:schemeClr val="bg1"/>
                </a:solidFill>
              </a:defRPr>
            </a:lvl1pPr>
          </a:lstStyle>
          <a:p>
            <a:fld id="{BB7EA1DF-865A-4043-89D3-51B1EE7AF1CF}" type="datetime1">
              <a:rPr lang="fi-FI" smtClean="0"/>
              <a:t>27.4.2026</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Tree>
    <p:extLst>
      <p:ext uri="{BB962C8B-B14F-4D97-AF65-F5344CB8AC3E}">
        <p14:creationId xmlns:p14="http://schemas.microsoft.com/office/powerpoint/2010/main" val="285901463"/>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Blue ">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835150" y="1347788"/>
            <a:ext cx="5473700" cy="1439862"/>
          </a:xfrm>
        </p:spPr>
        <p:txBody>
          <a:bodyPr anchor="b" anchorCtr="0"/>
          <a:lstStyle>
            <a:lvl1pPr>
              <a:lnSpc>
                <a:spcPct val="80000"/>
              </a:lnSpc>
              <a:defRPr sz="5400" cap="all" baseline="0">
                <a:solidFill>
                  <a:schemeClr val="bg1"/>
                </a:solidFill>
              </a:defRPr>
            </a:lvl1pPr>
          </a:lstStyle>
          <a:p>
            <a:r>
              <a:rPr lang="en-US"/>
              <a:t>headline</a:t>
            </a:r>
          </a:p>
        </p:txBody>
      </p:sp>
      <p:sp>
        <p:nvSpPr>
          <p:cNvPr id="3" name="Subtitle 2"/>
          <p:cNvSpPr>
            <a:spLocks noGrp="1"/>
          </p:cNvSpPr>
          <p:nvPr>
            <p:ph type="subTitle" idx="1"/>
          </p:nvPr>
        </p:nvSpPr>
        <p:spPr>
          <a:xfrm>
            <a:off x="1835150" y="2787650"/>
            <a:ext cx="5473700" cy="648196"/>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a:defRPr>
                <a:solidFill>
                  <a:schemeClr val="bg1"/>
                </a:solidFill>
              </a:defRPr>
            </a:lvl1pPr>
          </a:lstStyle>
          <a:p>
            <a:fld id="{34F1219C-CC65-A542-8DC7-51655A330D86}" type="datetime1">
              <a:rPr lang="fi-FI" smtClean="0"/>
              <a:t>27.4.2026</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9"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847611992"/>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with Picture">
    <p:bg>
      <p:bgPr>
        <a:solidFill>
          <a:schemeClr val="accent2"/>
        </a:solidFill>
        <a:effectLst/>
      </p:bgPr>
    </p:bg>
    <p:spTree>
      <p:nvGrpSpPr>
        <p:cNvPr id="1" name=""/>
        <p:cNvGrpSpPr/>
        <p:nvPr/>
      </p:nvGrpSpPr>
      <p:grpSpPr>
        <a:xfrm>
          <a:off x="0" y="0"/>
          <a:ext cx="0" cy="0"/>
          <a:chOff x="0" y="0"/>
          <a:chExt cx="0" cy="0"/>
        </a:xfrm>
      </p:grpSpPr>
      <p:sp>
        <p:nvSpPr>
          <p:cNvPr id="10" name="Picture Placeholder 8"/>
          <p:cNvSpPr>
            <a:spLocks noGrp="1"/>
          </p:cNvSpPr>
          <p:nvPr>
            <p:ph type="pic" sz="quarter" idx="13" hasCustomPrompt="1"/>
          </p:nvPr>
        </p:nvSpPr>
        <p:spPr>
          <a:xfrm>
            <a:off x="0" y="0"/>
            <a:ext cx="9144000" cy="5143500"/>
          </a:xfrm>
          <a:solidFill>
            <a:schemeClr val="accent2"/>
          </a:solidFill>
        </p:spPr>
        <p:txBody>
          <a:bodyPr/>
          <a:lstStyle>
            <a:lvl1pPr marL="0" indent="0">
              <a:buFontTx/>
              <a:buNone/>
              <a:defRPr sz="1200"/>
            </a:lvl1pPr>
          </a:lstStyle>
          <a:p>
            <a:r>
              <a:rPr lang="en-US"/>
              <a:t>Insert Picture</a:t>
            </a:r>
          </a:p>
        </p:txBody>
      </p:sp>
      <p:sp>
        <p:nvSpPr>
          <p:cNvPr id="2" name="Title 1"/>
          <p:cNvSpPr>
            <a:spLocks noGrp="1"/>
          </p:cNvSpPr>
          <p:nvPr>
            <p:ph type="ctrTitle" hasCustomPrompt="1"/>
          </p:nvPr>
        </p:nvSpPr>
        <p:spPr>
          <a:xfrm>
            <a:off x="1835150" y="1347788"/>
            <a:ext cx="5473700" cy="1439862"/>
          </a:xfrm>
        </p:spPr>
        <p:txBody>
          <a:bodyPr anchor="b" anchorCtr="0"/>
          <a:lstStyle>
            <a:lvl1pPr>
              <a:lnSpc>
                <a:spcPct val="80000"/>
              </a:lnSpc>
              <a:defRPr sz="5400" cap="all" baseline="0">
                <a:solidFill>
                  <a:schemeClr val="bg1"/>
                </a:solidFill>
              </a:defRPr>
            </a:lvl1pPr>
          </a:lstStyle>
          <a:p>
            <a:r>
              <a:rPr lang="en-US"/>
              <a:t>headline</a:t>
            </a:r>
          </a:p>
        </p:txBody>
      </p:sp>
      <p:sp>
        <p:nvSpPr>
          <p:cNvPr id="3" name="Subtitle 2"/>
          <p:cNvSpPr>
            <a:spLocks noGrp="1"/>
          </p:cNvSpPr>
          <p:nvPr>
            <p:ph type="subTitle" idx="1"/>
          </p:nvPr>
        </p:nvSpPr>
        <p:spPr>
          <a:xfrm>
            <a:off x="1835150" y="2787650"/>
            <a:ext cx="5473700" cy="648196"/>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a:defRPr>
                <a:solidFill>
                  <a:schemeClr val="bg1"/>
                </a:solidFill>
              </a:defRPr>
            </a:lvl1pPr>
          </a:lstStyle>
          <a:p>
            <a:fld id="{063EC306-42DD-6D4F-9E16-BE9B3280393F}" type="datetime1">
              <a:rPr lang="fi-FI" smtClean="0"/>
              <a:t>27.4.2026</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9"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663160290"/>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68E61757-E20E-604B-9756-4A12243286F2}" type="datetime1">
              <a:rPr lang="fi-FI" smtClean="0"/>
              <a:t>27.4.2026</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877216235"/>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reserve="1">
  <p:cSld name="Title and Content Gray">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6BEE2011-BF93-9647-A265-1814C6D8624D}" type="datetime1">
              <a:rPr lang="fi-FI" smtClean="0"/>
              <a:t>27.4.2026</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9" name="Group 8"/>
          <p:cNvGrpSpPr>
            <a:grpSpLocks noChangeAspect="1"/>
          </p:cNvGrpSpPr>
          <p:nvPr userDrawn="1"/>
        </p:nvGrpSpPr>
        <p:grpSpPr>
          <a:xfrm>
            <a:off x="468313" y="484188"/>
            <a:ext cx="588028" cy="358775"/>
            <a:chOff x="6372200" y="3003798"/>
            <a:chExt cx="720725" cy="439738"/>
          </a:xfrm>
        </p:grpSpPr>
        <p:sp>
          <p:nvSpPr>
            <p:cNvPr id="10" name="Freeform 7"/>
            <p:cNvSpPr>
              <a:spLocks noEditPoints="1"/>
            </p:cNvSpPr>
            <p:nvPr userDrawn="1"/>
          </p:nvSpPr>
          <p:spPr bwMode="auto">
            <a:xfrm>
              <a:off x="6372200" y="3003798"/>
              <a:ext cx="720725" cy="439738"/>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6"/>
            <p:cNvSpPr>
              <a:spLocks/>
            </p:cNvSpPr>
            <p:nvPr userDrawn="1"/>
          </p:nvSpPr>
          <p:spPr bwMode="auto">
            <a:xfrm>
              <a:off x="6372200" y="3003798"/>
              <a:ext cx="720725" cy="439738"/>
            </a:xfrm>
            <a:custGeom>
              <a:avLst/>
              <a:gdLst>
                <a:gd name="T0" fmla="*/ 126 w 454"/>
                <a:gd name="T1" fmla="*/ 0 h 277"/>
                <a:gd name="T2" fmla="*/ 126 w 454"/>
                <a:gd name="T3" fmla="*/ 101 h 277"/>
                <a:gd name="T4" fmla="*/ 0 w 454"/>
                <a:gd name="T5" fmla="*/ 101 h 277"/>
                <a:gd name="T6" fmla="*/ 0 w 454"/>
                <a:gd name="T7" fmla="*/ 176 h 277"/>
                <a:gd name="T8" fmla="*/ 126 w 454"/>
                <a:gd name="T9" fmla="*/ 176 h 277"/>
                <a:gd name="T10" fmla="*/ 126 w 454"/>
                <a:gd name="T11" fmla="*/ 277 h 277"/>
                <a:gd name="T12" fmla="*/ 202 w 454"/>
                <a:gd name="T13" fmla="*/ 277 h 277"/>
                <a:gd name="T14" fmla="*/ 202 w 454"/>
                <a:gd name="T15" fmla="*/ 176 h 277"/>
                <a:gd name="T16" fmla="*/ 454 w 454"/>
                <a:gd name="T17" fmla="*/ 176 h 277"/>
                <a:gd name="T18" fmla="*/ 454 w 454"/>
                <a:gd name="T19" fmla="*/ 101 h 277"/>
                <a:gd name="T20" fmla="*/ 202 w 454"/>
                <a:gd name="T21" fmla="*/ 101 h 277"/>
                <a:gd name="T22" fmla="*/ 202 w 454"/>
                <a:gd name="T23" fmla="*/ 0 h 277"/>
                <a:gd name="T24" fmla="*/ 126 w 454"/>
                <a:gd name="T25"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4" h="277">
                  <a:moveTo>
                    <a:pt x="126" y="0"/>
                  </a:moveTo>
                  <a:lnTo>
                    <a:pt x="126" y="101"/>
                  </a:lnTo>
                  <a:lnTo>
                    <a:pt x="0" y="101"/>
                  </a:lnTo>
                  <a:lnTo>
                    <a:pt x="0" y="176"/>
                  </a:lnTo>
                  <a:lnTo>
                    <a:pt x="126" y="176"/>
                  </a:lnTo>
                  <a:lnTo>
                    <a:pt x="126" y="277"/>
                  </a:lnTo>
                  <a:lnTo>
                    <a:pt x="202" y="277"/>
                  </a:lnTo>
                  <a:lnTo>
                    <a:pt x="202" y="176"/>
                  </a:lnTo>
                  <a:lnTo>
                    <a:pt x="454" y="176"/>
                  </a:lnTo>
                  <a:lnTo>
                    <a:pt x="454" y="101"/>
                  </a:lnTo>
                  <a:lnTo>
                    <a:pt x="202" y="101"/>
                  </a:lnTo>
                  <a:lnTo>
                    <a:pt x="202" y="0"/>
                  </a:lnTo>
                  <a:lnTo>
                    <a:pt x="126"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898382978"/>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reserve="1">
  <p:cSld name="Agenda">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GB"/>
              <a:t>Click to edit Master title style</a:t>
            </a:r>
            <a:endParaRPr lang="en-US"/>
          </a:p>
        </p:txBody>
      </p:sp>
      <p:sp>
        <p:nvSpPr>
          <p:cNvPr id="3" name="Content Placeholder 2"/>
          <p:cNvSpPr>
            <a:spLocks noGrp="1"/>
          </p:cNvSpPr>
          <p:nvPr>
            <p:ph idx="1"/>
          </p:nvPr>
        </p:nvSpPr>
        <p:spPr/>
        <p:txBody>
          <a:bodyPr/>
          <a:lstStyle>
            <a:lvl1pPr marL="265113" indent="-265113">
              <a:buFont typeface="+mj-lt"/>
              <a:buAutoNum type="arabicPeriod"/>
              <a:defRPr b="1">
                <a:solidFill>
                  <a:schemeClr val="bg1"/>
                </a:solidFill>
              </a:defRPr>
            </a:lvl1pPr>
            <a:lvl2pPr>
              <a:defRPr>
                <a:solidFill>
                  <a:schemeClr val="bg1"/>
                </a:solidFill>
              </a:defRPr>
            </a:lvl2pPr>
          </a:lstStyle>
          <a:p>
            <a:pPr lvl="0"/>
            <a:r>
              <a:rPr lang="en-GB"/>
              <a:t>Click to edit Master text styles</a:t>
            </a:r>
          </a:p>
          <a:p>
            <a:pPr lvl="1"/>
            <a:r>
              <a:rPr lang="en-GB"/>
              <a:t>Second level</a:t>
            </a:r>
          </a:p>
        </p:txBody>
      </p:sp>
      <p:sp>
        <p:nvSpPr>
          <p:cNvPr id="4" name="Date Placeholder 3"/>
          <p:cNvSpPr>
            <a:spLocks noGrp="1"/>
          </p:cNvSpPr>
          <p:nvPr>
            <p:ph type="dt" sz="half" idx="10"/>
          </p:nvPr>
        </p:nvSpPr>
        <p:spPr/>
        <p:txBody>
          <a:bodyPr/>
          <a:lstStyle>
            <a:lvl1pPr>
              <a:defRPr>
                <a:solidFill>
                  <a:schemeClr val="bg1"/>
                </a:solidFill>
              </a:defRPr>
            </a:lvl1pPr>
          </a:lstStyle>
          <a:p>
            <a:fld id="{1A6F99EF-3FC0-E447-A2D4-A4C2515297EF}" type="datetime1">
              <a:rPr lang="fi-FI" smtClean="0"/>
              <a:t>27.4.2026</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7"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785827599"/>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
    <p:spTree>
      <p:nvGrpSpPr>
        <p:cNvPr id="1" name=""/>
        <p:cNvGrpSpPr/>
        <p:nvPr/>
      </p:nvGrpSpPr>
      <p:grpSpPr>
        <a:xfrm>
          <a:off x="0" y="0"/>
          <a:ext cx="0" cy="0"/>
          <a:chOff x="0" y="0"/>
          <a:chExt cx="0" cy="0"/>
        </a:xfrm>
      </p:grpSpPr>
      <p:sp>
        <p:nvSpPr>
          <p:cNvPr id="2" name="Title 1"/>
          <p:cNvSpPr>
            <a:spLocks noGrp="1"/>
          </p:cNvSpPr>
          <p:nvPr>
            <p:ph type="title"/>
          </p:nvPr>
        </p:nvSpPr>
        <p:spPr>
          <a:xfrm>
            <a:off x="1835149" y="1492250"/>
            <a:ext cx="5473701" cy="1295524"/>
          </a:xfrm>
        </p:spPr>
        <p:txBody>
          <a:bodyPr anchor="b" anchorCtr="0"/>
          <a:lstStyle>
            <a:lvl1pPr algn="l">
              <a:defRPr sz="2800" b="1" cap="none" baseline="0"/>
            </a:lvl1pPr>
          </a:lstStyle>
          <a:p>
            <a:r>
              <a:rPr lang="en-GB"/>
              <a:t>Click to edit Master title style</a:t>
            </a:r>
            <a:endParaRPr lang="en-US"/>
          </a:p>
        </p:txBody>
      </p:sp>
      <p:sp>
        <p:nvSpPr>
          <p:cNvPr id="4" name="Date Placeholder 3"/>
          <p:cNvSpPr>
            <a:spLocks noGrp="1"/>
          </p:cNvSpPr>
          <p:nvPr>
            <p:ph type="dt" sz="half" idx="10"/>
          </p:nvPr>
        </p:nvSpPr>
        <p:spPr/>
        <p:txBody>
          <a:bodyPr/>
          <a:lstStyle/>
          <a:p>
            <a:fld id="{B8C59C2F-8A8A-2C41-8FED-B9EAA7D2E2FE}" type="datetime1">
              <a:rPr lang="fi-FI" smtClean="0"/>
              <a:t>27.4.2026</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810634787"/>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Header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35149" y="1492250"/>
            <a:ext cx="5473701" cy="1295524"/>
          </a:xfrm>
        </p:spPr>
        <p:txBody>
          <a:bodyPr anchor="b" anchorCtr="0"/>
          <a:lstStyle>
            <a:lvl1pPr algn="l">
              <a:defRPr sz="2800" b="1" cap="none" baseline="0">
                <a:solidFill>
                  <a:schemeClr val="bg1"/>
                </a:solidFill>
              </a:defRPr>
            </a:lvl1pPr>
          </a:lstStyle>
          <a:p>
            <a:r>
              <a:rPr lang="en-GB"/>
              <a:t>Click to edit Master title style</a:t>
            </a:r>
            <a:endParaRPr lang="en-US"/>
          </a:p>
        </p:txBody>
      </p:sp>
      <p:sp>
        <p:nvSpPr>
          <p:cNvPr id="4" name="Date Placeholder 3"/>
          <p:cNvSpPr>
            <a:spLocks noGrp="1"/>
          </p:cNvSpPr>
          <p:nvPr>
            <p:ph type="dt" sz="half" idx="10"/>
          </p:nvPr>
        </p:nvSpPr>
        <p:spPr/>
        <p:txBody>
          <a:bodyPr/>
          <a:lstStyle>
            <a:lvl1pPr>
              <a:defRPr>
                <a:solidFill>
                  <a:schemeClr val="bg1"/>
                </a:solidFill>
              </a:defRPr>
            </a:lvl1pPr>
          </a:lstStyle>
          <a:p>
            <a:fld id="{EC326A0E-0851-E14C-9288-F734202D7CC6}" type="datetime1">
              <a:rPr lang="fi-FI" smtClean="0"/>
              <a:t>27.4.2026</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7"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876657381"/>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5" Type="http://schemas.openxmlformats.org/officeDocument/2006/relationships/theme" Target="../theme/theme2.xml"/><Relationship Id="rId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35150" y="484187"/>
            <a:ext cx="5473700" cy="863427"/>
          </a:xfrm>
          <a:prstGeom prst="rect">
            <a:avLst/>
          </a:prstGeom>
        </p:spPr>
        <p:txBody>
          <a:bodyPr vert="horz" lIns="0" tIns="0" rIns="0" bIns="0" rtlCol="0" anchor="t" anchorCtr="0">
            <a:noAutofit/>
          </a:bodyPr>
          <a:lstStyle/>
          <a:p>
            <a:r>
              <a:rPr lang="en-GB" noProof="0"/>
              <a:t>Click to edit Master title style</a:t>
            </a:r>
            <a:endParaRPr lang="fi-FI" noProof="0"/>
          </a:p>
        </p:txBody>
      </p:sp>
      <p:sp>
        <p:nvSpPr>
          <p:cNvPr id="3" name="Text Placeholder 2"/>
          <p:cNvSpPr>
            <a:spLocks noGrp="1"/>
          </p:cNvSpPr>
          <p:nvPr>
            <p:ph type="body" idx="1"/>
          </p:nvPr>
        </p:nvSpPr>
        <p:spPr>
          <a:xfrm>
            <a:off x="1835150" y="1492249"/>
            <a:ext cx="5473700" cy="2879701"/>
          </a:xfrm>
          <a:prstGeom prst="rect">
            <a:avLst/>
          </a:prstGeom>
        </p:spPr>
        <p:txBody>
          <a:bodyPr vert="horz" lIns="0" tIns="0" rIns="0" bIns="0" rtlCol="0" anchor="t" anchorCtr="0">
            <a:no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fi-FI" noProof="0"/>
          </a:p>
        </p:txBody>
      </p:sp>
      <p:sp>
        <p:nvSpPr>
          <p:cNvPr id="4" name="Date Placeholder 3"/>
          <p:cNvSpPr>
            <a:spLocks noGrp="1"/>
          </p:cNvSpPr>
          <p:nvPr>
            <p:ph type="dt" sz="half" idx="2"/>
          </p:nvPr>
        </p:nvSpPr>
        <p:spPr>
          <a:xfrm>
            <a:off x="468313" y="4515966"/>
            <a:ext cx="1366838" cy="143347"/>
          </a:xfrm>
          <a:prstGeom prst="rect">
            <a:avLst/>
          </a:prstGeom>
        </p:spPr>
        <p:txBody>
          <a:bodyPr vert="horz" lIns="0" tIns="0" rIns="0" bIns="0" rtlCol="0" anchor="ctr" anchorCtr="0">
            <a:noAutofit/>
          </a:bodyPr>
          <a:lstStyle>
            <a:lvl1pPr algn="l">
              <a:defRPr sz="800">
                <a:solidFill>
                  <a:schemeClr val="accent1"/>
                </a:solidFill>
              </a:defRPr>
            </a:lvl1pPr>
          </a:lstStyle>
          <a:p>
            <a:fld id="{5CF5E0E5-8AA0-704A-AD7D-94A7C6D4DDB2}" type="datetime1">
              <a:rPr lang="fi-FI" noProof="0" smtClean="0"/>
              <a:t>27.4.2026</a:t>
            </a:fld>
            <a:endParaRPr lang="fi-FI" noProof="0"/>
          </a:p>
        </p:txBody>
      </p:sp>
      <p:sp>
        <p:nvSpPr>
          <p:cNvPr id="5" name="Footer Placeholder 4"/>
          <p:cNvSpPr>
            <a:spLocks noGrp="1"/>
          </p:cNvSpPr>
          <p:nvPr>
            <p:ph type="ftr" sz="quarter" idx="3"/>
          </p:nvPr>
        </p:nvSpPr>
        <p:spPr>
          <a:xfrm>
            <a:off x="1835150" y="4515966"/>
            <a:ext cx="6121400" cy="143347"/>
          </a:xfrm>
          <a:prstGeom prst="rect">
            <a:avLst/>
          </a:prstGeom>
        </p:spPr>
        <p:txBody>
          <a:bodyPr vert="horz" lIns="0" tIns="0" rIns="0" bIns="0" rtlCol="0" anchor="ctr" anchorCtr="0">
            <a:noAutofit/>
          </a:bodyPr>
          <a:lstStyle>
            <a:lvl1pPr algn="l">
              <a:defRPr sz="800" cap="all" spc="300" baseline="0">
                <a:solidFill>
                  <a:schemeClr val="accent1"/>
                </a:solidFill>
              </a:defRPr>
            </a:lvl1pPr>
          </a:lstStyle>
          <a:p>
            <a:r>
              <a:rPr lang="fi-FI" noProof="0"/>
              <a:t>Footer Here</a:t>
            </a:r>
          </a:p>
        </p:txBody>
      </p:sp>
      <p:sp>
        <p:nvSpPr>
          <p:cNvPr id="6" name="Slide Number Placeholder 5"/>
          <p:cNvSpPr>
            <a:spLocks noGrp="1"/>
          </p:cNvSpPr>
          <p:nvPr>
            <p:ph type="sldNum" sz="quarter" idx="4"/>
          </p:nvPr>
        </p:nvSpPr>
        <p:spPr>
          <a:xfrm>
            <a:off x="7956549" y="4515966"/>
            <a:ext cx="719457" cy="143347"/>
          </a:xfrm>
          <a:prstGeom prst="rect">
            <a:avLst/>
          </a:prstGeom>
        </p:spPr>
        <p:txBody>
          <a:bodyPr vert="horz" lIns="0" tIns="0" rIns="0" bIns="0" rtlCol="0" anchor="ctr" anchorCtr="0">
            <a:noAutofit/>
          </a:bodyPr>
          <a:lstStyle>
            <a:lvl1pPr algn="r">
              <a:defRPr sz="800">
                <a:solidFill>
                  <a:schemeClr val="accent1"/>
                </a:solidFill>
              </a:defRPr>
            </a:lvl1pPr>
          </a:lstStyle>
          <a:p>
            <a:fld id="{E9DC2C14-6E95-4EF0-AB2C-A4DB63E63034}" type="slidenum">
              <a:rPr lang="fi-FI" noProof="0" smtClean="0"/>
              <a:pPr/>
              <a:t>‹#›</a:t>
            </a:fld>
            <a:endParaRPr lang="fi-FI" noProof="0"/>
          </a:p>
        </p:txBody>
      </p:sp>
      <p:sp>
        <p:nvSpPr>
          <p:cNvPr id="76"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i-FI" noProof="0"/>
          </a:p>
        </p:txBody>
      </p:sp>
      <p:sp>
        <p:nvSpPr>
          <p:cNvPr id="14" name="Freeform 6"/>
          <p:cNvSpPr>
            <a:spLocks/>
          </p:cNvSpPr>
          <p:nvPr userDrawn="1"/>
        </p:nvSpPr>
        <p:spPr bwMode="auto">
          <a:xfrm>
            <a:off x="468313" y="484188"/>
            <a:ext cx="588028" cy="358775"/>
          </a:xfrm>
          <a:custGeom>
            <a:avLst/>
            <a:gdLst>
              <a:gd name="T0" fmla="*/ 126 w 454"/>
              <a:gd name="T1" fmla="*/ 0 h 277"/>
              <a:gd name="T2" fmla="*/ 126 w 454"/>
              <a:gd name="T3" fmla="*/ 101 h 277"/>
              <a:gd name="T4" fmla="*/ 0 w 454"/>
              <a:gd name="T5" fmla="*/ 101 h 277"/>
              <a:gd name="T6" fmla="*/ 0 w 454"/>
              <a:gd name="T7" fmla="*/ 176 h 277"/>
              <a:gd name="T8" fmla="*/ 126 w 454"/>
              <a:gd name="T9" fmla="*/ 176 h 277"/>
              <a:gd name="T10" fmla="*/ 126 w 454"/>
              <a:gd name="T11" fmla="*/ 277 h 277"/>
              <a:gd name="T12" fmla="*/ 202 w 454"/>
              <a:gd name="T13" fmla="*/ 277 h 277"/>
              <a:gd name="T14" fmla="*/ 202 w 454"/>
              <a:gd name="T15" fmla="*/ 176 h 277"/>
              <a:gd name="T16" fmla="*/ 454 w 454"/>
              <a:gd name="T17" fmla="*/ 176 h 277"/>
              <a:gd name="T18" fmla="*/ 454 w 454"/>
              <a:gd name="T19" fmla="*/ 101 h 277"/>
              <a:gd name="T20" fmla="*/ 202 w 454"/>
              <a:gd name="T21" fmla="*/ 101 h 277"/>
              <a:gd name="T22" fmla="*/ 202 w 454"/>
              <a:gd name="T23" fmla="*/ 0 h 277"/>
              <a:gd name="T24" fmla="*/ 126 w 454"/>
              <a:gd name="T25"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4" h="277">
                <a:moveTo>
                  <a:pt x="126" y="0"/>
                </a:moveTo>
                <a:lnTo>
                  <a:pt x="126" y="101"/>
                </a:lnTo>
                <a:lnTo>
                  <a:pt x="0" y="101"/>
                </a:lnTo>
                <a:lnTo>
                  <a:pt x="0" y="176"/>
                </a:lnTo>
                <a:lnTo>
                  <a:pt x="126" y="176"/>
                </a:lnTo>
                <a:lnTo>
                  <a:pt x="126" y="277"/>
                </a:lnTo>
                <a:lnTo>
                  <a:pt x="202" y="277"/>
                </a:lnTo>
                <a:lnTo>
                  <a:pt x="202" y="176"/>
                </a:lnTo>
                <a:lnTo>
                  <a:pt x="454" y="176"/>
                </a:lnTo>
                <a:lnTo>
                  <a:pt x="454" y="101"/>
                </a:lnTo>
                <a:lnTo>
                  <a:pt x="202" y="101"/>
                </a:lnTo>
                <a:lnTo>
                  <a:pt x="202" y="0"/>
                </a:lnTo>
                <a:lnTo>
                  <a:pt x="126"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i-FI" noProof="0"/>
          </a:p>
        </p:txBody>
      </p:sp>
    </p:spTree>
    <p:extLst>
      <p:ext uri="{BB962C8B-B14F-4D97-AF65-F5344CB8AC3E}">
        <p14:creationId xmlns:p14="http://schemas.microsoft.com/office/powerpoint/2010/main" val="1430464472"/>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Lst>
  <p:transition spd="med">
    <p:fade/>
  </p:transition>
  <p:hf sldNum="0" hdr="0" ftr="0" dt="0"/>
  <p:txStyles>
    <p:titleStyle>
      <a:lvl1pPr algn="l" defTabSz="914400" rtl="0" eaLnBrk="1" latinLnBrk="0" hangingPunct="1">
        <a:spcBef>
          <a:spcPct val="0"/>
        </a:spcBef>
        <a:buNone/>
        <a:defRPr sz="2400" b="1" kern="1200">
          <a:solidFill>
            <a:schemeClr val="accent1"/>
          </a:solidFill>
          <a:latin typeface="+mj-lt"/>
          <a:ea typeface="+mj-ea"/>
          <a:cs typeface="+mj-cs"/>
        </a:defRPr>
      </a:lvl1pPr>
    </p:titleStyle>
    <p:body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35150" y="484187"/>
            <a:ext cx="5473700" cy="863427"/>
          </a:xfrm>
          <a:prstGeom prst="rect">
            <a:avLst/>
          </a:prstGeom>
        </p:spPr>
        <p:txBody>
          <a:bodyPr vert="horz" lIns="0" tIns="0" rIns="0" bIns="0" rtlCol="0" anchor="t" anchorCtr="0">
            <a:noAutofit/>
          </a:body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sp>
        <p:nvSpPr>
          <p:cNvPr id="3" name="Text Placeholder 2"/>
          <p:cNvSpPr>
            <a:spLocks noGrp="1"/>
          </p:cNvSpPr>
          <p:nvPr>
            <p:ph type="body" idx="1"/>
          </p:nvPr>
        </p:nvSpPr>
        <p:spPr>
          <a:xfrm>
            <a:off x="1835150" y="1492249"/>
            <a:ext cx="5473700" cy="2879701"/>
          </a:xfrm>
          <a:prstGeom prst="rect">
            <a:avLst/>
          </a:prstGeom>
        </p:spPr>
        <p:txBody>
          <a:bodyPr vert="horz" lIns="0" tIns="0" rIns="0" bIns="0" rtlCol="0" anchor="t" anchorCtr="0">
            <a:noAutofit/>
          </a:bodyPr>
          <a:lstStyle/>
          <a:p>
            <a:pPr lvl="0"/>
            <a:r>
              <a:rPr lang="fi-FI" noProof="0"/>
              <a:t>Click to edit Master text styles</a:t>
            </a:r>
          </a:p>
          <a:p>
            <a:pPr lvl="1"/>
            <a:r>
              <a:rPr lang="fi-FI" noProof="0"/>
              <a:t>Second level</a:t>
            </a:r>
          </a:p>
          <a:p>
            <a:pPr lvl="2"/>
            <a:r>
              <a:rPr lang="fi-FI" noProof="0"/>
              <a:t>Third level</a:t>
            </a:r>
          </a:p>
          <a:p>
            <a:pPr lvl="3"/>
            <a:r>
              <a:rPr lang="fi-FI" noProof="0"/>
              <a:t>Fourth level</a:t>
            </a:r>
          </a:p>
          <a:p>
            <a:pPr lvl="4"/>
            <a:r>
              <a:rPr lang="fi-FI" noProof="0"/>
              <a:t>Fifth level</a:t>
            </a:r>
          </a:p>
        </p:txBody>
      </p:sp>
      <p:sp>
        <p:nvSpPr>
          <p:cNvPr id="4" name="Date Placeholder 3"/>
          <p:cNvSpPr>
            <a:spLocks noGrp="1"/>
          </p:cNvSpPr>
          <p:nvPr>
            <p:ph type="dt" sz="half" idx="2"/>
          </p:nvPr>
        </p:nvSpPr>
        <p:spPr>
          <a:xfrm>
            <a:off x="468313" y="4515966"/>
            <a:ext cx="1366838" cy="143347"/>
          </a:xfrm>
          <a:prstGeom prst="rect">
            <a:avLst/>
          </a:prstGeom>
        </p:spPr>
        <p:txBody>
          <a:bodyPr vert="horz" lIns="0" tIns="0" rIns="0" bIns="0" rtlCol="0" anchor="ctr" anchorCtr="0">
            <a:noAutofit/>
          </a:bodyPr>
          <a:lstStyle>
            <a:lvl1pPr algn="l">
              <a:defRPr sz="800">
                <a:solidFill>
                  <a:schemeClr val="accent1"/>
                </a:solidFill>
              </a:defRPr>
            </a:lvl1pPr>
          </a:lstStyle>
          <a:p>
            <a:fld id="{E1373DCC-2263-4F88-B652-EFBDCB9320F8}" type="datetime1">
              <a:rPr lang="fi-FI" noProof="0" smtClean="0"/>
              <a:t>27.4.2026</a:t>
            </a:fld>
            <a:endParaRPr lang="fi-FI" noProof="0"/>
          </a:p>
        </p:txBody>
      </p:sp>
      <p:sp>
        <p:nvSpPr>
          <p:cNvPr id="5" name="Footer Placeholder 4"/>
          <p:cNvSpPr>
            <a:spLocks noGrp="1"/>
          </p:cNvSpPr>
          <p:nvPr>
            <p:ph type="ftr" sz="quarter" idx="3"/>
          </p:nvPr>
        </p:nvSpPr>
        <p:spPr>
          <a:xfrm>
            <a:off x="1835150" y="4515966"/>
            <a:ext cx="6121400" cy="143347"/>
          </a:xfrm>
          <a:prstGeom prst="rect">
            <a:avLst/>
          </a:prstGeom>
        </p:spPr>
        <p:txBody>
          <a:bodyPr vert="horz" lIns="0" tIns="0" rIns="0" bIns="0" rtlCol="0" anchor="ctr" anchorCtr="0">
            <a:noAutofit/>
          </a:bodyPr>
          <a:lstStyle>
            <a:lvl1pPr algn="l">
              <a:defRPr sz="800" cap="all" spc="300" baseline="0">
                <a:solidFill>
                  <a:schemeClr val="accent1"/>
                </a:solidFill>
              </a:defRPr>
            </a:lvl1pPr>
          </a:lstStyle>
          <a:p>
            <a:r>
              <a:rPr lang="fi-FI" noProof="0"/>
              <a:t>Footer Here</a:t>
            </a:r>
          </a:p>
        </p:txBody>
      </p:sp>
      <p:sp>
        <p:nvSpPr>
          <p:cNvPr id="6" name="Slide Number Placeholder 5"/>
          <p:cNvSpPr>
            <a:spLocks noGrp="1"/>
          </p:cNvSpPr>
          <p:nvPr>
            <p:ph type="sldNum" sz="quarter" idx="4"/>
          </p:nvPr>
        </p:nvSpPr>
        <p:spPr>
          <a:xfrm>
            <a:off x="7956549" y="4515966"/>
            <a:ext cx="719457" cy="143347"/>
          </a:xfrm>
          <a:prstGeom prst="rect">
            <a:avLst/>
          </a:prstGeom>
        </p:spPr>
        <p:txBody>
          <a:bodyPr vert="horz" lIns="0" tIns="0" rIns="0" bIns="0" rtlCol="0" anchor="ctr" anchorCtr="0">
            <a:noAutofit/>
          </a:bodyPr>
          <a:lstStyle>
            <a:lvl1pPr algn="r">
              <a:defRPr sz="800">
                <a:solidFill>
                  <a:schemeClr val="accent1"/>
                </a:solidFill>
              </a:defRPr>
            </a:lvl1pPr>
          </a:lstStyle>
          <a:p>
            <a:fld id="{E9DC2C14-6E95-4EF0-AB2C-A4DB63E63034}" type="slidenum">
              <a:rPr lang="fi-FI" noProof="0" smtClean="0"/>
              <a:pPr/>
              <a:t>‹#›</a:t>
            </a:fld>
            <a:endParaRPr lang="fi-FI" noProof="0"/>
          </a:p>
        </p:txBody>
      </p:sp>
    </p:spTree>
    <p:extLst>
      <p:ext uri="{BB962C8B-B14F-4D97-AF65-F5344CB8AC3E}">
        <p14:creationId xmlns:p14="http://schemas.microsoft.com/office/powerpoint/2010/main" val="173817266"/>
      </p:ext>
    </p:extLst>
  </p:cSld>
  <p:clrMap bg1="lt1" tx1="dk1" bg2="lt2" tx2="dk2" accent1="accent1" accent2="accent2" accent3="accent3" accent4="accent4" accent5="accent5" accent6="accent6" hlink="hlink" folHlink="folHlink"/>
  <p:sldLayoutIdLst>
    <p:sldLayoutId id="2147483683" r:id="rId1"/>
    <p:sldLayoutId id="2147483686" r:id="rId2"/>
    <p:sldLayoutId id="2147483684" r:id="rId3"/>
    <p:sldLayoutId id="2147483685" r:id="rId4"/>
  </p:sldLayoutIdLst>
  <p:transition spd="med">
    <p:fade/>
  </p:transition>
  <p:hf hdr="0"/>
  <p:txStyles>
    <p:titleStyle>
      <a:lvl1pPr algn="l" defTabSz="914400" rtl="0" eaLnBrk="1" latinLnBrk="0" hangingPunct="1">
        <a:spcBef>
          <a:spcPct val="0"/>
        </a:spcBef>
        <a:buNone/>
        <a:defRPr sz="2400" b="1" kern="1200">
          <a:solidFill>
            <a:schemeClr val="accent1"/>
          </a:solidFill>
          <a:latin typeface="+mj-lt"/>
          <a:ea typeface="+mj-ea"/>
          <a:cs typeface="+mj-cs"/>
        </a:defRPr>
      </a:lvl1pPr>
    </p:titleStyle>
    <p:body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5.emf"/></Relationships>
</file>

<file path=ppt/slides/_rels/slide11.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notesSlide" Target="../notesSlides/notesSlide11.xml"/><Relationship Id="rId7" Type="http://schemas.openxmlformats.org/officeDocument/2006/relationships/image" Target="../media/image31.jpeg"/><Relationship Id="rId2" Type="http://schemas.openxmlformats.org/officeDocument/2006/relationships/slideLayout" Target="../slideLayouts/slideLayout17.xml"/><Relationship Id="rId1" Type="http://schemas.openxmlformats.org/officeDocument/2006/relationships/tags" Target="../tags/tag5.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5.emf"/></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37.jpeg"/><Relationship Id="rId2" Type="http://schemas.openxmlformats.org/officeDocument/2006/relationships/slideLayout" Target="../slideLayouts/slideLayout17.xml"/><Relationship Id="rId1" Type="http://schemas.openxmlformats.org/officeDocument/2006/relationships/tags" Target="../tags/tag6.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5.emf"/></Relationships>
</file>

<file path=ppt/slides/_rels/slide15.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notesSlide" Target="../notesSlides/notesSlide15.xml"/><Relationship Id="rId7" Type="http://schemas.openxmlformats.org/officeDocument/2006/relationships/image" Target="../media/image42.jpeg"/><Relationship Id="rId2" Type="http://schemas.openxmlformats.org/officeDocument/2006/relationships/slideLayout" Target="../slideLayouts/slideLayout17.xml"/><Relationship Id="rId1" Type="http://schemas.openxmlformats.org/officeDocument/2006/relationships/tags" Target="../tags/tag7.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image" Target="../media/image5.emf"/></Relationships>
</file>

<file path=ppt/slides/_rels/slide17.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notesSlide" Target="../notesSlides/notesSlide17.xml"/><Relationship Id="rId7" Type="http://schemas.openxmlformats.org/officeDocument/2006/relationships/image" Target="../media/image48.jpeg"/><Relationship Id="rId2" Type="http://schemas.openxmlformats.org/officeDocument/2006/relationships/slideLayout" Target="../slideLayouts/slideLayout17.xml"/><Relationship Id="rId1" Type="http://schemas.openxmlformats.org/officeDocument/2006/relationships/tags" Target="../tags/tag8.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1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8.xml"/><Relationship Id="rId1" Type="http://schemas.openxmlformats.org/officeDocument/2006/relationships/slideLayout" Target="../slideLayouts/slideLayout16.xml"/><Relationship Id="rId4" Type="http://schemas.openxmlformats.org/officeDocument/2006/relationships/image" Target="../media/image5.emf"/></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7.xml"/><Relationship Id="rId1" Type="http://schemas.openxmlformats.org/officeDocument/2006/relationships/tags" Target="../tags/tag9.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5.emf"/></Relationships>
</file>

<file path=ppt/slides/_rels/slide2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0.xml"/><Relationship Id="rId1" Type="http://schemas.openxmlformats.org/officeDocument/2006/relationships/slideLayout" Target="../slideLayouts/slideLayout16.xml"/><Relationship Id="rId4" Type="http://schemas.openxmlformats.org/officeDocument/2006/relationships/image" Target="../media/image5.emf"/></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7.xml"/><Relationship Id="rId1" Type="http://schemas.openxmlformats.org/officeDocument/2006/relationships/tags" Target="../tags/tag10.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1.jpeg"/></Relationships>
</file>

<file path=ppt/slides/_rels/slide2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7.xml"/><Relationship Id="rId1" Type="http://schemas.openxmlformats.org/officeDocument/2006/relationships/tags" Target="../tags/tag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image" Target="../media/image5.emf"/></Relationships>
</file>

<file path=ppt/slides/_rels/slide5.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notesSlide" Target="../notesSlides/notesSlide5.xml"/><Relationship Id="rId7" Type="http://schemas.openxmlformats.org/officeDocument/2006/relationships/image" Target="../media/image13.jpeg"/><Relationship Id="rId2" Type="http://schemas.openxmlformats.org/officeDocument/2006/relationships/slideLayout" Target="../slideLayouts/slideLayout17.xml"/><Relationship Id="rId1" Type="http://schemas.openxmlformats.org/officeDocument/2006/relationships/tags" Target="../tags/tag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5.emf"/></Relationships>
</file>

<file path=ppt/slides/_rels/slide7.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notesSlide" Target="../notesSlides/notesSlide7.xml"/><Relationship Id="rId7" Type="http://schemas.openxmlformats.org/officeDocument/2006/relationships/image" Target="../media/image19.jpeg"/><Relationship Id="rId2" Type="http://schemas.openxmlformats.org/officeDocument/2006/relationships/slideLayout" Target="../slideLayouts/slideLayout17.xml"/><Relationship Id="rId1" Type="http://schemas.openxmlformats.org/officeDocument/2006/relationships/tags" Target="../tags/tag3.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5.emf"/></Relationships>
</file>

<file path=ppt/slides/_rels/slide9.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notesSlide" Target="../notesSlides/notesSlide9.xml"/><Relationship Id="rId7" Type="http://schemas.openxmlformats.org/officeDocument/2006/relationships/image" Target="../media/image25.jpeg"/><Relationship Id="rId2" Type="http://schemas.openxmlformats.org/officeDocument/2006/relationships/slideLayout" Target="../slideLayouts/slideLayout17.xml"/><Relationship Id="rId1" Type="http://schemas.openxmlformats.org/officeDocument/2006/relationships/tags" Target="../tags/tag4.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a:extLst>
            <a:ext uri="{FF2B5EF4-FFF2-40B4-BE49-F238E27FC236}">
              <a16:creationId xmlns:a16="http://schemas.microsoft.com/office/drawing/2014/main" id="{53D3BC7F-FC11-521E-E344-7529AD7ED6C3}"/>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02565C1A-17E3-734C-EEB4-BE596AF7D428}"/>
              </a:ext>
            </a:extLst>
          </p:cNvPr>
          <p:cNvPicPr>
            <a:picLocks noChangeAspect="1"/>
          </p:cNvPicPr>
          <p:nvPr/>
        </p:nvPicPr>
        <p:blipFill>
          <a:blip r:embed="rId3">
            <a:extLst>
              <a:ext uri="{28A0092B-C50C-407E-A947-70E740481C1C}">
                <a14:useLocalDpi xmlns:a14="http://schemas.microsoft.com/office/drawing/2010/main" val="0"/>
              </a:ext>
            </a:extLst>
          </a:blip>
          <a:srcRect l="16981" t="21968" b="8072"/>
          <a:stretch>
            <a:fillRect/>
          </a:stretch>
        </p:blipFill>
        <p:spPr>
          <a:xfrm>
            <a:off x="0" y="0"/>
            <a:ext cx="9144000" cy="5143500"/>
          </a:xfrm>
          <a:prstGeom prst="rect">
            <a:avLst/>
          </a:prstGeom>
        </p:spPr>
      </p:pic>
      <p:sp>
        <p:nvSpPr>
          <p:cNvPr id="17" name="Rectangle 16">
            <a:extLst>
              <a:ext uri="{FF2B5EF4-FFF2-40B4-BE49-F238E27FC236}">
                <a16:creationId xmlns:a16="http://schemas.microsoft.com/office/drawing/2014/main" id="{7C3EE43A-7028-A6BF-BC54-A8E87967B394}"/>
              </a:ext>
            </a:extLst>
          </p:cNvPr>
          <p:cNvSpPr/>
          <p:nvPr/>
        </p:nvSpPr>
        <p:spPr>
          <a:xfrm>
            <a:off x="0" y="401699"/>
            <a:ext cx="9144000" cy="5143500"/>
          </a:xfrm>
          <a:prstGeom prst="rect">
            <a:avLst/>
          </a:prstGeom>
          <a:solidFill>
            <a:schemeClr val="tx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1">
            <a:extLst>
              <a:ext uri="{FF2B5EF4-FFF2-40B4-BE49-F238E27FC236}">
                <a16:creationId xmlns:a16="http://schemas.microsoft.com/office/drawing/2014/main" id="{7BBB9682-316E-5A79-D036-EEE8BE1386FB}"/>
              </a:ext>
            </a:extLst>
          </p:cNvPr>
          <p:cNvSpPr>
            <a:spLocks noChangeAspect="1" noEditPoints="1"/>
          </p:cNvSpPr>
          <p:nvPr/>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pic>
        <p:nvPicPr>
          <p:cNvPr id="16" name="Picture 15">
            <a:extLst>
              <a:ext uri="{FF2B5EF4-FFF2-40B4-BE49-F238E27FC236}">
                <a16:creationId xmlns:a16="http://schemas.microsoft.com/office/drawing/2014/main" id="{696F27B9-49A6-3360-96ED-4A07B3439813}"/>
              </a:ext>
            </a:extLst>
          </p:cNvPr>
          <p:cNvPicPr>
            <a:picLocks noChangeAspect="1"/>
          </p:cNvPicPr>
          <p:nvPr/>
        </p:nvPicPr>
        <p:blipFill>
          <a:blip r:embed="rId4"/>
          <a:stretch>
            <a:fillRect/>
          </a:stretch>
        </p:blipFill>
        <p:spPr>
          <a:xfrm>
            <a:off x="468312" y="484784"/>
            <a:ext cx="585368" cy="358774"/>
          </a:xfrm>
          <a:prstGeom prst="rect">
            <a:avLst/>
          </a:prstGeom>
        </p:spPr>
      </p:pic>
      <p:sp>
        <p:nvSpPr>
          <p:cNvPr id="8" name="Footer Placeholder 4">
            <a:extLst>
              <a:ext uri="{FF2B5EF4-FFF2-40B4-BE49-F238E27FC236}">
                <a16:creationId xmlns:a16="http://schemas.microsoft.com/office/drawing/2014/main" id="{088F72BD-80E9-1F9A-E38D-EF10D01AA283}"/>
              </a:ext>
            </a:extLst>
          </p:cNvPr>
          <p:cNvSpPr txBox="1">
            <a:spLocks/>
          </p:cNvSpPr>
          <p:nvPr/>
        </p:nvSpPr>
        <p:spPr>
          <a:xfrm>
            <a:off x="7489465" y="4597260"/>
            <a:ext cx="1183016" cy="9233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600" kern="0" cap="none" spc="0">
                <a:solidFill>
                  <a:schemeClr val="bg1"/>
                </a:solidFill>
              </a:rPr>
              <a:t>Photo: Julius </a:t>
            </a:r>
            <a:r>
              <a:rPr lang="en-US" sz="600" kern="0" cap="none" spc="0" err="1">
                <a:solidFill>
                  <a:schemeClr val="bg1"/>
                </a:solidFill>
              </a:rPr>
              <a:t>Töyrylä</a:t>
            </a:r>
            <a:r>
              <a:rPr lang="en-US" sz="600" kern="0" cap="none" spc="0">
                <a:solidFill>
                  <a:schemeClr val="bg1"/>
                </a:solidFill>
              </a:rPr>
              <a:t> / Music Finland</a:t>
            </a:r>
          </a:p>
        </p:txBody>
      </p:sp>
      <p:pic>
        <p:nvPicPr>
          <p:cNvPr id="10" name="Graphic 9">
            <a:extLst>
              <a:ext uri="{FF2B5EF4-FFF2-40B4-BE49-F238E27FC236}">
                <a16:creationId xmlns:a16="http://schemas.microsoft.com/office/drawing/2014/main" id="{036AE507-CB86-B1A8-3251-7C3CE52FA90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68312" y="4567212"/>
            <a:ext cx="1168197" cy="151178"/>
          </a:xfrm>
          <a:prstGeom prst="rect">
            <a:avLst/>
          </a:prstGeom>
        </p:spPr>
      </p:pic>
      <p:sp>
        <p:nvSpPr>
          <p:cNvPr id="6" name="Title 1">
            <a:extLst>
              <a:ext uri="{FF2B5EF4-FFF2-40B4-BE49-F238E27FC236}">
                <a16:creationId xmlns:a16="http://schemas.microsoft.com/office/drawing/2014/main" id="{687EF3CD-F463-0913-1CBE-0C022F7963D2}"/>
              </a:ext>
            </a:extLst>
          </p:cNvPr>
          <p:cNvSpPr txBox="1">
            <a:spLocks/>
          </p:cNvSpPr>
          <p:nvPr/>
        </p:nvSpPr>
        <p:spPr>
          <a:xfrm>
            <a:off x="454455" y="2140863"/>
            <a:ext cx="8218026" cy="861774"/>
          </a:xfrm>
          <a:prstGeom prst="rect">
            <a:avLst/>
          </a:prstGeom>
        </p:spPr>
        <p:txBody>
          <a:bodyPr vert="horz" wrap="square" lIns="0" tIns="0" rIns="0" bIns="0" rtlCol="0" anchor="b" anchorCtr="0">
            <a:spAutoFit/>
          </a:bodyPr>
          <a:lstStyle>
            <a:lvl1pPr algn="l" defTabSz="914400" rtl="0" eaLnBrk="1" latinLnBrk="0" hangingPunct="1">
              <a:lnSpc>
                <a:spcPct val="80000"/>
              </a:lnSpc>
              <a:spcBef>
                <a:spcPct val="0"/>
              </a:spcBef>
              <a:buNone/>
              <a:defRPr sz="5400" b="1" kern="1200" cap="all" baseline="0">
                <a:solidFill>
                  <a:schemeClr val="accent1"/>
                </a:solidFill>
                <a:latin typeface="+mj-lt"/>
                <a:ea typeface="+mj-ea"/>
                <a:cs typeface="+mj-cs"/>
              </a:defRPr>
            </a:lvl1pPr>
          </a:lstStyle>
          <a:p>
            <a:pPr algn="ctr">
              <a:lnSpc>
                <a:spcPct val="100000"/>
              </a:lnSpc>
            </a:pPr>
            <a:r>
              <a:rPr lang="en-US" sz="2800" cap="none">
                <a:solidFill>
                  <a:schemeClr val="bg1"/>
                </a:solidFill>
              </a:rPr>
              <a:t>10 PIECES OF </a:t>
            </a:r>
            <a:br>
              <a:rPr lang="en-US" sz="2800" cap="none">
                <a:solidFill>
                  <a:schemeClr val="bg1"/>
                </a:solidFill>
              </a:rPr>
            </a:br>
            <a:r>
              <a:rPr lang="en-US" sz="2800" cap="none">
                <a:solidFill>
                  <a:schemeClr val="bg1"/>
                </a:solidFill>
              </a:rPr>
              <a:t>FINNISH MUSIC</a:t>
            </a:r>
          </a:p>
        </p:txBody>
      </p:sp>
    </p:spTree>
    <p:extLst>
      <p:ext uri="{BB962C8B-B14F-4D97-AF65-F5344CB8AC3E}">
        <p14:creationId xmlns:p14="http://schemas.microsoft.com/office/powerpoint/2010/main" val="1564547042"/>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3A9749-A522-6569-0A80-2AB78B230F0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512031A-1B9A-608D-58D8-E61A0FCF2C59}"/>
              </a:ext>
            </a:extLst>
          </p:cNvPr>
          <p:cNvPicPr>
            <a:picLocks noChangeAspect="1"/>
          </p:cNvPicPr>
          <p:nvPr/>
        </p:nvPicPr>
        <p:blipFill>
          <a:blip r:embed="rId3">
            <a:extLst>
              <a:ext uri="{28A0092B-C50C-407E-A947-70E740481C1C}">
                <a14:useLocalDpi xmlns:a14="http://schemas.microsoft.com/office/drawing/2010/main" val="0"/>
              </a:ext>
            </a:extLst>
          </a:blip>
          <a:srcRect t="4314" b="11393"/>
          <a:stretch>
            <a:fillRect/>
          </a:stretch>
        </p:blipFill>
        <p:spPr>
          <a:xfrm>
            <a:off x="0" y="0"/>
            <a:ext cx="9144000" cy="5143500"/>
          </a:xfrm>
          <a:prstGeom prst="rect">
            <a:avLst/>
          </a:prstGeom>
        </p:spPr>
      </p:pic>
      <p:sp>
        <p:nvSpPr>
          <p:cNvPr id="8" name="Rectangle 7">
            <a:extLst>
              <a:ext uri="{FF2B5EF4-FFF2-40B4-BE49-F238E27FC236}">
                <a16:creationId xmlns:a16="http://schemas.microsoft.com/office/drawing/2014/main" id="{EA3A12F3-E21B-46A8-D76A-00E18C029FDD}"/>
              </a:ext>
            </a:extLst>
          </p:cNvPr>
          <p:cNvSpPr/>
          <p:nvPr/>
        </p:nvSpPr>
        <p:spPr>
          <a:xfrm>
            <a:off x="0" y="0"/>
            <a:ext cx="9144000" cy="5143500"/>
          </a:xfrm>
          <a:prstGeom prst="rect">
            <a:avLst/>
          </a:prstGeom>
          <a:solidFill>
            <a:schemeClr val="tx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24E0A0DC-0F17-70AB-1B59-FE8CA24AB502}"/>
              </a:ext>
            </a:extLst>
          </p:cNvPr>
          <p:cNvSpPr txBox="1">
            <a:spLocks/>
          </p:cNvSpPr>
          <p:nvPr/>
        </p:nvSpPr>
        <p:spPr>
          <a:xfrm>
            <a:off x="1511300" y="4793685"/>
            <a:ext cx="6121400" cy="215444"/>
          </a:xfrm>
          <a:prstGeom prst="rect">
            <a:avLst/>
          </a:prstGeom>
        </p:spPr>
        <p:txBody>
          <a:bodyPr vert="horz"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kern="0" cap="none" spc="0">
                <a:solidFill>
                  <a:schemeClr val="bg1"/>
                </a:solidFill>
              </a:rPr>
              <a:t>KAJ </a:t>
            </a:r>
            <a:br>
              <a:rPr lang="en-US" sz="700" kern="0" cap="none" spc="0">
                <a:solidFill>
                  <a:schemeClr val="bg1"/>
                </a:solidFill>
              </a:rPr>
            </a:br>
            <a:r>
              <a:rPr lang="en-US" sz="700" kern="0" cap="none" spc="0">
                <a:solidFill>
                  <a:schemeClr val="bg1"/>
                </a:solidFill>
              </a:rPr>
              <a:t>Photo: Erik Åhman / Warner Music Finland</a:t>
            </a:r>
          </a:p>
        </p:txBody>
      </p:sp>
      <p:sp>
        <p:nvSpPr>
          <p:cNvPr id="6" name="Title 1">
            <a:extLst>
              <a:ext uri="{FF2B5EF4-FFF2-40B4-BE49-F238E27FC236}">
                <a16:creationId xmlns:a16="http://schemas.microsoft.com/office/drawing/2014/main" id="{1998ED8C-8AD9-5084-8254-E2A0E39A6504}"/>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rPr>
              <a:t>5/10</a:t>
            </a:r>
          </a:p>
        </p:txBody>
      </p:sp>
      <p:sp>
        <p:nvSpPr>
          <p:cNvPr id="7" name="Title 1">
            <a:extLst>
              <a:ext uri="{FF2B5EF4-FFF2-40B4-BE49-F238E27FC236}">
                <a16:creationId xmlns:a16="http://schemas.microsoft.com/office/drawing/2014/main" id="{CDB878BC-F26A-AF54-FE4E-3EEBBE0BB591}"/>
              </a:ext>
            </a:extLst>
          </p:cNvPr>
          <p:cNvSpPr txBox="1">
            <a:spLocks/>
          </p:cNvSpPr>
          <p:nvPr/>
        </p:nvSpPr>
        <p:spPr>
          <a:xfrm>
            <a:off x="1170041" y="2459851"/>
            <a:ext cx="6803918" cy="400110"/>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bg1"/>
                </a:solidFill>
                <a:effectLst>
                  <a:outerShdw blurRad="994667" dir="5400000" sx="102000" sy="102000" algn="ctr" rotWithShape="0">
                    <a:srgbClr val="000000"/>
                  </a:outerShdw>
                </a:effectLst>
              </a:rPr>
              <a:t>Wonderfully weird</a:t>
            </a:r>
          </a:p>
        </p:txBody>
      </p:sp>
      <p:pic>
        <p:nvPicPr>
          <p:cNvPr id="4" name="Picture 3">
            <a:extLst>
              <a:ext uri="{FF2B5EF4-FFF2-40B4-BE49-F238E27FC236}">
                <a16:creationId xmlns:a16="http://schemas.microsoft.com/office/drawing/2014/main" id="{D2B09E6F-2EF2-A101-48BC-51498CE500F7}"/>
              </a:ext>
            </a:extLst>
          </p:cNvPr>
          <p:cNvPicPr>
            <a:picLocks/>
          </p:cNvPicPr>
          <p:nvPr/>
        </p:nvPicPr>
        <p:blipFill>
          <a:blip r:embed="rId4"/>
          <a:stretch>
            <a:fillRect/>
          </a:stretch>
        </p:blipFill>
        <p:spPr>
          <a:xfrm>
            <a:off x="4413250" y="2342415"/>
            <a:ext cx="317500" cy="36000"/>
          </a:xfrm>
          <a:prstGeom prst="rect">
            <a:avLst/>
          </a:prstGeom>
        </p:spPr>
      </p:pic>
    </p:spTree>
    <p:extLst>
      <p:ext uri="{BB962C8B-B14F-4D97-AF65-F5344CB8AC3E}">
        <p14:creationId xmlns:p14="http://schemas.microsoft.com/office/powerpoint/2010/main" val="4167083555"/>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B1AAF4-C6D3-B29D-40A4-8601A4BAE4FA}"/>
            </a:ext>
          </a:extLst>
        </p:cNvPr>
        <p:cNvGrpSpPr/>
        <p:nvPr/>
      </p:nvGrpSpPr>
      <p:grpSpPr>
        <a:xfrm>
          <a:off x="0" y="0"/>
          <a:ext cx="0" cy="0"/>
          <a:chOff x="0" y="0"/>
          <a:chExt cx="0" cy="0"/>
        </a:xfrm>
      </p:grpSpPr>
      <p:sp>
        <p:nvSpPr>
          <p:cNvPr id="36" name="Rectangle 35">
            <a:extLst>
              <a:ext uri="{FF2B5EF4-FFF2-40B4-BE49-F238E27FC236}">
                <a16:creationId xmlns:a16="http://schemas.microsoft.com/office/drawing/2014/main" id="{4DC1CE7B-4C1F-4E4A-2ACB-D44276338C96}"/>
              </a:ext>
            </a:extLst>
          </p:cNvPr>
          <p:cNvSpPr/>
          <p:nvPr/>
        </p:nvSpPr>
        <p:spPr>
          <a:xfrm flipV="1">
            <a:off x="1830223" y="2839032"/>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D71122AE-DECF-8F41-4085-96F170AB76B1}"/>
              </a:ext>
            </a:extLst>
          </p:cNvPr>
          <p:cNvGrpSpPr/>
          <p:nvPr/>
        </p:nvGrpSpPr>
        <p:grpSpPr>
          <a:xfrm>
            <a:off x="666750" y="1657746"/>
            <a:ext cx="2769674" cy="923330"/>
            <a:chOff x="1077427" y="2381064"/>
            <a:chExt cx="2024302" cy="923330"/>
          </a:xfrm>
        </p:grpSpPr>
        <p:sp>
          <p:nvSpPr>
            <p:cNvPr id="40" name="Title 1">
              <a:extLst>
                <a:ext uri="{FF2B5EF4-FFF2-40B4-BE49-F238E27FC236}">
                  <a16:creationId xmlns:a16="http://schemas.microsoft.com/office/drawing/2014/main" id="{294ADA50-0C29-7D69-6AF4-DBAFD041B497}"/>
                </a:ext>
              </a:extLst>
            </p:cNvPr>
            <p:cNvSpPr txBox="1">
              <a:spLocks/>
            </p:cNvSpPr>
            <p:nvPr/>
          </p:nvSpPr>
          <p:spPr>
            <a:xfrm>
              <a:off x="1308772" y="2802612"/>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1000" b="0">
                <a:solidFill>
                  <a:schemeClr val="tx1"/>
                </a:solidFill>
                <a:ea typeface="+mj-lt"/>
                <a:cs typeface="+mj-lt"/>
              </a:endParaRPr>
            </a:p>
          </p:txBody>
        </p:sp>
        <p:sp>
          <p:nvSpPr>
            <p:cNvPr id="41" name="Title 1">
              <a:extLst>
                <a:ext uri="{FF2B5EF4-FFF2-40B4-BE49-F238E27FC236}">
                  <a16:creationId xmlns:a16="http://schemas.microsoft.com/office/drawing/2014/main" id="{0D341D79-1E45-0515-7A06-3FB4691E11B4}"/>
                </a:ext>
              </a:extLst>
            </p:cNvPr>
            <p:cNvSpPr txBox="1">
              <a:spLocks/>
            </p:cNvSpPr>
            <p:nvPr/>
          </p:nvSpPr>
          <p:spPr>
            <a:xfrm>
              <a:off x="1077427" y="2381064"/>
              <a:ext cx="2024302" cy="923330"/>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tx1"/>
                  </a:solidFill>
                  <a:ea typeface="+mj-lt"/>
                  <a:cs typeface="+mj-lt"/>
                </a:rPr>
                <a:t>Lordi, </a:t>
              </a:r>
            </a:p>
            <a:p>
              <a:pPr algn="ctr"/>
              <a:r>
                <a:rPr lang="en-US" sz="2000">
                  <a:solidFill>
                    <a:schemeClr val="tx1"/>
                  </a:solidFill>
                  <a:ea typeface="+mj-lt"/>
                  <a:cs typeface="+mj-lt"/>
                </a:rPr>
                <a:t>Windows95Man, </a:t>
              </a:r>
              <a:r>
                <a:rPr lang="en-US" sz="2000" err="1">
                  <a:solidFill>
                    <a:schemeClr val="tx1"/>
                  </a:solidFill>
                  <a:ea typeface="+mj-lt"/>
                  <a:cs typeface="+mj-lt"/>
                </a:rPr>
                <a:t>Käärijä</a:t>
              </a:r>
              <a:r>
                <a:rPr lang="en-US" sz="2000">
                  <a:solidFill>
                    <a:schemeClr val="tx1"/>
                  </a:solidFill>
                  <a:ea typeface="+mj-lt"/>
                  <a:cs typeface="+mj-lt"/>
                </a:rPr>
                <a:t>…</a:t>
              </a:r>
            </a:p>
          </p:txBody>
        </p:sp>
      </p:grpSp>
      <p:sp>
        <p:nvSpPr>
          <p:cNvPr id="42" name="Title 1">
            <a:extLst>
              <a:ext uri="{FF2B5EF4-FFF2-40B4-BE49-F238E27FC236}">
                <a16:creationId xmlns:a16="http://schemas.microsoft.com/office/drawing/2014/main" id="{1F9C71CA-9441-37F5-BCFD-04F5C08ABD8C}"/>
              </a:ext>
            </a:extLst>
          </p:cNvPr>
          <p:cNvSpPr txBox="1">
            <a:spLocks/>
          </p:cNvSpPr>
          <p:nvPr/>
        </p:nvSpPr>
        <p:spPr>
          <a:xfrm>
            <a:off x="1238250" y="3160315"/>
            <a:ext cx="1618489" cy="461665"/>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a:solidFill>
                  <a:schemeClr val="tx1"/>
                </a:solidFill>
                <a:ea typeface="+mj-lt"/>
                <a:cs typeface="+mj-lt"/>
              </a:rPr>
              <a:t>Many memorable acts have captured global attention with their bold style.</a:t>
            </a:r>
          </a:p>
        </p:txBody>
      </p:sp>
      <p:grpSp>
        <p:nvGrpSpPr>
          <p:cNvPr id="3" name="Group 2">
            <a:extLst>
              <a:ext uri="{FF2B5EF4-FFF2-40B4-BE49-F238E27FC236}">
                <a16:creationId xmlns:a16="http://schemas.microsoft.com/office/drawing/2014/main" id="{D20590AD-F0C5-4E70-9D78-0279FDC3D37E}"/>
              </a:ext>
            </a:extLst>
          </p:cNvPr>
          <p:cNvGrpSpPr/>
          <p:nvPr/>
        </p:nvGrpSpPr>
        <p:grpSpPr>
          <a:xfrm>
            <a:off x="179510" y="5321880"/>
            <a:ext cx="3816426" cy="4269600"/>
            <a:chOff x="179510" y="5249140"/>
            <a:chExt cx="3816426" cy="4269600"/>
          </a:xfrm>
        </p:grpSpPr>
        <p:pic>
          <p:nvPicPr>
            <p:cNvPr id="7" name="Picture 6">
              <a:extLst>
                <a:ext uri="{FF2B5EF4-FFF2-40B4-BE49-F238E27FC236}">
                  <a16:creationId xmlns:a16="http://schemas.microsoft.com/office/drawing/2014/main" id="{BD031BD5-7D10-EBA9-E238-84AC4FDC54B8}"/>
                </a:ext>
              </a:extLst>
            </p:cNvPr>
            <p:cNvPicPr>
              <a:picLocks/>
            </p:cNvPicPr>
            <p:nvPr/>
          </p:nvPicPr>
          <p:blipFill>
            <a:blip r:embed="rId4">
              <a:extLst>
                <a:ext uri="{28A0092B-C50C-407E-A947-70E740481C1C}">
                  <a14:useLocalDpi xmlns:a14="http://schemas.microsoft.com/office/drawing/2010/main" val="0"/>
                </a:ext>
              </a:extLst>
            </a:blip>
            <a:srcRect l="21906" r="18504"/>
            <a:stretch>
              <a:fillRect/>
            </a:stretch>
          </p:blipFill>
          <p:spPr>
            <a:xfrm>
              <a:off x="179510" y="5249140"/>
              <a:ext cx="3816426" cy="4269600"/>
            </a:xfrm>
            <a:prstGeom prst="rect">
              <a:avLst/>
            </a:prstGeom>
          </p:spPr>
        </p:pic>
        <p:sp>
          <p:nvSpPr>
            <p:cNvPr id="8" name="Footer Placeholder 4">
              <a:extLst>
                <a:ext uri="{FF2B5EF4-FFF2-40B4-BE49-F238E27FC236}">
                  <a16:creationId xmlns:a16="http://schemas.microsoft.com/office/drawing/2014/main" id="{7C819291-C875-7E86-2E8C-98EF141B1F18}"/>
                </a:ext>
              </a:extLst>
            </p:cNvPr>
            <p:cNvSpPr txBox="1">
              <a:spLocks/>
            </p:cNvSpPr>
            <p:nvPr/>
          </p:nvSpPr>
          <p:spPr>
            <a:xfrm>
              <a:off x="243010" y="9247546"/>
              <a:ext cx="1096454"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err="1">
                  <a:solidFill>
                    <a:schemeClr val="bg1"/>
                  </a:solidFill>
                  <a:effectLst>
                    <a:outerShdw blurRad="635000" dir="5400000" algn="ctr" rotWithShape="0">
                      <a:srgbClr val="000000">
                        <a:alpha val="75000"/>
                      </a:srgbClr>
                    </a:outerShdw>
                  </a:effectLst>
                  <a:latin typeface="Finlandica" charset="0"/>
                </a:rPr>
                <a:t>Käärijä</a:t>
              </a:r>
              <a:endParaRPr lang="en-US" sz="700" kern="0" cap="none" spc="0">
                <a:solidFill>
                  <a:schemeClr val="bg1"/>
                </a:solidFill>
                <a:effectLst>
                  <a:outerShdw blurRad="635000" dir="5400000" algn="ctr" rotWithShape="0">
                    <a:srgbClr val="000000">
                      <a:alpha val="75000"/>
                    </a:srgbClr>
                  </a:outerShdw>
                </a:effectLst>
                <a:latin typeface="Finlandica" charset="0"/>
              </a:endParaRPr>
            </a:p>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Photo: Adam Vaughan / EPA </a:t>
              </a:r>
            </a:p>
          </p:txBody>
        </p:sp>
      </p:grpSp>
      <p:grpSp>
        <p:nvGrpSpPr>
          <p:cNvPr id="69" name="Group 68">
            <a:extLst>
              <a:ext uri="{FF2B5EF4-FFF2-40B4-BE49-F238E27FC236}">
                <a16:creationId xmlns:a16="http://schemas.microsoft.com/office/drawing/2014/main" id="{AFC1A9E8-032A-CC0A-6262-DCEE3D8485E2}"/>
              </a:ext>
            </a:extLst>
          </p:cNvPr>
          <p:cNvGrpSpPr/>
          <p:nvPr/>
        </p:nvGrpSpPr>
        <p:grpSpPr>
          <a:xfrm>
            <a:off x="4067944" y="627532"/>
            <a:ext cx="5076056" cy="4265479"/>
            <a:chOff x="4067944" y="627532"/>
            <a:chExt cx="5076056" cy="4265479"/>
          </a:xfrm>
        </p:grpSpPr>
        <p:pic>
          <p:nvPicPr>
            <p:cNvPr id="12" name="Picture 11">
              <a:extLst>
                <a:ext uri="{FF2B5EF4-FFF2-40B4-BE49-F238E27FC236}">
                  <a16:creationId xmlns:a16="http://schemas.microsoft.com/office/drawing/2014/main" id="{D70FFC21-03D0-7717-6EA1-277F597B011A}"/>
                </a:ext>
              </a:extLst>
            </p:cNvPr>
            <p:cNvPicPr>
              <a:picLocks noChangeAspect="1"/>
            </p:cNvPicPr>
            <p:nvPr/>
          </p:nvPicPr>
          <p:blipFill>
            <a:blip r:embed="rId5">
              <a:extLst>
                <a:ext uri="{28A0092B-C50C-407E-A947-70E740481C1C}">
                  <a14:useLocalDpi xmlns:a14="http://schemas.microsoft.com/office/drawing/2010/main" val="0"/>
                </a:ext>
              </a:extLst>
            </a:blip>
            <a:srcRect l="10332" r="10332"/>
            <a:stretch/>
          </p:blipFill>
          <p:spPr>
            <a:xfrm>
              <a:off x="4067944" y="627532"/>
              <a:ext cx="5076056" cy="4265479"/>
            </a:xfrm>
            <a:prstGeom prst="rect">
              <a:avLst/>
            </a:prstGeom>
          </p:spPr>
        </p:pic>
        <p:sp>
          <p:nvSpPr>
            <p:cNvPr id="68" name="Footer Placeholder 4">
              <a:extLst>
                <a:ext uri="{FF2B5EF4-FFF2-40B4-BE49-F238E27FC236}">
                  <a16:creationId xmlns:a16="http://schemas.microsoft.com/office/drawing/2014/main" id="{4AB37B07-0A49-6E02-65EB-34F4283593B2}"/>
                </a:ext>
              </a:extLst>
            </p:cNvPr>
            <p:cNvSpPr txBox="1">
              <a:spLocks/>
            </p:cNvSpPr>
            <p:nvPr/>
          </p:nvSpPr>
          <p:spPr>
            <a:xfrm>
              <a:off x="4131444" y="4581182"/>
              <a:ext cx="378309"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Lordi</a:t>
              </a:r>
            </a:p>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Photo: </a:t>
              </a:r>
              <a:r>
                <a:rPr lang="en-US" sz="700" kern="0" cap="none" spc="0" err="1">
                  <a:solidFill>
                    <a:schemeClr val="bg1"/>
                  </a:solidFill>
                  <a:effectLst>
                    <a:outerShdw blurRad="635000" dir="5400000" algn="ctr" rotWithShape="0">
                      <a:srgbClr val="000000">
                        <a:alpha val="75000"/>
                      </a:srgbClr>
                    </a:outerShdw>
                  </a:effectLst>
                  <a:latin typeface="Finlandica" charset="0"/>
                </a:rPr>
                <a:t>Yle</a:t>
              </a:r>
              <a:endParaRPr lang="en-US" sz="700" kern="0" cap="none" spc="0">
                <a:solidFill>
                  <a:schemeClr val="bg1"/>
                </a:solidFill>
                <a:effectLst>
                  <a:outerShdw blurRad="635000" dir="5400000" algn="ctr" rotWithShape="0">
                    <a:srgbClr val="000000">
                      <a:alpha val="75000"/>
                    </a:srgbClr>
                  </a:outerShdw>
                </a:effectLst>
                <a:latin typeface="Finlandica" charset="0"/>
              </a:endParaRPr>
            </a:p>
          </p:txBody>
        </p:sp>
      </p:grpSp>
      <p:grpSp>
        <p:nvGrpSpPr>
          <p:cNvPr id="4" name="Group 3">
            <a:extLst>
              <a:ext uri="{FF2B5EF4-FFF2-40B4-BE49-F238E27FC236}">
                <a16:creationId xmlns:a16="http://schemas.microsoft.com/office/drawing/2014/main" id="{0210F152-1CF6-B46A-E093-2C24E0722A10}"/>
              </a:ext>
            </a:extLst>
          </p:cNvPr>
          <p:cNvGrpSpPr/>
          <p:nvPr/>
        </p:nvGrpSpPr>
        <p:grpSpPr>
          <a:xfrm>
            <a:off x="4067944" y="625473"/>
            <a:ext cx="5076056" cy="4265479"/>
            <a:chOff x="4067944" y="627018"/>
            <a:chExt cx="5076056" cy="4265479"/>
          </a:xfrm>
        </p:grpSpPr>
        <p:pic>
          <p:nvPicPr>
            <p:cNvPr id="17" name="Picture 16">
              <a:extLst>
                <a:ext uri="{FF2B5EF4-FFF2-40B4-BE49-F238E27FC236}">
                  <a16:creationId xmlns:a16="http://schemas.microsoft.com/office/drawing/2014/main" id="{9EC53855-D4E2-3FAC-7A5D-A5DF35850404}"/>
                </a:ext>
              </a:extLst>
            </p:cNvPr>
            <p:cNvPicPr>
              <a:picLocks noChangeAspect="1"/>
            </p:cNvPicPr>
            <p:nvPr/>
          </p:nvPicPr>
          <p:blipFill>
            <a:blip r:embed="rId6">
              <a:extLst>
                <a:ext uri="{28A0092B-C50C-407E-A947-70E740481C1C}">
                  <a14:useLocalDpi xmlns:a14="http://schemas.microsoft.com/office/drawing/2010/main" val="0"/>
                </a:ext>
              </a:extLst>
            </a:blip>
            <a:srcRect l="3970" r="8390"/>
            <a:stretch>
              <a:fillRect/>
            </a:stretch>
          </p:blipFill>
          <p:spPr>
            <a:xfrm>
              <a:off x="4067944" y="627018"/>
              <a:ext cx="5076056" cy="4265479"/>
            </a:xfrm>
            <a:prstGeom prst="rect">
              <a:avLst/>
            </a:prstGeom>
          </p:spPr>
        </p:pic>
        <p:sp>
          <p:nvSpPr>
            <p:cNvPr id="18" name="Footer Placeholder 4">
              <a:extLst>
                <a:ext uri="{FF2B5EF4-FFF2-40B4-BE49-F238E27FC236}">
                  <a16:creationId xmlns:a16="http://schemas.microsoft.com/office/drawing/2014/main" id="{F8EEF42D-AA97-F0B7-D669-C277E3966757}"/>
                </a:ext>
              </a:extLst>
            </p:cNvPr>
            <p:cNvSpPr txBox="1">
              <a:spLocks/>
            </p:cNvSpPr>
            <p:nvPr/>
          </p:nvSpPr>
          <p:spPr>
            <a:xfrm>
              <a:off x="4124690" y="4583106"/>
              <a:ext cx="684483"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err="1">
                  <a:solidFill>
                    <a:schemeClr val="bg1"/>
                  </a:solidFill>
                  <a:effectLst>
                    <a:outerShdw blurRad="635000" dir="5400000" algn="ctr" rotWithShape="0">
                      <a:srgbClr val="000000">
                        <a:alpha val="75000"/>
                      </a:srgbClr>
                    </a:outerShdw>
                  </a:effectLst>
                  <a:latin typeface="Finlandica" charset="0"/>
                </a:rPr>
                <a:t>Heavysaurus</a:t>
              </a:r>
              <a:endParaRPr lang="en-US" sz="700" kern="0" cap="none" spc="0">
                <a:solidFill>
                  <a:schemeClr val="bg1"/>
                </a:solidFill>
                <a:effectLst>
                  <a:outerShdw blurRad="635000" dir="5400000" algn="ctr" rotWithShape="0">
                    <a:srgbClr val="000000">
                      <a:alpha val="75000"/>
                    </a:srgbClr>
                  </a:outerShdw>
                </a:effectLst>
                <a:latin typeface="Finlandica" charset="0"/>
              </a:endParaRPr>
            </a:p>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Photo: Sony Music</a:t>
              </a:r>
            </a:p>
          </p:txBody>
        </p:sp>
      </p:grpSp>
      <p:grpSp>
        <p:nvGrpSpPr>
          <p:cNvPr id="11" name="Group 10">
            <a:extLst>
              <a:ext uri="{FF2B5EF4-FFF2-40B4-BE49-F238E27FC236}">
                <a16:creationId xmlns:a16="http://schemas.microsoft.com/office/drawing/2014/main" id="{3F086861-4E31-7EB0-1F22-818005B1FC01}"/>
              </a:ext>
            </a:extLst>
          </p:cNvPr>
          <p:cNvGrpSpPr/>
          <p:nvPr/>
        </p:nvGrpSpPr>
        <p:grpSpPr>
          <a:xfrm>
            <a:off x="4067944" y="626502"/>
            <a:ext cx="5076056" cy="4265480"/>
            <a:chOff x="4067944" y="627530"/>
            <a:chExt cx="5076056" cy="4265480"/>
          </a:xfrm>
        </p:grpSpPr>
        <p:pic>
          <p:nvPicPr>
            <p:cNvPr id="13" name="Picture 12">
              <a:extLst>
                <a:ext uri="{FF2B5EF4-FFF2-40B4-BE49-F238E27FC236}">
                  <a16:creationId xmlns:a16="http://schemas.microsoft.com/office/drawing/2014/main" id="{A8EBBA70-0DFE-1DA5-B252-D4AD5CEC3213}"/>
                </a:ext>
              </a:extLst>
            </p:cNvPr>
            <p:cNvPicPr>
              <a:picLocks noChangeAspect="1"/>
            </p:cNvPicPr>
            <p:nvPr/>
          </p:nvPicPr>
          <p:blipFill>
            <a:blip r:embed="rId7">
              <a:extLst>
                <a:ext uri="{28A0092B-C50C-407E-A947-70E740481C1C}">
                  <a14:useLocalDpi xmlns:a14="http://schemas.microsoft.com/office/drawing/2010/main" val="0"/>
                </a:ext>
              </a:extLst>
            </a:blip>
            <a:srcRect l="10431" r="10431"/>
            <a:stretch/>
          </p:blipFill>
          <p:spPr>
            <a:xfrm>
              <a:off x="4067944" y="627530"/>
              <a:ext cx="5076056" cy="4265480"/>
            </a:xfrm>
            <a:prstGeom prst="rect">
              <a:avLst/>
            </a:prstGeom>
          </p:spPr>
        </p:pic>
        <p:sp>
          <p:nvSpPr>
            <p:cNvPr id="22" name="Footer Placeholder 4">
              <a:extLst>
                <a:ext uri="{FF2B5EF4-FFF2-40B4-BE49-F238E27FC236}">
                  <a16:creationId xmlns:a16="http://schemas.microsoft.com/office/drawing/2014/main" id="{2B8199C6-107E-0F7E-8D0D-73B2F93C4D06}"/>
                </a:ext>
              </a:extLst>
            </p:cNvPr>
            <p:cNvSpPr txBox="1">
              <a:spLocks/>
            </p:cNvSpPr>
            <p:nvPr/>
          </p:nvSpPr>
          <p:spPr>
            <a:xfrm>
              <a:off x="4124690" y="4611883"/>
              <a:ext cx="819135" cy="215444"/>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kern="0" cap="none" spc="0">
                  <a:solidFill>
                    <a:schemeClr val="bg1"/>
                  </a:solidFill>
                  <a:effectLst>
                    <a:outerShdw blurRad="635000" dir="5400000" algn="ctr" rotWithShape="0">
                      <a:srgbClr val="000000">
                        <a:alpha val="75000"/>
                      </a:srgbClr>
                    </a:outerShdw>
                  </a:effectLst>
                  <a:latin typeface="Finlandica" charset="0"/>
                </a:rPr>
                <a:t>Windows95Man</a:t>
              </a:r>
            </a:p>
            <a:p>
              <a:r>
                <a:rPr lang="en-US" sz="700" kern="0" cap="none" spc="0">
                  <a:solidFill>
                    <a:schemeClr val="bg1"/>
                  </a:solidFill>
                  <a:effectLst>
                    <a:outerShdw blurRad="635000" dir="5400000" algn="ctr" rotWithShape="0">
                      <a:srgbClr val="000000">
                        <a:alpha val="75000"/>
                      </a:srgbClr>
                    </a:outerShdw>
                  </a:effectLst>
                  <a:latin typeface="Finlandica" charset="0"/>
                </a:rPr>
                <a:t>Photo: All Day Agency</a:t>
              </a:r>
            </a:p>
          </p:txBody>
        </p:sp>
      </p:grpSp>
      <p:sp>
        <p:nvSpPr>
          <p:cNvPr id="27" name="TextBox 26">
            <a:extLst>
              <a:ext uri="{FF2B5EF4-FFF2-40B4-BE49-F238E27FC236}">
                <a16:creationId xmlns:a16="http://schemas.microsoft.com/office/drawing/2014/main" id="{785E5EC7-5ED4-11AC-71A3-DE9E405E7646}"/>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a:p>
        </p:txBody>
      </p:sp>
      <p:sp>
        <p:nvSpPr>
          <p:cNvPr id="54" name="Title 1">
            <a:extLst>
              <a:ext uri="{FF2B5EF4-FFF2-40B4-BE49-F238E27FC236}">
                <a16:creationId xmlns:a16="http://schemas.microsoft.com/office/drawing/2014/main" id="{B79682C5-C1C5-4BC5-CD7D-80F7CDF3CA16}"/>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rPr>
              <a:t>Wonderfully weird</a:t>
            </a:r>
          </a:p>
        </p:txBody>
      </p:sp>
      <p:sp>
        <p:nvSpPr>
          <p:cNvPr id="2" name="Title 1">
            <a:extLst>
              <a:ext uri="{FF2B5EF4-FFF2-40B4-BE49-F238E27FC236}">
                <a16:creationId xmlns:a16="http://schemas.microsoft.com/office/drawing/2014/main" id="{03781DDE-D76B-3BBA-A580-E2E493C54D5B}"/>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a:solidFill>
                  <a:schemeClr val="accent3"/>
                </a:solidFill>
              </a:rPr>
              <a:t>10 PIECES OF FINNISH MUSIC</a:t>
            </a:r>
          </a:p>
        </p:txBody>
      </p:sp>
      <p:sp>
        <p:nvSpPr>
          <p:cNvPr id="21" name="Rectangle 20">
            <a:extLst>
              <a:ext uri="{FF2B5EF4-FFF2-40B4-BE49-F238E27FC236}">
                <a16:creationId xmlns:a16="http://schemas.microsoft.com/office/drawing/2014/main" id="{8377B5B8-4A55-6E49-E607-436F5E357A9A}"/>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A85B78FA-C2F0-B7B3-6476-9E8D84AD0D8C}"/>
              </a:ext>
            </a:extLst>
          </p:cNvPr>
          <p:cNvGrpSpPr/>
          <p:nvPr/>
        </p:nvGrpSpPr>
        <p:grpSpPr>
          <a:xfrm>
            <a:off x="-3905038" y="812730"/>
            <a:ext cx="3816000" cy="4270734"/>
            <a:chOff x="128210" y="5261357"/>
            <a:chExt cx="3816000" cy="4270734"/>
          </a:xfrm>
        </p:grpSpPr>
        <p:pic>
          <p:nvPicPr>
            <p:cNvPr id="24" name="Picture 23">
              <a:extLst>
                <a:ext uri="{FF2B5EF4-FFF2-40B4-BE49-F238E27FC236}">
                  <a16:creationId xmlns:a16="http://schemas.microsoft.com/office/drawing/2014/main" id="{010229C0-7107-C59B-DE7E-48469AF5D185}"/>
                </a:ext>
              </a:extLst>
            </p:cNvPr>
            <p:cNvPicPr>
              <a:picLocks/>
            </p:cNvPicPr>
            <p:nvPr/>
          </p:nvPicPr>
          <p:blipFill>
            <a:blip r:embed="rId8">
              <a:extLst>
                <a:ext uri="{28A0092B-C50C-407E-A947-70E740481C1C}">
                  <a14:useLocalDpi xmlns:a14="http://schemas.microsoft.com/office/drawing/2010/main" val="0"/>
                </a:ext>
              </a:extLst>
            </a:blip>
            <a:srcRect l="20534" r="12750"/>
            <a:stretch>
              <a:fillRect/>
            </a:stretch>
          </p:blipFill>
          <p:spPr>
            <a:xfrm>
              <a:off x="128210" y="5261357"/>
              <a:ext cx="3816000" cy="4270734"/>
            </a:xfrm>
            <a:prstGeom prst="rect">
              <a:avLst/>
            </a:prstGeom>
          </p:spPr>
        </p:pic>
        <p:sp>
          <p:nvSpPr>
            <p:cNvPr id="25" name="Footer Placeholder 4">
              <a:extLst>
                <a:ext uri="{FF2B5EF4-FFF2-40B4-BE49-F238E27FC236}">
                  <a16:creationId xmlns:a16="http://schemas.microsoft.com/office/drawing/2014/main" id="{EC16FD8A-E01F-90E9-6410-10956B7CD8D6}"/>
                </a:ext>
              </a:extLst>
            </p:cNvPr>
            <p:cNvSpPr txBox="1">
              <a:spLocks/>
            </p:cNvSpPr>
            <p:nvPr/>
          </p:nvSpPr>
          <p:spPr>
            <a:xfrm>
              <a:off x="207897" y="9246893"/>
              <a:ext cx="876843"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err="1">
                  <a:solidFill>
                    <a:schemeClr val="bg1"/>
                  </a:solidFill>
                  <a:effectLst>
                    <a:outerShdw blurRad="635000" dir="5400000" algn="ctr" rotWithShape="0">
                      <a:srgbClr val="000000">
                        <a:alpha val="75000"/>
                      </a:srgbClr>
                    </a:outerShdw>
                  </a:effectLst>
                  <a:latin typeface="+mj-lt"/>
                </a:rPr>
                <a:t>Eläkeläiset</a:t>
              </a:r>
              <a:endParaRPr lang="en-US" sz="700" kern="0" cap="none" spc="0">
                <a:solidFill>
                  <a:schemeClr val="bg1"/>
                </a:solidFill>
                <a:effectLst>
                  <a:outerShdw blurRad="635000" dir="5400000" algn="ctr" rotWithShape="0">
                    <a:srgbClr val="000000">
                      <a:alpha val="75000"/>
                    </a:srgbClr>
                  </a:outerShdw>
                </a:effectLst>
                <a:latin typeface="+mj-lt"/>
              </a:endParaRPr>
            </a:p>
            <a:p>
              <a:pPr>
                <a:lnSpc>
                  <a:spcPct val="114000"/>
                </a:lnSpc>
              </a:pPr>
              <a:r>
                <a:rPr lang="en-US" sz="700" kern="0" cap="none" spc="0">
                  <a:solidFill>
                    <a:schemeClr val="bg1"/>
                  </a:solidFill>
                  <a:effectLst>
                    <a:outerShdw blurRad="635000" dir="5400000" algn="ctr" rotWithShape="0">
                      <a:srgbClr val="000000">
                        <a:alpha val="75000"/>
                      </a:srgbClr>
                    </a:outerShdw>
                  </a:effectLst>
                  <a:latin typeface="+mj-lt"/>
                </a:rPr>
                <a:t>Photo: </a:t>
              </a:r>
              <a:r>
                <a:rPr lang="en-US" sz="700" kern="0" cap="none" spc="0" err="1">
                  <a:solidFill>
                    <a:schemeClr val="bg1"/>
                  </a:solidFill>
                  <a:effectLst>
                    <a:outerShdw blurRad="635000" dir="5400000" algn="ctr" rotWithShape="0">
                      <a:srgbClr val="000000">
                        <a:alpha val="75000"/>
                      </a:srgbClr>
                    </a:outerShdw>
                  </a:effectLst>
                  <a:latin typeface="+mj-lt"/>
                </a:rPr>
                <a:t>Stupido</a:t>
              </a:r>
              <a:r>
                <a:rPr lang="en-US" sz="700" kern="0" cap="none" spc="0">
                  <a:solidFill>
                    <a:schemeClr val="bg1"/>
                  </a:solidFill>
                  <a:effectLst>
                    <a:outerShdw blurRad="635000" dir="5400000" algn="ctr" rotWithShape="0">
                      <a:srgbClr val="000000">
                        <a:alpha val="75000"/>
                      </a:srgbClr>
                    </a:outerShdw>
                  </a:effectLst>
                  <a:latin typeface="+mj-lt"/>
                </a:rPr>
                <a:t> Records</a:t>
              </a:r>
            </a:p>
          </p:txBody>
        </p:sp>
      </p:grpSp>
      <p:sp>
        <p:nvSpPr>
          <p:cNvPr id="23" name="TextBox 22">
            <a:extLst>
              <a:ext uri="{FF2B5EF4-FFF2-40B4-BE49-F238E27FC236}">
                <a16:creationId xmlns:a16="http://schemas.microsoft.com/office/drawing/2014/main" id="{4880DB98-45FD-630F-36A3-EF6A6E6E6E37}"/>
              </a:ext>
            </a:extLst>
          </p:cNvPr>
          <p:cNvSpPr txBox="1"/>
          <p:nvPr/>
        </p:nvSpPr>
        <p:spPr>
          <a:xfrm>
            <a:off x="400050" y="-514350"/>
            <a:ext cx="72768" cy="288147"/>
          </a:xfrm>
          <a:prstGeom prst="rect">
            <a:avLst/>
          </a:prstGeom>
          <a:noFill/>
        </p:spPr>
        <p:txBody>
          <a:bodyPr wrap="none" lIns="36000" tIns="36000" rIns="36000" bIns="36000" rtlCol="0">
            <a:spAutoFit/>
          </a:bodyPr>
          <a:lstStyle/>
          <a:p>
            <a:endParaRPr lang="en-US" sz="1400"/>
          </a:p>
        </p:txBody>
      </p:sp>
      <p:sp>
        <p:nvSpPr>
          <p:cNvPr id="5" name="Title 1">
            <a:extLst>
              <a:ext uri="{FF2B5EF4-FFF2-40B4-BE49-F238E27FC236}">
                <a16:creationId xmlns:a16="http://schemas.microsoft.com/office/drawing/2014/main" id="{36C2E4CA-17DB-94C1-A218-35D00A128865}"/>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a:t>
            </a:r>
          </a:p>
        </p:txBody>
      </p:sp>
      <p:sp>
        <p:nvSpPr>
          <p:cNvPr id="14" name="Rectangle 13">
            <a:extLst>
              <a:ext uri="{FF2B5EF4-FFF2-40B4-BE49-F238E27FC236}">
                <a16:creationId xmlns:a16="http://schemas.microsoft.com/office/drawing/2014/main" id="{1A5AEF33-0EF3-2DE8-0DFD-7F3C66A90EA3}"/>
              </a:ext>
            </a:extLst>
          </p:cNvPr>
          <p:cNvSpPr/>
          <p:nvPr/>
        </p:nvSpPr>
        <p:spPr>
          <a:xfrm>
            <a:off x="1800292"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itle 1">
            <a:extLst>
              <a:ext uri="{FF2B5EF4-FFF2-40B4-BE49-F238E27FC236}">
                <a16:creationId xmlns:a16="http://schemas.microsoft.com/office/drawing/2014/main" id="{0AAE0AB2-6ECA-6ECD-2613-8FB83915D92B}"/>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2</a:t>
            </a:r>
          </a:p>
        </p:txBody>
      </p:sp>
      <p:sp>
        <p:nvSpPr>
          <p:cNvPr id="16" name="Title 1">
            <a:extLst>
              <a:ext uri="{FF2B5EF4-FFF2-40B4-BE49-F238E27FC236}">
                <a16:creationId xmlns:a16="http://schemas.microsoft.com/office/drawing/2014/main" id="{4CC2B7D1-BBA1-9B52-B049-9F83A457473F}"/>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3</a:t>
            </a:r>
          </a:p>
        </p:txBody>
      </p:sp>
      <p:sp>
        <p:nvSpPr>
          <p:cNvPr id="34" name="Title 1">
            <a:extLst>
              <a:ext uri="{FF2B5EF4-FFF2-40B4-BE49-F238E27FC236}">
                <a16:creationId xmlns:a16="http://schemas.microsoft.com/office/drawing/2014/main" id="{72A1E11E-F18D-4A98-D4A1-170C78882254}"/>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4</a:t>
            </a:r>
          </a:p>
        </p:txBody>
      </p:sp>
      <p:sp>
        <p:nvSpPr>
          <p:cNvPr id="35" name="Title 1">
            <a:extLst>
              <a:ext uri="{FF2B5EF4-FFF2-40B4-BE49-F238E27FC236}">
                <a16:creationId xmlns:a16="http://schemas.microsoft.com/office/drawing/2014/main" id="{6120A005-205B-3624-CD76-E49C7FD82F88}"/>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a:solidFill>
                  <a:schemeClr val="tx1"/>
                </a:solidFill>
                <a:latin typeface="Finlandica" pitchFamily="2" charset="77"/>
              </a:rPr>
              <a:t>5</a:t>
            </a:r>
          </a:p>
        </p:txBody>
      </p:sp>
      <p:sp>
        <p:nvSpPr>
          <p:cNvPr id="38" name="Title 1">
            <a:extLst>
              <a:ext uri="{FF2B5EF4-FFF2-40B4-BE49-F238E27FC236}">
                <a16:creationId xmlns:a16="http://schemas.microsoft.com/office/drawing/2014/main" id="{63F5ADA9-2E7E-A368-B0AD-9605BC1F37FB}"/>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6</a:t>
            </a:r>
          </a:p>
        </p:txBody>
      </p:sp>
      <p:sp>
        <p:nvSpPr>
          <p:cNvPr id="39" name="Title 1">
            <a:extLst>
              <a:ext uri="{FF2B5EF4-FFF2-40B4-BE49-F238E27FC236}">
                <a16:creationId xmlns:a16="http://schemas.microsoft.com/office/drawing/2014/main" id="{FB99BC65-209C-9770-A764-AA981F7BFCEE}"/>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7</a:t>
            </a:r>
          </a:p>
        </p:txBody>
      </p:sp>
      <p:sp>
        <p:nvSpPr>
          <p:cNvPr id="43" name="Title 1">
            <a:extLst>
              <a:ext uri="{FF2B5EF4-FFF2-40B4-BE49-F238E27FC236}">
                <a16:creationId xmlns:a16="http://schemas.microsoft.com/office/drawing/2014/main" id="{CA75273C-AA6B-997C-169C-0AD100683FA0}"/>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8</a:t>
            </a:r>
          </a:p>
        </p:txBody>
      </p:sp>
      <p:sp>
        <p:nvSpPr>
          <p:cNvPr id="44" name="Title 1">
            <a:extLst>
              <a:ext uri="{FF2B5EF4-FFF2-40B4-BE49-F238E27FC236}">
                <a16:creationId xmlns:a16="http://schemas.microsoft.com/office/drawing/2014/main" id="{4077663A-9408-4F71-B989-698C672BFB1D}"/>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9</a:t>
            </a:r>
          </a:p>
        </p:txBody>
      </p:sp>
      <p:sp>
        <p:nvSpPr>
          <p:cNvPr id="45" name="Title 1">
            <a:extLst>
              <a:ext uri="{FF2B5EF4-FFF2-40B4-BE49-F238E27FC236}">
                <a16:creationId xmlns:a16="http://schemas.microsoft.com/office/drawing/2014/main" id="{7BB2F99A-E71C-F48E-D4BA-3A169BD4333E}"/>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10</a:t>
            </a:r>
          </a:p>
        </p:txBody>
      </p:sp>
    </p:spTree>
    <p:custDataLst>
      <p:tags r:id="rId1"/>
    </p:custDataLst>
    <p:extLst>
      <p:ext uri="{BB962C8B-B14F-4D97-AF65-F5344CB8AC3E}">
        <p14:creationId xmlns:p14="http://schemas.microsoft.com/office/powerpoint/2010/main" val="152930842"/>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1000"/>
                                        <p:tgtEl>
                                          <p:spTgt spid="37"/>
                                        </p:tgtEl>
                                        <p:attrNameLst>
                                          <p:attrName>ppt_y</p:attrName>
                                        </p:attrNameLst>
                                      </p:cBhvr>
                                      <p:tavLst>
                                        <p:tav tm="0">
                                          <p:val>
                                            <p:strVal val="#ppt_y+#ppt_h*1.125000"/>
                                          </p:val>
                                        </p:tav>
                                        <p:tav tm="100000">
                                          <p:val>
                                            <p:strVal val="#ppt_y"/>
                                          </p:val>
                                        </p:tav>
                                      </p:tavLst>
                                    </p:anim>
                                    <p:animEffect transition="in" filter="wipe(up)">
                                      <p:cBhvr>
                                        <p:cTn id="8" dur="1000"/>
                                        <p:tgtEl>
                                          <p:spTgt spid="37"/>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p:cTn id="13" dur="750" fill="hold"/>
                                        <p:tgtEl>
                                          <p:spTgt spid="36"/>
                                        </p:tgtEl>
                                        <p:attrNameLst>
                                          <p:attrName>ppt_w</p:attrName>
                                        </p:attrNameLst>
                                      </p:cBhvr>
                                      <p:tavLst>
                                        <p:tav tm="0">
                                          <p:val>
                                            <p:strVal val="#ppt_w*0.70"/>
                                          </p:val>
                                        </p:tav>
                                        <p:tav tm="100000">
                                          <p:val>
                                            <p:strVal val="#ppt_w"/>
                                          </p:val>
                                        </p:tav>
                                      </p:tavLst>
                                    </p:anim>
                                    <p:anim calcmode="lin" valueType="num">
                                      <p:cBhvr>
                                        <p:cTn id="14" dur="750" fill="hold"/>
                                        <p:tgtEl>
                                          <p:spTgt spid="36"/>
                                        </p:tgtEl>
                                        <p:attrNameLst>
                                          <p:attrName>ppt_h</p:attrName>
                                        </p:attrNameLst>
                                      </p:cBhvr>
                                      <p:tavLst>
                                        <p:tav tm="0">
                                          <p:val>
                                            <p:strVal val="#ppt_h"/>
                                          </p:val>
                                        </p:tav>
                                        <p:tav tm="100000">
                                          <p:val>
                                            <p:strVal val="#ppt_h"/>
                                          </p:val>
                                        </p:tav>
                                      </p:tavLst>
                                    </p:anim>
                                    <p:animEffect transition="in" filter="fade">
                                      <p:cBhvr>
                                        <p:cTn id="15" dur="750"/>
                                        <p:tgtEl>
                                          <p:spTgt spid="36"/>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42"/>
                                        </p:tgtEl>
                                        <p:attrNameLst>
                                          <p:attrName>style.visibility</p:attrName>
                                        </p:attrNameLst>
                                      </p:cBhvr>
                                      <p:to>
                                        <p:strVal val="visible"/>
                                      </p:to>
                                    </p:set>
                                    <p:anim calcmode="lin" valueType="num">
                                      <p:cBhvr additive="base">
                                        <p:cTn id="18" dur="1000"/>
                                        <p:tgtEl>
                                          <p:spTgt spid="42"/>
                                        </p:tgtEl>
                                        <p:attrNameLst>
                                          <p:attrName>ppt_y</p:attrName>
                                        </p:attrNameLst>
                                      </p:cBhvr>
                                      <p:tavLst>
                                        <p:tav tm="0">
                                          <p:val>
                                            <p:strVal val="#ppt_y-#ppt_h*1.125000"/>
                                          </p:val>
                                        </p:tav>
                                        <p:tav tm="100000">
                                          <p:val>
                                            <p:strVal val="#ppt_y"/>
                                          </p:val>
                                        </p:tav>
                                      </p:tavLst>
                                    </p:anim>
                                    <p:animEffect transition="in" filter="wipe(down)">
                                      <p:cBhvr>
                                        <p:cTn id="19" dur="1000"/>
                                        <p:tgtEl>
                                          <p:spTgt spid="42"/>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repeatCount="0" accel="50000" decel="50000" fill="hold" nodeType="clickEffect">
                                  <p:stCondLst>
                                    <p:cond delay="0"/>
                                  </p:stCondLst>
                                  <p:childTnLst>
                                    <p:animMotion origin="layout" path="M 1.38889E-6 -1.35802E-6 L 0.00069 -0.91327 " pathEditMode="relative" rAng="0" ptsTypes="AA">
                                      <p:cBhvr>
                                        <p:cTn id="23" dur="2000" fill="hold"/>
                                        <p:tgtEl>
                                          <p:spTgt spid="3"/>
                                        </p:tgtEl>
                                        <p:attrNameLst>
                                          <p:attrName>ppt_x</p:attrName>
                                          <p:attrName>ppt_y</p:attrName>
                                        </p:attrNameLst>
                                      </p:cBhvr>
                                      <p:rCtr x="35" y="-45679"/>
                                    </p:animMotion>
                                  </p:childTnLst>
                                </p:cTn>
                              </p:par>
                              <p:par>
                                <p:cTn id="24" presetID="63" presetClass="path" presetSubtype="0" accel="50000" decel="50000" fill="hold" nodeType="withEffect">
                                  <p:stCondLst>
                                    <p:cond delay="0"/>
                                  </p:stCondLst>
                                  <p:childTnLst>
                                    <p:animMotion origin="layout" path="M 4.16667E-6 2.46914E-7 L 0.69114 2.46914E-7 " pathEditMode="relative" rAng="0" ptsTypes="AA">
                                      <p:cBhvr>
                                        <p:cTn id="25" dur="2500" fill="hold"/>
                                        <p:tgtEl>
                                          <p:spTgt spid="11"/>
                                        </p:tgtEl>
                                        <p:attrNameLst>
                                          <p:attrName>ppt_x</p:attrName>
                                          <p:attrName>ppt_y</p:attrName>
                                        </p:attrNameLst>
                                      </p:cBhvr>
                                      <p:rCtr x="34549" y="0"/>
                                    </p:animMotion>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4.16667E-6 -1.11111E-6 L 0.69114 -1.11111E-6 " pathEditMode="relative" rAng="0" ptsTypes="AA">
                                      <p:cBhvr>
                                        <p:cTn id="29" dur="2500" fill="hold"/>
                                        <p:tgtEl>
                                          <p:spTgt spid="4"/>
                                        </p:tgtEl>
                                        <p:attrNameLst>
                                          <p:attrName>ppt_x</p:attrName>
                                          <p:attrName>ppt_y</p:attrName>
                                        </p:attrNameLst>
                                      </p:cBhvr>
                                      <p:rCtr x="34549" y="0"/>
                                    </p:animMotion>
                                  </p:childTnLst>
                                </p:cTn>
                              </p:par>
                              <p:par>
                                <p:cTn id="30" presetID="0" presetClass="path" presetSubtype="0" accel="50000" decel="50000" fill="hold" nodeType="withEffect">
                                  <p:stCondLst>
                                    <p:cond delay="0"/>
                                  </p:stCondLst>
                                  <p:childTnLst>
                                    <p:animMotion origin="layout" path="M -0.00504 -0.03673 L 0.44635 -0.03673 " pathEditMode="relative" rAng="0" ptsTypes="AA">
                                      <p:cBhvr>
                                        <p:cTn id="31" dur="2000" fill="hold"/>
                                        <p:tgtEl>
                                          <p:spTgt spid="20"/>
                                        </p:tgtEl>
                                        <p:attrNameLst>
                                          <p:attrName>ppt_x</p:attrName>
                                          <p:attrName>ppt_y</p:attrName>
                                        </p:attrNameLst>
                                      </p:cBhvr>
                                      <p:rCtr x="2256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4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88E2CD-71A3-4454-BF73-73096B15361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CC71FC6-636D-DD47-67BE-B65FB8BA614D}"/>
              </a:ext>
            </a:extLst>
          </p:cNvPr>
          <p:cNvPicPr>
            <a:picLocks noChangeAspect="1"/>
          </p:cNvPicPr>
          <p:nvPr/>
        </p:nvPicPr>
        <p:blipFill>
          <a:blip r:embed="rId3">
            <a:extLst>
              <a:ext uri="{28A0092B-C50C-407E-A947-70E740481C1C}">
                <a14:useLocalDpi xmlns:a14="http://schemas.microsoft.com/office/drawing/2010/main" val="0"/>
              </a:ext>
            </a:extLst>
          </a:blip>
          <a:srcRect t="7702" b="7702"/>
          <a:stretch/>
        </p:blipFill>
        <p:spPr>
          <a:xfrm>
            <a:off x="0" y="-9527"/>
            <a:ext cx="9144000" cy="5153027"/>
          </a:xfrm>
          <a:prstGeom prst="rect">
            <a:avLst/>
          </a:prstGeom>
        </p:spPr>
      </p:pic>
      <p:sp>
        <p:nvSpPr>
          <p:cNvPr id="8" name="Rectangle 7">
            <a:extLst>
              <a:ext uri="{FF2B5EF4-FFF2-40B4-BE49-F238E27FC236}">
                <a16:creationId xmlns:a16="http://schemas.microsoft.com/office/drawing/2014/main" id="{805B3A6C-396E-ABB2-5439-69EE55C65706}"/>
              </a:ext>
            </a:extLst>
          </p:cNvPr>
          <p:cNvSpPr/>
          <p:nvPr/>
        </p:nvSpPr>
        <p:spPr>
          <a:xfrm>
            <a:off x="-1" y="0"/>
            <a:ext cx="9144001" cy="5153027"/>
          </a:xfrm>
          <a:prstGeom prst="rect">
            <a:avLst/>
          </a:prstGeom>
          <a:solidFill>
            <a:schemeClr val="tx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70343647-0C30-D14C-583D-01E24A7FD3DA}"/>
              </a:ext>
            </a:extLst>
          </p:cNvPr>
          <p:cNvSpPr txBox="1">
            <a:spLocks/>
          </p:cNvSpPr>
          <p:nvPr/>
        </p:nvSpPr>
        <p:spPr>
          <a:xfrm>
            <a:off x="1511300" y="4739824"/>
            <a:ext cx="6121400" cy="215444"/>
          </a:xfrm>
          <a:prstGeom prst="rect">
            <a:avLst/>
          </a:prstGeom>
        </p:spPr>
        <p:txBody>
          <a:bodyPr vert="horz"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kern="0" cap="none" spc="0">
                <a:solidFill>
                  <a:schemeClr val="bg1"/>
                </a:solidFill>
              </a:rPr>
              <a:t>Erika Vikman</a:t>
            </a:r>
            <a:br>
              <a:rPr lang="en-US" sz="700" kern="0" cap="none" spc="0">
                <a:solidFill>
                  <a:schemeClr val="bg1"/>
                </a:solidFill>
              </a:rPr>
            </a:br>
            <a:r>
              <a:rPr lang="en-US" sz="700" kern="0" cap="none" spc="0">
                <a:solidFill>
                  <a:schemeClr val="bg1"/>
                </a:solidFill>
              </a:rPr>
              <a:t>Photo: Miikka </a:t>
            </a:r>
            <a:r>
              <a:rPr lang="en-US" sz="700" kern="0" cap="none" spc="0" err="1">
                <a:solidFill>
                  <a:schemeClr val="bg1"/>
                </a:solidFill>
              </a:rPr>
              <a:t>Varila</a:t>
            </a:r>
            <a:endParaRPr lang="en-US" sz="700" kern="0" cap="none" spc="0">
              <a:solidFill>
                <a:schemeClr val="bg1"/>
              </a:solidFill>
            </a:endParaRPr>
          </a:p>
        </p:txBody>
      </p:sp>
      <p:sp>
        <p:nvSpPr>
          <p:cNvPr id="6" name="Title 1">
            <a:extLst>
              <a:ext uri="{FF2B5EF4-FFF2-40B4-BE49-F238E27FC236}">
                <a16:creationId xmlns:a16="http://schemas.microsoft.com/office/drawing/2014/main" id="{6CCE1DCD-3E49-F5AD-9BB4-4EC9D113A9CA}"/>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rPr>
              <a:t>6/10</a:t>
            </a:r>
          </a:p>
        </p:txBody>
      </p:sp>
      <p:sp>
        <p:nvSpPr>
          <p:cNvPr id="7" name="Title 1">
            <a:extLst>
              <a:ext uri="{FF2B5EF4-FFF2-40B4-BE49-F238E27FC236}">
                <a16:creationId xmlns:a16="http://schemas.microsoft.com/office/drawing/2014/main" id="{A38DA995-EB3A-1893-1785-A033BD3D8F31}"/>
              </a:ext>
            </a:extLst>
          </p:cNvPr>
          <p:cNvSpPr txBox="1">
            <a:spLocks/>
          </p:cNvSpPr>
          <p:nvPr/>
        </p:nvSpPr>
        <p:spPr>
          <a:xfrm>
            <a:off x="1170041" y="2459851"/>
            <a:ext cx="6803918" cy="400110"/>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bg1"/>
                </a:solidFill>
                <a:effectLst>
                  <a:outerShdw blurRad="994667" dir="5400000" sx="102000" sy="102000" algn="ctr" rotWithShape="0">
                    <a:srgbClr val="000000"/>
                  </a:outerShdw>
                </a:effectLst>
              </a:rPr>
              <a:t>Sandstorm the gates</a:t>
            </a:r>
          </a:p>
        </p:txBody>
      </p:sp>
      <p:pic>
        <p:nvPicPr>
          <p:cNvPr id="17" name="Picture 16">
            <a:extLst>
              <a:ext uri="{FF2B5EF4-FFF2-40B4-BE49-F238E27FC236}">
                <a16:creationId xmlns:a16="http://schemas.microsoft.com/office/drawing/2014/main" id="{B35132F8-43EB-F2BE-3495-D3FA158D3C18}"/>
              </a:ext>
            </a:extLst>
          </p:cNvPr>
          <p:cNvPicPr>
            <a:picLocks/>
          </p:cNvPicPr>
          <p:nvPr/>
        </p:nvPicPr>
        <p:blipFill>
          <a:blip r:embed="rId4"/>
          <a:stretch>
            <a:fillRect/>
          </a:stretch>
        </p:blipFill>
        <p:spPr>
          <a:xfrm>
            <a:off x="4413250" y="2342415"/>
            <a:ext cx="317500" cy="36000"/>
          </a:xfrm>
          <a:prstGeom prst="rect">
            <a:avLst/>
          </a:prstGeom>
        </p:spPr>
      </p:pic>
    </p:spTree>
    <p:extLst>
      <p:ext uri="{BB962C8B-B14F-4D97-AF65-F5344CB8AC3E}">
        <p14:creationId xmlns:p14="http://schemas.microsoft.com/office/powerpoint/2010/main" val="2335621244"/>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29547E-28B9-982D-7375-B3A2D89D2AD8}"/>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6EA99268-3546-94AF-270E-12F0386A9A33}"/>
              </a:ext>
            </a:extLst>
          </p:cNvPr>
          <p:cNvGrpSpPr/>
          <p:nvPr/>
        </p:nvGrpSpPr>
        <p:grpSpPr>
          <a:xfrm>
            <a:off x="4067944" y="626501"/>
            <a:ext cx="5076056" cy="4265479"/>
            <a:chOff x="4067944" y="627018"/>
            <a:chExt cx="5076056" cy="4265479"/>
          </a:xfrm>
        </p:grpSpPr>
        <p:pic>
          <p:nvPicPr>
            <p:cNvPr id="17" name="Picture 16">
              <a:extLst>
                <a:ext uri="{FF2B5EF4-FFF2-40B4-BE49-F238E27FC236}">
                  <a16:creationId xmlns:a16="http://schemas.microsoft.com/office/drawing/2014/main" id="{7A0542EC-9435-DC56-7879-5B9511740F3F}"/>
                </a:ext>
              </a:extLst>
            </p:cNvPr>
            <p:cNvPicPr>
              <a:picLocks noChangeAspect="1"/>
            </p:cNvPicPr>
            <p:nvPr/>
          </p:nvPicPr>
          <p:blipFill>
            <a:blip r:embed="rId4">
              <a:extLst>
                <a:ext uri="{28A0092B-C50C-407E-A947-70E740481C1C}">
                  <a14:useLocalDpi xmlns:a14="http://schemas.microsoft.com/office/drawing/2010/main" val="0"/>
                </a:ext>
              </a:extLst>
            </a:blip>
            <a:srcRect l="10332" r="10332"/>
            <a:stretch/>
          </p:blipFill>
          <p:spPr>
            <a:xfrm>
              <a:off x="4067944" y="627018"/>
              <a:ext cx="5076056" cy="4265479"/>
            </a:xfrm>
            <a:prstGeom prst="rect">
              <a:avLst/>
            </a:prstGeom>
          </p:spPr>
        </p:pic>
        <p:sp>
          <p:nvSpPr>
            <p:cNvPr id="18" name="Footer Placeholder 4">
              <a:extLst>
                <a:ext uri="{FF2B5EF4-FFF2-40B4-BE49-F238E27FC236}">
                  <a16:creationId xmlns:a16="http://schemas.microsoft.com/office/drawing/2014/main" id="{CEFF69B1-9684-4EAE-63FA-3951EEC57384}"/>
                </a:ext>
              </a:extLst>
            </p:cNvPr>
            <p:cNvSpPr txBox="1">
              <a:spLocks/>
            </p:cNvSpPr>
            <p:nvPr/>
          </p:nvSpPr>
          <p:spPr>
            <a:xfrm>
              <a:off x="4124690" y="4591798"/>
              <a:ext cx="1264770"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Samu Haber from Sunrise Avenue</a:t>
              </a:r>
            </a:p>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Photo: </a:t>
              </a:r>
              <a:r>
                <a:rPr lang="en-US" sz="700" kern="0" cap="none" spc="0" err="1">
                  <a:solidFill>
                    <a:schemeClr val="bg1"/>
                  </a:solidFill>
                  <a:effectLst>
                    <a:outerShdw blurRad="635000" dir="5400000" algn="ctr" rotWithShape="0">
                      <a:srgbClr val="000000">
                        <a:alpha val="75000"/>
                      </a:srgbClr>
                    </a:outerShdw>
                  </a:effectLst>
                  <a:latin typeface="Finlandica" charset="0"/>
                </a:rPr>
                <a:t>Comusic</a:t>
              </a:r>
              <a:r>
                <a:rPr lang="en-US" sz="700" kern="0" cap="none" spc="0">
                  <a:solidFill>
                    <a:schemeClr val="bg1"/>
                  </a:solidFill>
                  <a:effectLst>
                    <a:outerShdw blurRad="635000" dir="5400000" algn="ctr" rotWithShape="0">
                      <a:srgbClr val="000000">
                        <a:alpha val="75000"/>
                      </a:srgbClr>
                    </a:outerShdw>
                  </a:effectLst>
                  <a:latin typeface="Finlandica" charset="0"/>
                </a:rPr>
                <a:t> Management</a:t>
              </a:r>
            </a:p>
          </p:txBody>
        </p:sp>
      </p:grpSp>
      <p:sp>
        <p:nvSpPr>
          <p:cNvPr id="31" name="Rectangle 30">
            <a:extLst>
              <a:ext uri="{FF2B5EF4-FFF2-40B4-BE49-F238E27FC236}">
                <a16:creationId xmlns:a16="http://schemas.microsoft.com/office/drawing/2014/main" id="{A5C18899-BC44-978D-3873-8EE160CC97F6}"/>
              </a:ext>
            </a:extLst>
          </p:cNvPr>
          <p:cNvSpPr/>
          <p:nvPr/>
        </p:nvSpPr>
        <p:spPr>
          <a:xfrm flipV="1">
            <a:off x="1830223" y="2839032"/>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4CA66F92-0313-6625-0CC5-7C27F7FD6721}"/>
              </a:ext>
            </a:extLst>
          </p:cNvPr>
          <p:cNvGrpSpPr/>
          <p:nvPr/>
        </p:nvGrpSpPr>
        <p:grpSpPr>
          <a:xfrm>
            <a:off x="620515" y="1311311"/>
            <a:ext cx="2856864" cy="1231106"/>
            <a:chOff x="594524" y="2381064"/>
            <a:chExt cx="2856864" cy="1231106"/>
          </a:xfrm>
        </p:grpSpPr>
        <p:sp>
          <p:nvSpPr>
            <p:cNvPr id="38" name="Title 1">
              <a:extLst>
                <a:ext uri="{FF2B5EF4-FFF2-40B4-BE49-F238E27FC236}">
                  <a16:creationId xmlns:a16="http://schemas.microsoft.com/office/drawing/2014/main" id="{D70C77A9-D623-6A58-F049-AD7A7C2BDFB4}"/>
                </a:ext>
              </a:extLst>
            </p:cNvPr>
            <p:cNvSpPr txBox="1">
              <a:spLocks/>
            </p:cNvSpPr>
            <p:nvPr/>
          </p:nvSpPr>
          <p:spPr>
            <a:xfrm>
              <a:off x="1308772" y="2802612"/>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1000" b="0">
                <a:solidFill>
                  <a:schemeClr val="tx1"/>
                </a:solidFill>
                <a:ea typeface="+mj-lt"/>
                <a:cs typeface="+mj-lt"/>
              </a:endParaRPr>
            </a:p>
          </p:txBody>
        </p:sp>
        <p:sp>
          <p:nvSpPr>
            <p:cNvPr id="39" name="Title 1">
              <a:extLst>
                <a:ext uri="{FF2B5EF4-FFF2-40B4-BE49-F238E27FC236}">
                  <a16:creationId xmlns:a16="http://schemas.microsoft.com/office/drawing/2014/main" id="{4BB3CC8D-60E4-5079-093A-96880DFDFADA}"/>
                </a:ext>
              </a:extLst>
            </p:cNvPr>
            <p:cNvSpPr txBox="1">
              <a:spLocks/>
            </p:cNvSpPr>
            <p:nvPr/>
          </p:nvSpPr>
          <p:spPr>
            <a:xfrm>
              <a:off x="594524" y="2381064"/>
              <a:ext cx="2856864" cy="1231106"/>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tx1"/>
                  </a:solidFill>
                  <a:ea typeface="+mj-lt"/>
                  <a:cs typeface="+mj-lt"/>
                </a:rPr>
                <a:t>The global breakthrough of Finnish pop music was led by </a:t>
              </a:r>
              <a:r>
                <a:rPr lang="en-US" sz="2000" err="1">
                  <a:solidFill>
                    <a:schemeClr val="tx1"/>
                  </a:solidFill>
                  <a:ea typeface="+mj-lt"/>
                  <a:cs typeface="+mj-lt"/>
                </a:rPr>
                <a:t>Darude</a:t>
              </a:r>
              <a:r>
                <a:rPr lang="en-US" sz="2000">
                  <a:solidFill>
                    <a:schemeClr val="tx1"/>
                  </a:solidFill>
                  <a:ea typeface="+mj-lt"/>
                  <a:cs typeface="+mj-lt"/>
                </a:rPr>
                <a:t>, HIM, and The Rasmus.</a:t>
              </a:r>
            </a:p>
          </p:txBody>
        </p:sp>
      </p:grpSp>
      <p:sp>
        <p:nvSpPr>
          <p:cNvPr id="19" name="Title 1">
            <a:extLst>
              <a:ext uri="{FF2B5EF4-FFF2-40B4-BE49-F238E27FC236}">
                <a16:creationId xmlns:a16="http://schemas.microsoft.com/office/drawing/2014/main" id="{EE91074A-2E56-8468-265C-E4D4B4134B29}"/>
              </a:ext>
            </a:extLst>
          </p:cNvPr>
          <p:cNvSpPr txBox="1">
            <a:spLocks/>
          </p:cNvSpPr>
          <p:nvPr/>
        </p:nvSpPr>
        <p:spPr>
          <a:xfrm>
            <a:off x="1159551" y="3160315"/>
            <a:ext cx="1799216" cy="461665"/>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a:solidFill>
                  <a:schemeClr val="tx1"/>
                </a:solidFill>
                <a:ea typeface="+mj-lt"/>
                <a:cs typeface="+mj-lt"/>
              </a:rPr>
              <a:t>Now performers like ALMA and Sunrise Avenue are continuing the world conquest.</a:t>
            </a:r>
          </a:p>
        </p:txBody>
      </p:sp>
      <p:grpSp>
        <p:nvGrpSpPr>
          <p:cNvPr id="3" name="Group 2">
            <a:extLst>
              <a:ext uri="{FF2B5EF4-FFF2-40B4-BE49-F238E27FC236}">
                <a16:creationId xmlns:a16="http://schemas.microsoft.com/office/drawing/2014/main" id="{76A12A6C-7069-784B-0D78-B1408BF2CABC}"/>
              </a:ext>
            </a:extLst>
          </p:cNvPr>
          <p:cNvGrpSpPr/>
          <p:nvPr/>
        </p:nvGrpSpPr>
        <p:grpSpPr>
          <a:xfrm>
            <a:off x="179510" y="5321880"/>
            <a:ext cx="3816426" cy="4269600"/>
            <a:chOff x="179510" y="5249140"/>
            <a:chExt cx="3816426" cy="4269600"/>
          </a:xfrm>
        </p:grpSpPr>
        <p:pic>
          <p:nvPicPr>
            <p:cNvPr id="7" name="Picture 6">
              <a:extLst>
                <a:ext uri="{FF2B5EF4-FFF2-40B4-BE49-F238E27FC236}">
                  <a16:creationId xmlns:a16="http://schemas.microsoft.com/office/drawing/2014/main" id="{A4C8F037-2797-EB6C-A6C3-DA0B26A444A6}"/>
                </a:ext>
              </a:extLst>
            </p:cNvPr>
            <p:cNvPicPr>
              <a:picLocks/>
            </p:cNvPicPr>
            <p:nvPr/>
          </p:nvPicPr>
          <p:blipFill>
            <a:blip r:embed="rId5">
              <a:extLst>
                <a:ext uri="{28A0092B-C50C-407E-A947-70E740481C1C}">
                  <a14:useLocalDpi xmlns:a14="http://schemas.microsoft.com/office/drawing/2010/main" val="0"/>
                </a:ext>
              </a:extLst>
            </a:blip>
            <a:srcRect l="17199" r="23211"/>
            <a:stretch>
              <a:fillRect/>
            </a:stretch>
          </p:blipFill>
          <p:spPr>
            <a:xfrm>
              <a:off x="179510" y="5249140"/>
              <a:ext cx="3816426" cy="4269600"/>
            </a:xfrm>
            <a:prstGeom prst="rect">
              <a:avLst/>
            </a:prstGeom>
          </p:spPr>
        </p:pic>
        <p:sp>
          <p:nvSpPr>
            <p:cNvPr id="8" name="Footer Placeholder 4">
              <a:extLst>
                <a:ext uri="{FF2B5EF4-FFF2-40B4-BE49-F238E27FC236}">
                  <a16:creationId xmlns:a16="http://schemas.microsoft.com/office/drawing/2014/main" id="{AFE43B4F-DD97-C650-90F8-F17E6F318043}"/>
                </a:ext>
              </a:extLst>
            </p:cNvPr>
            <p:cNvSpPr txBox="1">
              <a:spLocks/>
            </p:cNvSpPr>
            <p:nvPr/>
          </p:nvSpPr>
          <p:spPr>
            <a:xfrm>
              <a:off x="243010" y="9226726"/>
              <a:ext cx="942566" cy="215444"/>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kern="0" cap="none" spc="0">
                  <a:solidFill>
                    <a:schemeClr val="bg1"/>
                  </a:solidFill>
                  <a:effectLst>
                    <a:outerShdw blurRad="635000" dir="5400000" algn="ctr" rotWithShape="0">
                      <a:srgbClr val="000000">
                        <a:alpha val="75000"/>
                      </a:srgbClr>
                    </a:outerShdw>
                  </a:effectLst>
                  <a:latin typeface="Finlandica" charset="0"/>
                </a:rPr>
                <a:t>Blind Channel</a:t>
              </a:r>
            </a:p>
            <a:p>
              <a:r>
                <a:rPr lang="en-US" sz="700" kern="0" cap="none" spc="0">
                  <a:solidFill>
                    <a:schemeClr val="bg1"/>
                  </a:solidFill>
                  <a:effectLst>
                    <a:outerShdw blurRad="635000" dir="5400000" algn="ctr" rotWithShape="0">
                      <a:srgbClr val="000000">
                        <a:alpha val="75000"/>
                      </a:srgbClr>
                    </a:outerShdw>
                  </a:effectLst>
                  <a:latin typeface="Finlandica" charset="0"/>
                </a:rPr>
                <a:t>Photo: Miikka </a:t>
              </a:r>
              <a:r>
                <a:rPr lang="en-US" sz="700" kern="0" cap="none" spc="0" err="1">
                  <a:solidFill>
                    <a:schemeClr val="bg1"/>
                  </a:solidFill>
                  <a:effectLst>
                    <a:outerShdw blurRad="635000" dir="5400000" algn="ctr" rotWithShape="0">
                      <a:srgbClr val="000000">
                        <a:alpha val="75000"/>
                      </a:srgbClr>
                    </a:outerShdw>
                  </a:effectLst>
                  <a:latin typeface="Finlandica" charset="0"/>
                </a:rPr>
                <a:t>Varila</a:t>
              </a:r>
              <a:r>
                <a:rPr lang="en-US" sz="700" kern="0" cap="none" spc="0">
                  <a:solidFill>
                    <a:schemeClr val="bg1"/>
                  </a:solidFill>
                  <a:effectLst>
                    <a:outerShdw blurRad="635000" dir="5400000" algn="ctr" rotWithShape="0">
                      <a:srgbClr val="000000">
                        <a:alpha val="75000"/>
                      </a:srgbClr>
                    </a:outerShdw>
                  </a:effectLst>
                  <a:latin typeface="Finlandica" charset="0"/>
                </a:rPr>
                <a:t> / </a:t>
              </a:r>
              <a:r>
                <a:rPr lang="en-US" sz="700" kern="0" cap="none" spc="0" err="1">
                  <a:solidFill>
                    <a:schemeClr val="bg1"/>
                  </a:solidFill>
                  <a:effectLst>
                    <a:outerShdw blurRad="635000" dir="5400000" algn="ctr" rotWithShape="0">
                      <a:srgbClr val="000000">
                        <a:alpha val="75000"/>
                      </a:srgbClr>
                    </a:outerShdw>
                  </a:effectLst>
                  <a:latin typeface="Finlandica" charset="0"/>
                </a:rPr>
                <a:t>Yle</a:t>
              </a:r>
              <a:endParaRPr lang="en-US" sz="700" kern="0" cap="none" spc="0">
                <a:solidFill>
                  <a:schemeClr val="bg1"/>
                </a:solidFill>
                <a:effectLst>
                  <a:outerShdw blurRad="635000" dir="5400000" algn="ctr" rotWithShape="0">
                    <a:srgbClr val="000000">
                      <a:alpha val="75000"/>
                    </a:srgbClr>
                  </a:outerShdw>
                </a:effectLst>
                <a:latin typeface="Finlandica" charset="0"/>
              </a:endParaRPr>
            </a:p>
          </p:txBody>
        </p:sp>
      </p:grpSp>
      <p:grpSp>
        <p:nvGrpSpPr>
          <p:cNvPr id="11" name="Group 10">
            <a:extLst>
              <a:ext uri="{FF2B5EF4-FFF2-40B4-BE49-F238E27FC236}">
                <a16:creationId xmlns:a16="http://schemas.microsoft.com/office/drawing/2014/main" id="{6682DA8F-66DE-2B5F-DD5C-FC906B81C210}"/>
              </a:ext>
            </a:extLst>
          </p:cNvPr>
          <p:cNvGrpSpPr/>
          <p:nvPr/>
        </p:nvGrpSpPr>
        <p:grpSpPr>
          <a:xfrm>
            <a:off x="4067944" y="626500"/>
            <a:ext cx="5076056" cy="4265480"/>
            <a:chOff x="4067944" y="627530"/>
            <a:chExt cx="5076056" cy="4265480"/>
          </a:xfrm>
        </p:grpSpPr>
        <p:pic>
          <p:nvPicPr>
            <p:cNvPr id="13" name="Picture 12">
              <a:extLst>
                <a:ext uri="{FF2B5EF4-FFF2-40B4-BE49-F238E27FC236}">
                  <a16:creationId xmlns:a16="http://schemas.microsoft.com/office/drawing/2014/main" id="{8D4BF3CC-3AA2-07AF-DE2A-F84DE36D52CF}"/>
                </a:ext>
              </a:extLst>
            </p:cNvPr>
            <p:cNvPicPr>
              <a:picLocks noChangeAspect="1"/>
            </p:cNvPicPr>
            <p:nvPr/>
          </p:nvPicPr>
          <p:blipFill>
            <a:blip r:embed="rId6">
              <a:extLst>
                <a:ext uri="{28A0092B-C50C-407E-A947-70E740481C1C}">
                  <a14:useLocalDpi xmlns:a14="http://schemas.microsoft.com/office/drawing/2010/main" val="0"/>
                </a:ext>
              </a:extLst>
            </a:blip>
            <a:srcRect l="10332" r="10332"/>
            <a:stretch/>
          </p:blipFill>
          <p:spPr>
            <a:xfrm>
              <a:off x="4067944" y="627530"/>
              <a:ext cx="5076056" cy="4265480"/>
            </a:xfrm>
            <a:prstGeom prst="rect">
              <a:avLst/>
            </a:prstGeom>
          </p:spPr>
        </p:pic>
        <p:sp>
          <p:nvSpPr>
            <p:cNvPr id="22" name="Footer Placeholder 4">
              <a:extLst>
                <a:ext uri="{FF2B5EF4-FFF2-40B4-BE49-F238E27FC236}">
                  <a16:creationId xmlns:a16="http://schemas.microsoft.com/office/drawing/2014/main" id="{4DA89379-4D8E-D8FF-304B-2D5BC6199CA3}"/>
                </a:ext>
              </a:extLst>
            </p:cNvPr>
            <p:cNvSpPr txBox="1">
              <a:spLocks/>
            </p:cNvSpPr>
            <p:nvPr/>
          </p:nvSpPr>
          <p:spPr>
            <a:xfrm>
              <a:off x="4124690" y="4621056"/>
              <a:ext cx="942566" cy="215444"/>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kern="0" cap="none" spc="0">
                  <a:solidFill>
                    <a:schemeClr val="bg1"/>
                  </a:solidFill>
                  <a:effectLst>
                    <a:outerShdw blurRad="635000" dir="5400000" algn="ctr" rotWithShape="0">
                      <a:srgbClr val="000000">
                        <a:alpha val="75000"/>
                      </a:srgbClr>
                    </a:outerShdw>
                  </a:effectLst>
                  <a:latin typeface="Finlandica" charset="0"/>
                </a:rPr>
                <a:t>The Rasmus</a:t>
              </a:r>
            </a:p>
            <a:p>
              <a:r>
                <a:rPr lang="en-US" sz="700" kern="0" cap="none" spc="0" noProof="0">
                  <a:solidFill>
                    <a:schemeClr val="bg1"/>
                  </a:solidFill>
                  <a:effectLst>
                    <a:outerShdw blurRad="635000" dir="5400000" algn="ctr" rotWithShape="0">
                      <a:srgbClr val="000000">
                        <a:alpha val="75000"/>
                      </a:srgbClr>
                    </a:outerShdw>
                  </a:effectLst>
                  <a:latin typeface="Finlandica" charset="0"/>
                </a:rPr>
                <a:t>Photo: </a:t>
              </a:r>
              <a:r>
                <a:rPr lang="en-US" sz="700" kern="0" cap="none" spc="0">
                  <a:solidFill>
                    <a:schemeClr val="bg1"/>
                  </a:solidFill>
                  <a:effectLst>
                    <a:outerShdw blurRad="635000" dir="5400000" algn="ctr" rotWithShape="0">
                      <a:srgbClr val="000000">
                        <a:alpha val="75000"/>
                      </a:srgbClr>
                    </a:outerShdw>
                  </a:effectLst>
                  <a:latin typeface="Finlandica" charset="0"/>
                </a:rPr>
                <a:t>Miikka </a:t>
              </a:r>
              <a:r>
                <a:rPr lang="en-US" sz="700" kern="0" cap="none" spc="0" err="1">
                  <a:solidFill>
                    <a:schemeClr val="bg1"/>
                  </a:solidFill>
                  <a:effectLst>
                    <a:outerShdw blurRad="635000" dir="5400000" algn="ctr" rotWithShape="0">
                      <a:srgbClr val="000000">
                        <a:alpha val="75000"/>
                      </a:srgbClr>
                    </a:outerShdw>
                  </a:effectLst>
                  <a:latin typeface="Finlandica" charset="0"/>
                </a:rPr>
                <a:t>Varila</a:t>
              </a:r>
              <a:r>
                <a:rPr lang="en-US" sz="700" kern="0" cap="none" spc="0">
                  <a:solidFill>
                    <a:schemeClr val="bg1"/>
                  </a:solidFill>
                  <a:effectLst>
                    <a:outerShdw blurRad="635000" dir="5400000" algn="ctr" rotWithShape="0">
                      <a:srgbClr val="000000">
                        <a:alpha val="75000"/>
                      </a:srgbClr>
                    </a:outerShdw>
                  </a:effectLst>
                  <a:latin typeface="Finlandica" charset="0"/>
                </a:rPr>
                <a:t> / </a:t>
              </a:r>
              <a:r>
                <a:rPr lang="en-US" sz="700" kern="0" cap="none" spc="0" err="1">
                  <a:solidFill>
                    <a:schemeClr val="bg1"/>
                  </a:solidFill>
                  <a:effectLst>
                    <a:outerShdw blurRad="635000" dir="5400000" algn="ctr" rotWithShape="0">
                      <a:srgbClr val="000000">
                        <a:alpha val="75000"/>
                      </a:srgbClr>
                    </a:outerShdw>
                  </a:effectLst>
                  <a:latin typeface="Finlandica" charset="0"/>
                </a:rPr>
                <a:t>Yle</a:t>
              </a:r>
              <a:endParaRPr lang="en-US" sz="700" kern="0" cap="none" spc="0" noProof="0">
                <a:solidFill>
                  <a:schemeClr val="bg1"/>
                </a:solidFill>
                <a:effectLst>
                  <a:outerShdw blurRad="635000" dir="5400000" algn="ctr" rotWithShape="0">
                    <a:srgbClr val="000000">
                      <a:alpha val="75000"/>
                    </a:srgbClr>
                  </a:outerShdw>
                </a:effectLst>
                <a:latin typeface="Finlandica" charset="0"/>
              </a:endParaRPr>
            </a:p>
          </p:txBody>
        </p:sp>
      </p:grpSp>
      <p:sp>
        <p:nvSpPr>
          <p:cNvPr id="27" name="TextBox 26">
            <a:extLst>
              <a:ext uri="{FF2B5EF4-FFF2-40B4-BE49-F238E27FC236}">
                <a16:creationId xmlns:a16="http://schemas.microsoft.com/office/drawing/2014/main" id="{733B1830-B6BA-D9C7-43AB-A142BA90FE9D}"/>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a:p>
        </p:txBody>
      </p:sp>
      <p:sp>
        <p:nvSpPr>
          <p:cNvPr id="54" name="Title 1">
            <a:extLst>
              <a:ext uri="{FF2B5EF4-FFF2-40B4-BE49-F238E27FC236}">
                <a16:creationId xmlns:a16="http://schemas.microsoft.com/office/drawing/2014/main" id="{213CD0DD-740B-5C26-0F5F-30A2E9CC3049}"/>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rPr>
              <a:t>Sandstorm the gates</a:t>
            </a:r>
          </a:p>
        </p:txBody>
      </p:sp>
      <p:sp>
        <p:nvSpPr>
          <p:cNvPr id="2" name="Title 1">
            <a:extLst>
              <a:ext uri="{FF2B5EF4-FFF2-40B4-BE49-F238E27FC236}">
                <a16:creationId xmlns:a16="http://schemas.microsoft.com/office/drawing/2014/main" id="{FFF75167-0DF7-83F1-1699-22C387331B4E}"/>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a:solidFill>
                  <a:schemeClr val="accent3"/>
                </a:solidFill>
              </a:rPr>
              <a:t>10 PIECES OF FINNISH MUSIC</a:t>
            </a:r>
          </a:p>
        </p:txBody>
      </p:sp>
      <p:sp>
        <p:nvSpPr>
          <p:cNvPr id="21" name="Rectangle 20">
            <a:extLst>
              <a:ext uri="{FF2B5EF4-FFF2-40B4-BE49-F238E27FC236}">
                <a16:creationId xmlns:a16="http://schemas.microsoft.com/office/drawing/2014/main" id="{1119CB54-7496-4B49-7D08-98D1A4BADDD8}"/>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830A144C-AF65-97D5-F0C0-AD0B4CA2CE09}"/>
              </a:ext>
            </a:extLst>
          </p:cNvPr>
          <p:cNvSpPr txBox="1"/>
          <p:nvPr/>
        </p:nvSpPr>
        <p:spPr>
          <a:xfrm>
            <a:off x="400050" y="-514350"/>
            <a:ext cx="72768" cy="288147"/>
          </a:xfrm>
          <a:prstGeom prst="rect">
            <a:avLst/>
          </a:prstGeom>
          <a:noFill/>
        </p:spPr>
        <p:txBody>
          <a:bodyPr wrap="none" lIns="36000" tIns="36000" rIns="36000" bIns="36000" rtlCol="0">
            <a:spAutoFit/>
          </a:bodyPr>
          <a:lstStyle/>
          <a:p>
            <a:endParaRPr lang="en-US" sz="1400"/>
          </a:p>
        </p:txBody>
      </p:sp>
      <p:grpSp>
        <p:nvGrpSpPr>
          <p:cNvPr id="29" name="Group 28">
            <a:extLst>
              <a:ext uri="{FF2B5EF4-FFF2-40B4-BE49-F238E27FC236}">
                <a16:creationId xmlns:a16="http://schemas.microsoft.com/office/drawing/2014/main" id="{D2437097-227F-AD06-1F7E-456A227B0A0F}"/>
              </a:ext>
            </a:extLst>
          </p:cNvPr>
          <p:cNvGrpSpPr/>
          <p:nvPr/>
        </p:nvGrpSpPr>
        <p:grpSpPr>
          <a:xfrm>
            <a:off x="-3905038" y="812730"/>
            <a:ext cx="3816000" cy="4270734"/>
            <a:chOff x="128210" y="5261357"/>
            <a:chExt cx="3816000" cy="4270734"/>
          </a:xfrm>
        </p:grpSpPr>
        <p:pic>
          <p:nvPicPr>
            <p:cNvPr id="30" name="Picture 29">
              <a:extLst>
                <a:ext uri="{FF2B5EF4-FFF2-40B4-BE49-F238E27FC236}">
                  <a16:creationId xmlns:a16="http://schemas.microsoft.com/office/drawing/2014/main" id="{2B06F14A-0CAF-613C-73F6-CC6C0DC8CD3D}"/>
                </a:ext>
              </a:extLst>
            </p:cNvPr>
            <p:cNvPicPr>
              <a:picLocks/>
            </p:cNvPicPr>
            <p:nvPr/>
          </p:nvPicPr>
          <p:blipFill>
            <a:blip r:embed="rId7">
              <a:extLst>
                <a:ext uri="{28A0092B-C50C-407E-A947-70E740481C1C}">
                  <a14:useLocalDpi xmlns:a14="http://schemas.microsoft.com/office/drawing/2010/main" val="0"/>
                </a:ext>
              </a:extLst>
            </a:blip>
            <a:srcRect l="6807" r="6807"/>
            <a:stretch/>
          </p:blipFill>
          <p:spPr>
            <a:xfrm>
              <a:off x="128210" y="5261357"/>
              <a:ext cx="3816000" cy="4270734"/>
            </a:xfrm>
            <a:prstGeom prst="rect">
              <a:avLst/>
            </a:prstGeom>
          </p:spPr>
        </p:pic>
        <p:sp>
          <p:nvSpPr>
            <p:cNvPr id="32" name="Footer Placeholder 4">
              <a:extLst>
                <a:ext uri="{FF2B5EF4-FFF2-40B4-BE49-F238E27FC236}">
                  <a16:creationId xmlns:a16="http://schemas.microsoft.com/office/drawing/2014/main" id="{5AD229A4-9834-7E27-17D6-AA32BA14FE83}"/>
                </a:ext>
              </a:extLst>
            </p:cNvPr>
            <p:cNvSpPr txBox="1">
              <a:spLocks/>
            </p:cNvSpPr>
            <p:nvPr/>
          </p:nvSpPr>
          <p:spPr>
            <a:xfrm>
              <a:off x="207897" y="9246893"/>
              <a:ext cx="726161"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a:solidFill>
                    <a:schemeClr val="bg1"/>
                  </a:solidFill>
                  <a:effectLst>
                    <a:outerShdw blurRad="635000" dir="5400000" algn="ctr" rotWithShape="0">
                      <a:srgbClr val="000000">
                        <a:alpha val="75000"/>
                      </a:srgbClr>
                    </a:outerShdw>
                  </a:effectLst>
                  <a:latin typeface="+mj-lt"/>
                </a:rPr>
                <a:t>Alma</a:t>
              </a:r>
            </a:p>
            <a:p>
              <a:pPr>
                <a:lnSpc>
                  <a:spcPct val="114000"/>
                </a:lnSpc>
              </a:pPr>
              <a:r>
                <a:rPr lang="en-US" sz="700" kern="0" cap="none" spc="0">
                  <a:solidFill>
                    <a:schemeClr val="bg1"/>
                  </a:solidFill>
                  <a:effectLst>
                    <a:outerShdw blurRad="635000" dir="5400000" algn="ctr" rotWithShape="0">
                      <a:srgbClr val="000000">
                        <a:alpha val="75000"/>
                      </a:srgbClr>
                    </a:outerShdw>
                  </a:effectLst>
                  <a:latin typeface="+mj-lt"/>
                </a:rPr>
                <a:t>Photo: Viivi </a:t>
              </a:r>
              <a:r>
                <a:rPr lang="en-US" sz="700" kern="0" cap="none" spc="0" err="1">
                  <a:solidFill>
                    <a:schemeClr val="bg1"/>
                  </a:solidFill>
                  <a:effectLst>
                    <a:outerShdw blurRad="635000" dir="5400000" algn="ctr" rotWithShape="0">
                      <a:srgbClr val="000000">
                        <a:alpha val="75000"/>
                      </a:srgbClr>
                    </a:outerShdw>
                  </a:effectLst>
                  <a:latin typeface="+mj-lt"/>
                </a:rPr>
                <a:t>Huuska</a:t>
              </a:r>
              <a:endParaRPr lang="en-US" sz="700" kern="0" cap="none" spc="0">
                <a:solidFill>
                  <a:schemeClr val="bg1"/>
                </a:solidFill>
                <a:effectLst>
                  <a:outerShdw blurRad="635000" dir="5400000" algn="ctr" rotWithShape="0">
                    <a:srgbClr val="000000">
                      <a:alpha val="75000"/>
                    </a:srgbClr>
                  </a:outerShdw>
                </a:effectLst>
                <a:latin typeface="+mj-lt"/>
              </a:endParaRPr>
            </a:p>
          </p:txBody>
        </p:sp>
      </p:grpSp>
      <p:sp>
        <p:nvSpPr>
          <p:cNvPr id="12" name="Title 1">
            <a:extLst>
              <a:ext uri="{FF2B5EF4-FFF2-40B4-BE49-F238E27FC236}">
                <a16:creationId xmlns:a16="http://schemas.microsoft.com/office/drawing/2014/main" id="{FE8C496A-871F-C577-40E4-31DC1ACEBFE2}"/>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a:t>
            </a:r>
          </a:p>
        </p:txBody>
      </p:sp>
      <p:sp>
        <p:nvSpPr>
          <p:cNvPr id="33" name="Rectangle 32">
            <a:extLst>
              <a:ext uri="{FF2B5EF4-FFF2-40B4-BE49-F238E27FC236}">
                <a16:creationId xmlns:a16="http://schemas.microsoft.com/office/drawing/2014/main" id="{E0FECFE0-DED2-91FB-A11C-2BE83D05CBF3}"/>
              </a:ext>
            </a:extLst>
          </p:cNvPr>
          <p:cNvSpPr/>
          <p:nvPr/>
        </p:nvSpPr>
        <p:spPr>
          <a:xfrm>
            <a:off x="2087723"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Title 1">
            <a:extLst>
              <a:ext uri="{FF2B5EF4-FFF2-40B4-BE49-F238E27FC236}">
                <a16:creationId xmlns:a16="http://schemas.microsoft.com/office/drawing/2014/main" id="{AEBBDEBD-07CE-42DE-8749-72470418B815}"/>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2</a:t>
            </a:r>
          </a:p>
        </p:txBody>
      </p:sp>
      <p:sp>
        <p:nvSpPr>
          <p:cNvPr id="35" name="Title 1">
            <a:extLst>
              <a:ext uri="{FF2B5EF4-FFF2-40B4-BE49-F238E27FC236}">
                <a16:creationId xmlns:a16="http://schemas.microsoft.com/office/drawing/2014/main" id="{4003A5B8-C0B0-A00C-F4F6-750583DBF0F5}"/>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3</a:t>
            </a:r>
          </a:p>
        </p:txBody>
      </p:sp>
      <p:sp>
        <p:nvSpPr>
          <p:cNvPr id="36" name="Title 1">
            <a:extLst>
              <a:ext uri="{FF2B5EF4-FFF2-40B4-BE49-F238E27FC236}">
                <a16:creationId xmlns:a16="http://schemas.microsoft.com/office/drawing/2014/main" id="{92425F5C-A839-D670-02DF-571D88D54303}"/>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4</a:t>
            </a:r>
          </a:p>
        </p:txBody>
      </p:sp>
      <p:sp>
        <p:nvSpPr>
          <p:cNvPr id="37" name="Title 1">
            <a:extLst>
              <a:ext uri="{FF2B5EF4-FFF2-40B4-BE49-F238E27FC236}">
                <a16:creationId xmlns:a16="http://schemas.microsoft.com/office/drawing/2014/main" id="{E7658E4E-98BE-1380-14FE-C93CC7870014}"/>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5</a:t>
            </a:r>
          </a:p>
        </p:txBody>
      </p:sp>
      <p:sp>
        <p:nvSpPr>
          <p:cNvPr id="40" name="Title 1">
            <a:extLst>
              <a:ext uri="{FF2B5EF4-FFF2-40B4-BE49-F238E27FC236}">
                <a16:creationId xmlns:a16="http://schemas.microsoft.com/office/drawing/2014/main" id="{02F3B2D7-45BC-AA7E-040C-B8B806FF7380}"/>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a:solidFill>
                  <a:schemeClr val="tx1"/>
                </a:solidFill>
                <a:latin typeface="Finlandica" pitchFamily="2" charset="77"/>
              </a:rPr>
              <a:t>6</a:t>
            </a:r>
          </a:p>
        </p:txBody>
      </p:sp>
      <p:sp>
        <p:nvSpPr>
          <p:cNvPr id="41" name="Title 1">
            <a:extLst>
              <a:ext uri="{FF2B5EF4-FFF2-40B4-BE49-F238E27FC236}">
                <a16:creationId xmlns:a16="http://schemas.microsoft.com/office/drawing/2014/main" id="{EFA4C2C3-861B-B7B1-053D-C3582A27702A}"/>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7</a:t>
            </a:r>
          </a:p>
        </p:txBody>
      </p:sp>
      <p:sp>
        <p:nvSpPr>
          <p:cNvPr id="42" name="Title 1">
            <a:extLst>
              <a:ext uri="{FF2B5EF4-FFF2-40B4-BE49-F238E27FC236}">
                <a16:creationId xmlns:a16="http://schemas.microsoft.com/office/drawing/2014/main" id="{2C0C3370-7BFA-C6EB-182E-D29FBBECD9BB}"/>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8</a:t>
            </a:r>
          </a:p>
        </p:txBody>
      </p:sp>
      <p:sp>
        <p:nvSpPr>
          <p:cNvPr id="43" name="Title 1">
            <a:extLst>
              <a:ext uri="{FF2B5EF4-FFF2-40B4-BE49-F238E27FC236}">
                <a16:creationId xmlns:a16="http://schemas.microsoft.com/office/drawing/2014/main" id="{F4714A76-BB3E-F7B5-CA19-34D449950B79}"/>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9</a:t>
            </a:r>
          </a:p>
        </p:txBody>
      </p:sp>
      <p:sp>
        <p:nvSpPr>
          <p:cNvPr id="44" name="Title 1">
            <a:extLst>
              <a:ext uri="{FF2B5EF4-FFF2-40B4-BE49-F238E27FC236}">
                <a16:creationId xmlns:a16="http://schemas.microsoft.com/office/drawing/2014/main" id="{0FA6CC7E-5508-FD00-F592-15ED57BA88E2}"/>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10</a:t>
            </a:r>
          </a:p>
        </p:txBody>
      </p:sp>
    </p:spTree>
    <p:custDataLst>
      <p:tags r:id="rId1"/>
    </p:custDataLst>
    <p:extLst>
      <p:ext uri="{BB962C8B-B14F-4D97-AF65-F5344CB8AC3E}">
        <p14:creationId xmlns:p14="http://schemas.microsoft.com/office/powerpoint/2010/main" val="3291146574"/>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p:tgtEl>
                                          <p:spTgt spid="5"/>
                                        </p:tgtEl>
                                        <p:attrNameLst>
                                          <p:attrName>ppt_y</p:attrName>
                                        </p:attrNameLst>
                                      </p:cBhvr>
                                      <p:tavLst>
                                        <p:tav tm="0">
                                          <p:val>
                                            <p:strVal val="#ppt_y+#ppt_h*1.125000"/>
                                          </p:val>
                                        </p:tav>
                                        <p:tav tm="100000">
                                          <p:val>
                                            <p:strVal val="#ppt_y"/>
                                          </p:val>
                                        </p:tav>
                                      </p:tavLst>
                                    </p:anim>
                                    <p:animEffect transition="in" filter="wipe(up)">
                                      <p:cBhvr>
                                        <p:cTn id="8" dur="10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750" fill="hold"/>
                                        <p:tgtEl>
                                          <p:spTgt spid="31"/>
                                        </p:tgtEl>
                                        <p:attrNameLst>
                                          <p:attrName>ppt_w</p:attrName>
                                        </p:attrNameLst>
                                      </p:cBhvr>
                                      <p:tavLst>
                                        <p:tav tm="0">
                                          <p:val>
                                            <p:strVal val="#ppt_w*0.70"/>
                                          </p:val>
                                        </p:tav>
                                        <p:tav tm="100000">
                                          <p:val>
                                            <p:strVal val="#ppt_w"/>
                                          </p:val>
                                        </p:tav>
                                      </p:tavLst>
                                    </p:anim>
                                    <p:anim calcmode="lin" valueType="num">
                                      <p:cBhvr>
                                        <p:cTn id="14" dur="750" fill="hold"/>
                                        <p:tgtEl>
                                          <p:spTgt spid="31"/>
                                        </p:tgtEl>
                                        <p:attrNameLst>
                                          <p:attrName>ppt_h</p:attrName>
                                        </p:attrNameLst>
                                      </p:cBhvr>
                                      <p:tavLst>
                                        <p:tav tm="0">
                                          <p:val>
                                            <p:strVal val="#ppt_h"/>
                                          </p:val>
                                        </p:tav>
                                        <p:tav tm="100000">
                                          <p:val>
                                            <p:strVal val="#ppt_h"/>
                                          </p:val>
                                        </p:tav>
                                      </p:tavLst>
                                    </p:anim>
                                    <p:animEffect transition="in" filter="fade">
                                      <p:cBhvr>
                                        <p:cTn id="15" dur="750"/>
                                        <p:tgtEl>
                                          <p:spTgt spid="31"/>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1000"/>
                                        <p:tgtEl>
                                          <p:spTgt spid="19"/>
                                        </p:tgtEl>
                                        <p:attrNameLst>
                                          <p:attrName>ppt_y</p:attrName>
                                        </p:attrNameLst>
                                      </p:cBhvr>
                                      <p:tavLst>
                                        <p:tav tm="0">
                                          <p:val>
                                            <p:strVal val="#ppt_y-#ppt_h*1.125000"/>
                                          </p:val>
                                        </p:tav>
                                        <p:tav tm="100000">
                                          <p:val>
                                            <p:strVal val="#ppt_y"/>
                                          </p:val>
                                        </p:tav>
                                      </p:tavLst>
                                    </p:anim>
                                    <p:animEffect transition="in" filter="wipe(down)">
                                      <p:cBhvr>
                                        <p:cTn id="19" dur="10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repeatCount="0" accel="50000" decel="50000" fill="hold" nodeType="clickEffect">
                                  <p:stCondLst>
                                    <p:cond delay="0"/>
                                  </p:stCondLst>
                                  <p:childTnLst>
                                    <p:animMotion origin="layout" path="M 1.38889E-6 -1.35802E-6 L 0.00069 -0.91327 " pathEditMode="relative" rAng="0" ptsTypes="AA">
                                      <p:cBhvr>
                                        <p:cTn id="23" dur="2000" fill="hold"/>
                                        <p:tgtEl>
                                          <p:spTgt spid="3"/>
                                        </p:tgtEl>
                                        <p:attrNameLst>
                                          <p:attrName>ppt_x</p:attrName>
                                          <p:attrName>ppt_y</p:attrName>
                                        </p:attrNameLst>
                                      </p:cBhvr>
                                      <p:rCtr x="35" y="-45679"/>
                                    </p:animMotion>
                                  </p:childTnLst>
                                </p:cTn>
                              </p:par>
                              <p:par>
                                <p:cTn id="24" presetID="63" presetClass="path" presetSubtype="0" accel="50000" decel="50000" fill="hold" nodeType="withEffect">
                                  <p:stCondLst>
                                    <p:cond delay="0"/>
                                  </p:stCondLst>
                                  <p:childTnLst>
                                    <p:animMotion origin="layout" path="M 4.16667E-6 2.46914E-7 L 0.69114 2.46914E-7 " pathEditMode="relative" rAng="0" ptsTypes="AA">
                                      <p:cBhvr>
                                        <p:cTn id="25" dur="2500" fill="hold"/>
                                        <p:tgtEl>
                                          <p:spTgt spid="11"/>
                                        </p:tgtEl>
                                        <p:attrNameLst>
                                          <p:attrName>ppt_x</p:attrName>
                                          <p:attrName>ppt_y</p:attrName>
                                        </p:attrNameLst>
                                      </p:cBhvr>
                                      <p:rCtr x="34549" y="0"/>
                                    </p:animMotion>
                                  </p:childTnLst>
                                </p:cTn>
                              </p:par>
                            </p:childTnLst>
                          </p:cTn>
                        </p:par>
                      </p:childTnLst>
                    </p:cTn>
                  </p:par>
                  <p:par>
                    <p:cTn id="26" fill="hold">
                      <p:stCondLst>
                        <p:cond delay="indefinite"/>
                      </p:stCondLst>
                      <p:childTnLst>
                        <p:par>
                          <p:cTn id="27" fill="hold">
                            <p:stCondLst>
                              <p:cond delay="0"/>
                            </p:stCondLst>
                            <p:childTnLst>
                              <p:par>
                                <p:cTn id="28" presetID="0" presetClass="path" presetSubtype="0" accel="50000" decel="50000" fill="hold" nodeType="clickEffect">
                                  <p:stCondLst>
                                    <p:cond delay="0"/>
                                  </p:stCondLst>
                                  <p:childTnLst>
                                    <p:animMotion origin="layout" path="M -0.00504 -0.03673 L 0.44635 -0.03673 " pathEditMode="relative" rAng="0" ptsTypes="AA">
                                      <p:cBhvr>
                                        <p:cTn id="29" dur="2000" fill="hold"/>
                                        <p:tgtEl>
                                          <p:spTgt spid="29"/>
                                        </p:tgtEl>
                                        <p:attrNameLst>
                                          <p:attrName>ppt_x</p:attrName>
                                          <p:attrName>ppt_y</p:attrName>
                                        </p:attrNameLst>
                                      </p:cBhvr>
                                      <p:rCtr x="2256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81C2ED-7CFF-5DD9-2901-7AEC0CCE7AC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3CD36F4-467F-B3D0-8874-7C343781E2F9}"/>
              </a:ext>
            </a:extLst>
          </p:cNvPr>
          <p:cNvPicPr>
            <a:picLocks noChangeAspect="1"/>
          </p:cNvPicPr>
          <p:nvPr/>
        </p:nvPicPr>
        <p:blipFill>
          <a:blip r:embed="rId3">
            <a:extLst>
              <a:ext uri="{28A0092B-C50C-407E-A947-70E740481C1C}">
                <a14:useLocalDpi xmlns:a14="http://schemas.microsoft.com/office/drawing/2010/main" val="0"/>
              </a:ext>
            </a:extLst>
          </a:blip>
          <a:srcRect t="6146" b="6146"/>
          <a:stretch/>
        </p:blipFill>
        <p:spPr>
          <a:xfrm>
            <a:off x="0" y="0"/>
            <a:ext cx="9144000" cy="5143500"/>
          </a:xfrm>
          <a:prstGeom prst="rect">
            <a:avLst/>
          </a:prstGeom>
        </p:spPr>
      </p:pic>
      <p:sp>
        <p:nvSpPr>
          <p:cNvPr id="8" name="Rectangle 7">
            <a:extLst>
              <a:ext uri="{FF2B5EF4-FFF2-40B4-BE49-F238E27FC236}">
                <a16:creationId xmlns:a16="http://schemas.microsoft.com/office/drawing/2014/main" id="{4CFBC44A-E8AF-DCF8-E101-63587F0FE528}"/>
              </a:ext>
            </a:extLst>
          </p:cNvPr>
          <p:cNvSpPr/>
          <p:nvPr/>
        </p:nvSpPr>
        <p:spPr>
          <a:xfrm>
            <a:off x="0" y="0"/>
            <a:ext cx="9144000" cy="5143500"/>
          </a:xfrm>
          <a:prstGeom prst="rect">
            <a:avLst/>
          </a:prstGeom>
          <a:solidFill>
            <a:schemeClr val="tx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C5249418-16B5-6119-0692-4A328C6B4B7F}"/>
              </a:ext>
            </a:extLst>
          </p:cNvPr>
          <p:cNvSpPr txBox="1">
            <a:spLocks/>
          </p:cNvSpPr>
          <p:nvPr/>
        </p:nvSpPr>
        <p:spPr>
          <a:xfrm>
            <a:off x="1511300" y="4793685"/>
            <a:ext cx="6121400" cy="215444"/>
          </a:xfrm>
          <a:prstGeom prst="rect">
            <a:avLst/>
          </a:prstGeom>
        </p:spPr>
        <p:txBody>
          <a:bodyPr vert="horz"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kern="0" cap="none" spc="0">
                <a:solidFill>
                  <a:schemeClr val="bg1"/>
                </a:solidFill>
              </a:rPr>
              <a:t>Pori Jazz </a:t>
            </a:r>
          </a:p>
          <a:p>
            <a:pPr algn="ctr"/>
            <a:r>
              <a:rPr lang="en-US" sz="700" kern="0" cap="none" spc="0">
                <a:solidFill>
                  <a:schemeClr val="bg1"/>
                </a:solidFill>
              </a:rPr>
              <a:t>Photo: Julius </a:t>
            </a:r>
            <a:r>
              <a:rPr lang="en-US" sz="700" kern="0" cap="none" spc="0" err="1">
                <a:solidFill>
                  <a:schemeClr val="bg1"/>
                </a:solidFill>
              </a:rPr>
              <a:t>Töyrylä</a:t>
            </a:r>
            <a:r>
              <a:rPr lang="en-US" sz="700" kern="0" cap="none" spc="0">
                <a:solidFill>
                  <a:schemeClr val="bg1"/>
                </a:solidFill>
              </a:rPr>
              <a:t> / Music Finland </a:t>
            </a:r>
          </a:p>
        </p:txBody>
      </p:sp>
      <p:sp>
        <p:nvSpPr>
          <p:cNvPr id="6" name="Title 1">
            <a:extLst>
              <a:ext uri="{FF2B5EF4-FFF2-40B4-BE49-F238E27FC236}">
                <a16:creationId xmlns:a16="http://schemas.microsoft.com/office/drawing/2014/main" id="{3BFFDB78-E885-C1A9-6426-BE964CA34E7B}"/>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rPr>
              <a:t>7/10</a:t>
            </a:r>
          </a:p>
        </p:txBody>
      </p:sp>
      <p:sp>
        <p:nvSpPr>
          <p:cNvPr id="7" name="Title 1">
            <a:extLst>
              <a:ext uri="{FF2B5EF4-FFF2-40B4-BE49-F238E27FC236}">
                <a16:creationId xmlns:a16="http://schemas.microsoft.com/office/drawing/2014/main" id="{5145CA55-35B1-1A02-6475-1F56109B060A}"/>
              </a:ext>
            </a:extLst>
          </p:cNvPr>
          <p:cNvSpPr txBox="1">
            <a:spLocks/>
          </p:cNvSpPr>
          <p:nvPr/>
        </p:nvSpPr>
        <p:spPr>
          <a:xfrm>
            <a:off x="1170041" y="2459851"/>
            <a:ext cx="6803918" cy="400110"/>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bg1"/>
                </a:solidFill>
                <a:effectLst>
                  <a:outerShdw blurRad="994667" dir="5400000" sx="102000" sy="102000" algn="ctr" rotWithShape="0">
                    <a:srgbClr val="000000"/>
                  </a:outerShdw>
                </a:effectLst>
              </a:rPr>
              <a:t>It’s summer, it’s party</a:t>
            </a:r>
          </a:p>
        </p:txBody>
      </p:sp>
      <p:pic>
        <p:nvPicPr>
          <p:cNvPr id="17" name="Picture 16">
            <a:extLst>
              <a:ext uri="{FF2B5EF4-FFF2-40B4-BE49-F238E27FC236}">
                <a16:creationId xmlns:a16="http://schemas.microsoft.com/office/drawing/2014/main" id="{6D35D40C-8274-1072-7170-D66E0C324118}"/>
              </a:ext>
            </a:extLst>
          </p:cNvPr>
          <p:cNvPicPr>
            <a:picLocks/>
          </p:cNvPicPr>
          <p:nvPr/>
        </p:nvPicPr>
        <p:blipFill>
          <a:blip r:embed="rId4"/>
          <a:stretch>
            <a:fillRect/>
          </a:stretch>
        </p:blipFill>
        <p:spPr>
          <a:xfrm>
            <a:off x="4413250" y="2342415"/>
            <a:ext cx="317500" cy="36000"/>
          </a:xfrm>
          <a:prstGeom prst="rect">
            <a:avLst/>
          </a:prstGeom>
        </p:spPr>
      </p:pic>
    </p:spTree>
    <p:extLst>
      <p:ext uri="{BB962C8B-B14F-4D97-AF65-F5344CB8AC3E}">
        <p14:creationId xmlns:p14="http://schemas.microsoft.com/office/powerpoint/2010/main" val="3570981683"/>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612491-F755-8503-3CF4-A78B6F4BF703}"/>
            </a:ext>
          </a:extLst>
        </p:cNvPr>
        <p:cNvGrpSpPr/>
        <p:nvPr/>
      </p:nvGrpSpPr>
      <p:grpSpPr>
        <a:xfrm>
          <a:off x="0" y="0"/>
          <a:ext cx="0" cy="0"/>
          <a:chOff x="0" y="0"/>
          <a:chExt cx="0" cy="0"/>
        </a:xfrm>
      </p:grpSpPr>
      <p:sp>
        <p:nvSpPr>
          <p:cNvPr id="31" name="Rectangle 30">
            <a:extLst>
              <a:ext uri="{FF2B5EF4-FFF2-40B4-BE49-F238E27FC236}">
                <a16:creationId xmlns:a16="http://schemas.microsoft.com/office/drawing/2014/main" id="{7E714B89-E037-F796-3273-0C180E817808}"/>
              </a:ext>
            </a:extLst>
          </p:cNvPr>
          <p:cNvSpPr/>
          <p:nvPr/>
        </p:nvSpPr>
        <p:spPr>
          <a:xfrm flipV="1">
            <a:off x="1830223" y="2839032"/>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99A551D2-C414-9790-6082-7AF4EA6ECFF0}"/>
              </a:ext>
            </a:extLst>
          </p:cNvPr>
          <p:cNvGrpSpPr/>
          <p:nvPr/>
        </p:nvGrpSpPr>
        <p:grpSpPr>
          <a:xfrm>
            <a:off x="656827" y="1648420"/>
            <a:ext cx="2764314" cy="923330"/>
            <a:chOff x="630836" y="2073288"/>
            <a:chExt cx="2764314" cy="923330"/>
          </a:xfrm>
        </p:grpSpPr>
        <p:sp>
          <p:nvSpPr>
            <p:cNvPr id="38" name="Title 1">
              <a:extLst>
                <a:ext uri="{FF2B5EF4-FFF2-40B4-BE49-F238E27FC236}">
                  <a16:creationId xmlns:a16="http://schemas.microsoft.com/office/drawing/2014/main" id="{7FD6ED76-4544-BC88-EA81-1F8E73152E57}"/>
                </a:ext>
              </a:extLst>
            </p:cNvPr>
            <p:cNvSpPr txBox="1">
              <a:spLocks/>
            </p:cNvSpPr>
            <p:nvPr/>
          </p:nvSpPr>
          <p:spPr>
            <a:xfrm>
              <a:off x="1308772" y="2802612"/>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1000" b="0">
                <a:solidFill>
                  <a:schemeClr val="tx1"/>
                </a:solidFill>
                <a:ea typeface="+mj-lt"/>
                <a:cs typeface="+mj-lt"/>
              </a:endParaRPr>
            </a:p>
          </p:txBody>
        </p:sp>
        <p:sp>
          <p:nvSpPr>
            <p:cNvPr id="39" name="Title 1">
              <a:extLst>
                <a:ext uri="{FF2B5EF4-FFF2-40B4-BE49-F238E27FC236}">
                  <a16:creationId xmlns:a16="http://schemas.microsoft.com/office/drawing/2014/main" id="{6239683C-CF78-867E-8DB5-AE51D34E0A4E}"/>
                </a:ext>
              </a:extLst>
            </p:cNvPr>
            <p:cNvSpPr txBox="1">
              <a:spLocks/>
            </p:cNvSpPr>
            <p:nvPr/>
          </p:nvSpPr>
          <p:spPr>
            <a:xfrm>
              <a:off x="630836" y="2073288"/>
              <a:ext cx="2764314" cy="923330"/>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tx1"/>
                  </a:solidFill>
                  <a:ea typeface="+mj-lt"/>
                  <a:cs typeface="+mj-lt"/>
                </a:rPr>
                <a:t>From intimate art events to major Midsummer gatherings</a:t>
              </a:r>
            </a:p>
          </p:txBody>
        </p:sp>
      </p:grpSp>
      <p:sp>
        <p:nvSpPr>
          <p:cNvPr id="19" name="Title 1">
            <a:extLst>
              <a:ext uri="{FF2B5EF4-FFF2-40B4-BE49-F238E27FC236}">
                <a16:creationId xmlns:a16="http://schemas.microsoft.com/office/drawing/2014/main" id="{A8DAD62B-9129-8297-DC77-22D81D5C15E0}"/>
              </a:ext>
            </a:extLst>
          </p:cNvPr>
          <p:cNvSpPr txBox="1">
            <a:spLocks/>
          </p:cNvSpPr>
          <p:nvPr/>
        </p:nvSpPr>
        <p:spPr>
          <a:xfrm>
            <a:off x="1331386" y="3160315"/>
            <a:ext cx="1449153" cy="307777"/>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a:solidFill>
                  <a:schemeClr val="tx1"/>
                </a:solidFill>
                <a:ea typeface="+mj-lt"/>
                <a:cs typeface="+mj-lt"/>
              </a:rPr>
              <a:t>Festivals are a key part of Finnish summer culture.</a:t>
            </a:r>
          </a:p>
        </p:txBody>
      </p:sp>
      <p:grpSp>
        <p:nvGrpSpPr>
          <p:cNvPr id="3" name="Group 2">
            <a:extLst>
              <a:ext uri="{FF2B5EF4-FFF2-40B4-BE49-F238E27FC236}">
                <a16:creationId xmlns:a16="http://schemas.microsoft.com/office/drawing/2014/main" id="{F2ED7C37-810F-3BCA-4848-B29FEC183CA7}"/>
              </a:ext>
            </a:extLst>
          </p:cNvPr>
          <p:cNvGrpSpPr/>
          <p:nvPr/>
        </p:nvGrpSpPr>
        <p:grpSpPr>
          <a:xfrm>
            <a:off x="179510" y="5321880"/>
            <a:ext cx="3816426" cy="4269600"/>
            <a:chOff x="179510" y="5249140"/>
            <a:chExt cx="3816426" cy="4269600"/>
          </a:xfrm>
        </p:grpSpPr>
        <p:pic>
          <p:nvPicPr>
            <p:cNvPr id="7" name="Picture 6">
              <a:extLst>
                <a:ext uri="{FF2B5EF4-FFF2-40B4-BE49-F238E27FC236}">
                  <a16:creationId xmlns:a16="http://schemas.microsoft.com/office/drawing/2014/main" id="{1B209630-EBAF-CC27-3577-754F70C64265}"/>
                </a:ext>
              </a:extLst>
            </p:cNvPr>
            <p:cNvPicPr>
              <a:picLocks/>
            </p:cNvPicPr>
            <p:nvPr/>
          </p:nvPicPr>
          <p:blipFill>
            <a:blip r:embed="rId4">
              <a:extLst>
                <a:ext uri="{28A0092B-C50C-407E-A947-70E740481C1C}">
                  <a14:useLocalDpi xmlns:a14="http://schemas.microsoft.com/office/drawing/2010/main" val="0"/>
                </a:ext>
              </a:extLst>
            </a:blip>
            <a:srcRect l="20212" r="20212"/>
            <a:stretch/>
          </p:blipFill>
          <p:spPr>
            <a:xfrm>
              <a:off x="179510" y="5249140"/>
              <a:ext cx="3816426" cy="4269600"/>
            </a:xfrm>
            <a:prstGeom prst="rect">
              <a:avLst/>
            </a:prstGeom>
          </p:spPr>
        </p:pic>
        <p:sp>
          <p:nvSpPr>
            <p:cNvPr id="8" name="Footer Placeholder 4">
              <a:extLst>
                <a:ext uri="{FF2B5EF4-FFF2-40B4-BE49-F238E27FC236}">
                  <a16:creationId xmlns:a16="http://schemas.microsoft.com/office/drawing/2014/main" id="{490C8166-9939-AD38-1EAA-2B924FE22010}"/>
                </a:ext>
              </a:extLst>
            </p:cNvPr>
            <p:cNvSpPr txBox="1">
              <a:spLocks/>
            </p:cNvSpPr>
            <p:nvPr/>
          </p:nvSpPr>
          <p:spPr>
            <a:xfrm>
              <a:off x="243010" y="9215762"/>
              <a:ext cx="740587"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Tikkurila Festival </a:t>
              </a:r>
            </a:p>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Photo: Jaakko Meyn</a:t>
              </a:r>
            </a:p>
          </p:txBody>
        </p:sp>
      </p:grpSp>
      <p:sp>
        <p:nvSpPr>
          <p:cNvPr id="27" name="TextBox 26">
            <a:extLst>
              <a:ext uri="{FF2B5EF4-FFF2-40B4-BE49-F238E27FC236}">
                <a16:creationId xmlns:a16="http://schemas.microsoft.com/office/drawing/2014/main" id="{32C6AE6C-E664-6FFF-6B93-01E471C20ABD}"/>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a:p>
        </p:txBody>
      </p:sp>
      <p:sp>
        <p:nvSpPr>
          <p:cNvPr id="54" name="Title 1">
            <a:extLst>
              <a:ext uri="{FF2B5EF4-FFF2-40B4-BE49-F238E27FC236}">
                <a16:creationId xmlns:a16="http://schemas.microsoft.com/office/drawing/2014/main" id="{85243486-765E-6E60-AFC5-93CD674459EF}"/>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rPr>
              <a:t>It’s summer, it’s party</a:t>
            </a:r>
          </a:p>
        </p:txBody>
      </p:sp>
      <p:sp>
        <p:nvSpPr>
          <p:cNvPr id="23" name="TextBox 22">
            <a:extLst>
              <a:ext uri="{FF2B5EF4-FFF2-40B4-BE49-F238E27FC236}">
                <a16:creationId xmlns:a16="http://schemas.microsoft.com/office/drawing/2014/main" id="{09EE6BC3-77F9-2767-F792-01E73EEF9B67}"/>
              </a:ext>
            </a:extLst>
          </p:cNvPr>
          <p:cNvSpPr txBox="1"/>
          <p:nvPr/>
        </p:nvSpPr>
        <p:spPr>
          <a:xfrm>
            <a:off x="400050" y="-514350"/>
            <a:ext cx="72768" cy="288147"/>
          </a:xfrm>
          <a:prstGeom prst="rect">
            <a:avLst/>
          </a:prstGeom>
          <a:noFill/>
        </p:spPr>
        <p:txBody>
          <a:bodyPr wrap="none" lIns="36000" tIns="36000" rIns="36000" bIns="36000" rtlCol="0">
            <a:spAutoFit/>
          </a:bodyPr>
          <a:lstStyle/>
          <a:p>
            <a:endParaRPr lang="en-US" sz="1400"/>
          </a:p>
        </p:txBody>
      </p:sp>
      <p:grpSp>
        <p:nvGrpSpPr>
          <p:cNvPr id="10" name="Group 9">
            <a:extLst>
              <a:ext uri="{FF2B5EF4-FFF2-40B4-BE49-F238E27FC236}">
                <a16:creationId xmlns:a16="http://schemas.microsoft.com/office/drawing/2014/main" id="{357906B8-07AA-27C1-D877-7A55EF955935}"/>
              </a:ext>
            </a:extLst>
          </p:cNvPr>
          <p:cNvGrpSpPr/>
          <p:nvPr/>
        </p:nvGrpSpPr>
        <p:grpSpPr>
          <a:xfrm>
            <a:off x="4067944" y="627015"/>
            <a:ext cx="5076056" cy="4265480"/>
            <a:chOff x="4067944" y="627015"/>
            <a:chExt cx="5076056" cy="4265480"/>
          </a:xfrm>
        </p:grpSpPr>
        <p:pic>
          <p:nvPicPr>
            <p:cNvPr id="13" name="Picture 12">
              <a:extLst>
                <a:ext uri="{FF2B5EF4-FFF2-40B4-BE49-F238E27FC236}">
                  <a16:creationId xmlns:a16="http://schemas.microsoft.com/office/drawing/2014/main" id="{ABC5C3DB-BFA5-417D-BD8C-546CF3636111}"/>
                </a:ext>
              </a:extLst>
            </p:cNvPr>
            <p:cNvPicPr>
              <a:picLocks noChangeAspect="1"/>
            </p:cNvPicPr>
            <p:nvPr/>
          </p:nvPicPr>
          <p:blipFill>
            <a:blip r:embed="rId5">
              <a:extLst>
                <a:ext uri="{28A0092B-C50C-407E-A947-70E740481C1C}">
                  <a14:useLocalDpi xmlns:a14="http://schemas.microsoft.com/office/drawing/2010/main" val="0"/>
                </a:ext>
              </a:extLst>
            </a:blip>
            <a:srcRect l="7480" r="13196"/>
            <a:stretch>
              <a:fillRect/>
            </a:stretch>
          </p:blipFill>
          <p:spPr>
            <a:xfrm>
              <a:off x="4067944" y="627015"/>
              <a:ext cx="5076056" cy="4265480"/>
            </a:xfrm>
            <a:prstGeom prst="rect">
              <a:avLst/>
            </a:prstGeom>
          </p:spPr>
        </p:pic>
        <p:sp>
          <p:nvSpPr>
            <p:cNvPr id="6" name="Rectangle 5">
              <a:extLst>
                <a:ext uri="{FF2B5EF4-FFF2-40B4-BE49-F238E27FC236}">
                  <a16:creationId xmlns:a16="http://schemas.microsoft.com/office/drawing/2014/main" id="{C245CB38-8ADA-5570-7DD9-331D3FAF560A}"/>
                </a:ext>
              </a:extLst>
            </p:cNvPr>
            <p:cNvSpPr/>
            <p:nvPr/>
          </p:nvSpPr>
          <p:spPr>
            <a:xfrm>
              <a:off x="4067944" y="3856383"/>
              <a:ext cx="5076056" cy="1036112"/>
            </a:xfrm>
            <a:prstGeom prst="rect">
              <a:avLst/>
            </a:prstGeom>
            <a:gradFill>
              <a:gsLst>
                <a:gs pos="0">
                  <a:schemeClr val="accent1">
                    <a:alpha val="0"/>
                    <a:lumMod val="0"/>
                  </a:schemeClr>
                </a:gs>
                <a:gs pos="100000">
                  <a:schemeClr val="tx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ooter Placeholder 4">
              <a:extLst>
                <a:ext uri="{FF2B5EF4-FFF2-40B4-BE49-F238E27FC236}">
                  <a16:creationId xmlns:a16="http://schemas.microsoft.com/office/drawing/2014/main" id="{00522C26-CDDC-66A2-8326-63550157FE1E}"/>
                </a:ext>
              </a:extLst>
            </p:cNvPr>
            <p:cNvSpPr txBox="1">
              <a:spLocks/>
            </p:cNvSpPr>
            <p:nvPr/>
          </p:nvSpPr>
          <p:spPr>
            <a:xfrm>
              <a:off x="4133834" y="4589009"/>
              <a:ext cx="847989"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err="1">
                  <a:solidFill>
                    <a:schemeClr val="bg1"/>
                  </a:solidFill>
                  <a:effectLst>
                    <a:outerShdw blurRad="635000" dir="5400000" algn="ctr" rotWithShape="0">
                      <a:srgbClr val="000000">
                        <a:alpha val="75000"/>
                      </a:srgbClr>
                    </a:outerShdw>
                  </a:effectLst>
                  <a:latin typeface="Finlandica" charset="0"/>
                </a:rPr>
                <a:t>Ruisrock</a:t>
              </a:r>
              <a:r>
                <a:rPr lang="en-US" sz="700" kern="0" cap="none" spc="0">
                  <a:solidFill>
                    <a:schemeClr val="bg1"/>
                  </a:solidFill>
                  <a:effectLst>
                    <a:outerShdw blurRad="635000" dir="5400000" algn="ctr" rotWithShape="0">
                      <a:srgbClr val="000000">
                        <a:alpha val="75000"/>
                      </a:srgbClr>
                    </a:outerShdw>
                  </a:effectLst>
                  <a:latin typeface="Finlandica" charset="0"/>
                </a:rPr>
                <a:t> </a:t>
              </a:r>
            </a:p>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Photo: Riikka </a:t>
              </a:r>
              <a:r>
                <a:rPr lang="en-US" sz="700" kern="0" cap="none" spc="0" err="1">
                  <a:solidFill>
                    <a:schemeClr val="bg1"/>
                  </a:solidFill>
                  <a:effectLst>
                    <a:outerShdw blurRad="635000" dir="5400000" algn="ctr" rotWithShape="0">
                      <a:srgbClr val="000000">
                        <a:alpha val="75000"/>
                      </a:srgbClr>
                    </a:outerShdw>
                  </a:effectLst>
                  <a:latin typeface="Finlandica" charset="0"/>
                </a:rPr>
                <a:t>Vaahtera</a:t>
              </a:r>
              <a:endParaRPr lang="en-US" sz="700" kern="0" cap="none" spc="0">
                <a:solidFill>
                  <a:schemeClr val="bg1"/>
                </a:solidFill>
                <a:effectLst>
                  <a:outerShdw blurRad="635000" dir="5400000" algn="ctr" rotWithShape="0">
                    <a:srgbClr val="000000">
                      <a:alpha val="75000"/>
                    </a:srgbClr>
                  </a:outerShdw>
                </a:effectLst>
                <a:latin typeface="Finlandica" charset="0"/>
              </a:endParaRPr>
            </a:p>
          </p:txBody>
        </p:sp>
      </p:grpSp>
      <p:sp>
        <p:nvSpPr>
          <p:cNvPr id="2" name="Title 1">
            <a:extLst>
              <a:ext uri="{FF2B5EF4-FFF2-40B4-BE49-F238E27FC236}">
                <a16:creationId xmlns:a16="http://schemas.microsoft.com/office/drawing/2014/main" id="{1154F17C-91A1-CAF6-8826-F18428CB293E}"/>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a:solidFill>
                  <a:schemeClr val="accent3"/>
                </a:solidFill>
              </a:rPr>
              <a:t>10 PIECES OF FINNISH MUSIC</a:t>
            </a:r>
          </a:p>
        </p:txBody>
      </p:sp>
      <p:grpSp>
        <p:nvGrpSpPr>
          <p:cNvPr id="25" name="Group 24">
            <a:extLst>
              <a:ext uri="{FF2B5EF4-FFF2-40B4-BE49-F238E27FC236}">
                <a16:creationId xmlns:a16="http://schemas.microsoft.com/office/drawing/2014/main" id="{085556AA-4E6D-5559-A7B2-FA4377B89C41}"/>
              </a:ext>
            </a:extLst>
          </p:cNvPr>
          <p:cNvGrpSpPr/>
          <p:nvPr/>
        </p:nvGrpSpPr>
        <p:grpSpPr>
          <a:xfrm>
            <a:off x="4067944" y="627015"/>
            <a:ext cx="5076056" cy="4265480"/>
            <a:chOff x="4067944" y="627530"/>
            <a:chExt cx="5076056" cy="4265480"/>
          </a:xfrm>
        </p:grpSpPr>
        <p:pic>
          <p:nvPicPr>
            <p:cNvPr id="26" name="Picture 25">
              <a:extLst>
                <a:ext uri="{FF2B5EF4-FFF2-40B4-BE49-F238E27FC236}">
                  <a16:creationId xmlns:a16="http://schemas.microsoft.com/office/drawing/2014/main" id="{63A33B8B-4582-CB83-8525-77CA545DA636}"/>
                </a:ext>
              </a:extLst>
            </p:cNvPr>
            <p:cNvPicPr>
              <a:picLocks noChangeAspect="1"/>
            </p:cNvPicPr>
            <p:nvPr/>
          </p:nvPicPr>
          <p:blipFill>
            <a:blip r:embed="rId6">
              <a:extLst>
                <a:ext uri="{28A0092B-C50C-407E-A947-70E740481C1C}">
                  <a14:useLocalDpi xmlns:a14="http://schemas.microsoft.com/office/drawing/2010/main" val="0"/>
                </a:ext>
              </a:extLst>
            </a:blip>
            <a:srcRect l="16530" r="16530"/>
            <a:stretch/>
          </p:blipFill>
          <p:spPr>
            <a:xfrm>
              <a:off x="4067944" y="627530"/>
              <a:ext cx="5076056" cy="4265480"/>
            </a:xfrm>
            <a:prstGeom prst="rect">
              <a:avLst/>
            </a:prstGeom>
          </p:spPr>
        </p:pic>
        <p:sp>
          <p:nvSpPr>
            <p:cNvPr id="28" name="Footer Placeholder 4">
              <a:extLst>
                <a:ext uri="{FF2B5EF4-FFF2-40B4-BE49-F238E27FC236}">
                  <a16:creationId xmlns:a16="http://schemas.microsoft.com/office/drawing/2014/main" id="{7F19C89D-04E7-F6FB-BF9B-A88CE50967B3}"/>
                </a:ext>
              </a:extLst>
            </p:cNvPr>
            <p:cNvSpPr txBox="1">
              <a:spLocks/>
            </p:cNvSpPr>
            <p:nvPr/>
          </p:nvSpPr>
          <p:spPr>
            <a:xfrm>
              <a:off x="4124690" y="4610092"/>
              <a:ext cx="1444306"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Tuska 2023 </a:t>
              </a:r>
            </a:p>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Photo: Miika Storm / Business Finland</a:t>
              </a:r>
              <a:endParaRPr lang="en-US" sz="700" kern="0" cap="none" spc="0" noProof="0">
                <a:solidFill>
                  <a:schemeClr val="bg1"/>
                </a:solidFill>
                <a:effectLst>
                  <a:outerShdw blurRad="635000" dir="5400000" algn="ctr" rotWithShape="0">
                    <a:srgbClr val="000000">
                      <a:alpha val="75000"/>
                    </a:srgbClr>
                  </a:outerShdw>
                </a:effectLst>
                <a:latin typeface="Finlandica" charset="0"/>
              </a:endParaRPr>
            </a:p>
          </p:txBody>
        </p:sp>
      </p:grpSp>
      <p:grpSp>
        <p:nvGrpSpPr>
          <p:cNvPr id="29" name="Group 28">
            <a:extLst>
              <a:ext uri="{FF2B5EF4-FFF2-40B4-BE49-F238E27FC236}">
                <a16:creationId xmlns:a16="http://schemas.microsoft.com/office/drawing/2014/main" id="{D66FE9AE-2B7E-4413-D74F-2CF76F40486A}"/>
              </a:ext>
            </a:extLst>
          </p:cNvPr>
          <p:cNvGrpSpPr/>
          <p:nvPr/>
        </p:nvGrpSpPr>
        <p:grpSpPr>
          <a:xfrm>
            <a:off x="-3905038" y="812730"/>
            <a:ext cx="3816000" cy="4270734"/>
            <a:chOff x="128210" y="5261357"/>
            <a:chExt cx="3816000" cy="4270734"/>
          </a:xfrm>
        </p:grpSpPr>
        <p:pic>
          <p:nvPicPr>
            <p:cNvPr id="30" name="Picture 29">
              <a:extLst>
                <a:ext uri="{FF2B5EF4-FFF2-40B4-BE49-F238E27FC236}">
                  <a16:creationId xmlns:a16="http://schemas.microsoft.com/office/drawing/2014/main" id="{CB220BF7-FA9B-4393-5C76-69092FFE18F5}"/>
                </a:ext>
              </a:extLst>
            </p:cNvPr>
            <p:cNvPicPr>
              <a:picLocks/>
            </p:cNvPicPr>
            <p:nvPr/>
          </p:nvPicPr>
          <p:blipFill>
            <a:blip r:embed="rId7">
              <a:extLst>
                <a:ext uri="{28A0092B-C50C-407E-A947-70E740481C1C}">
                  <a14:useLocalDpi xmlns:a14="http://schemas.microsoft.com/office/drawing/2010/main" val="0"/>
                </a:ext>
              </a:extLst>
            </a:blip>
            <a:srcRect l="21443" r="19013"/>
            <a:stretch>
              <a:fillRect/>
            </a:stretch>
          </p:blipFill>
          <p:spPr>
            <a:xfrm>
              <a:off x="128210" y="5261357"/>
              <a:ext cx="3816000" cy="4270734"/>
            </a:xfrm>
            <a:prstGeom prst="rect">
              <a:avLst/>
            </a:prstGeom>
          </p:spPr>
        </p:pic>
        <p:sp>
          <p:nvSpPr>
            <p:cNvPr id="32" name="Footer Placeholder 4">
              <a:extLst>
                <a:ext uri="{FF2B5EF4-FFF2-40B4-BE49-F238E27FC236}">
                  <a16:creationId xmlns:a16="http://schemas.microsoft.com/office/drawing/2014/main" id="{AA5E2988-0ABE-9C42-AE71-E31E17F69869}"/>
                </a:ext>
              </a:extLst>
            </p:cNvPr>
            <p:cNvSpPr txBox="1">
              <a:spLocks/>
            </p:cNvSpPr>
            <p:nvPr/>
          </p:nvSpPr>
          <p:spPr>
            <a:xfrm>
              <a:off x="207897" y="9246893"/>
              <a:ext cx="868828"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a:solidFill>
                    <a:schemeClr val="bg1"/>
                  </a:solidFill>
                  <a:effectLst>
                    <a:outerShdw blurRad="635000" dir="5400000" algn="ctr" rotWithShape="0">
                      <a:srgbClr val="000000">
                        <a:alpha val="75000"/>
                      </a:srgbClr>
                    </a:outerShdw>
                  </a:effectLst>
                  <a:latin typeface="+mj-lt"/>
                </a:rPr>
                <a:t>H2Ö festival </a:t>
              </a:r>
            </a:p>
            <a:p>
              <a:pPr>
                <a:lnSpc>
                  <a:spcPct val="114000"/>
                </a:lnSpc>
              </a:pPr>
              <a:r>
                <a:rPr lang="en-US" sz="700" kern="0" cap="none" spc="0">
                  <a:solidFill>
                    <a:schemeClr val="bg1"/>
                  </a:solidFill>
                  <a:effectLst>
                    <a:outerShdw blurRad="635000" dir="5400000" algn="ctr" rotWithShape="0">
                      <a:srgbClr val="000000">
                        <a:alpha val="75000"/>
                      </a:srgbClr>
                    </a:outerShdw>
                  </a:effectLst>
                  <a:latin typeface="+mj-lt"/>
                </a:rPr>
                <a:t>Photo: Sami Heiskanen</a:t>
              </a:r>
            </a:p>
          </p:txBody>
        </p:sp>
      </p:grpSp>
      <p:grpSp>
        <p:nvGrpSpPr>
          <p:cNvPr id="33" name="Group 32">
            <a:extLst>
              <a:ext uri="{FF2B5EF4-FFF2-40B4-BE49-F238E27FC236}">
                <a16:creationId xmlns:a16="http://schemas.microsoft.com/office/drawing/2014/main" id="{024CDA1F-B513-8B13-6E61-682E38EA6CCC}"/>
              </a:ext>
            </a:extLst>
          </p:cNvPr>
          <p:cNvGrpSpPr/>
          <p:nvPr/>
        </p:nvGrpSpPr>
        <p:grpSpPr>
          <a:xfrm>
            <a:off x="4067944" y="627015"/>
            <a:ext cx="5076056" cy="4265480"/>
            <a:chOff x="4067944" y="627530"/>
            <a:chExt cx="5076056" cy="4265480"/>
          </a:xfrm>
        </p:grpSpPr>
        <p:pic>
          <p:nvPicPr>
            <p:cNvPr id="34" name="Picture 33">
              <a:extLst>
                <a:ext uri="{FF2B5EF4-FFF2-40B4-BE49-F238E27FC236}">
                  <a16:creationId xmlns:a16="http://schemas.microsoft.com/office/drawing/2014/main" id="{DD9D6566-96D7-4446-C542-75382F1E6B52}"/>
                </a:ext>
              </a:extLst>
            </p:cNvPr>
            <p:cNvPicPr>
              <a:picLocks noChangeAspect="1"/>
            </p:cNvPicPr>
            <p:nvPr/>
          </p:nvPicPr>
          <p:blipFill>
            <a:blip r:embed="rId8">
              <a:extLst>
                <a:ext uri="{28A0092B-C50C-407E-A947-70E740481C1C}">
                  <a14:useLocalDpi xmlns:a14="http://schemas.microsoft.com/office/drawing/2010/main" val="0"/>
                </a:ext>
              </a:extLst>
            </a:blip>
            <a:srcRect l="10373" r="10373"/>
            <a:stretch/>
          </p:blipFill>
          <p:spPr>
            <a:xfrm>
              <a:off x="4067944" y="627530"/>
              <a:ext cx="5076056" cy="4265480"/>
            </a:xfrm>
            <a:prstGeom prst="rect">
              <a:avLst/>
            </a:prstGeom>
          </p:spPr>
        </p:pic>
        <p:sp>
          <p:nvSpPr>
            <p:cNvPr id="35" name="Footer Placeholder 4">
              <a:extLst>
                <a:ext uri="{FF2B5EF4-FFF2-40B4-BE49-F238E27FC236}">
                  <a16:creationId xmlns:a16="http://schemas.microsoft.com/office/drawing/2014/main" id="{A909FD39-34E3-51B0-95C3-1033E5C4DF3D}"/>
                </a:ext>
              </a:extLst>
            </p:cNvPr>
            <p:cNvSpPr txBox="1">
              <a:spLocks/>
            </p:cNvSpPr>
            <p:nvPr/>
          </p:nvSpPr>
          <p:spPr>
            <a:xfrm>
              <a:off x="4124690" y="4610092"/>
              <a:ext cx="912109"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err="1">
                  <a:solidFill>
                    <a:schemeClr val="bg1"/>
                  </a:solidFill>
                  <a:effectLst>
                    <a:outerShdw blurRad="635000" dir="5400000" algn="ctr" rotWithShape="0">
                      <a:srgbClr val="000000">
                        <a:alpha val="75000"/>
                      </a:srgbClr>
                    </a:outerShdw>
                  </a:effectLst>
                  <a:latin typeface="Finlandica" charset="0"/>
                </a:rPr>
                <a:t>Elektrolinna</a:t>
              </a:r>
              <a:r>
                <a:rPr lang="en-US" sz="700" kern="0" cap="none" spc="0">
                  <a:solidFill>
                    <a:schemeClr val="bg1"/>
                  </a:solidFill>
                  <a:effectLst>
                    <a:outerShdw blurRad="635000" dir="5400000" algn="ctr" rotWithShape="0">
                      <a:srgbClr val="000000">
                        <a:alpha val="75000"/>
                      </a:srgbClr>
                    </a:outerShdw>
                  </a:effectLst>
                  <a:latin typeface="Finlandica" charset="0"/>
                </a:rPr>
                <a:t>, </a:t>
              </a:r>
              <a:r>
                <a:rPr lang="en-US" sz="700" kern="0" cap="none" spc="0" err="1">
                  <a:solidFill>
                    <a:schemeClr val="bg1"/>
                  </a:solidFill>
                  <a:effectLst>
                    <a:outerShdw blurRad="635000" dir="5400000" algn="ctr" rotWithShape="0">
                      <a:srgbClr val="000000">
                        <a:alpha val="75000"/>
                      </a:srgbClr>
                    </a:outerShdw>
                  </a:effectLst>
                  <a:latin typeface="Finlandica" charset="0"/>
                </a:rPr>
                <a:t>Kesärauha</a:t>
              </a:r>
              <a:r>
                <a:rPr lang="en-US" sz="700" kern="0" cap="none" spc="0">
                  <a:solidFill>
                    <a:schemeClr val="bg1"/>
                  </a:solidFill>
                  <a:effectLst>
                    <a:outerShdw blurRad="635000" dir="5400000" algn="ctr" rotWithShape="0">
                      <a:srgbClr val="000000">
                        <a:alpha val="75000"/>
                      </a:srgbClr>
                    </a:outerShdw>
                  </a:effectLst>
                  <a:latin typeface="Finlandica" charset="0"/>
                </a:rPr>
                <a:t> </a:t>
              </a:r>
            </a:p>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Photo: Jussi </a:t>
              </a:r>
              <a:r>
                <a:rPr lang="en-US" sz="700" kern="0" cap="none" spc="0" err="1">
                  <a:solidFill>
                    <a:schemeClr val="bg1"/>
                  </a:solidFill>
                  <a:effectLst>
                    <a:outerShdw blurRad="635000" dir="5400000" algn="ctr" rotWithShape="0">
                      <a:srgbClr val="000000">
                        <a:alpha val="75000"/>
                      </a:srgbClr>
                    </a:outerShdw>
                  </a:effectLst>
                  <a:latin typeface="Finlandica" charset="0"/>
                </a:rPr>
                <a:t>Virkkumaa</a:t>
              </a:r>
              <a:endParaRPr lang="en-US" sz="700" kern="0" cap="none" spc="0" noProof="0">
                <a:solidFill>
                  <a:schemeClr val="bg1"/>
                </a:solidFill>
                <a:effectLst>
                  <a:outerShdw blurRad="635000" dir="5400000" algn="ctr" rotWithShape="0">
                    <a:srgbClr val="000000">
                      <a:alpha val="75000"/>
                    </a:srgbClr>
                  </a:outerShdw>
                </a:effectLst>
                <a:latin typeface="Finlandica" charset="0"/>
              </a:endParaRPr>
            </a:p>
          </p:txBody>
        </p:sp>
      </p:grpSp>
      <p:sp>
        <p:nvSpPr>
          <p:cNvPr id="21" name="Title 1">
            <a:extLst>
              <a:ext uri="{FF2B5EF4-FFF2-40B4-BE49-F238E27FC236}">
                <a16:creationId xmlns:a16="http://schemas.microsoft.com/office/drawing/2014/main" id="{51C7EA04-D0B8-4579-395C-C23EA7E7C2FE}"/>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a:t>
            </a:r>
          </a:p>
        </p:txBody>
      </p:sp>
      <p:sp>
        <p:nvSpPr>
          <p:cNvPr id="36" name="Rectangle 35">
            <a:extLst>
              <a:ext uri="{FF2B5EF4-FFF2-40B4-BE49-F238E27FC236}">
                <a16:creationId xmlns:a16="http://schemas.microsoft.com/office/drawing/2014/main" id="{127E60B2-B6D0-E28F-B682-C60D4159738B}"/>
              </a:ext>
            </a:extLst>
          </p:cNvPr>
          <p:cNvSpPr/>
          <p:nvPr/>
        </p:nvSpPr>
        <p:spPr>
          <a:xfrm>
            <a:off x="2387265"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Title 1">
            <a:extLst>
              <a:ext uri="{FF2B5EF4-FFF2-40B4-BE49-F238E27FC236}">
                <a16:creationId xmlns:a16="http://schemas.microsoft.com/office/drawing/2014/main" id="{AACD57C2-3699-1C77-FB82-C833655B03D1}"/>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2</a:t>
            </a:r>
          </a:p>
        </p:txBody>
      </p:sp>
      <p:sp>
        <p:nvSpPr>
          <p:cNvPr id="40" name="Title 1">
            <a:extLst>
              <a:ext uri="{FF2B5EF4-FFF2-40B4-BE49-F238E27FC236}">
                <a16:creationId xmlns:a16="http://schemas.microsoft.com/office/drawing/2014/main" id="{D3A8AB5D-F373-3E75-C0A0-FDB4B27FAA4C}"/>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3</a:t>
            </a:r>
          </a:p>
        </p:txBody>
      </p:sp>
      <p:sp>
        <p:nvSpPr>
          <p:cNvPr id="41" name="Title 1">
            <a:extLst>
              <a:ext uri="{FF2B5EF4-FFF2-40B4-BE49-F238E27FC236}">
                <a16:creationId xmlns:a16="http://schemas.microsoft.com/office/drawing/2014/main" id="{A8B6A3D1-A120-11EF-FA1F-57233A035C16}"/>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4</a:t>
            </a:r>
          </a:p>
        </p:txBody>
      </p:sp>
      <p:sp>
        <p:nvSpPr>
          <p:cNvPr id="42" name="Title 1">
            <a:extLst>
              <a:ext uri="{FF2B5EF4-FFF2-40B4-BE49-F238E27FC236}">
                <a16:creationId xmlns:a16="http://schemas.microsoft.com/office/drawing/2014/main" id="{A77F0525-798F-F776-F00D-C3C1186927CC}"/>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5</a:t>
            </a:r>
          </a:p>
        </p:txBody>
      </p:sp>
      <p:sp>
        <p:nvSpPr>
          <p:cNvPr id="43" name="Title 1">
            <a:extLst>
              <a:ext uri="{FF2B5EF4-FFF2-40B4-BE49-F238E27FC236}">
                <a16:creationId xmlns:a16="http://schemas.microsoft.com/office/drawing/2014/main" id="{B163CEA7-4DA5-41CA-2126-29F57EF1F39C}"/>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6</a:t>
            </a:r>
          </a:p>
        </p:txBody>
      </p:sp>
      <p:sp>
        <p:nvSpPr>
          <p:cNvPr id="44" name="Title 1">
            <a:extLst>
              <a:ext uri="{FF2B5EF4-FFF2-40B4-BE49-F238E27FC236}">
                <a16:creationId xmlns:a16="http://schemas.microsoft.com/office/drawing/2014/main" id="{6A775804-F156-936E-5166-D2DAB899376B}"/>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a:solidFill>
                  <a:schemeClr val="tx1"/>
                </a:solidFill>
                <a:latin typeface="Finlandica" pitchFamily="2" charset="77"/>
              </a:rPr>
              <a:t>7</a:t>
            </a:r>
          </a:p>
        </p:txBody>
      </p:sp>
      <p:sp>
        <p:nvSpPr>
          <p:cNvPr id="45" name="Title 1">
            <a:extLst>
              <a:ext uri="{FF2B5EF4-FFF2-40B4-BE49-F238E27FC236}">
                <a16:creationId xmlns:a16="http://schemas.microsoft.com/office/drawing/2014/main" id="{73142A0F-5437-79AB-9FFF-599621CF359A}"/>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8</a:t>
            </a:r>
          </a:p>
        </p:txBody>
      </p:sp>
      <p:sp>
        <p:nvSpPr>
          <p:cNvPr id="46" name="Title 1">
            <a:extLst>
              <a:ext uri="{FF2B5EF4-FFF2-40B4-BE49-F238E27FC236}">
                <a16:creationId xmlns:a16="http://schemas.microsoft.com/office/drawing/2014/main" id="{EA575389-1FE8-075A-BC6C-0624A012BDF3}"/>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9</a:t>
            </a:r>
          </a:p>
        </p:txBody>
      </p:sp>
      <p:sp>
        <p:nvSpPr>
          <p:cNvPr id="47" name="Title 1">
            <a:extLst>
              <a:ext uri="{FF2B5EF4-FFF2-40B4-BE49-F238E27FC236}">
                <a16:creationId xmlns:a16="http://schemas.microsoft.com/office/drawing/2014/main" id="{284EDCD5-D100-382E-1431-98A4D81CBEC1}"/>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10</a:t>
            </a:r>
          </a:p>
        </p:txBody>
      </p:sp>
    </p:spTree>
    <p:custDataLst>
      <p:tags r:id="rId1"/>
    </p:custDataLst>
    <p:extLst>
      <p:ext uri="{BB962C8B-B14F-4D97-AF65-F5344CB8AC3E}">
        <p14:creationId xmlns:p14="http://schemas.microsoft.com/office/powerpoint/2010/main" val="3489334767"/>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p:tgtEl>
                                          <p:spTgt spid="5"/>
                                        </p:tgtEl>
                                        <p:attrNameLst>
                                          <p:attrName>ppt_y</p:attrName>
                                        </p:attrNameLst>
                                      </p:cBhvr>
                                      <p:tavLst>
                                        <p:tav tm="0">
                                          <p:val>
                                            <p:strVal val="#ppt_y+#ppt_h*1.125000"/>
                                          </p:val>
                                        </p:tav>
                                        <p:tav tm="100000">
                                          <p:val>
                                            <p:strVal val="#ppt_y"/>
                                          </p:val>
                                        </p:tav>
                                      </p:tavLst>
                                    </p:anim>
                                    <p:animEffect transition="in" filter="wipe(up)">
                                      <p:cBhvr>
                                        <p:cTn id="8" dur="10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750" fill="hold"/>
                                        <p:tgtEl>
                                          <p:spTgt spid="31"/>
                                        </p:tgtEl>
                                        <p:attrNameLst>
                                          <p:attrName>ppt_w</p:attrName>
                                        </p:attrNameLst>
                                      </p:cBhvr>
                                      <p:tavLst>
                                        <p:tav tm="0">
                                          <p:val>
                                            <p:strVal val="#ppt_w*0.70"/>
                                          </p:val>
                                        </p:tav>
                                        <p:tav tm="100000">
                                          <p:val>
                                            <p:strVal val="#ppt_w"/>
                                          </p:val>
                                        </p:tav>
                                      </p:tavLst>
                                    </p:anim>
                                    <p:anim calcmode="lin" valueType="num">
                                      <p:cBhvr>
                                        <p:cTn id="14" dur="750" fill="hold"/>
                                        <p:tgtEl>
                                          <p:spTgt spid="31"/>
                                        </p:tgtEl>
                                        <p:attrNameLst>
                                          <p:attrName>ppt_h</p:attrName>
                                        </p:attrNameLst>
                                      </p:cBhvr>
                                      <p:tavLst>
                                        <p:tav tm="0">
                                          <p:val>
                                            <p:strVal val="#ppt_h"/>
                                          </p:val>
                                        </p:tav>
                                        <p:tav tm="100000">
                                          <p:val>
                                            <p:strVal val="#ppt_h"/>
                                          </p:val>
                                        </p:tav>
                                      </p:tavLst>
                                    </p:anim>
                                    <p:animEffect transition="in" filter="fade">
                                      <p:cBhvr>
                                        <p:cTn id="15" dur="750"/>
                                        <p:tgtEl>
                                          <p:spTgt spid="31"/>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1000"/>
                                        <p:tgtEl>
                                          <p:spTgt spid="19"/>
                                        </p:tgtEl>
                                        <p:attrNameLst>
                                          <p:attrName>ppt_y</p:attrName>
                                        </p:attrNameLst>
                                      </p:cBhvr>
                                      <p:tavLst>
                                        <p:tav tm="0">
                                          <p:val>
                                            <p:strVal val="#ppt_y-#ppt_h*1.125000"/>
                                          </p:val>
                                        </p:tav>
                                        <p:tav tm="100000">
                                          <p:val>
                                            <p:strVal val="#ppt_y"/>
                                          </p:val>
                                        </p:tav>
                                      </p:tavLst>
                                    </p:anim>
                                    <p:animEffect transition="in" filter="wipe(down)">
                                      <p:cBhvr>
                                        <p:cTn id="19" dur="10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63" presetClass="path" presetSubtype="0" accel="50000" decel="50000" fill="hold" nodeType="clickEffect">
                                  <p:stCondLst>
                                    <p:cond delay="0"/>
                                  </p:stCondLst>
                                  <p:childTnLst>
                                    <p:animMotion origin="layout" path="M 4.16667E-6 2.46914E-7 L 0.69114 2.46914E-7 " pathEditMode="relative" rAng="0" ptsTypes="AA">
                                      <p:cBhvr>
                                        <p:cTn id="23" dur="2500" fill="hold"/>
                                        <p:tgtEl>
                                          <p:spTgt spid="33"/>
                                        </p:tgtEl>
                                        <p:attrNameLst>
                                          <p:attrName>ppt_x</p:attrName>
                                          <p:attrName>ppt_y</p:attrName>
                                        </p:attrNameLst>
                                      </p:cBhvr>
                                      <p:rCtr x="34549" y="0"/>
                                    </p:animMotion>
                                  </p:childTnLst>
                                </p:cTn>
                              </p:par>
                              <p:par>
                                <p:cTn id="24" presetID="0" presetClass="path" presetSubtype="0" repeatCount="0" accel="50000" decel="50000" fill="hold" nodeType="withEffect">
                                  <p:stCondLst>
                                    <p:cond delay="0"/>
                                  </p:stCondLst>
                                  <p:childTnLst>
                                    <p:animMotion origin="layout" path="M 1.38889E-6 -1.35802E-6 L 0.00069 -0.91327 " pathEditMode="relative" rAng="0" ptsTypes="AA">
                                      <p:cBhvr>
                                        <p:cTn id="25" dur="2000" fill="hold"/>
                                        <p:tgtEl>
                                          <p:spTgt spid="3"/>
                                        </p:tgtEl>
                                        <p:attrNameLst>
                                          <p:attrName>ppt_x</p:attrName>
                                          <p:attrName>ppt_y</p:attrName>
                                        </p:attrNameLst>
                                      </p:cBhvr>
                                      <p:rCtr x="35" y="-45679"/>
                                    </p:animMotion>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4.16667E-6 2.46914E-7 L 0.69114 2.46914E-7 " pathEditMode="relative" rAng="0" ptsTypes="AA">
                                      <p:cBhvr>
                                        <p:cTn id="29" dur="2500" fill="hold"/>
                                        <p:tgtEl>
                                          <p:spTgt spid="25"/>
                                        </p:tgtEl>
                                        <p:attrNameLst>
                                          <p:attrName>ppt_x</p:attrName>
                                          <p:attrName>ppt_y</p:attrName>
                                        </p:attrNameLst>
                                      </p:cBhvr>
                                      <p:rCtr x="34549" y="0"/>
                                    </p:animMotion>
                                  </p:childTnLst>
                                </p:cTn>
                              </p:par>
                              <p:par>
                                <p:cTn id="30" presetID="0" presetClass="path" presetSubtype="0" accel="50000" decel="50000" fill="hold" nodeType="withEffect">
                                  <p:stCondLst>
                                    <p:cond delay="0"/>
                                  </p:stCondLst>
                                  <p:childTnLst>
                                    <p:animMotion origin="layout" path="M -0.00504 -0.03673 L 0.44635 -0.03673 " pathEditMode="relative" rAng="0" ptsTypes="AA">
                                      <p:cBhvr>
                                        <p:cTn id="31" dur="2000" fill="hold"/>
                                        <p:tgtEl>
                                          <p:spTgt spid="29"/>
                                        </p:tgtEl>
                                        <p:attrNameLst>
                                          <p:attrName>ppt_x</p:attrName>
                                          <p:attrName>ppt_y</p:attrName>
                                        </p:attrNameLst>
                                      </p:cBhvr>
                                      <p:rCtr x="2256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9F9DD2-7F03-4290-DA7B-A57D0715212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FF34F40-1365-8BDF-374A-D8D62D1528D7}"/>
              </a:ext>
            </a:extLst>
          </p:cNvPr>
          <p:cNvPicPr>
            <a:picLocks noChangeAspect="1"/>
          </p:cNvPicPr>
          <p:nvPr/>
        </p:nvPicPr>
        <p:blipFill>
          <a:blip r:embed="rId3">
            <a:extLst>
              <a:ext uri="{28A0092B-C50C-407E-A947-70E740481C1C}">
                <a14:useLocalDpi xmlns:a14="http://schemas.microsoft.com/office/drawing/2010/main" val="0"/>
              </a:ext>
            </a:extLst>
          </a:blip>
          <a:srcRect t="15468"/>
          <a:stretch>
            <a:fillRect/>
          </a:stretch>
        </p:blipFill>
        <p:spPr>
          <a:xfrm>
            <a:off x="0" y="0"/>
            <a:ext cx="9144000" cy="5143500"/>
          </a:xfrm>
          <a:prstGeom prst="rect">
            <a:avLst/>
          </a:prstGeom>
        </p:spPr>
      </p:pic>
      <p:sp>
        <p:nvSpPr>
          <p:cNvPr id="5" name="Rectangle 4">
            <a:extLst>
              <a:ext uri="{FF2B5EF4-FFF2-40B4-BE49-F238E27FC236}">
                <a16:creationId xmlns:a16="http://schemas.microsoft.com/office/drawing/2014/main" id="{FBAB84F3-E2A3-E6B3-0167-099DA47CB3FE}"/>
              </a:ext>
            </a:extLst>
          </p:cNvPr>
          <p:cNvSpPr/>
          <p:nvPr/>
        </p:nvSpPr>
        <p:spPr>
          <a:xfrm>
            <a:off x="0" y="0"/>
            <a:ext cx="9144000" cy="5143500"/>
          </a:xfrm>
          <a:prstGeom prst="rect">
            <a:avLst/>
          </a:prstGeom>
          <a:solidFill>
            <a:schemeClr val="tx2">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C00A00BB-4D3D-BF80-B7AA-BB70299A3D55}"/>
              </a:ext>
            </a:extLst>
          </p:cNvPr>
          <p:cNvSpPr txBox="1">
            <a:spLocks/>
          </p:cNvSpPr>
          <p:nvPr/>
        </p:nvSpPr>
        <p:spPr>
          <a:xfrm>
            <a:off x="1511300" y="4847546"/>
            <a:ext cx="6121400" cy="107722"/>
          </a:xfrm>
          <a:prstGeom prst="rect">
            <a:avLst/>
          </a:prstGeom>
        </p:spPr>
        <p:txBody>
          <a:bodyPr vert="horz"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kern="0" cap="none" spc="0">
                <a:solidFill>
                  <a:schemeClr val="bg1"/>
                </a:solidFill>
                <a:latin typeface="+mj-lt"/>
              </a:rPr>
              <a:t>Photo: Katri Naukkarinen / Music Finland</a:t>
            </a:r>
          </a:p>
        </p:txBody>
      </p:sp>
      <p:sp>
        <p:nvSpPr>
          <p:cNvPr id="6" name="Title 1">
            <a:extLst>
              <a:ext uri="{FF2B5EF4-FFF2-40B4-BE49-F238E27FC236}">
                <a16:creationId xmlns:a16="http://schemas.microsoft.com/office/drawing/2014/main" id="{B9DA2CB8-7E98-FCEB-2E23-CD8A9296EE33}"/>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rPr>
              <a:t>8/10</a:t>
            </a:r>
          </a:p>
        </p:txBody>
      </p:sp>
      <p:sp>
        <p:nvSpPr>
          <p:cNvPr id="7" name="Title 1">
            <a:extLst>
              <a:ext uri="{FF2B5EF4-FFF2-40B4-BE49-F238E27FC236}">
                <a16:creationId xmlns:a16="http://schemas.microsoft.com/office/drawing/2014/main" id="{A15433E3-5F06-DF3D-EABF-3BD99F7A873E}"/>
              </a:ext>
            </a:extLst>
          </p:cNvPr>
          <p:cNvSpPr txBox="1">
            <a:spLocks/>
          </p:cNvSpPr>
          <p:nvPr/>
        </p:nvSpPr>
        <p:spPr>
          <a:xfrm>
            <a:off x="1170041" y="2459851"/>
            <a:ext cx="6803918" cy="707886"/>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bg1"/>
                </a:solidFill>
              </a:rPr>
              <a:t>A sound music </a:t>
            </a:r>
            <a:br>
              <a:rPr lang="en-US" sz="2000">
                <a:solidFill>
                  <a:schemeClr val="bg1"/>
                </a:solidFill>
              </a:rPr>
            </a:br>
            <a:r>
              <a:rPr lang="en-US" sz="2000">
                <a:solidFill>
                  <a:schemeClr val="bg1"/>
                </a:solidFill>
              </a:rPr>
              <a:t>education system</a:t>
            </a:r>
          </a:p>
        </p:txBody>
      </p:sp>
      <p:pic>
        <p:nvPicPr>
          <p:cNvPr id="17" name="Picture 16">
            <a:extLst>
              <a:ext uri="{FF2B5EF4-FFF2-40B4-BE49-F238E27FC236}">
                <a16:creationId xmlns:a16="http://schemas.microsoft.com/office/drawing/2014/main" id="{E639117F-CCEF-C811-823C-8E6F30C2D26F}"/>
              </a:ext>
            </a:extLst>
          </p:cNvPr>
          <p:cNvPicPr>
            <a:picLocks/>
          </p:cNvPicPr>
          <p:nvPr/>
        </p:nvPicPr>
        <p:blipFill>
          <a:blip r:embed="rId4"/>
          <a:stretch>
            <a:fillRect/>
          </a:stretch>
        </p:blipFill>
        <p:spPr>
          <a:xfrm>
            <a:off x="4413250" y="2342415"/>
            <a:ext cx="317500" cy="36000"/>
          </a:xfrm>
          <a:prstGeom prst="rect">
            <a:avLst/>
          </a:prstGeom>
        </p:spPr>
      </p:pic>
    </p:spTree>
    <p:extLst>
      <p:ext uri="{BB962C8B-B14F-4D97-AF65-F5344CB8AC3E}">
        <p14:creationId xmlns:p14="http://schemas.microsoft.com/office/powerpoint/2010/main" val="2961702279"/>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93336E-B76A-C366-B41A-723C5B423118}"/>
            </a:ext>
          </a:extLst>
        </p:cNvPr>
        <p:cNvGrpSpPr/>
        <p:nvPr/>
      </p:nvGrpSpPr>
      <p:grpSpPr>
        <a:xfrm>
          <a:off x="0" y="0"/>
          <a:ext cx="0" cy="0"/>
          <a:chOff x="0" y="0"/>
          <a:chExt cx="0" cy="0"/>
        </a:xfrm>
      </p:grpSpPr>
      <p:grpSp>
        <p:nvGrpSpPr>
          <p:cNvPr id="33" name="Group 32">
            <a:extLst>
              <a:ext uri="{FF2B5EF4-FFF2-40B4-BE49-F238E27FC236}">
                <a16:creationId xmlns:a16="http://schemas.microsoft.com/office/drawing/2014/main" id="{735F26F8-DCF0-701D-1179-696A57D08378}"/>
              </a:ext>
            </a:extLst>
          </p:cNvPr>
          <p:cNvGrpSpPr/>
          <p:nvPr/>
        </p:nvGrpSpPr>
        <p:grpSpPr>
          <a:xfrm>
            <a:off x="1075572" y="1956196"/>
            <a:ext cx="2024302" cy="615553"/>
            <a:chOff x="1049581" y="2381064"/>
            <a:chExt cx="2024302" cy="615553"/>
          </a:xfrm>
        </p:grpSpPr>
        <p:sp>
          <p:nvSpPr>
            <p:cNvPr id="34" name="Title 1">
              <a:extLst>
                <a:ext uri="{FF2B5EF4-FFF2-40B4-BE49-F238E27FC236}">
                  <a16:creationId xmlns:a16="http://schemas.microsoft.com/office/drawing/2014/main" id="{295FD03C-29BE-822E-A844-50F586C87643}"/>
                </a:ext>
              </a:extLst>
            </p:cNvPr>
            <p:cNvSpPr txBox="1">
              <a:spLocks/>
            </p:cNvSpPr>
            <p:nvPr/>
          </p:nvSpPr>
          <p:spPr>
            <a:xfrm>
              <a:off x="1308772" y="2802612"/>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1000" b="0">
                <a:solidFill>
                  <a:schemeClr val="tx1"/>
                </a:solidFill>
                <a:ea typeface="+mj-lt"/>
                <a:cs typeface="+mj-lt"/>
              </a:endParaRPr>
            </a:p>
          </p:txBody>
        </p:sp>
        <p:sp>
          <p:nvSpPr>
            <p:cNvPr id="35" name="Title 1">
              <a:extLst>
                <a:ext uri="{FF2B5EF4-FFF2-40B4-BE49-F238E27FC236}">
                  <a16:creationId xmlns:a16="http://schemas.microsoft.com/office/drawing/2014/main" id="{1D0C6731-1DC5-821E-BF48-0D7CDF48D65C}"/>
                </a:ext>
              </a:extLst>
            </p:cNvPr>
            <p:cNvSpPr txBox="1">
              <a:spLocks/>
            </p:cNvSpPr>
            <p:nvPr/>
          </p:nvSpPr>
          <p:spPr>
            <a:xfrm>
              <a:off x="1049581" y="2381064"/>
              <a:ext cx="2024302" cy="61555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tx1"/>
                  </a:solidFill>
                  <a:ea typeface="+mj-lt"/>
                  <a:cs typeface="+mj-lt"/>
                </a:rPr>
                <a:t>Key factor in our musical miracle</a:t>
              </a:r>
            </a:p>
          </p:txBody>
        </p:sp>
      </p:grpSp>
      <p:sp>
        <p:nvSpPr>
          <p:cNvPr id="36" name="Rectangle 35">
            <a:extLst>
              <a:ext uri="{FF2B5EF4-FFF2-40B4-BE49-F238E27FC236}">
                <a16:creationId xmlns:a16="http://schemas.microsoft.com/office/drawing/2014/main" id="{5AE77ACC-2C3B-1FB4-9C37-6C2E5A76680A}"/>
              </a:ext>
            </a:extLst>
          </p:cNvPr>
          <p:cNvSpPr/>
          <p:nvPr/>
        </p:nvSpPr>
        <p:spPr>
          <a:xfrm flipV="1">
            <a:off x="1830223" y="2839032"/>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itle 1">
            <a:extLst>
              <a:ext uri="{FF2B5EF4-FFF2-40B4-BE49-F238E27FC236}">
                <a16:creationId xmlns:a16="http://schemas.microsoft.com/office/drawing/2014/main" id="{2790D74A-2B27-C002-10FB-5C1FF3505B87}"/>
              </a:ext>
            </a:extLst>
          </p:cNvPr>
          <p:cNvSpPr txBox="1">
            <a:spLocks/>
          </p:cNvSpPr>
          <p:nvPr/>
        </p:nvSpPr>
        <p:spPr>
          <a:xfrm>
            <a:off x="1195383" y="3160315"/>
            <a:ext cx="1710991" cy="61555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a:solidFill>
                  <a:schemeClr val="tx1"/>
                </a:solidFill>
                <a:ea typeface="+mj-lt"/>
                <a:cs typeface="+mj-lt"/>
              </a:rPr>
              <a:t>High-quality instruction is accessible at all levels, from early childhood to advanced professional training.</a:t>
            </a:r>
          </a:p>
        </p:txBody>
      </p:sp>
      <p:grpSp>
        <p:nvGrpSpPr>
          <p:cNvPr id="3" name="Group 2">
            <a:extLst>
              <a:ext uri="{FF2B5EF4-FFF2-40B4-BE49-F238E27FC236}">
                <a16:creationId xmlns:a16="http://schemas.microsoft.com/office/drawing/2014/main" id="{D0F9B81C-0D2A-5092-34B4-2A1CE25AA55F}"/>
              </a:ext>
            </a:extLst>
          </p:cNvPr>
          <p:cNvGrpSpPr/>
          <p:nvPr/>
        </p:nvGrpSpPr>
        <p:grpSpPr>
          <a:xfrm>
            <a:off x="179510" y="5321880"/>
            <a:ext cx="3816426" cy="4269600"/>
            <a:chOff x="179510" y="5249140"/>
            <a:chExt cx="3816426" cy="4269600"/>
          </a:xfrm>
        </p:grpSpPr>
        <p:pic>
          <p:nvPicPr>
            <p:cNvPr id="7" name="Picture 6">
              <a:extLst>
                <a:ext uri="{FF2B5EF4-FFF2-40B4-BE49-F238E27FC236}">
                  <a16:creationId xmlns:a16="http://schemas.microsoft.com/office/drawing/2014/main" id="{DF8FBFF6-1859-18C9-B2F2-CFDF31D06801}"/>
                </a:ext>
              </a:extLst>
            </p:cNvPr>
            <p:cNvPicPr>
              <a:picLocks/>
            </p:cNvPicPr>
            <p:nvPr/>
          </p:nvPicPr>
          <p:blipFill>
            <a:blip r:embed="rId4">
              <a:extLst>
                <a:ext uri="{28A0092B-C50C-407E-A947-70E740481C1C}">
                  <a14:useLocalDpi xmlns:a14="http://schemas.microsoft.com/office/drawing/2010/main" val="0"/>
                </a:ext>
              </a:extLst>
            </a:blip>
            <a:srcRect l="18146" r="31574"/>
            <a:stretch>
              <a:fillRect/>
            </a:stretch>
          </p:blipFill>
          <p:spPr>
            <a:xfrm>
              <a:off x="179510" y="5249140"/>
              <a:ext cx="3816426" cy="4269600"/>
            </a:xfrm>
            <a:prstGeom prst="rect">
              <a:avLst/>
            </a:prstGeom>
          </p:spPr>
        </p:pic>
        <p:sp>
          <p:nvSpPr>
            <p:cNvPr id="8" name="Footer Placeholder 4">
              <a:extLst>
                <a:ext uri="{FF2B5EF4-FFF2-40B4-BE49-F238E27FC236}">
                  <a16:creationId xmlns:a16="http://schemas.microsoft.com/office/drawing/2014/main" id="{86FDDE31-4336-9761-0B99-DE195F12AE86}"/>
                </a:ext>
              </a:extLst>
            </p:cNvPr>
            <p:cNvSpPr txBox="1">
              <a:spLocks/>
            </p:cNvSpPr>
            <p:nvPr/>
          </p:nvSpPr>
          <p:spPr>
            <a:xfrm>
              <a:off x="243010" y="9340657"/>
              <a:ext cx="1546898" cy="11458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Photo: Wilma Hurskainen / </a:t>
              </a:r>
              <a:r>
                <a:rPr lang="en-US" sz="700" kern="0" cap="none" spc="0" err="1">
                  <a:solidFill>
                    <a:schemeClr val="bg1"/>
                  </a:solidFill>
                  <a:effectLst>
                    <a:outerShdw blurRad="635000" dir="5400000" algn="ctr" rotWithShape="0">
                      <a:srgbClr val="000000">
                        <a:alpha val="75000"/>
                      </a:srgbClr>
                    </a:outerShdw>
                  </a:effectLst>
                  <a:latin typeface="Finlandica" charset="0"/>
                </a:rPr>
                <a:t>Taideyliopisto</a:t>
              </a:r>
              <a:endParaRPr lang="en-US" sz="700" kern="0" cap="none" spc="0">
                <a:solidFill>
                  <a:schemeClr val="bg1"/>
                </a:solidFill>
                <a:effectLst>
                  <a:outerShdw blurRad="635000" dir="5400000" algn="ctr" rotWithShape="0">
                    <a:srgbClr val="000000">
                      <a:alpha val="75000"/>
                    </a:srgbClr>
                  </a:outerShdw>
                </a:effectLst>
                <a:latin typeface="Finlandica" charset="0"/>
              </a:endParaRPr>
            </a:p>
          </p:txBody>
        </p:sp>
      </p:grpSp>
      <p:grpSp>
        <p:nvGrpSpPr>
          <p:cNvPr id="69" name="Group 68">
            <a:extLst>
              <a:ext uri="{FF2B5EF4-FFF2-40B4-BE49-F238E27FC236}">
                <a16:creationId xmlns:a16="http://schemas.microsoft.com/office/drawing/2014/main" id="{000E6BE6-4BD4-A5F5-CADD-85D60FDF09F1}"/>
              </a:ext>
            </a:extLst>
          </p:cNvPr>
          <p:cNvGrpSpPr/>
          <p:nvPr/>
        </p:nvGrpSpPr>
        <p:grpSpPr>
          <a:xfrm>
            <a:off x="4067944" y="627532"/>
            <a:ext cx="5076056" cy="4265479"/>
            <a:chOff x="4067944" y="627532"/>
            <a:chExt cx="5076056" cy="4265479"/>
          </a:xfrm>
        </p:grpSpPr>
        <p:pic>
          <p:nvPicPr>
            <p:cNvPr id="12" name="Picture 11">
              <a:extLst>
                <a:ext uri="{FF2B5EF4-FFF2-40B4-BE49-F238E27FC236}">
                  <a16:creationId xmlns:a16="http://schemas.microsoft.com/office/drawing/2014/main" id="{F1C8D4F8-11E0-5FBD-C35C-B37398C98C1D}"/>
                </a:ext>
              </a:extLst>
            </p:cNvPr>
            <p:cNvPicPr>
              <a:picLocks noChangeAspect="1"/>
            </p:cNvPicPr>
            <p:nvPr/>
          </p:nvPicPr>
          <p:blipFill>
            <a:blip r:embed="rId5">
              <a:extLst>
                <a:ext uri="{28A0092B-C50C-407E-A947-70E740481C1C}">
                  <a14:useLocalDpi xmlns:a14="http://schemas.microsoft.com/office/drawing/2010/main" val="0"/>
                </a:ext>
              </a:extLst>
            </a:blip>
            <a:srcRect l="13589" r="19471"/>
            <a:stretch>
              <a:fillRect/>
            </a:stretch>
          </p:blipFill>
          <p:spPr>
            <a:xfrm>
              <a:off x="4067944" y="627532"/>
              <a:ext cx="5076056" cy="4265479"/>
            </a:xfrm>
            <a:prstGeom prst="rect">
              <a:avLst/>
            </a:prstGeom>
          </p:spPr>
        </p:pic>
        <p:sp>
          <p:nvSpPr>
            <p:cNvPr id="68" name="Footer Placeholder 4">
              <a:extLst>
                <a:ext uri="{FF2B5EF4-FFF2-40B4-BE49-F238E27FC236}">
                  <a16:creationId xmlns:a16="http://schemas.microsoft.com/office/drawing/2014/main" id="{AD8E0931-7F36-263B-88A0-F5A79F8B854B}"/>
                </a:ext>
              </a:extLst>
            </p:cNvPr>
            <p:cNvSpPr txBox="1">
              <a:spLocks/>
            </p:cNvSpPr>
            <p:nvPr/>
          </p:nvSpPr>
          <p:spPr>
            <a:xfrm>
              <a:off x="4131444" y="4716049"/>
              <a:ext cx="1423467" cy="11458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Photo: Minna </a:t>
              </a:r>
              <a:r>
                <a:rPr lang="en-US" sz="700" kern="0" cap="none" spc="0" err="1">
                  <a:solidFill>
                    <a:schemeClr val="bg1"/>
                  </a:solidFill>
                  <a:effectLst>
                    <a:outerShdw blurRad="635000" dir="5400000" algn="ctr" rotWithShape="0">
                      <a:srgbClr val="000000">
                        <a:alpha val="75000"/>
                      </a:srgbClr>
                    </a:outerShdw>
                  </a:effectLst>
                  <a:latin typeface="Finlandica" charset="0"/>
                </a:rPr>
                <a:t>Hatinen</a:t>
              </a:r>
              <a:r>
                <a:rPr lang="en-US" sz="700" kern="0" cap="none" spc="0">
                  <a:solidFill>
                    <a:schemeClr val="bg1"/>
                  </a:solidFill>
                  <a:effectLst>
                    <a:outerShdw blurRad="635000" dir="5400000" algn="ctr" rotWithShape="0">
                      <a:srgbClr val="000000">
                        <a:alpha val="75000"/>
                      </a:srgbClr>
                    </a:outerShdw>
                  </a:effectLst>
                  <a:latin typeface="Finlandica" charset="0"/>
                </a:rPr>
                <a:t> / </a:t>
              </a:r>
              <a:r>
                <a:rPr lang="en-US" sz="700" kern="0" cap="none" spc="0" err="1">
                  <a:solidFill>
                    <a:schemeClr val="bg1"/>
                  </a:solidFill>
                  <a:effectLst>
                    <a:outerShdw blurRad="635000" dir="5400000" algn="ctr" rotWithShape="0">
                      <a:srgbClr val="000000">
                        <a:alpha val="75000"/>
                      </a:srgbClr>
                    </a:outerShdw>
                  </a:effectLst>
                  <a:latin typeface="Finlandica" charset="0"/>
                </a:rPr>
                <a:t>Taideyliopisto</a:t>
              </a:r>
              <a:endParaRPr lang="en-US" sz="700" kern="0" cap="none" spc="0">
                <a:solidFill>
                  <a:schemeClr val="bg1"/>
                </a:solidFill>
                <a:effectLst>
                  <a:outerShdw blurRad="635000" dir="5400000" algn="ctr" rotWithShape="0">
                    <a:srgbClr val="000000">
                      <a:alpha val="75000"/>
                    </a:srgbClr>
                  </a:outerShdw>
                </a:effectLst>
                <a:latin typeface="Finlandica" charset="0"/>
              </a:endParaRPr>
            </a:p>
          </p:txBody>
        </p:sp>
      </p:grpSp>
      <p:grpSp>
        <p:nvGrpSpPr>
          <p:cNvPr id="4" name="Group 3">
            <a:extLst>
              <a:ext uri="{FF2B5EF4-FFF2-40B4-BE49-F238E27FC236}">
                <a16:creationId xmlns:a16="http://schemas.microsoft.com/office/drawing/2014/main" id="{DB8896B1-D43A-64E3-0AB2-678294746C01}"/>
              </a:ext>
            </a:extLst>
          </p:cNvPr>
          <p:cNvGrpSpPr/>
          <p:nvPr/>
        </p:nvGrpSpPr>
        <p:grpSpPr>
          <a:xfrm>
            <a:off x="4065698" y="627016"/>
            <a:ext cx="5076056" cy="4265479"/>
            <a:chOff x="4067944" y="627018"/>
            <a:chExt cx="5076056" cy="4265479"/>
          </a:xfrm>
        </p:grpSpPr>
        <p:pic>
          <p:nvPicPr>
            <p:cNvPr id="17" name="Picture 16">
              <a:extLst>
                <a:ext uri="{FF2B5EF4-FFF2-40B4-BE49-F238E27FC236}">
                  <a16:creationId xmlns:a16="http://schemas.microsoft.com/office/drawing/2014/main" id="{A6908D3A-4AD8-F171-E3A9-981B3CA65B8B}"/>
                </a:ext>
              </a:extLst>
            </p:cNvPr>
            <p:cNvPicPr>
              <a:picLocks noChangeAspect="1"/>
            </p:cNvPicPr>
            <p:nvPr/>
          </p:nvPicPr>
          <p:blipFill>
            <a:blip r:embed="rId6">
              <a:extLst>
                <a:ext uri="{28A0092B-C50C-407E-A947-70E740481C1C}">
                  <a14:useLocalDpi xmlns:a14="http://schemas.microsoft.com/office/drawing/2010/main" val="0"/>
                </a:ext>
              </a:extLst>
            </a:blip>
            <a:srcRect l="10506" r="10506"/>
            <a:stretch/>
          </p:blipFill>
          <p:spPr>
            <a:xfrm>
              <a:off x="4067944" y="627018"/>
              <a:ext cx="5076056" cy="4265479"/>
            </a:xfrm>
            <a:prstGeom prst="rect">
              <a:avLst/>
            </a:prstGeom>
          </p:spPr>
        </p:pic>
        <p:sp>
          <p:nvSpPr>
            <p:cNvPr id="18" name="Footer Placeholder 4">
              <a:extLst>
                <a:ext uri="{FF2B5EF4-FFF2-40B4-BE49-F238E27FC236}">
                  <a16:creationId xmlns:a16="http://schemas.microsoft.com/office/drawing/2014/main" id="{3DE13DF6-EAF9-D3E8-E43D-DFD54283C2B9}"/>
                </a:ext>
              </a:extLst>
            </p:cNvPr>
            <p:cNvSpPr txBox="1">
              <a:spLocks/>
            </p:cNvSpPr>
            <p:nvPr/>
          </p:nvSpPr>
          <p:spPr>
            <a:xfrm>
              <a:off x="4124690" y="4714139"/>
              <a:ext cx="2109552" cy="11458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Photo: Maija Voutilainen / Kaustinen Folk Music Festival</a:t>
              </a:r>
            </a:p>
          </p:txBody>
        </p:sp>
      </p:grpSp>
      <p:grpSp>
        <p:nvGrpSpPr>
          <p:cNvPr id="11" name="Group 10">
            <a:extLst>
              <a:ext uri="{FF2B5EF4-FFF2-40B4-BE49-F238E27FC236}">
                <a16:creationId xmlns:a16="http://schemas.microsoft.com/office/drawing/2014/main" id="{0F073F5F-C729-4919-855F-794551486581}"/>
              </a:ext>
            </a:extLst>
          </p:cNvPr>
          <p:cNvGrpSpPr/>
          <p:nvPr/>
        </p:nvGrpSpPr>
        <p:grpSpPr>
          <a:xfrm>
            <a:off x="4063451" y="627015"/>
            <a:ext cx="5076056" cy="4265480"/>
            <a:chOff x="4067944" y="627530"/>
            <a:chExt cx="5076056" cy="4265480"/>
          </a:xfrm>
        </p:grpSpPr>
        <p:pic>
          <p:nvPicPr>
            <p:cNvPr id="13" name="Picture 12">
              <a:extLst>
                <a:ext uri="{FF2B5EF4-FFF2-40B4-BE49-F238E27FC236}">
                  <a16:creationId xmlns:a16="http://schemas.microsoft.com/office/drawing/2014/main" id="{8B9F29B1-4D32-0FF3-DDA5-77D4191778FF}"/>
                </a:ext>
              </a:extLst>
            </p:cNvPr>
            <p:cNvPicPr>
              <a:picLocks noChangeAspect="1"/>
            </p:cNvPicPr>
            <p:nvPr/>
          </p:nvPicPr>
          <p:blipFill>
            <a:blip r:embed="rId7">
              <a:extLst>
                <a:ext uri="{28A0092B-C50C-407E-A947-70E740481C1C}">
                  <a14:useLocalDpi xmlns:a14="http://schemas.microsoft.com/office/drawing/2010/main" val="0"/>
                </a:ext>
              </a:extLst>
            </a:blip>
            <a:srcRect l="10332" r="10332"/>
            <a:stretch/>
          </p:blipFill>
          <p:spPr>
            <a:xfrm>
              <a:off x="4067944" y="627530"/>
              <a:ext cx="5076056" cy="4265480"/>
            </a:xfrm>
            <a:prstGeom prst="rect">
              <a:avLst/>
            </a:prstGeom>
          </p:spPr>
        </p:pic>
        <p:sp>
          <p:nvSpPr>
            <p:cNvPr id="22" name="Footer Placeholder 4">
              <a:extLst>
                <a:ext uri="{FF2B5EF4-FFF2-40B4-BE49-F238E27FC236}">
                  <a16:creationId xmlns:a16="http://schemas.microsoft.com/office/drawing/2014/main" id="{727F9474-D519-24D7-9C21-0922DF982569}"/>
                </a:ext>
              </a:extLst>
            </p:cNvPr>
            <p:cNvSpPr txBox="1">
              <a:spLocks/>
            </p:cNvSpPr>
            <p:nvPr/>
          </p:nvSpPr>
          <p:spPr>
            <a:xfrm>
              <a:off x="4124690" y="4726473"/>
              <a:ext cx="1540486"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kern="0" cap="none" spc="0">
                  <a:solidFill>
                    <a:schemeClr val="bg1"/>
                  </a:solidFill>
                  <a:effectLst>
                    <a:outerShdw blurRad="635000" dir="5400000" algn="ctr" rotWithShape="0">
                      <a:srgbClr val="000000">
                        <a:alpha val="75000"/>
                      </a:srgbClr>
                    </a:outerShdw>
                  </a:effectLst>
                  <a:latin typeface="Finlandica" charset="0"/>
                </a:rPr>
                <a:t>Photo: Katri Naukkarinen / Music Finland</a:t>
              </a:r>
              <a:endParaRPr lang="en-US" sz="700" kern="0" cap="none" spc="0" noProof="0">
                <a:solidFill>
                  <a:schemeClr val="bg1"/>
                </a:solidFill>
                <a:effectLst>
                  <a:outerShdw blurRad="635000" dir="5400000" algn="ctr" rotWithShape="0">
                    <a:srgbClr val="000000">
                      <a:alpha val="75000"/>
                    </a:srgbClr>
                  </a:outerShdw>
                </a:effectLst>
                <a:latin typeface="Finlandica" charset="0"/>
              </a:endParaRPr>
            </a:p>
          </p:txBody>
        </p:sp>
      </p:grpSp>
      <p:sp>
        <p:nvSpPr>
          <p:cNvPr id="27" name="TextBox 26">
            <a:extLst>
              <a:ext uri="{FF2B5EF4-FFF2-40B4-BE49-F238E27FC236}">
                <a16:creationId xmlns:a16="http://schemas.microsoft.com/office/drawing/2014/main" id="{38A5F1FC-5EF1-2B14-02A4-EEEE7CFECB1D}"/>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a:p>
        </p:txBody>
      </p:sp>
      <p:sp>
        <p:nvSpPr>
          <p:cNvPr id="54" name="Title 1">
            <a:extLst>
              <a:ext uri="{FF2B5EF4-FFF2-40B4-BE49-F238E27FC236}">
                <a16:creationId xmlns:a16="http://schemas.microsoft.com/office/drawing/2014/main" id="{1E0983F0-91D7-670D-7821-503508520E38}"/>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rPr>
              <a:t>A sound music education system</a:t>
            </a:r>
          </a:p>
        </p:txBody>
      </p:sp>
      <p:sp>
        <p:nvSpPr>
          <p:cNvPr id="2" name="Title 1">
            <a:extLst>
              <a:ext uri="{FF2B5EF4-FFF2-40B4-BE49-F238E27FC236}">
                <a16:creationId xmlns:a16="http://schemas.microsoft.com/office/drawing/2014/main" id="{D95191B7-8EA0-B456-CA7C-12DD55618ED4}"/>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a:solidFill>
                  <a:schemeClr val="accent3"/>
                </a:solidFill>
              </a:rPr>
              <a:t>10 PIECES OF FINNISH MUSIC</a:t>
            </a:r>
          </a:p>
        </p:txBody>
      </p:sp>
      <p:sp>
        <p:nvSpPr>
          <p:cNvPr id="21" name="Rectangle 20">
            <a:extLst>
              <a:ext uri="{FF2B5EF4-FFF2-40B4-BE49-F238E27FC236}">
                <a16:creationId xmlns:a16="http://schemas.microsoft.com/office/drawing/2014/main" id="{8E82BF94-6636-8366-9E47-9258DB77DE28}"/>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5EAB985D-EF39-1B5D-3014-826E23EE86FC}"/>
              </a:ext>
            </a:extLst>
          </p:cNvPr>
          <p:cNvSpPr txBox="1"/>
          <p:nvPr/>
        </p:nvSpPr>
        <p:spPr>
          <a:xfrm>
            <a:off x="400050" y="-514350"/>
            <a:ext cx="72768" cy="288147"/>
          </a:xfrm>
          <a:prstGeom prst="rect">
            <a:avLst/>
          </a:prstGeom>
          <a:noFill/>
        </p:spPr>
        <p:txBody>
          <a:bodyPr wrap="none" lIns="36000" tIns="36000" rIns="36000" bIns="36000" rtlCol="0">
            <a:spAutoFit/>
          </a:bodyPr>
          <a:lstStyle/>
          <a:p>
            <a:endParaRPr lang="en-US" sz="1400"/>
          </a:p>
        </p:txBody>
      </p:sp>
      <p:grpSp>
        <p:nvGrpSpPr>
          <p:cNvPr id="29" name="Group 28">
            <a:extLst>
              <a:ext uri="{FF2B5EF4-FFF2-40B4-BE49-F238E27FC236}">
                <a16:creationId xmlns:a16="http://schemas.microsoft.com/office/drawing/2014/main" id="{BE627A6A-C67C-6B7C-255A-95EEA41EDD76}"/>
              </a:ext>
            </a:extLst>
          </p:cNvPr>
          <p:cNvGrpSpPr/>
          <p:nvPr/>
        </p:nvGrpSpPr>
        <p:grpSpPr>
          <a:xfrm>
            <a:off x="-3905038" y="812730"/>
            <a:ext cx="3816000" cy="4270734"/>
            <a:chOff x="128210" y="5261357"/>
            <a:chExt cx="3816000" cy="4270734"/>
          </a:xfrm>
        </p:grpSpPr>
        <p:pic>
          <p:nvPicPr>
            <p:cNvPr id="30" name="Picture 29">
              <a:extLst>
                <a:ext uri="{FF2B5EF4-FFF2-40B4-BE49-F238E27FC236}">
                  <a16:creationId xmlns:a16="http://schemas.microsoft.com/office/drawing/2014/main" id="{B3AB7C4E-0FDF-DE5E-B9AC-235ACFBE3655}"/>
                </a:ext>
              </a:extLst>
            </p:cNvPr>
            <p:cNvPicPr>
              <a:picLocks/>
            </p:cNvPicPr>
            <p:nvPr/>
          </p:nvPicPr>
          <p:blipFill>
            <a:blip r:embed="rId8">
              <a:extLst>
                <a:ext uri="{28A0092B-C50C-407E-A947-70E740481C1C}">
                  <a14:useLocalDpi xmlns:a14="http://schemas.microsoft.com/office/drawing/2010/main" val="0"/>
                </a:ext>
              </a:extLst>
            </a:blip>
            <a:srcRect l="16608" r="23934"/>
            <a:stretch>
              <a:fillRect/>
            </a:stretch>
          </p:blipFill>
          <p:spPr>
            <a:xfrm>
              <a:off x="128210" y="5261357"/>
              <a:ext cx="3816000" cy="4270734"/>
            </a:xfrm>
            <a:prstGeom prst="rect">
              <a:avLst/>
            </a:prstGeom>
          </p:spPr>
        </p:pic>
        <p:sp>
          <p:nvSpPr>
            <p:cNvPr id="32" name="Footer Placeholder 4">
              <a:extLst>
                <a:ext uri="{FF2B5EF4-FFF2-40B4-BE49-F238E27FC236}">
                  <a16:creationId xmlns:a16="http://schemas.microsoft.com/office/drawing/2014/main" id="{38DBD65B-EB39-C6AB-49D1-EBFB048D60D8}"/>
                </a:ext>
              </a:extLst>
            </p:cNvPr>
            <p:cNvSpPr txBox="1">
              <a:spLocks/>
            </p:cNvSpPr>
            <p:nvPr/>
          </p:nvSpPr>
          <p:spPr>
            <a:xfrm>
              <a:off x="207897" y="9246893"/>
              <a:ext cx="1540486"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endParaRPr lang="en-US" sz="700" kern="0" cap="none" spc="0">
                <a:solidFill>
                  <a:schemeClr val="bg1"/>
                </a:solidFill>
                <a:effectLst>
                  <a:outerShdw blurRad="635000" dir="5400000" algn="ctr" rotWithShape="0">
                    <a:srgbClr val="000000">
                      <a:alpha val="75000"/>
                    </a:srgbClr>
                  </a:outerShdw>
                </a:effectLst>
                <a:latin typeface="+mj-lt"/>
              </a:endParaRPr>
            </a:p>
            <a:p>
              <a:pPr>
                <a:lnSpc>
                  <a:spcPct val="114000"/>
                </a:lnSpc>
              </a:pPr>
              <a:r>
                <a:rPr lang="en-US" sz="700" kern="0" cap="none" spc="0">
                  <a:solidFill>
                    <a:schemeClr val="bg1"/>
                  </a:solidFill>
                  <a:effectLst>
                    <a:outerShdw blurRad="635000" dir="5400000" algn="ctr" rotWithShape="0">
                      <a:srgbClr val="000000">
                        <a:alpha val="75000"/>
                      </a:srgbClr>
                    </a:outerShdw>
                  </a:effectLst>
                  <a:latin typeface="+mj-lt"/>
                </a:rPr>
                <a:t>Photo: Katri Naukkarinen / Music Finland</a:t>
              </a:r>
            </a:p>
          </p:txBody>
        </p:sp>
      </p:grpSp>
      <p:sp>
        <p:nvSpPr>
          <p:cNvPr id="5" name="Title 1">
            <a:extLst>
              <a:ext uri="{FF2B5EF4-FFF2-40B4-BE49-F238E27FC236}">
                <a16:creationId xmlns:a16="http://schemas.microsoft.com/office/drawing/2014/main" id="{2FF9CD23-C955-9A06-BA1A-49312FBB5CD1}"/>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a:t>
            </a:r>
          </a:p>
        </p:txBody>
      </p:sp>
      <p:sp>
        <p:nvSpPr>
          <p:cNvPr id="19" name="Rectangle 18">
            <a:extLst>
              <a:ext uri="{FF2B5EF4-FFF2-40B4-BE49-F238E27FC236}">
                <a16:creationId xmlns:a16="http://schemas.microsoft.com/office/drawing/2014/main" id="{23E86062-C25D-F062-C166-669B1BB1A7D2}"/>
              </a:ext>
            </a:extLst>
          </p:cNvPr>
          <p:cNvSpPr/>
          <p:nvPr/>
        </p:nvSpPr>
        <p:spPr>
          <a:xfrm>
            <a:off x="2680095"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Title 1">
            <a:extLst>
              <a:ext uri="{FF2B5EF4-FFF2-40B4-BE49-F238E27FC236}">
                <a16:creationId xmlns:a16="http://schemas.microsoft.com/office/drawing/2014/main" id="{874DB306-6AB3-A4D0-7F57-1263900D2F4F}"/>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2</a:t>
            </a:r>
          </a:p>
        </p:txBody>
      </p:sp>
      <p:sp>
        <p:nvSpPr>
          <p:cNvPr id="38" name="Title 1">
            <a:extLst>
              <a:ext uri="{FF2B5EF4-FFF2-40B4-BE49-F238E27FC236}">
                <a16:creationId xmlns:a16="http://schemas.microsoft.com/office/drawing/2014/main" id="{03278AC3-C9B6-BE6F-C39A-FBAB9DA4E920}"/>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3</a:t>
            </a:r>
          </a:p>
        </p:txBody>
      </p:sp>
      <p:sp>
        <p:nvSpPr>
          <p:cNvPr id="39" name="Title 1">
            <a:extLst>
              <a:ext uri="{FF2B5EF4-FFF2-40B4-BE49-F238E27FC236}">
                <a16:creationId xmlns:a16="http://schemas.microsoft.com/office/drawing/2014/main" id="{FF07D00D-E6EE-7751-7A58-9DCA8B55076B}"/>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4</a:t>
            </a:r>
          </a:p>
        </p:txBody>
      </p:sp>
      <p:sp>
        <p:nvSpPr>
          <p:cNvPr id="40" name="Title 1">
            <a:extLst>
              <a:ext uri="{FF2B5EF4-FFF2-40B4-BE49-F238E27FC236}">
                <a16:creationId xmlns:a16="http://schemas.microsoft.com/office/drawing/2014/main" id="{4D296540-6D19-3476-9541-3C3E70BBE649}"/>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5</a:t>
            </a:r>
          </a:p>
        </p:txBody>
      </p:sp>
      <p:sp>
        <p:nvSpPr>
          <p:cNvPr id="41" name="Title 1">
            <a:extLst>
              <a:ext uri="{FF2B5EF4-FFF2-40B4-BE49-F238E27FC236}">
                <a16:creationId xmlns:a16="http://schemas.microsoft.com/office/drawing/2014/main" id="{00CB6A2C-220D-0462-EEB7-D62B3211C60B}"/>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6</a:t>
            </a:r>
          </a:p>
        </p:txBody>
      </p:sp>
      <p:sp>
        <p:nvSpPr>
          <p:cNvPr id="42" name="Title 1">
            <a:extLst>
              <a:ext uri="{FF2B5EF4-FFF2-40B4-BE49-F238E27FC236}">
                <a16:creationId xmlns:a16="http://schemas.microsoft.com/office/drawing/2014/main" id="{9E477F1E-9F24-DCC0-E199-252026BBA78F}"/>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7</a:t>
            </a:r>
          </a:p>
        </p:txBody>
      </p:sp>
      <p:sp>
        <p:nvSpPr>
          <p:cNvPr id="43" name="Title 1">
            <a:extLst>
              <a:ext uri="{FF2B5EF4-FFF2-40B4-BE49-F238E27FC236}">
                <a16:creationId xmlns:a16="http://schemas.microsoft.com/office/drawing/2014/main" id="{E2C2518E-BFCE-B012-A336-036FC19A3436}"/>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a:solidFill>
                  <a:schemeClr val="tx1"/>
                </a:solidFill>
                <a:latin typeface="Finlandica" pitchFamily="2" charset="77"/>
              </a:rPr>
              <a:t>8</a:t>
            </a:r>
          </a:p>
        </p:txBody>
      </p:sp>
      <p:sp>
        <p:nvSpPr>
          <p:cNvPr id="44" name="Title 1">
            <a:extLst>
              <a:ext uri="{FF2B5EF4-FFF2-40B4-BE49-F238E27FC236}">
                <a16:creationId xmlns:a16="http://schemas.microsoft.com/office/drawing/2014/main" id="{237D53E9-13DE-626F-D449-ECCE58E81403}"/>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9</a:t>
            </a:r>
          </a:p>
        </p:txBody>
      </p:sp>
      <p:sp>
        <p:nvSpPr>
          <p:cNvPr id="45" name="Title 1">
            <a:extLst>
              <a:ext uri="{FF2B5EF4-FFF2-40B4-BE49-F238E27FC236}">
                <a16:creationId xmlns:a16="http://schemas.microsoft.com/office/drawing/2014/main" id="{54C71098-AC36-E779-8642-54DFF8096EE0}"/>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10</a:t>
            </a:r>
          </a:p>
        </p:txBody>
      </p:sp>
    </p:spTree>
    <p:custDataLst>
      <p:tags r:id="rId1"/>
    </p:custDataLst>
    <p:extLst>
      <p:ext uri="{BB962C8B-B14F-4D97-AF65-F5344CB8AC3E}">
        <p14:creationId xmlns:p14="http://schemas.microsoft.com/office/powerpoint/2010/main" val="646421175"/>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1000"/>
                                        <p:tgtEl>
                                          <p:spTgt spid="33"/>
                                        </p:tgtEl>
                                        <p:attrNameLst>
                                          <p:attrName>ppt_y</p:attrName>
                                        </p:attrNameLst>
                                      </p:cBhvr>
                                      <p:tavLst>
                                        <p:tav tm="0">
                                          <p:val>
                                            <p:strVal val="#ppt_y+#ppt_h*1.125000"/>
                                          </p:val>
                                        </p:tav>
                                        <p:tav tm="100000">
                                          <p:val>
                                            <p:strVal val="#ppt_y"/>
                                          </p:val>
                                        </p:tav>
                                      </p:tavLst>
                                    </p:anim>
                                    <p:animEffect transition="in" filter="wipe(up)">
                                      <p:cBhvr>
                                        <p:cTn id="8" dur="1000"/>
                                        <p:tgtEl>
                                          <p:spTgt spid="33"/>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p:cTn id="13" dur="750" fill="hold"/>
                                        <p:tgtEl>
                                          <p:spTgt spid="36"/>
                                        </p:tgtEl>
                                        <p:attrNameLst>
                                          <p:attrName>ppt_w</p:attrName>
                                        </p:attrNameLst>
                                      </p:cBhvr>
                                      <p:tavLst>
                                        <p:tav tm="0">
                                          <p:val>
                                            <p:strVal val="#ppt_w*0.70"/>
                                          </p:val>
                                        </p:tav>
                                        <p:tav tm="100000">
                                          <p:val>
                                            <p:strVal val="#ppt_w"/>
                                          </p:val>
                                        </p:tav>
                                      </p:tavLst>
                                    </p:anim>
                                    <p:anim calcmode="lin" valueType="num">
                                      <p:cBhvr>
                                        <p:cTn id="14" dur="750" fill="hold"/>
                                        <p:tgtEl>
                                          <p:spTgt spid="36"/>
                                        </p:tgtEl>
                                        <p:attrNameLst>
                                          <p:attrName>ppt_h</p:attrName>
                                        </p:attrNameLst>
                                      </p:cBhvr>
                                      <p:tavLst>
                                        <p:tav tm="0">
                                          <p:val>
                                            <p:strVal val="#ppt_h"/>
                                          </p:val>
                                        </p:tav>
                                        <p:tav tm="100000">
                                          <p:val>
                                            <p:strVal val="#ppt_h"/>
                                          </p:val>
                                        </p:tav>
                                      </p:tavLst>
                                    </p:anim>
                                    <p:animEffect transition="in" filter="fade">
                                      <p:cBhvr>
                                        <p:cTn id="15" dur="750"/>
                                        <p:tgtEl>
                                          <p:spTgt spid="36"/>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37"/>
                                        </p:tgtEl>
                                        <p:attrNameLst>
                                          <p:attrName>style.visibility</p:attrName>
                                        </p:attrNameLst>
                                      </p:cBhvr>
                                      <p:to>
                                        <p:strVal val="visible"/>
                                      </p:to>
                                    </p:set>
                                    <p:anim calcmode="lin" valueType="num">
                                      <p:cBhvr additive="base">
                                        <p:cTn id="18" dur="1000"/>
                                        <p:tgtEl>
                                          <p:spTgt spid="37"/>
                                        </p:tgtEl>
                                        <p:attrNameLst>
                                          <p:attrName>ppt_y</p:attrName>
                                        </p:attrNameLst>
                                      </p:cBhvr>
                                      <p:tavLst>
                                        <p:tav tm="0">
                                          <p:val>
                                            <p:strVal val="#ppt_y-#ppt_h*1.125000"/>
                                          </p:val>
                                        </p:tav>
                                        <p:tav tm="100000">
                                          <p:val>
                                            <p:strVal val="#ppt_y"/>
                                          </p:val>
                                        </p:tav>
                                      </p:tavLst>
                                    </p:anim>
                                    <p:animEffect transition="in" filter="wipe(down)">
                                      <p:cBhvr>
                                        <p:cTn id="19" dur="1000"/>
                                        <p:tgtEl>
                                          <p:spTgt spid="37"/>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repeatCount="0" accel="50000" decel="50000" fill="hold" nodeType="clickEffect">
                                  <p:stCondLst>
                                    <p:cond delay="0"/>
                                  </p:stCondLst>
                                  <p:childTnLst>
                                    <p:animMotion origin="layout" path="M 1.38889E-6 -1.35802E-6 L 0.00069 -0.91327 " pathEditMode="relative" rAng="0" ptsTypes="AA">
                                      <p:cBhvr>
                                        <p:cTn id="23" dur="2000" fill="hold"/>
                                        <p:tgtEl>
                                          <p:spTgt spid="3"/>
                                        </p:tgtEl>
                                        <p:attrNameLst>
                                          <p:attrName>ppt_x</p:attrName>
                                          <p:attrName>ppt_y</p:attrName>
                                        </p:attrNameLst>
                                      </p:cBhvr>
                                      <p:rCtr x="35" y="-45679"/>
                                    </p:animMotion>
                                  </p:childTnLst>
                                </p:cTn>
                              </p:par>
                              <p:par>
                                <p:cTn id="24" presetID="63" presetClass="path" presetSubtype="0" accel="50000" decel="50000" fill="hold" nodeType="withEffect">
                                  <p:stCondLst>
                                    <p:cond delay="0"/>
                                  </p:stCondLst>
                                  <p:childTnLst>
                                    <p:animMotion origin="layout" path="M 5E-6 2.46914E-7 L 0.69115 2.46914E-7 " pathEditMode="relative" rAng="0" ptsTypes="AA">
                                      <p:cBhvr>
                                        <p:cTn id="25" dur="2500" fill="hold"/>
                                        <p:tgtEl>
                                          <p:spTgt spid="11"/>
                                        </p:tgtEl>
                                        <p:attrNameLst>
                                          <p:attrName>ppt_x</p:attrName>
                                          <p:attrName>ppt_y</p:attrName>
                                        </p:attrNameLst>
                                      </p:cBhvr>
                                      <p:rCtr x="34549" y="0"/>
                                    </p:animMotion>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2.22222E-6 2.46914E-7 L 0.69115 2.46914E-7 " pathEditMode="relative" rAng="0" ptsTypes="AA">
                                      <p:cBhvr>
                                        <p:cTn id="29" dur="2500" fill="hold"/>
                                        <p:tgtEl>
                                          <p:spTgt spid="4"/>
                                        </p:tgtEl>
                                        <p:attrNameLst>
                                          <p:attrName>ppt_x</p:attrName>
                                          <p:attrName>ppt_y</p:attrName>
                                        </p:attrNameLst>
                                      </p:cBhvr>
                                      <p:rCtr x="34549" y="0"/>
                                    </p:animMotion>
                                  </p:childTnLst>
                                </p:cTn>
                              </p:par>
                              <p:par>
                                <p:cTn id="30" presetID="0" presetClass="path" presetSubtype="0" accel="50000" decel="50000" fill="hold" nodeType="withEffect">
                                  <p:stCondLst>
                                    <p:cond delay="0"/>
                                  </p:stCondLst>
                                  <p:childTnLst>
                                    <p:animMotion origin="layout" path="M -0.00504 -0.03673 L 0.44635 -0.03673 " pathEditMode="relative" rAng="0" ptsTypes="AA">
                                      <p:cBhvr>
                                        <p:cTn id="31" dur="2000" fill="hold"/>
                                        <p:tgtEl>
                                          <p:spTgt spid="29"/>
                                        </p:tgtEl>
                                        <p:attrNameLst>
                                          <p:attrName>ppt_x</p:attrName>
                                          <p:attrName>ppt_y</p:attrName>
                                        </p:attrNameLst>
                                      </p:cBhvr>
                                      <p:rCtr x="2256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301DFD-5387-77CE-6527-CC473A4A414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25ACA49-10A5-F6B6-B241-A8231D71BE88}"/>
              </a:ext>
            </a:extLst>
          </p:cNvPr>
          <p:cNvPicPr>
            <a:picLocks noChangeAspect="1"/>
          </p:cNvPicPr>
          <p:nvPr/>
        </p:nvPicPr>
        <p:blipFill>
          <a:blip r:embed="rId3">
            <a:extLst>
              <a:ext uri="{28A0092B-C50C-407E-A947-70E740481C1C}">
                <a14:useLocalDpi xmlns:a14="http://schemas.microsoft.com/office/drawing/2010/main" val="0"/>
              </a:ext>
            </a:extLst>
          </a:blip>
          <a:srcRect t="7812" b="7812"/>
          <a:stretch/>
        </p:blipFill>
        <p:spPr>
          <a:xfrm>
            <a:off x="0" y="0"/>
            <a:ext cx="9143999" cy="5143500"/>
          </a:xfrm>
          <a:prstGeom prst="rect">
            <a:avLst/>
          </a:prstGeom>
        </p:spPr>
      </p:pic>
      <p:sp>
        <p:nvSpPr>
          <p:cNvPr id="8" name="Rectangle 7">
            <a:extLst>
              <a:ext uri="{FF2B5EF4-FFF2-40B4-BE49-F238E27FC236}">
                <a16:creationId xmlns:a16="http://schemas.microsoft.com/office/drawing/2014/main" id="{E64B8943-5F21-1897-9118-C253CC86ADA0}"/>
              </a:ext>
            </a:extLst>
          </p:cNvPr>
          <p:cNvSpPr/>
          <p:nvPr/>
        </p:nvSpPr>
        <p:spPr>
          <a:xfrm>
            <a:off x="0" y="0"/>
            <a:ext cx="9144000" cy="5143500"/>
          </a:xfrm>
          <a:prstGeom prst="rect">
            <a:avLst/>
          </a:prstGeom>
          <a:solidFill>
            <a:schemeClr val="tx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FB31D66A-BE36-BBA6-B903-D95DB2675338}"/>
              </a:ext>
            </a:extLst>
          </p:cNvPr>
          <p:cNvSpPr txBox="1">
            <a:spLocks/>
          </p:cNvSpPr>
          <p:nvPr/>
        </p:nvSpPr>
        <p:spPr>
          <a:xfrm>
            <a:off x="1511300" y="4847546"/>
            <a:ext cx="6121400" cy="107722"/>
          </a:xfrm>
          <a:prstGeom prst="rect">
            <a:avLst/>
          </a:prstGeom>
        </p:spPr>
        <p:txBody>
          <a:bodyPr vert="horz"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kern="0" cap="none" spc="0">
                <a:solidFill>
                  <a:schemeClr val="bg1"/>
                </a:solidFill>
              </a:rPr>
              <a:t>Photo: Julius </a:t>
            </a:r>
            <a:r>
              <a:rPr lang="en-US" sz="700" kern="0" cap="none" spc="0" err="1">
                <a:solidFill>
                  <a:schemeClr val="bg1"/>
                </a:solidFill>
              </a:rPr>
              <a:t>Töyrylä</a:t>
            </a:r>
            <a:r>
              <a:rPr lang="en-US" sz="700" kern="0" cap="none" spc="0">
                <a:solidFill>
                  <a:schemeClr val="bg1"/>
                </a:solidFill>
              </a:rPr>
              <a:t> / Music Finland</a:t>
            </a:r>
          </a:p>
        </p:txBody>
      </p:sp>
      <p:sp>
        <p:nvSpPr>
          <p:cNvPr id="6" name="Title 1">
            <a:extLst>
              <a:ext uri="{FF2B5EF4-FFF2-40B4-BE49-F238E27FC236}">
                <a16:creationId xmlns:a16="http://schemas.microsoft.com/office/drawing/2014/main" id="{56FF8357-6CED-44FE-AF41-6BD0FCEC87C8}"/>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rPr>
              <a:t>9/10</a:t>
            </a:r>
          </a:p>
        </p:txBody>
      </p:sp>
      <p:sp>
        <p:nvSpPr>
          <p:cNvPr id="7" name="Title 1">
            <a:extLst>
              <a:ext uri="{FF2B5EF4-FFF2-40B4-BE49-F238E27FC236}">
                <a16:creationId xmlns:a16="http://schemas.microsoft.com/office/drawing/2014/main" id="{AE5D93EE-8425-DD27-EC4D-ABE20EB4329B}"/>
              </a:ext>
            </a:extLst>
          </p:cNvPr>
          <p:cNvSpPr txBox="1">
            <a:spLocks/>
          </p:cNvSpPr>
          <p:nvPr/>
        </p:nvSpPr>
        <p:spPr>
          <a:xfrm>
            <a:off x="1170041" y="2459851"/>
            <a:ext cx="6803918" cy="707886"/>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bg1"/>
                </a:solidFill>
                <a:effectLst>
                  <a:outerShdw blurRad="994667" dir="5400000" sx="102000" sy="102000" algn="ctr" rotWithShape="0">
                    <a:srgbClr val="000000"/>
                  </a:outerShdw>
                </a:effectLst>
              </a:rPr>
              <a:t>Finland is a leading player </a:t>
            </a:r>
          </a:p>
          <a:p>
            <a:pPr algn="ctr"/>
            <a:r>
              <a:rPr lang="en-US" sz="2000">
                <a:solidFill>
                  <a:schemeClr val="bg1"/>
                </a:solidFill>
                <a:effectLst>
                  <a:outerShdw blurRad="994667" dir="5400000" sx="102000" sy="102000" algn="ctr" rotWithShape="0">
                    <a:srgbClr val="000000"/>
                  </a:outerShdw>
                </a:effectLst>
              </a:rPr>
              <a:t>in music technology</a:t>
            </a:r>
          </a:p>
        </p:txBody>
      </p:sp>
      <p:pic>
        <p:nvPicPr>
          <p:cNvPr id="17" name="Picture 16">
            <a:extLst>
              <a:ext uri="{FF2B5EF4-FFF2-40B4-BE49-F238E27FC236}">
                <a16:creationId xmlns:a16="http://schemas.microsoft.com/office/drawing/2014/main" id="{9B7DD3E6-1E86-7C07-B175-863827C95E0F}"/>
              </a:ext>
            </a:extLst>
          </p:cNvPr>
          <p:cNvPicPr>
            <a:picLocks/>
          </p:cNvPicPr>
          <p:nvPr/>
        </p:nvPicPr>
        <p:blipFill>
          <a:blip r:embed="rId4"/>
          <a:stretch>
            <a:fillRect/>
          </a:stretch>
        </p:blipFill>
        <p:spPr>
          <a:xfrm>
            <a:off x="4413250" y="2342415"/>
            <a:ext cx="317500" cy="36000"/>
          </a:xfrm>
          <a:prstGeom prst="rect">
            <a:avLst/>
          </a:prstGeom>
        </p:spPr>
      </p:pic>
    </p:spTree>
    <p:extLst>
      <p:ext uri="{BB962C8B-B14F-4D97-AF65-F5344CB8AC3E}">
        <p14:creationId xmlns:p14="http://schemas.microsoft.com/office/powerpoint/2010/main" val="1130455331"/>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D66791-EF9C-8FC1-C9BD-4637A72ADAB1}"/>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05DF0AA6-8039-70E8-4142-0E01C21E263D}"/>
              </a:ext>
            </a:extLst>
          </p:cNvPr>
          <p:cNvGrpSpPr/>
          <p:nvPr/>
        </p:nvGrpSpPr>
        <p:grpSpPr>
          <a:xfrm>
            <a:off x="1075572" y="1956196"/>
            <a:ext cx="2024302" cy="615553"/>
            <a:chOff x="1049581" y="2381064"/>
            <a:chExt cx="2024302" cy="615553"/>
          </a:xfrm>
        </p:grpSpPr>
        <p:sp>
          <p:nvSpPr>
            <p:cNvPr id="14" name="Title 1">
              <a:extLst>
                <a:ext uri="{FF2B5EF4-FFF2-40B4-BE49-F238E27FC236}">
                  <a16:creationId xmlns:a16="http://schemas.microsoft.com/office/drawing/2014/main" id="{2FB9A8D7-A35E-3CE7-F9A1-29839D3BFFEF}"/>
                </a:ext>
              </a:extLst>
            </p:cNvPr>
            <p:cNvSpPr txBox="1">
              <a:spLocks/>
            </p:cNvSpPr>
            <p:nvPr/>
          </p:nvSpPr>
          <p:spPr>
            <a:xfrm>
              <a:off x="1308772" y="2802612"/>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1000" b="0">
                <a:solidFill>
                  <a:schemeClr val="tx1"/>
                </a:solidFill>
                <a:ea typeface="+mj-lt"/>
                <a:cs typeface="+mj-lt"/>
              </a:endParaRPr>
            </a:p>
          </p:txBody>
        </p:sp>
        <p:sp>
          <p:nvSpPr>
            <p:cNvPr id="15" name="Title 1">
              <a:extLst>
                <a:ext uri="{FF2B5EF4-FFF2-40B4-BE49-F238E27FC236}">
                  <a16:creationId xmlns:a16="http://schemas.microsoft.com/office/drawing/2014/main" id="{CE9FB76C-60A9-5F72-2CB5-C446314AAD46}"/>
                </a:ext>
              </a:extLst>
            </p:cNvPr>
            <p:cNvSpPr txBox="1">
              <a:spLocks/>
            </p:cNvSpPr>
            <p:nvPr/>
          </p:nvSpPr>
          <p:spPr>
            <a:xfrm>
              <a:off x="1049581" y="2381064"/>
              <a:ext cx="2024302" cy="61555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tx1"/>
                  </a:solidFill>
                  <a:ea typeface="+mj-lt"/>
                  <a:cs typeface="+mj-lt"/>
                </a:rPr>
                <a:t>Technical brilliance</a:t>
              </a:r>
            </a:p>
          </p:txBody>
        </p:sp>
      </p:grpSp>
      <p:sp>
        <p:nvSpPr>
          <p:cNvPr id="16" name="Rectangle 15">
            <a:extLst>
              <a:ext uri="{FF2B5EF4-FFF2-40B4-BE49-F238E27FC236}">
                <a16:creationId xmlns:a16="http://schemas.microsoft.com/office/drawing/2014/main" id="{D5461CD2-70FA-3819-C70A-BC53B7DEC269}"/>
              </a:ext>
            </a:extLst>
          </p:cNvPr>
          <p:cNvSpPr/>
          <p:nvPr/>
        </p:nvSpPr>
        <p:spPr>
          <a:xfrm flipV="1">
            <a:off x="1830223" y="2839032"/>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59F48014-1BBF-275E-029B-9DD512857F5E}"/>
              </a:ext>
            </a:extLst>
          </p:cNvPr>
          <p:cNvSpPr txBox="1">
            <a:spLocks/>
          </p:cNvSpPr>
          <p:nvPr/>
        </p:nvSpPr>
        <p:spPr>
          <a:xfrm>
            <a:off x="1195383" y="3160315"/>
            <a:ext cx="1710991" cy="769441"/>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GB" sz="1000" b="0">
                <a:solidFill>
                  <a:schemeClr val="tx1"/>
                </a:solidFill>
                <a:ea typeface="+mj-lt"/>
                <a:cs typeface="+mj-lt"/>
              </a:rPr>
              <a:t>Combining engineering excellence with musical heritage produces globally recognised cutting-edge tools and software.</a:t>
            </a:r>
          </a:p>
        </p:txBody>
      </p:sp>
      <p:grpSp>
        <p:nvGrpSpPr>
          <p:cNvPr id="69" name="Group 68">
            <a:extLst>
              <a:ext uri="{FF2B5EF4-FFF2-40B4-BE49-F238E27FC236}">
                <a16:creationId xmlns:a16="http://schemas.microsoft.com/office/drawing/2014/main" id="{5A9D44F3-522D-1AB9-E9FC-9F240956C214}"/>
              </a:ext>
            </a:extLst>
          </p:cNvPr>
          <p:cNvGrpSpPr/>
          <p:nvPr/>
        </p:nvGrpSpPr>
        <p:grpSpPr>
          <a:xfrm>
            <a:off x="4067944" y="627532"/>
            <a:ext cx="5076056" cy="4265479"/>
            <a:chOff x="4067944" y="627532"/>
            <a:chExt cx="5076056" cy="4265479"/>
          </a:xfrm>
        </p:grpSpPr>
        <p:pic>
          <p:nvPicPr>
            <p:cNvPr id="12" name="Picture 11">
              <a:extLst>
                <a:ext uri="{FF2B5EF4-FFF2-40B4-BE49-F238E27FC236}">
                  <a16:creationId xmlns:a16="http://schemas.microsoft.com/office/drawing/2014/main" id="{157A92F8-C491-3D66-CF5F-8D89A2E33CFE}"/>
                </a:ext>
              </a:extLst>
            </p:cNvPr>
            <p:cNvPicPr>
              <a:picLocks noChangeAspect="1"/>
            </p:cNvPicPr>
            <p:nvPr/>
          </p:nvPicPr>
          <p:blipFill>
            <a:blip r:embed="rId4">
              <a:extLst>
                <a:ext uri="{28A0092B-C50C-407E-A947-70E740481C1C}">
                  <a14:useLocalDpi xmlns:a14="http://schemas.microsoft.com/office/drawing/2010/main" val="0"/>
                </a:ext>
              </a:extLst>
            </a:blip>
            <a:srcRect l="9740" r="23320"/>
            <a:stretch>
              <a:fillRect/>
            </a:stretch>
          </p:blipFill>
          <p:spPr>
            <a:xfrm>
              <a:off x="4067944" y="627532"/>
              <a:ext cx="5076056" cy="4265479"/>
            </a:xfrm>
            <a:prstGeom prst="rect">
              <a:avLst/>
            </a:prstGeom>
          </p:spPr>
        </p:pic>
        <p:sp>
          <p:nvSpPr>
            <p:cNvPr id="68" name="Footer Placeholder 4">
              <a:extLst>
                <a:ext uri="{FF2B5EF4-FFF2-40B4-BE49-F238E27FC236}">
                  <a16:creationId xmlns:a16="http://schemas.microsoft.com/office/drawing/2014/main" id="{02A143BB-A801-3836-E69B-4E87225A35AB}"/>
                </a:ext>
              </a:extLst>
            </p:cNvPr>
            <p:cNvSpPr txBox="1">
              <a:spLocks/>
            </p:cNvSpPr>
            <p:nvPr/>
          </p:nvSpPr>
          <p:spPr>
            <a:xfrm>
              <a:off x="4131444" y="4734858"/>
              <a:ext cx="477695" cy="11458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Photo: Singa</a:t>
              </a:r>
            </a:p>
          </p:txBody>
        </p:sp>
      </p:grpSp>
      <p:grpSp>
        <p:nvGrpSpPr>
          <p:cNvPr id="11" name="Group 10">
            <a:extLst>
              <a:ext uri="{FF2B5EF4-FFF2-40B4-BE49-F238E27FC236}">
                <a16:creationId xmlns:a16="http://schemas.microsoft.com/office/drawing/2014/main" id="{E1C7F14E-958D-3C06-74E7-F43C989387A2}"/>
              </a:ext>
            </a:extLst>
          </p:cNvPr>
          <p:cNvGrpSpPr/>
          <p:nvPr/>
        </p:nvGrpSpPr>
        <p:grpSpPr>
          <a:xfrm>
            <a:off x="4067944" y="627531"/>
            <a:ext cx="5076056" cy="4265480"/>
            <a:chOff x="4067944" y="627530"/>
            <a:chExt cx="5076056" cy="4265480"/>
          </a:xfrm>
        </p:grpSpPr>
        <p:pic>
          <p:nvPicPr>
            <p:cNvPr id="13" name="Picture 12">
              <a:extLst>
                <a:ext uri="{FF2B5EF4-FFF2-40B4-BE49-F238E27FC236}">
                  <a16:creationId xmlns:a16="http://schemas.microsoft.com/office/drawing/2014/main" id="{BFC9AFB9-5DD8-FF0B-3B84-C408BB993AE1}"/>
                </a:ext>
              </a:extLst>
            </p:cNvPr>
            <p:cNvPicPr>
              <a:picLocks noChangeAspect="1"/>
            </p:cNvPicPr>
            <p:nvPr/>
          </p:nvPicPr>
          <p:blipFill>
            <a:blip r:embed="rId5">
              <a:extLst>
                <a:ext uri="{28A0092B-C50C-407E-A947-70E740481C1C}">
                  <a14:useLocalDpi xmlns:a14="http://schemas.microsoft.com/office/drawing/2010/main" val="0"/>
                </a:ext>
              </a:extLst>
            </a:blip>
            <a:srcRect l="-99" r="28696"/>
            <a:stretch>
              <a:fillRect/>
            </a:stretch>
          </p:blipFill>
          <p:spPr>
            <a:xfrm>
              <a:off x="4067944" y="627530"/>
              <a:ext cx="5076056" cy="4265480"/>
            </a:xfrm>
            <a:prstGeom prst="rect">
              <a:avLst/>
            </a:prstGeom>
          </p:spPr>
        </p:pic>
        <p:sp>
          <p:nvSpPr>
            <p:cNvPr id="22" name="Footer Placeholder 4">
              <a:extLst>
                <a:ext uri="{FF2B5EF4-FFF2-40B4-BE49-F238E27FC236}">
                  <a16:creationId xmlns:a16="http://schemas.microsoft.com/office/drawing/2014/main" id="{3AF45CDD-1D83-7306-1457-C6CF2A51E776}"/>
                </a:ext>
              </a:extLst>
            </p:cNvPr>
            <p:cNvSpPr txBox="1">
              <a:spLocks/>
            </p:cNvSpPr>
            <p:nvPr/>
          </p:nvSpPr>
          <p:spPr>
            <a:xfrm>
              <a:off x="4124690" y="4743015"/>
              <a:ext cx="1992533" cy="107722"/>
            </a:xfrm>
            <a:prstGeom prst="rect">
              <a:avLst/>
            </a:prstGeom>
          </p:spPr>
          <p:txBody>
            <a:bodyPr vert="horz" wrap="squar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kern="0" cap="none" spc="0">
                  <a:solidFill>
                    <a:schemeClr val="bg1"/>
                  </a:solidFill>
                  <a:effectLst>
                    <a:outerShdw blurRad="635000" dir="5400000" algn="ctr" rotWithShape="0">
                      <a:srgbClr val="000000">
                        <a:alpha val="75000"/>
                      </a:srgbClr>
                    </a:outerShdw>
                  </a:effectLst>
                  <a:latin typeface="Finlandica" charset="0"/>
                </a:rPr>
                <a:t>Photo: Julius </a:t>
              </a:r>
              <a:r>
                <a:rPr lang="en-US" sz="700" kern="0" cap="none" spc="0" err="1">
                  <a:solidFill>
                    <a:schemeClr val="bg1"/>
                  </a:solidFill>
                  <a:effectLst>
                    <a:outerShdw blurRad="635000" dir="5400000" algn="ctr" rotWithShape="0">
                      <a:srgbClr val="000000">
                        <a:alpha val="75000"/>
                      </a:srgbClr>
                    </a:outerShdw>
                  </a:effectLst>
                  <a:latin typeface="Finlandica" charset="0"/>
                </a:rPr>
                <a:t>Töyrylä</a:t>
              </a:r>
              <a:r>
                <a:rPr lang="en-US" sz="700" kern="0" cap="none" spc="0">
                  <a:solidFill>
                    <a:schemeClr val="bg1"/>
                  </a:solidFill>
                  <a:effectLst>
                    <a:outerShdw blurRad="635000" dir="5400000" algn="ctr" rotWithShape="0">
                      <a:srgbClr val="000000">
                        <a:alpha val="75000"/>
                      </a:srgbClr>
                    </a:outerShdw>
                  </a:effectLst>
                  <a:latin typeface="Finlandica" charset="0"/>
                </a:rPr>
                <a:t> / Music Finland</a:t>
              </a:r>
            </a:p>
          </p:txBody>
        </p:sp>
      </p:grpSp>
      <p:sp>
        <p:nvSpPr>
          <p:cNvPr id="27" name="TextBox 26">
            <a:extLst>
              <a:ext uri="{FF2B5EF4-FFF2-40B4-BE49-F238E27FC236}">
                <a16:creationId xmlns:a16="http://schemas.microsoft.com/office/drawing/2014/main" id="{1DFB1B04-8A27-771D-9847-4DB686CC2FBC}"/>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a:p>
        </p:txBody>
      </p:sp>
      <p:sp>
        <p:nvSpPr>
          <p:cNvPr id="2" name="Title 1">
            <a:extLst>
              <a:ext uri="{FF2B5EF4-FFF2-40B4-BE49-F238E27FC236}">
                <a16:creationId xmlns:a16="http://schemas.microsoft.com/office/drawing/2014/main" id="{A53235C2-3478-B607-890A-691394AE22A7}"/>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a:solidFill>
                  <a:schemeClr val="accent3"/>
                </a:solidFill>
              </a:rPr>
              <a:t>10 PIECES OF FINNISH MUSIC</a:t>
            </a:r>
          </a:p>
        </p:txBody>
      </p:sp>
      <p:sp>
        <p:nvSpPr>
          <p:cNvPr id="21" name="Rectangle 20">
            <a:extLst>
              <a:ext uri="{FF2B5EF4-FFF2-40B4-BE49-F238E27FC236}">
                <a16:creationId xmlns:a16="http://schemas.microsoft.com/office/drawing/2014/main" id="{1B5D843E-E460-0F2E-689B-8ABB8A2DB8A1}"/>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49AE5D1B-88F3-FE2F-B2ED-774570594CCC}"/>
              </a:ext>
            </a:extLst>
          </p:cNvPr>
          <p:cNvSpPr txBox="1"/>
          <p:nvPr/>
        </p:nvSpPr>
        <p:spPr>
          <a:xfrm>
            <a:off x="400050" y="-514350"/>
            <a:ext cx="72768" cy="288147"/>
          </a:xfrm>
          <a:prstGeom prst="rect">
            <a:avLst/>
          </a:prstGeom>
          <a:noFill/>
        </p:spPr>
        <p:txBody>
          <a:bodyPr wrap="none" lIns="36000" tIns="36000" rIns="36000" bIns="36000" rtlCol="0">
            <a:spAutoFit/>
          </a:bodyPr>
          <a:lstStyle/>
          <a:p>
            <a:endParaRPr lang="en-US" sz="1400"/>
          </a:p>
        </p:txBody>
      </p:sp>
      <p:sp>
        <p:nvSpPr>
          <p:cNvPr id="37" name="Title 1">
            <a:extLst>
              <a:ext uri="{FF2B5EF4-FFF2-40B4-BE49-F238E27FC236}">
                <a16:creationId xmlns:a16="http://schemas.microsoft.com/office/drawing/2014/main" id="{919C2F88-A040-1CA4-B923-EAD294CE278E}"/>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rPr>
              <a:t>Finland is a leading player in music technology</a:t>
            </a:r>
          </a:p>
        </p:txBody>
      </p:sp>
      <p:grpSp>
        <p:nvGrpSpPr>
          <p:cNvPr id="3" name="Group 2">
            <a:extLst>
              <a:ext uri="{FF2B5EF4-FFF2-40B4-BE49-F238E27FC236}">
                <a16:creationId xmlns:a16="http://schemas.microsoft.com/office/drawing/2014/main" id="{55DB6A1A-ED59-D384-C825-E96EA603F6CF}"/>
              </a:ext>
            </a:extLst>
          </p:cNvPr>
          <p:cNvGrpSpPr/>
          <p:nvPr/>
        </p:nvGrpSpPr>
        <p:grpSpPr>
          <a:xfrm>
            <a:off x="179510" y="5321880"/>
            <a:ext cx="3816426" cy="4269600"/>
            <a:chOff x="179510" y="5249140"/>
            <a:chExt cx="3816426" cy="4269600"/>
          </a:xfrm>
        </p:grpSpPr>
        <p:pic>
          <p:nvPicPr>
            <p:cNvPr id="7" name="Picture 6">
              <a:extLst>
                <a:ext uri="{FF2B5EF4-FFF2-40B4-BE49-F238E27FC236}">
                  <a16:creationId xmlns:a16="http://schemas.microsoft.com/office/drawing/2014/main" id="{BF88683E-525B-5616-CD51-6493542CDD14}"/>
                </a:ext>
              </a:extLst>
            </p:cNvPr>
            <p:cNvPicPr>
              <a:picLocks/>
            </p:cNvPicPr>
            <p:nvPr/>
          </p:nvPicPr>
          <p:blipFill>
            <a:blip r:embed="rId6">
              <a:extLst>
                <a:ext uri="{28A0092B-C50C-407E-A947-70E740481C1C}">
                  <a14:useLocalDpi xmlns:a14="http://schemas.microsoft.com/office/drawing/2010/main" val="0"/>
                </a:ext>
              </a:extLst>
            </a:blip>
            <a:srcRect l="25340" r="15128"/>
            <a:stretch>
              <a:fillRect/>
            </a:stretch>
          </p:blipFill>
          <p:spPr>
            <a:xfrm>
              <a:off x="179510" y="5249140"/>
              <a:ext cx="3816426" cy="4269600"/>
            </a:xfrm>
            <a:prstGeom prst="rect">
              <a:avLst/>
            </a:prstGeom>
          </p:spPr>
        </p:pic>
        <p:sp>
          <p:nvSpPr>
            <p:cNvPr id="8" name="Footer Placeholder 4">
              <a:extLst>
                <a:ext uri="{FF2B5EF4-FFF2-40B4-BE49-F238E27FC236}">
                  <a16:creationId xmlns:a16="http://schemas.microsoft.com/office/drawing/2014/main" id="{596EB201-E82B-8773-B352-FE95576B96FC}"/>
                </a:ext>
              </a:extLst>
            </p:cNvPr>
            <p:cNvSpPr txBox="1">
              <a:spLocks/>
            </p:cNvSpPr>
            <p:nvPr/>
          </p:nvSpPr>
          <p:spPr>
            <a:xfrm>
              <a:off x="225880" y="9360870"/>
              <a:ext cx="621965" cy="11458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Photo: </a:t>
              </a:r>
              <a:r>
                <a:rPr lang="en-US" sz="700" kern="0" cap="none" spc="0" err="1">
                  <a:solidFill>
                    <a:schemeClr val="bg1"/>
                  </a:solidFill>
                  <a:effectLst>
                    <a:outerShdw blurRad="635000" dir="5400000" algn="ctr" rotWithShape="0">
                      <a:srgbClr val="000000">
                        <a:alpha val="75000"/>
                      </a:srgbClr>
                    </a:outerShdw>
                  </a:effectLst>
                  <a:latin typeface="Finlandica" charset="0"/>
                </a:rPr>
                <a:t>Yousician</a:t>
              </a:r>
              <a:endParaRPr lang="en-US" sz="700" kern="0" cap="none" spc="0">
                <a:solidFill>
                  <a:schemeClr val="bg1"/>
                </a:solidFill>
                <a:effectLst>
                  <a:outerShdw blurRad="635000" dir="5400000" algn="ctr" rotWithShape="0">
                    <a:srgbClr val="000000">
                      <a:alpha val="75000"/>
                    </a:srgbClr>
                  </a:outerShdw>
                </a:effectLst>
                <a:latin typeface="Finlandica" charset="0"/>
              </a:endParaRPr>
            </a:p>
          </p:txBody>
        </p:sp>
      </p:grpSp>
      <p:sp>
        <p:nvSpPr>
          <p:cNvPr id="18" name="Title 1">
            <a:extLst>
              <a:ext uri="{FF2B5EF4-FFF2-40B4-BE49-F238E27FC236}">
                <a16:creationId xmlns:a16="http://schemas.microsoft.com/office/drawing/2014/main" id="{7281D641-095D-3061-DCD8-81CB0767257E}"/>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a:t>
            </a:r>
          </a:p>
        </p:txBody>
      </p:sp>
      <p:sp>
        <p:nvSpPr>
          <p:cNvPr id="30" name="Rectangle 29">
            <a:extLst>
              <a:ext uri="{FF2B5EF4-FFF2-40B4-BE49-F238E27FC236}">
                <a16:creationId xmlns:a16="http://schemas.microsoft.com/office/drawing/2014/main" id="{23D18FF5-0FB0-548A-E6C2-0A075F2732C3}"/>
              </a:ext>
            </a:extLst>
          </p:cNvPr>
          <p:cNvSpPr/>
          <p:nvPr/>
        </p:nvSpPr>
        <p:spPr>
          <a:xfrm>
            <a:off x="2970245"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Title 1">
            <a:extLst>
              <a:ext uri="{FF2B5EF4-FFF2-40B4-BE49-F238E27FC236}">
                <a16:creationId xmlns:a16="http://schemas.microsoft.com/office/drawing/2014/main" id="{1683A6AB-041B-852F-A97F-FDD8C760DADB}"/>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2</a:t>
            </a:r>
          </a:p>
        </p:txBody>
      </p:sp>
      <p:sp>
        <p:nvSpPr>
          <p:cNvPr id="32" name="Title 1">
            <a:extLst>
              <a:ext uri="{FF2B5EF4-FFF2-40B4-BE49-F238E27FC236}">
                <a16:creationId xmlns:a16="http://schemas.microsoft.com/office/drawing/2014/main" id="{52C4FAAF-9BF3-B040-1ADE-29FF71CFA15D}"/>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3</a:t>
            </a:r>
          </a:p>
        </p:txBody>
      </p:sp>
      <p:sp>
        <p:nvSpPr>
          <p:cNvPr id="33" name="Title 1">
            <a:extLst>
              <a:ext uri="{FF2B5EF4-FFF2-40B4-BE49-F238E27FC236}">
                <a16:creationId xmlns:a16="http://schemas.microsoft.com/office/drawing/2014/main" id="{3B48A3CC-1587-6C7D-ABB1-18D32AD70D19}"/>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4</a:t>
            </a:r>
          </a:p>
        </p:txBody>
      </p:sp>
      <p:sp>
        <p:nvSpPr>
          <p:cNvPr id="34" name="Title 1">
            <a:extLst>
              <a:ext uri="{FF2B5EF4-FFF2-40B4-BE49-F238E27FC236}">
                <a16:creationId xmlns:a16="http://schemas.microsoft.com/office/drawing/2014/main" id="{7A835617-9731-06D3-0A17-97E9D35CB10C}"/>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5</a:t>
            </a:r>
          </a:p>
        </p:txBody>
      </p:sp>
      <p:sp>
        <p:nvSpPr>
          <p:cNvPr id="35" name="Title 1">
            <a:extLst>
              <a:ext uri="{FF2B5EF4-FFF2-40B4-BE49-F238E27FC236}">
                <a16:creationId xmlns:a16="http://schemas.microsoft.com/office/drawing/2014/main" id="{3B5B5AFE-EC24-41D2-D32F-BF6D3971DC9B}"/>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6</a:t>
            </a:r>
          </a:p>
        </p:txBody>
      </p:sp>
      <p:sp>
        <p:nvSpPr>
          <p:cNvPr id="36" name="Title 1">
            <a:extLst>
              <a:ext uri="{FF2B5EF4-FFF2-40B4-BE49-F238E27FC236}">
                <a16:creationId xmlns:a16="http://schemas.microsoft.com/office/drawing/2014/main" id="{8DD7504C-C7F1-E842-6835-74EA30075F9C}"/>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7</a:t>
            </a:r>
          </a:p>
        </p:txBody>
      </p:sp>
      <p:sp>
        <p:nvSpPr>
          <p:cNvPr id="38" name="Title 1">
            <a:extLst>
              <a:ext uri="{FF2B5EF4-FFF2-40B4-BE49-F238E27FC236}">
                <a16:creationId xmlns:a16="http://schemas.microsoft.com/office/drawing/2014/main" id="{AB2EA42E-5859-80B9-77B8-6263A3609DDF}"/>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8</a:t>
            </a:r>
          </a:p>
        </p:txBody>
      </p:sp>
      <p:sp>
        <p:nvSpPr>
          <p:cNvPr id="39" name="Title 1">
            <a:extLst>
              <a:ext uri="{FF2B5EF4-FFF2-40B4-BE49-F238E27FC236}">
                <a16:creationId xmlns:a16="http://schemas.microsoft.com/office/drawing/2014/main" id="{FECD31A7-3D06-ED2A-CE3E-36FA79CB58F9}"/>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a:solidFill>
                  <a:schemeClr val="tx1"/>
                </a:solidFill>
                <a:latin typeface="Finlandica" pitchFamily="2" charset="77"/>
              </a:rPr>
              <a:t>9</a:t>
            </a:r>
          </a:p>
        </p:txBody>
      </p:sp>
      <p:sp>
        <p:nvSpPr>
          <p:cNvPr id="40" name="Title 1">
            <a:extLst>
              <a:ext uri="{FF2B5EF4-FFF2-40B4-BE49-F238E27FC236}">
                <a16:creationId xmlns:a16="http://schemas.microsoft.com/office/drawing/2014/main" id="{65B8F4E8-9FEC-C7A3-2828-D8B444179683}"/>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10</a:t>
            </a:r>
          </a:p>
        </p:txBody>
      </p:sp>
    </p:spTree>
    <p:custDataLst>
      <p:tags r:id="rId1"/>
    </p:custDataLst>
    <p:extLst>
      <p:ext uri="{BB962C8B-B14F-4D97-AF65-F5344CB8AC3E}">
        <p14:creationId xmlns:p14="http://schemas.microsoft.com/office/powerpoint/2010/main" val="425258350"/>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p:tgtEl>
                                          <p:spTgt spid="4"/>
                                        </p:tgtEl>
                                        <p:attrNameLst>
                                          <p:attrName>ppt_y</p:attrName>
                                        </p:attrNameLst>
                                      </p:cBhvr>
                                      <p:tavLst>
                                        <p:tav tm="0">
                                          <p:val>
                                            <p:strVal val="#ppt_y+#ppt_h*1.125000"/>
                                          </p:val>
                                        </p:tav>
                                        <p:tav tm="100000">
                                          <p:val>
                                            <p:strVal val="#ppt_y"/>
                                          </p:val>
                                        </p:tav>
                                      </p:tavLst>
                                    </p:anim>
                                    <p:animEffect transition="in" filter="wipe(up)">
                                      <p:cBhvr>
                                        <p:cTn id="8" dur="10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750" fill="hold"/>
                                        <p:tgtEl>
                                          <p:spTgt spid="16"/>
                                        </p:tgtEl>
                                        <p:attrNameLst>
                                          <p:attrName>ppt_w</p:attrName>
                                        </p:attrNameLst>
                                      </p:cBhvr>
                                      <p:tavLst>
                                        <p:tav tm="0">
                                          <p:val>
                                            <p:strVal val="#ppt_w*0.70"/>
                                          </p:val>
                                        </p:tav>
                                        <p:tav tm="100000">
                                          <p:val>
                                            <p:strVal val="#ppt_w"/>
                                          </p:val>
                                        </p:tav>
                                      </p:tavLst>
                                    </p:anim>
                                    <p:anim calcmode="lin" valueType="num">
                                      <p:cBhvr>
                                        <p:cTn id="14" dur="750" fill="hold"/>
                                        <p:tgtEl>
                                          <p:spTgt spid="16"/>
                                        </p:tgtEl>
                                        <p:attrNameLst>
                                          <p:attrName>ppt_h</p:attrName>
                                        </p:attrNameLst>
                                      </p:cBhvr>
                                      <p:tavLst>
                                        <p:tav tm="0">
                                          <p:val>
                                            <p:strVal val="#ppt_h"/>
                                          </p:val>
                                        </p:tav>
                                        <p:tav tm="100000">
                                          <p:val>
                                            <p:strVal val="#ppt_h"/>
                                          </p:val>
                                        </p:tav>
                                      </p:tavLst>
                                    </p:anim>
                                    <p:animEffect transition="in" filter="fade">
                                      <p:cBhvr>
                                        <p:cTn id="15" dur="750"/>
                                        <p:tgtEl>
                                          <p:spTgt spid="16"/>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1000"/>
                                        <p:tgtEl>
                                          <p:spTgt spid="17"/>
                                        </p:tgtEl>
                                        <p:attrNameLst>
                                          <p:attrName>ppt_y</p:attrName>
                                        </p:attrNameLst>
                                      </p:cBhvr>
                                      <p:tavLst>
                                        <p:tav tm="0">
                                          <p:val>
                                            <p:strVal val="#ppt_y-#ppt_h*1.125000"/>
                                          </p:val>
                                        </p:tav>
                                        <p:tav tm="100000">
                                          <p:val>
                                            <p:strVal val="#ppt_y"/>
                                          </p:val>
                                        </p:tav>
                                      </p:tavLst>
                                    </p:anim>
                                    <p:animEffect transition="in" filter="wipe(down)">
                                      <p:cBhvr>
                                        <p:cTn id="19" dur="10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repeatCount="0" accel="50000" decel="50000" fill="hold" nodeType="clickEffect">
                                  <p:stCondLst>
                                    <p:cond delay="0"/>
                                  </p:stCondLst>
                                  <p:childTnLst>
                                    <p:animMotion origin="layout" path="M 1.38889E-6 -1.35802E-6 L 0.00069 -0.91327 " pathEditMode="relative" rAng="0" ptsTypes="AA">
                                      <p:cBhvr>
                                        <p:cTn id="23" dur="2000" fill="hold"/>
                                        <p:tgtEl>
                                          <p:spTgt spid="3"/>
                                        </p:tgtEl>
                                        <p:attrNameLst>
                                          <p:attrName>ppt_x</p:attrName>
                                          <p:attrName>ppt_y</p:attrName>
                                        </p:attrNameLst>
                                      </p:cBhvr>
                                      <p:rCtr x="35" y="-45679"/>
                                    </p:animMotion>
                                  </p:childTnLst>
                                </p:cTn>
                              </p:par>
                              <p:par>
                                <p:cTn id="24" presetID="63" presetClass="path" presetSubtype="0" accel="50000" decel="50000" fill="hold" nodeType="withEffect">
                                  <p:stCondLst>
                                    <p:cond delay="0"/>
                                  </p:stCondLst>
                                  <p:childTnLst>
                                    <p:animMotion origin="layout" path="M 4.16667E-6 2.46914E-7 L 0.69114 2.46914E-7 " pathEditMode="relative" rAng="0" ptsTypes="AA">
                                      <p:cBhvr>
                                        <p:cTn id="25" dur="2500" fill="hold"/>
                                        <p:tgtEl>
                                          <p:spTgt spid="11"/>
                                        </p:tgtEl>
                                        <p:attrNameLst>
                                          <p:attrName>ppt_x</p:attrName>
                                          <p:attrName>ppt_y</p:attrName>
                                        </p:attrNameLst>
                                      </p:cBhvr>
                                      <p:rCtr x="3454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3AD311-8B69-F592-D5DA-D6B570BCEFE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D4E3AAF-9D41-37FB-484C-C1488C1B1266}"/>
              </a:ext>
            </a:extLst>
          </p:cNvPr>
          <p:cNvPicPr>
            <a:picLocks noChangeAspect="1"/>
          </p:cNvPicPr>
          <p:nvPr/>
        </p:nvPicPr>
        <p:blipFill>
          <a:blip r:embed="rId3">
            <a:extLst>
              <a:ext uri="{28A0092B-C50C-407E-A947-70E740481C1C}">
                <a14:useLocalDpi xmlns:a14="http://schemas.microsoft.com/office/drawing/2010/main" val="0"/>
              </a:ext>
            </a:extLst>
          </a:blip>
          <a:srcRect t="9629" b="9629"/>
          <a:stretch/>
        </p:blipFill>
        <p:spPr>
          <a:xfrm>
            <a:off x="0" y="0"/>
            <a:ext cx="9144000" cy="5143500"/>
          </a:xfrm>
          <a:prstGeom prst="rect">
            <a:avLst/>
          </a:prstGeom>
        </p:spPr>
      </p:pic>
      <p:sp>
        <p:nvSpPr>
          <p:cNvPr id="8" name="Rectangle 7">
            <a:extLst>
              <a:ext uri="{FF2B5EF4-FFF2-40B4-BE49-F238E27FC236}">
                <a16:creationId xmlns:a16="http://schemas.microsoft.com/office/drawing/2014/main" id="{2C7E0F57-F976-A89B-5571-30371B4A3EF3}"/>
              </a:ext>
            </a:extLst>
          </p:cNvPr>
          <p:cNvSpPr/>
          <p:nvPr/>
        </p:nvSpPr>
        <p:spPr>
          <a:xfrm>
            <a:off x="0" y="0"/>
            <a:ext cx="9144000" cy="5143500"/>
          </a:xfrm>
          <a:prstGeom prst="rect">
            <a:avLst/>
          </a:prstGeom>
          <a:solidFill>
            <a:schemeClr val="tx2">
              <a:alpha val="3017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4FCF8A33-F2EE-F0B9-F9C1-D466E2389E6B}"/>
              </a:ext>
            </a:extLst>
          </p:cNvPr>
          <p:cNvSpPr txBox="1">
            <a:spLocks/>
          </p:cNvSpPr>
          <p:nvPr/>
        </p:nvSpPr>
        <p:spPr>
          <a:xfrm>
            <a:off x="1511300" y="4793685"/>
            <a:ext cx="6121400" cy="107722"/>
          </a:xfrm>
          <a:prstGeom prst="rect">
            <a:avLst/>
          </a:prstGeom>
        </p:spPr>
        <p:txBody>
          <a:bodyPr vert="horz"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kern="0" cap="none" spc="0">
                <a:solidFill>
                  <a:schemeClr val="bg1"/>
                </a:solidFill>
              </a:rPr>
              <a:t>Photo: Julius </a:t>
            </a:r>
            <a:r>
              <a:rPr lang="en-US" sz="700" kern="0" cap="none" spc="0" err="1">
                <a:solidFill>
                  <a:schemeClr val="bg1"/>
                </a:solidFill>
              </a:rPr>
              <a:t>Töyrylä</a:t>
            </a:r>
            <a:r>
              <a:rPr lang="en-US" sz="700" kern="0" cap="none" spc="0">
                <a:solidFill>
                  <a:schemeClr val="bg1"/>
                </a:solidFill>
              </a:rPr>
              <a:t> / Music Finland</a:t>
            </a:r>
          </a:p>
        </p:txBody>
      </p:sp>
      <p:sp>
        <p:nvSpPr>
          <p:cNvPr id="6" name="Title 1">
            <a:extLst>
              <a:ext uri="{FF2B5EF4-FFF2-40B4-BE49-F238E27FC236}">
                <a16:creationId xmlns:a16="http://schemas.microsoft.com/office/drawing/2014/main" id="{22E8B162-EFD0-16BB-EBCD-224880971441}"/>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rPr>
              <a:t>1/10</a:t>
            </a:r>
          </a:p>
        </p:txBody>
      </p:sp>
      <p:sp>
        <p:nvSpPr>
          <p:cNvPr id="7" name="Title 1">
            <a:extLst>
              <a:ext uri="{FF2B5EF4-FFF2-40B4-BE49-F238E27FC236}">
                <a16:creationId xmlns:a16="http://schemas.microsoft.com/office/drawing/2014/main" id="{B65D81F8-1BF2-4C8D-E3CB-67707B83C624}"/>
              </a:ext>
            </a:extLst>
          </p:cNvPr>
          <p:cNvSpPr txBox="1">
            <a:spLocks/>
          </p:cNvSpPr>
          <p:nvPr/>
        </p:nvSpPr>
        <p:spPr>
          <a:xfrm>
            <a:off x="1170041" y="2459851"/>
            <a:ext cx="6803918" cy="707886"/>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bg1"/>
                </a:solidFill>
                <a:effectLst>
                  <a:outerShdw blurRad="994667" dir="5400000" sx="102000" sy="102000" algn="ctr" rotWithShape="0">
                    <a:srgbClr val="000000"/>
                  </a:outerShdw>
                </a:effectLst>
              </a:rPr>
              <a:t>A minor language, </a:t>
            </a:r>
            <a:br>
              <a:rPr lang="en-US" sz="2000">
                <a:solidFill>
                  <a:schemeClr val="bg1"/>
                </a:solidFill>
                <a:effectLst>
                  <a:outerShdw blurRad="994667" dir="5400000" sx="102000" sy="102000" algn="ctr" rotWithShape="0">
                    <a:srgbClr val="000000"/>
                  </a:outerShdw>
                </a:effectLst>
              </a:rPr>
            </a:br>
            <a:r>
              <a:rPr lang="en-US" sz="2000">
                <a:solidFill>
                  <a:schemeClr val="bg1"/>
                </a:solidFill>
                <a:effectLst>
                  <a:outerShdw blurRad="994667" dir="5400000" sx="102000" sy="102000" algn="ctr" rotWithShape="0">
                    <a:srgbClr val="000000"/>
                  </a:outerShdw>
                </a:effectLst>
              </a:rPr>
              <a:t>a major love</a:t>
            </a:r>
            <a:endParaRPr lang="en-US">
              <a:solidFill>
                <a:schemeClr val="bg1"/>
              </a:solidFill>
              <a:effectLst>
                <a:outerShdw blurRad="994667" dir="5400000" sx="102000" sy="102000" algn="ctr" rotWithShape="0">
                  <a:srgbClr val="000000"/>
                </a:outerShdw>
              </a:effectLst>
              <a:latin typeface="Finlandica"/>
            </a:endParaRPr>
          </a:p>
        </p:txBody>
      </p:sp>
      <p:pic>
        <p:nvPicPr>
          <p:cNvPr id="5" name="Picture 4">
            <a:extLst>
              <a:ext uri="{FF2B5EF4-FFF2-40B4-BE49-F238E27FC236}">
                <a16:creationId xmlns:a16="http://schemas.microsoft.com/office/drawing/2014/main" id="{5BEEC4B8-2A23-9643-FD85-BE9CAC98422B}"/>
              </a:ext>
            </a:extLst>
          </p:cNvPr>
          <p:cNvPicPr>
            <a:picLocks/>
          </p:cNvPicPr>
          <p:nvPr/>
        </p:nvPicPr>
        <p:blipFill>
          <a:blip r:embed="rId4"/>
          <a:stretch>
            <a:fillRect/>
          </a:stretch>
        </p:blipFill>
        <p:spPr>
          <a:xfrm>
            <a:off x="4413250" y="2342415"/>
            <a:ext cx="317500" cy="36000"/>
          </a:xfrm>
          <a:prstGeom prst="rect">
            <a:avLst/>
          </a:prstGeom>
        </p:spPr>
      </p:pic>
    </p:spTree>
    <p:extLst>
      <p:ext uri="{BB962C8B-B14F-4D97-AF65-F5344CB8AC3E}">
        <p14:creationId xmlns:p14="http://schemas.microsoft.com/office/powerpoint/2010/main" val="3459711246"/>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A0A34D-28CE-F0B3-9158-0D6B4AE7CB6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39C178D-BDB4-D111-2F99-276EA9FA9342}"/>
              </a:ext>
            </a:extLst>
          </p:cNvPr>
          <p:cNvPicPr>
            <a:picLocks noChangeAspect="1"/>
          </p:cNvPicPr>
          <p:nvPr/>
        </p:nvPicPr>
        <p:blipFill>
          <a:blip r:embed="rId3">
            <a:extLst>
              <a:ext uri="{28A0092B-C50C-407E-A947-70E740481C1C}">
                <a14:useLocalDpi xmlns:a14="http://schemas.microsoft.com/office/drawing/2010/main" val="0"/>
              </a:ext>
            </a:extLst>
          </a:blip>
          <a:srcRect t="15624"/>
          <a:stretch>
            <a:fillRect/>
          </a:stretch>
        </p:blipFill>
        <p:spPr>
          <a:xfrm>
            <a:off x="0" y="0"/>
            <a:ext cx="9143999" cy="5143500"/>
          </a:xfrm>
          <a:prstGeom prst="rect">
            <a:avLst/>
          </a:prstGeom>
        </p:spPr>
      </p:pic>
      <p:sp>
        <p:nvSpPr>
          <p:cNvPr id="8" name="Rectangle 7">
            <a:extLst>
              <a:ext uri="{FF2B5EF4-FFF2-40B4-BE49-F238E27FC236}">
                <a16:creationId xmlns:a16="http://schemas.microsoft.com/office/drawing/2014/main" id="{4B4AB874-8F50-5EB5-2DFF-4A510A3A01B0}"/>
              </a:ext>
            </a:extLst>
          </p:cNvPr>
          <p:cNvSpPr/>
          <p:nvPr/>
        </p:nvSpPr>
        <p:spPr>
          <a:xfrm>
            <a:off x="-1" y="0"/>
            <a:ext cx="9144000" cy="5143500"/>
          </a:xfrm>
          <a:prstGeom prst="rect">
            <a:avLst/>
          </a:prstGeom>
          <a:solidFill>
            <a:schemeClr val="tx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7C173EA0-D97E-77CA-5AE6-564EC5CCC297}"/>
              </a:ext>
            </a:extLst>
          </p:cNvPr>
          <p:cNvSpPr txBox="1">
            <a:spLocks/>
          </p:cNvSpPr>
          <p:nvPr/>
        </p:nvSpPr>
        <p:spPr>
          <a:xfrm>
            <a:off x="1511300" y="4764750"/>
            <a:ext cx="6121400" cy="215444"/>
          </a:xfrm>
          <a:prstGeom prst="rect">
            <a:avLst/>
          </a:prstGeom>
        </p:spPr>
        <p:txBody>
          <a:bodyPr vert="horz"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kern="0" cap="none" spc="0">
                <a:solidFill>
                  <a:schemeClr val="bg1"/>
                </a:solidFill>
              </a:rPr>
              <a:t>Emo Ensemble </a:t>
            </a:r>
          </a:p>
          <a:p>
            <a:pPr algn="ctr"/>
            <a:r>
              <a:rPr lang="en-US" sz="700" kern="0" cap="none" spc="0">
                <a:solidFill>
                  <a:schemeClr val="bg1"/>
                </a:solidFill>
              </a:rPr>
              <a:t>Photo: Aleksi </a:t>
            </a:r>
            <a:r>
              <a:rPr lang="en-US" sz="700" kern="0" cap="none" spc="0" err="1">
                <a:solidFill>
                  <a:schemeClr val="bg1"/>
                </a:solidFill>
              </a:rPr>
              <a:t>Kallioja</a:t>
            </a:r>
            <a:endParaRPr lang="en-US" sz="700" kern="0" cap="none" spc="0">
              <a:solidFill>
                <a:schemeClr val="bg1"/>
              </a:solidFill>
            </a:endParaRPr>
          </a:p>
        </p:txBody>
      </p:sp>
      <p:sp>
        <p:nvSpPr>
          <p:cNvPr id="6" name="Title 1">
            <a:extLst>
              <a:ext uri="{FF2B5EF4-FFF2-40B4-BE49-F238E27FC236}">
                <a16:creationId xmlns:a16="http://schemas.microsoft.com/office/drawing/2014/main" id="{8482F5F9-4FA6-0394-97DA-CDCB7AB4613C}"/>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rPr>
              <a:t>10/10</a:t>
            </a:r>
          </a:p>
        </p:txBody>
      </p:sp>
      <p:sp>
        <p:nvSpPr>
          <p:cNvPr id="7" name="Title 1">
            <a:extLst>
              <a:ext uri="{FF2B5EF4-FFF2-40B4-BE49-F238E27FC236}">
                <a16:creationId xmlns:a16="http://schemas.microsoft.com/office/drawing/2014/main" id="{D6CB93F3-7F29-5C0B-05AC-AB28AF2F08F4}"/>
              </a:ext>
            </a:extLst>
          </p:cNvPr>
          <p:cNvSpPr txBox="1">
            <a:spLocks/>
          </p:cNvSpPr>
          <p:nvPr/>
        </p:nvSpPr>
        <p:spPr>
          <a:xfrm>
            <a:off x="1170041" y="2459851"/>
            <a:ext cx="6803918" cy="707886"/>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dirty="0">
                <a:solidFill>
                  <a:schemeClr val="bg1"/>
                </a:solidFill>
                <a:effectLst>
                  <a:outerShdw blurRad="994667" dir="5400000" sx="102000" sy="102000" algn="ctr" rotWithShape="0">
                    <a:srgbClr val="000000"/>
                  </a:outerShdw>
                </a:effectLst>
              </a:rPr>
              <a:t>Finland’s choirs hit </a:t>
            </a:r>
          </a:p>
          <a:p>
            <a:pPr algn="ctr"/>
            <a:r>
              <a:rPr lang="en-US" sz="2000" dirty="0">
                <a:solidFill>
                  <a:schemeClr val="bg1"/>
                </a:solidFill>
                <a:effectLst>
                  <a:outerShdw blurRad="994667" dir="5400000" sx="102000" sy="102000" algn="ctr" rotWithShape="0">
                    <a:srgbClr val="000000"/>
                  </a:outerShdw>
                </a:effectLst>
              </a:rPr>
              <a:t>all the right notes</a:t>
            </a:r>
          </a:p>
        </p:txBody>
      </p:sp>
      <p:pic>
        <p:nvPicPr>
          <p:cNvPr id="17" name="Picture 16">
            <a:extLst>
              <a:ext uri="{FF2B5EF4-FFF2-40B4-BE49-F238E27FC236}">
                <a16:creationId xmlns:a16="http://schemas.microsoft.com/office/drawing/2014/main" id="{E900F2F0-F8AA-4171-77E0-BE2B9A15BF98}"/>
              </a:ext>
            </a:extLst>
          </p:cNvPr>
          <p:cNvPicPr>
            <a:picLocks/>
          </p:cNvPicPr>
          <p:nvPr/>
        </p:nvPicPr>
        <p:blipFill>
          <a:blip r:embed="rId4"/>
          <a:stretch>
            <a:fillRect/>
          </a:stretch>
        </p:blipFill>
        <p:spPr>
          <a:xfrm>
            <a:off x="4413250" y="2342415"/>
            <a:ext cx="317500" cy="36000"/>
          </a:xfrm>
          <a:prstGeom prst="rect">
            <a:avLst/>
          </a:prstGeom>
        </p:spPr>
      </p:pic>
    </p:spTree>
    <p:extLst>
      <p:ext uri="{BB962C8B-B14F-4D97-AF65-F5344CB8AC3E}">
        <p14:creationId xmlns:p14="http://schemas.microsoft.com/office/powerpoint/2010/main" val="390134541"/>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6231E5-B21A-492B-645B-6F1C9DEEC2BC}"/>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A446AA1A-BDC2-7CB2-EAB0-91C118882AE2}"/>
              </a:ext>
            </a:extLst>
          </p:cNvPr>
          <p:cNvGrpSpPr/>
          <p:nvPr/>
        </p:nvGrpSpPr>
        <p:grpSpPr>
          <a:xfrm>
            <a:off x="890180" y="1653409"/>
            <a:ext cx="2330809" cy="923330"/>
            <a:chOff x="743074" y="2381064"/>
            <a:chExt cx="2330809" cy="923330"/>
          </a:xfrm>
        </p:grpSpPr>
        <p:sp>
          <p:nvSpPr>
            <p:cNvPr id="14" name="Title 1">
              <a:extLst>
                <a:ext uri="{FF2B5EF4-FFF2-40B4-BE49-F238E27FC236}">
                  <a16:creationId xmlns:a16="http://schemas.microsoft.com/office/drawing/2014/main" id="{4EE41FE5-886F-6953-2BA2-211A27A00215}"/>
                </a:ext>
              </a:extLst>
            </p:cNvPr>
            <p:cNvSpPr txBox="1">
              <a:spLocks/>
            </p:cNvSpPr>
            <p:nvPr/>
          </p:nvSpPr>
          <p:spPr>
            <a:xfrm>
              <a:off x="1308772" y="2802612"/>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1000" b="0">
                <a:solidFill>
                  <a:schemeClr val="tx1"/>
                </a:solidFill>
                <a:ea typeface="+mj-lt"/>
                <a:cs typeface="+mj-lt"/>
              </a:endParaRPr>
            </a:p>
          </p:txBody>
        </p:sp>
        <p:sp>
          <p:nvSpPr>
            <p:cNvPr id="15" name="Title 1">
              <a:extLst>
                <a:ext uri="{FF2B5EF4-FFF2-40B4-BE49-F238E27FC236}">
                  <a16:creationId xmlns:a16="http://schemas.microsoft.com/office/drawing/2014/main" id="{4C8F0524-1B25-595E-B0EE-B5811B4F7F49}"/>
                </a:ext>
              </a:extLst>
            </p:cNvPr>
            <p:cNvSpPr txBox="1">
              <a:spLocks/>
            </p:cNvSpPr>
            <p:nvPr/>
          </p:nvSpPr>
          <p:spPr>
            <a:xfrm>
              <a:off x="743074" y="2381064"/>
              <a:ext cx="2330809" cy="923330"/>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tx1"/>
                  </a:solidFill>
                  <a:ea typeface="+mj-lt"/>
                  <a:cs typeface="+mj-lt"/>
                </a:rPr>
                <a:t>Singing in a choir is part of the Finn experience</a:t>
              </a:r>
            </a:p>
          </p:txBody>
        </p:sp>
      </p:grpSp>
      <p:sp>
        <p:nvSpPr>
          <p:cNvPr id="16" name="Rectangle 15">
            <a:extLst>
              <a:ext uri="{FF2B5EF4-FFF2-40B4-BE49-F238E27FC236}">
                <a16:creationId xmlns:a16="http://schemas.microsoft.com/office/drawing/2014/main" id="{8680A2E1-3FDD-A512-0A5A-DFBFB6D6F06D}"/>
              </a:ext>
            </a:extLst>
          </p:cNvPr>
          <p:cNvSpPr/>
          <p:nvPr/>
        </p:nvSpPr>
        <p:spPr>
          <a:xfrm flipV="1">
            <a:off x="1830223" y="2839032"/>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EA179FDC-76C7-D7CB-2BB7-816C2F8ADD60}"/>
              </a:ext>
            </a:extLst>
          </p:cNvPr>
          <p:cNvSpPr txBox="1">
            <a:spLocks/>
          </p:cNvSpPr>
          <p:nvPr/>
        </p:nvSpPr>
        <p:spPr>
          <a:xfrm>
            <a:off x="1058106" y="3160315"/>
            <a:ext cx="1987550" cy="923330"/>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GB" sz="1000" b="0">
                <a:solidFill>
                  <a:schemeClr val="tx1"/>
                </a:solidFill>
                <a:ea typeface="+mj-lt"/>
                <a:cs typeface="+mj-lt"/>
              </a:rPr>
              <a:t>We have choirs for grade schoolers and university students, amateurs and professionals – choirs have united us since the 19th century, when they played a major role in the development of our national identity.</a:t>
            </a:r>
          </a:p>
        </p:txBody>
      </p:sp>
      <p:grpSp>
        <p:nvGrpSpPr>
          <p:cNvPr id="69" name="Group 68">
            <a:extLst>
              <a:ext uri="{FF2B5EF4-FFF2-40B4-BE49-F238E27FC236}">
                <a16:creationId xmlns:a16="http://schemas.microsoft.com/office/drawing/2014/main" id="{9243D412-990A-2F44-51D9-63CED9C341CC}"/>
              </a:ext>
            </a:extLst>
          </p:cNvPr>
          <p:cNvGrpSpPr/>
          <p:nvPr/>
        </p:nvGrpSpPr>
        <p:grpSpPr>
          <a:xfrm>
            <a:off x="4067944" y="627532"/>
            <a:ext cx="5076056" cy="4265479"/>
            <a:chOff x="4067944" y="627532"/>
            <a:chExt cx="5076056" cy="4265479"/>
          </a:xfrm>
        </p:grpSpPr>
        <p:pic>
          <p:nvPicPr>
            <p:cNvPr id="12" name="Picture 11">
              <a:extLst>
                <a:ext uri="{FF2B5EF4-FFF2-40B4-BE49-F238E27FC236}">
                  <a16:creationId xmlns:a16="http://schemas.microsoft.com/office/drawing/2014/main" id="{D16DB8AC-BEC4-55B9-133F-F214ACB22E0F}"/>
                </a:ext>
              </a:extLst>
            </p:cNvPr>
            <p:cNvPicPr>
              <a:picLocks noChangeAspect="1"/>
            </p:cNvPicPr>
            <p:nvPr/>
          </p:nvPicPr>
          <p:blipFill>
            <a:blip r:embed="rId4">
              <a:extLst>
                <a:ext uri="{28A0092B-C50C-407E-A947-70E740481C1C}">
                  <a14:useLocalDpi xmlns:a14="http://schemas.microsoft.com/office/drawing/2010/main" val="0"/>
                </a:ext>
              </a:extLst>
            </a:blip>
            <a:srcRect l="9740" r="23320"/>
            <a:stretch>
              <a:fillRect/>
            </a:stretch>
          </p:blipFill>
          <p:spPr>
            <a:xfrm>
              <a:off x="4067944" y="627532"/>
              <a:ext cx="5076056" cy="4265479"/>
            </a:xfrm>
            <a:prstGeom prst="rect">
              <a:avLst/>
            </a:prstGeom>
          </p:spPr>
        </p:pic>
        <p:sp>
          <p:nvSpPr>
            <p:cNvPr id="68" name="Footer Placeholder 4">
              <a:extLst>
                <a:ext uri="{FF2B5EF4-FFF2-40B4-BE49-F238E27FC236}">
                  <a16:creationId xmlns:a16="http://schemas.microsoft.com/office/drawing/2014/main" id="{50286F94-BCBF-6D57-6630-27B5FCD446FF}"/>
                </a:ext>
              </a:extLst>
            </p:cNvPr>
            <p:cNvSpPr txBox="1">
              <a:spLocks/>
            </p:cNvSpPr>
            <p:nvPr/>
          </p:nvSpPr>
          <p:spPr>
            <a:xfrm>
              <a:off x="4131444" y="4734858"/>
              <a:ext cx="477695" cy="11458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Photo: Singa</a:t>
              </a:r>
            </a:p>
          </p:txBody>
        </p:sp>
      </p:grpSp>
      <p:grpSp>
        <p:nvGrpSpPr>
          <p:cNvPr id="11" name="Group 10">
            <a:extLst>
              <a:ext uri="{FF2B5EF4-FFF2-40B4-BE49-F238E27FC236}">
                <a16:creationId xmlns:a16="http://schemas.microsoft.com/office/drawing/2014/main" id="{207DF795-5FB9-E6A7-4060-CDFB28BC3BC2}"/>
              </a:ext>
            </a:extLst>
          </p:cNvPr>
          <p:cNvGrpSpPr/>
          <p:nvPr/>
        </p:nvGrpSpPr>
        <p:grpSpPr>
          <a:xfrm>
            <a:off x="4067944" y="627531"/>
            <a:ext cx="5076056" cy="4265480"/>
            <a:chOff x="4067944" y="627530"/>
            <a:chExt cx="5076056" cy="4265480"/>
          </a:xfrm>
        </p:grpSpPr>
        <p:pic>
          <p:nvPicPr>
            <p:cNvPr id="13" name="Picture 12">
              <a:extLst>
                <a:ext uri="{FF2B5EF4-FFF2-40B4-BE49-F238E27FC236}">
                  <a16:creationId xmlns:a16="http://schemas.microsoft.com/office/drawing/2014/main" id="{5D16252D-CD5D-BE93-8873-BE6DFDDDE534}"/>
                </a:ext>
              </a:extLst>
            </p:cNvPr>
            <p:cNvPicPr>
              <a:picLocks noChangeAspect="1"/>
            </p:cNvPicPr>
            <p:nvPr/>
          </p:nvPicPr>
          <p:blipFill>
            <a:blip r:embed="rId5">
              <a:extLst>
                <a:ext uri="{28A0092B-C50C-407E-A947-70E740481C1C}">
                  <a14:useLocalDpi xmlns:a14="http://schemas.microsoft.com/office/drawing/2010/main" val="0"/>
                </a:ext>
              </a:extLst>
            </a:blip>
            <a:srcRect l="3838" r="16858"/>
            <a:stretch>
              <a:fillRect/>
            </a:stretch>
          </p:blipFill>
          <p:spPr>
            <a:xfrm>
              <a:off x="4067944" y="627530"/>
              <a:ext cx="5076056" cy="4265480"/>
            </a:xfrm>
            <a:prstGeom prst="rect">
              <a:avLst/>
            </a:prstGeom>
          </p:spPr>
        </p:pic>
        <p:sp>
          <p:nvSpPr>
            <p:cNvPr id="22" name="Footer Placeholder 4">
              <a:extLst>
                <a:ext uri="{FF2B5EF4-FFF2-40B4-BE49-F238E27FC236}">
                  <a16:creationId xmlns:a16="http://schemas.microsoft.com/office/drawing/2014/main" id="{0C6BCAF9-C10F-4291-4D52-1BE714B23F3A}"/>
                </a:ext>
              </a:extLst>
            </p:cNvPr>
            <p:cNvSpPr txBox="1">
              <a:spLocks/>
            </p:cNvSpPr>
            <p:nvPr/>
          </p:nvSpPr>
          <p:spPr>
            <a:xfrm>
              <a:off x="4124690" y="4743015"/>
              <a:ext cx="1992533" cy="107722"/>
            </a:xfrm>
            <a:prstGeom prst="rect">
              <a:avLst/>
            </a:prstGeom>
          </p:spPr>
          <p:txBody>
            <a:bodyPr vert="horz" wrap="squar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kern="0" cap="none" spc="0" err="1">
                  <a:solidFill>
                    <a:schemeClr val="bg1"/>
                  </a:solidFill>
                  <a:effectLst>
                    <a:outerShdw blurRad="635000" dir="5400000" algn="ctr" rotWithShape="0">
                      <a:srgbClr val="000000">
                        <a:alpha val="75000"/>
                      </a:srgbClr>
                    </a:outerShdw>
                  </a:effectLst>
                  <a:latin typeface="Finlandica" charset="0"/>
                </a:rPr>
                <a:t>Tapiolan</a:t>
              </a:r>
              <a:r>
                <a:rPr lang="en-US" sz="700" kern="0" cap="none" spc="0">
                  <a:solidFill>
                    <a:schemeClr val="bg1"/>
                  </a:solidFill>
                  <a:effectLst>
                    <a:outerShdw blurRad="635000" dir="5400000" algn="ctr" rotWithShape="0">
                      <a:srgbClr val="000000">
                        <a:alpha val="75000"/>
                      </a:srgbClr>
                    </a:outerShdw>
                  </a:effectLst>
                  <a:latin typeface="Finlandica" charset="0"/>
                </a:rPr>
                <a:t> Kuoro</a:t>
              </a:r>
            </a:p>
          </p:txBody>
        </p:sp>
      </p:grpSp>
      <p:sp>
        <p:nvSpPr>
          <p:cNvPr id="27" name="TextBox 26">
            <a:extLst>
              <a:ext uri="{FF2B5EF4-FFF2-40B4-BE49-F238E27FC236}">
                <a16:creationId xmlns:a16="http://schemas.microsoft.com/office/drawing/2014/main" id="{493E5EA7-08D1-6419-D87B-6BBC3EE12C34}"/>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a:p>
        </p:txBody>
      </p:sp>
      <p:sp>
        <p:nvSpPr>
          <p:cNvPr id="2" name="Title 1">
            <a:extLst>
              <a:ext uri="{FF2B5EF4-FFF2-40B4-BE49-F238E27FC236}">
                <a16:creationId xmlns:a16="http://schemas.microsoft.com/office/drawing/2014/main" id="{038F4304-7ADF-A31D-9957-F800DF14107A}"/>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a:solidFill>
                  <a:schemeClr val="accent3"/>
                </a:solidFill>
              </a:rPr>
              <a:t>10 PIECES OF FINNISH MUSIC</a:t>
            </a:r>
          </a:p>
        </p:txBody>
      </p:sp>
      <p:sp>
        <p:nvSpPr>
          <p:cNvPr id="21" name="Rectangle 20">
            <a:extLst>
              <a:ext uri="{FF2B5EF4-FFF2-40B4-BE49-F238E27FC236}">
                <a16:creationId xmlns:a16="http://schemas.microsoft.com/office/drawing/2014/main" id="{6C39AB77-2305-B2A0-85BC-82381E5812C3}"/>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B0F3EF28-9575-35ED-13F0-09769E357181}"/>
              </a:ext>
            </a:extLst>
          </p:cNvPr>
          <p:cNvSpPr txBox="1"/>
          <p:nvPr/>
        </p:nvSpPr>
        <p:spPr>
          <a:xfrm>
            <a:off x="400050" y="-514350"/>
            <a:ext cx="72768" cy="288147"/>
          </a:xfrm>
          <a:prstGeom prst="rect">
            <a:avLst/>
          </a:prstGeom>
          <a:noFill/>
        </p:spPr>
        <p:txBody>
          <a:bodyPr wrap="none" lIns="36000" tIns="36000" rIns="36000" bIns="36000" rtlCol="0">
            <a:spAutoFit/>
          </a:bodyPr>
          <a:lstStyle/>
          <a:p>
            <a:endParaRPr lang="en-US" sz="1400"/>
          </a:p>
        </p:txBody>
      </p:sp>
      <p:sp>
        <p:nvSpPr>
          <p:cNvPr id="37" name="Title 1">
            <a:extLst>
              <a:ext uri="{FF2B5EF4-FFF2-40B4-BE49-F238E27FC236}">
                <a16:creationId xmlns:a16="http://schemas.microsoft.com/office/drawing/2014/main" id="{178F2192-22C5-9171-7B5C-FE50BD822546}"/>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rPr>
              <a:t>Finland’s choirs hit all the right notes</a:t>
            </a:r>
          </a:p>
        </p:txBody>
      </p:sp>
      <p:grpSp>
        <p:nvGrpSpPr>
          <p:cNvPr id="3" name="Group 2">
            <a:extLst>
              <a:ext uri="{FF2B5EF4-FFF2-40B4-BE49-F238E27FC236}">
                <a16:creationId xmlns:a16="http://schemas.microsoft.com/office/drawing/2014/main" id="{46BA405E-024C-9F96-38BF-1F5491A9D1EA}"/>
              </a:ext>
            </a:extLst>
          </p:cNvPr>
          <p:cNvGrpSpPr/>
          <p:nvPr/>
        </p:nvGrpSpPr>
        <p:grpSpPr>
          <a:xfrm>
            <a:off x="179510" y="5321880"/>
            <a:ext cx="3816426" cy="4269600"/>
            <a:chOff x="179510" y="5249140"/>
            <a:chExt cx="3816426" cy="4269600"/>
          </a:xfrm>
        </p:grpSpPr>
        <p:pic>
          <p:nvPicPr>
            <p:cNvPr id="7" name="Picture 6">
              <a:extLst>
                <a:ext uri="{FF2B5EF4-FFF2-40B4-BE49-F238E27FC236}">
                  <a16:creationId xmlns:a16="http://schemas.microsoft.com/office/drawing/2014/main" id="{BBE6FDA0-8AD3-F12F-EC3A-AB1467CCCFE8}"/>
                </a:ext>
              </a:extLst>
            </p:cNvPr>
            <p:cNvPicPr>
              <a:picLocks/>
            </p:cNvPicPr>
            <p:nvPr/>
          </p:nvPicPr>
          <p:blipFill>
            <a:blip r:embed="rId6">
              <a:extLst>
                <a:ext uri="{28A0092B-C50C-407E-A947-70E740481C1C}">
                  <a14:useLocalDpi xmlns:a14="http://schemas.microsoft.com/office/drawing/2010/main" val="0"/>
                </a:ext>
              </a:extLst>
            </a:blip>
            <a:srcRect l="36585" r="9317"/>
            <a:stretch>
              <a:fillRect/>
            </a:stretch>
          </p:blipFill>
          <p:spPr>
            <a:xfrm>
              <a:off x="179510" y="5249140"/>
              <a:ext cx="3816426" cy="4269600"/>
            </a:xfrm>
            <a:prstGeom prst="rect">
              <a:avLst/>
            </a:prstGeom>
          </p:spPr>
        </p:pic>
        <p:sp>
          <p:nvSpPr>
            <p:cNvPr id="8" name="Footer Placeholder 4">
              <a:extLst>
                <a:ext uri="{FF2B5EF4-FFF2-40B4-BE49-F238E27FC236}">
                  <a16:creationId xmlns:a16="http://schemas.microsoft.com/office/drawing/2014/main" id="{D35500F0-77B4-D4B1-3DD2-336E9E31D9B6}"/>
                </a:ext>
              </a:extLst>
            </p:cNvPr>
            <p:cNvSpPr txBox="1">
              <a:spLocks/>
            </p:cNvSpPr>
            <p:nvPr/>
          </p:nvSpPr>
          <p:spPr>
            <a:xfrm>
              <a:off x="225880" y="9258966"/>
              <a:ext cx="748603"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err="1">
                  <a:solidFill>
                    <a:schemeClr val="bg1"/>
                  </a:solidFill>
                  <a:effectLst>
                    <a:outerShdw blurRad="635000" dir="5400000" algn="ctr" rotWithShape="0">
                      <a:srgbClr val="000000">
                        <a:alpha val="75000"/>
                      </a:srgbClr>
                    </a:outerShdw>
                  </a:effectLst>
                  <a:latin typeface="Finlandica" charset="0"/>
                </a:rPr>
                <a:t>Mieskuoro</a:t>
              </a:r>
              <a:r>
                <a:rPr lang="en-US" sz="700" kern="0" cap="none" spc="0">
                  <a:solidFill>
                    <a:schemeClr val="bg1"/>
                  </a:solidFill>
                  <a:effectLst>
                    <a:outerShdw blurRad="635000" dir="5400000" algn="ctr" rotWithShape="0">
                      <a:srgbClr val="000000">
                        <a:alpha val="75000"/>
                      </a:srgbClr>
                    </a:outerShdw>
                  </a:effectLst>
                  <a:latin typeface="Finlandica" charset="0"/>
                </a:rPr>
                <a:t> </a:t>
              </a:r>
              <a:r>
                <a:rPr lang="en-US" sz="700" kern="0" cap="none" spc="0" err="1">
                  <a:solidFill>
                    <a:schemeClr val="bg1"/>
                  </a:solidFill>
                  <a:effectLst>
                    <a:outerShdw blurRad="635000" dir="5400000" algn="ctr" rotWithShape="0">
                      <a:srgbClr val="000000">
                        <a:alpha val="75000"/>
                      </a:srgbClr>
                    </a:outerShdw>
                  </a:effectLst>
                  <a:latin typeface="Finlandica" charset="0"/>
                </a:rPr>
                <a:t>Huutajat</a:t>
              </a:r>
              <a:r>
                <a:rPr lang="en-US" sz="700" kern="0" cap="none" spc="0">
                  <a:solidFill>
                    <a:schemeClr val="bg1"/>
                  </a:solidFill>
                  <a:effectLst>
                    <a:outerShdw blurRad="635000" dir="5400000" algn="ctr" rotWithShape="0">
                      <a:srgbClr val="000000">
                        <a:alpha val="75000"/>
                      </a:srgbClr>
                    </a:outerShdw>
                  </a:effectLst>
                  <a:latin typeface="Finlandica" charset="0"/>
                </a:rPr>
                <a:t> </a:t>
              </a:r>
            </a:p>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Photo: Vesa Ranta</a:t>
              </a:r>
            </a:p>
          </p:txBody>
        </p:sp>
      </p:grpSp>
      <p:sp>
        <p:nvSpPr>
          <p:cNvPr id="5" name="Title 1">
            <a:extLst>
              <a:ext uri="{FF2B5EF4-FFF2-40B4-BE49-F238E27FC236}">
                <a16:creationId xmlns:a16="http://schemas.microsoft.com/office/drawing/2014/main" id="{0A06C81E-1848-E77C-8172-E369C23D668F}"/>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a:t>
            </a:r>
          </a:p>
        </p:txBody>
      </p:sp>
      <p:sp>
        <p:nvSpPr>
          <p:cNvPr id="6" name="Rectangle 5">
            <a:extLst>
              <a:ext uri="{FF2B5EF4-FFF2-40B4-BE49-F238E27FC236}">
                <a16:creationId xmlns:a16="http://schemas.microsoft.com/office/drawing/2014/main" id="{507AA5B6-EB76-27B9-82B1-8D67C4055CAE}"/>
              </a:ext>
            </a:extLst>
          </p:cNvPr>
          <p:cNvSpPr/>
          <p:nvPr/>
        </p:nvSpPr>
        <p:spPr>
          <a:xfrm>
            <a:off x="3267068"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itle 1">
            <a:extLst>
              <a:ext uri="{FF2B5EF4-FFF2-40B4-BE49-F238E27FC236}">
                <a16:creationId xmlns:a16="http://schemas.microsoft.com/office/drawing/2014/main" id="{24363F5F-D189-F1B1-1749-666666B31854}"/>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2</a:t>
            </a:r>
          </a:p>
        </p:txBody>
      </p:sp>
      <p:sp>
        <p:nvSpPr>
          <p:cNvPr id="10" name="Title 1">
            <a:extLst>
              <a:ext uri="{FF2B5EF4-FFF2-40B4-BE49-F238E27FC236}">
                <a16:creationId xmlns:a16="http://schemas.microsoft.com/office/drawing/2014/main" id="{C4E3E385-63BC-580C-3D9F-C372454D8C83}"/>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3</a:t>
            </a:r>
          </a:p>
        </p:txBody>
      </p:sp>
      <p:sp>
        <p:nvSpPr>
          <p:cNvPr id="19" name="Title 1">
            <a:extLst>
              <a:ext uri="{FF2B5EF4-FFF2-40B4-BE49-F238E27FC236}">
                <a16:creationId xmlns:a16="http://schemas.microsoft.com/office/drawing/2014/main" id="{65236621-313C-97B2-BB8B-5F842168ADF8}"/>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4</a:t>
            </a:r>
          </a:p>
        </p:txBody>
      </p:sp>
      <p:sp>
        <p:nvSpPr>
          <p:cNvPr id="20" name="Title 1">
            <a:extLst>
              <a:ext uri="{FF2B5EF4-FFF2-40B4-BE49-F238E27FC236}">
                <a16:creationId xmlns:a16="http://schemas.microsoft.com/office/drawing/2014/main" id="{2DC869C7-FD4F-7C00-CE9D-3991811E89BF}"/>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5</a:t>
            </a:r>
          </a:p>
        </p:txBody>
      </p:sp>
      <p:sp>
        <p:nvSpPr>
          <p:cNvPr id="24" name="Title 1">
            <a:extLst>
              <a:ext uri="{FF2B5EF4-FFF2-40B4-BE49-F238E27FC236}">
                <a16:creationId xmlns:a16="http://schemas.microsoft.com/office/drawing/2014/main" id="{90F6513E-6299-8B21-EEFA-31FEF8751844}"/>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6</a:t>
            </a:r>
          </a:p>
        </p:txBody>
      </p:sp>
      <p:sp>
        <p:nvSpPr>
          <p:cNvPr id="25" name="Title 1">
            <a:extLst>
              <a:ext uri="{FF2B5EF4-FFF2-40B4-BE49-F238E27FC236}">
                <a16:creationId xmlns:a16="http://schemas.microsoft.com/office/drawing/2014/main" id="{BB8DFE92-6E8D-A286-FB91-012926A08019}"/>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7</a:t>
            </a:r>
          </a:p>
        </p:txBody>
      </p:sp>
      <p:sp>
        <p:nvSpPr>
          <p:cNvPr id="26" name="Title 1">
            <a:extLst>
              <a:ext uri="{FF2B5EF4-FFF2-40B4-BE49-F238E27FC236}">
                <a16:creationId xmlns:a16="http://schemas.microsoft.com/office/drawing/2014/main" id="{3B26A3C2-2AAA-6BCB-A638-E7401233761E}"/>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8</a:t>
            </a:r>
          </a:p>
        </p:txBody>
      </p:sp>
      <p:sp>
        <p:nvSpPr>
          <p:cNvPr id="28" name="Title 1">
            <a:extLst>
              <a:ext uri="{FF2B5EF4-FFF2-40B4-BE49-F238E27FC236}">
                <a16:creationId xmlns:a16="http://schemas.microsoft.com/office/drawing/2014/main" id="{5F897E47-E65A-C951-3016-DE3800FC7A5B}"/>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9</a:t>
            </a:r>
          </a:p>
        </p:txBody>
      </p:sp>
      <p:sp>
        <p:nvSpPr>
          <p:cNvPr id="29" name="Title 1">
            <a:extLst>
              <a:ext uri="{FF2B5EF4-FFF2-40B4-BE49-F238E27FC236}">
                <a16:creationId xmlns:a16="http://schemas.microsoft.com/office/drawing/2014/main" id="{C1B79ECE-9608-30A1-FED5-6464E6682B59}"/>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a:solidFill>
                  <a:schemeClr val="tx1"/>
                </a:solidFill>
                <a:latin typeface="Finlandica" pitchFamily="2" charset="77"/>
              </a:rPr>
              <a:t>10</a:t>
            </a:r>
          </a:p>
        </p:txBody>
      </p:sp>
    </p:spTree>
    <p:custDataLst>
      <p:tags r:id="rId1"/>
    </p:custDataLst>
    <p:extLst>
      <p:ext uri="{BB962C8B-B14F-4D97-AF65-F5344CB8AC3E}">
        <p14:creationId xmlns:p14="http://schemas.microsoft.com/office/powerpoint/2010/main" val="4263743418"/>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p:tgtEl>
                                          <p:spTgt spid="4"/>
                                        </p:tgtEl>
                                        <p:attrNameLst>
                                          <p:attrName>ppt_y</p:attrName>
                                        </p:attrNameLst>
                                      </p:cBhvr>
                                      <p:tavLst>
                                        <p:tav tm="0">
                                          <p:val>
                                            <p:strVal val="#ppt_y+#ppt_h*1.125000"/>
                                          </p:val>
                                        </p:tav>
                                        <p:tav tm="100000">
                                          <p:val>
                                            <p:strVal val="#ppt_y"/>
                                          </p:val>
                                        </p:tav>
                                      </p:tavLst>
                                    </p:anim>
                                    <p:animEffect transition="in" filter="wipe(up)">
                                      <p:cBhvr>
                                        <p:cTn id="8" dur="10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750" fill="hold"/>
                                        <p:tgtEl>
                                          <p:spTgt spid="16"/>
                                        </p:tgtEl>
                                        <p:attrNameLst>
                                          <p:attrName>ppt_w</p:attrName>
                                        </p:attrNameLst>
                                      </p:cBhvr>
                                      <p:tavLst>
                                        <p:tav tm="0">
                                          <p:val>
                                            <p:strVal val="#ppt_w*0.70"/>
                                          </p:val>
                                        </p:tav>
                                        <p:tav tm="100000">
                                          <p:val>
                                            <p:strVal val="#ppt_w"/>
                                          </p:val>
                                        </p:tav>
                                      </p:tavLst>
                                    </p:anim>
                                    <p:anim calcmode="lin" valueType="num">
                                      <p:cBhvr>
                                        <p:cTn id="14" dur="750" fill="hold"/>
                                        <p:tgtEl>
                                          <p:spTgt spid="16"/>
                                        </p:tgtEl>
                                        <p:attrNameLst>
                                          <p:attrName>ppt_h</p:attrName>
                                        </p:attrNameLst>
                                      </p:cBhvr>
                                      <p:tavLst>
                                        <p:tav tm="0">
                                          <p:val>
                                            <p:strVal val="#ppt_h"/>
                                          </p:val>
                                        </p:tav>
                                        <p:tav tm="100000">
                                          <p:val>
                                            <p:strVal val="#ppt_h"/>
                                          </p:val>
                                        </p:tav>
                                      </p:tavLst>
                                    </p:anim>
                                    <p:animEffect transition="in" filter="fade">
                                      <p:cBhvr>
                                        <p:cTn id="15" dur="750"/>
                                        <p:tgtEl>
                                          <p:spTgt spid="16"/>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1000"/>
                                        <p:tgtEl>
                                          <p:spTgt spid="17"/>
                                        </p:tgtEl>
                                        <p:attrNameLst>
                                          <p:attrName>ppt_y</p:attrName>
                                        </p:attrNameLst>
                                      </p:cBhvr>
                                      <p:tavLst>
                                        <p:tav tm="0">
                                          <p:val>
                                            <p:strVal val="#ppt_y-#ppt_h*1.125000"/>
                                          </p:val>
                                        </p:tav>
                                        <p:tav tm="100000">
                                          <p:val>
                                            <p:strVal val="#ppt_y"/>
                                          </p:val>
                                        </p:tav>
                                      </p:tavLst>
                                    </p:anim>
                                    <p:animEffect transition="in" filter="wipe(down)">
                                      <p:cBhvr>
                                        <p:cTn id="19" dur="10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repeatCount="0" accel="50000" decel="50000" fill="hold" nodeType="clickEffect">
                                  <p:stCondLst>
                                    <p:cond delay="0"/>
                                  </p:stCondLst>
                                  <p:childTnLst>
                                    <p:animMotion origin="layout" path="M 1.38889E-6 -1.35802E-6 L 0.00069 -0.91327 " pathEditMode="relative" rAng="0" ptsTypes="AA">
                                      <p:cBhvr>
                                        <p:cTn id="23" dur="2000" fill="hold"/>
                                        <p:tgtEl>
                                          <p:spTgt spid="3"/>
                                        </p:tgtEl>
                                        <p:attrNameLst>
                                          <p:attrName>ppt_x</p:attrName>
                                          <p:attrName>ppt_y</p:attrName>
                                        </p:attrNameLst>
                                      </p:cBhvr>
                                      <p:rCtr x="35" y="-4567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3255A87-586C-9F71-BDC9-360805BACD8A}"/>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37B4B2BB-6E23-3E14-51D0-AA6E7EB74B26}"/>
              </a:ext>
            </a:extLst>
          </p:cNvPr>
          <p:cNvSpPr txBox="1">
            <a:spLocks/>
          </p:cNvSpPr>
          <p:nvPr/>
        </p:nvSpPr>
        <p:spPr>
          <a:xfrm>
            <a:off x="1170041" y="1860869"/>
            <a:ext cx="6803918" cy="400110"/>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latin typeface="Finlandica"/>
              </a:rPr>
              <a:t>11/10</a:t>
            </a:r>
            <a:endParaRPr lang="en-US" sz="2000" b="0">
              <a:solidFill>
                <a:schemeClr val="bg1"/>
              </a:solidFill>
              <a:effectLst>
                <a:outerShdw blurRad="1270000" dist="50800" dir="5400000" sx="102000" sy="102000" algn="ctr" rotWithShape="0">
                  <a:srgbClr val="000000">
                    <a:alpha val="41087"/>
                  </a:srgbClr>
                </a:outerShdw>
              </a:effectLst>
              <a:latin typeface="Finlandica" pitchFamily="2" charset="77"/>
            </a:endParaRPr>
          </a:p>
        </p:txBody>
      </p:sp>
      <p:sp>
        <p:nvSpPr>
          <p:cNvPr id="7" name="Title 1">
            <a:extLst>
              <a:ext uri="{FF2B5EF4-FFF2-40B4-BE49-F238E27FC236}">
                <a16:creationId xmlns:a16="http://schemas.microsoft.com/office/drawing/2014/main" id="{B33E69F8-5FC3-F38B-00C2-F14246370ED9}"/>
              </a:ext>
            </a:extLst>
          </p:cNvPr>
          <p:cNvSpPr txBox="1">
            <a:spLocks/>
          </p:cNvSpPr>
          <p:nvPr/>
        </p:nvSpPr>
        <p:spPr>
          <a:xfrm>
            <a:off x="1170041" y="2459851"/>
            <a:ext cx="6803918" cy="1015663"/>
          </a:xfrm>
          <a:prstGeom prst="rect">
            <a:avLst/>
          </a:prstGeom>
          <a:effectLst>
            <a:outerShdw blurRad="243490" dir="9480000" sx="123000" sy="123000" algn="ctr" rotWithShape="0">
              <a:srgbClr val="000000">
                <a:alpha val="83375"/>
              </a:srgbClr>
            </a:outerShdw>
          </a:effectLst>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bg1"/>
                </a:solidFill>
                <a:effectLst>
                  <a:outerShdw blurRad="994667" dir="5400000" sx="104000" sy="104000" algn="ctr" rotWithShape="0">
                    <a:srgbClr val="000000"/>
                  </a:outerShdw>
                </a:effectLst>
                <a:latin typeface="Finlandica"/>
              </a:rPr>
              <a:t>An extra skylight </a:t>
            </a:r>
          </a:p>
          <a:p>
            <a:pPr algn="ctr"/>
            <a:r>
              <a:rPr lang="en-US" sz="2000">
                <a:solidFill>
                  <a:schemeClr val="bg1"/>
                </a:solidFill>
                <a:effectLst>
                  <a:outerShdw blurRad="994667" dir="5400000" sx="104000" sy="104000" algn="ctr" rotWithShape="0">
                    <a:srgbClr val="000000"/>
                  </a:outerShdw>
                </a:effectLst>
                <a:latin typeface="Finlandica"/>
              </a:rPr>
              <a:t>with views to </a:t>
            </a:r>
          </a:p>
          <a:p>
            <a:pPr algn="ctr"/>
            <a:r>
              <a:rPr lang="en-US" sz="2000">
                <a:solidFill>
                  <a:schemeClr val="bg1"/>
                </a:solidFill>
                <a:effectLst>
                  <a:outerShdw blurRad="994667" dir="5400000" sx="104000" sy="104000" algn="ctr" rotWithShape="0">
                    <a:srgbClr val="000000"/>
                  </a:outerShdw>
                </a:effectLst>
                <a:latin typeface="Finlandica"/>
              </a:rPr>
              <a:t>common ground.</a:t>
            </a:r>
          </a:p>
        </p:txBody>
      </p:sp>
      <p:pic>
        <p:nvPicPr>
          <p:cNvPr id="4" name="Picture 3">
            <a:extLst>
              <a:ext uri="{FF2B5EF4-FFF2-40B4-BE49-F238E27FC236}">
                <a16:creationId xmlns:a16="http://schemas.microsoft.com/office/drawing/2014/main" id="{09D9EF12-EF31-051C-6D7D-96663DD2539A}"/>
              </a:ext>
            </a:extLst>
          </p:cNvPr>
          <p:cNvPicPr>
            <a:picLocks/>
          </p:cNvPicPr>
          <p:nvPr/>
        </p:nvPicPr>
        <p:blipFill>
          <a:blip r:embed="rId3"/>
          <a:stretch>
            <a:fillRect/>
          </a:stretch>
        </p:blipFill>
        <p:spPr>
          <a:xfrm>
            <a:off x="4413250" y="2342415"/>
            <a:ext cx="317500" cy="36000"/>
          </a:xfrm>
          <a:prstGeom prst="rect">
            <a:avLst/>
          </a:prstGeom>
        </p:spPr>
      </p:pic>
      <p:sp>
        <p:nvSpPr>
          <p:cNvPr id="8" name="TextBox 7">
            <a:extLst>
              <a:ext uri="{FF2B5EF4-FFF2-40B4-BE49-F238E27FC236}">
                <a16:creationId xmlns:a16="http://schemas.microsoft.com/office/drawing/2014/main" id="{4C1033D0-8656-BAFA-AE81-8DA581F81845}"/>
              </a:ext>
            </a:extLst>
          </p:cNvPr>
          <p:cNvSpPr txBox="1"/>
          <p:nvPr/>
        </p:nvSpPr>
        <p:spPr>
          <a:xfrm>
            <a:off x="2813538" y="-752622"/>
            <a:ext cx="72768" cy="288147"/>
          </a:xfrm>
          <a:prstGeom prst="rect">
            <a:avLst/>
          </a:prstGeom>
          <a:noFill/>
        </p:spPr>
        <p:txBody>
          <a:bodyPr wrap="none" lIns="36000" tIns="36000" rIns="36000" bIns="36000" rtlCol="0">
            <a:spAutoFit/>
          </a:bodyPr>
          <a:lstStyle/>
          <a:p>
            <a:endParaRPr lang="en-US" sz="1400"/>
          </a:p>
        </p:txBody>
      </p:sp>
      <p:sp>
        <p:nvSpPr>
          <p:cNvPr id="3" name="Picture Placeholder 2">
            <a:extLst>
              <a:ext uri="{FF2B5EF4-FFF2-40B4-BE49-F238E27FC236}">
                <a16:creationId xmlns:a16="http://schemas.microsoft.com/office/drawing/2014/main" id="{A0B6BD5E-6D4A-3DE8-99C8-BECFEF18E91B}"/>
              </a:ext>
            </a:extLst>
          </p:cNvPr>
          <p:cNvSpPr>
            <a:spLocks noGrp="1"/>
          </p:cNvSpPr>
          <p:nvPr>
            <p:ph type="pic" sz="quarter" idx="13"/>
          </p:nvPr>
        </p:nvSpPr>
        <p:spPr>
          <a:solidFill>
            <a:schemeClr val="accent1"/>
          </a:solidFill>
        </p:spPr>
        <p:txBody>
          <a:bodyPr/>
          <a:lstStyle/>
          <a:p>
            <a:endParaRPr lang="en-US"/>
          </a:p>
        </p:txBody>
      </p:sp>
      <p:sp>
        <p:nvSpPr>
          <p:cNvPr id="5" name="Title 1">
            <a:extLst>
              <a:ext uri="{FF2B5EF4-FFF2-40B4-BE49-F238E27FC236}">
                <a16:creationId xmlns:a16="http://schemas.microsoft.com/office/drawing/2014/main" id="{8931418E-E0B8-E09B-3D85-B7AB16A51B52}"/>
              </a:ext>
            </a:extLst>
          </p:cNvPr>
          <p:cNvSpPr txBox="1">
            <a:spLocks/>
          </p:cNvSpPr>
          <p:nvPr/>
        </p:nvSpPr>
        <p:spPr>
          <a:xfrm>
            <a:off x="1171050" y="1861877"/>
            <a:ext cx="6803918" cy="400110"/>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latin typeface="Finlandica"/>
              </a:rPr>
              <a:t>11/10</a:t>
            </a:r>
            <a:endParaRPr lang="en-US" sz="2000" b="0">
              <a:solidFill>
                <a:schemeClr val="bg1"/>
              </a:solidFill>
              <a:effectLst>
                <a:outerShdw blurRad="1270000" dist="50800" dir="5400000" sx="102000" sy="102000" algn="ctr" rotWithShape="0">
                  <a:srgbClr val="000000">
                    <a:alpha val="41087"/>
                  </a:srgbClr>
                </a:outerShdw>
              </a:effectLst>
              <a:latin typeface="Finlandica" pitchFamily="2" charset="77"/>
            </a:endParaRPr>
          </a:p>
        </p:txBody>
      </p:sp>
      <p:sp>
        <p:nvSpPr>
          <p:cNvPr id="9" name="Title 1">
            <a:extLst>
              <a:ext uri="{FF2B5EF4-FFF2-40B4-BE49-F238E27FC236}">
                <a16:creationId xmlns:a16="http://schemas.microsoft.com/office/drawing/2014/main" id="{00F6F01D-B7BE-3B9F-C620-D22EAC4180F6}"/>
              </a:ext>
            </a:extLst>
          </p:cNvPr>
          <p:cNvSpPr txBox="1">
            <a:spLocks/>
          </p:cNvSpPr>
          <p:nvPr/>
        </p:nvSpPr>
        <p:spPr>
          <a:xfrm>
            <a:off x="1170041" y="2460859"/>
            <a:ext cx="6803918" cy="400110"/>
          </a:xfrm>
          <a:prstGeom prst="rect">
            <a:avLst/>
          </a:prstGeom>
          <a:effectLst>
            <a:outerShdw blurRad="243490" dir="9480000" sx="123000" sy="123000" algn="ctr" rotWithShape="0">
              <a:srgbClr val="000000">
                <a:alpha val="83375"/>
              </a:srgbClr>
            </a:outerShdw>
          </a:effectLst>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bg1"/>
                </a:solidFill>
                <a:effectLst>
                  <a:outerShdw blurRad="994667" dir="5400000" sx="104000" sy="104000" algn="ctr" rotWithShape="0">
                    <a:srgbClr val="000000">
                      <a:alpha val="0"/>
                    </a:srgbClr>
                  </a:outerShdw>
                </a:effectLst>
                <a:latin typeface="Finlandica"/>
              </a:rPr>
              <a:t>Epilogue</a:t>
            </a:r>
          </a:p>
        </p:txBody>
      </p:sp>
      <p:pic>
        <p:nvPicPr>
          <p:cNvPr id="13" name="Picture 12">
            <a:extLst>
              <a:ext uri="{FF2B5EF4-FFF2-40B4-BE49-F238E27FC236}">
                <a16:creationId xmlns:a16="http://schemas.microsoft.com/office/drawing/2014/main" id="{48CE87B7-2BCB-71C8-C6B7-09BA187A50BD}"/>
              </a:ext>
            </a:extLst>
          </p:cNvPr>
          <p:cNvPicPr>
            <a:picLocks/>
          </p:cNvPicPr>
          <p:nvPr/>
        </p:nvPicPr>
        <p:blipFill>
          <a:blip r:embed="rId3"/>
          <a:stretch>
            <a:fillRect/>
          </a:stretch>
        </p:blipFill>
        <p:spPr>
          <a:xfrm>
            <a:off x="4413250" y="2348659"/>
            <a:ext cx="317500" cy="36000"/>
          </a:xfrm>
          <a:prstGeom prst="rect">
            <a:avLst/>
          </a:prstGeom>
        </p:spPr>
      </p:pic>
    </p:spTree>
    <p:extLst>
      <p:ext uri="{BB962C8B-B14F-4D97-AF65-F5344CB8AC3E}">
        <p14:creationId xmlns:p14="http://schemas.microsoft.com/office/powerpoint/2010/main" val="1225777306"/>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88E8261-BFE5-4D74-0C7C-38A7010EDC71}"/>
            </a:ext>
          </a:extLst>
        </p:cNvPr>
        <p:cNvGrpSpPr/>
        <p:nvPr/>
      </p:nvGrpSpPr>
      <p:grpSpPr>
        <a:xfrm>
          <a:off x="0" y="0"/>
          <a:ext cx="0" cy="0"/>
          <a:chOff x="0" y="0"/>
          <a:chExt cx="0" cy="0"/>
        </a:xfrm>
      </p:grpSpPr>
      <p:sp>
        <p:nvSpPr>
          <p:cNvPr id="43" name="Picture Placeholder 42">
            <a:extLst>
              <a:ext uri="{FF2B5EF4-FFF2-40B4-BE49-F238E27FC236}">
                <a16:creationId xmlns:a16="http://schemas.microsoft.com/office/drawing/2014/main" id="{66C7F000-913E-55D1-6147-B112A62B27BC}"/>
              </a:ext>
            </a:extLst>
          </p:cNvPr>
          <p:cNvSpPr>
            <a:spLocks noGrp="1"/>
          </p:cNvSpPr>
          <p:nvPr>
            <p:ph type="pic" sz="quarter" idx="13"/>
          </p:nvPr>
        </p:nvSpPr>
        <p:spPr/>
        <p:txBody>
          <a:bodyPr/>
          <a:lstStyle/>
          <a:p>
            <a:endParaRPr lang="en-US"/>
          </a:p>
        </p:txBody>
      </p:sp>
      <p:sp>
        <p:nvSpPr>
          <p:cNvPr id="27" name="TextBox 26">
            <a:extLst>
              <a:ext uri="{FF2B5EF4-FFF2-40B4-BE49-F238E27FC236}">
                <a16:creationId xmlns:a16="http://schemas.microsoft.com/office/drawing/2014/main" id="{CDC87D21-2ECF-8069-9042-9C0195817D92}"/>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a:p>
        </p:txBody>
      </p:sp>
      <p:sp>
        <p:nvSpPr>
          <p:cNvPr id="15" name="Title 1">
            <a:extLst>
              <a:ext uri="{FF2B5EF4-FFF2-40B4-BE49-F238E27FC236}">
                <a16:creationId xmlns:a16="http://schemas.microsoft.com/office/drawing/2014/main" id="{B0F2F060-183F-FCA6-04B1-9EAAAC8822BD}"/>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a:solidFill>
                  <a:schemeClr val="accent3"/>
                </a:solidFill>
              </a:rPr>
              <a:t>10 PIECES OF FINNISH MUSIC</a:t>
            </a:r>
          </a:p>
        </p:txBody>
      </p:sp>
      <p:sp>
        <p:nvSpPr>
          <p:cNvPr id="16" name="Title 1">
            <a:extLst>
              <a:ext uri="{FF2B5EF4-FFF2-40B4-BE49-F238E27FC236}">
                <a16:creationId xmlns:a16="http://schemas.microsoft.com/office/drawing/2014/main" id="{07FDFCA6-4154-4AC9-F4ED-82120CD7512B}"/>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latin typeface="Finlandica"/>
              </a:rPr>
              <a:t>Epilogue</a:t>
            </a:r>
          </a:p>
        </p:txBody>
      </p:sp>
      <p:sp>
        <p:nvSpPr>
          <p:cNvPr id="12" name="Footer Placeholder 4">
            <a:extLst>
              <a:ext uri="{FF2B5EF4-FFF2-40B4-BE49-F238E27FC236}">
                <a16:creationId xmlns:a16="http://schemas.microsoft.com/office/drawing/2014/main" id="{BCA32516-9DF7-69CD-9A00-F9D16D4B3423}"/>
              </a:ext>
            </a:extLst>
          </p:cNvPr>
          <p:cNvSpPr txBox="1">
            <a:spLocks/>
          </p:cNvSpPr>
          <p:nvPr/>
        </p:nvSpPr>
        <p:spPr>
          <a:xfrm>
            <a:off x="4174320" y="706207"/>
            <a:ext cx="325410" cy="9233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kern="0" cap="none" spc="0">
                <a:solidFill>
                  <a:schemeClr val="bg1"/>
                </a:solidFill>
                <a:latin typeface="Finlandica" charset="0"/>
              </a:rPr>
              <a:t>Photo: xxx</a:t>
            </a:r>
            <a:endParaRPr lang="en-US" sz="600" kern="0" cap="none" spc="0">
              <a:solidFill>
                <a:schemeClr val="bg1"/>
              </a:solidFill>
              <a:latin typeface="+mj-lt"/>
            </a:endParaRPr>
          </a:p>
        </p:txBody>
      </p:sp>
      <p:sp>
        <p:nvSpPr>
          <p:cNvPr id="13" name="Rectangle 12">
            <a:extLst>
              <a:ext uri="{FF2B5EF4-FFF2-40B4-BE49-F238E27FC236}">
                <a16:creationId xmlns:a16="http://schemas.microsoft.com/office/drawing/2014/main" id="{47C29C7A-11AD-6C2B-177C-98616DC94F79}"/>
              </a:ext>
            </a:extLst>
          </p:cNvPr>
          <p:cNvSpPr/>
          <p:nvPr/>
        </p:nvSpPr>
        <p:spPr>
          <a:xfrm flipV="1">
            <a:off x="1830223" y="2839032"/>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160952E8-4A4D-3DB7-2E76-268B5E6CDDF9}"/>
              </a:ext>
            </a:extLst>
          </p:cNvPr>
          <p:cNvGrpSpPr/>
          <p:nvPr/>
        </p:nvGrpSpPr>
        <p:grpSpPr>
          <a:xfrm>
            <a:off x="1327483" y="2113801"/>
            <a:ext cx="1456630" cy="455453"/>
            <a:chOff x="1301295" y="2426465"/>
            <a:chExt cx="1456630" cy="455453"/>
          </a:xfrm>
        </p:grpSpPr>
        <p:sp>
          <p:nvSpPr>
            <p:cNvPr id="22" name="Title 1">
              <a:extLst>
                <a:ext uri="{FF2B5EF4-FFF2-40B4-BE49-F238E27FC236}">
                  <a16:creationId xmlns:a16="http://schemas.microsoft.com/office/drawing/2014/main" id="{4D484E84-3923-E7B9-347C-DD84F8D9601A}"/>
                </a:ext>
              </a:extLst>
            </p:cNvPr>
            <p:cNvSpPr txBox="1">
              <a:spLocks/>
            </p:cNvSpPr>
            <p:nvPr/>
          </p:nvSpPr>
          <p:spPr>
            <a:xfrm>
              <a:off x="1308772" y="2728030"/>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a:solidFill>
                    <a:schemeClr val="tx1"/>
                  </a:solidFill>
                  <a:ea typeface="+mj-lt"/>
                  <a:cs typeface="+mj-lt"/>
                </a:rPr>
                <a:t>can be written here.</a:t>
              </a:r>
              <a:endParaRPr lang="en-US">
                <a:solidFill>
                  <a:schemeClr val="tx1"/>
                </a:solidFill>
              </a:endParaRPr>
            </a:p>
          </p:txBody>
        </p:sp>
        <p:sp>
          <p:nvSpPr>
            <p:cNvPr id="24" name="Title 1">
              <a:extLst>
                <a:ext uri="{FF2B5EF4-FFF2-40B4-BE49-F238E27FC236}">
                  <a16:creationId xmlns:a16="http://schemas.microsoft.com/office/drawing/2014/main" id="{E12F37E3-8428-6F10-3AB1-A2F40629BF4A}"/>
                </a:ext>
              </a:extLst>
            </p:cNvPr>
            <p:cNvSpPr txBox="1">
              <a:spLocks/>
            </p:cNvSpPr>
            <p:nvPr/>
          </p:nvSpPr>
          <p:spPr>
            <a:xfrm>
              <a:off x="1301295" y="2426465"/>
              <a:ext cx="1449153" cy="252377"/>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lnSpc>
                  <a:spcPct val="80000"/>
                </a:lnSpc>
              </a:pPr>
              <a:r>
                <a:rPr lang="en-US" sz="2000">
                  <a:solidFill>
                    <a:schemeClr val="tx1"/>
                  </a:solidFill>
                  <a:ea typeface="+mj-lt"/>
                  <a:cs typeface="+mj-lt"/>
                </a:rPr>
                <a:t>Any note</a:t>
              </a:r>
            </a:p>
          </p:txBody>
        </p:sp>
      </p:grpSp>
      <p:sp>
        <p:nvSpPr>
          <p:cNvPr id="26" name="Title 1">
            <a:extLst>
              <a:ext uri="{FF2B5EF4-FFF2-40B4-BE49-F238E27FC236}">
                <a16:creationId xmlns:a16="http://schemas.microsoft.com/office/drawing/2014/main" id="{E258035B-1D8C-314C-3CFC-1C78F24D95A1}"/>
              </a:ext>
            </a:extLst>
          </p:cNvPr>
          <p:cNvSpPr txBox="1">
            <a:spLocks/>
          </p:cNvSpPr>
          <p:nvPr/>
        </p:nvSpPr>
        <p:spPr>
          <a:xfrm>
            <a:off x="1063408" y="3162810"/>
            <a:ext cx="2059428" cy="923330"/>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a:solidFill>
                  <a:schemeClr val="tx1"/>
                </a:solidFill>
                <a:latin typeface="+mn-lt"/>
                <a:ea typeface="+mj-lt"/>
                <a:cs typeface="+mj-lt"/>
              </a:rPr>
              <a:t>This is a place for </a:t>
            </a:r>
            <a:endParaRPr lang="en-US" sz="1000">
              <a:solidFill>
                <a:schemeClr val="tx1"/>
              </a:solidFill>
              <a:latin typeface="+mn-lt"/>
              <a:ea typeface="+mj-lt"/>
              <a:cs typeface="+mj-lt"/>
            </a:endParaRPr>
          </a:p>
          <a:p>
            <a:pPr algn="ctr"/>
            <a:r>
              <a:rPr lang="en-US" sz="1000" b="0">
                <a:solidFill>
                  <a:schemeClr val="tx1"/>
                </a:solidFill>
                <a:latin typeface="+mn-lt"/>
                <a:ea typeface="+mj-lt"/>
                <a:cs typeface="+mj-lt"/>
              </a:rPr>
              <a:t>more detailed information.</a:t>
            </a:r>
            <a:br>
              <a:rPr lang="en-US" sz="1000" b="0">
                <a:solidFill>
                  <a:schemeClr val="tx1"/>
                </a:solidFill>
                <a:latin typeface="+mn-lt"/>
                <a:ea typeface="+mj-lt"/>
                <a:cs typeface="+mj-lt"/>
              </a:rPr>
            </a:br>
            <a:r>
              <a:rPr lang="en-US" sz="1000" b="0">
                <a:latin typeface="+mn-lt"/>
                <a:ea typeface="+mj-lt"/>
                <a:cs typeface="+mj-lt"/>
              </a:rPr>
              <a:t>You can use this page to highlight connections between Finnish cinema and your country, shared projects, or even interesting upcoming events.</a:t>
            </a:r>
            <a:endParaRPr lang="en-US" sz="1000">
              <a:solidFill>
                <a:schemeClr val="tx1"/>
              </a:solidFill>
              <a:latin typeface="+mn-lt"/>
              <a:ea typeface="+mj-lt"/>
              <a:cs typeface="+mj-lt"/>
            </a:endParaRPr>
          </a:p>
        </p:txBody>
      </p:sp>
      <p:sp>
        <p:nvSpPr>
          <p:cNvPr id="3" name="Title 1">
            <a:extLst>
              <a:ext uri="{FF2B5EF4-FFF2-40B4-BE49-F238E27FC236}">
                <a16:creationId xmlns:a16="http://schemas.microsoft.com/office/drawing/2014/main" id="{132437AA-612C-939F-D0A0-4797DCBC5098}"/>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a:t>
            </a:r>
          </a:p>
        </p:txBody>
      </p:sp>
      <p:sp>
        <p:nvSpPr>
          <p:cNvPr id="5" name="Rectangle 4">
            <a:extLst>
              <a:ext uri="{FF2B5EF4-FFF2-40B4-BE49-F238E27FC236}">
                <a16:creationId xmlns:a16="http://schemas.microsoft.com/office/drawing/2014/main" id="{1CE6CCDC-C946-6578-93AB-0A62317D03B9}"/>
              </a:ext>
            </a:extLst>
          </p:cNvPr>
          <p:cNvSpPr/>
          <p:nvPr/>
        </p:nvSpPr>
        <p:spPr>
          <a:xfrm>
            <a:off x="3263186"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itle 1">
            <a:extLst>
              <a:ext uri="{FF2B5EF4-FFF2-40B4-BE49-F238E27FC236}">
                <a16:creationId xmlns:a16="http://schemas.microsoft.com/office/drawing/2014/main" id="{ADF5DAD9-C470-27AE-C300-2339BE968DE9}"/>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2</a:t>
            </a:r>
          </a:p>
        </p:txBody>
      </p:sp>
      <p:sp>
        <p:nvSpPr>
          <p:cNvPr id="7" name="Title 1">
            <a:extLst>
              <a:ext uri="{FF2B5EF4-FFF2-40B4-BE49-F238E27FC236}">
                <a16:creationId xmlns:a16="http://schemas.microsoft.com/office/drawing/2014/main" id="{C1B1D3C0-AF33-1211-552A-E6B449731396}"/>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3</a:t>
            </a:r>
          </a:p>
        </p:txBody>
      </p:sp>
      <p:sp>
        <p:nvSpPr>
          <p:cNvPr id="8" name="Title 1">
            <a:extLst>
              <a:ext uri="{FF2B5EF4-FFF2-40B4-BE49-F238E27FC236}">
                <a16:creationId xmlns:a16="http://schemas.microsoft.com/office/drawing/2014/main" id="{F0EA6961-2CEB-4F43-AE4F-8F14FD7B508B}"/>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4</a:t>
            </a:r>
          </a:p>
        </p:txBody>
      </p:sp>
      <p:sp>
        <p:nvSpPr>
          <p:cNvPr id="9" name="Title 1">
            <a:extLst>
              <a:ext uri="{FF2B5EF4-FFF2-40B4-BE49-F238E27FC236}">
                <a16:creationId xmlns:a16="http://schemas.microsoft.com/office/drawing/2014/main" id="{D6E1F742-0EC1-0C07-75E7-09322402B04C}"/>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5</a:t>
            </a:r>
          </a:p>
        </p:txBody>
      </p:sp>
      <p:sp>
        <p:nvSpPr>
          <p:cNvPr id="10" name="Title 1">
            <a:extLst>
              <a:ext uri="{FF2B5EF4-FFF2-40B4-BE49-F238E27FC236}">
                <a16:creationId xmlns:a16="http://schemas.microsoft.com/office/drawing/2014/main" id="{67169B40-124A-14D1-F38E-01EED8523BE2}"/>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6</a:t>
            </a:r>
          </a:p>
        </p:txBody>
      </p:sp>
      <p:sp>
        <p:nvSpPr>
          <p:cNvPr id="11" name="Title 1">
            <a:extLst>
              <a:ext uri="{FF2B5EF4-FFF2-40B4-BE49-F238E27FC236}">
                <a16:creationId xmlns:a16="http://schemas.microsoft.com/office/drawing/2014/main" id="{0D88B605-067B-8EED-2BC6-9A36F22773A5}"/>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7</a:t>
            </a:r>
          </a:p>
        </p:txBody>
      </p:sp>
      <p:sp>
        <p:nvSpPr>
          <p:cNvPr id="18" name="Title 1">
            <a:extLst>
              <a:ext uri="{FF2B5EF4-FFF2-40B4-BE49-F238E27FC236}">
                <a16:creationId xmlns:a16="http://schemas.microsoft.com/office/drawing/2014/main" id="{E592537B-F560-CF18-13F4-EB8112F6E2C1}"/>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8</a:t>
            </a:r>
          </a:p>
        </p:txBody>
      </p:sp>
      <p:sp>
        <p:nvSpPr>
          <p:cNvPr id="19" name="Title 1">
            <a:extLst>
              <a:ext uri="{FF2B5EF4-FFF2-40B4-BE49-F238E27FC236}">
                <a16:creationId xmlns:a16="http://schemas.microsoft.com/office/drawing/2014/main" id="{2E615ABD-0194-40E9-E2B1-4867E6A0679C}"/>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9</a:t>
            </a:r>
          </a:p>
        </p:txBody>
      </p:sp>
      <p:sp>
        <p:nvSpPr>
          <p:cNvPr id="21" name="Title 1">
            <a:extLst>
              <a:ext uri="{FF2B5EF4-FFF2-40B4-BE49-F238E27FC236}">
                <a16:creationId xmlns:a16="http://schemas.microsoft.com/office/drawing/2014/main" id="{C7E85504-B609-4C4B-2DD5-71A8EAAC6A69}"/>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a:solidFill>
                  <a:schemeClr val="tx1"/>
                </a:solidFill>
                <a:latin typeface="Finlandica" pitchFamily="2" charset="77"/>
              </a:rPr>
              <a:t>10</a:t>
            </a:r>
          </a:p>
        </p:txBody>
      </p:sp>
    </p:spTree>
    <p:extLst>
      <p:ext uri="{BB962C8B-B14F-4D97-AF65-F5344CB8AC3E}">
        <p14:creationId xmlns:p14="http://schemas.microsoft.com/office/powerpoint/2010/main" val="714408803"/>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p:tgtEl>
                                          <p:spTgt spid="14"/>
                                        </p:tgtEl>
                                        <p:attrNameLst>
                                          <p:attrName>ppt_y</p:attrName>
                                        </p:attrNameLst>
                                      </p:cBhvr>
                                      <p:tavLst>
                                        <p:tav tm="0">
                                          <p:val>
                                            <p:strVal val="#ppt_y+#ppt_h*1.125000"/>
                                          </p:val>
                                        </p:tav>
                                        <p:tav tm="100000">
                                          <p:val>
                                            <p:strVal val="#ppt_y"/>
                                          </p:val>
                                        </p:tav>
                                      </p:tavLst>
                                    </p:anim>
                                    <p:animEffect transition="in" filter="wipe(up)">
                                      <p:cBhvr>
                                        <p:cTn id="8" dur="1000"/>
                                        <p:tgtEl>
                                          <p:spTgt spid="14"/>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750" fill="hold"/>
                                        <p:tgtEl>
                                          <p:spTgt spid="13"/>
                                        </p:tgtEl>
                                        <p:attrNameLst>
                                          <p:attrName>ppt_w</p:attrName>
                                        </p:attrNameLst>
                                      </p:cBhvr>
                                      <p:tavLst>
                                        <p:tav tm="0">
                                          <p:val>
                                            <p:strVal val="#ppt_w*0.70"/>
                                          </p:val>
                                        </p:tav>
                                        <p:tav tm="100000">
                                          <p:val>
                                            <p:strVal val="#ppt_w"/>
                                          </p:val>
                                        </p:tav>
                                      </p:tavLst>
                                    </p:anim>
                                    <p:anim calcmode="lin" valueType="num">
                                      <p:cBhvr>
                                        <p:cTn id="14" dur="750" fill="hold"/>
                                        <p:tgtEl>
                                          <p:spTgt spid="13"/>
                                        </p:tgtEl>
                                        <p:attrNameLst>
                                          <p:attrName>ppt_h</p:attrName>
                                        </p:attrNameLst>
                                      </p:cBhvr>
                                      <p:tavLst>
                                        <p:tav tm="0">
                                          <p:val>
                                            <p:strVal val="#ppt_h"/>
                                          </p:val>
                                        </p:tav>
                                        <p:tav tm="100000">
                                          <p:val>
                                            <p:strVal val="#ppt_h"/>
                                          </p:val>
                                        </p:tav>
                                      </p:tavLst>
                                    </p:anim>
                                    <p:animEffect transition="in" filter="fade">
                                      <p:cBhvr>
                                        <p:cTn id="15" dur="750"/>
                                        <p:tgtEl>
                                          <p:spTgt spid="13"/>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1000"/>
                                        <p:tgtEl>
                                          <p:spTgt spid="26"/>
                                        </p:tgtEl>
                                        <p:attrNameLst>
                                          <p:attrName>ppt_y</p:attrName>
                                        </p:attrNameLst>
                                      </p:cBhvr>
                                      <p:tavLst>
                                        <p:tav tm="0">
                                          <p:val>
                                            <p:strVal val="#ppt_y-#ppt_h*1.125000"/>
                                          </p:val>
                                        </p:tav>
                                        <p:tav tm="100000">
                                          <p:val>
                                            <p:strVal val="#ppt_y"/>
                                          </p:val>
                                        </p:tav>
                                      </p:tavLst>
                                    </p:anim>
                                    <p:animEffect transition="in" filter="wipe(down)">
                                      <p:cBhvr>
                                        <p:cTn id="19"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5149" y="1920875"/>
            <a:ext cx="4557262" cy="1295524"/>
          </a:xfrm>
        </p:spPr>
        <p:txBody>
          <a:bodyPr/>
          <a:lstStyle/>
          <a:p>
            <a:r>
              <a:rPr lang="en-US" sz="1500"/>
              <a:t>Did we strike a chord?</a:t>
            </a:r>
            <a:br>
              <a:rPr lang="en-US" sz="1500"/>
            </a:br>
            <a:br>
              <a:rPr lang="en-US" sz="1500"/>
            </a:br>
            <a:r>
              <a:rPr lang="en-US">
                <a:ea typeface="+mj-lt"/>
                <a:cs typeface="+mj-lt"/>
              </a:rPr>
              <a:t>Let’s come up with the next arrangement together.</a:t>
            </a:r>
            <a:endParaRPr lang="en-US"/>
          </a:p>
        </p:txBody>
      </p:sp>
      <p:pic>
        <p:nvPicPr>
          <p:cNvPr id="3" name="Graphic 2">
            <a:extLst>
              <a:ext uri="{FF2B5EF4-FFF2-40B4-BE49-F238E27FC236}">
                <a16:creationId xmlns:a16="http://schemas.microsoft.com/office/drawing/2014/main" id="{3C50E052-FD5B-2C36-AF27-CAB03E70E0F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68312" y="4567212"/>
            <a:ext cx="1168197" cy="151178"/>
          </a:xfrm>
          <a:prstGeom prst="rect">
            <a:avLst/>
          </a:prstGeom>
        </p:spPr>
      </p:pic>
    </p:spTree>
    <p:extLst>
      <p:ext uri="{BB962C8B-B14F-4D97-AF65-F5344CB8AC3E}">
        <p14:creationId xmlns:p14="http://schemas.microsoft.com/office/powerpoint/2010/main" val="4030310714"/>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FC4C13-AAE0-E013-026E-3362FE9538A9}"/>
            </a:ext>
          </a:extLst>
        </p:cNvPr>
        <p:cNvGrpSpPr/>
        <p:nvPr/>
      </p:nvGrpSpPr>
      <p:grpSpPr>
        <a:xfrm>
          <a:off x="0" y="0"/>
          <a:ext cx="0" cy="0"/>
          <a:chOff x="0" y="0"/>
          <a:chExt cx="0" cy="0"/>
        </a:xfrm>
      </p:grpSpPr>
      <p:grpSp>
        <p:nvGrpSpPr>
          <p:cNvPr id="16" name="Group 15">
            <a:extLst>
              <a:ext uri="{FF2B5EF4-FFF2-40B4-BE49-F238E27FC236}">
                <a16:creationId xmlns:a16="http://schemas.microsoft.com/office/drawing/2014/main" id="{0611FC26-03AE-7BBA-810E-C31A7FE1EFE8}"/>
              </a:ext>
            </a:extLst>
          </p:cNvPr>
          <p:cNvGrpSpPr/>
          <p:nvPr/>
        </p:nvGrpSpPr>
        <p:grpSpPr>
          <a:xfrm>
            <a:off x="1075572" y="1956196"/>
            <a:ext cx="2024302" cy="615553"/>
            <a:chOff x="1049581" y="2381064"/>
            <a:chExt cx="2024302" cy="615553"/>
          </a:xfrm>
        </p:grpSpPr>
        <p:sp>
          <p:nvSpPr>
            <p:cNvPr id="17" name="Title 1">
              <a:extLst>
                <a:ext uri="{FF2B5EF4-FFF2-40B4-BE49-F238E27FC236}">
                  <a16:creationId xmlns:a16="http://schemas.microsoft.com/office/drawing/2014/main" id="{C2337BA5-BD7E-1A63-22BF-CB20155CD62B}"/>
                </a:ext>
              </a:extLst>
            </p:cNvPr>
            <p:cNvSpPr txBox="1">
              <a:spLocks/>
            </p:cNvSpPr>
            <p:nvPr/>
          </p:nvSpPr>
          <p:spPr>
            <a:xfrm>
              <a:off x="1308772" y="2802612"/>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1000" b="0">
                <a:solidFill>
                  <a:schemeClr val="tx1"/>
                </a:solidFill>
                <a:ea typeface="+mj-lt"/>
                <a:cs typeface="+mj-lt"/>
              </a:endParaRPr>
            </a:p>
          </p:txBody>
        </p:sp>
        <p:sp>
          <p:nvSpPr>
            <p:cNvPr id="18" name="Title 1">
              <a:extLst>
                <a:ext uri="{FF2B5EF4-FFF2-40B4-BE49-F238E27FC236}">
                  <a16:creationId xmlns:a16="http://schemas.microsoft.com/office/drawing/2014/main" id="{6BCBB630-78C3-46FB-33F7-8EC75474A3A7}"/>
                </a:ext>
              </a:extLst>
            </p:cNvPr>
            <p:cNvSpPr txBox="1">
              <a:spLocks/>
            </p:cNvSpPr>
            <p:nvPr/>
          </p:nvSpPr>
          <p:spPr>
            <a:xfrm>
              <a:off x="1049581" y="2381064"/>
              <a:ext cx="2024302" cy="61555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tx1"/>
                  </a:solidFill>
                  <a:ea typeface="+mj-lt"/>
                  <a:cs typeface="+mj-lt"/>
                </a:rPr>
                <a:t>Our own musical language</a:t>
              </a:r>
            </a:p>
          </p:txBody>
        </p:sp>
      </p:grpSp>
      <p:grpSp>
        <p:nvGrpSpPr>
          <p:cNvPr id="69" name="Group 68">
            <a:extLst>
              <a:ext uri="{FF2B5EF4-FFF2-40B4-BE49-F238E27FC236}">
                <a16:creationId xmlns:a16="http://schemas.microsoft.com/office/drawing/2014/main" id="{FCEC5890-62D2-FCA5-5452-3EDA5216E211}"/>
              </a:ext>
            </a:extLst>
          </p:cNvPr>
          <p:cNvGrpSpPr/>
          <p:nvPr/>
        </p:nvGrpSpPr>
        <p:grpSpPr>
          <a:xfrm>
            <a:off x="4067944" y="627532"/>
            <a:ext cx="5076056" cy="4265479"/>
            <a:chOff x="4067944" y="627532"/>
            <a:chExt cx="5076056" cy="4265479"/>
          </a:xfrm>
        </p:grpSpPr>
        <p:pic>
          <p:nvPicPr>
            <p:cNvPr id="12" name="Picture 11">
              <a:extLst>
                <a:ext uri="{FF2B5EF4-FFF2-40B4-BE49-F238E27FC236}">
                  <a16:creationId xmlns:a16="http://schemas.microsoft.com/office/drawing/2014/main" id="{8BDE1C60-D1AB-161B-3928-34052114063D}"/>
                </a:ext>
              </a:extLst>
            </p:cNvPr>
            <p:cNvPicPr>
              <a:picLocks noChangeAspect="1"/>
            </p:cNvPicPr>
            <p:nvPr/>
          </p:nvPicPr>
          <p:blipFill>
            <a:blip r:embed="rId4">
              <a:extLst>
                <a:ext uri="{28A0092B-C50C-407E-A947-70E740481C1C}">
                  <a14:useLocalDpi xmlns:a14="http://schemas.microsoft.com/office/drawing/2010/main" val="0"/>
                </a:ext>
              </a:extLst>
            </a:blip>
            <a:srcRect l="10332" r="10332"/>
            <a:stretch/>
          </p:blipFill>
          <p:spPr>
            <a:xfrm>
              <a:off x="4067944" y="627532"/>
              <a:ext cx="5076056" cy="4265479"/>
            </a:xfrm>
            <a:prstGeom prst="rect">
              <a:avLst/>
            </a:prstGeom>
          </p:spPr>
        </p:pic>
        <p:sp>
          <p:nvSpPr>
            <p:cNvPr id="68" name="Footer Placeholder 4">
              <a:extLst>
                <a:ext uri="{FF2B5EF4-FFF2-40B4-BE49-F238E27FC236}">
                  <a16:creationId xmlns:a16="http://schemas.microsoft.com/office/drawing/2014/main" id="{DB891CE5-3405-E7F2-D64D-C6EE282F34C5}"/>
                </a:ext>
              </a:extLst>
            </p:cNvPr>
            <p:cNvSpPr txBox="1">
              <a:spLocks/>
            </p:cNvSpPr>
            <p:nvPr/>
          </p:nvSpPr>
          <p:spPr>
            <a:xfrm>
              <a:off x="4131444" y="4727417"/>
              <a:ext cx="1386598" cy="11458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a:solidFill>
                    <a:schemeClr val="bg1"/>
                  </a:solidFill>
                  <a:effectLst>
                    <a:outerShdw blurRad="635000" dir="5400000" algn="ctr" rotWithShape="0">
                      <a:srgbClr val="000000">
                        <a:alpha val="75000"/>
                      </a:srgbClr>
                    </a:outerShdw>
                  </a:effectLst>
                </a:rPr>
                <a:t>Photo: Julius </a:t>
              </a:r>
              <a:r>
                <a:rPr lang="en-US" sz="700" kern="0" cap="none" spc="0" err="1">
                  <a:solidFill>
                    <a:schemeClr val="bg1"/>
                  </a:solidFill>
                  <a:effectLst>
                    <a:outerShdw blurRad="635000" dir="5400000" algn="ctr" rotWithShape="0">
                      <a:srgbClr val="000000">
                        <a:alpha val="75000"/>
                      </a:srgbClr>
                    </a:outerShdw>
                  </a:effectLst>
                </a:rPr>
                <a:t>Töyrylä</a:t>
              </a:r>
              <a:r>
                <a:rPr lang="en-US" sz="700" kern="0" cap="none" spc="0">
                  <a:solidFill>
                    <a:schemeClr val="bg1"/>
                  </a:solidFill>
                  <a:effectLst>
                    <a:outerShdw blurRad="635000" dir="5400000" algn="ctr" rotWithShape="0">
                      <a:srgbClr val="000000">
                        <a:alpha val="75000"/>
                      </a:srgbClr>
                    </a:outerShdw>
                  </a:effectLst>
                </a:rPr>
                <a:t> / Music Finland</a:t>
              </a:r>
            </a:p>
          </p:txBody>
        </p:sp>
      </p:grpSp>
      <p:grpSp>
        <p:nvGrpSpPr>
          <p:cNvPr id="11" name="Group 10">
            <a:extLst>
              <a:ext uri="{FF2B5EF4-FFF2-40B4-BE49-F238E27FC236}">
                <a16:creationId xmlns:a16="http://schemas.microsoft.com/office/drawing/2014/main" id="{413A5F53-69DE-0E7B-486E-2FBA846B2384}"/>
              </a:ext>
            </a:extLst>
          </p:cNvPr>
          <p:cNvGrpSpPr/>
          <p:nvPr/>
        </p:nvGrpSpPr>
        <p:grpSpPr>
          <a:xfrm>
            <a:off x="4067944" y="627531"/>
            <a:ext cx="5076056" cy="4265480"/>
            <a:chOff x="4067944" y="627530"/>
            <a:chExt cx="5076056" cy="4265480"/>
          </a:xfrm>
        </p:grpSpPr>
        <p:pic>
          <p:nvPicPr>
            <p:cNvPr id="13" name="Picture 12">
              <a:extLst>
                <a:ext uri="{FF2B5EF4-FFF2-40B4-BE49-F238E27FC236}">
                  <a16:creationId xmlns:a16="http://schemas.microsoft.com/office/drawing/2014/main" id="{175CD336-7EC3-D4DB-AD00-A6EC2301B1FE}"/>
                </a:ext>
              </a:extLst>
            </p:cNvPr>
            <p:cNvPicPr>
              <a:picLocks noChangeAspect="1"/>
            </p:cNvPicPr>
            <p:nvPr/>
          </p:nvPicPr>
          <p:blipFill>
            <a:blip r:embed="rId5">
              <a:extLst>
                <a:ext uri="{28A0092B-C50C-407E-A947-70E740481C1C}">
                  <a14:useLocalDpi xmlns:a14="http://schemas.microsoft.com/office/drawing/2010/main" val="0"/>
                </a:ext>
              </a:extLst>
            </a:blip>
            <a:srcRect l="4062" t="-12" r="16504" b="12"/>
            <a:stretch>
              <a:fillRect/>
            </a:stretch>
          </p:blipFill>
          <p:spPr>
            <a:xfrm>
              <a:off x="4067944" y="627530"/>
              <a:ext cx="5076056" cy="4265480"/>
            </a:xfrm>
            <a:prstGeom prst="rect">
              <a:avLst/>
            </a:prstGeom>
          </p:spPr>
        </p:pic>
        <p:sp>
          <p:nvSpPr>
            <p:cNvPr id="22" name="Footer Placeholder 4">
              <a:extLst>
                <a:ext uri="{FF2B5EF4-FFF2-40B4-BE49-F238E27FC236}">
                  <a16:creationId xmlns:a16="http://schemas.microsoft.com/office/drawing/2014/main" id="{5CF9AD68-8FD6-8BF3-984F-C0D9E3115A05}"/>
                </a:ext>
              </a:extLst>
            </p:cNvPr>
            <p:cNvSpPr txBox="1">
              <a:spLocks/>
            </p:cNvSpPr>
            <p:nvPr/>
          </p:nvSpPr>
          <p:spPr>
            <a:xfrm>
              <a:off x="4131444" y="4725349"/>
              <a:ext cx="1386598" cy="11458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a:solidFill>
                    <a:schemeClr val="bg1"/>
                  </a:solidFill>
                  <a:effectLst>
                    <a:outerShdw blurRad="635000" dir="5400000" algn="ctr" rotWithShape="0">
                      <a:srgbClr val="000000">
                        <a:alpha val="75000"/>
                      </a:srgbClr>
                    </a:outerShdw>
                  </a:effectLst>
                  <a:latin typeface="+mj-lt"/>
                </a:rPr>
                <a:t>Photo: Julius </a:t>
              </a:r>
              <a:r>
                <a:rPr lang="en-US" sz="700" kern="0" cap="none" spc="0" err="1">
                  <a:solidFill>
                    <a:schemeClr val="bg1"/>
                  </a:solidFill>
                  <a:effectLst>
                    <a:outerShdw blurRad="635000" dir="5400000" algn="ctr" rotWithShape="0">
                      <a:srgbClr val="000000">
                        <a:alpha val="75000"/>
                      </a:srgbClr>
                    </a:outerShdw>
                  </a:effectLst>
                  <a:latin typeface="+mj-lt"/>
                </a:rPr>
                <a:t>Töyrylä</a:t>
              </a:r>
              <a:r>
                <a:rPr lang="en-US" sz="700" kern="0" cap="none" spc="0">
                  <a:solidFill>
                    <a:schemeClr val="bg1"/>
                  </a:solidFill>
                  <a:effectLst>
                    <a:outerShdw blurRad="635000" dir="5400000" algn="ctr" rotWithShape="0">
                      <a:srgbClr val="000000">
                        <a:alpha val="75000"/>
                      </a:srgbClr>
                    </a:outerShdw>
                  </a:effectLst>
                  <a:latin typeface="+mj-lt"/>
                </a:rPr>
                <a:t> / Music Finland</a:t>
              </a:r>
            </a:p>
          </p:txBody>
        </p:sp>
      </p:grpSp>
      <p:sp>
        <p:nvSpPr>
          <p:cNvPr id="27" name="TextBox 26">
            <a:extLst>
              <a:ext uri="{FF2B5EF4-FFF2-40B4-BE49-F238E27FC236}">
                <a16:creationId xmlns:a16="http://schemas.microsoft.com/office/drawing/2014/main" id="{AED164C2-71E7-FB31-7207-EC0C824F5A4E}"/>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a:p>
        </p:txBody>
      </p:sp>
      <p:sp>
        <p:nvSpPr>
          <p:cNvPr id="54" name="Title 1">
            <a:extLst>
              <a:ext uri="{FF2B5EF4-FFF2-40B4-BE49-F238E27FC236}">
                <a16:creationId xmlns:a16="http://schemas.microsoft.com/office/drawing/2014/main" id="{FDE361CF-F274-B29C-BD9D-C3C5BD34EE41}"/>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rPr>
              <a:t>A minor language, a major love</a:t>
            </a:r>
          </a:p>
        </p:txBody>
      </p:sp>
      <p:sp>
        <p:nvSpPr>
          <p:cNvPr id="2" name="Title 1">
            <a:extLst>
              <a:ext uri="{FF2B5EF4-FFF2-40B4-BE49-F238E27FC236}">
                <a16:creationId xmlns:a16="http://schemas.microsoft.com/office/drawing/2014/main" id="{9CEF7438-4DE0-32CC-5D8E-162E63BA6D2D}"/>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a:solidFill>
                  <a:schemeClr val="accent3"/>
                </a:solidFill>
              </a:rPr>
              <a:t>10 PIECES OF FINNISH MUSIC</a:t>
            </a:r>
          </a:p>
        </p:txBody>
      </p:sp>
      <p:sp>
        <p:nvSpPr>
          <p:cNvPr id="21" name="Rectangle 20">
            <a:extLst>
              <a:ext uri="{FF2B5EF4-FFF2-40B4-BE49-F238E27FC236}">
                <a16:creationId xmlns:a16="http://schemas.microsoft.com/office/drawing/2014/main" id="{B9FD370E-D58C-4AC0-CE13-3FD8AA9B4BE2}"/>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B2F93DE-0962-767E-FF3B-A565704DA542}"/>
              </a:ext>
            </a:extLst>
          </p:cNvPr>
          <p:cNvSpPr/>
          <p:nvPr/>
        </p:nvSpPr>
        <p:spPr>
          <a:xfrm flipV="1">
            <a:off x="1830223" y="2839032"/>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70086BF3-6590-CA22-C4CC-46401123D41F}"/>
              </a:ext>
            </a:extLst>
          </p:cNvPr>
          <p:cNvSpPr txBox="1">
            <a:spLocks/>
          </p:cNvSpPr>
          <p:nvPr/>
        </p:nvSpPr>
        <p:spPr>
          <a:xfrm>
            <a:off x="1015138" y="3160315"/>
            <a:ext cx="2090864" cy="61555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a:solidFill>
                  <a:schemeClr val="tx1"/>
                </a:solidFill>
                <a:ea typeface="+mj-lt"/>
                <a:cs typeface="+mj-lt"/>
              </a:rPr>
              <a:t>Finns love Finnish music, but it also resonates internationally – our distinct pop and </a:t>
            </a:r>
            <a:r>
              <a:rPr lang="en-US" sz="1000" b="0" err="1">
                <a:solidFill>
                  <a:schemeClr val="tx1"/>
                </a:solidFill>
                <a:ea typeface="+mj-lt"/>
                <a:cs typeface="+mj-lt"/>
              </a:rPr>
              <a:t>iskelmä</a:t>
            </a:r>
            <a:r>
              <a:rPr lang="en-US" sz="1000" b="0">
                <a:solidFill>
                  <a:schemeClr val="tx1"/>
                </a:solidFill>
                <a:ea typeface="+mj-lt"/>
                <a:cs typeface="+mj-lt"/>
              </a:rPr>
              <a:t> give foreigners a chance to visit our inner landscape.</a:t>
            </a:r>
          </a:p>
        </p:txBody>
      </p:sp>
      <p:grpSp>
        <p:nvGrpSpPr>
          <p:cNvPr id="10" name="Group 9">
            <a:extLst>
              <a:ext uri="{FF2B5EF4-FFF2-40B4-BE49-F238E27FC236}">
                <a16:creationId xmlns:a16="http://schemas.microsoft.com/office/drawing/2014/main" id="{E8A5E1CE-AE21-A04E-36DA-0BB55D0D61CB}"/>
              </a:ext>
            </a:extLst>
          </p:cNvPr>
          <p:cNvGrpSpPr/>
          <p:nvPr/>
        </p:nvGrpSpPr>
        <p:grpSpPr>
          <a:xfrm>
            <a:off x="179510" y="5321880"/>
            <a:ext cx="3816426" cy="4269600"/>
            <a:chOff x="179510" y="5249140"/>
            <a:chExt cx="3816426" cy="4269600"/>
          </a:xfrm>
        </p:grpSpPr>
        <p:pic>
          <p:nvPicPr>
            <p:cNvPr id="6" name="Picture 5">
              <a:extLst>
                <a:ext uri="{FF2B5EF4-FFF2-40B4-BE49-F238E27FC236}">
                  <a16:creationId xmlns:a16="http://schemas.microsoft.com/office/drawing/2014/main" id="{B519963C-B0BB-8BCB-AFEA-C5B06306A8DB}"/>
                </a:ext>
              </a:extLst>
            </p:cNvPr>
            <p:cNvPicPr>
              <a:picLocks/>
            </p:cNvPicPr>
            <p:nvPr/>
          </p:nvPicPr>
          <p:blipFill>
            <a:blip r:embed="rId6">
              <a:extLst>
                <a:ext uri="{28A0092B-C50C-407E-A947-70E740481C1C}">
                  <a14:useLocalDpi xmlns:a14="http://schemas.microsoft.com/office/drawing/2010/main" val="0"/>
                </a:ext>
              </a:extLst>
            </a:blip>
            <a:srcRect l="30500" t="9" r="19202" b="49"/>
            <a:stretch>
              <a:fillRect/>
            </a:stretch>
          </p:blipFill>
          <p:spPr>
            <a:xfrm>
              <a:off x="179510" y="5249140"/>
              <a:ext cx="3816426" cy="4269600"/>
            </a:xfrm>
            <a:prstGeom prst="rect">
              <a:avLst/>
            </a:prstGeom>
          </p:spPr>
        </p:pic>
        <p:sp>
          <p:nvSpPr>
            <p:cNvPr id="9" name="Footer Placeholder 4">
              <a:extLst>
                <a:ext uri="{FF2B5EF4-FFF2-40B4-BE49-F238E27FC236}">
                  <a16:creationId xmlns:a16="http://schemas.microsoft.com/office/drawing/2014/main" id="{72A8464A-56C4-062C-D268-C63EC84005EB}"/>
                </a:ext>
              </a:extLst>
            </p:cNvPr>
            <p:cNvSpPr txBox="1">
              <a:spLocks/>
            </p:cNvSpPr>
            <p:nvPr/>
          </p:nvSpPr>
          <p:spPr>
            <a:xfrm>
              <a:off x="243010" y="9239126"/>
              <a:ext cx="905697"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a:solidFill>
                    <a:schemeClr val="bg1"/>
                  </a:solidFill>
                  <a:latin typeface="+mj-lt"/>
                </a:rPr>
                <a:t>Sibelius Statue </a:t>
              </a:r>
            </a:p>
            <a:p>
              <a:pPr>
                <a:lnSpc>
                  <a:spcPct val="114000"/>
                </a:lnSpc>
              </a:pPr>
              <a:r>
                <a:rPr lang="en-US" sz="700" kern="0" cap="none" spc="0">
                  <a:solidFill>
                    <a:schemeClr val="bg1"/>
                  </a:solidFill>
                  <a:latin typeface="+mj-lt"/>
                </a:rPr>
                <a:t>Photo: Business Finland</a:t>
              </a:r>
            </a:p>
          </p:txBody>
        </p:sp>
      </p:grpSp>
      <p:sp>
        <p:nvSpPr>
          <p:cNvPr id="5" name="Title 1">
            <a:extLst>
              <a:ext uri="{FF2B5EF4-FFF2-40B4-BE49-F238E27FC236}">
                <a16:creationId xmlns:a16="http://schemas.microsoft.com/office/drawing/2014/main" id="{D4E99D50-323F-CD17-1606-9D90ADCEB116}"/>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a:solidFill>
                  <a:schemeClr val="tx1"/>
                </a:solidFill>
                <a:latin typeface="Finlandica" pitchFamily="2" charset="77"/>
              </a:rPr>
              <a:t>1</a:t>
            </a:r>
          </a:p>
        </p:txBody>
      </p:sp>
      <p:sp>
        <p:nvSpPr>
          <p:cNvPr id="7" name="Rectangle 6">
            <a:extLst>
              <a:ext uri="{FF2B5EF4-FFF2-40B4-BE49-F238E27FC236}">
                <a16:creationId xmlns:a16="http://schemas.microsoft.com/office/drawing/2014/main" id="{DFE7BDAE-1951-A41D-48E6-2205E457DE29}"/>
              </a:ext>
            </a:extLst>
          </p:cNvPr>
          <p:cNvSpPr/>
          <p:nvPr/>
        </p:nvSpPr>
        <p:spPr>
          <a:xfrm>
            <a:off x="623549"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itle 1">
            <a:extLst>
              <a:ext uri="{FF2B5EF4-FFF2-40B4-BE49-F238E27FC236}">
                <a16:creationId xmlns:a16="http://schemas.microsoft.com/office/drawing/2014/main" id="{15E89ED8-775C-5C0D-ABAB-B4013516C333}"/>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2</a:t>
            </a:r>
          </a:p>
        </p:txBody>
      </p:sp>
      <p:sp>
        <p:nvSpPr>
          <p:cNvPr id="14" name="Title 1">
            <a:extLst>
              <a:ext uri="{FF2B5EF4-FFF2-40B4-BE49-F238E27FC236}">
                <a16:creationId xmlns:a16="http://schemas.microsoft.com/office/drawing/2014/main" id="{D22900A7-0A4D-7B26-A340-4A38F5187078}"/>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3</a:t>
            </a:r>
          </a:p>
        </p:txBody>
      </p:sp>
      <p:sp>
        <p:nvSpPr>
          <p:cNvPr id="19" name="Title 1">
            <a:extLst>
              <a:ext uri="{FF2B5EF4-FFF2-40B4-BE49-F238E27FC236}">
                <a16:creationId xmlns:a16="http://schemas.microsoft.com/office/drawing/2014/main" id="{6D4778BC-AD85-C84D-FD0B-6DD08707D9E5}"/>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4</a:t>
            </a:r>
          </a:p>
        </p:txBody>
      </p:sp>
      <p:sp>
        <p:nvSpPr>
          <p:cNvPr id="20" name="Title 1">
            <a:extLst>
              <a:ext uri="{FF2B5EF4-FFF2-40B4-BE49-F238E27FC236}">
                <a16:creationId xmlns:a16="http://schemas.microsoft.com/office/drawing/2014/main" id="{56F384B0-F04B-06BC-966C-1411D2217F71}"/>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5</a:t>
            </a:r>
          </a:p>
        </p:txBody>
      </p:sp>
      <p:sp>
        <p:nvSpPr>
          <p:cNvPr id="23" name="Title 1">
            <a:extLst>
              <a:ext uri="{FF2B5EF4-FFF2-40B4-BE49-F238E27FC236}">
                <a16:creationId xmlns:a16="http://schemas.microsoft.com/office/drawing/2014/main" id="{AF0CF164-D3C1-3C7D-C720-BF1842B6EF30}"/>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6</a:t>
            </a:r>
          </a:p>
        </p:txBody>
      </p:sp>
      <p:sp>
        <p:nvSpPr>
          <p:cNvPr id="24" name="Title 1">
            <a:extLst>
              <a:ext uri="{FF2B5EF4-FFF2-40B4-BE49-F238E27FC236}">
                <a16:creationId xmlns:a16="http://schemas.microsoft.com/office/drawing/2014/main" id="{FBC9E53E-0187-A9E1-7824-4D94C071B8DB}"/>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7</a:t>
            </a:r>
          </a:p>
        </p:txBody>
      </p:sp>
      <p:sp>
        <p:nvSpPr>
          <p:cNvPr id="25" name="Title 1">
            <a:extLst>
              <a:ext uri="{FF2B5EF4-FFF2-40B4-BE49-F238E27FC236}">
                <a16:creationId xmlns:a16="http://schemas.microsoft.com/office/drawing/2014/main" id="{AEF6C5FA-B584-46F8-1E63-071747DEE437}"/>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8</a:t>
            </a:r>
          </a:p>
        </p:txBody>
      </p:sp>
      <p:sp>
        <p:nvSpPr>
          <p:cNvPr id="26" name="Title 1">
            <a:extLst>
              <a:ext uri="{FF2B5EF4-FFF2-40B4-BE49-F238E27FC236}">
                <a16:creationId xmlns:a16="http://schemas.microsoft.com/office/drawing/2014/main" id="{7FC7E600-787D-F318-7467-B9B87A79EB01}"/>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9</a:t>
            </a:r>
          </a:p>
        </p:txBody>
      </p:sp>
      <p:sp>
        <p:nvSpPr>
          <p:cNvPr id="28" name="Title 1">
            <a:extLst>
              <a:ext uri="{FF2B5EF4-FFF2-40B4-BE49-F238E27FC236}">
                <a16:creationId xmlns:a16="http://schemas.microsoft.com/office/drawing/2014/main" id="{BE8A43F1-7D7F-ADAE-405E-F3D8041D18EA}"/>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10</a:t>
            </a:r>
          </a:p>
        </p:txBody>
      </p:sp>
    </p:spTree>
    <p:custDataLst>
      <p:tags r:id="rId1"/>
    </p:custDataLst>
    <p:extLst>
      <p:ext uri="{BB962C8B-B14F-4D97-AF65-F5344CB8AC3E}">
        <p14:creationId xmlns:p14="http://schemas.microsoft.com/office/powerpoint/2010/main" val="4097577496"/>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p:tgtEl>
                                          <p:spTgt spid="16"/>
                                        </p:tgtEl>
                                        <p:attrNameLst>
                                          <p:attrName>ppt_y</p:attrName>
                                        </p:attrNameLst>
                                      </p:cBhvr>
                                      <p:tavLst>
                                        <p:tav tm="0">
                                          <p:val>
                                            <p:strVal val="#ppt_y+#ppt_h*1.125000"/>
                                          </p:val>
                                        </p:tav>
                                        <p:tav tm="100000">
                                          <p:val>
                                            <p:strVal val="#ppt_y"/>
                                          </p:val>
                                        </p:tav>
                                      </p:tavLst>
                                    </p:anim>
                                    <p:animEffect transition="in" filter="wipe(up)">
                                      <p:cBhvr>
                                        <p:cTn id="8" dur="1000"/>
                                        <p:tgtEl>
                                          <p:spTgt spid="16"/>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750" fill="hold"/>
                                        <p:tgtEl>
                                          <p:spTgt spid="4"/>
                                        </p:tgtEl>
                                        <p:attrNameLst>
                                          <p:attrName>ppt_w</p:attrName>
                                        </p:attrNameLst>
                                      </p:cBhvr>
                                      <p:tavLst>
                                        <p:tav tm="0">
                                          <p:val>
                                            <p:strVal val="#ppt_w*0.70"/>
                                          </p:val>
                                        </p:tav>
                                        <p:tav tm="100000">
                                          <p:val>
                                            <p:strVal val="#ppt_w"/>
                                          </p:val>
                                        </p:tav>
                                      </p:tavLst>
                                    </p:anim>
                                    <p:anim calcmode="lin" valueType="num">
                                      <p:cBhvr>
                                        <p:cTn id="14" dur="750" fill="hold"/>
                                        <p:tgtEl>
                                          <p:spTgt spid="4"/>
                                        </p:tgtEl>
                                        <p:attrNameLst>
                                          <p:attrName>ppt_h</p:attrName>
                                        </p:attrNameLst>
                                      </p:cBhvr>
                                      <p:tavLst>
                                        <p:tav tm="0">
                                          <p:val>
                                            <p:strVal val="#ppt_h"/>
                                          </p:val>
                                        </p:tav>
                                        <p:tav tm="100000">
                                          <p:val>
                                            <p:strVal val="#ppt_h"/>
                                          </p:val>
                                        </p:tav>
                                      </p:tavLst>
                                    </p:anim>
                                    <p:animEffect transition="in" filter="fade">
                                      <p:cBhvr>
                                        <p:cTn id="15" dur="750"/>
                                        <p:tgtEl>
                                          <p:spTgt spid="4"/>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1000"/>
                                        <p:tgtEl>
                                          <p:spTgt spid="15"/>
                                        </p:tgtEl>
                                        <p:attrNameLst>
                                          <p:attrName>ppt_y</p:attrName>
                                        </p:attrNameLst>
                                      </p:cBhvr>
                                      <p:tavLst>
                                        <p:tav tm="0">
                                          <p:val>
                                            <p:strVal val="#ppt_y-#ppt_h*1.125000"/>
                                          </p:val>
                                        </p:tav>
                                        <p:tav tm="100000">
                                          <p:val>
                                            <p:strVal val="#ppt_y"/>
                                          </p:val>
                                        </p:tav>
                                      </p:tavLst>
                                    </p:anim>
                                    <p:animEffect transition="in" filter="wipe(down)">
                                      <p:cBhvr>
                                        <p:cTn id="19" dur="10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repeatCount="0" accel="50000" decel="50000" fill="hold" nodeType="clickEffect">
                                  <p:stCondLst>
                                    <p:cond delay="0"/>
                                  </p:stCondLst>
                                  <p:childTnLst>
                                    <p:animMotion origin="layout" path="M 1.38889E-6 -1.35802E-6 L 0.00069 -0.91327 " pathEditMode="relative" rAng="0" ptsTypes="AA">
                                      <p:cBhvr>
                                        <p:cTn id="23" dur="2000" fill="hold"/>
                                        <p:tgtEl>
                                          <p:spTgt spid="10"/>
                                        </p:tgtEl>
                                        <p:attrNameLst>
                                          <p:attrName>ppt_x</p:attrName>
                                          <p:attrName>ppt_y</p:attrName>
                                        </p:attrNameLst>
                                      </p:cBhvr>
                                      <p:rCtr x="35" y="-45679"/>
                                    </p:animMotion>
                                  </p:childTnLst>
                                </p:cTn>
                              </p:par>
                              <p:par>
                                <p:cTn id="24" presetID="63" presetClass="path" presetSubtype="0" accel="50000" decel="50000" fill="hold" nodeType="withEffect">
                                  <p:stCondLst>
                                    <p:cond delay="0"/>
                                  </p:stCondLst>
                                  <p:childTnLst>
                                    <p:animMotion origin="layout" path="M 4.16667E-6 2.46914E-7 L 0.69114 2.46914E-7 " pathEditMode="relative" rAng="0" ptsTypes="AA">
                                      <p:cBhvr>
                                        <p:cTn id="25" dur="2500" fill="hold"/>
                                        <p:tgtEl>
                                          <p:spTgt spid="11"/>
                                        </p:tgtEl>
                                        <p:attrNameLst>
                                          <p:attrName>ppt_x</p:attrName>
                                          <p:attrName>ppt_y</p:attrName>
                                        </p:attrNameLst>
                                      </p:cBhvr>
                                      <p:rCtr x="3454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EC2318-1CB5-94BF-531C-320C17552236}"/>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2805B46-E3C8-80A7-41DB-AFF3D513F61B}"/>
              </a:ext>
            </a:extLst>
          </p:cNvPr>
          <p:cNvPicPr>
            <a:picLocks noChangeAspect="1"/>
          </p:cNvPicPr>
          <p:nvPr/>
        </p:nvPicPr>
        <p:blipFill>
          <a:blip r:embed="rId3">
            <a:extLst>
              <a:ext uri="{28A0092B-C50C-407E-A947-70E740481C1C}">
                <a14:useLocalDpi xmlns:a14="http://schemas.microsoft.com/office/drawing/2010/main" val="0"/>
              </a:ext>
            </a:extLst>
          </a:blip>
          <a:srcRect t="7865" b="7865"/>
          <a:stretch/>
        </p:blipFill>
        <p:spPr>
          <a:xfrm>
            <a:off x="0" y="0"/>
            <a:ext cx="9144000" cy="5143500"/>
          </a:xfrm>
          <a:prstGeom prst="rect">
            <a:avLst/>
          </a:prstGeom>
        </p:spPr>
      </p:pic>
      <p:sp>
        <p:nvSpPr>
          <p:cNvPr id="8" name="Rectangle 7">
            <a:extLst>
              <a:ext uri="{FF2B5EF4-FFF2-40B4-BE49-F238E27FC236}">
                <a16:creationId xmlns:a16="http://schemas.microsoft.com/office/drawing/2014/main" id="{C0E567AA-202B-F8D1-0633-B87317CC5530}"/>
              </a:ext>
            </a:extLst>
          </p:cNvPr>
          <p:cNvSpPr/>
          <p:nvPr/>
        </p:nvSpPr>
        <p:spPr>
          <a:xfrm>
            <a:off x="0" y="0"/>
            <a:ext cx="9144000" cy="5143500"/>
          </a:xfrm>
          <a:prstGeom prst="rect">
            <a:avLst/>
          </a:prstGeom>
          <a:solidFill>
            <a:schemeClr val="tx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966C52FD-6FD3-B542-87B9-2BA9985294DB}"/>
              </a:ext>
            </a:extLst>
          </p:cNvPr>
          <p:cNvSpPr txBox="1">
            <a:spLocks/>
          </p:cNvSpPr>
          <p:nvPr/>
        </p:nvSpPr>
        <p:spPr>
          <a:xfrm>
            <a:off x="1511300" y="4739824"/>
            <a:ext cx="6121400" cy="215444"/>
          </a:xfrm>
          <a:prstGeom prst="rect">
            <a:avLst/>
          </a:prstGeom>
        </p:spPr>
        <p:txBody>
          <a:bodyPr vert="horz"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kern="0" cap="none" spc="0" err="1">
                <a:solidFill>
                  <a:schemeClr val="bg1"/>
                </a:solidFill>
              </a:rPr>
              <a:t>Kuhmo</a:t>
            </a:r>
            <a:r>
              <a:rPr lang="en-US" sz="700" kern="0" cap="none" spc="0">
                <a:solidFill>
                  <a:schemeClr val="bg1"/>
                </a:solidFill>
              </a:rPr>
              <a:t> Chamber Music Festival </a:t>
            </a:r>
            <a:br>
              <a:rPr lang="en-US" sz="700" kern="0" cap="none" spc="0">
                <a:solidFill>
                  <a:schemeClr val="bg1"/>
                </a:solidFill>
              </a:rPr>
            </a:br>
            <a:r>
              <a:rPr lang="en-US" sz="700" kern="0" cap="none" spc="0">
                <a:solidFill>
                  <a:schemeClr val="bg1"/>
                </a:solidFill>
              </a:rPr>
              <a:t>Photo: Stefan Bremer / Business Finland</a:t>
            </a:r>
          </a:p>
        </p:txBody>
      </p:sp>
      <p:sp>
        <p:nvSpPr>
          <p:cNvPr id="6" name="Title 1">
            <a:extLst>
              <a:ext uri="{FF2B5EF4-FFF2-40B4-BE49-F238E27FC236}">
                <a16:creationId xmlns:a16="http://schemas.microsoft.com/office/drawing/2014/main" id="{740501FE-8985-29ED-8DD7-8359189A74A3}"/>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rPr>
              <a:t>2/10</a:t>
            </a:r>
          </a:p>
        </p:txBody>
      </p:sp>
      <p:sp>
        <p:nvSpPr>
          <p:cNvPr id="7" name="Title 1">
            <a:extLst>
              <a:ext uri="{FF2B5EF4-FFF2-40B4-BE49-F238E27FC236}">
                <a16:creationId xmlns:a16="http://schemas.microsoft.com/office/drawing/2014/main" id="{2F95C5D3-963E-3C35-1EFA-0309482A5ED9}"/>
              </a:ext>
            </a:extLst>
          </p:cNvPr>
          <p:cNvSpPr txBox="1">
            <a:spLocks/>
          </p:cNvSpPr>
          <p:nvPr/>
        </p:nvSpPr>
        <p:spPr>
          <a:xfrm>
            <a:off x="1170041" y="2459851"/>
            <a:ext cx="6803918" cy="400110"/>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bg1"/>
                </a:solidFill>
                <a:effectLst>
                  <a:outerShdw blurRad="994667" dir="5400000" sx="102000" sy="102000" algn="ctr" rotWithShape="0">
                    <a:srgbClr val="000000"/>
                  </a:outerShdw>
                </a:effectLst>
              </a:rPr>
              <a:t>From Sibelius to </a:t>
            </a:r>
            <a:r>
              <a:rPr lang="en-US" sz="2000" err="1">
                <a:solidFill>
                  <a:schemeClr val="bg1"/>
                </a:solidFill>
                <a:effectLst>
                  <a:outerShdw blurRad="994667" dir="5400000" sx="102000" sy="102000" algn="ctr" rotWithShape="0">
                    <a:srgbClr val="000000"/>
                  </a:outerShdw>
                </a:effectLst>
              </a:rPr>
              <a:t>Saariaho</a:t>
            </a:r>
            <a:endParaRPr lang="en-US">
              <a:solidFill>
                <a:schemeClr val="bg1"/>
              </a:solidFill>
              <a:effectLst>
                <a:outerShdw blurRad="994667" dir="5400000" sx="102000" sy="102000" algn="ctr" rotWithShape="0">
                  <a:srgbClr val="000000"/>
                </a:outerShdw>
              </a:effectLst>
              <a:latin typeface="Finlandica"/>
            </a:endParaRPr>
          </a:p>
        </p:txBody>
      </p:sp>
      <p:pic>
        <p:nvPicPr>
          <p:cNvPr id="9" name="Picture 8">
            <a:extLst>
              <a:ext uri="{FF2B5EF4-FFF2-40B4-BE49-F238E27FC236}">
                <a16:creationId xmlns:a16="http://schemas.microsoft.com/office/drawing/2014/main" id="{3C404F1C-E6B6-CB3B-C7D3-A7BC84567A1B}"/>
              </a:ext>
            </a:extLst>
          </p:cNvPr>
          <p:cNvPicPr>
            <a:picLocks/>
          </p:cNvPicPr>
          <p:nvPr/>
        </p:nvPicPr>
        <p:blipFill>
          <a:blip r:embed="rId4"/>
          <a:stretch>
            <a:fillRect/>
          </a:stretch>
        </p:blipFill>
        <p:spPr>
          <a:xfrm>
            <a:off x="4413250" y="2342415"/>
            <a:ext cx="317500" cy="36000"/>
          </a:xfrm>
          <a:prstGeom prst="rect">
            <a:avLst/>
          </a:prstGeom>
        </p:spPr>
      </p:pic>
    </p:spTree>
    <p:extLst>
      <p:ext uri="{BB962C8B-B14F-4D97-AF65-F5344CB8AC3E}">
        <p14:creationId xmlns:p14="http://schemas.microsoft.com/office/powerpoint/2010/main" val="319901965"/>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2C4E3C-B730-D708-8FB4-A391C243A6D2}"/>
            </a:ext>
          </a:extLst>
        </p:cNvPr>
        <p:cNvGrpSpPr/>
        <p:nvPr/>
      </p:nvGrpSpPr>
      <p:grpSpPr>
        <a:xfrm>
          <a:off x="0" y="0"/>
          <a:ext cx="0" cy="0"/>
          <a:chOff x="0" y="0"/>
          <a:chExt cx="0" cy="0"/>
        </a:xfrm>
      </p:grpSpPr>
      <p:grpSp>
        <p:nvGrpSpPr>
          <p:cNvPr id="36" name="Group 35">
            <a:extLst>
              <a:ext uri="{FF2B5EF4-FFF2-40B4-BE49-F238E27FC236}">
                <a16:creationId xmlns:a16="http://schemas.microsoft.com/office/drawing/2014/main" id="{5648469B-E79A-916E-953E-529AFD571A78}"/>
              </a:ext>
            </a:extLst>
          </p:cNvPr>
          <p:cNvGrpSpPr/>
          <p:nvPr/>
        </p:nvGrpSpPr>
        <p:grpSpPr>
          <a:xfrm>
            <a:off x="1075572" y="1956196"/>
            <a:ext cx="2024302" cy="615553"/>
            <a:chOff x="1049581" y="2381064"/>
            <a:chExt cx="2024302" cy="615553"/>
          </a:xfrm>
        </p:grpSpPr>
        <p:sp>
          <p:nvSpPr>
            <p:cNvPr id="37" name="Title 1">
              <a:extLst>
                <a:ext uri="{FF2B5EF4-FFF2-40B4-BE49-F238E27FC236}">
                  <a16:creationId xmlns:a16="http://schemas.microsoft.com/office/drawing/2014/main" id="{9C1F9FE1-FFCB-1777-D992-79D62BEB3F82}"/>
                </a:ext>
              </a:extLst>
            </p:cNvPr>
            <p:cNvSpPr txBox="1">
              <a:spLocks/>
            </p:cNvSpPr>
            <p:nvPr/>
          </p:nvSpPr>
          <p:spPr>
            <a:xfrm>
              <a:off x="1308772" y="2802612"/>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1000" b="0">
                <a:solidFill>
                  <a:schemeClr val="tx1"/>
                </a:solidFill>
                <a:ea typeface="+mj-lt"/>
                <a:cs typeface="+mj-lt"/>
              </a:endParaRPr>
            </a:p>
          </p:txBody>
        </p:sp>
        <p:sp>
          <p:nvSpPr>
            <p:cNvPr id="40" name="Title 1">
              <a:extLst>
                <a:ext uri="{FF2B5EF4-FFF2-40B4-BE49-F238E27FC236}">
                  <a16:creationId xmlns:a16="http://schemas.microsoft.com/office/drawing/2014/main" id="{97F2D605-0BE2-4087-58B4-2950272042D0}"/>
                </a:ext>
              </a:extLst>
            </p:cNvPr>
            <p:cNvSpPr txBox="1">
              <a:spLocks/>
            </p:cNvSpPr>
            <p:nvPr/>
          </p:nvSpPr>
          <p:spPr>
            <a:xfrm>
              <a:off x="1049581" y="2381064"/>
              <a:ext cx="2024302" cy="61555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tx1"/>
                  </a:solidFill>
                  <a:ea typeface="+mj-lt"/>
                  <a:cs typeface="+mj-lt"/>
                </a:rPr>
                <a:t>Truly </a:t>
              </a:r>
              <a:br>
                <a:rPr lang="en-US" sz="2000">
                  <a:solidFill>
                    <a:schemeClr val="tx1"/>
                  </a:solidFill>
                  <a:ea typeface="+mj-lt"/>
                  <a:cs typeface="+mj-lt"/>
                </a:rPr>
              </a:br>
              <a:r>
                <a:rPr lang="en-US" sz="2000">
                  <a:solidFill>
                    <a:schemeClr val="tx1"/>
                  </a:solidFill>
                  <a:ea typeface="+mj-lt"/>
                  <a:cs typeface="+mj-lt"/>
                </a:rPr>
                <a:t>classical </a:t>
              </a:r>
            </a:p>
          </p:txBody>
        </p:sp>
      </p:grpSp>
      <p:sp>
        <p:nvSpPr>
          <p:cNvPr id="41" name="Rectangle 40">
            <a:extLst>
              <a:ext uri="{FF2B5EF4-FFF2-40B4-BE49-F238E27FC236}">
                <a16:creationId xmlns:a16="http://schemas.microsoft.com/office/drawing/2014/main" id="{DD85A183-4946-FBF8-F9EE-4F49F0284984}"/>
              </a:ext>
            </a:extLst>
          </p:cNvPr>
          <p:cNvSpPr/>
          <p:nvPr/>
        </p:nvSpPr>
        <p:spPr>
          <a:xfrm flipV="1">
            <a:off x="1830223" y="2839032"/>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itle 1">
            <a:extLst>
              <a:ext uri="{FF2B5EF4-FFF2-40B4-BE49-F238E27FC236}">
                <a16:creationId xmlns:a16="http://schemas.microsoft.com/office/drawing/2014/main" id="{C77FCA9E-37EB-76E9-D713-958554234AB2}"/>
              </a:ext>
            </a:extLst>
          </p:cNvPr>
          <p:cNvSpPr txBox="1">
            <a:spLocks/>
          </p:cNvSpPr>
          <p:nvPr/>
        </p:nvSpPr>
        <p:spPr>
          <a:xfrm>
            <a:off x="1331386" y="3160315"/>
            <a:ext cx="1449153" cy="461665"/>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a:solidFill>
                  <a:schemeClr val="tx1"/>
                </a:solidFill>
                <a:ea typeface="+mj-lt"/>
                <a:cs typeface="+mj-lt"/>
              </a:rPr>
              <a:t>Finland is known for world-renowned conductors and composers.</a:t>
            </a:r>
          </a:p>
        </p:txBody>
      </p:sp>
      <p:grpSp>
        <p:nvGrpSpPr>
          <p:cNvPr id="3" name="Group 2">
            <a:extLst>
              <a:ext uri="{FF2B5EF4-FFF2-40B4-BE49-F238E27FC236}">
                <a16:creationId xmlns:a16="http://schemas.microsoft.com/office/drawing/2014/main" id="{98E0E82E-067A-B1E8-45A3-BFC0FBC62588}"/>
              </a:ext>
            </a:extLst>
          </p:cNvPr>
          <p:cNvGrpSpPr/>
          <p:nvPr/>
        </p:nvGrpSpPr>
        <p:grpSpPr>
          <a:xfrm>
            <a:off x="179510" y="5321880"/>
            <a:ext cx="3816426" cy="4269600"/>
            <a:chOff x="179510" y="5249140"/>
            <a:chExt cx="3816426" cy="4269600"/>
          </a:xfrm>
        </p:grpSpPr>
        <p:pic>
          <p:nvPicPr>
            <p:cNvPr id="7" name="Picture 6">
              <a:extLst>
                <a:ext uri="{FF2B5EF4-FFF2-40B4-BE49-F238E27FC236}">
                  <a16:creationId xmlns:a16="http://schemas.microsoft.com/office/drawing/2014/main" id="{9B8B8898-C0ED-DF32-4A9A-A478153940AB}"/>
                </a:ext>
              </a:extLst>
            </p:cNvPr>
            <p:cNvPicPr>
              <a:picLocks/>
            </p:cNvPicPr>
            <p:nvPr/>
          </p:nvPicPr>
          <p:blipFill>
            <a:blip r:embed="rId4">
              <a:extLst>
                <a:ext uri="{28A0092B-C50C-407E-A947-70E740481C1C}">
                  <a14:useLocalDpi xmlns:a14="http://schemas.microsoft.com/office/drawing/2010/main" val="0"/>
                </a:ext>
              </a:extLst>
            </a:blip>
            <a:srcRect t="4917" b="25539"/>
            <a:stretch>
              <a:fillRect/>
            </a:stretch>
          </p:blipFill>
          <p:spPr>
            <a:xfrm>
              <a:off x="179510" y="5249140"/>
              <a:ext cx="3816426" cy="4269600"/>
            </a:xfrm>
            <a:prstGeom prst="rect">
              <a:avLst/>
            </a:prstGeom>
          </p:spPr>
        </p:pic>
        <p:sp>
          <p:nvSpPr>
            <p:cNvPr id="8" name="Footer Placeholder 4">
              <a:extLst>
                <a:ext uri="{FF2B5EF4-FFF2-40B4-BE49-F238E27FC236}">
                  <a16:creationId xmlns:a16="http://schemas.microsoft.com/office/drawing/2014/main" id="{AD8DEA0A-8E73-8883-7252-C2592117B26C}"/>
                </a:ext>
              </a:extLst>
            </p:cNvPr>
            <p:cNvSpPr txBox="1">
              <a:spLocks/>
            </p:cNvSpPr>
            <p:nvPr/>
          </p:nvSpPr>
          <p:spPr>
            <a:xfrm>
              <a:off x="225880" y="9215762"/>
              <a:ext cx="905697"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Jean Sibelius</a:t>
              </a:r>
              <a:br>
                <a:rPr lang="en-US" sz="700" kern="0" cap="none" spc="0">
                  <a:solidFill>
                    <a:schemeClr val="bg1"/>
                  </a:solidFill>
                  <a:effectLst>
                    <a:outerShdw blurRad="635000" dir="5400000" algn="ctr" rotWithShape="0">
                      <a:srgbClr val="000000">
                        <a:alpha val="75000"/>
                      </a:srgbClr>
                    </a:outerShdw>
                  </a:effectLst>
                  <a:latin typeface="Finlandica" charset="0"/>
                </a:rPr>
              </a:br>
              <a:r>
                <a:rPr lang="en-US" sz="700" kern="0" cap="none" spc="0">
                  <a:solidFill>
                    <a:schemeClr val="bg1"/>
                  </a:solidFill>
                  <a:effectLst>
                    <a:outerShdw blurRad="635000" dir="5400000" algn="ctr" rotWithShape="0">
                      <a:srgbClr val="000000">
                        <a:alpha val="75000"/>
                      </a:srgbClr>
                    </a:outerShdw>
                  </a:effectLst>
                  <a:latin typeface="Finlandica" charset="0"/>
                </a:rPr>
                <a:t>Photo: Business Finland</a:t>
              </a:r>
            </a:p>
          </p:txBody>
        </p:sp>
      </p:grpSp>
      <p:grpSp>
        <p:nvGrpSpPr>
          <p:cNvPr id="69" name="Group 68">
            <a:extLst>
              <a:ext uri="{FF2B5EF4-FFF2-40B4-BE49-F238E27FC236}">
                <a16:creationId xmlns:a16="http://schemas.microsoft.com/office/drawing/2014/main" id="{A107AD26-6C15-BED5-43E7-3E2C9B4BE646}"/>
              </a:ext>
            </a:extLst>
          </p:cNvPr>
          <p:cNvGrpSpPr/>
          <p:nvPr/>
        </p:nvGrpSpPr>
        <p:grpSpPr>
          <a:xfrm>
            <a:off x="4067944" y="627532"/>
            <a:ext cx="5076056" cy="4265479"/>
            <a:chOff x="4067944" y="627532"/>
            <a:chExt cx="5076056" cy="4265479"/>
          </a:xfrm>
        </p:grpSpPr>
        <p:pic>
          <p:nvPicPr>
            <p:cNvPr id="12" name="Picture 11">
              <a:extLst>
                <a:ext uri="{FF2B5EF4-FFF2-40B4-BE49-F238E27FC236}">
                  <a16:creationId xmlns:a16="http://schemas.microsoft.com/office/drawing/2014/main" id="{D13A896F-8AD4-DE61-6CA6-451F95795C11}"/>
                </a:ext>
              </a:extLst>
            </p:cNvPr>
            <p:cNvPicPr>
              <a:picLocks noChangeAspect="1"/>
            </p:cNvPicPr>
            <p:nvPr/>
          </p:nvPicPr>
          <p:blipFill>
            <a:blip r:embed="rId5">
              <a:extLst>
                <a:ext uri="{28A0092B-C50C-407E-A947-70E740481C1C}">
                  <a14:useLocalDpi xmlns:a14="http://schemas.microsoft.com/office/drawing/2010/main" val="0"/>
                </a:ext>
              </a:extLst>
            </a:blip>
            <a:srcRect l="10348" r="10348"/>
            <a:stretch/>
          </p:blipFill>
          <p:spPr>
            <a:xfrm>
              <a:off x="4067944" y="627532"/>
              <a:ext cx="5076056" cy="4265479"/>
            </a:xfrm>
            <a:prstGeom prst="rect">
              <a:avLst/>
            </a:prstGeom>
          </p:spPr>
        </p:pic>
        <p:sp>
          <p:nvSpPr>
            <p:cNvPr id="68" name="Footer Placeholder 4">
              <a:extLst>
                <a:ext uri="{FF2B5EF4-FFF2-40B4-BE49-F238E27FC236}">
                  <a16:creationId xmlns:a16="http://schemas.microsoft.com/office/drawing/2014/main" id="{F5ED3A60-2E50-D555-0F12-33284D2C5B67}"/>
                </a:ext>
              </a:extLst>
            </p:cNvPr>
            <p:cNvSpPr txBox="1">
              <a:spLocks/>
            </p:cNvSpPr>
            <p:nvPr/>
          </p:nvSpPr>
          <p:spPr>
            <a:xfrm>
              <a:off x="4131444" y="4583309"/>
              <a:ext cx="3525004" cy="237373"/>
            </a:xfrm>
            <a:prstGeom prst="rect">
              <a:avLst/>
            </a:prstGeom>
          </p:spPr>
          <p:txBody>
            <a:bodyPr vert="horz" wrap="squar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err="1">
                  <a:solidFill>
                    <a:schemeClr val="bg1"/>
                  </a:solidFill>
                  <a:effectLst>
                    <a:outerShdw blurRad="635000" dir="5400000" algn="ctr" rotWithShape="0">
                      <a:srgbClr val="000000">
                        <a:alpha val="75000"/>
                      </a:srgbClr>
                    </a:outerShdw>
                  </a:effectLst>
                  <a:latin typeface="Finlandica" charset="0"/>
                </a:rPr>
                <a:t>Musiikkitalon</a:t>
              </a:r>
              <a:r>
                <a:rPr lang="en-US" sz="700" kern="0" cap="none" spc="0">
                  <a:solidFill>
                    <a:schemeClr val="bg1"/>
                  </a:solidFill>
                  <a:effectLst>
                    <a:outerShdw blurRad="635000" dir="5400000" algn="ctr" rotWithShape="0">
                      <a:srgbClr val="000000">
                        <a:alpha val="75000"/>
                      </a:srgbClr>
                    </a:outerShdw>
                  </a:effectLst>
                  <a:latin typeface="Finlandica" charset="0"/>
                </a:rPr>
                <a:t> </a:t>
              </a:r>
              <a:r>
                <a:rPr lang="en-US" sz="700" kern="0" cap="none" spc="0" err="1">
                  <a:solidFill>
                    <a:schemeClr val="bg1"/>
                  </a:solidFill>
                  <a:effectLst>
                    <a:outerShdw blurRad="635000" dir="5400000" algn="ctr" rotWithShape="0">
                      <a:srgbClr val="000000">
                        <a:alpha val="75000"/>
                      </a:srgbClr>
                    </a:outerShdw>
                  </a:effectLst>
                  <a:latin typeface="Finlandica" charset="0"/>
                </a:rPr>
                <a:t>urut</a:t>
              </a:r>
              <a:br>
                <a:rPr lang="en-US" sz="700" kern="0" cap="none" spc="0">
                  <a:solidFill>
                    <a:schemeClr val="bg1"/>
                  </a:solidFill>
                  <a:effectLst>
                    <a:outerShdw blurRad="635000" dir="5400000" algn="ctr" rotWithShape="0">
                      <a:srgbClr val="000000">
                        <a:alpha val="75000"/>
                      </a:srgbClr>
                    </a:outerShdw>
                  </a:effectLst>
                  <a:latin typeface="Finlandica" charset="0"/>
                </a:rPr>
              </a:br>
              <a:r>
                <a:rPr lang="en-US" sz="700" kern="0" cap="none" spc="0">
                  <a:solidFill>
                    <a:schemeClr val="bg1"/>
                  </a:solidFill>
                  <a:effectLst>
                    <a:outerShdw blurRad="635000" dir="5400000" algn="ctr" rotWithShape="0">
                      <a:srgbClr val="000000">
                        <a:alpha val="75000"/>
                      </a:srgbClr>
                    </a:outerShdw>
                  </a:effectLst>
                  <a:latin typeface="Finlandica" charset="0"/>
                </a:rPr>
                <a:t>Photo: Sakari </a:t>
              </a:r>
              <a:r>
                <a:rPr lang="en-US" sz="700" kern="0" cap="none" spc="0" err="1">
                  <a:solidFill>
                    <a:schemeClr val="bg1"/>
                  </a:solidFill>
                  <a:effectLst>
                    <a:outerShdw blurRad="635000" dir="5400000" algn="ctr" rotWithShape="0">
                      <a:srgbClr val="000000">
                        <a:alpha val="75000"/>
                      </a:srgbClr>
                    </a:outerShdw>
                  </a:effectLst>
                  <a:latin typeface="Finlandica" charset="0"/>
                </a:rPr>
                <a:t>Röyskö</a:t>
              </a:r>
              <a:r>
                <a:rPr lang="en-US" sz="700" kern="0" cap="none" spc="0">
                  <a:solidFill>
                    <a:schemeClr val="bg1"/>
                  </a:solidFill>
                  <a:effectLst>
                    <a:outerShdw blurRad="635000" dir="5400000" algn="ctr" rotWithShape="0">
                      <a:srgbClr val="000000">
                        <a:alpha val="75000"/>
                      </a:srgbClr>
                    </a:outerShdw>
                  </a:effectLst>
                  <a:latin typeface="Finlandica" charset="0"/>
                </a:rPr>
                <a:t> / </a:t>
              </a:r>
              <a:r>
                <a:rPr lang="en-US" sz="700" kern="0" cap="none" spc="0" err="1">
                  <a:solidFill>
                    <a:schemeClr val="bg1"/>
                  </a:solidFill>
                  <a:effectLst>
                    <a:outerShdw blurRad="635000" dir="5400000" algn="ctr" rotWithShape="0">
                      <a:srgbClr val="000000">
                        <a:alpha val="75000"/>
                      </a:srgbClr>
                    </a:outerShdw>
                  </a:effectLst>
                  <a:latin typeface="Finlandica" charset="0"/>
                </a:rPr>
                <a:t>Musiikkitalo</a:t>
              </a:r>
              <a:endParaRPr lang="en-US" sz="700" kern="0" cap="none" spc="0">
                <a:solidFill>
                  <a:schemeClr val="bg1"/>
                </a:solidFill>
                <a:effectLst>
                  <a:outerShdw blurRad="635000" dir="5400000" algn="ctr" rotWithShape="0">
                    <a:srgbClr val="000000">
                      <a:alpha val="75000"/>
                    </a:srgbClr>
                  </a:outerShdw>
                </a:effectLst>
                <a:latin typeface="Finlandica" charset="0"/>
              </a:endParaRPr>
            </a:p>
          </p:txBody>
        </p:sp>
      </p:grpSp>
      <p:grpSp>
        <p:nvGrpSpPr>
          <p:cNvPr id="4" name="Group 3">
            <a:extLst>
              <a:ext uri="{FF2B5EF4-FFF2-40B4-BE49-F238E27FC236}">
                <a16:creationId xmlns:a16="http://schemas.microsoft.com/office/drawing/2014/main" id="{3D82BEAB-6419-FBFE-C74B-7AB0158268A9}"/>
              </a:ext>
            </a:extLst>
          </p:cNvPr>
          <p:cNvGrpSpPr/>
          <p:nvPr/>
        </p:nvGrpSpPr>
        <p:grpSpPr>
          <a:xfrm>
            <a:off x="4071321" y="623413"/>
            <a:ext cx="5076056" cy="4265479"/>
            <a:chOff x="4067944" y="627018"/>
            <a:chExt cx="5076056" cy="4265479"/>
          </a:xfrm>
        </p:grpSpPr>
        <p:pic>
          <p:nvPicPr>
            <p:cNvPr id="17" name="Picture 16">
              <a:extLst>
                <a:ext uri="{FF2B5EF4-FFF2-40B4-BE49-F238E27FC236}">
                  <a16:creationId xmlns:a16="http://schemas.microsoft.com/office/drawing/2014/main" id="{49FCECE9-8778-BD86-6935-B158CD056622}"/>
                </a:ext>
              </a:extLst>
            </p:cNvPr>
            <p:cNvPicPr>
              <a:picLocks noChangeAspect="1"/>
            </p:cNvPicPr>
            <p:nvPr/>
          </p:nvPicPr>
          <p:blipFill>
            <a:blip r:embed="rId6">
              <a:extLst>
                <a:ext uri="{28A0092B-C50C-407E-A947-70E740481C1C}">
                  <a14:useLocalDpi xmlns:a14="http://schemas.microsoft.com/office/drawing/2010/main" val="0"/>
                </a:ext>
              </a:extLst>
            </a:blip>
            <a:srcRect l="10283" r="10283"/>
            <a:stretch/>
          </p:blipFill>
          <p:spPr>
            <a:xfrm>
              <a:off x="4067944" y="627018"/>
              <a:ext cx="5076056" cy="4265479"/>
            </a:xfrm>
            <a:prstGeom prst="rect">
              <a:avLst/>
            </a:prstGeom>
          </p:spPr>
        </p:pic>
        <p:sp>
          <p:nvSpPr>
            <p:cNvPr id="18" name="Footer Placeholder 4">
              <a:extLst>
                <a:ext uri="{FF2B5EF4-FFF2-40B4-BE49-F238E27FC236}">
                  <a16:creationId xmlns:a16="http://schemas.microsoft.com/office/drawing/2014/main" id="{C93CBBCB-18C5-FD68-2CAA-19BBB01E6032}"/>
                </a:ext>
              </a:extLst>
            </p:cNvPr>
            <p:cNvSpPr txBox="1">
              <a:spLocks/>
            </p:cNvSpPr>
            <p:nvPr/>
          </p:nvSpPr>
          <p:spPr>
            <a:xfrm>
              <a:off x="4124690" y="4612214"/>
              <a:ext cx="1538883"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err="1">
                  <a:solidFill>
                    <a:schemeClr val="bg1"/>
                  </a:solidFill>
                  <a:effectLst>
                    <a:outerShdw blurRad="635000" dir="5400000" algn="ctr" rotWithShape="0">
                      <a:srgbClr val="000000">
                        <a:alpha val="75000"/>
                      </a:srgbClr>
                    </a:outerShdw>
                  </a:effectLst>
                  <a:latin typeface="Finlandica" charset="0"/>
                </a:rPr>
                <a:t>Kuhmo</a:t>
              </a:r>
              <a:r>
                <a:rPr lang="en-US" sz="700" kern="0" cap="none" spc="0">
                  <a:solidFill>
                    <a:schemeClr val="bg1"/>
                  </a:solidFill>
                  <a:effectLst>
                    <a:outerShdw blurRad="635000" dir="5400000" algn="ctr" rotWithShape="0">
                      <a:srgbClr val="000000">
                        <a:alpha val="75000"/>
                      </a:srgbClr>
                    </a:outerShdw>
                  </a:effectLst>
                  <a:latin typeface="Finlandica" charset="0"/>
                </a:rPr>
                <a:t> Chamber Music Festival </a:t>
              </a:r>
            </a:p>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Photo: Stefan Bremer / Business Finland</a:t>
              </a:r>
            </a:p>
          </p:txBody>
        </p:sp>
      </p:grpSp>
      <p:grpSp>
        <p:nvGrpSpPr>
          <p:cNvPr id="11" name="Group 10">
            <a:extLst>
              <a:ext uri="{FF2B5EF4-FFF2-40B4-BE49-F238E27FC236}">
                <a16:creationId xmlns:a16="http://schemas.microsoft.com/office/drawing/2014/main" id="{E05A86D1-04A4-C386-1C34-BF6A246B8D45}"/>
              </a:ext>
            </a:extLst>
          </p:cNvPr>
          <p:cNvGrpSpPr/>
          <p:nvPr/>
        </p:nvGrpSpPr>
        <p:grpSpPr>
          <a:xfrm>
            <a:off x="4074698" y="627532"/>
            <a:ext cx="5076056" cy="4265480"/>
            <a:chOff x="4067944" y="627530"/>
            <a:chExt cx="5076056" cy="4265480"/>
          </a:xfrm>
        </p:grpSpPr>
        <p:pic>
          <p:nvPicPr>
            <p:cNvPr id="13" name="Picture 12">
              <a:extLst>
                <a:ext uri="{FF2B5EF4-FFF2-40B4-BE49-F238E27FC236}">
                  <a16:creationId xmlns:a16="http://schemas.microsoft.com/office/drawing/2014/main" id="{F5DF56D3-04A7-9E60-7421-F1909C9CA318}"/>
                </a:ext>
              </a:extLst>
            </p:cNvPr>
            <p:cNvPicPr>
              <a:picLocks noChangeAspect="1"/>
            </p:cNvPicPr>
            <p:nvPr/>
          </p:nvPicPr>
          <p:blipFill>
            <a:blip r:embed="rId7">
              <a:extLst>
                <a:ext uri="{28A0092B-C50C-407E-A947-70E740481C1C}">
                  <a14:useLocalDpi xmlns:a14="http://schemas.microsoft.com/office/drawing/2010/main" val="0"/>
                </a:ext>
              </a:extLst>
            </a:blip>
            <a:srcRect l="20675" t="12" r="67" b="-12"/>
            <a:stretch>
              <a:fillRect/>
            </a:stretch>
          </p:blipFill>
          <p:spPr>
            <a:xfrm>
              <a:off x="4067944" y="627530"/>
              <a:ext cx="5076056" cy="4265480"/>
            </a:xfrm>
            <a:prstGeom prst="rect">
              <a:avLst/>
            </a:prstGeom>
          </p:spPr>
        </p:pic>
        <p:sp>
          <p:nvSpPr>
            <p:cNvPr id="22" name="Footer Placeholder 4">
              <a:extLst>
                <a:ext uri="{FF2B5EF4-FFF2-40B4-BE49-F238E27FC236}">
                  <a16:creationId xmlns:a16="http://schemas.microsoft.com/office/drawing/2014/main" id="{5BEE055D-10D4-A653-42D9-551D90D8F15E}"/>
                </a:ext>
              </a:extLst>
            </p:cNvPr>
            <p:cNvSpPr txBox="1">
              <a:spLocks/>
            </p:cNvSpPr>
            <p:nvPr/>
          </p:nvSpPr>
          <p:spPr>
            <a:xfrm>
              <a:off x="4124690" y="4636714"/>
              <a:ext cx="1061188" cy="215444"/>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kern="0" cap="none" spc="0">
                  <a:solidFill>
                    <a:schemeClr val="bg1"/>
                  </a:solidFill>
                  <a:effectLst>
                    <a:outerShdw blurRad="635000" dir="5400000" algn="ctr" rotWithShape="0">
                      <a:srgbClr val="000000">
                        <a:alpha val="75000"/>
                      </a:srgbClr>
                    </a:outerShdw>
                  </a:effectLst>
                  <a:latin typeface="Finlandica" charset="0"/>
                </a:rPr>
                <a:t>Susanna </a:t>
              </a:r>
              <a:r>
                <a:rPr lang="en-US" sz="700" kern="0" cap="none" spc="0" err="1">
                  <a:solidFill>
                    <a:schemeClr val="bg1"/>
                  </a:solidFill>
                  <a:effectLst>
                    <a:outerShdw blurRad="635000" dir="5400000" algn="ctr" rotWithShape="0">
                      <a:srgbClr val="000000">
                        <a:alpha val="75000"/>
                      </a:srgbClr>
                    </a:outerShdw>
                  </a:effectLst>
                  <a:latin typeface="Finlandica" charset="0"/>
                </a:rPr>
                <a:t>Mälkki</a:t>
              </a:r>
              <a:r>
                <a:rPr lang="en-US" sz="700" kern="0" cap="none" spc="0">
                  <a:solidFill>
                    <a:schemeClr val="bg1"/>
                  </a:solidFill>
                  <a:effectLst>
                    <a:outerShdw blurRad="635000" dir="5400000" algn="ctr" rotWithShape="0">
                      <a:srgbClr val="000000">
                        <a:alpha val="75000"/>
                      </a:srgbClr>
                    </a:outerShdw>
                  </a:effectLst>
                  <a:latin typeface="Finlandica" charset="0"/>
                </a:rPr>
                <a:t> conducting. </a:t>
              </a:r>
              <a:br>
                <a:rPr lang="en-US" sz="700" kern="0" cap="none" spc="0">
                  <a:solidFill>
                    <a:schemeClr val="bg1"/>
                  </a:solidFill>
                  <a:effectLst>
                    <a:outerShdw blurRad="635000" dir="5400000" algn="ctr" rotWithShape="0">
                      <a:srgbClr val="000000">
                        <a:alpha val="75000"/>
                      </a:srgbClr>
                    </a:outerShdw>
                  </a:effectLst>
                  <a:latin typeface="Finlandica" charset="0"/>
                </a:rPr>
              </a:br>
              <a:r>
                <a:rPr lang="en-US" sz="700" kern="0" cap="none" spc="0">
                  <a:solidFill>
                    <a:schemeClr val="bg1"/>
                  </a:solidFill>
                  <a:effectLst>
                    <a:outerShdw blurRad="635000" dir="5400000" algn="ctr" rotWithShape="0">
                      <a:srgbClr val="000000">
                        <a:alpha val="75000"/>
                      </a:srgbClr>
                    </a:outerShdw>
                  </a:effectLst>
                  <a:latin typeface="Finlandica" charset="0"/>
                </a:rPr>
                <a:t>Photo: Chris Lee</a:t>
              </a:r>
            </a:p>
          </p:txBody>
        </p:sp>
      </p:grpSp>
      <p:sp>
        <p:nvSpPr>
          <p:cNvPr id="27" name="TextBox 26">
            <a:extLst>
              <a:ext uri="{FF2B5EF4-FFF2-40B4-BE49-F238E27FC236}">
                <a16:creationId xmlns:a16="http://schemas.microsoft.com/office/drawing/2014/main" id="{6AE68C06-FCEF-17BE-0ED4-E2CC15904870}"/>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a:p>
        </p:txBody>
      </p:sp>
      <p:sp>
        <p:nvSpPr>
          <p:cNvPr id="54" name="Title 1">
            <a:extLst>
              <a:ext uri="{FF2B5EF4-FFF2-40B4-BE49-F238E27FC236}">
                <a16:creationId xmlns:a16="http://schemas.microsoft.com/office/drawing/2014/main" id="{4F1E660E-F6CF-692D-D1A9-7C1B73EAE3B8}"/>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rPr>
              <a:t>From Sibelius to </a:t>
            </a:r>
            <a:r>
              <a:rPr lang="en-US" sz="700" err="1">
                <a:solidFill>
                  <a:schemeClr val="tx1"/>
                </a:solidFill>
              </a:rPr>
              <a:t>Saariaho</a:t>
            </a:r>
            <a:endParaRPr lang="en-US" sz="700">
              <a:solidFill>
                <a:schemeClr val="tx1"/>
              </a:solidFill>
            </a:endParaRPr>
          </a:p>
        </p:txBody>
      </p:sp>
      <p:sp>
        <p:nvSpPr>
          <p:cNvPr id="2" name="Title 1">
            <a:extLst>
              <a:ext uri="{FF2B5EF4-FFF2-40B4-BE49-F238E27FC236}">
                <a16:creationId xmlns:a16="http://schemas.microsoft.com/office/drawing/2014/main" id="{D8718A52-D1F6-6B20-A30D-4EDA5570F943}"/>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a:solidFill>
                  <a:schemeClr val="accent3"/>
                </a:solidFill>
              </a:rPr>
              <a:t>10 PIECES OF FINNISH MUSIC</a:t>
            </a:r>
          </a:p>
        </p:txBody>
      </p:sp>
      <p:sp>
        <p:nvSpPr>
          <p:cNvPr id="21" name="Rectangle 20">
            <a:extLst>
              <a:ext uri="{FF2B5EF4-FFF2-40B4-BE49-F238E27FC236}">
                <a16:creationId xmlns:a16="http://schemas.microsoft.com/office/drawing/2014/main" id="{F13D4FF0-62F1-BE08-4E36-20587CD4F2C2}"/>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122B7C83-5FF2-E5EA-D0E7-27C2CF1A3F77}"/>
              </a:ext>
            </a:extLst>
          </p:cNvPr>
          <p:cNvGrpSpPr/>
          <p:nvPr/>
        </p:nvGrpSpPr>
        <p:grpSpPr>
          <a:xfrm>
            <a:off x="-3901697" y="812730"/>
            <a:ext cx="3816000" cy="4270734"/>
            <a:chOff x="144397" y="5261357"/>
            <a:chExt cx="3816000" cy="4270734"/>
          </a:xfrm>
        </p:grpSpPr>
        <p:pic>
          <p:nvPicPr>
            <p:cNvPr id="15" name="Picture 14">
              <a:extLst>
                <a:ext uri="{FF2B5EF4-FFF2-40B4-BE49-F238E27FC236}">
                  <a16:creationId xmlns:a16="http://schemas.microsoft.com/office/drawing/2014/main" id="{2F7FB466-167A-B635-DF51-E5B82411B719}"/>
                </a:ext>
              </a:extLst>
            </p:cNvPr>
            <p:cNvPicPr>
              <a:picLocks/>
            </p:cNvPicPr>
            <p:nvPr/>
          </p:nvPicPr>
          <p:blipFill>
            <a:blip r:embed="rId8">
              <a:extLst>
                <a:ext uri="{28A0092B-C50C-407E-A947-70E740481C1C}">
                  <a14:useLocalDpi xmlns:a14="http://schemas.microsoft.com/office/drawing/2010/main" val="0"/>
                </a:ext>
              </a:extLst>
            </a:blip>
            <a:srcRect l="40628" t="391" r="646" b="1020"/>
            <a:stretch>
              <a:fillRect/>
            </a:stretch>
          </p:blipFill>
          <p:spPr>
            <a:xfrm>
              <a:off x="144397" y="5261357"/>
              <a:ext cx="3816000" cy="4270734"/>
            </a:xfrm>
            <a:prstGeom prst="rect">
              <a:avLst/>
            </a:prstGeom>
          </p:spPr>
        </p:pic>
        <p:sp>
          <p:nvSpPr>
            <p:cNvPr id="16" name="Footer Placeholder 4">
              <a:extLst>
                <a:ext uri="{FF2B5EF4-FFF2-40B4-BE49-F238E27FC236}">
                  <a16:creationId xmlns:a16="http://schemas.microsoft.com/office/drawing/2014/main" id="{E13B76D7-C9EE-9B0D-4163-FF4E127E81D7}"/>
                </a:ext>
              </a:extLst>
            </p:cNvPr>
            <p:cNvSpPr txBox="1">
              <a:spLocks/>
            </p:cNvSpPr>
            <p:nvPr/>
          </p:nvSpPr>
          <p:spPr>
            <a:xfrm>
              <a:off x="207897" y="9231218"/>
              <a:ext cx="809517"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Esa-Pekka Salonen </a:t>
              </a:r>
              <a:br>
                <a:rPr lang="en-US" sz="700" kern="0" cap="none" spc="0">
                  <a:solidFill>
                    <a:schemeClr val="bg1"/>
                  </a:solidFill>
                  <a:effectLst>
                    <a:outerShdw blurRad="635000" dir="5400000" algn="ctr" rotWithShape="0">
                      <a:srgbClr val="000000">
                        <a:alpha val="75000"/>
                      </a:srgbClr>
                    </a:outerShdw>
                  </a:effectLst>
                  <a:latin typeface="Finlandica" charset="0"/>
                </a:rPr>
              </a:br>
              <a:r>
                <a:rPr lang="en-US" sz="700" kern="0" cap="none" spc="0">
                  <a:solidFill>
                    <a:schemeClr val="bg1"/>
                  </a:solidFill>
                  <a:effectLst>
                    <a:outerShdw blurRad="635000" dir="5400000" algn="ctr" rotWithShape="0">
                      <a:srgbClr val="000000">
                        <a:alpha val="75000"/>
                      </a:srgbClr>
                    </a:outerShdw>
                  </a:effectLst>
                  <a:latin typeface="Finlandica" charset="0"/>
                </a:rPr>
                <a:t>Photo: Minna </a:t>
              </a:r>
              <a:r>
                <a:rPr lang="en-US" sz="700" kern="0" cap="none" spc="0" err="1">
                  <a:solidFill>
                    <a:schemeClr val="bg1"/>
                  </a:solidFill>
                  <a:effectLst>
                    <a:outerShdw blurRad="635000" dir="5400000" algn="ctr" rotWithShape="0">
                      <a:srgbClr val="000000">
                        <a:alpha val="75000"/>
                      </a:srgbClr>
                    </a:outerShdw>
                  </a:effectLst>
                  <a:latin typeface="Finlandica" charset="0"/>
                </a:rPr>
                <a:t>Hatinen</a:t>
              </a:r>
              <a:endParaRPr lang="en-US" sz="700" kern="0" cap="none" spc="0">
                <a:solidFill>
                  <a:schemeClr val="bg1"/>
                </a:solidFill>
                <a:effectLst>
                  <a:outerShdw blurRad="635000" dir="5400000" algn="ctr" rotWithShape="0">
                    <a:srgbClr val="000000">
                      <a:alpha val="75000"/>
                    </a:srgbClr>
                  </a:outerShdw>
                </a:effectLst>
                <a:latin typeface="Finlandica" charset="0"/>
              </a:endParaRPr>
            </a:p>
          </p:txBody>
        </p:sp>
      </p:grpSp>
      <p:sp>
        <p:nvSpPr>
          <p:cNvPr id="23" name="TextBox 22">
            <a:extLst>
              <a:ext uri="{FF2B5EF4-FFF2-40B4-BE49-F238E27FC236}">
                <a16:creationId xmlns:a16="http://schemas.microsoft.com/office/drawing/2014/main" id="{9CB7764B-B29D-E714-B987-B585537BA88D}"/>
              </a:ext>
            </a:extLst>
          </p:cNvPr>
          <p:cNvSpPr txBox="1"/>
          <p:nvPr/>
        </p:nvSpPr>
        <p:spPr>
          <a:xfrm>
            <a:off x="400050" y="-514350"/>
            <a:ext cx="72768" cy="288147"/>
          </a:xfrm>
          <a:prstGeom prst="rect">
            <a:avLst/>
          </a:prstGeom>
          <a:noFill/>
        </p:spPr>
        <p:txBody>
          <a:bodyPr wrap="none" lIns="36000" tIns="36000" rIns="36000" bIns="36000" rtlCol="0">
            <a:spAutoFit/>
          </a:bodyPr>
          <a:lstStyle/>
          <a:p>
            <a:endParaRPr lang="en-US" sz="1400"/>
          </a:p>
        </p:txBody>
      </p:sp>
      <p:sp>
        <p:nvSpPr>
          <p:cNvPr id="5" name="Title 1">
            <a:extLst>
              <a:ext uri="{FF2B5EF4-FFF2-40B4-BE49-F238E27FC236}">
                <a16:creationId xmlns:a16="http://schemas.microsoft.com/office/drawing/2014/main" id="{E73F0AFF-9636-A9EA-940C-A938818C2D2E}"/>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a:t>
            </a:r>
          </a:p>
        </p:txBody>
      </p:sp>
      <p:sp>
        <p:nvSpPr>
          <p:cNvPr id="19" name="Rectangle 18">
            <a:extLst>
              <a:ext uri="{FF2B5EF4-FFF2-40B4-BE49-F238E27FC236}">
                <a16:creationId xmlns:a16="http://schemas.microsoft.com/office/drawing/2014/main" id="{9E41D794-0B7C-567A-3240-7C51C765D5A6}"/>
              </a:ext>
            </a:extLst>
          </p:cNvPr>
          <p:cNvSpPr/>
          <p:nvPr/>
        </p:nvSpPr>
        <p:spPr>
          <a:xfrm>
            <a:off x="918824"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Title 1">
            <a:extLst>
              <a:ext uri="{FF2B5EF4-FFF2-40B4-BE49-F238E27FC236}">
                <a16:creationId xmlns:a16="http://schemas.microsoft.com/office/drawing/2014/main" id="{BB58F38C-5190-C204-378E-57EBD92FEDD4}"/>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a:solidFill>
                  <a:schemeClr val="tx1"/>
                </a:solidFill>
                <a:latin typeface="Finlandica" pitchFamily="2" charset="77"/>
              </a:rPr>
              <a:t>2</a:t>
            </a:r>
          </a:p>
        </p:txBody>
      </p:sp>
      <p:sp>
        <p:nvSpPr>
          <p:cNvPr id="24" name="Title 1">
            <a:extLst>
              <a:ext uri="{FF2B5EF4-FFF2-40B4-BE49-F238E27FC236}">
                <a16:creationId xmlns:a16="http://schemas.microsoft.com/office/drawing/2014/main" id="{3FC4B17C-CEAC-C0CD-19BA-BD0CBBB091B4}"/>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3</a:t>
            </a:r>
          </a:p>
        </p:txBody>
      </p:sp>
      <p:sp>
        <p:nvSpPr>
          <p:cNvPr id="25" name="Title 1">
            <a:extLst>
              <a:ext uri="{FF2B5EF4-FFF2-40B4-BE49-F238E27FC236}">
                <a16:creationId xmlns:a16="http://schemas.microsoft.com/office/drawing/2014/main" id="{5E4C49CD-0083-01BE-8919-CD00B5A41090}"/>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4</a:t>
            </a:r>
          </a:p>
        </p:txBody>
      </p:sp>
      <p:sp>
        <p:nvSpPr>
          <p:cNvPr id="31" name="Title 1">
            <a:extLst>
              <a:ext uri="{FF2B5EF4-FFF2-40B4-BE49-F238E27FC236}">
                <a16:creationId xmlns:a16="http://schemas.microsoft.com/office/drawing/2014/main" id="{AFFFBFCC-A3DD-4C99-E534-302B55BA5E14}"/>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5</a:t>
            </a:r>
          </a:p>
        </p:txBody>
      </p:sp>
      <p:sp>
        <p:nvSpPr>
          <p:cNvPr id="38" name="Title 1">
            <a:extLst>
              <a:ext uri="{FF2B5EF4-FFF2-40B4-BE49-F238E27FC236}">
                <a16:creationId xmlns:a16="http://schemas.microsoft.com/office/drawing/2014/main" id="{03EAD0A8-8876-6D96-3C96-3B5C3EF8765E}"/>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6</a:t>
            </a:r>
          </a:p>
        </p:txBody>
      </p:sp>
      <p:sp>
        <p:nvSpPr>
          <p:cNvPr id="39" name="Title 1">
            <a:extLst>
              <a:ext uri="{FF2B5EF4-FFF2-40B4-BE49-F238E27FC236}">
                <a16:creationId xmlns:a16="http://schemas.microsoft.com/office/drawing/2014/main" id="{D57F51AA-D174-B9E0-B019-D7997E8DEAF5}"/>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7</a:t>
            </a:r>
          </a:p>
        </p:txBody>
      </p:sp>
      <p:sp>
        <p:nvSpPr>
          <p:cNvPr id="43" name="Title 1">
            <a:extLst>
              <a:ext uri="{FF2B5EF4-FFF2-40B4-BE49-F238E27FC236}">
                <a16:creationId xmlns:a16="http://schemas.microsoft.com/office/drawing/2014/main" id="{F03EC496-1D6D-7442-F7A3-F68921E924D6}"/>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8</a:t>
            </a:r>
          </a:p>
        </p:txBody>
      </p:sp>
      <p:sp>
        <p:nvSpPr>
          <p:cNvPr id="44" name="Title 1">
            <a:extLst>
              <a:ext uri="{FF2B5EF4-FFF2-40B4-BE49-F238E27FC236}">
                <a16:creationId xmlns:a16="http://schemas.microsoft.com/office/drawing/2014/main" id="{516C0DFD-07FA-6F2D-0B30-06B60A7B9EF8}"/>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9</a:t>
            </a:r>
          </a:p>
        </p:txBody>
      </p:sp>
      <p:sp>
        <p:nvSpPr>
          <p:cNvPr id="45" name="Title 1">
            <a:extLst>
              <a:ext uri="{FF2B5EF4-FFF2-40B4-BE49-F238E27FC236}">
                <a16:creationId xmlns:a16="http://schemas.microsoft.com/office/drawing/2014/main" id="{23EA6941-A2CE-9B20-3E0D-BCB21FF72672}"/>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10</a:t>
            </a:r>
          </a:p>
        </p:txBody>
      </p:sp>
    </p:spTree>
    <p:custDataLst>
      <p:tags r:id="rId1"/>
    </p:custDataLst>
    <p:extLst>
      <p:ext uri="{BB962C8B-B14F-4D97-AF65-F5344CB8AC3E}">
        <p14:creationId xmlns:p14="http://schemas.microsoft.com/office/powerpoint/2010/main" val="1522120474"/>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1000"/>
                                        <p:tgtEl>
                                          <p:spTgt spid="36"/>
                                        </p:tgtEl>
                                        <p:attrNameLst>
                                          <p:attrName>ppt_y</p:attrName>
                                        </p:attrNameLst>
                                      </p:cBhvr>
                                      <p:tavLst>
                                        <p:tav tm="0">
                                          <p:val>
                                            <p:strVal val="#ppt_y+#ppt_h*1.125000"/>
                                          </p:val>
                                        </p:tav>
                                        <p:tav tm="100000">
                                          <p:val>
                                            <p:strVal val="#ppt_y"/>
                                          </p:val>
                                        </p:tav>
                                      </p:tavLst>
                                    </p:anim>
                                    <p:animEffect transition="in" filter="wipe(up)">
                                      <p:cBhvr>
                                        <p:cTn id="8" dur="1000"/>
                                        <p:tgtEl>
                                          <p:spTgt spid="36"/>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41"/>
                                        </p:tgtEl>
                                        <p:attrNameLst>
                                          <p:attrName>style.visibility</p:attrName>
                                        </p:attrNameLst>
                                      </p:cBhvr>
                                      <p:to>
                                        <p:strVal val="visible"/>
                                      </p:to>
                                    </p:set>
                                    <p:anim calcmode="lin" valueType="num">
                                      <p:cBhvr>
                                        <p:cTn id="13" dur="750" fill="hold"/>
                                        <p:tgtEl>
                                          <p:spTgt spid="41"/>
                                        </p:tgtEl>
                                        <p:attrNameLst>
                                          <p:attrName>ppt_w</p:attrName>
                                        </p:attrNameLst>
                                      </p:cBhvr>
                                      <p:tavLst>
                                        <p:tav tm="0">
                                          <p:val>
                                            <p:strVal val="#ppt_w*0.70"/>
                                          </p:val>
                                        </p:tav>
                                        <p:tav tm="100000">
                                          <p:val>
                                            <p:strVal val="#ppt_w"/>
                                          </p:val>
                                        </p:tav>
                                      </p:tavLst>
                                    </p:anim>
                                    <p:anim calcmode="lin" valueType="num">
                                      <p:cBhvr>
                                        <p:cTn id="14" dur="750" fill="hold"/>
                                        <p:tgtEl>
                                          <p:spTgt spid="41"/>
                                        </p:tgtEl>
                                        <p:attrNameLst>
                                          <p:attrName>ppt_h</p:attrName>
                                        </p:attrNameLst>
                                      </p:cBhvr>
                                      <p:tavLst>
                                        <p:tav tm="0">
                                          <p:val>
                                            <p:strVal val="#ppt_h"/>
                                          </p:val>
                                        </p:tav>
                                        <p:tav tm="100000">
                                          <p:val>
                                            <p:strVal val="#ppt_h"/>
                                          </p:val>
                                        </p:tav>
                                      </p:tavLst>
                                    </p:anim>
                                    <p:animEffect transition="in" filter="fade">
                                      <p:cBhvr>
                                        <p:cTn id="15" dur="750"/>
                                        <p:tgtEl>
                                          <p:spTgt spid="41"/>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42"/>
                                        </p:tgtEl>
                                        <p:attrNameLst>
                                          <p:attrName>style.visibility</p:attrName>
                                        </p:attrNameLst>
                                      </p:cBhvr>
                                      <p:to>
                                        <p:strVal val="visible"/>
                                      </p:to>
                                    </p:set>
                                    <p:anim calcmode="lin" valueType="num">
                                      <p:cBhvr additive="base">
                                        <p:cTn id="18" dur="1000"/>
                                        <p:tgtEl>
                                          <p:spTgt spid="42"/>
                                        </p:tgtEl>
                                        <p:attrNameLst>
                                          <p:attrName>ppt_y</p:attrName>
                                        </p:attrNameLst>
                                      </p:cBhvr>
                                      <p:tavLst>
                                        <p:tav tm="0">
                                          <p:val>
                                            <p:strVal val="#ppt_y-#ppt_h*1.125000"/>
                                          </p:val>
                                        </p:tav>
                                        <p:tav tm="100000">
                                          <p:val>
                                            <p:strVal val="#ppt_y"/>
                                          </p:val>
                                        </p:tav>
                                      </p:tavLst>
                                    </p:anim>
                                    <p:animEffect transition="in" filter="wipe(down)">
                                      <p:cBhvr>
                                        <p:cTn id="19" dur="1000"/>
                                        <p:tgtEl>
                                          <p:spTgt spid="42"/>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repeatCount="0" accel="50000" decel="50000" fill="hold" nodeType="clickEffect">
                                  <p:stCondLst>
                                    <p:cond delay="0"/>
                                  </p:stCondLst>
                                  <p:childTnLst>
                                    <p:animMotion origin="layout" path="M 1.38889E-6 -1.35802E-6 L 0.00069 -0.91327 " pathEditMode="relative" rAng="0" ptsTypes="AA">
                                      <p:cBhvr>
                                        <p:cTn id="23" dur="2000" fill="hold"/>
                                        <p:tgtEl>
                                          <p:spTgt spid="3"/>
                                        </p:tgtEl>
                                        <p:attrNameLst>
                                          <p:attrName>ppt_x</p:attrName>
                                          <p:attrName>ppt_y</p:attrName>
                                        </p:attrNameLst>
                                      </p:cBhvr>
                                      <p:rCtr x="35" y="-45679"/>
                                    </p:animMotion>
                                  </p:childTnLst>
                                </p:cTn>
                              </p:par>
                              <p:par>
                                <p:cTn id="24" presetID="63" presetClass="path" presetSubtype="0" accel="50000" decel="50000" fill="hold" nodeType="withEffect">
                                  <p:stCondLst>
                                    <p:cond delay="0"/>
                                  </p:stCondLst>
                                  <p:childTnLst>
                                    <p:animMotion origin="layout" path="M -2.77778E-7 2.46914E-7 L 0.69115 2.46914E-7 " pathEditMode="relative" rAng="0" ptsTypes="AA">
                                      <p:cBhvr>
                                        <p:cTn id="25" dur="2500" fill="hold"/>
                                        <p:tgtEl>
                                          <p:spTgt spid="11"/>
                                        </p:tgtEl>
                                        <p:attrNameLst>
                                          <p:attrName>ppt_x</p:attrName>
                                          <p:attrName>ppt_y</p:attrName>
                                        </p:attrNameLst>
                                      </p:cBhvr>
                                      <p:rCtr x="34549" y="0"/>
                                    </p:animMotion>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3.05556E-6 -2.46914E-6 L 0.69115 -2.46914E-6 " pathEditMode="relative" rAng="0" ptsTypes="AA">
                                      <p:cBhvr>
                                        <p:cTn id="29" dur="2500" fill="hold"/>
                                        <p:tgtEl>
                                          <p:spTgt spid="4"/>
                                        </p:tgtEl>
                                        <p:attrNameLst>
                                          <p:attrName>ppt_x</p:attrName>
                                          <p:attrName>ppt_y</p:attrName>
                                        </p:attrNameLst>
                                      </p:cBhvr>
                                      <p:rCtr x="34549" y="0"/>
                                    </p:animMotion>
                                  </p:childTnLst>
                                </p:cTn>
                              </p:par>
                              <p:par>
                                <p:cTn id="30" presetID="0" presetClass="path" presetSubtype="0" accel="50000" decel="50000" fill="hold" nodeType="withEffect">
                                  <p:stCondLst>
                                    <p:cond delay="0"/>
                                  </p:stCondLst>
                                  <p:childTnLst>
                                    <p:animMotion origin="layout" path="M -0.00503 -0.03673 L 0.44636 -0.03673 " pathEditMode="relative" rAng="0" ptsTypes="AA">
                                      <p:cBhvr>
                                        <p:cTn id="31" dur="2000" fill="hold"/>
                                        <p:tgtEl>
                                          <p:spTgt spid="14"/>
                                        </p:tgtEl>
                                        <p:attrNameLst>
                                          <p:attrName>ppt_x</p:attrName>
                                          <p:attrName>ppt_y</p:attrName>
                                        </p:attrNameLst>
                                      </p:cBhvr>
                                      <p:rCtr x="2256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415C97-BAF4-2108-C6EB-87D5CEA5CC0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E7A3D2F-9840-18D0-32EF-77C16061E196}"/>
              </a:ext>
            </a:extLst>
          </p:cNvPr>
          <p:cNvPicPr>
            <a:picLocks noChangeAspect="1"/>
          </p:cNvPicPr>
          <p:nvPr/>
        </p:nvPicPr>
        <p:blipFill>
          <a:blip r:embed="rId3">
            <a:extLst>
              <a:ext uri="{28A0092B-C50C-407E-A947-70E740481C1C}">
                <a14:useLocalDpi xmlns:a14="http://schemas.microsoft.com/office/drawing/2010/main" val="0"/>
              </a:ext>
            </a:extLst>
          </a:blip>
          <a:srcRect t="7707" b="7707"/>
          <a:stretch/>
        </p:blipFill>
        <p:spPr>
          <a:xfrm>
            <a:off x="-4" y="0"/>
            <a:ext cx="9144004" cy="5143500"/>
          </a:xfrm>
          <a:prstGeom prst="rect">
            <a:avLst/>
          </a:prstGeom>
        </p:spPr>
      </p:pic>
      <p:sp>
        <p:nvSpPr>
          <p:cNvPr id="8" name="Rectangle 7">
            <a:extLst>
              <a:ext uri="{FF2B5EF4-FFF2-40B4-BE49-F238E27FC236}">
                <a16:creationId xmlns:a16="http://schemas.microsoft.com/office/drawing/2014/main" id="{E2E86291-B748-2E62-B6B2-84B39A623B6D}"/>
              </a:ext>
            </a:extLst>
          </p:cNvPr>
          <p:cNvSpPr/>
          <p:nvPr/>
        </p:nvSpPr>
        <p:spPr>
          <a:xfrm>
            <a:off x="-4" y="0"/>
            <a:ext cx="9144000" cy="5143500"/>
          </a:xfrm>
          <a:prstGeom prst="rect">
            <a:avLst/>
          </a:prstGeom>
          <a:solidFill>
            <a:schemeClr val="tx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46936936-58B5-45C4-9603-8A7C1E2BDC7F}"/>
              </a:ext>
            </a:extLst>
          </p:cNvPr>
          <p:cNvSpPr txBox="1">
            <a:spLocks/>
          </p:cNvSpPr>
          <p:nvPr/>
        </p:nvSpPr>
        <p:spPr>
          <a:xfrm>
            <a:off x="1511300" y="4739824"/>
            <a:ext cx="6121400" cy="215444"/>
          </a:xfrm>
          <a:prstGeom prst="rect">
            <a:avLst/>
          </a:prstGeom>
        </p:spPr>
        <p:txBody>
          <a:bodyPr vert="horz"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kern="0" cap="none" spc="0">
                <a:solidFill>
                  <a:schemeClr val="bg1"/>
                </a:solidFill>
              </a:rPr>
              <a:t>Battle Beast </a:t>
            </a:r>
            <a:br>
              <a:rPr lang="en-US" sz="700" kern="0" cap="none" spc="0">
                <a:solidFill>
                  <a:schemeClr val="bg1"/>
                </a:solidFill>
              </a:rPr>
            </a:br>
            <a:r>
              <a:rPr lang="en-US" sz="700" kern="0" cap="none" spc="0">
                <a:solidFill>
                  <a:schemeClr val="bg1"/>
                </a:solidFill>
              </a:rPr>
              <a:t>Photo: Petri Artturi Asikainen / Music Finland</a:t>
            </a:r>
          </a:p>
        </p:txBody>
      </p:sp>
      <p:sp>
        <p:nvSpPr>
          <p:cNvPr id="6" name="Title 1">
            <a:extLst>
              <a:ext uri="{FF2B5EF4-FFF2-40B4-BE49-F238E27FC236}">
                <a16:creationId xmlns:a16="http://schemas.microsoft.com/office/drawing/2014/main" id="{4963B099-21E9-158A-4C6A-F6BC7C2419E4}"/>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rPr>
              <a:t>3/10</a:t>
            </a:r>
          </a:p>
        </p:txBody>
      </p:sp>
      <p:sp>
        <p:nvSpPr>
          <p:cNvPr id="7" name="Title 1">
            <a:extLst>
              <a:ext uri="{FF2B5EF4-FFF2-40B4-BE49-F238E27FC236}">
                <a16:creationId xmlns:a16="http://schemas.microsoft.com/office/drawing/2014/main" id="{0C16778E-7E15-D2EC-DDE6-4133CA43647F}"/>
              </a:ext>
            </a:extLst>
          </p:cNvPr>
          <p:cNvSpPr txBox="1">
            <a:spLocks/>
          </p:cNvSpPr>
          <p:nvPr/>
        </p:nvSpPr>
        <p:spPr>
          <a:xfrm>
            <a:off x="1170041" y="2459851"/>
            <a:ext cx="6803918" cy="400110"/>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bg1"/>
                </a:solidFill>
                <a:effectLst>
                  <a:outerShdw blurRad="994667" dir="5400000" sx="102000" sy="102000" algn="ctr" rotWithShape="0">
                    <a:srgbClr val="000000"/>
                  </a:outerShdw>
                </a:effectLst>
              </a:rPr>
              <a:t>Metal is in our nature</a:t>
            </a:r>
            <a:endParaRPr lang="en-US" sz="2000">
              <a:solidFill>
                <a:schemeClr val="bg1"/>
              </a:solidFill>
              <a:effectLst>
                <a:outerShdw blurRad="994667" dir="5400000" sx="102000" sy="102000" algn="ctr" rotWithShape="0">
                  <a:srgbClr val="000000"/>
                </a:outerShdw>
              </a:effectLst>
              <a:latin typeface="Finlandica"/>
            </a:endParaRPr>
          </a:p>
        </p:txBody>
      </p:sp>
      <p:pic>
        <p:nvPicPr>
          <p:cNvPr id="4" name="Picture 3">
            <a:extLst>
              <a:ext uri="{FF2B5EF4-FFF2-40B4-BE49-F238E27FC236}">
                <a16:creationId xmlns:a16="http://schemas.microsoft.com/office/drawing/2014/main" id="{CCAF4608-CEBF-A4A9-8FD1-6AA40DDD1232}"/>
              </a:ext>
            </a:extLst>
          </p:cNvPr>
          <p:cNvPicPr>
            <a:picLocks/>
          </p:cNvPicPr>
          <p:nvPr/>
        </p:nvPicPr>
        <p:blipFill>
          <a:blip r:embed="rId4"/>
          <a:stretch>
            <a:fillRect/>
          </a:stretch>
        </p:blipFill>
        <p:spPr>
          <a:xfrm>
            <a:off x="4413250" y="2342415"/>
            <a:ext cx="317500" cy="36000"/>
          </a:xfrm>
          <a:prstGeom prst="rect">
            <a:avLst/>
          </a:prstGeom>
        </p:spPr>
      </p:pic>
    </p:spTree>
    <p:extLst>
      <p:ext uri="{BB962C8B-B14F-4D97-AF65-F5344CB8AC3E}">
        <p14:creationId xmlns:p14="http://schemas.microsoft.com/office/powerpoint/2010/main" val="2658018367"/>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FEA408-84E6-45F2-4315-E7DE0F93E71C}"/>
            </a:ext>
          </a:extLst>
        </p:cNvPr>
        <p:cNvGrpSpPr/>
        <p:nvPr/>
      </p:nvGrpSpPr>
      <p:grpSpPr>
        <a:xfrm>
          <a:off x="0" y="0"/>
          <a:ext cx="0" cy="0"/>
          <a:chOff x="0" y="0"/>
          <a:chExt cx="0" cy="0"/>
        </a:xfrm>
      </p:grpSpPr>
      <p:sp>
        <p:nvSpPr>
          <p:cNvPr id="31" name="Rectangle 30">
            <a:extLst>
              <a:ext uri="{FF2B5EF4-FFF2-40B4-BE49-F238E27FC236}">
                <a16:creationId xmlns:a16="http://schemas.microsoft.com/office/drawing/2014/main" id="{2F1CE0AB-B432-1F7C-784B-784FB7DF9286}"/>
              </a:ext>
            </a:extLst>
          </p:cNvPr>
          <p:cNvSpPr/>
          <p:nvPr/>
        </p:nvSpPr>
        <p:spPr>
          <a:xfrm flipV="1">
            <a:off x="1830223" y="2839032"/>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3535822F-F8DB-60C1-1492-1D531C58CFA0}"/>
              </a:ext>
            </a:extLst>
          </p:cNvPr>
          <p:cNvGrpSpPr/>
          <p:nvPr/>
        </p:nvGrpSpPr>
        <p:grpSpPr>
          <a:xfrm>
            <a:off x="666750" y="1657746"/>
            <a:ext cx="2769674" cy="1538883"/>
            <a:chOff x="1077427" y="2381064"/>
            <a:chExt cx="2024302" cy="1538883"/>
          </a:xfrm>
        </p:grpSpPr>
        <p:sp>
          <p:nvSpPr>
            <p:cNvPr id="38" name="Title 1">
              <a:extLst>
                <a:ext uri="{FF2B5EF4-FFF2-40B4-BE49-F238E27FC236}">
                  <a16:creationId xmlns:a16="http://schemas.microsoft.com/office/drawing/2014/main" id="{A32482D4-7437-1B1A-4719-B0D3090F10FB}"/>
                </a:ext>
              </a:extLst>
            </p:cNvPr>
            <p:cNvSpPr txBox="1">
              <a:spLocks/>
            </p:cNvSpPr>
            <p:nvPr/>
          </p:nvSpPr>
          <p:spPr>
            <a:xfrm>
              <a:off x="1308772" y="2802612"/>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1000" b="0">
                <a:solidFill>
                  <a:schemeClr val="tx1"/>
                </a:solidFill>
                <a:ea typeface="+mj-lt"/>
                <a:cs typeface="+mj-lt"/>
              </a:endParaRPr>
            </a:p>
          </p:txBody>
        </p:sp>
        <p:sp>
          <p:nvSpPr>
            <p:cNvPr id="39" name="Title 1">
              <a:extLst>
                <a:ext uri="{FF2B5EF4-FFF2-40B4-BE49-F238E27FC236}">
                  <a16:creationId xmlns:a16="http://schemas.microsoft.com/office/drawing/2014/main" id="{9EDC87A3-F02B-32BF-5B85-D184CBE32F0F}"/>
                </a:ext>
              </a:extLst>
            </p:cNvPr>
            <p:cNvSpPr txBox="1">
              <a:spLocks/>
            </p:cNvSpPr>
            <p:nvPr/>
          </p:nvSpPr>
          <p:spPr>
            <a:xfrm>
              <a:off x="1077427" y="2381064"/>
              <a:ext cx="2024302" cy="153888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tx1"/>
                  </a:solidFill>
                  <a:ea typeface="+mj-lt"/>
                  <a:cs typeface="+mj-lt"/>
                </a:rPr>
                <a:t>Finland has the highest number of metal bands per capita in the world </a:t>
              </a:r>
            </a:p>
          </p:txBody>
        </p:sp>
      </p:grpSp>
      <p:sp>
        <p:nvSpPr>
          <p:cNvPr id="19" name="Title 1">
            <a:extLst>
              <a:ext uri="{FF2B5EF4-FFF2-40B4-BE49-F238E27FC236}">
                <a16:creationId xmlns:a16="http://schemas.microsoft.com/office/drawing/2014/main" id="{9C85ECBD-4B7E-D0E9-FB4B-13CC5FEA8308}"/>
              </a:ext>
            </a:extLst>
          </p:cNvPr>
          <p:cNvSpPr txBox="1">
            <a:spLocks/>
          </p:cNvSpPr>
          <p:nvPr/>
        </p:nvSpPr>
        <p:spPr>
          <a:xfrm>
            <a:off x="1238250" y="3160315"/>
            <a:ext cx="1618489" cy="461665"/>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a:solidFill>
                  <a:schemeClr val="tx1"/>
                </a:solidFill>
                <a:ea typeface="+mj-lt"/>
                <a:cs typeface="+mj-lt"/>
              </a:rPr>
              <a:t>The dark atmosphere reflects our country’s natural landscape and climate.</a:t>
            </a:r>
          </a:p>
        </p:txBody>
      </p:sp>
      <p:grpSp>
        <p:nvGrpSpPr>
          <p:cNvPr id="3" name="Group 2">
            <a:extLst>
              <a:ext uri="{FF2B5EF4-FFF2-40B4-BE49-F238E27FC236}">
                <a16:creationId xmlns:a16="http://schemas.microsoft.com/office/drawing/2014/main" id="{AFECE3FF-104D-9892-7090-DA0D1BFE0EA7}"/>
              </a:ext>
            </a:extLst>
          </p:cNvPr>
          <p:cNvGrpSpPr/>
          <p:nvPr/>
        </p:nvGrpSpPr>
        <p:grpSpPr>
          <a:xfrm>
            <a:off x="179510" y="5321880"/>
            <a:ext cx="3816426" cy="4269600"/>
            <a:chOff x="179510" y="5249140"/>
            <a:chExt cx="3816426" cy="4269600"/>
          </a:xfrm>
        </p:grpSpPr>
        <p:pic>
          <p:nvPicPr>
            <p:cNvPr id="7" name="Picture 6">
              <a:extLst>
                <a:ext uri="{FF2B5EF4-FFF2-40B4-BE49-F238E27FC236}">
                  <a16:creationId xmlns:a16="http://schemas.microsoft.com/office/drawing/2014/main" id="{BFA318EA-AE39-8FF0-7EC5-1B42951EC5A1}"/>
                </a:ext>
              </a:extLst>
            </p:cNvPr>
            <p:cNvPicPr>
              <a:picLocks/>
            </p:cNvPicPr>
            <p:nvPr/>
          </p:nvPicPr>
          <p:blipFill>
            <a:blip r:embed="rId4">
              <a:extLst>
                <a:ext uri="{28A0092B-C50C-407E-A947-70E740481C1C}">
                  <a14:useLocalDpi xmlns:a14="http://schemas.microsoft.com/office/drawing/2010/main" val="0"/>
                </a:ext>
              </a:extLst>
            </a:blip>
            <a:srcRect l="24860" r="24860"/>
            <a:stretch/>
          </p:blipFill>
          <p:spPr>
            <a:xfrm>
              <a:off x="179510" y="5249140"/>
              <a:ext cx="3816426" cy="4269600"/>
            </a:xfrm>
            <a:prstGeom prst="rect">
              <a:avLst/>
            </a:prstGeom>
          </p:spPr>
        </p:pic>
        <p:sp>
          <p:nvSpPr>
            <p:cNvPr id="8" name="Footer Placeholder 4">
              <a:extLst>
                <a:ext uri="{FF2B5EF4-FFF2-40B4-BE49-F238E27FC236}">
                  <a16:creationId xmlns:a16="http://schemas.microsoft.com/office/drawing/2014/main" id="{35125588-F2E4-A878-D4F5-210D4F477D08}"/>
                </a:ext>
              </a:extLst>
            </p:cNvPr>
            <p:cNvSpPr txBox="1">
              <a:spLocks/>
            </p:cNvSpPr>
            <p:nvPr/>
          </p:nvSpPr>
          <p:spPr>
            <a:xfrm>
              <a:off x="243010" y="9215762"/>
              <a:ext cx="1673535"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VV aka Ville Valo at Tuska </a:t>
              </a:r>
            </a:p>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Photo: Jesse Kämäräinen / Business Finland</a:t>
              </a:r>
            </a:p>
          </p:txBody>
        </p:sp>
      </p:grpSp>
      <p:grpSp>
        <p:nvGrpSpPr>
          <p:cNvPr id="69" name="Group 68">
            <a:extLst>
              <a:ext uri="{FF2B5EF4-FFF2-40B4-BE49-F238E27FC236}">
                <a16:creationId xmlns:a16="http://schemas.microsoft.com/office/drawing/2014/main" id="{72FA22A6-A5B0-F8D2-DD4A-EB8E442F1F1A}"/>
              </a:ext>
            </a:extLst>
          </p:cNvPr>
          <p:cNvGrpSpPr/>
          <p:nvPr/>
        </p:nvGrpSpPr>
        <p:grpSpPr>
          <a:xfrm>
            <a:off x="4067944" y="627532"/>
            <a:ext cx="5076056" cy="4265479"/>
            <a:chOff x="4067944" y="627532"/>
            <a:chExt cx="5076056" cy="4265479"/>
          </a:xfrm>
        </p:grpSpPr>
        <p:pic>
          <p:nvPicPr>
            <p:cNvPr id="12" name="Picture 11">
              <a:extLst>
                <a:ext uri="{FF2B5EF4-FFF2-40B4-BE49-F238E27FC236}">
                  <a16:creationId xmlns:a16="http://schemas.microsoft.com/office/drawing/2014/main" id="{A3A95432-411F-E320-9661-113FFCEF1F71}"/>
                </a:ext>
              </a:extLst>
            </p:cNvPr>
            <p:cNvPicPr>
              <a:picLocks noChangeAspect="1"/>
            </p:cNvPicPr>
            <p:nvPr/>
          </p:nvPicPr>
          <p:blipFill>
            <a:blip r:embed="rId5">
              <a:extLst>
                <a:ext uri="{28A0092B-C50C-407E-A947-70E740481C1C}">
                  <a14:useLocalDpi xmlns:a14="http://schemas.microsoft.com/office/drawing/2010/main" val="0"/>
                </a:ext>
              </a:extLst>
            </a:blip>
            <a:srcRect l="10332" r="10332"/>
            <a:stretch/>
          </p:blipFill>
          <p:spPr>
            <a:xfrm>
              <a:off x="4067944" y="627532"/>
              <a:ext cx="5076056" cy="4265479"/>
            </a:xfrm>
            <a:prstGeom prst="rect">
              <a:avLst/>
            </a:prstGeom>
          </p:spPr>
        </p:pic>
        <p:sp>
          <p:nvSpPr>
            <p:cNvPr id="68" name="Footer Placeholder 4">
              <a:extLst>
                <a:ext uri="{FF2B5EF4-FFF2-40B4-BE49-F238E27FC236}">
                  <a16:creationId xmlns:a16="http://schemas.microsoft.com/office/drawing/2014/main" id="{77B26B58-1BD5-0A79-5046-4138A8103E19}"/>
                </a:ext>
              </a:extLst>
            </p:cNvPr>
            <p:cNvSpPr txBox="1">
              <a:spLocks/>
            </p:cNvSpPr>
            <p:nvPr/>
          </p:nvSpPr>
          <p:spPr>
            <a:xfrm>
              <a:off x="4131444" y="4717933"/>
              <a:ext cx="1325684"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kern="0" cap="none" spc="0">
                  <a:solidFill>
                    <a:schemeClr val="bg1"/>
                  </a:solidFill>
                  <a:effectLst>
                    <a:outerShdw blurRad="635000" dir="5400000" algn="ctr" rotWithShape="0">
                      <a:srgbClr val="000000">
                        <a:alpha val="75000"/>
                      </a:srgbClr>
                    </a:outerShdw>
                  </a:effectLst>
                  <a:latin typeface="Finlandica" charset="0"/>
                </a:rPr>
                <a:t>Children of </a:t>
              </a:r>
              <a:r>
                <a:rPr lang="en-US" sz="700" kern="0" cap="none" spc="0" err="1">
                  <a:solidFill>
                    <a:schemeClr val="bg1"/>
                  </a:solidFill>
                  <a:effectLst>
                    <a:outerShdw blurRad="635000" dir="5400000" algn="ctr" rotWithShape="0">
                      <a:srgbClr val="000000">
                        <a:alpha val="75000"/>
                      </a:srgbClr>
                    </a:outerShdw>
                  </a:effectLst>
                  <a:latin typeface="Finlandica" charset="0"/>
                </a:rPr>
                <a:t>Bodom</a:t>
              </a:r>
              <a:r>
                <a:rPr lang="en-US" sz="700" kern="0" cap="none" spc="0">
                  <a:solidFill>
                    <a:schemeClr val="bg1"/>
                  </a:solidFill>
                  <a:effectLst>
                    <a:outerShdw blurRad="635000" dir="5400000" algn="ctr" rotWithShape="0">
                      <a:srgbClr val="000000">
                        <a:alpha val="75000"/>
                      </a:srgbClr>
                    </a:outerShdw>
                  </a:effectLst>
                  <a:latin typeface="Finlandica" charset="0"/>
                </a:rPr>
                <a:t> (promo picture)</a:t>
              </a:r>
            </a:p>
          </p:txBody>
        </p:sp>
      </p:grpSp>
      <p:grpSp>
        <p:nvGrpSpPr>
          <p:cNvPr id="4" name="Group 3">
            <a:extLst>
              <a:ext uri="{FF2B5EF4-FFF2-40B4-BE49-F238E27FC236}">
                <a16:creationId xmlns:a16="http://schemas.microsoft.com/office/drawing/2014/main" id="{B47BCAC7-096F-06D7-43CF-37A7577CA1DC}"/>
              </a:ext>
            </a:extLst>
          </p:cNvPr>
          <p:cNvGrpSpPr/>
          <p:nvPr/>
        </p:nvGrpSpPr>
        <p:grpSpPr>
          <a:xfrm>
            <a:off x="4067944" y="631658"/>
            <a:ext cx="5076056" cy="4265479"/>
            <a:chOff x="4067944" y="627018"/>
            <a:chExt cx="5076056" cy="4265479"/>
          </a:xfrm>
        </p:grpSpPr>
        <p:pic>
          <p:nvPicPr>
            <p:cNvPr id="17" name="Picture 16">
              <a:extLst>
                <a:ext uri="{FF2B5EF4-FFF2-40B4-BE49-F238E27FC236}">
                  <a16:creationId xmlns:a16="http://schemas.microsoft.com/office/drawing/2014/main" id="{3D6AEBAE-5606-A4C3-669C-E4488514F4A8}"/>
                </a:ext>
              </a:extLst>
            </p:cNvPr>
            <p:cNvPicPr>
              <a:picLocks noChangeAspect="1"/>
            </p:cNvPicPr>
            <p:nvPr/>
          </p:nvPicPr>
          <p:blipFill>
            <a:blip r:embed="rId6">
              <a:extLst>
                <a:ext uri="{28A0092B-C50C-407E-A947-70E740481C1C}">
                  <a14:useLocalDpi xmlns:a14="http://schemas.microsoft.com/office/drawing/2010/main" val="0"/>
                </a:ext>
              </a:extLst>
            </a:blip>
            <a:srcRect l="8221" t="-145" r="13395" b="145"/>
            <a:stretch>
              <a:fillRect/>
            </a:stretch>
          </p:blipFill>
          <p:spPr>
            <a:xfrm>
              <a:off x="4067944" y="627018"/>
              <a:ext cx="5076056" cy="4265479"/>
            </a:xfrm>
            <a:prstGeom prst="rect">
              <a:avLst/>
            </a:prstGeom>
          </p:spPr>
        </p:pic>
        <p:sp>
          <p:nvSpPr>
            <p:cNvPr id="18" name="Footer Placeholder 4">
              <a:extLst>
                <a:ext uri="{FF2B5EF4-FFF2-40B4-BE49-F238E27FC236}">
                  <a16:creationId xmlns:a16="http://schemas.microsoft.com/office/drawing/2014/main" id="{88308DD2-7E8B-064A-24EE-70161BD50C87}"/>
                </a:ext>
              </a:extLst>
            </p:cNvPr>
            <p:cNvSpPr txBox="1">
              <a:spLocks/>
            </p:cNvSpPr>
            <p:nvPr/>
          </p:nvSpPr>
          <p:spPr>
            <a:xfrm>
              <a:off x="4124690" y="4708859"/>
              <a:ext cx="995465" cy="11458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Nightwish (promo picture)</a:t>
              </a:r>
            </a:p>
          </p:txBody>
        </p:sp>
      </p:grpSp>
      <p:grpSp>
        <p:nvGrpSpPr>
          <p:cNvPr id="11" name="Group 10">
            <a:extLst>
              <a:ext uri="{FF2B5EF4-FFF2-40B4-BE49-F238E27FC236}">
                <a16:creationId xmlns:a16="http://schemas.microsoft.com/office/drawing/2014/main" id="{DA4E0508-B484-E113-E669-C04641D193D4}"/>
              </a:ext>
            </a:extLst>
          </p:cNvPr>
          <p:cNvGrpSpPr/>
          <p:nvPr/>
        </p:nvGrpSpPr>
        <p:grpSpPr>
          <a:xfrm>
            <a:off x="4067944" y="630196"/>
            <a:ext cx="5076056" cy="4265480"/>
            <a:chOff x="4067944" y="627530"/>
            <a:chExt cx="5076056" cy="4265480"/>
          </a:xfrm>
        </p:grpSpPr>
        <p:pic>
          <p:nvPicPr>
            <p:cNvPr id="13" name="Picture 12">
              <a:extLst>
                <a:ext uri="{FF2B5EF4-FFF2-40B4-BE49-F238E27FC236}">
                  <a16:creationId xmlns:a16="http://schemas.microsoft.com/office/drawing/2014/main" id="{817B19EB-0B1D-C09C-F6EE-D8CF4C9327F5}"/>
                </a:ext>
              </a:extLst>
            </p:cNvPr>
            <p:cNvPicPr>
              <a:picLocks noChangeAspect="1"/>
            </p:cNvPicPr>
            <p:nvPr/>
          </p:nvPicPr>
          <p:blipFill>
            <a:blip r:embed="rId7">
              <a:extLst>
                <a:ext uri="{28A0092B-C50C-407E-A947-70E740481C1C}">
                  <a14:useLocalDpi xmlns:a14="http://schemas.microsoft.com/office/drawing/2010/main" val="0"/>
                </a:ext>
              </a:extLst>
            </a:blip>
            <a:srcRect l="16420" t="12" r="10054" b="-12"/>
            <a:stretch>
              <a:fillRect/>
            </a:stretch>
          </p:blipFill>
          <p:spPr>
            <a:xfrm>
              <a:off x="4067944" y="627530"/>
              <a:ext cx="5076056" cy="4265480"/>
            </a:xfrm>
            <a:prstGeom prst="rect">
              <a:avLst/>
            </a:prstGeom>
          </p:spPr>
        </p:pic>
        <p:sp>
          <p:nvSpPr>
            <p:cNvPr id="22" name="Footer Placeholder 4">
              <a:extLst>
                <a:ext uri="{FF2B5EF4-FFF2-40B4-BE49-F238E27FC236}">
                  <a16:creationId xmlns:a16="http://schemas.microsoft.com/office/drawing/2014/main" id="{6193A5AA-2A10-9B21-35C6-84FB8D5DFB5A}"/>
                </a:ext>
              </a:extLst>
            </p:cNvPr>
            <p:cNvSpPr txBox="1">
              <a:spLocks/>
            </p:cNvSpPr>
            <p:nvPr/>
          </p:nvSpPr>
          <p:spPr>
            <a:xfrm>
              <a:off x="4124690" y="4631805"/>
              <a:ext cx="1851469" cy="215444"/>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kern="0" cap="none" spc="0">
                  <a:solidFill>
                    <a:schemeClr val="bg1"/>
                  </a:solidFill>
                  <a:effectLst>
                    <a:outerShdw blurRad="635000" dir="5400000" algn="ctr" rotWithShape="0">
                      <a:srgbClr val="000000">
                        <a:alpha val="75000"/>
                      </a:srgbClr>
                    </a:outerShdw>
                  </a:effectLst>
                  <a:latin typeface="Finlandica" charset="0"/>
                </a:rPr>
                <a:t>Capital of Metal –dude</a:t>
              </a:r>
            </a:p>
            <a:p>
              <a:r>
                <a:rPr lang="en-US" sz="700" kern="0" cap="none" spc="0" noProof="0">
                  <a:solidFill>
                    <a:schemeClr val="bg1"/>
                  </a:solidFill>
                  <a:effectLst>
                    <a:outerShdw blurRad="635000" dir="5400000" algn="ctr" rotWithShape="0">
                      <a:srgbClr val="000000">
                        <a:alpha val="75000"/>
                      </a:srgbClr>
                    </a:outerShdw>
                  </a:effectLst>
                  <a:latin typeface="Finlandica" charset="0"/>
                </a:rPr>
                <a:t>Photo: </a:t>
              </a:r>
              <a:r>
                <a:rPr lang="en-US" sz="700" kern="0" cap="none" spc="0">
                  <a:solidFill>
                    <a:schemeClr val="bg1"/>
                  </a:solidFill>
                  <a:effectLst>
                    <a:outerShdw blurRad="635000" dir="5400000" algn="ctr" rotWithShape="0">
                      <a:srgbClr val="000000">
                        <a:alpha val="75000"/>
                      </a:srgbClr>
                    </a:outerShdw>
                  </a:effectLst>
                  <a:latin typeface="Finlandica" charset="0"/>
                </a:rPr>
                <a:t>The Ministry for Foreign Affairs of Finland</a:t>
              </a:r>
              <a:endParaRPr lang="en-US" sz="700" kern="0" cap="none" spc="0" noProof="0">
                <a:solidFill>
                  <a:schemeClr val="bg1"/>
                </a:solidFill>
                <a:effectLst>
                  <a:outerShdw blurRad="635000" dir="5400000" algn="ctr" rotWithShape="0">
                    <a:srgbClr val="000000">
                      <a:alpha val="75000"/>
                    </a:srgbClr>
                  </a:outerShdw>
                </a:effectLst>
                <a:latin typeface="Finlandica" charset="0"/>
              </a:endParaRPr>
            </a:p>
          </p:txBody>
        </p:sp>
      </p:grpSp>
      <p:sp>
        <p:nvSpPr>
          <p:cNvPr id="27" name="TextBox 26">
            <a:extLst>
              <a:ext uri="{FF2B5EF4-FFF2-40B4-BE49-F238E27FC236}">
                <a16:creationId xmlns:a16="http://schemas.microsoft.com/office/drawing/2014/main" id="{585263AB-B966-2D9A-0103-C9384E98A6B6}"/>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a:p>
        </p:txBody>
      </p:sp>
      <p:sp>
        <p:nvSpPr>
          <p:cNvPr id="54" name="Title 1">
            <a:extLst>
              <a:ext uri="{FF2B5EF4-FFF2-40B4-BE49-F238E27FC236}">
                <a16:creationId xmlns:a16="http://schemas.microsoft.com/office/drawing/2014/main" id="{A00E6B63-F0C8-3259-C0E8-A2330FFEA403}"/>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rPr>
              <a:t>Metal is in our nature</a:t>
            </a:r>
          </a:p>
        </p:txBody>
      </p:sp>
      <p:sp>
        <p:nvSpPr>
          <p:cNvPr id="2" name="Title 1">
            <a:extLst>
              <a:ext uri="{FF2B5EF4-FFF2-40B4-BE49-F238E27FC236}">
                <a16:creationId xmlns:a16="http://schemas.microsoft.com/office/drawing/2014/main" id="{F733DC2F-6B16-004B-90B4-84DB1489621A}"/>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a:solidFill>
                  <a:schemeClr val="accent3"/>
                </a:solidFill>
              </a:rPr>
              <a:t>10 PIECES OF FINNISH MUSIC</a:t>
            </a:r>
          </a:p>
        </p:txBody>
      </p:sp>
      <p:sp>
        <p:nvSpPr>
          <p:cNvPr id="21" name="Rectangle 20">
            <a:extLst>
              <a:ext uri="{FF2B5EF4-FFF2-40B4-BE49-F238E27FC236}">
                <a16:creationId xmlns:a16="http://schemas.microsoft.com/office/drawing/2014/main" id="{3704702E-D71F-95E4-050C-0A91AD837FEF}"/>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7C9CCF37-465C-41F1-9EFE-4B8C64E3998F}"/>
              </a:ext>
            </a:extLst>
          </p:cNvPr>
          <p:cNvSpPr txBox="1"/>
          <p:nvPr/>
        </p:nvSpPr>
        <p:spPr>
          <a:xfrm>
            <a:off x="400050" y="-514350"/>
            <a:ext cx="72768" cy="288147"/>
          </a:xfrm>
          <a:prstGeom prst="rect">
            <a:avLst/>
          </a:prstGeom>
          <a:noFill/>
        </p:spPr>
        <p:txBody>
          <a:bodyPr wrap="none" lIns="36000" tIns="36000" rIns="36000" bIns="36000" rtlCol="0">
            <a:spAutoFit/>
          </a:bodyPr>
          <a:lstStyle/>
          <a:p>
            <a:endParaRPr lang="en-US" sz="1400"/>
          </a:p>
        </p:txBody>
      </p:sp>
      <p:grpSp>
        <p:nvGrpSpPr>
          <p:cNvPr id="29" name="Group 28">
            <a:extLst>
              <a:ext uri="{FF2B5EF4-FFF2-40B4-BE49-F238E27FC236}">
                <a16:creationId xmlns:a16="http://schemas.microsoft.com/office/drawing/2014/main" id="{7327074C-5DA0-FFD2-3E8C-38F1BB2E7513}"/>
              </a:ext>
            </a:extLst>
          </p:cNvPr>
          <p:cNvGrpSpPr/>
          <p:nvPr/>
        </p:nvGrpSpPr>
        <p:grpSpPr>
          <a:xfrm>
            <a:off x="-3901697" y="812730"/>
            <a:ext cx="3816000" cy="4270734"/>
            <a:chOff x="144397" y="5261357"/>
            <a:chExt cx="3816000" cy="4270734"/>
          </a:xfrm>
        </p:grpSpPr>
        <p:pic>
          <p:nvPicPr>
            <p:cNvPr id="30" name="Picture 29">
              <a:extLst>
                <a:ext uri="{FF2B5EF4-FFF2-40B4-BE49-F238E27FC236}">
                  <a16:creationId xmlns:a16="http://schemas.microsoft.com/office/drawing/2014/main" id="{AE8ADE16-FAD8-7F6C-C78F-5806198799B3}"/>
                </a:ext>
              </a:extLst>
            </p:cNvPr>
            <p:cNvPicPr>
              <a:picLocks/>
            </p:cNvPicPr>
            <p:nvPr/>
          </p:nvPicPr>
          <p:blipFill>
            <a:blip r:embed="rId8">
              <a:extLst>
                <a:ext uri="{28A0092B-C50C-407E-A947-70E740481C1C}">
                  <a14:useLocalDpi xmlns:a14="http://schemas.microsoft.com/office/drawing/2010/main" val="0"/>
                </a:ext>
              </a:extLst>
            </a:blip>
            <a:srcRect l="12460" t="603" r="28382" b="86"/>
            <a:stretch>
              <a:fillRect/>
            </a:stretch>
          </p:blipFill>
          <p:spPr>
            <a:xfrm>
              <a:off x="144397" y="5261357"/>
              <a:ext cx="3816000" cy="4270734"/>
            </a:xfrm>
            <a:prstGeom prst="rect">
              <a:avLst/>
            </a:prstGeom>
          </p:spPr>
        </p:pic>
        <p:sp>
          <p:nvSpPr>
            <p:cNvPr id="32" name="Footer Placeholder 4">
              <a:extLst>
                <a:ext uri="{FF2B5EF4-FFF2-40B4-BE49-F238E27FC236}">
                  <a16:creationId xmlns:a16="http://schemas.microsoft.com/office/drawing/2014/main" id="{DCD7F3BB-5188-69F9-1013-3D2091767E31}"/>
                </a:ext>
              </a:extLst>
            </p:cNvPr>
            <p:cNvSpPr txBox="1">
              <a:spLocks/>
            </p:cNvSpPr>
            <p:nvPr/>
          </p:nvSpPr>
          <p:spPr>
            <a:xfrm>
              <a:off x="207897" y="9230577"/>
              <a:ext cx="1046240" cy="238655"/>
            </a:xfrm>
            <a:prstGeom prst="rect">
              <a:avLst/>
            </a:prstGeom>
          </p:spPr>
          <p:txBody>
            <a:bodyPr vert="horz" wrap="squar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dirty="0" err="1">
                  <a:solidFill>
                    <a:schemeClr val="bg1"/>
                  </a:solidFill>
                  <a:effectLst>
                    <a:outerShdw blurRad="635000" dir="5400000" algn="ctr" rotWithShape="0">
                      <a:srgbClr val="000000">
                        <a:alpha val="75000"/>
                      </a:srgbClr>
                    </a:outerShdw>
                  </a:effectLst>
                  <a:latin typeface="Finlandica" charset="0"/>
                </a:rPr>
                <a:t>Apocalyptica</a:t>
              </a:r>
              <a:br>
                <a:rPr lang="en-US" sz="700" kern="0" cap="none" spc="0" dirty="0">
                  <a:solidFill>
                    <a:schemeClr val="bg1"/>
                  </a:solidFill>
                  <a:effectLst>
                    <a:outerShdw blurRad="635000" dir="5400000" algn="ctr" rotWithShape="0">
                      <a:srgbClr val="000000">
                        <a:alpha val="75000"/>
                      </a:srgbClr>
                    </a:outerShdw>
                  </a:effectLst>
                  <a:latin typeface="Finlandica" charset="0"/>
                </a:rPr>
              </a:br>
              <a:r>
                <a:rPr lang="en-US" sz="700" kern="0" cap="none" spc="0" dirty="0">
                  <a:solidFill>
                    <a:schemeClr val="bg1"/>
                  </a:solidFill>
                  <a:effectLst>
                    <a:outerShdw blurRad="635000" dir="5400000" algn="ctr" rotWithShape="0">
                      <a:srgbClr val="000000">
                        <a:alpha val="75000"/>
                      </a:srgbClr>
                    </a:outerShdw>
                  </a:effectLst>
                  <a:latin typeface="Finlandica" charset="0"/>
                </a:rPr>
                <a:t>Photo: Anastasia </a:t>
              </a:r>
              <a:r>
                <a:rPr lang="en-US" sz="700" kern="0" cap="none" spc="0" dirty="0" err="1">
                  <a:solidFill>
                    <a:schemeClr val="bg1"/>
                  </a:solidFill>
                  <a:effectLst>
                    <a:outerShdw blurRad="635000" dir="5400000" algn="ctr" rotWithShape="0">
                      <a:srgbClr val="000000">
                        <a:alpha val="75000"/>
                      </a:srgbClr>
                    </a:outerShdw>
                  </a:effectLst>
                  <a:latin typeface="Finlandica" charset="0"/>
                </a:rPr>
                <a:t>Pajanen</a:t>
              </a:r>
              <a:endParaRPr lang="en-US" sz="700" kern="0" cap="none" spc="0" dirty="0">
                <a:solidFill>
                  <a:schemeClr val="bg1"/>
                </a:solidFill>
                <a:effectLst>
                  <a:outerShdw blurRad="635000" dir="5400000" algn="ctr" rotWithShape="0">
                    <a:srgbClr val="000000">
                      <a:alpha val="75000"/>
                    </a:srgbClr>
                  </a:outerShdw>
                </a:effectLst>
                <a:latin typeface="Finlandica" charset="0"/>
              </a:endParaRPr>
            </a:p>
          </p:txBody>
        </p:sp>
      </p:grpSp>
      <p:sp>
        <p:nvSpPr>
          <p:cNvPr id="33" name="Title 1">
            <a:extLst>
              <a:ext uri="{FF2B5EF4-FFF2-40B4-BE49-F238E27FC236}">
                <a16:creationId xmlns:a16="http://schemas.microsoft.com/office/drawing/2014/main" id="{3D63DB5A-0D20-1C07-B6D7-C7737D710E08}"/>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a:t>
            </a:r>
          </a:p>
        </p:txBody>
      </p:sp>
      <p:sp>
        <p:nvSpPr>
          <p:cNvPr id="34" name="Rectangle 33">
            <a:extLst>
              <a:ext uri="{FF2B5EF4-FFF2-40B4-BE49-F238E27FC236}">
                <a16:creationId xmlns:a16="http://schemas.microsoft.com/office/drawing/2014/main" id="{A4D9FABC-C66D-995B-C2C2-25ED3050029F}"/>
              </a:ext>
            </a:extLst>
          </p:cNvPr>
          <p:cNvSpPr/>
          <p:nvPr/>
        </p:nvSpPr>
        <p:spPr>
          <a:xfrm>
            <a:off x="1213319"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Title 1">
            <a:extLst>
              <a:ext uri="{FF2B5EF4-FFF2-40B4-BE49-F238E27FC236}">
                <a16:creationId xmlns:a16="http://schemas.microsoft.com/office/drawing/2014/main" id="{6215BC50-7C03-5EDE-E765-F0EBA26093EC}"/>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2</a:t>
            </a:r>
          </a:p>
        </p:txBody>
      </p:sp>
      <p:sp>
        <p:nvSpPr>
          <p:cNvPr id="36" name="Title 1">
            <a:extLst>
              <a:ext uri="{FF2B5EF4-FFF2-40B4-BE49-F238E27FC236}">
                <a16:creationId xmlns:a16="http://schemas.microsoft.com/office/drawing/2014/main" id="{C8688B37-96E9-FB22-2434-47CB4B9722E1}"/>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a:solidFill>
                  <a:schemeClr val="tx1"/>
                </a:solidFill>
                <a:latin typeface="Finlandica" pitchFamily="2" charset="77"/>
              </a:rPr>
              <a:t>3</a:t>
            </a:r>
          </a:p>
        </p:txBody>
      </p:sp>
      <p:sp>
        <p:nvSpPr>
          <p:cNvPr id="37" name="Title 1">
            <a:extLst>
              <a:ext uri="{FF2B5EF4-FFF2-40B4-BE49-F238E27FC236}">
                <a16:creationId xmlns:a16="http://schemas.microsoft.com/office/drawing/2014/main" id="{D970F4ED-70A2-5B4D-43C1-945D4243858C}"/>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4</a:t>
            </a:r>
          </a:p>
        </p:txBody>
      </p:sp>
      <p:sp>
        <p:nvSpPr>
          <p:cNvPr id="40" name="Title 1">
            <a:extLst>
              <a:ext uri="{FF2B5EF4-FFF2-40B4-BE49-F238E27FC236}">
                <a16:creationId xmlns:a16="http://schemas.microsoft.com/office/drawing/2014/main" id="{6E26E2B4-2F07-C34F-F244-10623162AB21}"/>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5</a:t>
            </a:r>
          </a:p>
        </p:txBody>
      </p:sp>
      <p:sp>
        <p:nvSpPr>
          <p:cNvPr id="41" name="Title 1">
            <a:extLst>
              <a:ext uri="{FF2B5EF4-FFF2-40B4-BE49-F238E27FC236}">
                <a16:creationId xmlns:a16="http://schemas.microsoft.com/office/drawing/2014/main" id="{D95B0D8F-4603-5235-4B05-48303C95BD4F}"/>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6</a:t>
            </a:r>
          </a:p>
        </p:txBody>
      </p:sp>
      <p:sp>
        <p:nvSpPr>
          <p:cNvPr id="42" name="Title 1">
            <a:extLst>
              <a:ext uri="{FF2B5EF4-FFF2-40B4-BE49-F238E27FC236}">
                <a16:creationId xmlns:a16="http://schemas.microsoft.com/office/drawing/2014/main" id="{E2F81F3C-47F5-EF81-C98A-C0F9E32E67FE}"/>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7</a:t>
            </a:r>
          </a:p>
        </p:txBody>
      </p:sp>
      <p:sp>
        <p:nvSpPr>
          <p:cNvPr id="43" name="Title 1">
            <a:extLst>
              <a:ext uri="{FF2B5EF4-FFF2-40B4-BE49-F238E27FC236}">
                <a16:creationId xmlns:a16="http://schemas.microsoft.com/office/drawing/2014/main" id="{3C655CD4-E195-72D7-3A7F-0F6678690088}"/>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8</a:t>
            </a:r>
          </a:p>
        </p:txBody>
      </p:sp>
      <p:sp>
        <p:nvSpPr>
          <p:cNvPr id="44" name="Title 1">
            <a:extLst>
              <a:ext uri="{FF2B5EF4-FFF2-40B4-BE49-F238E27FC236}">
                <a16:creationId xmlns:a16="http://schemas.microsoft.com/office/drawing/2014/main" id="{59C84F95-9CB4-D0A4-4033-DEFFA3F82A88}"/>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9</a:t>
            </a:r>
          </a:p>
        </p:txBody>
      </p:sp>
      <p:sp>
        <p:nvSpPr>
          <p:cNvPr id="45" name="Title 1">
            <a:extLst>
              <a:ext uri="{FF2B5EF4-FFF2-40B4-BE49-F238E27FC236}">
                <a16:creationId xmlns:a16="http://schemas.microsoft.com/office/drawing/2014/main" id="{FFDBCF07-7BB2-1057-D700-D67909B5CD33}"/>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10</a:t>
            </a:r>
          </a:p>
        </p:txBody>
      </p:sp>
    </p:spTree>
    <p:custDataLst>
      <p:tags r:id="rId1"/>
    </p:custDataLst>
    <p:extLst>
      <p:ext uri="{BB962C8B-B14F-4D97-AF65-F5344CB8AC3E}">
        <p14:creationId xmlns:p14="http://schemas.microsoft.com/office/powerpoint/2010/main" val="1109670201"/>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p:tgtEl>
                                          <p:spTgt spid="5"/>
                                        </p:tgtEl>
                                        <p:attrNameLst>
                                          <p:attrName>ppt_y</p:attrName>
                                        </p:attrNameLst>
                                      </p:cBhvr>
                                      <p:tavLst>
                                        <p:tav tm="0">
                                          <p:val>
                                            <p:strVal val="#ppt_y+#ppt_h*1.125000"/>
                                          </p:val>
                                        </p:tav>
                                        <p:tav tm="100000">
                                          <p:val>
                                            <p:strVal val="#ppt_y"/>
                                          </p:val>
                                        </p:tav>
                                      </p:tavLst>
                                    </p:anim>
                                    <p:animEffect transition="in" filter="wipe(up)">
                                      <p:cBhvr>
                                        <p:cTn id="8" dur="10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750" fill="hold"/>
                                        <p:tgtEl>
                                          <p:spTgt spid="31"/>
                                        </p:tgtEl>
                                        <p:attrNameLst>
                                          <p:attrName>ppt_w</p:attrName>
                                        </p:attrNameLst>
                                      </p:cBhvr>
                                      <p:tavLst>
                                        <p:tav tm="0">
                                          <p:val>
                                            <p:strVal val="#ppt_w*0.70"/>
                                          </p:val>
                                        </p:tav>
                                        <p:tav tm="100000">
                                          <p:val>
                                            <p:strVal val="#ppt_w"/>
                                          </p:val>
                                        </p:tav>
                                      </p:tavLst>
                                    </p:anim>
                                    <p:anim calcmode="lin" valueType="num">
                                      <p:cBhvr>
                                        <p:cTn id="14" dur="750" fill="hold"/>
                                        <p:tgtEl>
                                          <p:spTgt spid="31"/>
                                        </p:tgtEl>
                                        <p:attrNameLst>
                                          <p:attrName>ppt_h</p:attrName>
                                        </p:attrNameLst>
                                      </p:cBhvr>
                                      <p:tavLst>
                                        <p:tav tm="0">
                                          <p:val>
                                            <p:strVal val="#ppt_h"/>
                                          </p:val>
                                        </p:tav>
                                        <p:tav tm="100000">
                                          <p:val>
                                            <p:strVal val="#ppt_h"/>
                                          </p:val>
                                        </p:tav>
                                      </p:tavLst>
                                    </p:anim>
                                    <p:animEffect transition="in" filter="fade">
                                      <p:cBhvr>
                                        <p:cTn id="15" dur="750"/>
                                        <p:tgtEl>
                                          <p:spTgt spid="31"/>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1000"/>
                                        <p:tgtEl>
                                          <p:spTgt spid="19"/>
                                        </p:tgtEl>
                                        <p:attrNameLst>
                                          <p:attrName>ppt_y</p:attrName>
                                        </p:attrNameLst>
                                      </p:cBhvr>
                                      <p:tavLst>
                                        <p:tav tm="0">
                                          <p:val>
                                            <p:strVal val="#ppt_y-#ppt_h*1.125000"/>
                                          </p:val>
                                        </p:tav>
                                        <p:tav tm="100000">
                                          <p:val>
                                            <p:strVal val="#ppt_y"/>
                                          </p:val>
                                        </p:tav>
                                      </p:tavLst>
                                    </p:anim>
                                    <p:animEffect transition="in" filter="wipe(down)">
                                      <p:cBhvr>
                                        <p:cTn id="19" dur="10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repeatCount="0" accel="50000" decel="50000" fill="hold" nodeType="clickEffect">
                                  <p:stCondLst>
                                    <p:cond delay="0"/>
                                  </p:stCondLst>
                                  <p:childTnLst>
                                    <p:animMotion origin="layout" path="M 1.38889E-6 -1.35802E-6 L 0.00069 -0.91327 " pathEditMode="relative" rAng="0" ptsTypes="AA">
                                      <p:cBhvr>
                                        <p:cTn id="23" dur="2000" fill="hold"/>
                                        <p:tgtEl>
                                          <p:spTgt spid="3"/>
                                        </p:tgtEl>
                                        <p:attrNameLst>
                                          <p:attrName>ppt_x</p:attrName>
                                          <p:attrName>ppt_y</p:attrName>
                                        </p:attrNameLst>
                                      </p:cBhvr>
                                      <p:rCtr x="35" y="-45679"/>
                                    </p:animMotion>
                                  </p:childTnLst>
                                </p:cTn>
                              </p:par>
                              <p:par>
                                <p:cTn id="24" presetID="63" presetClass="path" presetSubtype="0" accel="50000" decel="50000" fill="hold" nodeType="withEffect">
                                  <p:stCondLst>
                                    <p:cond delay="0"/>
                                  </p:stCondLst>
                                  <p:childTnLst>
                                    <p:animMotion origin="layout" path="M 4.16667E-6 2.96296E-6 L 0.69114 2.96296E-6 " pathEditMode="relative" rAng="0" ptsTypes="AA">
                                      <p:cBhvr>
                                        <p:cTn id="25" dur="2500" fill="hold"/>
                                        <p:tgtEl>
                                          <p:spTgt spid="11"/>
                                        </p:tgtEl>
                                        <p:attrNameLst>
                                          <p:attrName>ppt_x</p:attrName>
                                          <p:attrName>ppt_y</p:attrName>
                                        </p:attrNameLst>
                                      </p:cBhvr>
                                      <p:rCtr x="34549" y="0"/>
                                    </p:animMotion>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4.16667E-6 4.32099E-6 L 0.69114 4.32099E-6 " pathEditMode="relative" rAng="0" ptsTypes="AA">
                                      <p:cBhvr>
                                        <p:cTn id="29" dur="2500" fill="hold"/>
                                        <p:tgtEl>
                                          <p:spTgt spid="4"/>
                                        </p:tgtEl>
                                        <p:attrNameLst>
                                          <p:attrName>ppt_x</p:attrName>
                                          <p:attrName>ppt_y</p:attrName>
                                        </p:attrNameLst>
                                      </p:cBhvr>
                                      <p:rCtr x="34549" y="0"/>
                                    </p:animMotion>
                                  </p:childTnLst>
                                </p:cTn>
                              </p:par>
                              <p:par>
                                <p:cTn id="30" presetID="0" presetClass="path" presetSubtype="0" accel="50000" decel="50000" fill="hold" nodeType="withEffect">
                                  <p:stCondLst>
                                    <p:cond delay="0"/>
                                  </p:stCondLst>
                                  <p:childTnLst>
                                    <p:animMotion origin="layout" path="M -0.00503 -0.03673 L 0.44636 -0.03673 " pathEditMode="relative" rAng="0" ptsTypes="AA">
                                      <p:cBhvr>
                                        <p:cTn id="31" dur="2000" fill="hold"/>
                                        <p:tgtEl>
                                          <p:spTgt spid="29"/>
                                        </p:tgtEl>
                                        <p:attrNameLst>
                                          <p:attrName>ppt_x</p:attrName>
                                          <p:attrName>ppt_y</p:attrName>
                                        </p:attrNameLst>
                                      </p:cBhvr>
                                      <p:rCtr x="2256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E6F8E2-3203-812B-E03E-D2FE8E1FE4B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54384BA-D4F2-90F5-78F2-C6C2B1CA4C83}"/>
              </a:ext>
            </a:extLst>
          </p:cNvPr>
          <p:cNvPicPr>
            <a:picLocks noChangeAspect="1"/>
          </p:cNvPicPr>
          <p:nvPr/>
        </p:nvPicPr>
        <p:blipFill>
          <a:blip r:embed="rId3">
            <a:extLst>
              <a:ext uri="{28A0092B-C50C-407E-A947-70E740481C1C}">
                <a14:useLocalDpi xmlns:a14="http://schemas.microsoft.com/office/drawing/2010/main" val="0"/>
              </a:ext>
            </a:extLst>
          </a:blip>
          <a:srcRect l="1" t="6042" r="-1" b="6044"/>
          <a:stretch>
            <a:fillRect/>
          </a:stretch>
        </p:blipFill>
        <p:spPr>
          <a:xfrm>
            <a:off x="0" y="0"/>
            <a:ext cx="9144000" cy="5143500"/>
          </a:xfrm>
          <a:prstGeom prst="rect">
            <a:avLst/>
          </a:prstGeom>
        </p:spPr>
      </p:pic>
      <p:sp>
        <p:nvSpPr>
          <p:cNvPr id="8" name="Rectangle 7">
            <a:extLst>
              <a:ext uri="{FF2B5EF4-FFF2-40B4-BE49-F238E27FC236}">
                <a16:creationId xmlns:a16="http://schemas.microsoft.com/office/drawing/2014/main" id="{EE65161B-D3DB-9F12-09F5-131D91E30C49}"/>
              </a:ext>
            </a:extLst>
          </p:cNvPr>
          <p:cNvSpPr/>
          <p:nvPr/>
        </p:nvSpPr>
        <p:spPr>
          <a:xfrm>
            <a:off x="0" y="0"/>
            <a:ext cx="9144000" cy="5143500"/>
          </a:xfrm>
          <a:prstGeom prst="rect">
            <a:avLst/>
          </a:prstGeom>
          <a:solidFill>
            <a:schemeClr val="tx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9C44418A-D393-AA20-7AC0-B53F73496A3B}"/>
              </a:ext>
            </a:extLst>
          </p:cNvPr>
          <p:cNvSpPr txBox="1">
            <a:spLocks/>
          </p:cNvSpPr>
          <p:nvPr/>
        </p:nvSpPr>
        <p:spPr>
          <a:xfrm>
            <a:off x="1511300" y="4739824"/>
            <a:ext cx="6121400" cy="215444"/>
          </a:xfrm>
          <a:prstGeom prst="rect">
            <a:avLst/>
          </a:prstGeom>
        </p:spPr>
        <p:txBody>
          <a:bodyPr vert="horz"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kern="0" cap="none" spc="0">
                <a:solidFill>
                  <a:schemeClr val="bg1"/>
                </a:solidFill>
              </a:rPr>
              <a:t>Kimmo Pohjonen </a:t>
            </a:r>
            <a:br>
              <a:rPr lang="en-US" sz="700" kern="0" cap="none" spc="0">
                <a:solidFill>
                  <a:schemeClr val="bg1"/>
                </a:solidFill>
              </a:rPr>
            </a:br>
            <a:r>
              <a:rPr lang="en-US" sz="700" kern="0" cap="none" spc="0">
                <a:solidFill>
                  <a:schemeClr val="bg1"/>
                </a:solidFill>
              </a:rPr>
              <a:t>Photo: </a:t>
            </a:r>
            <a:r>
              <a:rPr lang="en-US" sz="700" kern="0" cap="none" spc="0" err="1">
                <a:solidFill>
                  <a:schemeClr val="bg1"/>
                </a:solidFill>
              </a:rPr>
              <a:t>Edigio</a:t>
            </a:r>
            <a:r>
              <a:rPr lang="en-US" sz="700" kern="0" cap="none" spc="0">
                <a:solidFill>
                  <a:schemeClr val="bg1"/>
                </a:solidFill>
              </a:rPr>
              <a:t> Santos</a:t>
            </a:r>
          </a:p>
        </p:txBody>
      </p:sp>
      <p:sp>
        <p:nvSpPr>
          <p:cNvPr id="6" name="Title 1">
            <a:extLst>
              <a:ext uri="{FF2B5EF4-FFF2-40B4-BE49-F238E27FC236}">
                <a16:creationId xmlns:a16="http://schemas.microsoft.com/office/drawing/2014/main" id="{BFB20F2C-BD2F-38AF-512D-836ED7927AC3}"/>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rPr>
              <a:t>4/10</a:t>
            </a:r>
          </a:p>
        </p:txBody>
      </p:sp>
      <p:sp>
        <p:nvSpPr>
          <p:cNvPr id="7" name="Title 1">
            <a:extLst>
              <a:ext uri="{FF2B5EF4-FFF2-40B4-BE49-F238E27FC236}">
                <a16:creationId xmlns:a16="http://schemas.microsoft.com/office/drawing/2014/main" id="{427208A9-D69C-F684-A9D8-32F5487242E9}"/>
              </a:ext>
            </a:extLst>
          </p:cNvPr>
          <p:cNvSpPr txBox="1">
            <a:spLocks/>
          </p:cNvSpPr>
          <p:nvPr/>
        </p:nvSpPr>
        <p:spPr>
          <a:xfrm>
            <a:off x="1170041" y="2459851"/>
            <a:ext cx="6803918" cy="707886"/>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bg1"/>
                </a:solidFill>
                <a:effectLst>
                  <a:outerShdw blurRad="994667" dir="5400000" sx="102000" sy="102000" algn="ctr" rotWithShape="0">
                    <a:srgbClr val="000000"/>
                  </a:outerShdw>
                </a:effectLst>
              </a:rPr>
              <a:t>Folk keeping up </a:t>
            </a:r>
          </a:p>
          <a:p>
            <a:pPr algn="ctr"/>
            <a:r>
              <a:rPr lang="en-US" sz="2000">
                <a:solidFill>
                  <a:schemeClr val="bg1"/>
                </a:solidFill>
                <a:effectLst>
                  <a:outerShdw blurRad="994667" dir="5400000" sx="102000" sy="102000" algn="ctr" rotWithShape="0">
                    <a:srgbClr val="000000"/>
                  </a:outerShdw>
                </a:effectLst>
              </a:rPr>
              <a:t>with the times</a:t>
            </a:r>
            <a:endParaRPr lang="en-US" sz="2000">
              <a:solidFill>
                <a:schemeClr val="bg1"/>
              </a:solidFill>
              <a:effectLst>
                <a:outerShdw blurRad="994667" dir="5400000" sx="102000" sy="102000" algn="ctr" rotWithShape="0">
                  <a:srgbClr val="000000"/>
                </a:outerShdw>
              </a:effectLst>
              <a:latin typeface="Finlandica"/>
            </a:endParaRPr>
          </a:p>
        </p:txBody>
      </p:sp>
      <p:pic>
        <p:nvPicPr>
          <p:cNvPr id="4" name="Picture 3">
            <a:extLst>
              <a:ext uri="{FF2B5EF4-FFF2-40B4-BE49-F238E27FC236}">
                <a16:creationId xmlns:a16="http://schemas.microsoft.com/office/drawing/2014/main" id="{FE9F7CDA-AC5B-36E9-3E32-5C5DFB171904}"/>
              </a:ext>
            </a:extLst>
          </p:cNvPr>
          <p:cNvPicPr>
            <a:picLocks/>
          </p:cNvPicPr>
          <p:nvPr/>
        </p:nvPicPr>
        <p:blipFill>
          <a:blip r:embed="rId4"/>
          <a:stretch>
            <a:fillRect/>
          </a:stretch>
        </p:blipFill>
        <p:spPr>
          <a:xfrm>
            <a:off x="4413250" y="2342415"/>
            <a:ext cx="317500" cy="36000"/>
          </a:xfrm>
          <a:prstGeom prst="rect">
            <a:avLst/>
          </a:prstGeom>
        </p:spPr>
      </p:pic>
    </p:spTree>
    <p:extLst>
      <p:ext uri="{BB962C8B-B14F-4D97-AF65-F5344CB8AC3E}">
        <p14:creationId xmlns:p14="http://schemas.microsoft.com/office/powerpoint/2010/main" val="3017383267"/>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8B7D13-155A-031D-B43E-9C9B40DAFACF}"/>
            </a:ext>
          </a:extLst>
        </p:cNvPr>
        <p:cNvGrpSpPr/>
        <p:nvPr/>
      </p:nvGrpSpPr>
      <p:grpSpPr>
        <a:xfrm>
          <a:off x="0" y="0"/>
          <a:ext cx="0" cy="0"/>
          <a:chOff x="0" y="0"/>
          <a:chExt cx="0" cy="0"/>
        </a:xfrm>
      </p:grpSpPr>
      <p:sp>
        <p:nvSpPr>
          <p:cNvPr id="34" name="Rectangle 33">
            <a:extLst>
              <a:ext uri="{FF2B5EF4-FFF2-40B4-BE49-F238E27FC236}">
                <a16:creationId xmlns:a16="http://schemas.microsoft.com/office/drawing/2014/main" id="{875B8AE8-7D55-0CC2-EFBE-E3D80A0047E2}"/>
              </a:ext>
            </a:extLst>
          </p:cNvPr>
          <p:cNvSpPr/>
          <p:nvPr/>
        </p:nvSpPr>
        <p:spPr>
          <a:xfrm flipV="1">
            <a:off x="1830223" y="2839032"/>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ACF0E396-A741-0976-E152-3DB38B8260C4}"/>
              </a:ext>
            </a:extLst>
          </p:cNvPr>
          <p:cNvGrpSpPr/>
          <p:nvPr/>
        </p:nvGrpSpPr>
        <p:grpSpPr>
          <a:xfrm>
            <a:off x="666750" y="1657746"/>
            <a:ext cx="2769674" cy="923330"/>
            <a:chOff x="1077427" y="2381064"/>
            <a:chExt cx="2024302" cy="923330"/>
          </a:xfrm>
        </p:grpSpPr>
        <p:sp>
          <p:nvSpPr>
            <p:cNvPr id="36" name="Title 1">
              <a:extLst>
                <a:ext uri="{FF2B5EF4-FFF2-40B4-BE49-F238E27FC236}">
                  <a16:creationId xmlns:a16="http://schemas.microsoft.com/office/drawing/2014/main" id="{ABE64597-B55D-6A6B-7F07-ADF576EA25C1}"/>
                </a:ext>
              </a:extLst>
            </p:cNvPr>
            <p:cNvSpPr txBox="1">
              <a:spLocks/>
            </p:cNvSpPr>
            <p:nvPr/>
          </p:nvSpPr>
          <p:spPr>
            <a:xfrm>
              <a:off x="1308772" y="2802612"/>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1000" b="0">
                <a:solidFill>
                  <a:schemeClr val="tx1"/>
                </a:solidFill>
                <a:ea typeface="+mj-lt"/>
                <a:cs typeface="+mj-lt"/>
              </a:endParaRPr>
            </a:p>
          </p:txBody>
        </p:sp>
        <p:sp>
          <p:nvSpPr>
            <p:cNvPr id="37" name="Title 1">
              <a:extLst>
                <a:ext uri="{FF2B5EF4-FFF2-40B4-BE49-F238E27FC236}">
                  <a16:creationId xmlns:a16="http://schemas.microsoft.com/office/drawing/2014/main" id="{A3ABACAA-0CAE-F6D6-B36B-7B9E441983AA}"/>
                </a:ext>
              </a:extLst>
            </p:cNvPr>
            <p:cNvSpPr txBox="1">
              <a:spLocks/>
            </p:cNvSpPr>
            <p:nvPr/>
          </p:nvSpPr>
          <p:spPr>
            <a:xfrm>
              <a:off x="1077427" y="2381064"/>
              <a:ext cx="2024302" cy="923330"/>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tx1"/>
                  </a:solidFill>
                  <a:ea typeface="+mj-lt"/>
                  <a:cs typeface="+mj-lt"/>
                </a:rPr>
                <a:t>Young musicians respect and reinvent folk traditions</a:t>
              </a:r>
            </a:p>
          </p:txBody>
        </p:sp>
      </p:grpSp>
      <p:sp>
        <p:nvSpPr>
          <p:cNvPr id="40" name="Title 1">
            <a:extLst>
              <a:ext uri="{FF2B5EF4-FFF2-40B4-BE49-F238E27FC236}">
                <a16:creationId xmlns:a16="http://schemas.microsoft.com/office/drawing/2014/main" id="{F157252A-0A4F-5048-D4E4-04FB0F5B46D1}"/>
              </a:ext>
            </a:extLst>
          </p:cNvPr>
          <p:cNvSpPr txBox="1">
            <a:spLocks/>
          </p:cNvSpPr>
          <p:nvPr/>
        </p:nvSpPr>
        <p:spPr>
          <a:xfrm>
            <a:off x="953464" y="3160315"/>
            <a:ext cx="2189989" cy="61555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a:solidFill>
                  <a:schemeClr val="tx1"/>
                </a:solidFill>
                <a:ea typeface="+mj-lt"/>
                <a:cs typeface="+mj-lt"/>
              </a:rPr>
              <a:t>– especially at the small town of Kaustinen, home to UNESCO listed fiddling tradition and one of Europe’s most important folk music festivals.</a:t>
            </a:r>
          </a:p>
        </p:txBody>
      </p:sp>
      <p:grpSp>
        <p:nvGrpSpPr>
          <p:cNvPr id="3" name="Group 2">
            <a:extLst>
              <a:ext uri="{FF2B5EF4-FFF2-40B4-BE49-F238E27FC236}">
                <a16:creationId xmlns:a16="http://schemas.microsoft.com/office/drawing/2014/main" id="{7455A08B-EA69-C8E2-5EAD-2419B3178B4B}"/>
              </a:ext>
            </a:extLst>
          </p:cNvPr>
          <p:cNvGrpSpPr/>
          <p:nvPr/>
        </p:nvGrpSpPr>
        <p:grpSpPr>
          <a:xfrm>
            <a:off x="179510" y="5321880"/>
            <a:ext cx="3816426" cy="4269600"/>
            <a:chOff x="179510" y="5249140"/>
            <a:chExt cx="3816426" cy="4269600"/>
          </a:xfrm>
        </p:grpSpPr>
        <p:pic>
          <p:nvPicPr>
            <p:cNvPr id="7" name="Picture 6">
              <a:extLst>
                <a:ext uri="{FF2B5EF4-FFF2-40B4-BE49-F238E27FC236}">
                  <a16:creationId xmlns:a16="http://schemas.microsoft.com/office/drawing/2014/main" id="{F46FD582-0F45-68C9-8DEB-E9A367BC2CFE}"/>
                </a:ext>
              </a:extLst>
            </p:cNvPr>
            <p:cNvPicPr>
              <a:picLocks/>
            </p:cNvPicPr>
            <p:nvPr/>
          </p:nvPicPr>
          <p:blipFill>
            <a:blip r:embed="rId4">
              <a:extLst>
                <a:ext uri="{28A0092B-C50C-407E-A947-70E740481C1C}">
                  <a14:useLocalDpi xmlns:a14="http://schemas.microsoft.com/office/drawing/2010/main" val="0"/>
                </a:ext>
              </a:extLst>
            </a:blip>
            <a:srcRect l="127" t="9681" r="-127" b="15737"/>
            <a:stretch>
              <a:fillRect/>
            </a:stretch>
          </p:blipFill>
          <p:spPr>
            <a:xfrm>
              <a:off x="179510" y="5249140"/>
              <a:ext cx="3816426" cy="4269600"/>
            </a:xfrm>
            <a:prstGeom prst="rect">
              <a:avLst/>
            </a:prstGeom>
          </p:spPr>
        </p:pic>
        <p:sp>
          <p:nvSpPr>
            <p:cNvPr id="8" name="Footer Placeholder 4">
              <a:extLst>
                <a:ext uri="{FF2B5EF4-FFF2-40B4-BE49-F238E27FC236}">
                  <a16:creationId xmlns:a16="http://schemas.microsoft.com/office/drawing/2014/main" id="{54C13C5B-A7DF-3FBB-2E53-DC23D76328F5}"/>
                </a:ext>
              </a:extLst>
            </p:cNvPr>
            <p:cNvSpPr txBox="1">
              <a:spLocks/>
            </p:cNvSpPr>
            <p:nvPr/>
          </p:nvSpPr>
          <p:spPr>
            <a:xfrm>
              <a:off x="243010" y="9215762"/>
              <a:ext cx="780663"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err="1">
                  <a:solidFill>
                    <a:schemeClr val="bg1"/>
                  </a:solidFill>
                  <a:effectLst>
                    <a:outerShdw blurRad="635000" dir="5400000" algn="ctr" rotWithShape="0">
                      <a:srgbClr val="000000">
                        <a:alpha val="75000"/>
                      </a:srgbClr>
                    </a:outerShdw>
                  </a:effectLst>
                  <a:latin typeface="Finlandica" charset="0"/>
                </a:rPr>
                <a:t>Hahmot</a:t>
              </a:r>
              <a:r>
                <a:rPr lang="en-US" sz="700" kern="0" cap="none" spc="0">
                  <a:solidFill>
                    <a:schemeClr val="bg1"/>
                  </a:solidFill>
                  <a:effectLst>
                    <a:outerShdw blurRad="635000" dir="5400000" algn="ctr" rotWithShape="0">
                      <a:srgbClr val="000000">
                        <a:alpha val="75000"/>
                      </a:srgbClr>
                    </a:outerShdw>
                  </a:effectLst>
                  <a:latin typeface="Finlandica" charset="0"/>
                </a:rPr>
                <a:t> ja </a:t>
              </a:r>
              <a:r>
                <a:rPr lang="en-US" sz="700" kern="0" cap="none" spc="0" err="1">
                  <a:solidFill>
                    <a:schemeClr val="bg1"/>
                  </a:solidFill>
                  <a:effectLst>
                    <a:outerShdw blurRad="635000" dir="5400000" algn="ctr" rotWithShape="0">
                      <a:srgbClr val="000000">
                        <a:alpha val="75000"/>
                      </a:srgbClr>
                    </a:outerShdw>
                  </a:effectLst>
                  <a:latin typeface="Finlandica" charset="0"/>
                </a:rPr>
                <a:t>muut</a:t>
              </a:r>
              <a:r>
                <a:rPr lang="en-US" sz="700" kern="0" cap="none" spc="0">
                  <a:solidFill>
                    <a:schemeClr val="bg1"/>
                  </a:solidFill>
                  <a:effectLst>
                    <a:outerShdw blurRad="635000" dir="5400000" algn="ctr" rotWithShape="0">
                      <a:srgbClr val="000000">
                        <a:alpha val="75000"/>
                      </a:srgbClr>
                    </a:outerShdw>
                  </a:effectLst>
                  <a:latin typeface="Finlandica" charset="0"/>
                </a:rPr>
                <a:t> </a:t>
              </a:r>
              <a:br>
                <a:rPr lang="en-US" sz="700" kern="0" cap="none" spc="0">
                  <a:solidFill>
                    <a:schemeClr val="bg1"/>
                  </a:solidFill>
                  <a:effectLst>
                    <a:outerShdw blurRad="635000" dir="5400000" algn="ctr" rotWithShape="0">
                      <a:srgbClr val="000000">
                        <a:alpha val="75000"/>
                      </a:srgbClr>
                    </a:outerShdw>
                  </a:effectLst>
                  <a:latin typeface="Finlandica" charset="0"/>
                </a:rPr>
              </a:br>
              <a:r>
                <a:rPr lang="en-US" sz="700" kern="0" cap="none" spc="0">
                  <a:solidFill>
                    <a:schemeClr val="bg1"/>
                  </a:solidFill>
                  <a:effectLst>
                    <a:outerShdw blurRad="635000" dir="5400000" algn="ctr" rotWithShape="0">
                      <a:srgbClr val="000000">
                        <a:alpha val="75000"/>
                      </a:srgbClr>
                    </a:outerShdw>
                  </a:effectLst>
                  <a:latin typeface="Finlandica" charset="0"/>
                </a:rPr>
                <a:t>Photo: Julius </a:t>
              </a:r>
              <a:r>
                <a:rPr lang="en-US" sz="700" kern="0" cap="none" spc="0" err="1">
                  <a:solidFill>
                    <a:schemeClr val="bg1"/>
                  </a:solidFill>
                  <a:effectLst>
                    <a:outerShdw blurRad="635000" dir="5400000" algn="ctr" rotWithShape="0">
                      <a:srgbClr val="000000">
                        <a:alpha val="75000"/>
                      </a:srgbClr>
                    </a:outerShdw>
                  </a:effectLst>
                  <a:latin typeface="Finlandica" charset="0"/>
                </a:rPr>
                <a:t>Töyrylä</a:t>
              </a:r>
              <a:endParaRPr lang="en-US" sz="700" kern="0" cap="none" spc="0">
                <a:solidFill>
                  <a:schemeClr val="bg1"/>
                </a:solidFill>
                <a:effectLst>
                  <a:outerShdw blurRad="635000" dir="5400000" algn="ctr" rotWithShape="0">
                    <a:srgbClr val="000000">
                      <a:alpha val="75000"/>
                    </a:srgbClr>
                  </a:outerShdw>
                </a:effectLst>
                <a:latin typeface="Finlandica" charset="0"/>
              </a:endParaRPr>
            </a:p>
          </p:txBody>
        </p:sp>
      </p:grpSp>
      <p:grpSp>
        <p:nvGrpSpPr>
          <p:cNvPr id="69" name="Group 68">
            <a:extLst>
              <a:ext uri="{FF2B5EF4-FFF2-40B4-BE49-F238E27FC236}">
                <a16:creationId xmlns:a16="http://schemas.microsoft.com/office/drawing/2014/main" id="{48A50253-6BFB-9356-69F2-CF84049AF4C2}"/>
              </a:ext>
            </a:extLst>
          </p:cNvPr>
          <p:cNvGrpSpPr/>
          <p:nvPr/>
        </p:nvGrpSpPr>
        <p:grpSpPr>
          <a:xfrm>
            <a:off x="4067944" y="627532"/>
            <a:ext cx="5076056" cy="4265479"/>
            <a:chOff x="4067944" y="627532"/>
            <a:chExt cx="5076056" cy="4265479"/>
          </a:xfrm>
        </p:grpSpPr>
        <p:pic>
          <p:nvPicPr>
            <p:cNvPr id="12" name="Picture 11">
              <a:extLst>
                <a:ext uri="{FF2B5EF4-FFF2-40B4-BE49-F238E27FC236}">
                  <a16:creationId xmlns:a16="http://schemas.microsoft.com/office/drawing/2014/main" id="{67A48C72-0D5B-AC1B-AFBC-8A1B7CFAB818}"/>
                </a:ext>
              </a:extLst>
            </p:cNvPr>
            <p:cNvPicPr>
              <a:picLocks noChangeAspect="1"/>
            </p:cNvPicPr>
            <p:nvPr/>
          </p:nvPicPr>
          <p:blipFill>
            <a:blip r:embed="rId5">
              <a:extLst>
                <a:ext uri="{28A0092B-C50C-407E-A947-70E740481C1C}">
                  <a14:useLocalDpi xmlns:a14="http://schemas.microsoft.com/office/drawing/2010/main" val="0"/>
                </a:ext>
              </a:extLst>
            </a:blip>
            <a:srcRect l="-245" t="31997" r="245" b="12035"/>
            <a:stretch>
              <a:fillRect/>
            </a:stretch>
          </p:blipFill>
          <p:spPr>
            <a:xfrm>
              <a:off x="4067944" y="627532"/>
              <a:ext cx="5076056" cy="4265479"/>
            </a:xfrm>
            <a:prstGeom prst="rect">
              <a:avLst/>
            </a:prstGeom>
          </p:spPr>
        </p:pic>
        <p:sp>
          <p:nvSpPr>
            <p:cNvPr id="68" name="Footer Placeholder 4">
              <a:extLst>
                <a:ext uri="{FF2B5EF4-FFF2-40B4-BE49-F238E27FC236}">
                  <a16:creationId xmlns:a16="http://schemas.microsoft.com/office/drawing/2014/main" id="{FCBDE021-0D11-8FE1-242A-CD426E85B9BB}"/>
                </a:ext>
              </a:extLst>
            </p:cNvPr>
            <p:cNvSpPr txBox="1">
              <a:spLocks/>
            </p:cNvSpPr>
            <p:nvPr/>
          </p:nvSpPr>
          <p:spPr>
            <a:xfrm>
              <a:off x="4131444" y="4583307"/>
              <a:ext cx="1577355"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err="1">
                  <a:solidFill>
                    <a:schemeClr val="bg1"/>
                  </a:solidFill>
                  <a:effectLst>
                    <a:outerShdw blurRad="635000" dir="5400000" algn="ctr" rotWithShape="0">
                      <a:srgbClr val="000000">
                        <a:alpha val="75000"/>
                      </a:srgbClr>
                    </a:outerShdw>
                  </a:effectLst>
                  <a:latin typeface="Finlandica" charset="0"/>
                </a:rPr>
                <a:t>Yövaellus</a:t>
              </a:r>
              <a:r>
                <a:rPr lang="en-US" sz="700" kern="0" cap="none" spc="0">
                  <a:solidFill>
                    <a:schemeClr val="bg1"/>
                  </a:solidFill>
                  <a:effectLst>
                    <a:outerShdw blurRad="635000" dir="5400000" algn="ctr" rotWithShape="0">
                      <a:srgbClr val="000000">
                        <a:alpha val="75000"/>
                      </a:srgbClr>
                    </a:outerShdw>
                  </a:effectLst>
                  <a:latin typeface="Finlandica" charset="0"/>
                </a:rPr>
                <a:t> at Kaustinen Folk Music Festival</a:t>
              </a:r>
            </a:p>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Photo: Krista Järvelä</a:t>
              </a:r>
            </a:p>
          </p:txBody>
        </p:sp>
      </p:grpSp>
      <p:grpSp>
        <p:nvGrpSpPr>
          <p:cNvPr id="4" name="Group 3">
            <a:extLst>
              <a:ext uri="{FF2B5EF4-FFF2-40B4-BE49-F238E27FC236}">
                <a16:creationId xmlns:a16="http://schemas.microsoft.com/office/drawing/2014/main" id="{0F0AD68E-F6AC-AFB1-B9FD-11B493CC629C}"/>
              </a:ext>
            </a:extLst>
          </p:cNvPr>
          <p:cNvGrpSpPr/>
          <p:nvPr/>
        </p:nvGrpSpPr>
        <p:grpSpPr>
          <a:xfrm>
            <a:off x="4067944" y="626499"/>
            <a:ext cx="5076056" cy="4265479"/>
            <a:chOff x="4067944" y="627018"/>
            <a:chExt cx="5076056" cy="4265479"/>
          </a:xfrm>
        </p:grpSpPr>
        <p:pic>
          <p:nvPicPr>
            <p:cNvPr id="17" name="Picture 16">
              <a:extLst>
                <a:ext uri="{FF2B5EF4-FFF2-40B4-BE49-F238E27FC236}">
                  <a16:creationId xmlns:a16="http://schemas.microsoft.com/office/drawing/2014/main" id="{D1307A3A-0501-1B83-1643-B39E32218488}"/>
                </a:ext>
              </a:extLst>
            </p:cNvPr>
            <p:cNvPicPr>
              <a:picLocks noChangeAspect="1"/>
            </p:cNvPicPr>
            <p:nvPr/>
          </p:nvPicPr>
          <p:blipFill>
            <a:blip r:embed="rId6">
              <a:extLst>
                <a:ext uri="{28A0092B-C50C-407E-A947-70E740481C1C}">
                  <a14:useLocalDpi xmlns:a14="http://schemas.microsoft.com/office/drawing/2010/main" val="0"/>
                </a:ext>
              </a:extLst>
            </a:blip>
            <a:srcRect l="7956" t="-96" r="12708" b="96"/>
            <a:stretch>
              <a:fillRect/>
            </a:stretch>
          </p:blipFill>
          <p:spPr>
            <a:xfrm>
              <a:off x="4067944" y="627018"/>
              <a:ext cx="5076056" cy="4265479"/>
            </a:xfrm>
            <a:prstGeom prst="rect">
              <a:avLst/>
            </a:prstGeom>
          </p:spPr>
        </p:pic>
        <p:sp>
          <p:nvSpPr>
            <p:cNvPr id="18" name="Footer Placeholder 4">
              <a:extLst>
                <a:ext uri="{FF2B5EF4-FFF2-40B4-BE49-F238E27FC236}">
                  <a16:creationId xmlns:a16="http://schemas.microsoft.com/office/drawing/2014/main" id="{69296B3D-1BE9-D6FA-B230-3C306E9D5A14}"/>
                </a:ext>
              </a:extLst>
            </p:cNvPr>
            <p:cNvSpPr txBox="1">
              <a:spLocks/>
            </p:cNvSpPr>
            <p:nvPr/>
          </p:nvSpPr>
          <p:spPr>
            <a:xfrm>
              <a:off x="4124690" y="4718013"/>
              <a:ext cx="923330" cy="11458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err="1">
                  <a:solidFill>
                    <a:schemeClr val="bg1"/>
                  </a:solidFill>
                  <a:effectLst>
                    <a:outerShdw blurRad="635000" dir="5400000" algn="ctr" rotWithShape="0">
                      <a:srgbClr val="000000">
                        <a:alpha val="75000"/>
                      </a:srgbClr>
                    </a:outerShdw>
                  </a:effectLst>
                  <a:latin typeface="Finlandica" charset="0"/>
                </a:rPr>
                <a:t>Värttinä</a:t>
              </a:r>
              <a:r>
                <a:rPr lang="en-US" sz="700" kern="0" cap="none" spc="0">
                  <a:solidFill>
                    <a:schemeClr val="bg1"/>
                  </a:solidFill>
                  <a:effectLst>
                    <a:outerShdw blurRad="635000" dir="5400000" algn="ctr" rotWithShape="0">
                      <a:srgbClr val="000000">
                        <a:alpha val="75000"/>
                      </a:srgbClr>
                    </a:outerShdw>
                  </a:effectLst>
                  <a:latin typeface="Finlandica" charset="0"/>
                </a:rPr>
                <a:t> (promo picture)</a:t>
              </a:r>
            </a:p>
          </p:txBody>
        </p:sp>
      </p:grpSp>
      <p:grpSp>
        <p:nvGrpSpPr>
          <p:cNvPr id="11" name="Group 10">
            <a:extLst>
              <a:ext uri="{FF2B5EF4-FFF2-40B4-BE49-F238E27FC236}">
                <a16:creationId xmlns:a16="http://schemas.microsoft.com/office/drawing/2014/main" id="{E790852A-94B8-3C12-8C86-D76A88DCE034}"/>
              </a:ext>
            </a:extLst>
          </p:cNvPr>
          <p:cNvGrpSpPr/>
          <p:nvPr/>
        </p:nvGrpSpPr>
        <p:grpSpPr>
          <a:xfrm>
            <a:off x="4067944" y="625466"/>
            <a:ext cx="5076056" cy="4265480"/>
            <a:chOff x="4067944" y="627530"/>
            <a:chExt cx="5076056" cy="4265480"/>
          </a:xfrm>
        </p:grpSpPr>
        <p:pic>
          <p:nvPicPr>
            <p:cNvPr id="13" name="Picture 12">
              <a:extLst>
                <a:ext uri="{FF2B5EF4-FFF2-40B4-BE49-F238E27FC236}">
                  <a16:creationId xmlns:a16="http://schemas.microsoft.com/office/drawing/2014/main" id="{0BC731CA-6A92-27C9-54F5-0B78C61BE1C7}"/>
                </a:ext>
              </a:extLst>
            </p:cNvPr>
            <p:cNvPicPr>
              <a:picLocks noChangeAspect="1"/>
            </p:cNvPicPr>
            <p:nvPr/>
          </p:nvPicPr>
          <p:blipFill>
            <a:blip r:embed="rId7">
              <a:extLst>
                <a:ext uri="{28A0092B-C50C-407E-A947-70E740481C1C}">
                  <a14:useLocalDpi xmlns:a14="http://schemas.microsoft.com/office/drawing/2010/main" val="0"/>
                </a:ext>
              </a:extLst>
            </a:blip>
            <a:srcRect l="16172" r="4382"/>
            <a:stretch>
              <a:fillRect/>
            </a:stretch>
          </p:blipFill>
          <p:spPr>
            <a:xfrm>
              <a:off x="4067944" y="627530"/>
              <a:ext cx="5076056" cy="4265480"/>
            </a:xfrm>
            <a:prstGeom prst="rect">
              <a:avLst/>
            </a:prstGeom>
          </p:spPr>
        </p:pic>
        <p:sp>
          <p:nvSpPr>
            <p:cNvPr id="22" name="Footer Placeholder 4">
              <a:extLst>
                <a:ext uri="{FF2B5EF4-FFF2-40B4-BE49-F238E27FC236}">
                  <a16:creationId xmlns:a16="http://schemas.microsoft.com/office/drawing/2014/main" id="{A0E8C1DC-3C60-7C95-920E-E5F93FF9F2AF}"/>
                </a:ext>
              </a:extLst>
            </p:cNvPr>
            <p:cNvSpPr txBox="1">
              <a:spLocks/>
            </p:cNvSpPr>
            <p:nvPr/>
          </p:nvSpPr>
          <p:spPr>
            <a:xfrm>
              <a:off x="4124690" y="4614066"/>
              <a:ext cx="1814599" cy="215444"/>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kern="0" cap="none" spc="0">
                  <a:solidFill>
                    <a:schemeClr val="bg1"/>
                  </a:solidFill>
                  <a:effectLst>
                    <a:outerShdw blurRad="635000" dir="5400000" algn="ctr" rotWithShape="0">
                      <a:srgbClr val="000000">
                        <a:alpha val="75000"/>
                      </a:srgbClr>
                    </a:outerShdw>
                  </a:effectLst>
                  <a:latin typeface="Finlandica" charset="0"/>
                </a:rPr>
                <a:t>Maija Kauhanen at Kaustinen Folk Music Festival</a:t>
              </a:r>
              <a:br>
                <a:rPr lang="en-US" sz="700" kern="0" cap="none" spc="0">
                  <a:solidFill>
                    <a:schemeClr val="bg1"/>
                  </a:solidFill>
                  <a:effectLst>
                    <a:outerShdw blurRad="635000" dir="5400000" algn="ctr" rotWithShape="0">
                      <a:srgbClr val="000000">
                        <a:alpha val="75000"/>
                      </a:srgbClr>
                    </a:outerShdw>
                  </a:effectLst>
                  <a:latin typeface="Finlandica" charset="0"/>
                </a:rPr>
              </a:br>
              <a:r>
                <a:rPr lang="en-US" sz="700" kern="0" cap="none" spc="0">
                  <a:solidFill>
                    <a:schemeClr val="bg1"/>
                  </a:solidFill>
                  <a:effectLst>
                    <a:outerShdw blurRad="635000" dir="5400000" algn="ctr" rotWithShape="0">
                      <a:srgbClr val="000000">
                        <a:alpha val="75000"/>
                      </a:srgbClr>
                    </a:outerShdw>
                  </a:effectLst>
                  <a:latin typeface="Finlandica" charset="0"/>
                </a:rPr>
                <a:t>Photo: Krista Järvelä</a:t>
              </a:r>
            </a:p>
          </p:txBody>
        </p:sp>
      </p:grpSp>
      <p:sp>
        <p:nvSpPr>
          <p:cNvPr id="27" name="TextBox 26">
            <a:extLst>
              <a:ext uri="{FF2B5EF4-FFF2-40B4-BE49-F238E27FC236}">
                <a16:creationId xmlns:a16="http://schemas.microsoft.com/office/drawing/2014/main" id="{2C001B4F-03E2-F52D-FBC9-F2ECA535CD61}"/>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a:p>
        </p:txBody>
      </p:sp>
      <p:sp>
        <p:nvSpPr>
          <p:cNvPr id="54" name="Title 1">
            <a:extLst>
              <a:ext uri="{FF2B5EF4-FFF2-40B4-BE49-F238E27FC236}">
                <a16:creationId xmlns:a16="http://schemas.microsoft.com/office/drawing/2014/main" id="{4D19F61A-CBCA-482E-412B-E4DE2CF3CD55}"/>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rPr>
              <a:t>Folk keeping up with the times</a:t>
            </a:r>
          </a:p>
        </p:txBody>
      </p:sp>
      <p:sp>
        <p:nvSpPr>
          <p:cNvPr id="2" name="Title 1">
            <a:extLst>
              <a:ext uri="{FF2B5EF4-FFF2-40B4-BE49-F238E27FC236}">
                <a16:creationId xmlns:a16="http://schemas.microsoft.com/office/drawing/2014/main" id="{AFE5666C-512F-5E83-18A8-2E86ED12AE12}"/>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a:solidFill>
                  <a:schemeClr val="accent3"/>
                </a:solidFill>
              </a:rPr>
              <a:t>10 PIECES OF FINNISH MUSIC</a:t>
            </a:r>
          </a:p>
        </p:txBody>
      </p:sp>
      <p:sp>
        <p:nvSpPr>
          <p:cNvPr id="21" name="Rectangle 20">
            <a:extLst>
              <a:ext uri="{FF2B5EF4-FFF2-40B4-BE49-F238E27FC236}">
                <a16:creationId xmlns:a16="http://schemas.microsoft.com/office/drawing/2014/main" id="{58A60FD5-A8AE-EDF7-37A6-2FF81D8E8AFE}"/>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0FA92882-6550-E002-2F21-D1B09645EB50}"/>
              </a:ext>
            </a:extLst>
          </p:cNvPr>
          <p:cNvSpPr txBox="1"/>
          <p:nvPr/>
        </p:nvSpPr>
        <p:spPr>
          <a:xfrm>
            <a:off x="400050" y="-514350"/>
            <a:ext cx="72768" cy="288147"/>
          </a:xfrm>
          <a:prstGeom prst="rect">
            <a:avLst/>
          </a:prstGeom>
          <a:noFill/>
        </p:spPr>
        <p:txBody>
          <a:bodyPr wrap="none" lIns="36000" tIns="36000" rIns="36000" bIns="36000" rtlCol="0">
            <a:spAutoFit/>
          </a:bodyPr>
          <a:lstStyle/>
          <a:p>
            <a:endParaRPr lang="en-US" sz="1400"/>
          </a:p>
        </p:txBody>
      </p:sp>
      <p:grpSp>
        <p:nvGrpSpPr>
          <p:cNvPr id="28" name="Group 27">
            <a:extLst>
              <a:ext uri="{FF2B5EF4-FFF2-40B4-BE49-F238E27FC236}">
                <a16:creationId xmlns:a16="http://schemas.microsoft.com/office/drawing/2014/main" id="{C4E83A31-A999-0420-7F1C-4567CFC6BAEB}"/>
              </a:ext>
            </a:extLst>
          </p:cNvPr>
          <p:cNvGrpSpPr/>
          <p:nvPr/>
        </p:nvGrpSpPr>
        <p:grpSpPr>
          <a:xfrm>
            <a:off x="-3901697" y="812730"/>
            <a:ext cx="3816000" cy="4270734"/>
            <a:chOff x="144397" y="5261357"/>
            <a:chExt cx="3816000" cy="4270734"/>
          </a:xfrm>
        </p:grpSpPr>
        <p:pic>
          <p:nvPicPr>
            <p:cNvPr id="29" name="Picture 28">
              <a:extLst>
                <a:ext uri="{FF2B5EF4-FFF2-40B4-BE49-F238E27FC236}">
                  <a16:creationId xmlns:a16="http://schemas.microsoft.com/office/drawing/2014/main" id="{E06BBA61-87E2-F642-2438-D26B8B8B0A7D}"/>
                </a:ext>
              </a:extLst>
            </p:cNvPr>
            <p:cNvPicPr>
              <a:picLocks/>
            </p:cNvPicPr>
            <p:nvPr/>
          </p:nvPicPr>
          <p:blipFill>
            <a:blip r:embed="rId8">
              <a:extLst>
                <a:ext uri="{28A0092B-C50C-407E-A947-70E740481C1C}">
                  <a14:useLocalDpi xmlns:a14="http://schemas.microsoft.com/office/drawing/2010/main" val="0"/>
                </a:ext>
              </a:extLst>
            </a:blip>
            <a:srcRect l="758" t="1272" r="12063" b="1159"/>
            <a:stretch>
              <a:fillRect/>
            </a:stretch>
          </p:blipFill>
          <p:spPr>
            <a:xfrm>
              <a:off x="144397" y="5261357"/>
              <a:ext cx="3816000" cy="4270734"/>
            </a:xfrm>
            <a:prstGeom prst="rect">
              <a:avLst/>
            </a:prstGeom>
          </p:spPr>
        </p:pic>
        <p:sp>
          <p:nvSpPr>
            <p:cNvPr id="30" name="Footer Placeholder 4">
              <a:extLst>
                <a:ext uri="{FF2B5EF4-FFF2-40B4-BE49-F238E27FC236}">
                  <a16:creationId xmlns:a16="http://schemas.microsoft.com/office/drawing/2014/main" id="{B127CB67-5DD1-0B23-A438-1E2BB6ECA9A8}"/>
                </a:ext>
              </a:extLst>
            </p:cNvPr>
            <p:cNvSpPr txBox="1">
              <a:spLocks/>
            </p:cNvSpPr>
            <p:nvPr/>
          </p:nvSpPr>
          <p:spPr>
            <a:xfrm>
              <a:off x="207897" y="9231218"/>
              <a:ext cx="780663"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err="1">
                  <a:solidFill>
                    <a:schemeClr val="bg1"/>
                  </a:solidFill>
                  <a:effectLst>
                    <a:outerShdw blurRad="635000" dir="5400000" algn="ctr" rotWithShape="0">
                      <a:srgbClr val="000000">
                        <a:alpha val="75000"/>
                      </a:srgbClr>
                    </a:outerShdw>
                  </a:effectLst>
                  <a:latin typeface="Finlandica" charset="0"/>
                </a:rPr>
                <a:t>Suistamon</a:t>
              </a:r>
              <a:r>
                <a:rPr lang="en-US" sz="700" kern="0" cap="none" spc="0">
                  <a:solidFill>
                    <a:schemeClr val="bg1"/>
                  </a:solidFill>
                  <a:effectLst>
                    <a:outerShdw blurRad="635000" dir="5400000" algn="ctr" rotWithShape="0">
                      <a:srgbClr val="000000">
                        <a:alpha val="75000"/>
                      </a:srgbClr>
                    </a:outerShdw>
                  </a:effectLst>
                  <a:latin typeface="Finlandica" charset="0"/>
                </a:rPr>
                <a:t> </a:t>
              </a:r>
              <a:r>
                <a:rPr lang="en-US" sz="700" kern="0" cap="none" spc="0" err="1">
                  <a:solidFill>
                    <a:schemeClr val="bg1"/>
                  </a:solidFill>
                  <a:effectLst>
                    <a:outerShdw blurRad="635000" dir="5400000" algn="ctr" rotWithShape="0">
                      <a:srgbClr val="000000">
                        <a:alpha val="75000"/>
                      </a:srgbClr>
                    </a:outerShdw>
                  </a:effectLst>
                  <a:latin typeface="Finlandica" charset="0"/>
                </a:rPr>
                <a:t>Sähkö</a:t>
              </a:r>
              <a:br>
                <a:rPr lang="en-US" sz="700" kern="0" cap="none" spc="0">
                  <a:solidFill>
                    <a:schemeClr val="bg1"/>
                  </a:solidFill>
                  <a:effectLst>
                    <a:outerShdw blurRad="635000" dir="5400000" algn="ctr" rotWithShape="0">
                      <a:srgbClr val="000000">
                        <a:alpha val="75000"/>
                      </a:srgbClr>
                    </a:outerShdw>
                  </a:effectLst>
                  <a:latin typeface="Finlandica" charset="0"/>
                </a:rPr>
              </a:br>
              <a:r>
                <a:rPr lang="en-US" sz="700" kern="0" cap="none" spc="0">
                  <a:solidFill>
                    <a:schemeClr val="bg1"/>
                  </a:solidFill>
                  <a:effectLst>
                    <a:outerShdw blurRad="635000" dir="5400000" algn="ctr" rotWithShape="0">
                      <a:srgbClr val="000000">
                        <a:alpha val="75000"/>
                      </a:srgbClr>
                    </a:outerShdw>
                  </a:effectLst>
                  <a:latin typeface="Finlandica" charset="0"/>
                </a:rPr>
                <a:t>Photo: Julius </a:t>
              </a:r>
              <a:r>
                <a:rPr lang="en-US" sz="700" kern="0" cap="none" spc="0" err="1">
                  <a:solidFill>
                    <a:schemeClr val="bg1"/>
                  </a:solidFill>
                  <a:effectLst>
                    <a:outerShdw blurRad="635000" dir="5400000" algn="ctr" rotWithShape="0">
                      <a:srgbClr val="000000">
                        <a:alpha val="75000"/>
                      </a:srgbClr>
                    </a:outerShdw>
                  </a:effectLst>
                  <a:latin typeface="Finlandica" charset="0"/>
                </a:rPr>
                <a:t>Töyrylä</a:t>
              </a:r>
              <a:endParaRPr lang="en-US" sz="700" kern="0" cap="none" spc="0">
                <a:solidFill>
                  <a:schemeClr val="bg1"/>
                </a:solidFill>
                <a:effectLst>
                  <a:outerShdw blurRad="635000" dir="5400000" algn="ctr" rotWithShape="0">
                    <a:srgbClr val="000000">
                      <a:alpha val="75000"/>
                    </a:srgbClr>
                  </a:outerShdw>
                </a:effectLst>
                <a:latin typeface="Finlandica" charset="0"/>
              </a:endParaRPr>
            </a:p>
          </p:txBody>
        </p:sp>
      </p:grpSp>
      <p:sp>
        <p:nvSpPr>
          <p:cNvPr id="5" name="Title 1">
            <a:extLst>
              <a:ext uri="{FF2B5EF4-FFF2-40B4-BE49-F238E27FC236}">
                <a16:creationId xmlns:a16="http://schemas.microsoft.com/office/drawing/2014/main" id="{D6FD8650-7E2E-DF48-EA07-BEE969DE399C}"/>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a:t>
            </a:r>
          </a:p>
        </p:txBody>
      </p:sp>
      <p:sp>
        <p:nvSpPr>
          <p:cNvPr id="31" name="Rectangle 30">
            <a:extLst>
              <a:ext uri="{FF2B5EF4-FFF2-40B4-BE49-F238E27FC236}">
                <a16:creationId xmlns:a16="http://schemas.microsoft.com/office/drawing/2014/main" id="{6F029E8B-5272-A922-3466-0A09D4BB9C85}"/>
              </a:ext>
            </a:extLst>
          </p:cNvPr>
          <p:cNvSpPr/>
          <p:nvPr/>
        </p:nvSpPr>
        <p:spPr>
          <a:xfrm>
            <a:off x="1505479"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Title 1">
            <a:extLst>
              <a:ext uri="{FF2B5EF4-FFF2-40B4-BE49-F238E27FC236}">
                <a16:creationId xmlns:a16="http://schemas.microsoft.com/office/drawing/2014/main" id="{1B8A48AD-8121-1E1A-5D5E-96C4FBE19458}"/>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2</a:t>
            </a:r>
          </a:p>
        </p:txBody>
      </p:sp>
      <p:sp>
        <p:nvSpPr>
          <p:cNvPr id="33" name="Title 1">
            <a:extLst>
              <a:ext uri="{FF2B5EF4-FFF2-40B4-BE49-F238E27FC236}">
                <a16:creationId xmlns:a16="http://schemas.microsoft.com/office/drawing/2014/main" id="{E9ADBA64-1D33-8B7E-4255-B4FCAD932023}"/>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3</a:t>
            </a:r>
          </a:p>
        </p:txBody>
      </p:sp>
      <p:sp>
        <p:nvSpPr>
          <p:cNvPr id="38" name="Title 1">
            <a:extLst>
              <a:ext uri="{FF2B5EF4-FFF2-40B4-BE49-F238E27FC236}">
                <a16:creationId xmlns:a16="http://schemas.microsoft.com/office/drawing/2014/main" id="{285FEFB0-5F57-F6F4-EA79-54173D204329}"/>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a:solidFill>
                  <a:schemeClr val="tx1"/>
                </a:solidFill>
                <a:latin typeface="Finlandica" pitchFamily="2" charset="77"/>
              </a:rPr>
              <a:t>4</a:t>
            </a:r>
          </a:p>
        </p:txBody>
      </p:sp>
      <p:sp>
        <p:nvSpPr>
          <p:cNvPr id="39" name="Title 1">
            <a:extLst>
              <a:ext uri="{FF2B5EF4-FFF2-40B4-BE49-F238E27FC236}">
                <a16:creationId xmlns:a16="http://schemas.microsoft.com/office/drawing/2014/main" id="{07A8BC14-DA0D-115C-25B9-736FFC992DDD}"/>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5</a:t>
            </a:r>
          </a:p>
        </p:txBody>
      </p:sp>
      <p:sp>
        <p:nvSpPr>
          <p:cNvPr id="41" name="Title 1">
            <a:extLst>
              <a:ext uri="{FF2B5EF4-FFF2-40B4-BE49-F238E27FC236}">
                <a16:creationId xmlns:a16="http://schemas.microsoft.com/office/drawing/2014/main" id="{4CCDB490-056C-4129-C4B9-865C0301D0D6}"/>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6</a:t>
            </a:r>
          </a:p>
        </p:txBody>
      </p:sp>
      <p:sp>
        <p:nvSpPr>
          <p:cNvPr id="42" name="Title 1">
            <a:extLst>
              <a:ext uri="{FF2B5EF4-FFF2-40B4-BE49-F238E27FC236}">
                <a16:creationId xmlns:a16="http://schemas.microsoft.com/office/drawing/2014/main" id="{C744DA8B-645B-FC39-5585-A1316ABDB88E}"/>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7</a:t>
            </a:r>
          </a:p>
        </p:txBody>
      </p:sp>
      <p:sp>
        <p:nvSpPr>
          <p:cNvPr id="43" name="Title 1">
            <a:extLst>
              <a:ext uri="{FF2B5EF4-FFF2-40B4-BE49-F238E27FC236}">
                <a16:creationId xmlns:a16="http://schemas.microsoft.com/office/drawing/2014/main" id="{CF25CF06-DB24-8A2D-2B3C-A077D4AA0B0F}"/>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8</a:t>
            </a:r>
          </a:p>
        </p:txBody>
      </p:sp>
      <p:sp>
        <p:nvSpPr>
          <p:cNvPr id="44" name="Title 1">
            <a:extLst>
              <a:ext uri="{FF2B5EF4-FFF2-40B4-BE49-F238E27FC236}">
                <a16:creationId xmlns:a16="http://schemas.microsoft.com/office/drawing/2014/main" id="{A3E939CD-39AE-FDBC-FA5B-CDAC71D3F07E}"/>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9</a:t>
            </a:r>
          </a:p>
        </p:txBody>
      </p:sp>
      <p:sp>
        <p:nvSpPr>
          <p:cNvPr id="45" name="Title 1">
            <a:extLst>
              <a:ext uri="{FF2B5EF4-FFF2-40B4-BE49-F238E27FC236}">
                <a16:creationId xmlns:a16="http://schemas.microsoft.com/office/drawing/2014/main" id="{4A997CF5-A04D-92ED-40B4-B727B365F685}"/>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10</a:t>
            </a:r>
          </a:p>
        </p:txBody>
      </p:sp>
    </p:spTree>
    <p:custDataLst>
      <p:tags r:id="rId1"/>
    </p:custDataLst>
    <p:extLst>
      <p:ext uri="{BB962C8B-B14F-4D97-AF65-F5344CB8AC3E}">
        <p14:creationId xmlns:p14="http://schemas.microsoft.com/office/powerpoint/2010/main" val="3472794539"/>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1000"/>
                                        <p:tgtEl>
                                          <p:spTgt spid="35"/>
                                        </p:tgtEl>
                                        <p:attrNameLst>
                                          <p:attrName>ppt_y</p:attrName>
                                        </p:attrNameLst>
                                      </p:cBhvr>
                                      <p:tavLst>
                                        <p:tav tm="0">
                                          <p:val>
                                            <p:strVal val="#ppt_y+#ppt_h*1.125000"/>
                                          </p:val>
                                        </p:tav>
                                        <p:tav tm="100000">
                                          <p:val>
                                            <p:strVal val="#ppt_y"/>
                                          </p:val>
                                        </p:tav>
                                      </p:tavLst>
                                    </p:anim>
                                    <p:animEffect transition="in" filter="wipe(up)">
                                      <p:cBhvr>
                                        <p:cTn id="8" dur="1000"/>
                                        <p:tgtEl>
                                          <p:spTgt spid="35"/>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p:cTn id="13" dur="750" fill="hold"/>
                                        <p:tgtEl>
                                          <p:spTgt spid="34"/>
                                        </p:tgtEl>
                                        <p:attrNameLst>
                                          <p:attrName>ppt_w</p:attrName>
                                        </p:attrNameLst>
                                      </p:cBhvr>
                                      <p:tavLst>
                                        <p:tav tm="0">
                                          <p:val>
                                            <p:strVal val="#ppt_w*0.70"/>
                                          </p:val>
                                        </p:tav>
                                        <p:tav tm="100000">
                                          <p:val>
                                            <p:strVal val="#ppt_w"/>
                                          </p:val>
                                        </p:tav>
                                      </p:tavLst>
                                    </p:anim>
                                    <p:anim calcmode="lin" valueType="num">
                                      <p:cBhvr>
                                        <p:cTn id="14" dur="750" fill="hold"/>
                                        <p:tgtEl>
                                          <p:spTgt spid="34"/>
                                        </p:tgtEl>
                                        <p:attrNameLst>
                                          <p:attrName>ppt_h</p:attrName>
                                        </p:attrNameLst>
                                      </p:cBhvr>
                                      <p:tavLst>
                                        <p:tav tm="0">
                                          <p:val>
                                            <p:strVal val="#ppt_h"/>
                                          </p:val>
                                        </p:tav>
                                        <p:tav tm="100000">
                                          <p:val>
                                            <p:strVal val="#ppt_h"/>
                                          </p:val>
                                        </p:tav>
                                      </p:tavLst>
                                    </p:anim>
                                    <p:animEffect transition="in" filter="fade">
                                      <p:cBhvr>
                                        <p:cTn id="15" dur="750"/>
                                        <p:tgtEl>
                                          <p:spTgt spid="34"/>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40"/>
                                        </p:tgtEl>
                                        <p:attrNameLst>
                                          <p:attrName>style.visibility</p:attrName>
                                        </p:attrNameLst>
                                      </p:cBhvr>
                                      <p:to>
                                        <p:strVal val="visible"/>
                                      </p:to>
                                    </p:set>
                                    <p:anim calcmode="lin" valueType="num">
                                      <p:cBhvr additive="base">
                                        <p:cTn id="18" dur="1000"/>
                                        <p:tgtEl>
                                          <p:spTgt spid="40"/>
                                        </p:tgtEl>
                                        <p:attrNameLst>
                                          <p:attrName>ppt_y</p:attrName>
                                        </p:attrNameLst>
                                      </p:cBhvr>
                                      <p:tavLst>
                                        <p:tav tm="0">
                                          <p:val>
                                            <p:strVal val="#ppt_y-#ppt_h*1.125000"/>
                                          </p:val>
                                        </p:tav>
                                        <p:tav tm="100000">
                                          <p:val>
                                            <p:strVal val="#ppt_y"/>
                                          </p:val>
                                        </p:tav>
                                      </p:tavLst>
                                    </p:anim>
                                    <p:animEffect transition="in" filter="wipe(down)">
                                      <p:cBhvr>
                                        <p:cTn id="19" dur="1000"/>
                                        <p:tgtEl>
                                          <p:spTgt spid="40"/>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repeatCount="0" accel="50000" decel="50000" fill="hold" nodeType="clickEffect">
                                  <p:stCondLst>
                                    <p:cond delay="0"/>
                                  </p:stCondLst>
                                  <p:childTnLst>
                                    <p:animMotion origin="layout" path="M 1.38889E-6 -1.35802E-6 L 0.00069 -0.91327 " pathEditMode="relative" rAng="0" ptsTypes="AA">
                                      <p:cBhvr>
                                        <p:cTn id="23" dur="2000" fill="hold"/>
                                        <p:tgtEl>
                                          <p:spTgt spid="3"/>
                                        </p:tgtEl>
                                        <p:attrNameLst>
                                          <p:attrName>ppt_x</p:attrName>
                                          <p:attrName>ppt_y</p:attrName>
                                        </p:attrNameLst>
                                      </p:cBhvr>
                                      <p:rCtr x="35" y="-45679"/>
                                    </p:animMotion>
                                  </p:childTnLst>
                                </p:cTn>
                              </p:par>
                              <p:par>
                                <p:cTn id="24" presetID="63" presetClass="path" presetSubtype="0" accel="50000" decel="50000" fill="hold" nodeType="withEffect">
                                  <p:stCondLst>
                                    <p:cond delay="0"/>
                                  </p:stCondLst>
                                  <p:childTnLst>
                                    <p:animMotion origin="layout" path="M 4.16667E-6 -1.11111E-6 L 0.69114 -1.11111E-6 " pathEditMode="relative" rAng="0" ptsTypes="AA">
                                      <p:cBhvr>
                                        <p:cTn id="25" dur="2500" fill="hold"/>
                                        <p:tgtEl>
                                          <p:spTgt spid="11"/>
                                        </p:tgtEl>
                                        <p:attrNameLst>
                                          <p:attrName>ppt_x</p:attrName>
                                          <p:attrName>ppt_y</p:attrName>
                                        </p:attrNameLst>
                                      </p:cBhvr>
                                      <p:rCtr x="34549" y="0"/>
                                    </p:animMotion>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4.16667E-6 2.46914E-7 L 0.69114 2.46914E-7 " pathEditMode="relative" rAng="0" ptsTypes="AA">
                                      <p:cBhvr>
                                        <p:cTn id="29" dur="2500" fill="hold"/>
                                        <p:tgtEl>
                                          <p:spTgt spid="4"/>
                                        </p:tgtEl>
                                        <p:attrNameLst>
                                          <p:attrName>ppt_x</p:attrName>
                                          <p:attrName>ppt_y</p:attrName>
                                        </p:attrNameLst>
                                      </p:cBhvr>
                                      <p:rCtr x="34549" y="0"/>
                                    </p:animMotion>
                                  </p:childTnLst>
                                </p:cTn>
                              </p:par>
                              <p:par>
                                <p:cTn id="30" presetID="0" presetClass="path" presetSubtype="0" accel="50000" decel="50000" fill="hold" nodeType="withEffect">
                                  <p:stCondLst>
                                    <p:cond delay="0"/>
                                  </p:stCondLst>
                                  <p:childTnLst>
                                    <p:animMotion origin="layout" path="M -0.00503 -0.03673 L 0.44636 -0.03673 " pathEditMode="relative" rAng="0" ptsTypes="AA">
                                      <p:cBhvr>
                                        <p:cTn id="31" dur="2000" fill="hold"/>
                                        <p:tgtEl>
                                          <p:spTgt spid="28"/>
                                        </p:tgtEl>
                                        <p:attrNameLst>
                                          <p:attrName>ppt_x</p:attrName>
                                          <p:attrName>ppt_y</p:attrName>
                                        </p:attrNameLst>
                                      </p:cBhvr>
                                      <p:rCtr x="2256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40"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1|2"/>
</p:tagLst>
</file>

<file path=ppt/tags/tag10.xml><?xml version="1.0" encoding="utf-8"?>
<p:tagLst xmlns:a="http://schemas.openxmlformats.org/drawingml/2006/main" xmlns:r="http://schemas.openxmlformats.org/officeDocument/2006/relationships" xmlns:p="http://schemas.openxmlformats.org/presentationml/2006/main">
  <p:tag name="TIMING" val="|2.1|2"/>
</p:tagLst>
</file>

<file path=ppt/tags/tag2.xml><?xml version="1.0" encoding="utf-8"?>
<p:tagLst xmlns:a="http://schemas.openxmlformats.org/drawingml/2006/main" xmlns:r="http://schemas.openxmlformats.org/officeDocument/2006/relationships" xmlns:p="http://schemas.openxmlformats.org/presentationml/2006/main">
  <p:tag name="TIMING" val="|2.1|2"/>
</p:tagLst>
</file>

<file path=ppt/tags/tag3.xml><?xml version="1.0" encoding="utf-8"?>
<p:tagLst xmlns:a="http://schemas.openxmlformats.org/drawingml/2006/main" xmlns:r="http://schemas.openxmlformats.org/officeDocument/2006/relationships" xmlns:p="http://schemas.openxmlformats.org/presentationml/2006/main">
  <p:tag name="TIMING" val="|2.1|2"/>
</p:tagLst>
</file>

<file path=ppt/tags/tag4.xml><?xml version="1.0" encoding="utf-8"?>
<p:tagLst xmlns:a="http://schemas.openxmlformats.org/drawingml/2006/main" xmlns:r="http://schemas.openxmlformats.org/officeDocument/2006/relationships" xmlns:p="http://schemas.openxmlformats.org/presentationml/2006/main">
  <p:tag name="TIMING" val="|2.1|2"/>
</p:tagLst>
</file>

<file path=ppt/tags/tag5.xml><?xml version="1.0" encoding="utf-8"?>
<p:tagLst xmlns:a="http://schemas.openxmlformats.org/drawingml/2006/main" xmlns:r="http://schemas.openxmlformats.org/officeDocument/2006/relationships" xmlns:p="http://schemas.openxmlformats.org/presentationml/2006/main">
  <p:tag name="TIMING" val="|2.1|2"/>
</p:tagLst>
</file>

<file path=ppt/tags/tag6.xml><?xml version="1.0" encoding="utf-8"?>
<p:tagLst xmlns:a="http://schemas.openxmlformats.org/drawingml/2006/main" xmlns:r="http://schemas.openxmlformats.org/officeDocument/2006/relationships" xmlns:p="http://schemas.openxmlformats.org/presentationml/2006/main">
  <p:tag name="TIMING" val="|2.1|2"/>
</p:tagLst>
</file>

<file path=ppt/tags/tag7.xml><?xml version="1.0" encoding="utf-8"?>
<p:tagLst xmlns:a="http://schemas.openxmlformats.org/drawingml/2006/main" xmlns:r="http://schemas.openxmlformats.org/officeDocument/2006/relationships" xmlns:p="http://schemas.openxmlformats.org/presentationml/2006/main">
  <p:tag name="TIMING" val="|2.1|2"/>
</p:tagLst>
</file>

<file path=ppt/tags/tag8.xml><?xml version="1.0" encoding="utf-8"?>
<p:tagLst xmlns:a="http://schemas.openxmlformats.org/drawingml/2006/main" xmlns:r="http://schemas.openxmlformats.org/officeDocument/2006/relationships" xmlns:p="http://schemas.openxmlformats.org/presentationml/2006/main">
  <p:tag name="TIMING" val="|2.1|2"/>
</p:tagLst>
</file>

<file path=ppt/tags/tag9.xml><?xml version="1.0" encoding="utf-8"?>
<p:tagLst xmlns:a="http://schemas.openxmlformats.org/drawingml/2006/main" xmlns:r="http://schemas.openxmlformats.org/officeDocument/2006/relationships" xmlns:p="http://schemas.openxmlformats.org/presentationml/2006/main">
  <p:tag name="TIMING" val="|2.1|2"/>
</p:tagLst>
</file>

<file path=ppt/theme/theme1.xml><?xml version="1.0" encoding="utf-8"?>
<a:theme xmlns:a="http://schemas.openxmlformats.org/drawingml/2006/main" name="1_Suomi Finland">
  <a:themeElements>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pPr>
      <a:bodyPr/>
      <a:lstStyle/>
      <a:style>
        <a:lnRef idx="1">
          <a:schemeClr val="accent1"/>
        </a:lnRef>
        <a:fillRef idx="0">
          <a:schemeClr val="accent1"/>
        </a:fillRef>
        <a:effectRef idx="0">
          <a:schemeClr val="accent1"/>
        </a:effectRef>
        <a:fontRef idx="minor">
          <a:schemeClr val="tx1"/>
        </a:fontRef>
      </a:style>
    </a:lnDef>
    <a:txDef>
      <a:spPr>
        <a:noFill/>
      </a:spPr>
      <a:bodyPr wrap="none" lIns="36000" tIns="36000" rIns="36000" bIns="36000" rtlCol="0">
        <a:spAutoFit/>
      </a:bodyPr>
      <a:lstStyle>
        <a:defPPr>
          <a:defRPr sz="1400" dirty="0" smtClean="0"/>
        </a:defPPr>
      </a:lstStyle>
    </a:txDef>
  </a:objectDefaults>
  <a:extraClrSchemeLst/>
  <a:extLst>
    <a:ext uri="{05A4C25C-085E-4340-85A3-A5531E510DB2}">
      <thm15:themeFamily xmlns:thm15="http://schemas.microsoft.com/office/thememl/2012/main" name="Finland_sample-3" id="{6FAB1604-9D14-244B-882D-43918BB39F72}" vid="{192F1151-D6F4-5B41-8D6D-8226306E68D8}"/>
    </a:ext>
  </a:extLst>
</a:theme>
</file>

<file path=ppt/theme/theme2.xml><?xml version="1.0" encoding="utf-8"?>
<a:theme xmlns:a="http://schemas.openxmlformats.org/drawingml/2006/main" name="1_Suomi Finland Blanco">
  <a:themeElements>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pPr>
      <a:bodyPr/>
      <a:lstStyle/>
      <a:style>
        <a:lnRef idx="1">
          <a:schemeClr val="accent1"/>
        </a:lnRef>
        <a:fillRef idx="0">
          <a:schemeClr val="accent1"/>
        </a:fillRef>
        <a:effectRef idx="0">
          <a:schemeClr val="accent1"/>
        </a:effectRef>
        <a:fontRef idx="minor">
          <a:schemeClr val="tx1"/>
        </a:fontRef>
      </a:style>
    </a:lnDef>
    <a:txDef>
      <a:spPr>
        <a:noFill/>
      </a:spPr>
      <a:bodyPr wrap="none" lIns="36000" tIns="36000" rIns="36000" bIns="36000" rtlCol="0">
        <a:spAutoFit/>
      </a:bodyPr>
      <a:lstStyle>
        <a:defPPr>
          <a:defRPr sz="1400" dirty="0" smtClean="0"/>
        </a:defPPr>
      </a:lstStyle>
    </a:txDef>
  </a:objectDefaults>
  <a:extraClrSchemeLst/>
  <a:extLst>
    <a:ext uri="{05A4C25C-085E-4340-85A3-A5531E510DB2}">
      <thm15:themeFamily xmlns:thm15="http://schemas.microsoft.com/office/thememl/2012/main" name="Finland_sample-3" id="{6FAB1604-9D14-244B-882D-43918BB39F72}" vid="{93BE7513-DF57-F74C-996A-32E01F2B7527}"/>
    </a:ext>
  </a:extLst>
</a:theme>
</file>

<file path=ppt/theme/theme3.xml><?xml version="1.0" encoding="utf-8"?>
<a:theme xmlns:a="http://schemas.openxmlformats.org/drawingml/2006/main" name="Office Theme">
  <a:themeElements>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d142e32c-b0cf-45f9-98c1-f62222713002">
      <Terms xmlns="http://schemas.microsoft.com/office/infopath/2007/PartnerControls"/>
    </lcf76f155ced4ddcb4097134ff3c332f>
    <TaxCatchAll xmlns="f6001937-131a-4e96-baff-ca13d4d9a111"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E97F60DBB650B439C66544DB200CF18" ma:contentTypeVersion="16" ma:contentTypeDescription="Create a new document." ma:contentTypeScope="" ma:versionID="52fdd659b1389b50f1b2f325c1e1779a">
  <xsd:schema xmlns:xsd="http://www.w3.org/2001/XMLSchema" xmlns:xs="http://www.w3.org/2001/XMLSchema" xmlns:p="http://schemas.microsoft.com/office/2006/metadata/properties" xmlns:ns2="d142e32c-b0cf-45f9-98c1-f62222713002" xmlns:ns3="f6001937-131a-4e96-baff-ca13d4d9a111" targetNamespace="http://schemas.microsoft.com/office/2006/metadata/properties" ma:root="true" ma:fieldsID="a57a91606a716b9cca7cae7abbd585ee" ns2:_="" ns3:_="">
    <xsd:import namespace="d142e32c-b0cf-45f9-98c1-f62222713002"/>
    <xsd:import namespace="f6001937-131a-4e96-baff-ca13d4d9a11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3:SharedWithUsers" minOccurs="0"/>
                <xsd:element ref="ns3:SharedWithDetail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142e32c-b0cf-45f9-98c1-f6222271300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descriptio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8f6d711f-df4e-4bf6-8041-a5aa06f7ca28"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description="" ma:indexed="true" ma:internalName="MediaServiceLocation"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6001937-131a-4e96-baff-ca13d4d9a111"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31eca013-5f85-49bc-81d3-8764c7494792}" ma:internalName="TaxCatchAll" ma:showField="CatchAllData" ma:web="f6001937-131a-4e96-baff-ca13d4d9a111">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6AE11A5-BEE4-47AE-A876-D224C8F94A57}">
  <ds:schemaRefs>
    <ds:schemaRef ds:uri="http://purl.org/dc/dcmitype/"/>
    <ds:schemaRef ds:uri="d142e32c-b0cf-45f9-98c1-f62222713002"/>
    <ds:schemaRef ds:uri="http://schemas.microsoft.com/office/2006/documentManagement/types"/>
    <ds:schemaRef ds:uri="http://purl.org/dc/elements/1.1/"/>
    <ds:schemaRef ds:uri="http://schemas.openxmlformats.org/package/2006/metadata/core-properties"/>
    <ds:schemaRef ds:uri="http://schemas.microsoft.com/office/2006/metadata/properties"/>
    <ds:schemaRef ds:uri="http://schemas.microsoft.com/office/infopath/2007/PartnerControls"/>
    <ds:schemaRef ds:uri="f6001937-131a-4e96-baff-ca13d4d9a111"/>
    <ds:schemaRef ds:uri="http://www.w3.org/XML/1998/namespace"/>
    <ds:schemaRef ds:uri="http://purl.org/dc/terms/"/>
  </ds:schemaRefs>
</ds:datastoreItem>
</file>

<file path=customXml/itemProps2.xml><?xml version="1.0" encoding="utf-8"?>
<ds:datastoreItem xmlns:ds="http://schemas.openxmlformats.org/officeDocument/2006/customXml" ds:itemID="{69681288-7806-430D-9BBA-254DCC6ED82F}">
  <ds:schemaRefs>
    <ds:schemaRef ds:uri="http://schemas.microsoft.com/sharepoint/v3/contenttype/forms"/>
  </ds:schemaRefs>
</ds:datastoreItem>
</file>

<file path=customXml/itemProps3.xml><?xml version="1.0" encoding="utf-8"?>
<ds:datastoreItem xmlns:ds="http://schemas.openxmlformats.org/officeDocument/2006/customXml" ds:itemID="{9880F6B6-B5D7-4140-AA15-E1051572699D}"/>
</file>

<file path=docProps/app.xml><?xml version="1.0" encoding="utf-8"?>
<Properties xmlns="http://schemas.openxmlformats.org/officeDocument/2006/extended-properties" xmlns:vt="http://schemas.openxmlformats.org/officeDocument/2006/docPropsVTypes">
  <Template>1_Suomi Finland</Template>
  <TotalTime>0</TotalTime>
  <Words>2647</Words>
  <Application>Microsoft Macintosh PowerPoint</Application>
  <PresentationFormat>On-screen Show (16:9)</PresentationFormat>
  <Paragraphs>359</Paragraphs>
  <Slides>24</Slides>
  <Notes>24</Notes>
  <HiddenSlides>2</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24</vt:i4>
      </vt:variant>
    </vt:vector>
  </HeadingPairs>
  <TitlesOfParts>
    <vt:vector size="30" baseType="lpstr">
      <vt:lpstr>Arial</vt:lpstr>
      <vt:lpstr>Arial,Sans-Serif</vt:lpstr>
      <vt:lpstr>Calibri</vt:lpstr>
      <vt:lpstr>Finlandica</vt:lpstr>
      <vt:lpstr>1_Suomi Finland</vt:lpstr>
      <vt:lpstr>1_Suomi Finland Blanco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Did we strike a chord?  Let’s come up with the next arrangement together.</vt:lpstr>
    </vt:vector>
  </TitlesOfParts>
  <Manager>Hasan &amp; Partners</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10 WINDOWS INTO  FINNISH ARCHITECTURE</dc:title>
  <dc:creator>Smuel Stiller</dc:creator>
  <cp:lastModifiedBy>Pussinen Helena</cp:lastModifiedBy>
  <cp:revision>9</cp:revision>
  <dcterms:created xsi:type="dcterms:W3CDTF">2024-12-11T12:49:30Z</dcterms:created>
  <dcterms:modified xsi:type="dcterms:W3CDTF">2026-04-27T10:46:36Z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0x0101007E97F60DBB650B439C66544DB200CF18</vt:lpwstr>
  </property>
  <property fmtid="{D5CDD505-2E9C-101B-9397-08002B2CF9AE}" pid="3" name="MediaServiceImageTags">
    <vt:lpwstr/>
  </property>
</Properties>
</file>